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Default Extension="wdp" ContentType="image/vnd.ms-phot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68" r:id="rId3"/>
    <p:sldId id="263" r:id="rId4"/>
    <p:sldId id="269" r:id="rId5"/>
    <p:sldId id="264" r:id="rId6"/>
    <p:sldId id="275" r:id="rId7"/>
    <p:sldId id="270" r:id="rId8"/>
    <p:sldId id="265" r:id="rId9"/>
    <p:sldId id="271" r:id="rId10"/>
    <p:sldId id="266" r:id="rId11"/>
    <p:sldId id="272" r:id="rId12"/>
  </p:sldIdLst>
  <p:sldSz cx="9144000" cy="6858000" type="screen4x3"/>
  <p:notesSz cx="6858000" cy="9144000"/>
  <p:embeddedFontLst>
    <p:embeddedFont>
      <p:font typeface="Calibri" pitchFamily="34" charset="0"/>
      <p:regular r:id="rId14"/>
      <p:bold r:id="rId15"/>
      <p:italic r:id="rId16"/>
      <p:boldItalic r:id="rId17"/>
    </p:embeddedFont>
    <p:embeddedFont>
      <p:font typeface="方正粗倩简体" charset="-122"/>
      <p:regular r:id="rId18"/>
    </p:embeddedFont>
    <p:embeddedFont>
      <p:font typeface="Copperplate Gothic Bold" charset="0"/>
      <p:regular r:id="rId19"/>
    </p:embeddedFont>
    <p:embeddedFont>
      <p:font typeface="Copperplate Gothic Light" charset="0"/>
      <p:regular r:id="rId20"/>
    </p:embeddedFont>
    <p:embeddedFont>
      <p:font typeface="方正艺黑简体" charset="-122"/>
      <p:regular r:id="rId2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4728"/>
    <a:srgbClr val="E41718"/>
    <a:srgbClr val="F96E06"/>
    <a:srgbClr val="FF8673"/>
    <a:srgbClr val="70952B"/>
    <a:srgbClr val="39879E"/>
    <a:srgbClr val="E2CF06"/>
    <a:srgbClr val="E4005F"/>
    <a:srgbClr val="E40019"/>
    <a:srgbClr val="D6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0" autoAdjust="0"/>
    <p:restoredTop sz="94660"/>
  </p:normalViewPr>
  <p:slideViewPr>
    <p:cSldViewPr>
      <p:cViewPr varScale="1">
        <p:scale>
          <a:sx n="100" d="100"/>
          <a:sy n="100" d="100"/>
        </p:scale>
        <p:origin x="-1464" y="-102"/>
      </p:cViewPr>
      <p:guideLst>
        <p:guide orient="horz" pos="2160"/>
        <p:guide pos="2880"/>
      </p:guideLst>
    </p:cSldViewPr>
  </p:slideViewPr>
  <p:notesTextViewPr>
    <p:cViewPr>
      <p:scale>
        <a:sx n="1" d="1"/>
        <a:sy n="1" d="1"/>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B90404-3614-43BE-9F56-6A5FD9AC1782}" type="datetimeFigureOut">
              <a:rPr lang="zh-CN" altLang="en-US" smtClean="0"/>
              <a:pPr/>
              <a:t>2015/2/27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DBB588-6C7E-4A04-A675-02EE4FF908B8}" type="slidenum">
              <a:rPr lang="zh-CN" altLang="en-US" smtClean="0"/>
              <a:pPr/>
              <a:t>‹#›</a:t>
            </a:fld>
            <a:endParaRPr lang="zh-CN" altLang="en-US"/>
          </a:p>
        </p:txBody>
      </p:sp>
    </p:spTree>
    <p:extLst>
      <p:ext uri="{BB962C8B-B14F-4D97-AF65-F5344CB8AC3E}">
        <p14:creationId xmlns:p14="http://schemas.microsoft.com/office/powerpoint/2010/main" xmlns="" val="3866817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1DBB588-6C7E-4A04-A675-02EE4FF908B8}" type="slidenum">
              <a:rPr lang="zh-CN" altLang="en-US" smtClean="0"/>
              <a:pPr/>
              <a:t>1</a:t>
            </a:fld>
            <a:endParaRPr lang="zh-CN" altLang="en-US"/>
          </a:p>
        </p:txBody>
      </p:sp>
    </p:spTree>
    <p:extLst>
      <p:ext uri="{BB962C8B-B14F-4D97-AF65-F5344CB8AC3E}">
        <p14:creationId xmlns:p14="http://schemas.microsoft.com/office/powerpoint/2010/main" xmlns="" val="3530705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5882F37-C496-4F42-A8AE-FA7B734F73DE}" type="datetimeFigureOut">
              <a:rPr lang="zh-CN" altLang="en-US" smtClean="0"/>
              <a:pPr/>
              <a:t>2015/2/27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6C24D3-F1C6-41EB-A7E6-693995E7F541}" type="slidenum">
              <a:rPr lang="zh-CN" altLang="en-US" smtClean="0"/>
              <a:pPr/>
              <a:t>‹#›</a:t>
            </a:fld>
            <a:endParaRPr lang="zh-CN" altLang="en-US"/>
          </a:p>
        </p:txBody>
      </p:sp>
    </p:spTree>
    <p:extLst>
      <p:ext uri="{BB962C8B-B14F-4D97-AF65-F5344CB8AC3E}">
        <p14:creationId xmlns:p14="http://schemas.microsoft.com/office/powerpoint/2010/main" xmlns="" val="18244019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Vert">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882F37-C496-4F42-A8AE-FA7B734F73DE}" type="datetimeFigureOut">
              <a:rPr lang="zh-CN" altLang="en-US" smtClean="0"/>
              <a:pPr/>
              <a:t>2015/2/27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6C24D3-F1C6-41EB-A7E6-693995E7F541}" type="slidenum">
              <a:rPr lang="zh-CN" altLang="en-US" smtClean="0"/>
              <a:pPr/>
              <a:t>‹#›</a:t>
            </a:fld>
            <a:endParaRPr lang="zh-CN" altLang="en-US"/>
          </a:p>
        </p:txBody>
      </p:sp>
    </p:spTree>
    <p:extLst>
      <p:ext uri="{BB962C8B-B14F-4D97-AF65-F5344CB8AC3E}">
        <p14:creationId xmlns:p14="http://schemas.microsoft.com/office/powerpoint/2010/main" xmlns="" val="901351831"/>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3406772" y="0"/>
            <a:ext cx="2475278" cy="2099072"/>
            <a:chOff x="3446873" y="575352"/>
            <a:chExt cx="2475278" cy="2099072"/>
          </a:xfrm>
        </p:grpSpPr>
        <p:sp>
          <p:nvSpPr>
            <p:cNvPr id="11" name="圆角矩形 10"/>
            <p:cNvSpPr/>
            <p:nvPr/>
          </p:nvSpPr>
          <p:spPr>
            <a:xfrm>
              <a:off x="3634976" y="575352"/>
              <a:ext cx="2099074" cy="209907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TextBox 11"/>
            <p:cNvSpPr txBox="1"/>
            <p:nvPr/>
          </p:nvSpPr>
          <p:spPr>
            <a:xfrm>
              <a:off x="3446873" y="1397101"/>
              <a:ext cx="2475278" cy="584775"/>
            </a:xfrm>
            <a:prstGeom prst="rect">
              <a:avLst/>
            </a:prstGeom>
            <a:noFill/>
          </p:spPr>
          <p:txBody>
            <a:bodyPr wrap="square" rtlCol="0">
              <a:spAutoFit/>
            </a:bodyPr>
            <a:lstStyle/>
            <a:p>
              <a:pPr algn="ctr"/>
              <a:r>
                <a:rPr lang="zh-CN" altLang="en-US" sz="3200" dirty="0" smtClean="0">
                  <a:solidFill>
                    <a:schemeClr val="bg1">
                      <a:lumMod val="95000"/>
                    </a:schemeClr>
                  </a:solidFill>
                  <a:latin typeface="方正粗倩简体" pitchFamily="65" charset="-122"/>
                  <a:ea typeface="方正粗倩简体" pitchFamily="65" charset="-122"/>
                </a:rPr>
                <a:t>黑椒牛排</a:t>
              </a:r>
              <a:endParaRPr lang="zh-CN" altLang="en-US" sz="3200" dirty="0">
                <a:solidFill>
                  <a:schemeClr val="bg1">
                    <a:lumMod val="95000"/>
                  </a:schemeClr>
                </a:solidFill>
                <a:latin typeface="方正粗倩简体" pitchFamily="65" charset="-122"/>
                <a:ea typeface="方正粗倩简体" pitchFamily="65" charset="-122"/>
              </a:endParaRPr>
            </a:p>
          </p:txBody>
        </p:sp>
        <p:sp>
          <p:nvSpPr>
            <p:cNvPr id="14" name="矩形 13"/>
            <p:cNvSpPr/>
            <p:nvPr/>
          </p:nvSpPr>
          <p:spPr>
            <a:xfrm>
              <a:off x="3789074" y="1120102"/>
              <a:ext cx="1790875" cy="461665"/>
            </a:xfrm>
            <a:prstGeom prst="rect">
              <a:avLst/>
            </a:prstGeom>
          </p:spPr>
          <p:txBody>
            <a:bodyPr wrap="none">
              <a:spAutoFit/>
            </a:bodyPr>
            <a:lstStyle/>
            <a:p>
              <a:r>
                <a:rPr lang="en-US" altLang="zh-CN" sz="2400" dirty="0" smtClean="0">
                  <a:solidFill>
                    <a:schemeClr val="bg1"/>
                  </a:solidFill>
                  <a:latin typeface="Copperplate Gothic Bold" pitchFamily="34" charset="0"/>
                </a:rPr>
                <a:t>delicious</a:t>
              </a:r>
              <a:endParaRPr lang="zh-CN" altLang="en-US" sz="2400" dirty="0">
                <a:solidFill>
                  <a:schemeClr val="bg1"/>
                </a:solidFill>
                <a:latin typeface="Copperplate Gothic Bold" pitchFamily="34" charset="0"/>
              </a:endParaRPr>
            </a:p>
          </p:txBody>
        </p:sp>
        <p:sp>
          <p:nvSpPr>
            <p:cNvPr id="15" name="矩形 14"/>
            <p:cNvSpPr/>
            <p:nvPr/>
          </p:nvSpPr>
          <p:spPr>
            <a:xfrm>
              <a:off x="3891439" y="1979217"/>
              <a:ext cx="1575175" cy="45719"/>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矩形 15"/>
            <p:cNvSpPr/>
            <p:nvPr/>
          </p:nvSpPr>
          <p:spPr>
            <a:xfrm>
              <a:off x="3891438" y="2059800"/>
              <a:ext cx="1575175" cy="7200"/>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3" name="组合 22"/>
          <p:cNvGrpSpPr/>
          <p:nvPr/>
        </p:nvGrpSpPr>
        <p:grpSpPr>
          <a:xfrm>
            <a:off x="0" y="2330777"/>
            <a:ext cx="9156900" cy="4563607"/>
            <a:chOff x="971600" y="3180285"/>
            <a:chExt cx="7452360" cy="3714100"/>
          </a:xfrm>
        </p:grpSpPr>
        <p:grpSp>
          <p:nvGrpSpPr>
            <p:cNvPr id="10" name="组合 9"/>
            <p:cNvGrpSpPr/>
            <p:nvPr/>
          </p:nvGrpSpPr>
          <p:grpSpPr>
            <a:xfrm>
              <a:off x="971600" y="3501857"/>
              <a:ext cx="7452360" cy="3392528"/>
              <a:chOff x="1333500" y="3015892"/>
              <a:chExt cx="7452360" cy="3392528"/>
            </a:xfrm>
          </p:grpSpPr>
          <p:sp>
            <p:nvSpPr>
              <p:cNvPr id="4" name="任意多边形 3"/>
              <p:cNvSpPr/>
              <p:nvPr/>
            </p:nvSpPr>
            <p:spPr>
              <a:xfrm>
                <a:off x="1333500" y="4015740"/>
                <a:ext cx="7452360" cy="2392680"/>
              </a:xfrm>
              <a:custGeom>
                <a:avLst/>
                <a:gdLst>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52775 w 7452360"/>
                  <a:gd name="connsiteY3" fmla="*/ 22231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52775 w 7452360"/>
                  <a:gd name="connsiteY3" fmla="*/ 22231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452360" h="2392680">
                    <a:moveTo>
                      <a:pt x="0" y="2392680"/>
                    </a:moveTo>
                    <a:cubicBezTo>
                      <a:pt x="53340" y="2344420"/>
                      <a:pt x="0" y="2258060"/>
                      <a:pt x="160020" y="2247900"/>
                    </a:cubicBezTo>
                    <a:lnTo>
                      <a:pt x="3124200" y="2255520"/>
                    </a:lnTo>
                    <a:lnTo>
                      <a:pt x="3152775" y="2223135"/>
                    </a:lnTo>
                    <a:cubicBezTo>
                      <a:pt x="3173730" y="2195195"/>
                      <a:pt x="3443287" y="2182813"/>
                      <a:pt x="3573780" y="1973580"/>
                    </a:cubicBezTo>
                    <a:cubicBezTo>
                      <a:pt x="3704273" y="1764347"/>
                      <a:pt x="3719195" y="740092"/>
                      <a:pt x="3573780" y="472440"/>
                    </a:cubicBezTo>
                    <a:cubicBezTo>
                      <a:pt x="3428365" y="204788"/>
                      <a:pt x="3398520" y="164465"/>
                      <a:pt x="3329940" y="100965"/>
                    </a:cubicBezTo>
                    <a:cubicBezTo>
                      <a:pt x="3281680" y="100330"/>
                      <a:pt x="3362960" y="101918"/>
                      <a:pt x="3185160" y="99060"/>
                    </a:cubicBezTo>
                    <a:lnTo>
                      <a:pt x="2263140" y="83820"/>
                    </a:lnTo>
                    <a:cubicBezTo>
                      <a:pt x="2221865" y="62230"/>
                      <a:pt x="2225040" y="27940"/>
                      <a:pt x="2263140" y="0"/>
                    </a:cubicBezTo>
                    <a:lnTo>
                      <a:pt x="5189220" y="22860"/>
                    </a:lnTo>
                    <a:cubicBezTo>
                      <a:pt x="5224145" y="33655"/>
                      <a:pt x="5262245" y="69850"/>
                      <a:pt x="5189220" y="83820"/>
                    </a:cubicBezTo>
                    <a:lnTo>
                      <a:pt x="4259580" y="83820"/>
                    </a:lnTo>
                    <a:lnTo>
                      <a:pt x="4152900" y="106680"/>
                    </a:lnTo>
                    <a:cubicBezTo>
                      <a:pt x="4086860" y="176530"/>
                      <a:pt x="4019550" y="151130"/>
                      <a:pt x="3863340" y="502920"/>
                    </a:cubicBezTo>
                    <a:cubicBezTo>
                      <a:pt x="3707130" y="854710"/>
                      <a:pt x="3787140" y="1838960"/>
                      <a:pt x="3901440" y="1988820"/>
                    </a:cubicBezTo>
                    <a:cubicBezTo>
                      <a:pt x="4015740" y="2138680"/>
                      <a:pt x="4191000" y="2151380"/>
                      <a:pt x="4335780" y="2232660"/>
                    </a:cubicBezTo>
                    <a:lnTo>
                      <a:pt x="4358640" y="2255520"/>
                    </a:lnTo>
                    <a:lnTo>
                      <a:pt x="7338060" y="2247900"/>
                    </a:lnTo>
                    <a:cubicBezTo>
                      <a:pt x="7459980" y="2273300"/>
                      <a:pt x="7414260" y="2344420"/>
                      <a:pt x="7452360" y="2392680"/>
                    </a:cubicBezTo>
                    <a:lnTo>
                      <a:pt x="0" y="2392680"/>
                    </a:lnTo>
                    <a:close/>
                  </a:path>
                </a:pathLst>
              </a:cu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178198" y="3015892"/>
                <a:ext cx="1786647" cy="996243"/>
              </a:xfrm>
              <a:custGeom>
                <a:avLst/>
                <a:gdLst/>
                <a:ahLst/>
                <a:cxnLst/>
                <a:rect l="l" t="t" r="r" b="b"/>
                <a:pathLst>
                  <a:path w="1786647" h="996243">
                    <a:moveTo>
                      <a:pt x="589065" y="293774"/>
                    </a:moveTo>
                    <a:cubicBezTo>
                      <a:pt x="339033" y="404105"/>
                      <a:pt x="174727" y="647788"/>
                      <a:pt x="167583" y="903375"/>
                    </a:cubicBezTo>
                    <a:lnTo>
                      <a:pt x="210447" y="900993"/>
                    </a:lnTo>
                    <a:cubicBezTo>
                      <a:pt x="236640" y="700968"/>
                      <a:pt x="322366" y="427124"/>
                      <a:pt x="589065" y="293774"/>
                    </a:cubicBezTo>
                    <a:close/>
                    <a:moveTo>
                      <a:pt x="1015308" y="234243"/>
                    </a:moveTo>
                    <a:cubicBezTo>
                      <a:pt x="1385989" y="366800"/>
                      <a:pt x="1463777" y="663662"/>
                      <a:pt x="1470127" y="903374"/>
                    </a:cubicBezTo>
                    <a:lnTo>
                      <a:pt x="1608240" y="905756"/>
                    </a:lnTo>
                    <a:cubicBezTo>
                      <a:pt x="1598715" y="629531"/>
                      <a:pt x="1382020" y="284250"/>
                      <a:pt x="1015308" y="234243"/>
                    </a:cubicBezTo>
                    <a:close/>
                    <a:moveTo>
                      <a:pt x="893323" y="0"/>
                    </a:moveTo>
                    <a:cubicBezTo>
                      <a:pt x="943034" y="0"/>
                      <a:pt x="983333" y="30224"/>
                      <a:pt x="983333" y="67508"/>
                    </a:cubicBezTo>
                    <a:cubicBezTo>
                      <a:pt x="983333" y="99137"/>
                      <a:pt x="954333" y="125684"/>
                      <a:pt x="914950" y="131741"/>
                    </a:cubicBezTo>
                    <a:lnTo>
                      <a:pt x="917677" y="143756"/>
                    </a:lnTo>
                    <a:lnTo>
                      <a:pt x="922440" y="177093"/>
                    </a:lnTo>
                    <a:lnTo>
                      <a:pt x="1003402" y="205668"/>
                    </a:lnTo>
                    <a:cubicBezTo>
                      <a:pt x="1506640" y="350130"/>
                      <a:pt x="1605065" y="651755"/>
                      <a:pt x="1641577" y="910518"/>
                    </a:cubicBezTo>
                    <a:cubicBezTo>
                      <a:pt x="1643459" y="923856"/>
                      <a:pt x="1660627" y="929568"/>
                      <a:pt x="1670152" y="939093"/>
                    </a:cubicBezTo>
                    <a:lnTo>
                      <a:pt x="1751115" y="943856"/>
                    </a:lnTo>
                    <a:cubicBezTo>
                      <a:pt x="1805089" y="943062"/>
                      <a:pt x="1790008" y="997037"/>
                      <a:pt x="1755877" y="991481"/>
                    </a:cubicBezTo>
                    <a:lnTo>
                      <a:pt x="22327" y="996243"/>
                    </a:lnTo>
                    <a:cubicBezTo>
                      <a:pt x="-11804" y="988306"/>
                      <a:pt x="-7836" y="947031"/>
                      <a:pt x="41377" y="943856"/>
                    </a:cubicBezTo>
                    <a:lnTo>
                      <a:pt x="112815" y="943856"/>
                    </a:lnTo>
                    <a:lnTo>
                      <a:pt x="141390" y="900993"/>
                    </a:lnTo>
                    <a:cubicBezTo>
                      <a:pt x="209653" y="521581"/>
                      <a:pt x="330303" y="318381"/>
                      <a:pt x="817665" y="191381"/>
                    </a:cubicBezTo>
                    <a:lnTo>
                      <a:pt x="855765" y="177093"/>
                    </a:lnTo>
                    <a:lnTo>
                      <a:pt x="865289" y="134231"/>
                    </a:lnTo>
                    <a:cubicBezTo>
                      <a:pt x="865470" y="133116"/>
                      <a:pt x="865666" y="131988"/>
                      <a:pt x="866234" y="130914"/>
                    </a:cubicBezTo>
                    <a:cubicBezTo>
                      <a:pt x="829652" y="123178"/>
                      <a:pt x="803313" y="97650"/>
                      <a:pt x="803313" y="67508"/>
                    </a:cubicBezTo>
                    <a:cubicBezTo>
                      <a:pt x="803313" y="30224"/>
                      <a:pt x="843612" y="0"/>
                      <a:pt x="893323" y="0"/>
                    </a:cubicBezTo>
                    <a:close/>
                  </a:path>
                </a:pathLst>
              </a:cu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9" name="任意多边形 18"/>
            <p:cNvSpPr/>
            <p:nvPr/>
          </p:nvSpPr>
          <p:spPr>
            <a:xfrm>
              <a:off x="4437211" y="3214658"/>
              <a:ext cx="69635" cy="382573"/>
            </a:xfrm>
            <a:custGeom>
              <a:avLst/>
              <a:gdLst>
                <a:gd name="connsiteX0" fmla="*/ 60960 w 327660"/>
                <a:gd name="connsiteY0" fmla="*/ 1950720 h 1950720"/>
                <a:gd name="connsiteX1" fmla="*/ 327660 w 327660"/>
                <a:gd name="connsiteY1" fmla="*/ 1638300 h 1950720"/>
                <a:gd name="connsiteX2" fmla="*/ 251460 w 327660"/>
                <a:gd name="connsiteY2" fmla="*/ 1005840 h 1950720"/>
                <a:gd name="connsiteX3" fmla="*/ 99060 w 327660"/>
                <a:gd name="connsiteY3" fmla="*/ 495300 h 1950720"/>
                <a:gd name="connsiteX4" fmla="*/ 266700 w 327660"/>
                <a:gd name="connsiteY4" fmla="*/ 0 h 1950720"/>
                <a:gd name="connsiteX5" fmla="*/ 0 w 327660"/>
                <a:gd name="connsiteY5" fmla="*/ 487680 h 1950720"/>
                <a:gd name="connsiteX6" fmla="*/ 160020 w 327660"/>
                <a:gd name="connsiteY6" fmla="*/ 1051560 h 1950720"/>
                <a:gd name="connsiteX7" fmla="*/ 243840 w 327660"/>
                <a:gd name="connsiteY7" fmla="*/ 1653540 h 1950720"/>
                <a:gd name="connsiteX8" fmla="*/ 60960 w 327660"/>
                <a:gd name="connsiteY8" fmla="*/ 1950720 h 1950720"/>
                <a:gd name="connsiteX0" fmla="*/ 60960 w 335709"/>
                <a:gd name="connsiteY0" fmla="*/ 1950720 h 1950720"/>
                <a:gd name="connsiteX1" fmla="*/ 327660 w 335709"/>
                <a:gd name="connsiteY1" fmla="*/ 1638300 h 1950720"/>
                <a:gd name="connsiteX2" fmla="*/ 251460 w 335709"/>
                <a:gd name="connsiteY2" fmla="*/ 1005840 h 1950720"/>
                <a:gd name="connsiteX3" fmla="*/ 99060 w 335709"/>
                <a:gd name="connsiteY3" fmla="*/ 495300 h 1950720"/>
                <a:gd name="connsiteX4" fmla="*/ 266700 w 335709"/>
                <a:gd name="connsiteY4" fmla="*/ 0 h 1950720"/>
                <a:gd name="connsiteX5" fmla="*/ 0 w 335709"/>
                <a:gd name="connsiteY5" fmla="*/ 487680 h 1950720"/>
                <a:gd name="connsiteX6" fmla="*/ 160020 w 335709"/>
                <a:gd name="connsiteY6" fmla="*/ 1051560 h 1950720"/>
                <a:gd name="connsiteX7" fmla="*/ 243840 w 335709"/>
                <a:gd name="connsiteY7" fmla="*/ 1653540 h 1950720"/>
                <a:gd name="connsiteX8" fmla="*/ 60960 w 335709"/>
                <a:gd name="connsiteY8" fmla="*/ 1950720 h 1950720"/>
                <a:gd name="connsiteX0" fmla="*/ 60960 w 335709"/>
                <a:gd name="connsiteY0" fmla="*/ 1950720 h 1950751"/>
                <a:gd name="connsiteX1" fmla="*/ 327660 w 335709"/>
                <a:gd name="connsiteY1" fmla="*/ 1638300 h 1950751"/>
                <a:gd name="connsiteX2" fmla="*/ 251460 w 335709"/>
                <a:gd name="connsiteY2" fmla="*/ 1005840 h 1950751"/>
                <a:gd name="connsiteX3" fmla="*/ 99060 w 335709"/>
                <a:gd name="connsiteY3" fmla="*/ 495300 h 1950751"/>
                <a:gd name="connsiteX4" fmla="*/ 266700 w 335709"/>
                <a:gd name="connsiteY4" fmla="*/ 0 h 1950751"/>
                <a:gd name="connsiteX5" fmla="*/ 0 w 335709"/>
                <a:gd name="connsiteY5" fmla="*/ 487680 h 1950751"/>
                <a:gd name="connsiteX6" fmla="*/ 160020 w 335709"/>
                <a:gd name="connsiteY6" fmla="*/ 1051560 h 1950751"/>
                <a:gd name="connsiteX7" fmla="*/ 243840 w 335709"/>
                <a:gd name="connsiteY7" fmla="*/ 1653540 h 1950751"/>
                <a:gd name="connsiteX8" fmla="*/ 60960 w 335709"/>
                <a:gd name="connsiteY8" fmla="*/ 1950720 h 1950751"/>
                <a:gd name="connsiteX0" fmla="*/ 60960 w 336804"/>
                <a:gd name="connsiteY0" fmla="*/ 1950720 h 1950751"/>
                <a:gd name="connsiteX1" fmla="*/ 327660 w 336804"/>
                <a:gd name="connsiteY1" fmla="*/ 1638300 h 1950751"/>
                <a:gd name="connsiteX2" fmla="*/ 251460 w 336804"/>
                <a:gd name="connsiteY2" fmla="*/ 1005840 h 1950751"/>
                <a:gd name="connsiteX3" fmla="*/ 99060 w 336804"/>
                <a:gd name="connsiteY3" fmla="*/ 495300 h 1950751"/>
                <a:gd name="connsiteX4" fmla="*/ 266700 w 336804"/>
                <a:gd name="connsiteY4" fmla="*/ 0 h 1950751"/>
                <a:gd name="connsiteX5" fmla="*/ 0 w 336804"/>
                <a:gd name="connsiteY5" fmla="*/ 487680 h 1950751"/>
                <a:gd name="connsiteX6" fmla="*/ 160020 w 336804"/>
                <a:gd name="connsiteY6" fmla="*/ 1051560 h 1950751"/>
                <a:gd name="connsiteX7" fmla="*/ 243840 w 336804"/>
                <a:gd name="connsiteY7" fmla="*/ 1653540 h 1950751"/>
                <a:gd name="connsiteX8" fmla="*/ 60960 w 336804"/>
                <a:gd name="connsiteY8" fmla="*/ 1950720 h 1950751"/>
                <a:gd name="connsiteX0" fmla="*/ 62541 w 338385"/>
                <a:gd name="connsiteY0" fmla="*/ 1950720 h 1950751"/>
                <a:gd name="connsiteX1" fmla="*/ 329241 w 338385"/>
                <a:gd name="connsiteY1" fmla="*/ 1638300 h 1950751"/>
                <a:gd name="connsiteX2" fmla="*/ 253041 w 338385"/>
                <a:gd name="connsiteY2" fmla="*/ 1005840 h 1950751"/>
                <a:gd name="connsiteX3" fmla="*/ 100641 w 338385"/>
                <a:gd name="connsiteY3" fmla="*/ 495300 h 1950751"/>
                <a:gd name="connsiteX4" fmla="*/ 268281 w 338385"/>
                <a:gd name="connsiteY4" fmla="*/ 0 h 1950751"/>
                <a:gd name="connsiteX5" fmla="*/ 1581 w 338385"/>
                <a:gd name="connsiteY5" fmla="*/ 487680 h 1950751"/>
                <a:gd name="connsiteX6" fmla="*/ 161601 w 338385"/>
                <a:gd name="connsiteY6" fmla="*/ 1051560 h 1950751"/>
                <a:gd name="connsiteX7" fmla="*/ 245421 w 338385"/>
                <a:gd name="connsiteY7" fmla="*/ 1653540 h 1950751"/>
                <a:gd name="connsiteX8" fmla="*/ 62541 w 338385"/>
                <a:gd name="connsiteY8" fmla="*/ 1950720 h 1950751"/>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9167"/>
                <a:gd name="connsiteY0" fmla="*/ 1950723 h 1950754"/>
                <a:gd name="connsiteX1" fmla="*/ 329241 w 339167"/>
                <a:gd name="connsiteY1" fmla="*/ 1638303 h 1950754"/>
                <a:gd name="connsiteX2" fmla="*/ 253041 w 339167"/>
                <a:gd name="connsiteY2" fmla="*/ 1005843 h 1950754"/>
                <a:gd name="connsiteX3" fmla="*/ 100641 w 339167"/>
                <a:gd name="connsiteY3" fmla="*/ 495303 h 1950754"/>
                <a:gd name="connsiteX4" fmla="*/ 268281 w 339167"/>
                <a:gd name="connsiteY4" fmla="*/ 3 h 1950754"/>
                <a:gd name="connsiteX5" fmla="*/ 1581 w 339167"/>
                <a:gd name="connsiteY5" fmla="*/ 487683 h 1950754"/>
                <a:gd name="connsiteX6" fmla="*/ 161601 w 339167"/>
                <a:gd name="connsiteY6" fmla="*/ 1051563 h 1950754"/>
                <a:gd name="connsiteX7" fmla="*/ 245421 w 339167"/>
                <a:gd name="connsiteY7" fmla="*/ 1653543 h 1950754"/>
                <a:gd name="connsiteX8" fmla="*/ 62541 w 339167"/>
                <a:gd name="connsiteY8" fmla="*/ 1950723 h 1950754"/>
                <a:gd name="connsiteX0" fmla="*/ 62541 w 361633"/>
                <a:gd name="connsiteY0" fmla="*/ 1950723 h 1950754"/>
                <a:gd name="connsiteX1" fmla="*/ 329241 w 361633"/>
                <a:gd name="connsiteY1" fmla="*/ 1638303 h 1950754"/>
                <a:gd name="connsiteX2" fmla="*/ 253041 w 361633"/>
                <a:gd name="connsiteY2" fmla="*/ 1005843 h 1950754"/>
                <a:gd name="connsiteX3" fmla="*/ 100641 w 361633"/>
                <a:gd name="connsiteY3" fmla="*/ 495303 h 1950754"/>
                <a:gd name="connsiteX4" fmla="*/ 268281 w 361633"/>
                <a:gd name="connsiteY4" fmla="*/ 3 h 1950754"/>
                <a:gd name="connsiteX5" fmla="*/ 1581 w 361633"/>
                <a:gd name="connsiteY5" fmla="*/ 487683 h 1950754"/>
                <a:gd name="connsiteX6" fmla="*/ 161601 w 361633"/>
                <a:gd name="connsiteY6" fmla="*/ 1051563 h 1950754"/>
                <a:gd name="connsiteX7" fmla="*/ 245421 w 361633"/>
                <a:gd name="connsiteY7" fmla="*/ 1653543 h 1950754"/>
                <a:gd name="connsiteX8" fmla="*/ 62541 w 361633"/>
                <a:gd name="connsiteY8" fmla="*/ 1950723 h 1950754"/>
                <a:gd name="connsiteX0" fmla="*/ 62541 w 355070"/>
                <a:gd name="connsiteY0" fmla="*/ 1950723 h 1950754"/>
                <a:gd name="connsiteX1" fmla="*/ 329241 w 355070"/>
                <a:gd name="connsiteY1" fmla="*/ 1638303 h 1950754"/>
                <a:gd name="connsiteX2" fmla="*/ 253041 w 355070"/>
                <a:gd name="connsiteY2" fmla="*/ 1005843 h 1950754"/>
                <a:gd name="connsiteX3" fmla="*/ 100641 w 355070"/>
                <a:gd name="connsiteY3" fmla="*/ 495303 h 1950754"/>
                <a:gd name="connsiteX4" fmla="*/ 268281 w 355070"/>
                <a:gd name="connsiteY4" fmla="*/ 3 h 1950754"/>
                <a:gd name="connsiteX5" fmla="*/ 1581 w 355070"/>
                <a:gd name="connsiteY5" fmla="*/ 487683 h 1950754"/>
                <a:gd name="connsiteX6" fmla="*/ 161601 w 355070"/>
                <a:gd name="connsiteY6" fmla="*/ 1051563 h 1950754"/>
                <a:gd name="connsiteX7" fmla="*/ 245421 w 355070"/>
                <a:gd name="connsiteY7" fmla="*/ 1653543 h 1950754"/>
                <a:gd name="connsiteX8" fmla="*/ 62541 w 355070"/>
                <a:gd name="connsiteY8" fmla="*/ 1950723 h 1950754"/>
                <a:gd name="connsiteX0" fmla="*/ 62541 w 355070"/>
                <a:gd name="connsiteY0" fmla="*/ 1950723 h 1950758"/>
                <a:gd name="connsiteX1" fmla="*/ 329241 w 355070"/>
                <a:gd name="connsiteY1" fmla="*/ 1638303 h 1950758"/>
                <a:gd name="connsiteX2" fmla="*/ 253041 w 355070"/>
                <a:gd name="connsiteY2" fmla="*/ 1005843 h 1950758"/>
                <a:gd name="connsiteX3" fmla="*/ 100641 w 355070"/>
                <a:gd name="connsiteY3" fmla="*/ 495303 h 1950758"/>
                <a:gd name="connsiteX4" fmla="*/ 268281 w 355070"/>
                <a:gd name="connsiteY4" fmla="*/ 3 h 1950758"/>
                <a:gd name="connsiteX5" fmla="*/ 1581 w 355070"/>
                <a:gd name="connsiteY5" fmla="*/ 487683 h 1950758"/>
                <a:gd name="connsiteX6" fmla="*/ 161601 w 355070"/>
                <a:gd name="connsiteY6" fmla="*/ 1051563 h 1950758"/>
                <a:gd name="connsiteX7" fmla="*/ 245421 w 355070"/>
                <a:gd name="connsiteY7" fmla="*/ 1653543 h 1950758"/>
                <a:gd name="connsiteX8" fmla="*/ 62541 w 355070"/>
                <a:gd name="connsiteY8" fmla="*/ 1950723 h 1950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070" h="1950758">
                  <a:moveTo>
                    <a:pt x="62541" y="1950723"/>
                  </a:moveTo>
                  <a:cubicBezTo>
                    <a:pt x="76511" y="1948183"/>
                    <a:pt x="259391" y="1811023"/>
                    <a:pt x="329241" y="1638303"/>
                  </a:cubicBezTo>
                  <a:cubicBezTo>
                    <a:pt x="399091" y="1465583"/>
                    <a:pt x="311461" y="1160783"/>
                    <a:pt x="253041" y="1005843"/>
                  </a:cubicBezTo>
                  <a:cubicBezTo>
                    <a:pt x="194621" y="850903"/>
                    <a:pt x="105721" y="680723"/>
                    <a:pt x="100641" y="495303"/>
                  </a:cubicBezTo>
                  <a:cubicBezTo>
                    <a:pt x="95561" y="309883"/>
                    <a:pt x="284791" y="1273"/>
                    <a:pt x="268281" y="3"/>
                  </a:cubicBezTo>
                  <a:cubicBezTo>
                    <a:pt x="251771" y="-1267"/>
                    <a:pt x="19361" y="312423"/>
                    <a:pt x="1581" y="487683"/>
                  </a:cubicBezTo>
                  <a:cubicBezTo>
                    <a:pt x="-16199" y="662943"/>
                    <a:pt x="120961" y="857253"/>
                    <a:pt x="161601" y="1051563"/>
                  </a:cubicBezTo>
                  <a:cubicBezTo>
                    <a:pt x="202241" y="1245873"/>
                    <a:pt x="292411" y="1488443"/>
                    <a:pt x="245421" y="1653543"/>
                  </a:cubicBezTo>
                  <a:cubicBezTo>
                    <a:pt x="198431" y="1818643"/>
                    <a:pt x="48571" y="1953263"/>
                    <a:pt x="62541" y="1950723"/>
                  </a:cubicBezTo>
                  <a:close/>
                </a:path>
              </a:pathLst>
            </a:cu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任意多边形 19"/>
            <p:cNvSpPr/>
            <p:nvPr/>
          </p:nvSpPr>
          <p:spPr>
            <a:xfrm>
              <a:off x="4715421" y="3180285"/>
              <a:ext cx="72084" cy="194292"/>
            </a:xfrm>
            <a:custGeom>
              <a:avLst/>
              <a:gdLst>
                <a:gd name="connsiteX0" fmla="*/ 304800 w 365760"/>
                <a:gd name="connsiteY0" fmla="*/ 990600 h 990600"/>
                <a:gd name="connsiteX1" fmla="*/ 114300 w 365760"/>
                <a:gd name="connsiteY1" fmla="*/ 762000 h 990600"/>
                <a:gd name="connsiteX2" fmla="*/ 365760 w 365760"/>
                <a:gd name="connsiteY2" fmla="*/ 243840 h 990600"/>
                <a:gd name="connsiteX3" fmla="*/ 144780 w 365760"/>
                <a:gd name="connsiteY3" fmla="*/ 0 h 990600"/>
                <a:gd name="connsiteX4" fmla="*/ 243840 w 365760"/>
                <a:gd name="connsiteY4" fmla="*/ 251460 h 990600"/>
                <a:gd name="connsiteX5" fmla="*/ 0 w 365760"/>
                <a:gd name="connsiteY5" fmla="*/ 739140 h 990600"/>
                <a:gd name="connsiteX6" fmla="*/ 304800 w 365760"/>
                <a:gd name="connsiteY6" fmla="*/ 990600 h 990600"/>
                <a:gd name="connsiteX0" fmla="*/ 304800 w 365852"/>
                <a:gd name="connsiteY0" fmla="*/ 990610 h 990610"/>
                <a:gd name="connsiteX1" fmla="*/ 114300 w 365852"/>
                <a:gd name="connsiteY1" fmla="*/ 762010 h 990610"/>
                <a:gd name="connsiteX2" fmla="*/ 365760 w 365852"/>
                <a:gd name="connsiteY2" fmla="*/ 243850 h 990610"/>
                <a:gd name="connsiteX3" fmla="*/ 144780 w 365852"/>
                <a:gd name="connsiteY3" fmla="*/ 10 h 990610"/>
                <a:gd name="connsiteX4" fmla="*/ 243840 w 365852"/>
                <a:gd name="connsiteY4" fmla="*/ 251470 h 990610"/>
                <a:gd name="connsiteX5" fmla="*/ 0 w 365852"/>
                <a:gd name="connsiteY5" fmla="*/ 739150 h 990610"/>
                <a:gd name="connsiteX6" fmla="*/ 304800 w 365852"/>
                <a:gd name="connsiteY6" fmla="*/ 990610 h 990610"/>
                <a:gd name="connsiteX0" fmla="*/ 305063 w 366115"/>
                <a:gd name="connsiteY0" fmla="*/ 990610 h 990610"/>
                <a:gd name="connsiteX1" fmla="*/ 114563 w 366115"/>
                <a:gd name="connsiteY1" fmla="*/ 762010 h 990610"/>
                <a:gd name="connsiteX2" fmla="*/ 366023 w 366115"/>
                <a:gd name="connsiteY2" fmla="*/ 243850 h 990610"/>
                <a:gd name="connsiteX3" fmla="*/ 145043 w 366115"/>
                <a:gd name="connsiteY3" fmla="*/ 10 h 990610"/>
                <a:gd name="connsiteX4" fmla="*/ 244103 w 366115"/>
                <a:gd name="connsiteY4" fmla="*/ 251470 h 990610"/>
                <a:gd name="connsiteX5" fmla="*/ 263 w 366115"/>
                <a:gd name="connsiteY5" fmla="*/ 739150 h 990610"/>
                <a:gd name="connsiteX6" fmla="*/ 305063 w 366115"/>
                <a:gd name="connsiteY6" fmla="*/ 990610 h 990610"/>
                <a:gd name="connsiteX0" fmla="*/ 305063 w 366115"/>
                <a:gd name="connsiteY0" fmla="*/ 990610 h 990707"/>
                <a:gd name="connsiteX1" fmla="*/ 114563 w 366115"/>
                <a:gd name="connsiteY1" fmla="*/ 762010 h 990707"/>
                <a:gd name="connsiteX2" fmla="*/ 366023 w 366115"/>
                <a:gd name="connsiteY2" fmla="*/ 243850 h 990707"/>
                <a:gd name="connsiteX3" fmla="*/ 145043 w 366115"/>
                <a:gd name="connsiteY3" fmla="*/ 10 h 990707"/>
                <a:gd name="connsiteX4" fmla="*/ 244103 w 366115"/>
                <a:gd name="connsiteY4" fmla="*/ 251470 h 990707"/>
                <a:gd name="connsiteX5" fmla="*/ 263 w 366115"/>
                <a:gd name="connsiteY5" fmla="*/ 739150 h 990707"/>
                <a:gd name="connsiteX6" fmla="*/ 305063 w 366115"/>
                <a:gd name="connsiteY6" fmla="*/ 990610 h 990707"/>
                <a:gd name="connsiteX0" fmla="*/ 324597 w 385649"/>
                <a:gd name="connsiteY0" fmla="*/ 990610 h 990707"/>
                <a:gd name="connsiteX1" fmla="*/ 134097 w 385649"/>
                <a:gd name="connsiteY1" fmla="*/ 762010 h 990707"/>
                <a:gd name="connsiteX2" fmla="*/ 385557 w 385649"/>
                <a:gd name="connsiteY2" fmla="*/ 243850 h 990707"/>
                <a:gd name="connsiteX3" fmla="*/ 164577 w 385649"/>
                <a:gd name="connsiteY3" fmla="*/ 10 h 990707"/>
                <a:gd name="connsiteX4" fmla="*/ 263637 w 385649"/>
                <a:gd name="connsiteY4" fmla="*/ 251470 h 990707"/>
                <a:gd name="connsiteX5" fmla="*/ 19797 w 385649"/>
                <a:gd name="connsiteY5" fmla="*/ 739150 h 990707"/>
                <a:gd name="connsiteX6" fmla="*/ 324597 w 385649"/>
                <a:gd name="connsiteY6" fmla="*/ 990610 h 990707"/>
                <a:gd name="connsiteX0" fmla="*/ 306644 w 367696"/>
                <a:gd name="connsiteY0" fmla="*/ 990610 h 990707"/>
                <a:gd name="connsiteX1" fmla="*/ 116144 w 367696"/>
                <a:gd name="connsiteY1" fmla="*/ 762010 h 990707"/>
                <a:gd name="connsiteX2" fmla="*/ 367604 w 367696"/>
                <a:gd name="connsiteY2" fmla="*/ 243850 h 990707"/>
                <a:gd name="connsiteX3" fmla="*/ 146624 w 367696"/>
                <a:gd name="connsiteY3" fmla="*/ 10 h 990707"/>
                <a:gd name="connsiteX4" fmla="*/ 245684 w 367696"/>
                <a:gd name="connsiteY4" fmla="*/ 251470 h 990707"/>
                <a:gd name="connsiteX5" fmla="*/ 1844 w 367696"/>
                <a:gd name="connsiteY5" fmla="*/ 739150 h 990707"/>
                <a:gd name="connsiteX6" fmla="*/ 306644 w 367696"/>
                <a:gd name="connsiteY6" fmla="*/ 990610 h 990707"/>
                <a:gd name="connsiteX0" fmla="*/ 306644 w 367696"/>
                <a:gd name="connsiteY0" fmla="*/ 990610 h 990701"/>
                <a:gd name="connsiteX1" fmla="*/ 116144 w 367696"/>
                <a:gd name="connsiteY1" fmla="*/ 762010 h 990701"/>
                <a:gd name="connsiteX2" fmla="*/ 367604 w 367696"/>
                <a:gd name="connsiteY2" fmla="*/ 243850 h 990701"/>
                <a:gd name="connsiteX3" fmla="*/ 146624 w 367696"/>
                <a:gd name="connsiteY3" fmla="*/ 10 h 990701"/>
                <a:gd name="connsiteX4" fmla="*/ 245684 w 367696"/>
                <a:gd name="connsiteY4" fmla="*/ 251470 h 990701"/>
                <a:gd name="connsiteX5" fmla="*/ 1844 w 367696"/>
                <a:gd name="connsiteY5" fmla="*/ 739150 h 990701"/>
                <a:gd name="connsiteX6" fmla="*/ 306644 w 367696"/>
                <a:gd name="connsiteY6" fmla="*/ 990610 h 990701"/>
                <a:gd name="connsiteX0" fmla="*/ 306644 w 375465"/>
                <a:gd name="connsiteY0" fmla="*/ 990610 h 990701"/>
                <a:gd name="connsiteX1" fmla="*/ 116144 w 375465"/>
                <a:gd name="connsiteY1" fmla="*/ 762010 h 990701"/>
                <a:gd name="connsiteX2" fmla="*/ 367604 w 375465"/>
                <a:gd name="connsiteY2" fmla="*/ 243850 h 990701"/>
                <a:gd name="connsiteX3" fmla="*/ 146624 w 375465"/>
                <a:gd name="connsiteY3" fmla="*/ 10 h 990701"/>
                <a:gd name="connsiteX4" fmla="*/ 245684 w 375465"/>
                <a:gd name="connsiteY4" fmla="*/ 251470 h 990701"/>
                <a:gd name="connsiteX5" fmla="*/ 1844 w 375465"/>
                <a:gd name="connsiteY5" fmla="*/ 739150 h 990701"/>
                <a:gd name="connsiteX6" fmla="*/ 306644 w 375465"/>
                <a:gd name="connsiteY6" fmla="*/ 990610 h 990701"/>
                <a:gd name="connsiteX0" fmla="*/ 305064 w 373885"/>
                <a:gd name="connsiteY0" fmla="*/ 990610 h 990701"/>
                <a:gd name="connsiteX1" fmla="*/ 114564 w 373885"/>
                <a:gd name="connsiteY1" fmla="*/ 762010 h 990701"/>
                <a:gd name="connsiteX2" fmla="*/ 366024 w 373885"/>
                <a:gd name="connsiteY2" fmla="*/ 243850 h 990701"/>
                <a:gd name="connsiteX3" fmla="*/ 145044 w 373885"/>
                <a:gd name="connsiteY3" fmla="*/ 10 h 990701"/>
                <a:gd name="connsiteX4" fmla="*/ 244104 w 373885"/>
                <a:gd name="connsiteY4" fmla="*/ 251470 h 990701"/>
                <a:gd name="connsiteX5" fmla="*/ 264 w 373885"/>
                <a:gd name="connsiteY5" fmla="*/ 739150 h 990701"/>
                <a:gd name="connsiteX6" fmla="*/ 305064 w 373885"/>
                <a:gd name="connsiteY6" fmla="*/ 990610 h 990701"/>
                <a:gd name="connsiteX0" fmla="*/ 305094 w 373915"/>
                <a:gd name="connsiteY0" fmla="*/ 990610 h 990701"/>
                <a:gd name="connsiteX1" fmla="*/ 114594 w 373915"/>
                <a:gd name="connsiteY1" fmla="*/ 762010 h 990701"/>
                <a:gd name="connsiteX2" fmla="*/ 366054 w 373915"/>
                <a:gd name="connsiteY2" fmla="*/ 243850 h 990701"/>
                <a:gd name="connsiteX3" fmla="*/ 145074 w 373915"/>
                <a:gd name="connsiteY3" fmla="*/ 10 h 990701"/>
                <a:gd name="connsiteX4" fmla="*/ 244134 w 373915"/>
                <a:gd name="connsiteY4" fmla="*/ 251470 h 990701"/>
                <a:gd name="connsiteX5" fmla="*/ 294 w 373915"/>
                <a:gd name="connsiteY5" fmla="*/ 739150 h 990701"/>
                <a:gd name="connsiteX6" fmla="*/ 305094 w 373915"/>
                <a:gd name="connsiteY6" fmla="*/ 990610 h 990701"/>
                <a:gd name="connsiteX0" fmla="*/ 305094 w 367559"/>
                <a:gd name="connsiteY0" fmla="*/ 990610 h 990701"/>
                <a:gd name="connsiteX1" fmla="*/ 114594 w 367559"/>
                <a:gd name="connsiteY1" fmla="*/ 762010 h 990701"/>
                <a:gd name="connsiteX2" fmla="*/ 366054 w 367559"/>
                <a:gd name="connsiteY2" fmla="*/ 243850 h 990701"/>
                <a:gd name="connsiteX3" fmla="*/ 145074 w 367559"/>
                <a:gd name="connsiteY3" fmla="*/ 10 h 990701"/>
                <a:gd name="connsiteX4" fmla="*/ 244134 w 367559"/>
                <a:gd name="connsiteY4" fmla="*/ 251470 h 990701"/>
                <a:gd name="connsiteX5" fmla="*/ 294 w 367559"/>
                <a:gd name="connsiteY5" fmla="*/ 739150 h 990701"/>
                <a:gd name="connsiteX6" fmla="*/ 305094 w 367559"/>
                <a:gd name="connsiteY6" fmla="*/ 990610 h 99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559" h="990701">
                  <a:moveTo>
                    <a:pt x="305094" y="990610"/>
                  </a:moveTo>
                  <a:cubicBezTo>
                    <a:pt x="324144" y="994420"/>
                    <a:pt x="142534" y="878850"/>
                    <a:pt x="114594" y="762010"/>
                  </a:cubicBezTo>
                  <a:cubicBezTo>
                    <a:pt x="86654" y="645170"/>
                    <a:pt x="391454" y="370850"/>
                    <a:pt x="366054" y="243850"/>
                  </a:cubicBezTo>
                  <a:cubicBezTo>
                    <a:pt x="340654" y="116850"/>
                    <a:pt x="165394" y="-1260"/>
                    <a:pt x="145074" y="10"/>
                  </a:cubicBezTo>
                  <a:cubicBezTo>
                    <a:pt x="178094" y="83830"/>
                    <a:pt x="241594" y="144790"/>
                    <a:pt x="244134" y="251470"/>
                  </a:cubicBezTo>
                  <a:cubicBezTo>
                    <a:pt x="246674" y="358150"/>
                    <a:pt x="-9866" y="615960"/>
                    <a:pt x="294" y="739150"/>
                  </a:cubicBezTo>
                  <a:cubicBezTo>
                    <a:pt x="25694" y="861070"/>
                    <a:pt x="203494" y="906790"/>
                    <a:pt x="305094" y="990610"/>
                  </a:cubicBezTo>
                  <a:close/>
                </a:path>
              </a:pathLst>
            </a:cu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任意多边形 20"/>
            <p:cNvSpPr/>
            <p:nvPr/>
          </p:nvSpPr>
          <p:spPr>
            <a:xfrm>
              <a:off x="4918946" y="3317361"/>
              <a:ext cx="63085" cy="253259"/>
            </a:xfrm>
            <a:custGeom>
              <a:avLst/>
              <a:gdLst>
                <a:gd name="connsiteX0" fmla="*/ 60960 w 327660"/>
                <a:gd name="connsiteY0" fmla="*/ 1950720 h 1950720"/>
                <a:gd name="connsiteX1" fmla="*/ 327660 w 327660"/>
                <a:gd name="connsiteY1" fmla="*/ 1638300 h 1950720"/>
                <a:gd name="connsiteX2" fmla="*/ 251460 w 327660"/>
                <a:gd name="connsiteY2" fmla="*/ 1005840 h 1950720"/>
                <a:gd name="connsiteX3" fmla="*/ 99060 w 327660"/>
                <a:gd name="connsiteY3" fmla="*/ 495300 h 1950720"/>
                <a:gd name="connsiteX4" fmla="*/ 266700 w 327660"/>
                <a:gd name="connsiteY4" fmla="*/ 0 h 1950720"/>
                <a:gd name="connsiteX5" fmla="*/ 0 w 327660"/>
                <a:gd name="connsiteY5" fmla="*/ 487680 h 1950720"/>
                <a:gd name="connsiteX6" fmla="*/ 160020 w 327660"/>
                <a:gd name="connsiteY6" fmla="*/ 1051560 h 1950720"/>
                <a:gd name="connsiteX7" fmla="*/ 243840 w 327660"/>
                <a:gd name="connsiteY7" fmla="*/ 1653540 h 1950720"/>
                <a:gd name="connsiteX8" fmla="*/ 60960 w 327660"/>
                <a:gd name="connsiteY8" fmla="*/ 1950720 h 1950720"/>
                <a:gd name="connsiteX0" fmla="*/ 60960 w 335709"/>
                <a:gd name="connsiteY0" fmla="*/ 1950720 h 1950720"/>
                <a:gd name="connsiteX1" fmla="*/ 327660 w 335709"/>
                <a:gd name="connsiteY1" fmla="*/ 1638300 h 1950720"/>
                <a:gd name="connsiteX2" fmla="*/ 251460 w 335709"/>
                <a:gd name="connsiteY2" fmla="*/ 1005840 h 1950720"/>
                <a:gd name="connsiteX3" fmla="*/ 99060 w 335709"/>
                <a:gd name="connsiteY3" fmla="*/ 495300 h 1950720"/>
                <a:gd name="connsiteX4" fmla="*/ 266700 w 335709"/>
                <a:gd name="connsiteY4" fmla="*/ 0 h 1950720"/>
                <a:gd name="connsiteX5" fmla="*/ 0 w 335709"/>
                <a:gd name="connsiteY5" fmla="*/ 487680 h 1950720"/>
                <a:gd name="connsiteX6" fmla="*/ 160020 w 335709"/>
                <a:gd name="connsiteY6" fmla="*/ 1051560 h 1950720"/>
                <a:gd name="connsiteX7" fmla="*/ 243840 w 335709"/>
                <a:gd name="connsiteY7" fmla="*/ 1653540 h 1950720"/>
                <a:gd name="connsiteX8" fmla="*/ 60960 w 335709"/>
                <a:gd name="connsiteY8" fmla="*/ 1950720 h 1950720"/>
                <a:gd name="connsiteX0" fmla="*/ 60960 w 335709"/>
                <a:gd name="connsiteY0" fmla="*/ 1950720 h 1950751"/>
                <a:gd name="connsiteX1" fmla="*/ 327660 w 335709"/>
                <a:gd name="connsiteY1" fmla="*/ 1638300 h 1950751"/>
                <a:gd name="connsiteX2" fmla="*/ 251460 w 335709"/>
                <a:gd name="connsiteY2" fmla="*/ 1005840 h 1950751"/>
                <a:gd name="connsiteX3" fmla="*/ 99060 w 335709"/>
                <a:gd name="connsiteY3" fmla="*/ 495300 h 1950751"/>
                <a:gd name="connsiteX4" fmla="*/ 266700 w 335709"/>
                <a:gd name="connsiteY4" fmla="*/ 0 h 1950751"/>
                <a:gd name="connsiteX5" fmla="*/ 0 w 335709"/>
                <a:gd name="connsiteY5" fmla="*/ 487680 h 1950751"/>
                <a:gd name="connsiteX6" fmla="*/ 160020 w 335709"/>
                <a:gd name="connsiteY6" fmla="*/ 1051560 h 1950751"/>
                <a:gd name="connsiteX7" fmla="*/ 243840 w 335709"/>
                <a:gd name="connsiteY7" fmla="*/ 1653540 h 1950751"/>
                <a:gd name="connsiteX8" fmla="*/ 60960 w 335709"/>
                <a:gd name="connsiteY8" fmla="*/ 1950720 h 1950751"/>
                <a:gd name="connsiteX0" fmla="*/ 60960 w 336804"/>
                <a:gd name="connsiteY0" fmla="*/ 1950720 h 1950751"/>
                <a:gd name="connsiteX1" fmla="*/ 327660 w 336804"/>
                <a:gd name="connsiteY1" fmla="*/ 1638300 h 1950751"/>
                <a:gd name="connsiteX2" fmla="*/ 251460 w 336804"/>
                <a:gd name="connsiteY2" fmla="*/ 1005840 h 1950751"/>
                <a:gd name="connsiteX3" fmla="*/ 99060 w 336804"/>
                <a:gd name="connsiteY3" fmla="*/ 495300 h 1950751"/>
                <a:gd name="connsiteX4" fmla="*/ 266700 w 336804"/>
                <a:gd name="connsiteY4" fmla="*/ 0 h 1950751"/>
                <a:gd name="connsiteX5" fmla="*/ 0 w 336804"/>
                <a:gd name="connsiteY5" fmla="*/ 487680 h 1950751"/>
                <a:gd name="connsiteX6" fmla="*/ 160020 w 336804"/>
                <a:gd name="connsiteY6" fmla="*/ 1051560 h 1950751"/>
                <a:gd name="connsiteX7" fmla="*/ 243840 w 336804"/>
                <a:gd name="connsiteY7" fmla="*/ 1653540 h 1950751"/>
                <a:gd name="connsiteX8" fmla="*/ 60960 w 336804"/>
                <a:gd name="connsiteY8" fmla="*/ 1950720 h 1950751"/>
                <a:gd name="connsiteX0" fmla="*/ 62541 w 338385"/>
                <a:gd name="connsiteY0" fmla="*/ 1950720 h 1950751"/>
                <a:gd name="connsiteX1" fmla="*/ 329241 w 338385"/>
                <a:gd name="connsiteY1" fmla="*/ 1638300 h 1950751"/>
                <a:gd name="connsiteX2" fmla="*/ 253041 w 338385"/>
                <a:gd name="connsiteY2" fmla="*/ 1005840 h 1950751"/>
                <a:gd name="connsiteX3" fmla="*/ 100641 w 338385"/>
                <a:gd name="connsiteY3" fmla="*/ 495300 h 1950751"/>
                <a:gd name="connsiteX4" fmla="*/ 268281 w 338385"/>
                <a:gd name="connsiteY4" fmla="*/ 0 h 1950751"/>
                <a:gd name="connsiteX5" fmla="*/ 1581 w 338385"/>
                <a:gd name="connsiteY5" fmla="*/ 487680 h 1950751"/>
                <a:gd name="connsiteX6" fmla="*/ 161601 w 338385"/>
                <a:gd name="connsiteY6" fmla="*/ 1051560 h 1950751"/>
                <a:gd name="connsiteX7" fmla="*/ 245421 w 338385"/>
                <a:gd name="connsiteY7" fmla="*/ 1653540 h 1950751"/>
                <a:gd name="connsiteX8" fmla="*/ 62541 w 338385"/>
                <a:gd name="connsiteY8" fmla="*/ 1950720 h 1950751"/>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9167"/>
                <a:gd name="connsiteY0" fmla="*/ 1950723 h 1950754"/>
                <a:gd name="connsiteX1" fmla="*/ 329241 w 339167"/>
                <a:gd name="connsiteY1" fmla="*/ 1638303 h 1950754"/>
                <a:gd name="connsiteX2" fmla="*/ 253041 w 339167"/>
                <a:gd name="connsiteY2" fmla="*/ 1005843 h 1950754"/>
                <a:gd name="connsiteX3" fmla="*/ 100641 w 339167"/>
                <a:gd name="connsiteY3" fmla="*/ 495303 h 1950754"/>
                <a:gd name="connsiteX4" fmla="*/ 268281 w 339167"/>
                <a:gd name="connsiteY4" fmla="*/ 3 h 1950754"/>
                <a:gd name="connsiteX5" fmla="*/ 1581 w 339167"/>
                <a:gd name="connsiteY5" fmla="*/ 487683 h 1950754"/>
                <a:gd name="connsiteX6" fmla="*/ 161601 w 339167"/>
                <a:gd name="connsiteY6" fmla="*/ 1051563 h 1950754"/>
                <a:gd name="connsiteX7" fmla="*/ 245421 w 339167"/>
                <a:gd name="connsiteY7" fmla="*/ 1653543 h 1950754"/>
                <a:gd name="connsiteX8" fmla="*/ 62541 w 339167"/>
                <a:gd name="connsiteY8" fmla="*/ 1950723 h 1950754"/>
                <a:gd name="connsiteX0" fmla="*/ 62541 w 361633"/>
                <a:gd name="connsiteY0" fmla="*/ 1950723 h 1950754"/>
                <a:gd name="connsiteX1" fmla="*/ 329241 w 361633"/>
                <a:gd name="connsiteY1" fmla="*/ 1638303 h 1950754"/>
                <a:gd name="connsiteX2" fmla="*/ 253041 w 361633"/>
                <a:gd name="connsiteY2" fmla="*/ 1005843 h 1950754"/>
                <a:gd name="connsiteX3" fmla="*/ 100641 w 361633"/>
                <a:gd name="connsiteY3" fmla="*/ 495303 h 1950754"/>
                <a:gd name="connsiteX4" fmla="*/ 268281 w 361633"/>
                <a:gd name="connsiteY4" fmla="*/ 3 h 1950754"/>
                <a:gd name="connsiteX5" fmla="*/ 1581 w 361633"/>
                <a:gd name="connsiteY5" fmla="*/ 487683 h 1950754"/>
                <a:gd name="connsiteX6" fmla="*/ 161601 w 361633"/>
                <a:gd name="connsiteY6" fmla="*/ 1051563 h 1950754"/>
                <a:gd name="connsiteX7" fmla="*/ 245421 w 361633"/>
                <a:gd name="connsiteY7" fmla="*/ 1653543 h 1950754"/>
                <a:gd name="connsiteX8" fmla="*/ 62541 w 361633"/>
                <a:gd name="connsiteY8" fmla="*/ 1950723 h 1950754"/>
                <a:gd name="connsiteX0" fmla="*/ 62541 w 355070"/>
                <a:gd name="connsiteY0" fmla="*/ 1950723 h 1950754"/>
                <a:gd name="connsiteX1" fmla="*/ 329241 w 355070"/>
                <a:gd name="connsiteY1" fmla="*/ 1638303 h 1950754"/>
                <a:gd name="connsiteX2" fmla="*/ 253041 w 355070"/>
                <a:gd name="connsiteY2" fmla="*/ 1005843 h 1950754"/>
                <a:gd name="connsiteX3" fmla="*/ 100641 w 355070"/>
                <a:gd name="connsiteY3" fmla="*/ 495303 h 1950754"/>
                <a:gd name="connsiteX4" fmla="*/ 268281 w 355070"/>
                <a:gd name="connsiteY4" fmla="*/ 3 h 1950754"/>
                <a:gd name="connsiteX5" fmla="*/ 1581 w 355070"/>
                <a:gd name="connsiteY5" fmla="*/ 487683 h 1950754"/>
                <a:gd name="connsiteX6" fmla="*/ 161601 w 355070"/>
                <a:gd name="connsiteY6" fmla="*/ 1051563 h 1950754"/>
                <a:gd name="connsiteX7" fmla="*/ 245421 w 355070"/>
                <a:gd name="connsiteY7" fmla="*/ 1653543 h 1950754"/>
                <a:gd name="connsiteX8" fmla="*/ 62541 w 355070"/>
                <a:gd name="connsiteY8" fmla="*/ 1950723 h 1950754"/>
                <a:gd name="connsiteX0" fmla="*/ 62541 w 355070"/>
                <a:gd name="connsiteY0" fmla="*/ 1950723 h 1950758"/>
                <a:gd name="connsiteX1" fmla="*/ 329241 w 355070"/>
                <a:gd name="connsiteY1" fmla="*/ 1638303 h 1950758"/>
                <a:gd name="connsiteX2" fmla="*/ 253041 w 355070"/>
                <a:gd name="connsiteY2" fmla="*/ 1005843 h 1950758"/>
                <a:gd name="connsiteX3" fmla="*/ 100641 w 355070"/>
                <a:gd name="connsiteY3" fmla="*/ 495303 h 1950758"/>
                <a:gd name="connsiteX4" fmla="*/ 268281 w 355070"/>
                <a:gd name="connsiteY4" fmla="*/ 3 h 1950758"/>
                <a:gd name="connsiteX5" fmla="*/ 1581 w 355070"/>
                <a:gd name="connsiteY5" fmla="*/ 487683 h 1950758"/>
                <a:gd name="connsiteX6" fmla="*/ 161601 w 355070"/>
                <a:gd name="connsiteY6" fmla="*/ 1051563 h 1950758"/>
                <a:gd name="connsiteX7" fmla="*/ 245421 w 355070"/>
                <a:gd name="connsiteY7" fmla="*/ 1653543 h 1950758"/>
                <a:gd name="connsiteX8" fmla="*/ 62541 w 355070"/>
                <a:gd name="connsiteY8" fmla="*/ 1950723 h 1950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070" h="1950758">
                  <a:moveTo>
                    <a:pt x="62541" y="1950723"/>
                  </a:moveTo>
                  <a:cubicBezTo>
                    <a:pt x="76511" y="1948183"/>
                    <a:pt x="259391" y="1811023"/>
                    <a:pt x="329241" y="1638303"/>
                  </a:cubicBezTo>
                  <a:cubicBezTo>
                    <a:pt x="399091" y="1465583"/>
                    <a:pt x="311461" y="1160783"/>
                    <a:pt x="253041" y="1005843"/>
                  </a:cubicBezTo>
                  <a:cubicBezTo>
                    <a:pt x="194621" y="850903"/>
                    <a:pt x="105721" y="680723"/>
                    <a:pt x="100641" y="495303"/>
                  </a:cubicBezTo>
                  <a:cubicBezTo>
                    <a:pt x="95561" y="309883"/>
                    <a:pt x="284791" y="1273"/>
                    <a:pt x="268281" y="3"/>
                  </a:cubicBezTo>
                  <a:cubicBezTo>
                    <a:pt x="251771" y="-1267"/>
                    <a:pt x="19361" y="312423"/>
                    <a:pt x="1581" y="487683"/>
                  </a:cubicBezTo>
                  <a:cubicBezTo>
                    <a:pt x="-16199" y="662943"/>
                    <a:pt x="120961" y="857253"/>
                    <a:pt x="161601" y="1051563"/>
                  </a:cubicBezTo>
                  <a:cubicBezTo>
                    <a:pt x="202241" y="1245873"/>
                    <a:pt x="292411" y="1488443"/>
                    <a:pt x="245421" y="1653543"/>
                  </a:cubicBezTo>
                  <a:cubicBezTo>
                    <a:pt x="198431" y="1818643"/>
                    <a:pt x="48571" y="1953263"/>
                    <a:pt x="62541" y="1950723"/>
                  </a:cubicBezTo>
                  <a:close/>
                </a:path>
              </a:pathLst>
            </a:cu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xmlns="" val="35948051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52222"/>
            <a:ext cx="9144000" cy="105778"/>
          </a:xfrm>
          <a:prstGeom prst="rect">
            <a:avLst/>
          </a:pr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p:cNvGrpSpPr/>
          <p:nvPr/>
        </p:nvGrpSpPr>
        <p:grpSpPr>
          <a:xfrm>
            <a:off x="6501448" y="-508072"/>
            <a:ext cx="2099074" cy="1421792"/>
            <a:chOff x="269480" y="-351420"/>
            <a:chExt cx="2099074" cy="1421792"/>
          </a:xfrm>
        </p:grpSpPr>
        <p:sp>
          <p:nvSpPr>
            <p:cNvPr id="4" name="圆角矩形 3"/>
            <p:cNvSpPr/>
            <p:nvPr/>
          </p:nvSpPr>
          <p:spPr>
            <a:xfrm>
              <a:off x="269480" y="-351420"/>
              <a:ext cx="2099074" cy="142179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TextBox 4"/>
            <p:cNvSpPr txBox="1"/>
            <p:nvPr/>
          </p:nvSpPr>
          <p:spPr>
            <a:xfrm>
              <a:off x="269480" y="323655"/>
              <a:ext cx="2099074" cy="584775"/>
            </a:xfrm>
            <a:prstGeom prst="rect">
              <a:avLst/>
            </a:prstGeom>
            <a:noFill/>
          </p:spPr>
          <p:txBody>
            <a:bodyPr wrap="square" rtlCol="0">
              <a:spAutoFit/>
            </a:bodyPr>
            <a:lstStyle/>
            <a:p>
              <a:pPr algn="ctr"/>
              <a:r>
                <a:rPr lang="zh-CN" altLang="en-US" sz="3200" dirty="0" smtClean="0">
                  <a:solidFill>
                    <a:schemeClr val="bg1"/>
                  </a:solidFill>
                  <a:latin typeface="方正粗倩简体" pitchFamily="65" charset="-122"/>
                  <a:ea typeface="方正粗倩简体" pitchFamily="65" charset="-122"/>
                </a:rPr>
                <a:t>小知识</a:t>
              </a:r>
              <a:endParaRPr lang="zh-CN" altLang="en-US" sz="3200" dirty="0">
                <a:solidFill>
                  <a:schemeClr val="bg1"/>
                </a:solidFill>
                <a:latin typeface="方正粗倩简体" pitchFamily="65" charset="-122"/>
                <a:ea typeface="方正粗倩简体" pitchFamily="65" charset="-122"/>
              </a:endParaRPr>
            </a:p>
          </p:txBody>
        </p:sp>
      </p:grpSp>
      <p:sp>
        <p:nvSpPr>
          <p:cNvPr id="6" name="矩形 5"/>
          <p:cNvSpPr/>
          <p:nvPr/>
        </p:nvSpPr>
        <p:spPr>
          <a:xfrm>
            <a:off x="742020" y="779656"/>
            <a:ext cx="1620957" cy="523220"/>
          </a:xfrm>
          <a:prstGeom prst="rect">
            <a:avLst/>
          </a:prstGeom>
        </p:spPr>
        <p:txBody>
          <a:bodyPr wrap="none">
            <a:spAutoFit/>
          </a:bodyPr>
          <a:lstStyle/>
          <a:p>
            <a:r>
              <a:rPr lang="zh-CN" altLang="en-US" sz="2800" dirty="0" smtClean="0">
                <a:solidFill>
                  <a:schemeClr val="tx1">
                    <a:lumMod val="85000"/>
                    <a:lumOff val="15000"/>
                  </a:schemeClr>
                </a:solidFill>
                <a:latin typeface="方正粗倩简体" pitchFamily="65" charset="-122"/>
                <a:ea typeface="方正粗倩简体" pitchFamily="65" charset="-122"/>
              </a:rPr>
              <a:t>牛排熟度</a:t>
            </a:r>
            <a:endParaRPr lang="zh-CN" altLang="en-US" sz="2800" dirty="0">
              <a:solidFill>
                <a:schemeClr val="tx1">
                  <a:lumMod val="85000"/>
                  <a:lumOff val="15000"/>
                </a:schemeClr>
              </a:solidFill>
              <a:latin typeface="方正粗倩简体" pitchFamily="65" charset="-122"/>
              <a:ea typeface="方正粗倩简体" pitchFamily="65" charset="-122"/>
            </a:endParaRPr>
          </a:p>
        </p:txBody>
      </p:sp>
      <p:sp>
        <p:nvSpPr>
          <p:cNvPr id="8" name="矩形 7"/>
          <p:cNvSpPr/>
          <p:nvPr/>
        </p:nvSpPr>
        <p:spPr>
          <a:xfrm>
            <a:off x="742020" y="1538790"/>
            <a:ext cx="7610400" cy="4247317"/>
          </a:xfrm>
          <a:prstGeom prst="rect">
            <a:avLst/>
          </a:prstGeom>
        </p:spPr>
        <p:txBody>
          <a:bodyPr wrap="square">
            <a:spAutoFit/>
          </a:bodyPr>
          <a:lstStyle/>
          <a:p>
            <a:r>
              <a:rPr lang="zh-CN" altLang="en-US" b="1" dirty="0" smtClean="0">
                <a:solidFill>
                  <a:schemeClr val="tx1">
                    <a:lumMod val="85000"/>
                    <a:lumOff val="15000"/>
                  </a:schemeClr>
                </a:solidFill>
                <a:latin typeface="方正艺黑简体" pitchFamily="65" charset="-122"/>
                <a:ea typeface="方正艺黑简体" pitchFamily="65" charset="-122"/>
              </a:rPr>
              <a:t>近生牛排（</a:t>
            </a:r>
            <a:r>
              <a:rPr lang="en-US" altLang="zh-CN" b="1" dirty="0" smtClean="0">
                <a:solidFill>
                  <a:schemeClr val="tx1">
                    <a:lumMod val="85000"/>
                    <a:lumOff val="15000"/>
                  </a:schemeClr>
                </a:solidFill>
                <a:latin typeface="方正艺黑简体" pitchFamily="65" charset="-122"/>
                <a:ea typeface="方正艺黑简体" pitchFamily="65" charset="-122"/>
              </a:rPr>
              <a:t>Blue)</a:t>
            </a:r>
            <a:r>
              <a:rPr lang="zh-CN" altLang="en-US" b="1" dirty="0" smtClean="0">
                <a:solidFill>
                  <a:schemeClr val="tx1">
                    <a:lumMod val="85000"/>
                    <a:lumOff val="15000"/>
                  </a:schemeClr>
                </a:solidFill>
                <a:latin typeface="方正艺黑简体" pitchFamily="65" charset="-122"/>
                <a:ea typeface="方正艺黑简体" pitchFamily="65" charset="-122"/>
              </a:rPr>
              <a:t>：</a:t>
            </a:r>
            <a:r>
              <a:rPr lang="zh-CN" altLang="en-US" dirty="0" smtClean="0">
                <a:solidFill>
                  <a:schemeClr val="tx1">
                    <a:lumMod val="85000"/>
                    <a:lumOff val="15000"/>
                  </a:schemeClr>
                </a:solidFill>
                <a:latin typeface="方正艺黑简体" pitchFamily="65" charset="-122"/>
                <a:ea typeface="方正艺黑简体" pitchFamily="65" charset="-122"/>
              </a:rPr>
              <a:t>正反两面在高温铁板上各加热</a:t>
            </a:r>
            <a:r>
              <a:rPr lang="en-US" altLang="zh-CN" dirty="0" smtClean="0">
                <a:solidFill>
                  <a:schemeClr val="tx1">
                    <a:lumMod val="85000"/>
                    <a:lumOff val="15000"/>
                  </a:schemeClr>
                </a:solidFill>
                <a:latin typeface="方正艺黑简体" pitchFamily="65" charset="-122"/>
                <a:ea typeface="方正艺黑简体" pitchFamily="65" charset="-122"/>
              </a:rPr>
              <a:t>30~60</a:t>
            </a:r>
            <a:r>
              <a:rPr lang="zh-CN" altLang="en-US" dirty="0" smtClean="0">
                <a:solidFill>
                  <a:schemeClr val="tx1">
                    <a:lumMod val="85000"/>
                    <a:lumOff val="15000"/>
                  </a:schemeClr>
                </a:solidFill>
                <a:latin typeface="方正艺黑简体" pitchFamily="65" charset="-122"/>
                <a:ea typeface="方正艺黑简体" pitchFamily="65" charset="-122"/>
              </a:rPr>
              <a:t>秒，目的是锁住牛排内湿润度，使外部肉质和内部生肉口产生口感差，外层便于挂汁，内层生肉保持原始肉味，再者视觉效果不会像吃生肉那么难接受</a:t>
            </a:r>
          </a:p>
          <a:p>
            <a:r>
              <a:rPr lang="zh-CN" altLang="en-US" b="1" dirty="0" smtClean="0">
                <a:solidFill>
                  <a:schemeClr val="tx1">
                    <a:lumMod val="85000"/>
                    <a:lumOff val="15000"/>
                  </a:schemeClr>
                </a:solidFill>
                <a:latin typeface="方正艺黑简体" pitchFamily="65" charset="-122"/>
                <a:ea typeface="方正艺黑简体" pitchFamily="65" charset="-122"/>
              </a:rPr>
              <a:t>一分熟牛排（</a:t>
            </a:r>
            <a:r>
              <a:rPr lang="en-US" altLang="zh-CN" b="1" dirty="0" smtClean="0">
                <a:solidFill>
                  <a:schemeClr val="tx1">
                    <a:lumMod val="85000"/>
                    <a:lumOff val="15000"/>
                  </a:schemeClr>
                </a:solidFill>
                <a:latin typeface="方正艺黑简体" pitchFamily="65" charset="-122"/>
                <a:ea typeface="方正艺黑简体" pitchFamily="65" charset="-122"/>
              </a:rPr>
              <a:t>rare</a:t>
            </a:r>
            <a:r>
              <a:rPr lang="zh-CN" altLang="en-US" b="1" dirty="0" smtClean="0">
                <a:solidFill>
                  <a:schemeClr val="tx1">
                    <a:lumMod val="85000"/>
                    <a:lumOff val="15000"/>
                  </a:schemeClr>
                </a:solidFill>
                <a:latin typeface="方正艺黑简体" pitchFamily="65" charset="-122"/>
                <a:ea typeface="方正艺黑简体" pitchFamily="65" charset="-122"/>
              </a:rPr>
              <a:t>）：</a:t>
            </a:r>
            <a:r>
              <a:rPr lang="zh-CN" altLang="en-US" dirty="0" smtClean="0">
                <a:solidFill>
                  <a:schemeClr val="tx1">
                    <a:lumMod val="85000"/>
                    <a:lumOff val="15000"/>
                  </a:schemeClr>
                </a:solidFill>
                <a:latin typeface="方正艺黑简体" pitchFamily="65" charset="-122"/>
                <a:ea typeface="方正艺黑简体" pitchFamily="65" charset="-122"/>
              </a:rPr>
              <a:t>牛排内部为血红色且内部各处保持一定温度，同时有生熟部分。</a:t>
            </a:r>
          </a:p>
          <a:p>
            <a:r>
              <a:rPr lang="zh-CN" altLang="en-US" b="1" dirty="0" smtClean="0">
                <a:solidFill>
                  <a:schemeClr val="tx1">
                    <a:lumMod val="85000"/>
                    <a:lumOff val="15000"/>
                  </a:schemeClr>
                </a:solidFill>
                <a:latin typeface="方正艺黑简体" pitchFamily="65" charset="-122"/>
                <a:ea typeface="方正艺黑简体" pitchFamily="65" charset="-122"/>
              </a:rPr>
              <a:t>三分熟牛排（</a:t>
            </a:r>
            <a:r>
              <a:rPr lang="en-US" altLang="zh-CN" b="1" dirty="0" smtClean="0">
                <a:solidFill>
                  <a:schemeClr val="tx1">
                    <a:lumMod val="85000"/>
                    <a:lumOff val="15000"/>
                  </a:schemeClr>
                </a:solidFill>
                <a:latin typeface="方正艺黑简体" pitchFamily="65" charset="-122"/>
                <a:ea typeface="方正艺黑简体" pitchFamily="65" charset="-122"/>
              </a:rPr>
              <a:t>medium rare</a:t>
            </a:r>
            <a:r>
              <a:rPr lang="zh-CN" altLang="en-US" b="1" dirty="0" smtClean="0">
                <a:solidFill>
                  <a:schemeClr val="tx1">
                    <a:lumMod val="85000"/>
                    <a:lumOff val="15000"/>
                  </a:schemeClr>
                </a:solidFill>
                <a:latin typeface="方正艺黑简体" pitchFamily="65" charset="-122"/>
                <a:ea typeface="方正艺黑简体" pitchFamily="65" charset="-122"/>
              </a:rPr>
              <a:t>）：</a:t>
            </a:r>
            <a:r>
              <a:rPr lang="zh-CN" altLang="en-US" dirty="0" smtClean="0">
                <a:solidFill>
                  <a:schemeClr val="tx1">
                    <a:lumMod val="85000"/>
                    <a:lumOff val="15000"/>
                  </a:schemeClr>
                </a:solidFill>
                <a:latin typeface="方正艺黑简体" pitchFamily="65" charset="-122"/>
                <a:ea typeface="方正艺黑简体" pitchFamily="65" charset="-122"/>
              </a:rPr>
              <a:t>大部分肉接受热量渗透传至中心，但还未产生大变化，切开后 上下两侧熟肉棕色，向中心处转为粉色再然后中心为鲜肉色，伴随刀切有血渗出。（新鲜牛肉和较厚牛排这种层次才会明显，对冷冻牛肉和薄肉排很难达到这种效果）</a:t>
            </a:r>
          </a:p>
          <a:p>
            <a:r>
              <a:rPr lang="zh-CN" altLang="en-US" b="1" dirty="0" smtClean="0">
                <a:solidFill>
                  <a:schemeClr val="tx1">
                    <a:lumMod val="85000"/>
                    <a:lumOff val="15000"/>
                  </a:schemeClr>
                </a:solidFill>
                <a:latin typeface="方正艺黑简体" pitchFamily="65" charset="-122"/>
                <a:ea typeface="方正艺黑简体" pitchFamily="65" charset="-122"/>
              </a:rPr>
              <a:t>五分熟牛排（</a:t>
            </a:r>
            <a:r>
              <a:rPr lang="en-US" altLang="zh-CN" b="1" dirty="0" smtClean="0">
                <a:solidFill>
                  <a:schemeClr val="tx1">
                    <a:lumMod val="85000"/>
                    <a:lumOff val="15000"/>
                  </a:schemeClr>
                </a:solidFill>
                <a:latin typeface="方正艺黑简体" pitchFamily="65" charset="-122"/>
                <a:ea typeface="方正艺黑简体" pitchFamily="65" charset="-122"/>
              </a:rPr>
              <a:t>medium</a:t>
            </a:r>
            <a:r>
              <a:rPr lang="zh-CN" altLang="en-US" b="1" dirty="0" smtClean="0">
                <a:solidFill>
                  <a:schemeClr val="tx1">
                    <a:lumMod val="85000"/>
                    <a:lumOff val="15000"/>
                  </a:schemeClr>
                </a:solidFill>
                <a:latin typeface="方正艺黑简体" pitchFamily="65" charset="-122"/>
                <a:ea typeface="方正艺黑简体" pitchFamily="65" charset="-122"/>
              </a:rPr>
              <a:t>）：</a:t>
            </a:r>
            <a:r>
              <a:rPr lang="zh-CN" altLang="en-US" dirty="0" smtClean="0">
                <a:solidFill>
                  <a:schemeClr val="tx1">
                    <a:lumMod val="85000"/>
                    <a:lumOff val="15000"/>
                  </a:schemeClr>
                </a:solidFill>
                <a:latin typeface="方正艺黑简体" pitchFamily="65" charset="-122"/>
                <a:ea typeface="方正艺黑简体" pitchFamily="65" charset="-122"/>
              </a:rPr>
              <a:t>牛排内部为区域粉红可见且夹杂着熟肉的浅灰和综褐色，整个牛排温度口感均衡。</a:t>
            </a:r>
          </a:p>
          <a:p>
            <a:r>
              <a:rPr lang="zh-CN" altLang="en-US" b="1" dirty="0" smtClean="0">
                <a:solidFill>
                  <a:schemeClr val="tx1">
                    <a:lumMod val="85000"/>
                    <a:lumOff val="15000"/>
                  </a:schemeClr>
                </a:solidFill>
                <a:latin typeface="方正艺黑简体" pitchFamily="65" charset="-122"/>
                <a:ea typeface="方正艺黑简体" pitchFamily="65" charset="-122"/>
              </a:rPr>
              <a:t>七分熟牛排（</a:t>
            </a:r>
            <a:r>
              <a:rPr lang="en-US" altLang="zh-CN" b="1" dirty="0" smtClean="0">
                <a:solidFill>
                  <a:schemeClr val="tx1">
                    <a:lumMod val="85000"/>
                    <a:lumOff val="15000"/>
                  </a:schemeClr>
                </a:solidFill>
                <a:latin typeface="方正艺黑简体" pitchFamily="65" charset="-122"/>
                <a:ea typeface="方正艺黑简体" pitchFamily="65" charset="-122"/>
              </a:rPr>
              <a:t>medium well</a:t>
            </a:r>
            <a:r>
              <a:rPr lang="zh-CN" altLang="en-US" b="1" dirty="0" smtClean="0">
                <a:solidFill>
                  <a:schemeClr val="tx1">
                    <a:lumMod val="85000"/>
                    <a:lumOff val="15000"/>
                  </a:schemeClr>
                </a:solidFill>
                <a:latin typeface="方正艺黑简体" pitchFamily="65" charset="-122"/>
                <a:ea typeface="方正艺黑简体" pitchFamily="65" charset="-122"/>
              </a:rPr>
              <a:t>）：</a:t>
            </a:r>
            <a:r>
              <a:rPr lang="zh-CN" altLang="en-US" dirty="0" smtClean="0">
                <a:solidFill>
                  <a:schemeClr val="tx1">
                    <a:lumMod val="85000"/>
                    <a:lumOff val="15000"/>
                  </a:schemeClr>
                </a:solidFill>
                <a:latin typeface="方正艺黑简体" pitchFamily="65" charset="-122"/>
                <a:ea typeface="方正艺黑简体" pitchFamily="65" charset="-122"/>
              </a:rPr>
              <a:t>牛排内部主要为浅灰综褐色，夹杂着少量粉红色，质感偏厚重，有咀嚼感。</a:t>
            </a:r>
          </a:p>
          <a:p>
            <a:r>
              <a:rPr lang="zh-CN" altLang="en-US" b="1" dirty="0" smtClean="0">
                <a:solidFill>
                  <a:schemeClr val="tx1">
                    <a:lumMod val="85000"/>
                    <a:lumOff val="15000"/>
                  </a:schemeClr>
                </a:solidFill>
                <a:latin typeface="方正艺黑简体" pitchFamily="65" charset="-122"/>
                <a:ea typeface="方正艺黑简体" pitchFamily="65" charset="-122"/>
              </a:rPr>
              <a:t>全熟牛排（</a:t>
            </a:r>
            <a:r>
              <a:rPr lang="en-US" altLang="zh-CN" b="1" dirty="0" smtClean="0">
                <a:solidFill>
                  <a:schemeClr val="tx1">
                    <a:lumMod val="85000"/>
                    <a:lumOff val="15000"/>
                  </a:schemeClr>
                </a:solidFill>
                <a:latin typeface="方正艺黑简体" pitchFamily="65" charset="-122"/>
                <a:ea typeface="方正艺黑简体" pitchFamily="65" charset="-122"/>
              </a:rPr>
              <a:t>well done</a:t>
            </a:r>
            <a:r>
              <a:rPr lang="zh-CN" altLang="en-US" b="1" dirty="0" smtClean="0">
                <a:solidFill>
                  <a:schemeClr val="tx1">
                    <a:lumMod val="85000"/>
                    <a:lumOff val="15000"/>
                  </a:schemeClr>
                </a:solidFill>
                <a:latin typeface="方正艺黑简体" pitchFamily="65" charset="-122"/>
                <a:ea typeface="方正艺黑简体" pitchFamily="65" charset="-122"/>
              </a:rPr>
              <a:t>）：</a:t>
            </a:r>
            <a:r>
              <a:rPr lang="zh-CN" altLang="en-US" dirty="0" smtClean="0">
                <a:solidFill>
                  <a:schemeClr val="tx1">
                    <a:lumMod val="85000"/>
                    <a:lumOff val="15000"/>
                  </a:schemeClr>
                </a:solidFill>
                <a:latin typeface="方正艺黑简体" pitchFamily="65" charset="-122"/>
                <a:ea typeface="方正艺黑简体" pitchFamily="65" charset="-122"/>
              </a:rPr>
              <a:t>牛排通体为熟肉褐色，牛肉整体已经烹熟，口感厚重。</a:t>
            </a:r>
            <a:endParaRPr lang="zh-CN" altLang="en-US" dirty="0">
              <a:solidFill>
                <a:schemeClr val="tx1">
                  <a:lumMod val="85000"/>
                  <a:lumOff val="15000"/>
                </a:schemeClr>
              </a:solidFill>
              <a:latin typeface="方正艺黑简体" pitchFamily="65" charset="-122"/>
              <a:ea typeface="方正艺黑简体" pitchFamily="65" charset="-122"/>
            </a:endParaRPr>
          </a:p>
        </p:txBody>
      </p:sp>
    </p:spTree>
    <p:extLst>
      <p:ext uri="{BB962C8B-B14F-4D97-AF65-F5344CB8AC3E}">
        <p14:creationId xmlns:p14="http://schemas.microsoft.com/office/powerpoint/2010/main" xmlns="" val="4276730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3406772" y="0"/>
            <a:ext cx="2475278" cy="2099072"/>
            <a:chOff x="3446873" y="575352"/>
            <a:chExt cx="2475278" cy="2099072"/>
          </a:xfrm>
        </p:grpSpPr>
        <p:sp>
          <p:nvSpPr>
            <p:cNvPr id="11" name="圆角矩形 10"/>
            <p:cNvSpPr/>
            <p:nvPr/>
          </p:nvSpPr>
          <p:spPr>
            <a:xfrm>
              <a:off x="3634976" y="575352"/>
              <a:ext cx="2099074" cy="209907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TextBox 11"/>
            <p:cNvSpPr txBox="1"/>
            <p:nvPr/>
          </p:nvSpPr>
          <p:spPr>
            <a:xfrm>
              <a:off x="3446873" y="1397101"/>
              <a:ext cx="2475278" cy="584775"/>
            </a:xfrm>
            <a:prstGeom prst="rect">
              <a:avLst/>
            </a:prstGeom>
            <a:noFill/>
          </p:spPr>
          <p:txBody>
            <a:bodyPr wrap="square" rtlCol="0">
              <a:spAutoFit/>
            </a:bodyPr>
            <a:lstStyle/>
            <a:p>
              <a:pPr algn="ctr"/>
              <a:r>
                <a:rPr lang="zh-CN" altLang="en-US" sz="3200" spc="300" dirty="0" smtClean="0">
                  <a:solidFill>
                    <a:schemeClr val="bg1">
                      <a:lumMod val="95000"/>
                    </a:schemeClr>
                  </a:solidFill>
                  <a:latin typeface="方正粗倩简体" pitchFamily="65" charset="-122"/>
                  <a:ea typeface="方正粗倩简体" pitchFamily="65" charset="-122"/>
                </a:rPr>
                <a:t>谢谢</a:t>
              </a:r>
              <a:endParaRPr lang="zh-CN" altLang="en-US" sz="3200" spc="300" dirty="0">
                <a:solidFill>
                  <a:schemeClr val="bg1">
                    <a:lumMod val="95000"/>
                  </a:schemeClr>
                </a:solidFill>
                <a:latin typeface="方正粗倩简体" pitchFamily="65" charset="-122"/>
                <a:ea typeface="方正粗倩简体" pitchFamily="65" charset="-122"/>
              </a:endParaRPr>
            </a:p>
          </p:txBody>
        </p:sp>
        <p:sp>
          <p:nvSpPr>
            <p:cNvPr id="14" name="矩形 13"/>
            <p:cNvSpPr/>
            <p:nvPr/>
          </p:nvSpPr>
          <p:spPr>
            <a:xfrm>
              <a:off x="3634976" y="1120102"/>
              <a:ext cx="2095774" cy="461665"/>
            </a:xfrm>
            <a:prstGeom prst="rect">
              <a:avLst/>
            </a:prstGeom>
          </p:spPr>
          <p:txBody>
            <a:bodyPr wrap="square">
              <a:spAutoFit/>
            </a:bodyPr>
            <a:lstStyle/>
            <a:p>
              <a:pPr algn="ctr"/>
              <a:r>
                <a:rPr lang="en-US" altLang="zh-CN" sz="2400" dirty="0" smtClean="0">
                  <a:solidFill>
                    <a:schemeClr val="bg1"/>
                  </a:solidFill>
                  <a:latin typeface="Copperplate Gothic Bold" pitchFamily="34" charset="0"/>
                </a:rPr>
                <a:t>thanks</a:t>
              </a:r>
              <a:endParaRPr lang="zh-CN" altLang="en-US" sz="2400" dirty="0">
                <a:solidFill>
                  <a:schemeClr val="bg1"/>
                </a:solidFill>
                <a:latin typeface="Copperplate Gothic Bold" pitchFamily="34" charset="0"/>
              </a:endParaRPr>
            </a:p>
          </p:txBody>
        </p:sp>
        <p:sp>
          <p:nvSpPr>
            <p:cNvPr id="15" name="矩形 14"/>
            <p:cNvSpPr/>
            <p:nvPr/>
          </p:nvSpPr>
          <p:spPr>
            <a:xfrm>
              <a:off x="4162052" y="1979217"/>
              <a:ext cx="1080120" cy="45719"/>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矩形 15"/>
            <p:cNvSpPr/>
            <p:nvPr/>
          </p:nvSpPr>
          <p:spPr>
            <a:xfrm>
              <a:off x="4162051" y="2059799"/>
              <a:ext cx="1080122" cy="7200"/>
            </a:xfrm>
            <a:prstGeom prst="rect">
              <a:avLst/>
            </a:pr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3" name="组合 22"/>
          <p:cNvGrpSpPr/>
          <p:nvPr/>
        </p:nvGrpSpPr>
        <p:grpSpPr>
          <a:xfrm>
            <a:off x="0" y="2330777"/>
            <a:ext cx="9156900" cy="4563607"/>
            <a:chOff x="971600" y="3180285"/>
            <a:chExt cx="7452360" cy="3714100"/>
          </a:xfrm>
        </p:grpSpPr>
        <p:grpSp>
          <p:nvGrpSpPr>
            <p:cNvPr id="10" name="组合 9"/>
            <p:cNvGrpSpPr/>
            <p:nvPr/>
          </p:nvGrpSpPr>
          <p:grpSpPr>
            <a:xfrm>
              <a:off x="971600" y="3501857"/>
              <a:ext cx="7452360" cy="3392528"/>
              <a:chOff x="1333500" y="3015892"/>
              <a:chExt cx="7452360" cy="3392528"/>
            </a:xfrm>
          </p:grpSpPr>
          <p:sp>
            <p:nvSpPr>
              <p:cNvPr id="4" name="任意多边形 3"/>
              <p:cNvSpPr/>
              <p:nvPr/>
            </p:nvSpPr>
            <p:spPr>
              <a:xfrm>
                <a:off x="1333500" y="4015740"/>
                <a:ext cx="7452360" cy="2392680"/>
              </a:xfrm>
              <a:custGeom>
                <a:avLst/>
                <a:gdLst>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52775 w 7452360"/>
                  <a:gd name="connsiteY3" fmla="*/ 22231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52775 w 7452360"/>
                  <a:gd name="connsiteY3" fmla="*/ 22231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452360" h="2392680">
                    <a:moveTo>
                      <a:pt x="0" y="2392680"/>
                    </a:moveTo>
                    <a:cubicBezTo>
                      <a:pt x="53340" y="2344420"/>
                      <a:pt x="0" y="2258060"/>
                      <a:pt x="160020" y="2247900"/>
                    </a:cubicBezTo>
                    <a:lnTo>
                      <a:pt x="3124200" y="2255520"/>
                    </a:lnTo>
                    <a:lnTo>
                      <a:pt x="3152775" y="2223135"/>
                    </a:lnTo>
                    <a:cubicBezTo>
                      <a:pt x="3173730" y="2195195"/>
                      <a:pt x="3443287" y="2182813"/>
                      <a:pt x="3573780" y="1973580"/>
                    </a:cubicBezTo>
                    <a:cubicBezTo>
                      <a:pt x="3704273" y="1764347"/>
                      <a:pt x="3719195" y="740092"/>
                      <a:pt x="3573780" y="472440"/>
                    </a:cubicBezTo>
                    <a:cubicBezTo>
                      <a:pt x="3428365" y="204788"/>
                      <a:pt x="3398520" y="164465"/>
                      <a:pt x="3329940" y="100965"/>
                    </a:cubicBezTo>
                    <a:cubicBezTo>
                      <a:pt x="3281680" y="100330"/>
                      <a:pt x="3362960" y="101918"/>
                      <a:pt x="3185160" y="99060"/>
                    </a:cubicBezTo>
                    <a:lnTo>
                      <a:pt x="2263140" y="83820"/>
                    </a:lnTo>
                    <a:cubicBezTo>
                      <a:pt x="2221865" y="62230"/>
                      <a:pt x="2225040" y="27940"/>
                      <a:pt x="2263140" y="0"/>
                    </a:cubicBezTo>
                    <a:lnTo>
                      <a:pt x="5189220" y="22860"/>
                    </a:lnTo>
                    <a:cubicBezTo>
                      <a:pt x="5224145" y="33655"/>
                      <a:pt x="5262245" y="69850"/>
                      <a:pt x="5189220" y="83820"/>
                    </a:cubicBezTo>
                    <a:lnTo>
                      <a:pt x="4259580" y="83820"/>
                    </a:lnTo>
                    <a:lnTo>
                      <a:pt x="4152900" y="106680"/>
                    </a:lnTo>
                    <a:cubicBezTo>
                      <a:pt x="4086860" y="176530"/>
                      <a:pt x="4019550" y="151130"/>
                      <a:pt x="3863340" y="502920"/>
                    </a:cubicBezTo>
                    <a:cubicBezTo>
                      <a:pt x="3707130" y="854710"/>
                      <a:pt x="3787140" y="1838960"/>
                      <a:pt x="3901440" y="1988820"/>
                    </a:cubicBezTo>
                    <a:cubicBezTo>
                      <a:pt x="4015740" y="2138680"/>
                      <a:pt x="4191000" y="2151380"/>
                      <a:pt x="4335780" y="2232660"/>
                    </a:cubicBezTo>
                    <a:lnTo>
                      <a:pt x="4358640" y="2255520"/>
                    </a:lnTo>
                    <a:lnTo>
                      <a:pt x="7338060" y="2247900"/>
                    </a:lnTo>
                    <a:cubicBezTo>
                      <a:pt x="7459980" y="2273300"/>
                      <a:pt x="7414260" y="2344420"/>
                      <a:pt x="7452360" y="2392680"/>
                    </a:cubicBezTo>
                    <a:lnTo>
                      <a:pt x="0" y="2392680"/>
                    </a:lnTo>
                    <a:close/>
                  </a:path>
                </a:pathLst>
              </a:cu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178198" y="3015892"/>
                <a:ext cx="1786647" cy="996243"/>
              </a:xfrm>
              <a:custGeom>
                <a:avLst/>
                <a:gdLst/>
                <a:ahLst/>
                <a:cxnLst/>
                <a:rect l="l" t="t" r="r" b="b"/>
                <a:pathLst>
                  <a:path w="1786647" h="996243">
                    <a:moveTo>
                      <a:pt x="589065" y="293774"/>
                    </a:moveTo>
                    <a:cubicBezTo>
                      <a:pt x="339033" y="404105"/>
                      <a:pt x="174727" y="647788"/>
                      <a:pt x="167583" y="903375"/>
                    </a:cubicBezTo>
                    <a:lnTo>
                      <a:pt x="210447" y="900993"/>
                    </a:lnTo>
                    <a:cubicBezTo>
                      <a:pt x="236640" y="700968"/>
                      <a:pt x="322366" y="427124"/>
                      <a:pt x="589065" y="293774"/>
                    </a:cubicBezTo>
                    <a:close/>
                    <a:moveTo>
                      <a:pt x="1015308" y="234243"/>
                    </a:moveTo>
                    <a:cubicBezTo>
                      <a:pt x="1385989" y="366800"/>
                      <a:pt x="1463777" y="663662"/>
                      <a:pt x="1470127" y="903374"/>
                    </a:cubicBezTo>
                    <a:lnTo>
                      <a:pt x="1608240" y="905756"/>
                    </a:lnTo>
                    <a:cubicBezTo>
                      <a:pt x="1598715" y="629531"/>
                      <a:pt x="1382020" y="284250"/>
                      <a:pt x="1015308" y="234243"/>
                    </a:cubicBezTo>
                    <a:close/>
                    <a:moveTo>
                      <a:pt x="893323" y="0"/>
                    </a:moveTo>
                    <a:cubicBezTo>
                      <a:pt x="943034" y="0"/>
                      <a:pt x="983333" y="30224"/>
                      <a:pt x="983333" y="67508"/>
                    </a:cubicBezTo>
                    <a:cubicBezTo>
                      <a:pt x="983333" y="99137"/>
                      <a:pt x="954333" y="125684"/>
                      <a:pt x="914950" y="131741"/>
                    </a:cubicBezTo>
                    <a:lnTo>
                      <a:pt x="917677" y="143756"/>
                    </a:lnTo>
                    <a:lnTo>
                      <a:pt x="922440" y="177093"/>
                    </a:lnTo>
                    <a:lnTo>
                      <a:pt x="1003402" y="205668"/>
                    </a:lnTo>
                    <a:cubicBezTo>
                      <a:pt x="1506640" y="350130"/>
                      <a:pt x="1605065" y="651755"/>
                      <a:pt x="1641577" y="910518"/>
                    </a:cubicBezTo>
                    <a:cubicBezTo>
                      <a:pt x="1643459" y="923856"/>
                      <a:pt x="1660627" y="929568"/>
                      <a:pt x="1670152" y="939093"/>
                    </a:cubicBezTo>
                    <a:lnTo>
                      <a:pt x="1751115" y="943856"/>
                    </a:lnTo>
                    <a:cubicBezTo>
                      <a:pt x="1805089" y="943062"/>
                      <a:pt x="1790008" y="997037"/>
                      <a:pt x="1755877" y="991481"/>
                    </a:cubicBezTo>
                    <a:lnTo>
                      <a:pt x="22327" y="996243"/>
                    </a:lnTo>
                    <a:cubicBezTo>
                      <a:pt x="-11804" y="988306"/>
                      <a:pt x="-7836" y="947031"/>
                      <a:pt x="41377" y="943856"/>
                    </a:cubicBezTo>
                    <a:lnTo>
                      <a:pt x="112815" y="943856"/>
                    </a:lnTo>
                    <a:lnTo>
                      <a:pt x="141390" y="900993"/>
                    </a:lnTo>
                    <a:cubicBezTo>
                      <a:pt x="209653" y="521581"/>
                      <a:pt x="330303" y="318381"/>
                      <a:pt x="817665" y="191381"/>
                    </a:cubicBezTo>
                    <a:lnTo>
                      <a:pt x="855765" y="177093"/>
                    </a:lnTo>
                    <a:lnTo>
                      <a:pt x="865289" y="134231"/>
                    </a:lnTo>
                    <a:cubicBezTo>
                      <a:pt x="865470" y="133116"/>
                      <a:pt x="865666" y="131988"/>
                      <a:pt x="866234" y="130914"/>
                    </a:cubicBezTo>
                    <a:cubicBezTo>
                      <a:pt x="829652" y="123178"/>
                      <a:pt x="803313" y="97650"/>
                      <a:pt x="803313" y="67508"/>
                    </a:cubicBezTo>
                    <a:cubicBezTo>
                      <a:pt x="803313" y="30224"/>
                      <a:pt x="843612" y="0"/>
                      <a:pt x="893323" y="0"/>
                    </a:cubicBezTo>
                    <a:close/>
                  </a:path>
                </a:pathLst>
              </a:cu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9" name="任意多边形 18"/>
            <p:cNvSpPr/>
            <p:nvPr/>
          </p:nvSpPr>
          <p:spPr>
            <a:xfrm>
              <a:off x="4437211" y="3214658"/>
              <a:ext cx="69635" cy="382573"/>
            </a:xfrm>
            <a:custGeom>
              <a:avLst/>
              <a:gdLst>
                <a:gd name="connsiteX0" fmla="*/ 60960 w 327660"/>
                <a:gd name="connsiteY0" fmla="*/ 1950720 h 1950720"/>
                <a:gd name="connsiteX1" fmla="*/ 327660 w 327660"/>
                <a:gd name="connsiteY1" fmla="*/ 1638300 h 1950720"/>
                <a:gd name="connsiteX2" fmla="*/ 251460 w 327660"/>
                <a:gd name="connsiteY2" fmla="*/ 1005840 h 1950720"/>
                <a:gd name="connsiteX3" fmla="*/ 99060 w 327660"/>
                <a:gd name="connsiteY3" fmla="*/ 495300 h 1950720"/>
                <a:gd name="connsiteX4" fmla="*/ 266700 w 327660"/>
                <a:gd name="connsiteY4" fmla="*/ 0 h 1950720"/>
                <a:gd name="connsiteX5" fmla="*/ 0 w 327660"/>
                <a:gd name="connsiteY5" fmla="*/ 487680 h 1950720"/>
                <a:gd name="connsiteX6" fmla="*/ 160020 w 327660"/>
                <a:gd name="connsiteY6" fmla="*/ 1051560 h 1950720"/>
                <a:gd name="connsiteX7" fmla="*/ 243840 w 327660"/>
                <a:gd name="connsiteY7" fmla="*/ 1653540 h 1950720"/>
                <a:gd name="connsiteX8" fmla="*/ 60960 w 327660"/>
                <a:gd name="connsiteY8" fmla="*/ 1950720 h 1950720"/>
                <a:gd name="connsiteX0" fmla="*/ 60960 w 335709"/>
                <a:gd name="connsiteY0" fmla="*/ 1950720 h 1950720"/>
                <a:gd name="connsiteX1" fmla="*/ 327660 w 335709"/>
                <a:gd name="connsiteY1" fmla="*/ 1638300 h 1950720"/>
                <a:gd name="connsiteX2" fmla="*/ 251460 w 335709"/>
                <a:gd name="connsiteY2" fmla="*/ 1005840 h 1950720"/>
                <a:gd name="connsiteX3" fmla="*/ 99060 w 335709"/>
                <a:gd name="connsiteY3" fmla="*/ 495300 h 1950720"/>
                <a:gd name="connsiteX4" fmla="*/ 266700 w 335709"/>
                <a:gd name="connsiteY4" fmla="*/ 0 h 1950720"/>
                <a:gd name="connsiteX5" fmla="*/ 0 w 335709"/>
                <a:gd name="connsiteY5" fmla="*/ 487680 h 1950720"/>
                <a:gd name="connsiteX6" fmla="*/ 160020 w 335709"/>
                <a:gd name="connsiteY6" fmla="*/ 1051560 h 1950720"/>
                <a:gd name="connsiteX7" fmla="*/ 243840 w 335709"/>
                <a:gd name="connsiteY7" fmla="*/ 1653540 h 1950720"/>
                <a:gd name="connsiteX8" fmla="*/ 60960 w 335709"/>
                <a:gd name="connsiteY8" fmla="*/ 1950720 h 1950720"/>
                <a:gd name="connsiteX0" fmla="*/ 60960 w 335709"/>
                <a:gd name="connsiteY0" fmla="*/ 1950720 h 1950751"/>
                <a:gd name="connsiteX1" fmla="*/ 327660 w 335709"/>
                <a:gd name="connsiteY1" fmla="*/ 1638300 h 1950751"/>
                <a:gd name="connsiteX2" fmla="*/ 251460 w 335709"/>
                <a:gd name="connsiteY2" fmla="*/ 1005840 h 1950751"/>
                <a:gd name="connsiteX3" fmla="*/ 99060 w 335709"/>
                <a:gd name="connsiteY3" fmla="*/ 495300 h 1950751"/>
                <a:gd name="connsiteX4" fmla="*/ 266700 w 335709"/>
                <a:gd name="connsiteY4" fmla="*/ 0 h 1950751"/>
                <a:gd name="connsiteX5" fmla="*/ 0 w 335709"/>
                <a:gd name="connsiteY5" fmla="*/ 487680 h 1950751"/>
                <a:gd name="connsiteX6" fmla="*/ 160020 w 335709"/>
                <a:gd name="connsiteY6" fmla="*/ 1051560 h 1950751"/>
                <a:gd name="connsiteX7" fmla="*/ 243840 w 335709"/>
                <a:gd name="connsiteY7" fmla="*/ 1653540 h 1950751"/>
                <a:gd name="connsiteX8" fmla="*/ 60960 w 335709"/>
                <a:gd name="connsiteY8" fmla="*/ 1950720 h 1950751"/>
                <a:gd name="connsiteX0" fmla="*/ 60960 w 336804"/>
                <a:gd name="connsiteY0" fmla="*/ 1950720 h 1950751"/>
                <a:gd name="connsiteX1" fmla="*/ 327660 w 336804"/>
                <a:gd name="connsiteY1" fmla="*/ 1638300 h 1950751"/>
                <a:gd name="connsiteX2" fmla="*/ 251460 w 336804"/>
                <a:gd name="connsiteY2" fmla="*/ 1005840 h 1950751"/>
                <a:gd name="connsiteX3" fmla="*/ 99060 w 336804"/>
                <a:gd name="connsiteY3" fmla="*/ 495300 h 1950751"/>
                <a:gd name="connsiteX4" fmla="*/ 266700 w 336804"/>
                <a:gd name="connsiteY4" fmla="*/ 0 h 1950751"/>
                <a:gd name="connsiteX5" fmla="*/ 0 w 336804"/>
                <a:gd name="connsiteY5" fmla="*/ 487680 h 1950751"/>
                <a:gd name="connsiteX6" fmla="*/ 160020 w 336804"/>
                <a:gd name="connsiteY6" fmla="*/ 1051560 h 1950751"/>
                <a:gd name="connsiteX7" fmla="*/ 243840 w 336804"/>
                <a:gd name="connsiteY7" fmla="*/ 1653540 h 1950751"/>
                <a:gd name="connsiteX8" fmla="*/ 60960 w 336804"/>
                <a:gd name="connsiteY8" fmla="*/ 1950720 h 1950751"/>
                <a:gd name="connsiteX0" fmla="*/ 62541 w 338385"/>
                <a:gd name="connsiteY0" fmla="*/ 1950720 h 1950751"/>
                <a:gd name="connsiteX1" fmla="*/ 329241 w 338385"/>
                <a:gd name="connsiteY1" fmla="*/ 1638300 h 1950751"/>
                <a:gd name="connsiteX2" fmla="*/ 253041 w 338385"/>
                <a:gd name="connsiteY2" fmla="*/ 1005840 h 1950751"/>
                <a:gd name="connsiteX3" fmla="*/ 100641 w 338385"/>
                <a:gd name="connsiteY3" fmla="*/ 495300 h 1950751"/>
                <a:gd name="connsiteX4" fmla="*/ 268281 w 338385"/>
                <a:gd name="connsiteY4" fmla="*/ 0 h 1950751"/>
                <a:gd name="connsiteX5" fmla="*/ 1581 w 338385"/>
                <a:gd name="connsiteY5" fmla="*/ 487680 h 1950751"/>
                <a:gd name="connsiteX6" fmla="*/ 161601 w 338385"/>
                <a:gd name="connsiteY6" fmla="*/ 1051560 h 1950751"/>
                <a:gd name="connsiteX7" fmla="*/ 245421 w 338385"/>
                <a:gd name="connsiteY7" fmla="*/ 1653540 h 1950751"/>
                <a:gd name="connsiteX8" fmla="*/ 62541 w 338385"/>
                <a:gd name="connsiteY8" fmla="*/ 1950720 h 1950751"/>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9167"/>
                <a:gd name="connsiteY0" fmla="*/ 1950723 h 1950754"/>
                <a:gd name="connsiteX1" fmla="*/ 329241 w 339167"/>
                <a:gd name="connsiteY1" fmla="*/ 1638303 h 1950754"/>
                <a:gd name="connsiteX2" fmla="*/ 253041 w 339167"/>
                <a:gd name="connsiteY2" fmla="*/ 1005843 h 1950754"/>
                <a:gd name="connsiteX3" fmla="*/ 100641 w 339167"/>
                <a:gd name="connsiteY3" fmla="*/ 495303 h 1950754"/>
                <a:gd name="connsiteX4" fmla="*/ 268281 w 339167"/>
                <a:gd name="connsiteY4" fmla="*/ 3 h 1950754"/>
                <a:gd name="connsiteX5" fmla="*/ 1581 w 339167"/>
                <a:gd name="connsiteY5" fmla="*/ 487683 h 1950754"/>
                <a:gd name="connsiteX6" fmla="*/ 161601 w 339167"/>
                <a:gd name="connsiteY6" fmla="*/ 1051563 h 1950754"/>
                <a:gd name="connsiteX7" fmla="*/ 245421 w 339167"/>
                <a:gd name="connsiteY7" fmla="*/ 1653543 h 1950754"/>
                <a:gd name="connsiteX8" fmla="*/ 62541 w 339167"/>
                <a:gd name="connsiteY8" fmla="*/ 1950723 h 1950754"/>
                <a:gd name="connsiteX0" fmla="*/ 62541 w 361633"/>
                <a:gd name="connsiteY0" fmla="*/ 1950723 h 1950754"/>
                <a:gd name="connsiteX1" fmla="*/ 329241 w 361633"/>
                <a:gd name="connsiteY1" fmla="*/ 1638303 h 1950754"/>
                <a:gd name="connsiteX2" fmla="*/ 253041 w 361633"/>
                <a:gd name="connsiteY2" fmla="*/ 1005843 h 1950754"/>
                <a:gd name="connsiteX3" fmla="*/ 100641 w 361633"/>
                <a:gd name="connsiteY3" fmla="*/ 495303 h 1950754"/>
                <a:gd name="connsiteX4" fmla="*/ 268281 w 361633"/>
                <a:gd name="connsiteY4" fmla="*/ 3 h 1950754"/>
                <a:gd name="connsiteX5" fmla="*/ 1581 w 361633"/>
                <a:gd name="connsiteY5" fmla="*/ 487683 h 1950754"/>
                <a:gd name="connsiteX6" fmla="*/ 161601 w 361633"/>
                <a:gd name="connsiteY6" fmla="*/ 1051563 h 1950754"/>
                <a:gd name="connsiteX7" fmla="*/ 245421 w 361633"/>
                <a:gd name="connsiteY7" fmla="*/ 1653543 h 1950754"/>
                <a:gd name="connsiteX8" fmla="*/ 62541 w 361633"/>
                <a:gd name="connsiteY8" fmla="*/ 1950723 h 1950754"/>
                <a:gd name="connsiteX0" fmla="*/ 62541 w 355070"/>
                <a:gd name="connsiteY0" fmla="*/ 1950723 h 1950754"/>
                <a:gd name="connsiteX1" fmla="*/ 329241 w 355070"/>
                <a:gd name="connsiteY1" fmla="*/ 1638303 h 1950754"/>
                <a:gd name="connsiteX2" fmla="*/ 253041 w 355070"/>
                <a:gd name="connsiteY2" fmla="*/ 1005843 h 1950754"/>
                <a:gd name="connsiteX3" fmla="*/ 100641 w 355070"/>
                <a:gd name="connsiteY3" fmla="*/ 495303 h 1950754"/>
                <a:gd name="connsiteX4" fmla="*/ 268281 w 355070"/>
                <a:gd name="connsiteY4" fmla="*/ 3 h 1950754"/>
                <a:gd name="connsiteX5" fmla="*/ 1581 w 355070"/>
                <a:gd name="connsiteY5" fmla="*/ 487683 h 1950754"/>
                <a:gd name="connsiteX6" fmla="*/ 161601 w 355070"/>
                <a:gd name="connsiteY6" fmla="*/ 1051563 h 1950754"/>
                <a:gd name="connsiteX7" fmla="*/ 245421 w 355070"/>
                <a:gd name="connsiteY7" fmla="*/ 1653543 h 1950754"/>
                <a:gd name="connsiteX8" fmla="*/ 62541 w 355070"/>
                <a:gd name="connsiteY8" fmla="*/ 1950723 h 1950754"/>
                <a:gd name="connsiteX0" fmla="*/ 62541 w 355070"/>
                <a:gd name="connsiteY0" fmla="*/ 1950723 h 1950758"/>
                <a:gd name="connsiteX1" fmla="*/ 329241 w 355070"/>
                <a:gd name="connsiteY1" fmla="*/ 1638303 h 1950758"/>
                <a:gd name="connsiteX2" fmla="*/ 253041 w 355070"/>
                <a:gd name="connsiteY2" fmla="*/ 1005843 h 1950758"/>
                <a:gd name="connsiteX3" fmla="*/ 100641 w 355070"/>
                <a:gd name="connsiteY3" fmla="*/ 495303 h 1950758"/>
                <a:gd name="connsiteX4" fmla="*/ 268281 w 355070"/>
                <a:gd name="connsiteY4" fmla="*/ 3 h 1950758"/>
                <a:gd name="connsiteX5" fmla="*/ 1581 w 355070"/>
                <a:gd name="connsiteY5" fmla="*/ 487683 h 1950758"/>
                <a:gd name="connsiteX6" fmla="*/ 161601 w 355070"/>
                <a:gd name="connsiteY6" fmla="*/ 1051563 h 1950758"/>
                <a:gd name="connsiteX7" fmla="*/ 245421 w 355070"/>
                <a:gd name="connsiteY7" fmla="*/ 1653543 h 1950758"/>
                <a:gd name="connsiteX8" fmla="*/ 62541 w 355070"/>
                <a:gd name="connsiteY8" fmla="*/ 1950723 h 1950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070" h="1950758">
                  <a:moveTo>
                    <a:pt x="62541" y="1950723"/>
                  </a:moveTo>
                  <a:cubicBezTo>
                    <a:pt x="76511" y="1948183"/>
                    <a:pt x="259391" y="1811023"/>
                    <a:pt x="329241" y="1638303"/>
                  </a:cubicBezTo>
                  <a:cubicBezTo>
                    <a:pt x="399091" y="1465583"/>
                    <a:pt x="311461" y="1160783"/>
                    <a:pt x="253041" y="1005843"/>
                  </a:cubicBezTo>
                  <a:cubicBezTo>
                    <a:pt x="194621" y="850903"/>
                    <a:pt x="105721" y="680723"/>
                    <a:pt x="100641" y="495303"/>
                  </a:cubicBezTo>
                  <a:cubicBezTo>
                    <a:pt x="95561" y="309883"/>
                    <a:pt x="284791" y="1273"/>
                    <a:pt x="268281" y="3"/>
                  </a:cubicBezTo>
                  <a:cubicBezTo>
                    <a:pt x="251771" y="-1267"/>
                    <a:pt x="19361" y="312423"/>
                    <a:pt x="1581" y="487683"/>
                  </a:cubicBezTo>
                  <a:cubicBezTo>
                    <a:pt x="-16199" y="662943"/>
                    <a:pt x="120961" y="857253"/>
                    <a:pt x="161601" y="1051563"/>
                  </a:cubicBezTo>
                  <a:cubicBezTo>
                    <a:pt x="202241" y="1245873"/>
                    <a:pt x="292411" y="1488443"/>
                    <a:pt x="245421" y="1653543"/>
                  </a:cubicBezTo>
                  <a:cubicBezTo>
                    <a:pt x="198431" y="1818643"/>
                    <a:pt x="48571" y="1953263"/>
                    <a:pt x="62541" y="1950723"/>
                  </a:cubicBezTo>
                  <a:close/>
                </a:path>
              </a:pathLst>
            </a:cu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任意多边形 19"/>
            <p:cNvSpPr/>
            <p:nvPr/>
          </p:nvSpPr>
          <p:spPr>
            <a:xfrm>
              <a:off x="4715421" y="3180285"/>
              <a:ext cx="72084" cy="194292"/>
            </a:xfrm>
            <a:custGeom>
              <a:avLst/>
              <a:gdLst>
                <a:gd name="connsiteX0" fmla="*/ 304800 w 365760"/>
                <a:gd name="connsiteY0" fmla="*/ 990600 h 990600"/>
                <a:gd name="connsiteX1" fmla="*/ 114300 w 365760"/>
                <a:gd name="connsiteY1" fmla="*/ 762000 h 990600"/>
                <a:gd name="connsiteX2" fmla="*/ 365760 w 365760"/>
                <a:gd name="connsiteY2" fmla="*/ 243840 h 990600"/>
                <a:gd name="connsiteX3" fmla="*/ 144780 w 365760"/>
                <a:gd name="connsiteY3" fmla="*/ 0 h 990600"/>
                <a:gd name="connsiteX4" fmla="*/ 243840 w 365760"/>
                <a:gd name="connsiteY4" fmla="*/ 251460 h 990600"/>
                <a:gd name="connsiteX5" fmla="*/ 0 w 365760"/>
                <a:gd name="connsiteY5" fmla="*/ 739140 h 990600"/>
                <a:gd name="connsiteX6" fmla="*/ 304800 w 365760"/>
                <a:gd name="connsiteY6" fmla="*/ 990600 h 990600"/>
                <a:gd name="connsiteX0" fmla="*/ 304800 w 365852"/>
                <a:gd name="connsiteY0" fmla="*/ 990610 h 990610"/>
                <a:gd name="connsiteX1" fmla="*/ 114300 w 365852"/>
                <a:gd name="connsiteY1" fmla="*/ 762010 h 990610"/>
                <a:gd name="connsiteX2" fmla="*/ 365760 w 365852"/>
                <a:gd name="connsiteY2" fmla="*/ 243850 h 990610"/>
                <a:gd name="connsiteX3" fmla="*/ 144780 w 365852"/>
                <a:gd name="connsiteY3" fmla="*/ 10 h 990610"/>
                <a:gd name="connsiteX4" fmla="*/ 243840 w 365852"/>
                <a:gd name="connsiteY4" fmla="*/ 251470 h 990610"/>
                <a:gd name="connsiteX5" fmla="*/ 0 w 365852"/>
                <a:gd name="connsiteY5" fmla="*/ 739150 h 990610"/>
                <a:gd name="connsiteX6" fmla="*/ 304800 w 365852"/>
                <a:gd name="connsiteY6" fmla="*/ 990610 h 990610"/>
                <a:gd name="connsiteX0" fmla="*/ 305063 w 366115"/>
                <a:gd name="connsiteY0" fmla="*/ 990610 h 990610"/>
                <a:gd name="connsiteX1" fmla="*/ 114563 w 366115"/>
                <a:gd name="connsiteY1" fmla="*/ 762010 h 990610"/>
                <a:gd name="connsiteX2" fmla="*/ 366023 w 366115"/>
                <a:gd name="connsiteY2" fmla="*/ 243850 h 990610"/>
                <a:gd name="connsiteX3" fmla="*/ 145043 w 366115"/>
                <a:gd name="connsiteY3" fmla="*/ 10 h 990610"/>
                <a:gd name="connsiteX4" fmla="*/ 244103 w 366115"/>
                <a:gd name="connsiteY4" fmla="*/ 251470 h 990610"/>
                <a:gd name="connsiteX5" fmla="*/ 263 w 366115"/>
                <a:gd name="connsiteY5" fmla="*/ 739150 h 990610"/>
                <a:gd name="connsiteX6" fmla="*/ 305063 w 366115"/>
                <a:gd name="connsiteY6" fmla="*/ 990610 h 990610"/>
                <a:gd name="connsiteX0" fmla="*/ 305063 w 366115"/>
                <a:gd name="connsiteY0" fmla="*/ 990610 h 990707"/>
                <a:gd name="connsiteX1" fmla="*/ 114563 w 366115"/>
                <a:gd name="connsiteY1" fmla="*/ 762010 h 990707"/>
                <a:gd name="connsiteX2" fmla="*/ 366023 w 366115"/>
                <a:gd name="connsiteY2" fmla="*/ 243850 h 990707"/>
                <a:gd name="connsiteX3" fmla="*/ 145043 w 366115"/>
                <a:gd name="connsiteY3" fmla="*/ 10 h 990707"/>
                <a:gd name="connsiteX4" fmla="*/ 244103 w 366115"/>
                <a:gd name="connsiteY4" fmla="*/ 251470 h 990707"/>
                <a:gd name="connsiteX5" fmla="*/ 263 w 366115"/>
                <a:gd name="connsiteY5" fmla="*/ 739150 h 990707"/>
                <a:gd name="connsiteX6" fmla="*/ 305063 w 366115"/>
                <a:gd name="connsiteY6" fmla="*/ 990610 h 990707"/>
                <a:gd name="connsiteX0" fmla="*/ 324597 w 385649"/>
                <a:gd name="connsiteY0" fmla="*/ 990610 h 990707"/>
                <a:gd name="connsiteX1" fmla="*/ 134097 w 385649"/>
                <a:gd name="connsiteY1" fmla="*/ 762010 h 990707"/>
                <a:gd name="connsiteX2" fmla="*/ 385557 w 385649"/>
                <a:gd name="connsiteY2" fmla="*/ 243850 h 990707"/>
                <a:gd name="connsiteX3" fmla="*/ 164577 w 385649"/>
                <a:gd name="connsiteY3" fmla="*/ 10 h 990707"/>
                <a:gd name="connsiteX4" fmla="*/ 263637 w 385649"/>
                <a:gd name="connsiteY4" fmla="*/ 251470 h 990707"/>
                <a:gd name="connsiteX5" fmla="*/ 19797 w 385649"/>
                <a:gd name="connsiteY5" fmla="*/ 739150 h 990707"/>
                <a:gd name="connsiteX6" fmla="*/ 324597 w 385649"/>
                <a:gd name="connsiteY6" fmla="*/ 990610 h 990707"/>
                <a:gd name="connsiteX0" fmla="*/ 306644 w 367696"/>
                <a:gd name="connsiteY0" fmla="*/ 990610 h 990707"/>
                <a:gd name="connsiteX1" fmla="*/ 116144 w 367696"/>
                <a:gd name="connsiteY1" fmla="*/ 762010 h 990707"/>
                <a:gd name="connsiteX2" fmla="*/ 367604 w 367696"/>
                <a:gd name="connsiteY2" fmla="*/ 243850 h 990707"/>
                <a:gd name="connsiteX3" fmla="*/ 146624 w 367696"/>
                <a:gd name="connsiteY3" fmla="*/ 10 h 990707"/>
                <a:gd name="connsiteX4" fmla="*/ 245684 w 367696"/>
                <a:gd name="connsiteY4" fmla="*/ 251470 h 990707"/>
                <a:gd name="connsiteX5" fmla="*/ 1844 w 367696"/>
                <a:gd name="connsiteY5" fmla="*/ 739150 h 990707"/>
                <a:gd name="connsiteX6" fmla="*/ 306644 w 367696"/>
                <a:gd name="connsiteY6" fmla="*/ 990610 h 990707"/>
                <a:gd name="connsiteX0" fmla="*/ 306644 w 367696"/>
                <a:gd name="connsiteY0" fmla="*/ 990610 h 990701"/>
                <a:gd name="connsiteX1" fmla="*/ 116144 w 367696"/>
                <a:gd name="connsiteY1" fmla="*/ 762010 h 990701"/>
                <a:gd name="connsiteX2" fmla="*/ 367604 w 367696"/>
                <a:gd name="connsiteY2" fmla="*/ 243850 h 990701"/>
                <a:gd name="connsiteX3" fmla="*/ 146624 w 367696"/>
                <a:gd name="connsiteY3" fmla="*/ 10 h 990701"/>
                <a:gd name="connsiteX4" fmla="*/ 245684 w 367696"/>
                <a:gd name="connsiteY4" fmla="*/ 251470 h 990701"/>
                <a:gd name="connsiteX5" fmla="*/ 1844 w 367696"/>
                <a:gd name="connsiteY5" fmla="*/ 739150 h 990701"/>
                <a:gd name="connsiteX6" fmla="*/ 306644 w 367696"/>
                <a:gd name="connsiteY6" fmla="*/ 990610 h 990701"/>
                <a:gd name="connsiteX0" fmla="*/ 306644 w 375465"/>
                <a:gd name="connsiteY0" fmla="*/ 990610 h 990701"/>
                <a:gd name="connsiteX1" fmla="*/ 116144 w 375465"/>
                <a:gd name="connsiteY1" fmla="*/ 762010 h 990701"/>
                <a:gd name="connsiteX2" fmla="*/ 367604 w 375465"/>
                <a:gd name="connsiteY2" fmla="*/ 243850 h 990701"/>
                <a:gd name="connsiteX3" fmla="*/ 146624 w 375465"/>
                <a:gd name="connsiteY3" fmla="*/ 10 h 990701"/>
                <a:gd name="connsiteX4" fmla="*/ 245684 w 375465"/>
                <a:gd name="connsiteY4" fmla="*/ 251470 h 990701"/>
                <a:gd name="connsiteX5" fmla="*/ 1844 w 375465"/>
                <a:gd name="connsiteY5" fmla="*/ 739150 h 990701"/>
                <a:gd name="connsiteX6" fmla="*/ 306644 w 375465"/>
                <a:gd name="connsiteY6" fmla="*/ 990610 h 990701"/>
                <a:gd name="connsiteX0" fmla="*/ 305064 w 373885"/>
                <a:gd name="connsiteY0" fmla="*/ 990610 h 990701"/>
                <a:gd name="connsiteX1" fmla="*/ 114564 w 373885"/>
                <a:gd name="connsiteY1" fmla="*/ 762010 h 990701"/>
                <a:gd name="connsiteX2" fmla="*/ 366024 w 373885"/>
                <a:gd name="connsiteY2" fmla="*/ 243850 h 990701"/>
                <a:gd name="connsiteX3" fmla="*/ 145044 w 373885"/>
                <a:gd name="connsiteY3" fmla="*/ 10 h 990701"/>
                <a:gd name="connsiteX4" fmla="*/ 244104 w 373885"/>
                <a:gd name="connsiteY4" fmla="*/ 251470 h 990701"/>
                <a:gd name="connsiteX5" fmla="*/ 264 w 373885"/>
                <a:gd name="connsiteY5" fmla="*/ 739150 h 990701"/>
                <a:gd name="connsiteX6" fmla="*/ 305064 w 373885"/>
                <a:gd name="connsiteY6" fmla="*/ 990610 h 990701"/>
                <a:gd name="connsiteX0" fmla="*/ 305094 w 373915"/>
                <a:gd name="connsiteY0" fmla="*/ 990610 h 990701"/>
                <a:gd name="connsiteX1" fmla="*/ 114594 w 373915"/>
                <a:gd name="connsiteY1" fmla="*/ 762010 h 990701"/>
                <a:gd name="connsiteX2" fmla="*/ 366054 w 373915"/>
                <a:gd name="connsiteY2" fmla="*/ 243850 h 990701"/>
                <a:gd name="connsiteX3" fmla="*/ 145074 w 373915"/>
                <a:gd name="connsiteY3" fmla="*/ 10 h 990701"/>
                <a:gd name="connsiteX4" fmla="*/ 244134 w 373915"/>
                <a:gd name="connsiteY4" fmla="*/ 251470 h 990701"/>
                <a:gd name="connsiteX5" fmla="*/ 294 w 373915"/>
                <a:gd name="connsiteY5" fmla="*/ 739150 h 990701"/>
                <a:gd name="connsiteX6" fmla="*/ 305094 w 373915"/>
                <a:gd name="connsiteY6" fmla="*/ 990610 h 990701"/>
                <a:gd name="connsiteX0" fmla="*/ 305094 w 367559"/>
                <a:gd name="connsiteY0" fmla="*/ 990610 h 990701"/>
                <a:gd name="connsiteX1" fmla="*/ 114594 w 367559"/>
                <a:gd name="connsiteY1" fmla="*/ 762010 h 990701"/>
                <a:gd name="connsiteX2" fmla="*/ 366054 w 367559"/>
                <a:gd name="connsiteY2" fmla="*/ 243850 h 990701"/>
                <a:gd name="connsiteX3" fmla="*/ 145074 w 367559"/>
                <a:gd name="connsiteY3" fmla="*/ 10 h 990701"/>
                <a:gd name="connsiteX4" fmla="*/ 244134 w 367559"/>
                <a:gd name="connsiteY4" fmla="*/ 251470 h 990701"/>
                <a:gd name="connsiteX5" fmla="*/ 294 w 367559"/>
                <a:gd name="connsiteY5" fmla="*/ 739150 h 990701"/>
                <a:gd name="connsiteX6" fmla="*/ 305094 w 367559"/>
                <a:gd name="connsiteY6" fmla="*/ 990610 h 99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559" h="990701">
                  <a:moveTo>
                    <a:pt x="305094" y="990610"/>
                  </a:moveTo>
                  <a:cubicBezTo>
                    <a:pt x="324144" y="994420"/>
                    <a:pt x="142534" y="878850"/>
                    <a:pt x="114594" y="762010"/>
                  </a:cubicBezTo>
                  <a:cubicBezTo>
                    <a:pt x="86654" y="645170"/>
                    <a:pt x="391454" y="370850"/>
                    <a:pt x="366054" y="243850"/>
                  </a:cubicBezTo>
                  <a:cubicBezTo>
                    <a:pt x="340654" y="116850"/>
                    <a:pt x="165394" y="-1260"/>
                    <a:pt x="145074" y="10"/>
                  </a:cubicBezTo>
                  <a:cubicBezTo>
                    <a:pt x="178094" y="83830"/>
                    <a:pt x="241594" y="144790"/>
                    <a:pt x="244134" y="251470"/>
                  </a:cubicBezTo>
                  <a:cubicBezTo>
                    <a:pt x="246674" y="358150"/>
                    <a:pt x="-9866" y="615960"/>
                    <a:pt x="294" y="739150"/>
                  </a:cubicBezTo>
                  <a:cubicBezTo>
                    <a:pt x="25694" y="861070"/>
                    <a:pt x="203494" y="906790"/>
                    <a:pt x="305094" y="990610"/>
                  </a:cubicBezTo>
                  <a:close/>
                </a:path>
              </a:pathLst>
            </a:cu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任意多边形 20"/>
            <p:cNvSpPr/>
            <p:nvPr/>
          </p:nvSpPr>
          <p:spPr>
            <a:xfrm>
              <a:off x="4918946" y="3317361"/>
              <a:ext cx="63085" cy="253259"/>
            </a:xfrm>
            <a:custGeom>
              <a:avLst/>
              <a:gdLst>
                <a:gd name="connsiteX0" fmla="*/ 60960 w 327660"/>
                <a:gd name="connsiteY0" fmla="*/ 1950720 h 1950720"/>
                <a:gd name="connsiteX1" fmla="*/ 327660 w 327660"/>
                <a:gd name="connsiteY1" fmla="*/ 1638300 h 1950720"/>
                <a:gd name="connsiteX2" fmla="*/ 251460 w 327660"/>
                <a:gd name="connsiteY2" fmla="*/ 1005840 h 1950720"/>
                <a:gd name="connsiteX3" fmla="*/ 99060 w 327660"/>
                <a:gd name="connsiteY3" fmla="*/ 495300 h 1950720"/>
                <a:gd name="connsiteX4" fmla="*/ 266700 w 327660"/>
                <a:gd name="connsiteY4" fmla="*/ 0 h 1950720"/>
                <a:gd name="connsiteX5" fmla="*/ 0 w 327660"/>
                <a:gd name="connsiteY5" fmla="*/ 487680 h 1950720"/>
                <a:gd name="connsiteX6" fmla="*/ 160020 w 327660"/>
                <a:gd name="connsiteY6" fmla="*/ 1051560 h 1950720"/>
                <a:gd name="connsiteX7" fmla="*/ 243840 w 327660"/>
                <a:gd name="connsiteY7" fmla="*/ 1653540 h 1950720"/>
                <a:gd name="connsiteX8" fmla="*/ 60960 w 327660"/>
                <a:gd name="connsiteY8" fmla="*/ 1950720 h 1950720"/>
                <a:gd name="connsiteX0" fmla="*/ 60960 w 335709"/>
                <a:gd name="connsiteY0" fmla="*/ 1950720 h 1950720"/>
                <a:gd name="connsiteX1" fmla="*/ 327660 w 335709"/>
                <a:gd name="connsiteY1" fmla="*/ 1638300 h 1950720"/>
                <a:gd name="connsiteX2" fmla="*/ 251460 w 335709"/>
                <a:gd name="connsiteY2" fmla="*/ 1005840 h 1950720"/>
                <a:gd name="connsiteX3" fmla="*/ 99060 w 335709"/>
                <a:gd name="connsiteY3" fmla="*/ 495300 h 1950720"/>
                <a:gd name="connsiteX4" fmla="*/ 266700 w 335709"/>
                <a:gd name="connsiteY4" fmla="*/ 0 h 1950720"/>
                <a:gd name="connsiteX5" fmla="*/ 0 w 335709"/>
                <a:gd name="connsiteY5" fmla="*/ 487680 h 1950720"/>
                <a:gd name="connsiteX6" fmla="*/ 160020 w 335709"/>
                <a:gd name="connsiteY6" fmla="*/ 1051560 h 1950720"/>
                <a:gd name="connsiteX7" fmla="*/ 243840 w 335709"/>
                <a:gd name="connsiteY7" fmla="*/ 1653540 h 1950720"/>
                <a:gd name="connsiteX8" fmla="*/ 60960 w 335709"/>
                <a:gd name="connsiteY8" fmla="*/ 1950720 h 1950720"/>
                <a:gd name="connsiteX0" fmla="*/ 60960 w 335709"/>
                <a:gd name="connsiteY0" fmla="*/ 1950720 h 1950751"/>
                <a:gd name="connsiteX1" fmla="*/ 327660 w 335709"/>
                <a:gd name="connsiteY1" fmla="*/ 1638300 h 1950751"/>
                <a:gd name="connsiteX2" fmla="*/ 251460 w 335709"/>
                <a:gd name="connsiteY2" fmla="*/ 1005840 h 1950751"/>
                <a:gd name="connsiteX3" fmla="*/ 99060 w 335709"/>
                <a:gd name="connsiteY3" fmla="*/ 495300 h 1950751"/>
                <a:gd name="connsiteX4" fmla="*/ 266700 w 335709"/>
                <a:gd name="connsiteY4" fmla="*/ 0 h 1950751"/>
                <a:gd name="connsiteX5" fmla="*/ 0 w 335709"/>
                <a:gd name="connsiteY5" fmla="*/ 487680 h 1950751"/>
                <a:gd name="connsiteX6" fmla="*/ 160020 w 335709"/>
                <a:gd name="connsiteY6" fmla="*/ 1051560 h 1950751"/>
                <a:gd name="connsiteX7" fmla="*/ 243840 w 335709"/>
                <a:gd name="connsiteY7" fmla="*/ 1653540 h 1950751"/>
                <a:gd name="connsiteX8" fmla="*/ 60960 w 335709"/>
                <a:gd name="connsiteY8" fmla="*/ 1950720 h 1950751"/>
                <a:gd name="connsiteX0" fmla="*/ 60960 w 336804"/>
                <a:gd name="connsiteY0" fmla="*/ 1950720 h 1950751"/>
                <a:gd name="connsiteX1" fmla="*/ 327660 w 336804"/>
                <a:gd name="connsiteY1" fmla="*/ 1638300 h 1950751"/>
                <a:gd name="connsiteX2" fmla="*/ 251460 w 336804"/>
                <a:gd name="connsiteY2" fmla="*/ 1005840 h 1950751"/>
                <a:gd name="connsiteX3" fmla="*/ 99060 w 336804"/>
                <a:gd name="connsiteY3" fmla="*/ 495300 h 1950751"/>
                <a:gd name="connsiteX4" fmla="*/ 266700 w 336804"/>
                <a:gd name="connsiteY4" fmla="*/ 0 h 1950751"/>
                <a:gd name="connsiteX5" fmla="*/ 0 w 336804"/>
                <a:gd name="connsiteY5" fmla="*/ 487680 h 1950751"/>
                <a:gd name="connsiteX6" fmla="*/ 160020 w 336804"/>
                <a:gd name="connsiteY6" fmla="*/ 1051560 h 1950751"/>
                <a:gd name="connsiteX7" fmla="*/ 243840 w 336804"/>
                <a:gd name="connsiteY7" fmla="*/ 1653540 h 1950751"/>
                <a:gd name="connsiteX8" fmla="*/ 60960 w 336804"/>
                <a:gd name="connsiteY8" fmla="*/ 1950720 h 1950751"/>
                <a:gd name="connsiteX0" fmla="*/ 62541 w 338385"/>
                <a:gd name="connsiteY0" fmla="*/ 1950720 h 1950751"/>
                <a:gd name="connsiteX1" fmla="*/ 329241 w 338385"/>
                <a:gd name="connsiteY1" fmla="*/ 1638300 h 1950751"/>
                <a:gd name="connsiteX2" fmla="*/ 253041 w 338385"/>
                <a:gd name="connsiteY2" fmla="*/ 1005840 h 1950751"/>
                <a:gd name="connsiteX3" fmla="*/ 100641 w 338385"/>
                <a:gd name="connsiteY3" fmla="*/ 495300 h 1950751"/>
                <a:gd name="connsiteX4" fmla="*/ 268281 w 338385"/>
                <a:gd name="connsiteY4" fmla="*/ 0 h 1950751"/>
                <a:gd name="connsiteX5" fmla="*/ 1581 w 338385"/>
                <a:gd name="connsiteY5" fmla="*/ 487680 h 1950751"/>
                <a:gd name="connsiteX6" fmla="*/ 161601 w 338385"/>
                <a:gd name="connsiteY6" fmla="*/ 1051560 h 1950751"/>
                <a:gd name="connsiteX7" fmla="*/ 245421 w 338385"/>
                <a:gd name="connsiteY7" fmla="*/ 1653540 h 1950751"/>
                <a:gd name="connsiteX8" fmla="*/ 62541 w 338385"/>
                <a:gd name="connsiteY8" fmla="*/ 1950720 h 1950751"/>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8385"/>
                <a:gd name="connsiteY0" fmla="*/ 1950723 h 1950754"/>
                <a:gd name="connsiteX1" fmla="*/ 329241 w 338385"/>
                <a:gd name="connsiteY1" fmla="*/ 1638303 h 1950754"/>
                <a:gd name="connsiteX2" fmla="*/ 253041 w 338385"/>
                <a:gd name="connsiteY2" fmla="*/ 1005843 h 1950754"/>
                <a:gd name="connsiteX3" fmla="*/ 100641 w 338385"/>
                <a:gd name="connsiteY3" fmla="*/ 495303 h 1950754"/>
                <a:gd name="connsiteX4" fmla="*/ 268281 w 338385"/>
                <a:gd name="connsiteY4" fmla="*/ 3 h 1950754"/>
                <a:gd name="connsiteX5" fmla="*/ 1581 w 338385"/>
                <a:gd name="connsiteY5" fmla="*/ 487683 h 1950754"/>
                <a:gd name="connsiteX6" fmla="*/ 161601 w 338385"/>
                <a:gd name="connsiteY6" fmla="*/ 1051563 h 1950754"/>
                <a:gd name="connsiteX7" fmla="*/ 245421 w 338385"/>
                <a:gd name="connsiteY7" fmla="*/ 1653543 h 1950754"/>
                <a:gd name="connsiteX8" fmla="*/ 62541 w 338385"/>
                <a:gd name="connsiteY8" fmla="*/ 1950723 h 1950754"/>
                <a:gd name="connsiteX0" fmla="*/ 62541 w 339167"/>
                <a:gd name="connsiteY0" fmla="*/ 1950723 h 1950754"/>
                <a:gd name="connsiteX1" fmla="*/ 329241 w 339167"/>
                <a:gd name="connsiteY1" fmla="*/ 1638303 h 1950754"/>
                <a:gd name="connsiteX2" fmla="*/ 253041 w 339167"/>
                <a:gd name="connsiteY2" fmla="*/ 1005843 h 1950754"/>
                <a:gd name="connsiteX3" fmla="*/ 100641 w 339167"/>
                <a:gd name="connsiteY3" fmla="*/ 495303 h 1950754"/>
                <a:gd name="connsiteX4" fmla="*/ 268281 w 339167"/>
                <a:gd name="connsiteY4" fmla="*/ 3 h 1950754"/>
                <a:gd name="connsiteX5" fmla="*/ 1581 w 339167"/>
                <a:gd name="connsiteY5" fmla="*/ 487683 h 1950754"/>
                <a:gd name="connsiteX6" fmla="*/ 161601 w 339167"/>
                <a:gd name="connsiteY6" fmla="*/ 1051563 h 1950754"/>
                <a:gd name="connsiteX7" fmla="*/ 245421 w 339167"/>
                <a:gd name="connsiteY7" fmla="*/ 1653543 h 1950754"/>
                <a:gd name="connsiteX8" fmla="*/ 62541 w 339167"/>
                <a:gd name="connsiteY8" fmla="*/ 1950723 h 1950754"/>
                <a:gd name="connsiteX0" fmla="*/ 62541 w 361633"/>
                <a:gd name="connsiteY0" fmla="*/ 1950723 h 1950754"/>
                <a:gd name="connsiteX1" fmla="*/ 329241 w 361633"/>
                <a:gd name="connsiteY1" fmla="*/ 1638303 h 1950754"/>
                <a:gd name="connsiteX2" fmla="*/ 253041 w 361633"/>
                <a:gd name="connsiteY2" fmla="*/ 1005843 h 1950754"/>
                <a:gd name="connsiteX3" fmla="*/ 100641 w 361633"/>
                <a:gd name="connsiteY3" fmla="*/ 495303 h 1950754"/>
                <a:gd name="connsiteX4" fmla="*/ 268281 w 361633"/>
                <a:gd name="connsiteY4" fmla="*/ 3 h 1950754"/>
                <a:gd name="connsiteX5" fmla="*/ 1581 w 361633"/>
                <a:gd name="connsiteY5" fmla="*/ 487683 h 1950754"/>
                <a:gd name="connsiteX6" fmla="*/ 161601 w 361633"/>
                <a:gd name="connsiteY6" fmla="*/ 1051563 h 1950754"/>
                <a:gd name="connsiteX7" fmla="*/ 245421 w 361633"/>
                <a:gd name="connsiteY7" fmla="*/ 1653543 h 1950754"/>
                <a:gd name="connsiteX8" fmla="*/ 62541 w 361633"/>
                <a:gd name="connsiteY8" fmla="*/ 1950723 h 1950754"/>
                <a:gd name="connsiteX0" fmla="*/ 62541 w 355070"/>
                <a:gd name="connsiteY0" fmla="*/ 1950723 h 1950754"/>
                <a:gd name="connsiteX1" fmla="*/ 329241 w 355070"/>
                <a:gd name="connsiteY1" fmla="*/ 1638303 h 1950754"/>
                <a:gd name="connsiteX2" fmla="*/ 253041 w 355070"/>
                <a:gd name="connsiteY2" fmla="*/ 1005843 h 1950754"/>
                <a:gd name="connsiteX3" fmla="*/ 100641 w 355070"/>
                <a:gd name="connsiteY3" fmla="*/ 495303 h 1950754"/>
                <a:gd name="connsiteX4" fmla="*/ 268281 w 355070"/>
                <a:gd name="connsiteY4" fmla="*/ 3 h 1950754"/>
                <a:gd name="connsiteX5" fmla="*/ 1581 w 355070"/>
                <a:gd name="connsiteY5" fmla="*/ 487683 h 1950754"/>
                <a:gd name="connsiteX6" fmla="*/ 161601 w 355070"/>
                <a:gd name="connsiteY6" fmla="*/ 1051563 h 1950754"/>
                <a:gd name="connsiteX7" fmla="*/ 245421 w 355070"/>
                <a:gd name="connsiteY7" fmla="*/ 1653543 h 1950754"/>
                <a:gd name="connsiteX8" fmla="*/ 62541 w 355070"/>
                <a:gd name="connsiteY8" fmla="*/ 1950723 h 1950754"/>
                <a:gd name="connsiteX0" fmla="*/ 62541 w 355070"/>
                <a:gd name="connsiteY0" fmla="*/ 1950723 h 1950758"/>
                <a:gd name="connsiteX1" fmla="*/ 329241 w 355070"/>
                <a:gd name="connsiteY1" fmla="*/ 1638303 h 1950758"/>
                <a:gd name="connsiteX2" fmla="*/ 253041 w 355070"/>
                <a:gd name="connsiteY2" fmla="*/ 1005843 h 1950758"/>
                <a:gd name="connsiteX3" fmla="*/ 100641 w 355070"/>
                <a:gd name="connsiteY3" fmla="*/ 495303 h 1950758"/>
                <a:gd name="connsiteX4" fmla="*/ 268281 w 355070"/>
                <a:gd name="connsiteY4" fmla="*/ 3 h 1950758"/>
                <a:gd name="connsiteX5" fmla="*/ 1581 w 355070"/>
                <a:gd name="connsiteY5" fmla="*/ 487683 h 1950758"/>
                <a:gd name="connsiteX6" fmla="*/ 161601 w 355070"/>
                <a:gd name="connsiteY6" fmla="*/ 1051563 h 1950758"/>
                <a:gd name="connsiteX7" fmla="*/ 245421 w 355070"/>
                <a:gd name="connsiteY7" fmla="*/ 1653543 h 1950758"/>
                <a:gd name="connsiteX8" fmla="*/ 62541 w 355070"/>
                <a:gd name="connsiteY8" fmla="*/ 1950723 h 1950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070" h="1950758">
                  <a:moveTo>
                    <a:pt x="62541" y="1950723"/>
                  </a:moveTo>
                  <a:cubicBezTo>
                    <a:pt x="76511" y="1948183"/>
                    <a:pt x="259391" y="1811023"/>
                    <a:pt x="329241" y="1638303"/>
                  </a:cubicBezTo>
                  <a:cubicBezTo>
                    <a:pt x="399091" y="1465583"/>
                    <a:pt x="311461" y="1160783"/>
                    <a:pt x="253041" y="1005843"/>
                  </a:cubicBezTo>
                  <a:cubicBezTo>
                    <a:pt x="194621" y="850903"/>
                    <a:pt x="105721" y="680723"/>
                    <a:pt x="100641" y="495303"/>
                  </a:cubicBezTo>
                  <a:cubicBezTo>
                    <a:pt x="95561" y="309883"/>
                    <a:pt x="284791" y="1273"/>
                    <a:pt x="268281" y="3"/>
                  </a:cubicBezTo>
                  <a:cubicBezTo>
                    <a:pt x="251771" y="-1267"/>
                    <a:pt x="19361" y="312423"/>
                    <a:pt x="1581" y="487683"/>
                  </a:cubicBezTo>
                  <a:cubicBezTo>
                    <a:pt x="-16199" y="662943"/>
                    <a:pt x="120961" y="857253"/>
                    <a:pt x="161601" y="1051563"/>
                  </a:cubicBezTo>
                  <a:cubicBezTo>
                    <a:pt x="202241" y="1245873"/>
                    <a:pt x="292411" y="1488443"/>
                    <a:pt x="245421" y="1653543"/>
                  </a:cubicBezTo>
                  <a:cubicBezTo>
                    <a:pt x="198431" y="1818643"/>
                    <a:pt x="48571" y="1953263"/>
                    <a:pt x="62541" y="1950723"/>
                  </a:cubicBezTo>
                  <a:close/>
                </a:path>
              </a:pathLst>
            </a:cu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xmlns="" val="1550901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41828" y="2277920"/>
            <a:ext cx="5260344" cy="2302160"/>
            <a:chOff x="1823365" y="1971961"/>
            <a:chExt cx="5260344" cy="2302160"/>
          </a:xfrm>
        </p:grpSpPr>
        <p:grpSp>
          <p:nvGrpSpPr>
            <p:cNvPr id="5" name="组合 4"/>
            <p:cNvGrpSpPr/>
            <p:nvPr/>
          </p:nvGrpSpPr>
          <p:grpSpPr>
            <a:xfrm>
              <a:off x="1823365" y="2128751"/>
              <a:ext cx="2488260" cy="1930106"/>
              <a:chOff x="918512" y="2099072"/>
              <a:chExt cx="2488260" cy="1930106"/>
            </a:xfrm>
          </p:grpSpPr>
          <p:sp>
            <p:nvSpPr>
              <p:cNvPr id="17" name="任意多边形 16"/>
              <p:cNvSpPr/>
              <p:nvPr/>
            </p:nvSpPr>
            <p:spPr>
              <a:xfrm>
                <a:off x="918512" y="2099072"/>
                <a:ext cx="2488260" cy="1930106"/>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p:cNvGrpSpPr/>
              <p:nvPr/>
            </p:nvGrpSpPr>
            <p:grpSpPr>
              <a:xfrm>
                <a:off x="1439506" y="2798930"/>
                <a:ext cx="1407629" cy="805247"/>
                <a:chOff x="1439506" y="3137400"/>
                <a:chExt cx="1407629" cy="805247"/>
              </a:xfrm>
            </p:grpSpPr>
            <p:sp>
              <p:nvSpPr>
                <p:cNvPr id="18" name="TextBox 17"/>
                <p:cNvSpPr txBox="1"/>
                <p:nvPr/>
              </p:nvSpPr>
              <p:spPr>
                <a:xfrm>
                  <a:off x="1469837" y="3357872"/>
                  <a:ext cx="1346968" cy="584775"/>
                </a:xfrm>
                <a:prstGeom prst="rect">
                  <a:avLst/>
                </a:prstGeom>
                <a:noFill/>
              </p:spPr>
              <p:txBody>
                <a:bodyPr wrap="square" rtlCol="0">
                  <a:spAutoFit/>
                </a:bodyPr>
                <a:lstStyle/>
                <a:p>
                  <a:pPr algn="ctr"/>
                  <a:r>
                    <a:rPr lang="zh-CN" altLang="en-US" sz="3200" dirty="0">
                      <a:solidFill>
                        <a:schemeClr val="bg1">
                          <a:lumMod val="95000"/>
                        </a:schemeClr>
                      </a:solidFill>
                      <a:latin typeface="方正粗倩简体" pitchFamily="65" charset="-122"/>
                      <a:ea typeface="方正粗倩简体" pitchFamily="65" charset="-122"/>
                    </a:rPr>
                    <a:t>目录</a:t>
                  </a:r>
                </a:p>
              </p:txBody>
            </p:sp>
            <p:sp>
              <p:nvSpPr>
                <p:cNvPr id="24" name="矩形 23"/>
                <p:cNvSpPr/>
                <p:nvPr/>
              </p:nvSpPr>
              <p:spPr>
                <a:xfrm>
                  <a:off x="1439506" y="3137400"/>
                  <a:ext cx="1407629" cy="369332"/>
                </a:xfrm>
                <a:prstGeom prst="rect">
                  <a:avLst/>
                </a:prstGeom>
              </p:spPr>
              <p:txBody>
                <a:bodyPr wrap="none">
                  <a:spAutoFit/>
                </a:bodyPr>
                <a:lstStyle/>
                <a:p>
                  <a:pPr algn="ctr"/>
                  <a:r>
                    <a:rPr lang="en-US" altLang="zh-CN" dirty="0" smtClean="0">
                      <a:solidFill>
                        <a:schemeClr val="bg1"/>
                      </a:solidFill>
                      <a:latin typeface="Copperplate Gothic Bold" pitchFamily="34" charset="0"/>
                    </a:rPr>
                    <a:t>contents</a:t>
                  </a:r>
                  <a:endParaRPr lang="zh-CN" altLang="en-US" dirty="0">
                    <a:solidFill>
                      <a:schemeClr val="bg1"/>
                    </a:solidFill>
                    <a:latin typeface="Copperplate Gothic Bold" pitchFamily="34" charset="0"/>
                  </a:endParaRPr>
                </a:p>
              </p:txBody>
            </p:sp>
          </p:grpSp>
        </p:grpSp>
        <p:grpSp>
          <p:nvGrpSpPr>
            <p:cNvPr id="3" name="组合 2"/>
            <p:cNvGrpSpPr/>
            <p:nvPr/>
          </p:nvGrpSpPr>
          <p:grpSpPr>
            <a:xfrm>
              <a:off x="4984635" y="1971961"/>
              <a:ext cx="2099074" cy="2302160"/>
              <a:chOff x="4510221" y="1808820"/>
              <a:chExt cx="2099074" cy="2302160"/>
            </a:xfrm>
          </p:grpSpPr>
          <p:sp>
            <p:nvSpPr>
              <p:cNvPr id="25" name="TextBox 24"/>
              <p:cNvSpPr txBox="1"/>
              <p:nvPr/>
            </p:nvSpPr>
            <p:spPr>
              <a:xfrm>
                <a:off x="4510221" y="1808820"/>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菜品介绍</a:t>
                </a:r>
                <a:endParaRPr lang="zh-CN" altLang="en-US" sz="3200" dirty="0">
                  <a:latin typeface="方正粗倩简体" pitchFamily="65" charset="-122"/>
                  <a:ea typeface="方正粗倩简体" pitchFamily="65" charset="-122"/>
                </a:endParaRPr>
              </a:p>
            </p:txBody>
          </p:sp>
          <p:sp>
            <p:nvSpPr>
              <p:cNvPr id="26" name="TextBox 25"/>
              <p:cNvSpPr txBox="1"/>
              <p:nvPr/>
            </p:nvSpPr>
            <p:spPr>
              <a:xfrm>
                <a:off x="4510221" y="2407443"/>
                <a:ext cx="2099074" cy="523220"/>
              </a:xfrm>
              <a:prstGeom prst="rect">
                <a:avLst/>
              </a:prstGeom>
              <a:noFill/>
            </p:spPr>
            <p:txBody>
              <a:bodyPr wrap="square" rtlCol="0">
                <a:spAutoFit/>
              </a:bodyPr>
              <a:lstStyle/>
              <a:p>
                <a:pPr algn="ctr"/>
                <a:r>
                  <a:rPr lang="zh-CN" altLang="en-US" sz="2800" dirty="0" smtClean="0">
                    <a:latin typeface="方正粗倩简体" pitchFamily="65" charset="-122"/>
                    <a:ea typeface="方正粗倩简体" pitchFamily="65" charset="-122"/>
                  </a:rPr>
                  <a:t>原料</a:t>
                </a:r>
                <a:r>
                  <a:rPr lang="en-US" altLang="zh-CN" sz="2800" dirty="0" smtClean="0">
                    <a:latin typeface="方正粗倩简体" pitchFamily="65" charset="-122"/>
                    <a:ea typeface="方正粗倩简体" pitchFamily="65" charset="-122"/>
                  </a:rPr>
                  <a:t>&amp;</a:t>
                </a:r>
                <a:r>
                  <a:rPr lang="zh-CN" altLang="en-US" sz="2800" dirty="0" smtClean="0">
                    <a:latin typeface="方正粗倩简体" pitchFamily="65" charset="-122"/>
                    <a:ea typeface="方正粗倩简体" pitchFamily="65" charset="-122"/>
                  </a:rPr>
                  <a:t>做法</a:t>
                </a:r>
                <a:endParaRPr lang="zh-CN" altLang="en-US" sz="2800" dirty="0">
                  <a:latin typeface="方正粗倩简体" pitchFamily="65" charset="-122"/>
                  <a:ea typeface="方正粗倩简体" pitchFamily="65" charset="-122"/>
                </a:endParaRPr>
              </a:p>
            </p:txBody>
          </p:sp>
          <p:sp>
            <p:nvSpPr>
              <p:cNvPr id="27" name="TextBox 26"/>
              <p:cNvSpPr txBox="1"/>
              <p:nvPr/>
            </p:nvSpPr>
            <p:spPr>
              <a:xfrm>
                <a:off x="4510221" y="294625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营养价值</a:t>
                </a:r>
                <a:endParaRPr lang="zh-CN" altLang="en-US" sz="3200" dirty="0">
                  <a:latin typeface="方正粗倩简体" pitchFamily="65" charset="-122"/>
                  <a:ea typeface="方正粗倩简体" pitchFamily="65" charset="-122"/>
                </a:endParaRPr>
              </a:p>
            </p:txBody>
          </p:sp>
          <p:sp>
            <p:nvSpPr>
              <p:cNvPr id="28" name="TextBox 27"/>
              <p:cNvSpPr txBox="1"/>
              <p:nvPr/>
            </p:nvSpPr>
            <p:spPr>
              <a:xfrm>
                <a:off x="4510221" y="352620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小知识</a:t>
                </a:r>
                <a:endParaRPr lang="zh-CN" altLang="en-US" sz="3200" dirty="0">
                  <a:latin typeface="方正粗倩简体" pitchFamily="65" charset="-122"/>
                  <a:ea typeface="方正粗倩简体" pitchFamily="65" charset="-122"/>
                </a:endParaRPr>
              </a:p>
            </p:txBody>
          </p:sp>
        </p:grpSp>
        <p:sp>
          <p:nvSpPr>
            <p:cNvPr id="7" name="TextBox 6"/>
            <p:cNvSpPr txBox="1"/>
            <p:nvPr/>
          </p:nvSpPr>
          <p:spPr>
            <a:xfrm>
              <a:off x="4425925" y="197196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01</a:t>
              </a:r>
              <a:endParaRPr lang="zh-CN" altLang="en-US" sz="2800" spc="300" dirty="0">
                <a:latin typeface="方正粗倩简体" pitchFamily="65" charset="-122"/>
                <a:ea typeface="方正粗倩简体" pitchFamily="65" charset="-122"/>
              </a:endParaRPr>
            </a:p>
          </p:txBody>
        </p:sp>
        <p:sp>
          <p:nvSpPr>
            <p:cNvPr id="29" name="TextBox 28"/>
            <p:cNvSpPr txBox="1"/>
            <p:nvPr/>
          </p:nvSpPr>
          <p:spPr>
            <a:xfrm>
              <a:off x="4425924" y="254683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02</a:t>
              </a:r>
              <a:endParaRPr lang="zh-CN" altLang="en-US" sz="2800" spc="300" dirty="0">
                <a:latin typeface="方正粗倩简体" pitchFamily="65" charset="-122"/>
                <a:ea typeface="方正粗倩简体" pitchFamily="65" charset="-122"/>
              </a:endParaRPr>
            </a:p>
          </p:txBody>
        </p:sp>
        <p:sp>
          <p:nvSpPr>
            <p:cNvPr id="30" name="TextBox 29"/>
            <p:cNvSpPr txBox="1"/>
            <p:nvPr/>
          </p:nvSpPr>
          <p:spPr>
            <a:xfrm>
              <a:off x="4425925" y="311401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03</a:t>
              </a:r>
              <a:endParaRPr lang="zh-CN" altLang="en-US" sz="2800" spc="300" dirty="0">
                <a:latin typeface="方正粗倩简体" pitchFamily="65" charset="-122"/>
                <a:ea typeface="方正粗倩简体" pitchFamily="65" charset="-122"/>
              </a:endParaRPr>
            </a:p>
          </p:txBody>
        </p:sp>
        <p:sp>
          <p:nvSpPr>
            <p:cNvPr id="31" name="TextBox 30"/>
            <p:cNvSpPr txBox="1"/>
            <p:nvPr/>
          </p:nvSpPr>
          <p:spPr>
            <a:xfrm>
              <a:off x="4425923" y="368934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04</a:t>
              </a:r>
              <a:endParaRPr lang="zh-CN" altLang="en-US" sz="2800" spc="300" dirty="0">
                <a:latin typeface="方正粗倩简体" pitchFamily="65" charset="-122"/>
                <a:ea typeface="方正粗倩简体" pitchFamily="65" charset="-122"/>
              </a:endParaRPr>
            </a:p>
          </p:txBody>
        </p:sp>
      </p:grpSp>
      <p:sp>
        <p:nvSpPr>
          <p:cNvPr id="4" name="TextBox 3"/>
          <p:cNvSpPr txBox="1"/>
          <p:nvPr/>
        </p:nvSpPr>
        <p:spPr>
          <a:xfrm>
            <a:off x="4585133" y="2222927"/>
            <a:ext cx="656830" cy="523220"/>
          </a:xfrm>
          <a:prstGeom prst="rect">
            <a:avLst/>
          </a:prstGeom>
          <a:noFill/>
        </p:spPr>
        <p:txBody>
          <a:bodyPr wrap="square" rtlCol="0">
            <a:spAutoFit/>
          </a:bodyPr>
          <a:lstStyle/>
          <a:p>
            <a:r>
              <a:rPr lang="zh-CN" altLang="en-US" sz="2800" dirty="0" smtClean="0">
                <a:solidFill>
                  <a:srgbClr val="D60000"/>
                </a:solidFill>
                <a:latin typeface="Copperplate Gothic Light" pitchFamily="34" charset="0"/>
              </a:rPr>
              <a:t>√</a:t>
            </a:r>
            <a:endParaRPr lang="zh-CN" altLang="en-US" sz="2800" dirty="0">
              <a:solidFill>
                <a:srgbClr val="D60000"/>
              </a:solidFill>
              <a:latin typeface="Copperplate Gothic Light" pitchFamily="34" charset="0"/>
            </a:endParaRPr>
          </a:p>
        </p:txBody>
      </p:sp>
    </p:spTree>
    <p:extLst>
      <p:ext uri="{BB962C8B-B14F-4D97-AF65-F5344CB8AC3E}">
        <p14:creationId xmlns:p14="http://schemas.microsoft.com/office/powerpoint/2010/main" xmlns="" val="45988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88320" y="2072887"/>
            <a:ext cx="8069145" cy="2327173"/>
            <a:chOff x="688320" y="1574891"/>
            <a:chExt cx="8069145" cy="2327173"/>
          </a:xfrm>
        </p:grpSpPr>
        <p:sp>
          <p:nvSpPr>
            <p:cNvPr id="5" name="圆角矩形 4"/>
            <p:cNvSpPr/>
            <p:nvPr/>
          </p:nvSpPr>
          <p:spPr>
            <a:xfrm>
              <a:off x="688320" y="1574891"/>
              <a:ext cx="3246168" cy="2327173"/>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51" name="Picture 2" descr="D:\缓存区\美食\黑椒牛排.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954" t="14003" r="1954" b="6731"/>
            <a:stretch/>
          </p:blipFill>
          <p:spPr bwMode="auto">
            <a:xfrm>
              <a:off x="820064" y="1732919"/>
              <a:ext cx="2982680" cy="2011115"/>
            </a:xfrm>
            <a:prstGeom prst="roundRect">
              <a:avLst/>
            </a:prstGeom>
            <a:noFill/>
            <a:extLst>
              <a:ext uri="{909E8E84-426E-40DD-AFC4-6F175D3DCCD1}">
                <a14:hiddenFill xmlns:a14="http://schemas.microsoft.com/office/drawing/2010/main" xmlns="">
                  <a:solidFill>
                    <a:srgbClr val="FFFFFF"/>
                  </a:solidFill>
                </a14:hiddenFill>
              </a:ext>
            </a:extLst>
          </p:spPr>
        </p:pic>
        <p:sp>
          <p:nvSpPr>
            <p:cNvPr id="152" name="矩形 151"/>
            <p:cNvSpPr/>
            <p:nvPr/>
          </p:nvSpPr>
          <p:spPr>
            <a:xfrm>
              <a:off x="4391980" y="1574891"/>
              <a:ext cx="4365485" cy="1938992"/>
            </a:xfrm>
            <a:prstGeom prst="rect">
              <a:avLst/>
            </a:prstGeom>
          </p:spPr>
          <p:txBody>
            <a:bodyPr wrap="square">
              <a:spAutoFit/>
            </a:bodyPr>
            <a:lstStyle/>
            <a:p>
              <a:r>
                <a:rPr lang="zh-CN" altLang="en-US" sz="2000" dirty="0" smtClean="0">
                  <a:latin typeface="方正艺黑简体" pitchFamily="65" charset="-122"/>
                  <a:ea typeface="方正艺黑简体" pitchFamily="65" charset="-122"/>
                </a:rPr>
                <a:t>欧洲中世纪时，猪肉及羊肉是平民百姓的食用肉，牛肉则是王公贵族们的高级肉品，尊贵的牛肉被他们搭配上了当时也是享有尊贵身份的胡椒及香辛料一起烹调，并在特殊场合中供应，以彰显主人的尊贵身份。</a:t>
              </a:r>
              <a:endParaRPr lang="zh-CN" altLang="en-US" sz="2000" dirty="0">
                <a:latin typeface="方正艺黑简体" pitchFamily="65" charset="-122"/>
                <a:ea typeface="方正艺黑简体" pitchFamily="65" charset="-122"/>
              </a:endParaRPr>
            </a:p>
          </p:txBody>
        </p:sp>
        <p:sp>
          <p:nvSpPr>
            <p:cNvPr id="205" name="任意多边形 204"/>
            <p:cNvSpPr/>
            <p:nvPr/>
          </p:nvSpPr>
          <p:spPr>
            <a:xfrm>
              <a:off x="8092330" y="3507867"/>
              <a:ext cx="508192" cy="394197"/>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11" name="任意多边形 210"/>
          <p:cNvSpPr/>
          <p:nvPr/>
        </p:nvSpPr>
        <p:spPr>
          <a:xfrm>
            <a:off x="469834" y="4464115"/>
            <a:ext cx="3683140" cy="2288107"/>
          </a:xfrm>
          <a:custGeom>
            <a:avLst/>
            <a:gdLst>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91440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2300 w 7452360"/>
              <a:gd name="connsiteY3" fmla="*/ 2194560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68650 w 7452360"/>
              <a:gd name="connsiteY3" fmla="*/ 22104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52775 w 7452360"/>
              <a:gd name="connsiteY3" fmla="*/ 22231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0 w 7452360"/>
              <a:gd name="connsiteY0" fmla="*/ 2392680 h 2392680"/>
              <a:gd name="connsiteX1" fmla="*/ 160020 w 7452360"/>
              <a:gd name="connsiteY1" fmla="*/ 2247900 h 2392680"/>
              <a:gd name="connsiteX2" fmla="*/ 3124200 w 7452360"/>
              <a:gd name="connsiteY2" fmla="*/ 2255520 h 2392680"/>
              <a:gd name="connsiteX3" fmla="*/ 3152775 w 7452360"/>
              <a:gd name="connsiteY3" fmla="*/ 2223135 h 2392680"/>
              <a:gd name="connsiteX4" fmla="*/ 3573780 w 7452360"/>
              <a:gd name="connsiteY4" fmla="*/ 1973580 h 2392680"/>
              <a:gd name="connsiteX5" fmla="*/ 3573780 w 7452360"/>
              <a:gd name="connsiteY5" fmla="*/ 472440 h 2392680"/>
              <a:gd name="connsiteX6" fmla="*/ 3329940 w 7452360"/>
              <a:gd name="connsiteY6" fmla="*/ 100965 h 2392680"/>
              <a:gd name="connsiteX7" fmla="*/ 3185160 w 7452360"/>
              <a:gd name="connsiteY7" fmla="*/ 99060 h 2392680"/>
              <a:gd name="connsiteX8" fmla="*/ 2263140 w 7452360"/>
              <a:gd name="connsiteY8" fmla="*/ 83820 h 2392680"/>
              <a:gd name="connsiteX9" fmla="*/ 2263140 w 7452360"/>
              <a:gd name="connsiteY9" fmla="*/ 0 h 2392680"/>
              <a:gd name="connsiteX10" fmla="*/ 5189220 w 7452360"/>
              <a:gd name="connsiteY10" fmla="*/ 22860 h 2392680"/>
              <a:gd name="connsiteX11" fmla="*/ 5189220 w 7452360"/>
              <a:gd name="connsiteY11" fmla="*/ 83820 h 2392680"/>
              <a:gd name="connsiteX12" fmla="*/ 4259580 w 7452360"/>
              <a:gd name="connsiteY12" fmla="*/ 83820 h 2392680"/>
              <a:gd name="connsiteX13" fmla="*/ 4152900 w 7452360"/>
              <a:gd name="connsiteY13" fmla="*/ 106680 h 2392680"/>
              <a:gd name="connsiteX14" fmla="*/ 3863340 w 7452360"/>
              <a:gd name="connsiteY14" fmla="*/ 502920 h 2392680"/>
              <a:gd name="connsiteX15" fmla="*/ 3901440 w 7452360"/>
              <a:gd name="connsiteY15" fmla="*/ 1988820 h 2392680"/>
              <a:gd name="connsiteX16" fmla="*/ 4335780 w 7452360"/>
              <a:gd name="connsiteY16" fmla="*/ 2232660 h 2392680"/>
              <a:gd name="connsiteX17" fmla="*/ 4358640 w 7452360"/>
              <a:gd name="connsiteY17" fmla="*/ 2255520 h 2392680"/>
              <a:gd name="connsiteX18" fmla="*/ 7338060 w 7452360"/>
              <a:gd name="connsiteY18" fmla="*/ 2247900 h 2392680"/>
              <a:gd name="connsiteX19" fmla="*/ 7452360 w 7452360"/>
              <a:gd name="connsiteY19" fmla="*/ 2392680 h 2392680"/>
              <a:gd name="connsiteX20" fmla="*/ 0 w 7452360"/>
              <a:gd name="connsiteY20" fmla="*/ 2392680 h 2392680"/>
              <a:gd name="connsiteX0" fmla="*/ 102077 w 7554437"/>
              <a:gd name="connsiteY0" fmla="*/ 2392680 h 2392680"/>
              <a:gd name="connsiteX1" fmla="*/ 3226277 w 7554437"/>
              <a:gd name="connsiteY1" fmla="*/ 2255520 h 2392680"/>
              <a:gd name="connsiteX2" fmla="*/ 3254852 w 7554437"/>
              <a:gd name="connsiteY2" fmla="*/ 2223135 h 2392680"/>
              <a:gd name="connsiteX3" fmla="*/ 3675857 w 7554437"/>
              <a:gd name="connsiteY3" fmla="*/ 1973580 h 2392680"/>
              <a:gd name="connsiteX4" fmla="*/ 3675857 w 7554437"/>
              <a:gd name="connsiteY4" fmla="*/ 472440 h 2392680"/>
              <a:gd name="connsiteX5" fmla="*/ 3432017 w 7554437"/>
              <a:gd name="connsiteY5" fmla="*/ 100965 h 2392680"/>
              <a:gd name="connsiteX6" fmla="*/ 3287237 w 7554437"/>
              <a:gd name="connsiteY6" fmla="*/ 99060 h 2392680"/>
              <a:gd name="connsiteX7" fmla="*/ 2365217 w 7554437"/>
              <a:gd name="connsiteY7" fmla="*/ 83820 h 2392680"/>
              <a:gd name="connsiteX8" fmla="*/ 2365217 w 7554437"/>
              <a:gd name="connsiteY8" fmla="*/ 0 h 2392680"/>
              <a:gd name="connsiteX9" fmla="*/ 5291297 w 7554437"/>
              <a:gd name="connsiteY9" fmla="*/ 22860 h 2392680"/>
              <a:gd name="connsiteX10" fmla="*/ 5291297 w 7554437"/>
              <a:gd name="connsiteY10" fmla="*/ 83820 h 2392680"/>
              <a:gd name="connsiteX11" fmla="*/ 4361657 w 7554437"/>
              <a:gd name="connsiteY11" fmla="*/ 83820 h 2392680"/>
              <a:gd name="connsiteX12" fmla="*/ 4254977 w 7554437"/>
              <a:gd name="connsiteY12" fmla="*/ 106680 h 2392680"/>
              <a:gd name="connsiteX13" fmla="*/ 3965417 w 7554437"/>
              <a:gd name="connsiteY13" fmla="*/ 502920 h 2392680"/>
              <a:gd name="connsiteX14" fmla="*/ 4003517 w 7554437"/>
              <a:gd name="connsiteY14" fmla="*/ 1988820 h 2392680"/>
              <a:gd name="connsiteX15" fmla="*/ 4437857 w 7554437"/>
              <a:gd name="connsiteY15" fmla="*/ 2232660 h 2392680"/>
              <a:gd name="connsiteX16" fmla="*/ 4460717 w 7554437"/>
              <a:gd name="connsiteY16" fmla="*/ 2255520 h 2392680"/>
              <a:gd name="connsiteX17" fmla="*/ 7440137 w 7554437"/>
              <a:gd name="connsiteY17" fmla="*/ 2247900 h 2392680"/>
              <a:gd name="connsiteX18" fmla="*/ 7554437 w 7554437"/>
              <a:gd name="connsiteY18" fmla="*/ 2392680 h 2392680"/>
              <a:gd name="connsiteX19" fmla="*/ 102077 w 7554437"/>
              <a:gd name="connsiteY19" fmla="*/ 2392680 h 2392680"/>
              <a:gd name="connsiteX0" fmla="*/ 5218998 w 5218998"/>
              <a:gd name="connsiteY0" fmla="*/ 2392680 h 2392680"/>
              <a:gd name="connsiteX1" fmla="*/ 890838 w 5218998"/>
              <a:gd name="connsiteY1" fmla="*/ 2255520 h 2392680"/>
              <a:gd name="connsiteX2" fmla="*/ 919413 w 5218998"/>
              <a:gd name="connsiteY2" fmla="*/ 2223135 h 2392680"/>
              <a:gd name="connsiteX3" fmla="*/ 1340418 w 5218998"/>
              <a:gd name="connsiteY3" fmla="*/ 1973580 h 2392680"/>
              <a:gd name="connsiteX4" fmla="*/ 1340418 w 5218998"/>
              <a:gd name="connsiteY4" fmla="*/ 472440 h 2392680"/>
              <a:gd name="connsiteX5" fmla="*/ 1096578 w 5218998"/>
              <a:gd name="connsiteY5" fmla="*/ 100965 h 2392680"/>
              <a:gd name="connsiteX6" fmla="*/ 951798 w 5218998"/>
              <a:gd name="connsiteY6" fmla="*/ 99060 h 2392680"/>
              <a:gd name="connsiteX7" fmla="*/ 29778 w 5218998"/>
              <a:gd name="connsiteY7" fmla="*/ 83820 h 2392680"/>
              <a:gd name="connsiteX8" fmla="*/ 29778 w 5218998"/>
              <a:gd name="connsiteY8" fmla="*/ 0 h 2392680"/>
              <a:gd name="connsiteX9" fmla="*/ 2955858 w 5218998"/>
              <a:gd name="connsiteY9" fmla="*/ 22860 h 2392680"/>
              <a:gd name="connsiteX10" fmla="*/ 2955858 w 5218998"/>
              <a:gd name="connsiteY10" fmla="*/ 83820 h 2392680"/>
              <a:gd name="connsiteX11" fmla="*/ 2026218 w 5218998"/>
              <a:gd name="connsiteY11" fmla="*/ 83820 h 2392680"/>
              <a:gd name="connsiteX12" fmla="*/ 1919538 w 5218998"/>
              <a:gd name="connsiteY12" fmla="*/ 106680 h 2392680"/>
              <a:gd name="connsiteX13" fmla="*/ 1629978 w 5218998"/>
              <a:gd name="connsiteY13" fmla="*/ 502920 h 2392680"/>
              <a:gd name="connsiteX14" fmla="*/ 1668078 w 5218998"/>
              <a:gd name="connsiteY14" fmla="*/ 1988820 h 2392680"/>
              <a:gd name="connsiteX15" fmla="*/ 2102418 w 5218998"/>
              <a:gd name="connsiteY15" fmla="*/ 2232660 h 2392680"/>
              <a:gd name="connsiteX16" fmla="*/ 2125278 w 5218998"/>
              <a:gd name="connsiteY16" fmla="*/ 2255520 h 2392680"/>
              <a:gd name="connsiteX17" fmla="*/ 5104698 w 5218998"/>
              <a:gd name="connsiteY17" fmla="*/ 2247900 h 2392680"/>
              <a:gd name="connsiteX18" fmla="*/ 5218998 w 5218998"/>
              <a:gd name="connsiteY18" fmla="*/ 2392680 h 2392680"/>
              <a:gd name="connsiteX0" fmla="*/ 5104698 w 5104698"/>
              <a:gd name="connsiteY0" fmla="*/ 2247900 h 2255520"/>
              <a:gd name="connsiteX1" fmla="*/ 890838 w 5104698"/>
              <a:gd name="connsiteY1" fmla="*/ 2255520 h 2255520"/>
              <a:gd name="connsiteX2" fmla="*/ 919413 w 5104698"/>
              <a:gd name="connsiteY2" fmla="*/ 2223135 h 2255520"/>
              <a:gd name="connsiteX3" fmla="*/ 1340418 w 5104698"/>
              <a:gd name="connsiteY3" fmla="*/ 1973580 h 2255520"/>
              <a:gd name="connsiteX4" fmla="*/ 1340418 w 5104698"/>
              <a:gd name="connsiteY4" fmla="*/ 472440 h 2255520"/>
              <a:gd name="connsiteX5" fmla="*/ 1096578 w 5104698"/>
              <a:gd name="connsiteY5" fmla="*/ 100965 h 2255520"/>
              <a:gd name="connsiteX6" fmla="*/ 951798 w 5104698"/>
              <a:gd name="connsiteY6" fmla="*/ 99060 h 2255520"/>
              <a:gd name="connsiteX7" fmla="*/ 29778 w 5104698"/>
              <a:gd name="connsiteY7" fmla="*/ 83820 h 2255520"/>
              <a:gd name="connsiteX8" fmla="*/ 29778 w 5104698"/>
              <a:gd name="connsiteY8" fmla="*/ 0 h 2255520"/>
              <a:gd name="connsiteX9" fmla="*/ 2955858 w 5104698"/>
              <a:gd name="connsiteY9" fmla="*/ 22860 h 2255520"/>
              <a:gd name="connsiteX10" fmla="*/ 2955858 w 5104698"/>
              <a:gd name="connsiteY10" fmla="*/ 83820 h 2255520"/>
              <a:gd name="connsiteX11" fmla="*/ 2026218 w 5104698"/>
              <a:gd name="connsiteY11" fmla="*/ 83820 h 2255520"/>
              <a:gd name="connsiteX12" fmla="*/ 1919538 w 5104698"/>
              <a:gd name="connsiteY12" fmla="*/ 106680 h 2255520"/>
              <a:gd name="connsiteX13" fmla="*/ 1629978 w 5104698"/>
              <a:gd name="connsiteY13" fmla="*/ 502920 h 2255520"/>
              <a:gd name="connsiteX14" fmla="*/ 1668078 w 5104698"/>
              <a:gd name="connsiteY14" fmla="*/ 1988820 h 2255520"/>
              <a:gd name="connsiteX15" fmla="*/ 2102418 w 5104698"/>
              <a:gd name="connsiteY15" fmla="*/ 2232660 h 2255520"/>
              <a:gd name="connsiteX16" fmla="*/ 2125278 w 5104698"/>
              <a:gd name="connsiteY16" fmla="*/ 2255520 h 2255520"/>
              <a:gd name="connsiteX17" fmla="*/ 5104698 w 5104698"/>
              <a:gd name="connsiteY17" fmla="*/ 2247900 h 2255520"/>
              <a:gd name="connsiteX0" fmla="*/ 2125278 w 2997530"/>
              <a:gd name="connsiteY0" fmla="*/ 2255520 h 2255520"/>
              <a:gd name="connsiteX1" fmla="*/ 890838 w 2997530"/>
              <a:gd name="connsiteY1" fmla="*/ 2255520 h 2255520"/>
              <a:gd name="connsiteX2" fmla="*/ 919413 w 2997530"/>
              <a:gd name="connsiteY2" fmla="*/ 2223135 h 2255520"/>
              <a:gd name="connsiteX3" fmla="*/ 1340418 w 2997530"/>
              <a:gd name="connsiteY3" fmla="*/ 1973580 h 2255520"/>
              <a:gd name="connsiteX4" fmla="*/ 1340418 w 2997530"/>
              <a:gd name="connsiteY4" fmla="*/ 472440 h 2255520"/>
              <a:gd name="connsiteX5" fmla="*/ 1096578 w 2997530"/>
              <a:gd name="connsiteY5" fmla="*/ 100965 h 2255520"/>
              <a:gd name="connsiteX6" fmla="*/ 951798 w 2997530"/>
              <a:gd name="connsiteY6" fmla="*/ 99060 h 2255520"/>
              <a:gd name="connsiteX7" fmla="*/ 29778 w 2997530"/>
              <a:gd name="connsiteY7" fmla="*/ 83820 h 2255520"/>
              <a:gd name="connsiteX8" fmla="*/ 29778 w 2997530"/>
              <a:gd name="connsiteY8" fmla="*/ 0 h 2255520"/>
              <a:gd name="connsiteX9" fmla="*/ 2955858 w 2997530"/>
              <a:gd name="connsiteY9" fmla="*/ 22860 h 2255520"/>
              <a:gd name="connsiteX10" fmla="*/ 2955858 w 2997530"/>
              <a:gd name="connsiteY10" fmla="*/ 83820 h 2255520"/>
              <a:gd name="connsiteX11" fmla="*/ 2026218 w 2997530"/>
              <a:gd name="connsiteY11" fmla="*/ 83820 h 2255520"/>
              <a:gd name="connsiteX12" fmla="*/ 1919538 w 2997530"/>
              <a:gd name="connsiteY12" fmla="*/ 106680 h 2255520"/>
              <a:gd name="connsiteX13" fmla="*/ 1629978 w 2997530"/>
              <a:gd name="connsiteY13" fmla="*/ 502920 h 2255520"/>
              <a:gd name="connsiteX14" fmla="*/ 1668078 w 2997530"/>
              <a:gd name="connsiteY14" fmla="*/ 1988820 h 2255520"/>
              <a:gd name="connsiteX15" fmla="*/ 2102418 w 2997530"/>
              <a:gd name="connsiteY15" fmla="*/ 2232660 h 2255520"/>
              <a:gd name="connsiteX16" fmla="*/ 2125278 w 2997530"/>
              <a:gd name="connsiteY16" fmla="*/ 2255520 h 2255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7530" h="2255520">
                <a:moveTo>
                  <a:pt x="2125278" y="2255520"/>
                </a:moveTo>
                <a:lnTo>
                  <a:pt x="890838" y="2255520"/>
                </a:lnTo>
                <a:lnTo>
                  <a:pt x="919413" y="2223135"/>
                </a:lnTo>
                <a:cubicBezTo>
                  <a:pt x="940368" y="2195195"/>
                  <a:pt x="1209925" y="2182813"/>
                  <a:pt x="1340418" y="1973580"/>
                </a:cubicBezTo>
                <a:cubicBezTo>
                  <a:pt x="1470911" y="1764347"/>
                  <a:pt x="1485833" y="740092"/>
                  <a:pt x="1340418" y="472440"/>
                </a:cubicBezTo>
                <a:cubicBezTo>
                  <a:pt x="1195003" y="204788"/>
                  <a:pt x="1165158" y="164465"/>
                  <a:pt x="1096578" y="100965"/>
                </a:cubicBezTo>
                <a:cubicBezTo>
                  <a:pt x="1048318" y="100330"/>
                  <a:pt x="1129598" y="101918"/>
                  <a:pt x="951798" y="99060"/>
                </a:cubicBezTo>
                <a:lnTo>
                  <a:pt x="29778" y="83820"/>
                </a:lnTo>
                <a:cubicBezTo>
                  <a:pt x="-11497" y="62230"/>
                  <a:pt x="-8322" y="27940"/>
                  <a:pt x="29778" y="0"/>
                </a:cubicBezTo>
                <a:lnTo>
                  <a:pt x="2955858" y="22860"/>
                </a:lnTo>
                <a:cubicBezTo>
                  <a:pt x="2990783" y="33655"/>
                  <a:pt x="3028883" y="69850"/>
                  <a:pt x="2955858" y="83820"/>
                </a:cubicBezTo>
                <a:lnTo>
                  <a:pt x="2026218" y="83820"/>
                </a:lnTo>
                <a:lnTo>
                  <a:pt x="1919538" y="106680"/>
                </a:lnTo>
                <a:cubicBezTo>
                  <a:pt x="1853498" y="176530"/>
                  <a:pt x="1786188" y="151130"/>
                  <a:pt x="1629978" y="502920"/>
                </a:cubicBezTo>
                <a:cubicBezTo>
                  <a:pt x="1473768" y="854710"/>
                  <a:pt x="1553778" y="1838960"/>
                  <a:pt x="1668078" y="1988820"/>
                </a:cubicBezTo>
                <a:cubicBezTo>
                  <a:pt x="1782378" y="2138680"/>
                  <a:pt x="1957638" y="2151380"/>
                  <a:pt x="2102418" y="2232660"/>
                </a:cubicBezTo>
                <a:lnTo>
                  <a:pt x="2125278" y="2255520"/>
                </a:lnTo>
                <a:close/>
              </a:path>
            </a:pathLst>
          </a:cu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752222"/>
            <a:ext cx="9144000" cy="105778"/>
          </a:xfrm>
          <a:prstGeom prst="rect">
            <a:avLst/>
          </a:pr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8" name="组合 7"/>
          <p:cNvGrpSpPr/>
          <p:nvPr/>
        </p:nvGrpSpPr>
        <p:grpSpPr>
          <a:xfrm>
            <a:off x="6501448" y="-508072"/>
            <a:ext cx="2099074" cy="1421792"/>
            <a:chOff x="269480" y="-351420"/>
            <a:chExt cx="2099074" cy="1421792"/>
          </a:xfrm>
        </p:grpSpPr>
        <p:sp>
          <p:nvSpPr>
            <p:cNvPr id="216" name="圆角矩形 215"/>
            <p:cNvSpPr/>
            <p:nvPr/>
          </p:nvSpPr>
          <p:spPr>
            <a:xfrm>
              <a:off x="269480" y="-351420"/>
              <a:ext cx="2099074" cy="142179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Box 6"/>
            <p:cNvSpPr txBox="1"/>
            <p:nvPr/>
          </p:nvSpPr>
          <p:spPr>
            <a:xfrm>
              <a:off x="269480" y="323655"/>
              <a:ext cx="2099074" cy="584775"/>
            </a:xfrm>
            <a:prstGeom prst="rect">
              <a:avLst/>
            </a:prstGeom>
            <a:noFill/>
          </p:spPr>
          <p:txBody>
            <a:bodyPr wrap="square" rtlCol="0">
              <a:spAutoFit/>
            </a:bodyPr>
            <a:lstStyle/>
            <a:p>
              <a:pPr algn="ctr"/>
              <a:r>
                <a:rPr lang="zh-CN" altLang="en-US" sz="3200" dirty="0" smtClean="0">
                  <a:solidFill>
                    <a:schemeClr val="bg1"/>
                  </a:solidFill>
                  <a:latin typeface="方正粗倩简体" pitchFamily="65" charset="-122"/>
                  <a:ea typeface="方正粗倩简体" pitchFamily="65" charset="-122"/>
                </a:rPr>
                <a:t>菜品介绍</a:t>
              </a:r>
              <a:endParaRPr lang="zh-CN" altLang="en-US" sz="3200" dirty="0">
                <a:solidFill>
                  <a:schemeClr val="bg1"/>
                </a:solidFill>
                <a:latin typeface="方正粗倩简体" pitchFamily="65" charset="-122"/>
                <a:ea typeface="方正粗倩简体" pitchFamily="65" charset="-122"/>
              </a:endParaRPr>
            </a:p>
          </p:txBody>
        </p:sp>
      </p:grpSp>
    </p:spTree>
    <p:extLst>
      <p:ext uri="{BB962C8B-B14F-4D97-AF65-F5344CB8AC3E}">
        <p14:creationId xmlns:p14="http://schemas.microsoft.com/office/powerpoint/2010/main" xmlns="" val="1778723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41828" y="2277920"/>
            <a:ext cx="5260344" cy="2302160"/>
            <a:chOff x="1823365" y="1971961"/>
            <a:chExt cx="5260344" cy="2302160"/>
          </a:xfrm>
        </p:grpSpPr>
        <p:grpSp>
          <p:nvGrpSpPr>
            <p:cNvPr id="5" name="组合 4"/>
            <p:cNvGrpSpPr/>
            <p:nvPr/>
          </p:nvGrpSpPr>
          <p:grpSpPr>
            <a:xfrm>
              <a:off x="1823365" y="2128751"/>
              <a:ext cx="2488260" cy="1930106"/>
              <a:chOff x="918512" y="2099072"/>
              <a:chExt cx="2488260" cy="1930106"/>
            </a:xfrm>
          </p:grpSpPr>
          <p:sp>
            <p:nvSpPr>
              <p:cNvPr id="17" name="任意多边形 16"/>
              <p:cNvSpPr/>
              <p:nvPr/>
            </p:nvSpPr>
            <p:spPr>
              <a:xfrm>
                <a:off x="918512" y="2099072"/>
                <a:ext cx="2488260" cy="1930106"/>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p:cNvGrpSpPr/>
              <p:nvPr/>
            </p:nvGrpSpPr>
            <p:grpSpPr>
              <a:xfrm>
                <a:off x="1439506" y="2798930"/>
                <a:ext cx="1407629" cy="805247"/>
                <a:chOff x="1439506" y="3137400"/>
                <a:chExt cx="1407629" cy="805247"/>
              </a:xfrm>
            </p:grpSpPr>
            <p:sp>
              <p:nvSpPr>
                <p:cNvPr id="18" name="TextBox 17"/>
                <p:cNvSpPr txBox="1"/>
                <p:nvPr/>
              </p:nvSpPr>
              <p:spPr>
                <a:xfrm>
                  <a:off x="1469837" y="3357872"/>
                  <a:ext cx="1346968" cy="584775"/>
                </a:xfrm>
                <a:prstGeom prst="rect">
                  <a:avLst/>
                </a:prstGeom>
                <a:noFill/>
              </p:spPr>
              <p:txBody>
                <a:bodyPr wrap="square" rtlCol="0">
                  <a:spAutoFit/>
                </a:bodyPr>
                <a:lstStyle/>
                <a:p>
                  <a:pPr algn="ctr"/>
                  <a:r>
                    <a:rPr lang="zh-CN" altLang="en-US" sz="3200" dirty="0">
                      <a:solidFill>
                        <a:schemeClr val="bg1">
                          <a:lumMod val="95000"/>
                        </a:schemeClr>
                      </a:solidFill>
                      <a:latin typeface="方正粗倩简体" pitchFamily="65" charset="-122"/>
                      <a:ea typeface="方正粗倩简体" pitchFamily="65" charset="-122"/>
                    </a:rPr>
                    <a:t>目录</a:t>
                  </a:r>
                </a:p>
              </p:txBody>
            </p:sp>
            <p:sp>
              <p:nvSpPr>
                <p:cNvPr id="24" name="矩形 23"/>
                <p:cNvSpPr/>
                <p:nvPr/>
              </p:nvSpPr>
              <p:spPr>
                <a:xfrm>
                  <a:off x="1439506" y="3137400"/>
                  <a:ext cx="1407629" cy="369332"/>
                </a:xfrm>
                <a:prstGeom prst="rect">
                  <a:avLst/>
                </a:prstGeom>
              </p:spPr>
              <p:txBody>
                <a:bodyPr wrap="none">
                  <a:spAutoFit/>
                </a:bodyPr>
                <a:lstStyle/>
                <a:p>
                  <a:pPr algn="ctr"/>
                  <a:r>
                    <a:rPr lang="en-US" altLang="zh-CN" dirty="0" smtClean="0">
                      <a:solidFill>
                        <a:schemeClr val="bg1"/>
                      </a:solidFill>
                      <a:latin typeface="Copperplate Gothic Bold" pitchFamily="34" charset="0"/>
                    </a:rPr>
                    <a:t>contents</a:t>
                  </a:r>
                  <a:endParaRPr lang="zh-CN" altLang="en-US" dirty="0">
                    <a:solidFill>
                      <a:schemeClr val="bg1"/>
                    </a:solidFill>
                    <a:latin typeface="Copperplate Gothic Bold" pitchFamily="34" charset="0"/>
                  </a:endParaRPr>
                </a:p>
              </p:txBody>
            </p:sp>
          </p:grpSp>
        </p:grpSp>
        <p:grpSp>
          <p:nvGrpSpPr>
            <p:cNvPr id="3" name="组合 2"/>
            <p:cNvGrpSpPr/>
            <p:nvPr/>
          </p:nvGrpSpPr>
          <p:grpSpPr>
            <a:xfrm>
              <a:off x="4984635" y="1971961"/>
              <a:ext cx="2099074" cy="2302160"/>
              <a:chOff x="4510221" y="1808820"/>
              <a:chExt cx="2099074" cy="2302160"/>
            </a:xfrm>
          </p:grpSpPr>
          <p:sp>
            <p:nvSpPr>
              <p:cNvPr id="25" name="TextBox 24"/>
              <p:cNvSpPr txBox="1"/>
              <p:nvPr/>
            </p:nvSpPr>
            <p:spPr>
              <a:xfrm>
                <a:off x="4510221" y="1808820"/>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菜品介绍</a:t>
                </a:r>
                <a:endParaRPr lang="zh-CN" altLang="en-US" sz="3200" dirty="0">
                  <a:latin typeface="方正粗倩简体" pitchFamily="65" charset="-122"/>
                  <a:ea typeface="方正粗倩简体" pitchFamily="65" charset="-122"/>
                </a:endParaRPr>
              </a:p>
            </p:txBody>
          </p:sp>
          <p:sp>
            <p:nvSpPr>
              <p:cNvPr id="26" name="TextBox 25"/>
              <p:cNvSpPr txBox="1"/>
              <p:nvPr/>
            </p:nvSpPr>
            <p:spPr>
              <a:xfrm>
                <a:off x="4510221" y="2407443"/>
                <a:ext cx="2099074" cy="523220"/>
              </a:xfrm>
              <a:prstGeom prst="rect">
                <a:avLst/>
              </a:prstGeom>
              <a:noFill/>
            </p:spPr>
            <p:txBody>
              <a:bodyPr wrap="square" rtlCol="0">
                <a:spAutoFit/>
              </a:bodyPr>
              <a:lstStyle/>
              <a:p>
                <a:pPr algn="ctr"/>
                <a:r>
                  <a:rPr lang="zh-CN" altLang="en-US" sz="2800" dirty="0" smtClean="0">
                    <a:latin typeface="方正粗倩简体" pitchFamily="65" charset="-122"/>
                    <a:ea typeface="方正粗倩简体" pitchFamily="65" charset="-122"/>
                  </a:rPr>
                  <a:t>原料</a:t>
                </a:r>
                <a:r>
                  <a:rPr lang="en-US" altLang="zh-CN" sz="2800" dirty="0" smtClean="0">
                    <a:latin typeface="方正粗倩简体" pitchFamily="65" charset="-122"/>
                    <a:ea typeface="方正粗倩简体" pitchFamily="65" charset="-122"/>
                  </a:rPr>
                  <a:t>&amp;</a:t>
                </a:r>
                <a:r>
                  <a:rPr lang="zh-CN" altLang="en-US" sz="2800" dirty="0" smtClean="0">
                    <a:latin typeface="方正粗倩简体" pitchFamily="65" charset="-122"/>
                    <a:ea typeface="方正粗倩简体" pitchFamily="65" charset="-122"/>
                  </a:rPr>
                  <a:t>做法</a:t>
                </a:r>
                <a:endParaRPr lang="zh-CN" altLang="en-US" sz="2800" dirty="0">
                  <a:latin typeface="方正粗倩简体" pitchFamily="65" charset="-122"/>
                  <a:ea typeface="方正粗倩简体" pitchFamily="65" charset="-122"/>
                </a:endParaRPr>
              </a:p>
            </p:txBody>
          </p:sp>
          <p:sp>
            <p:nvSpPr>
              <p:cNvPr id="27" name="TextBox 26"/>
              <p:cNvSpPr txBox="1"/>
              <p:nvPr/>
            </p:nvSpPr>
            <p:spPr>
              <a:xfrm>
                <a:off x="4510221" y="294625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营养价值</a:t>
                </a:r>
                <a:endParaRPr lang="zh-CN" altLang="en-US" sz="3200" dirty="0">
                  <a:latin typeface="方正粗倩简体" pitchFamily="65" charset="-122"/>
                  <a:ea typeface="方正粗倩简体" pitchFamily="65" charset="-122"/>
                </a:endParaRPr>
              </a:p>
            </p:txBody>
          </p:sp>
          <p:sp>
            <p:nvSpPr>
              <p:cNvPr id="28" name="TextBox 27"/>
              <p:cNvSpPr txBox="1"/>
              <p:nvPr/>
            </p:nvSpPr>
            <p:spPr>
              <a:xfrm>
                <a:off x="4510221" y="352620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小知识</a:t>
                </a:r>
                <a:endParaRPr lang="zh-CN" altLang="en-US" sz="3200" dirty="0">
                  <a:latin typeface="方正粗倩简体" pitchFamily="65" charset="-122"/>
                  <a:ea typeface="方正粗倩简体" pitchFamily="65" charset="-122"/>
                </a:endParaRPr>
              </a:p>
            </p:txBody>
          </p:sp>
        </p:grpSp>
        <p:sp>
          <p:nvSpPr>
            <p:cNvPr id="7" name="TextBox 6"/>
            <p:cNvSpPr txBox="1"/>
            <p:nvPr/>
          </p:nvSpPr>
          <p:spPr>
            <a:xfrm>
              <a:off x="4425925" y="197196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01</a:t>
              </a:r>
              <a:endParaRPr lang="zh-CN" altLang="en-US" sz="2800" spc="300" dirty="0">
                <a:latin typeface="方正粗倩简体" pitchFamily="65" charset="-122"/>
                <a:ea typeface="方正粗倩简体" pitchFamily="65" charset="-122"/>
              </a:endParaRPr>
            </a:p>
          </p:txBody>
        </p:sp>
        <p:sp>
          <p:nvSpPr>
            <p:cNvPr id="29" name="TextBox 28"/>
            <p:cNvSpPr txBox="1"/>
            <p:nvPr/>
          </p:nvSpPr>
          <p:spPr>
            <a:xfrm>
              <a:off x="4425924" y="254683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02</a:t>
              </a:r>
              <a:endParaRPr lang="zh-CN" altLang="en-US" sz="2800" spc="300" dirty="0">
                <a:latin typeface="方正粗倩简体" pitchFamily="65" charset="-122"/>
                <a:ea typeface="方正粗倩简体" pitchFamily="65" charset="-122"/>
              </a:endParaRPr>
            </a:p>
          </p:txBody>
        </p:sp>
        <p:sp>
          <p:nvSpPr>
            <p:cNvPr id="30" name="TextBox 29"/>
            <p:cNvSpPr txBox="1"/>
            <p:nvPr/>
          </p:nvSpPr>
          <p:spPr>
            <a:xfrm>
              <a:off x="4425925" y="311401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03</a:t>
              </a:r>
              <a:endParaRPr lang="zh-CN" altLang="en-US" sz="2800" spc="300" dirty="0">
                <a:latin typeface="方正粗倩简体" pitchFamily="65" charset="-122"/>
                <a:ea typeface="方正粗倩简体" pitchFamily="65" charset="-122"/>
              </a:endParaRPr>
            </a:p>
          </p:txBody>
        </p:sp>
        <p:sp>
          <p:nvSpPr>
            <p:cNvPr id="31" name="TextBox 30"/>
            <p:cNvSpPr txBox="1"/>
            <p:nvPr/>
          </p:nvSpPr>
          <p:spPr>
            <a:xfrm>
              <a:off x="4425923" y="368934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04</a:t>
              </a:r>
              <a:endParaRPr lang="zh-CN" altLang="en-US" sz="2800" spc="300" dirty="0">
                <a:latin typeface="方正粗倩简体" pitchFamily="65" charset="-122"/>
                <a:ea typeface="方正粗倩简体" pitchFamily="65" charset="-122"/>
              </a:endParaRPr>
            </a:p>
          </p:txBody>
        </p:sp>
      </p:grpSp>
      <p:sp>
        <p:nvSpPr>
          <p:cNvPr id="4" name="TextBox 3"/>
          <p:cNvSpPr txBox="1"/>
          <p:nvPr/>
        </p:nvSpPr>
        <p:spPr>
          <a:xfrm>
            <a:off x="4585133" y="2815770"/>
            <a:ext cx="656830" cy="523220"/>
          </a:xfrm>
          <a:prstGeom prst="rect">
            <a:avLst/>
          </a:prstGeom>
          <a:noFill/>
        </p:spPr>
        <p:txBody>
          <a:bodyPr wrap="square" rtlCol="0">
            <a:spAutoFit/>
          </a:bodyPr>
          <a:lstStyle/>
          <a:p>
            <a:r>
              <a:rPr lang="zh-CN" altLang="en-US" sz="2800" dirty="0" smtClean="0">
                <a:solidFill>
                  <a:srgbClr val="D60000"/>
                </a:solidFill>
                <a:latin typeface="Copperplate Gothic Light" pitchFamily="34" charset="0"/>
              </a:rPr>
              <a:t>√</a:t>
            </a:r>
            <a:endParaRPr lang="zh-CN" altLang="en-US" sz="2800" dirty="0">
              <a:solidFill>
                <a:srgbClr val="D60000"/>
              </a:solidFill>
              <a:latin typeface="Copperplate Gothic Light" pitchFamily="34" charset="0"/>
            </a:endParaRPr>
          </a:p>
        </p:txBody>
      </p:sp>
    </p:spTree>
    <p:extLst>
      <p:ext uri="{BB962C8B-B14F-4D97-AF65-F5344CB8AC3E}">
        <p14:creationId xmlns:p14="http://schemas.microsoft.com/office/powerpoint/2010/main" xmlns="" val="23199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52222"/>
            <a:ext cx="9144000" cy="105778"/>
          </a:xfrm>
          <a:prstGeom prst="rect">
            <a:avLst/>
          </a:pr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p:cNvGrpSpPr/>
          <p:nvPr/>
        </p:nvGrpSpPr>
        <p:grpSpPr>
          <a:xfrm>
            <a:off x="6501448" y="-508072"/>
            <a:ext cx="2099074" cy="1421792"/>
            <a:chOff x="269480" y="-351420"/>
            <a:chExt cx="2099074" cy="1421792"/>
          </a:xfrm>
        </p:grpSpPr>
        <p:sp>
          <p:nvSpPr>
            <p:cNvPr id="4" name="圆角矩形 3"/>
            <p:cNvSpPr/>
            <p:nvPr/>
          </p:nvSpPr>
          <p:spPr>
            <a:xfrm>
              <a:off x="269480" y="-351420"/>
              <a:ext cx="2099074" cy="142179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TextBox 4"/>
            <p:cNvSpPr txBox="1"/>
            <p:nvPr/>
          </p:nvSpPr>
          <p:spPr>
            <a:xfrm>
              <a:off x="269480" y="323655"/>
              <a:ext cx="2099074" cy="523220"/>
            </a:xfrm>
            <a:prstGeom prst="rect">
              <a:avLst/>
            </a:prstGeom>
            <a:noFill/>
          </p:spPr>
          <p:txBody>
            <a:bodyPr wrap="square" rtlCol="0">
              <a:spAutoFit/>
            </a:bodyPr>
            <a:lstStyle/>
            <a:p>
              <a:pPr algn="ctr"/>
              <a:r>
                <a:rPr lang="zh-CN" altLang="en-US" sz="2800" dirty="0" smtClean="0">
                  <a:solidFill>
                    <a:schemeClr val="bg1"/>
                  </a:solidFill>
                  <a:latin typeface="方正粗倩简体" pitchFamily="65" charset="-122"/>
                  <a:ea typeface="方正粗倩简体" pitchFamily="65" charset="-122"/>
                </a:rPr>
                <a:t>原料</a:t>
              </a:r>
              <a:r>
                <a:rPr lang="en-US" altLang="zh-CN" sz="2800" dirty="0" smtClean="0">
                  <a:solidFill>
                    <a:schemeClr val="bg1"/>
                  </a:solidFill>
                  <a:latin typeface="方正粗倩简体" pitchFamily="65" charset="-122"/>
                  <a:ea typeface="方正粗倩简体" pitchFamily="65" charset="-122"/>
                </a:rPr>
                <a:t>&amp;</a:t>
              </a:r>
              <a:r>
                <a:rPr lang="zh-CN" altLang="en-US" sz="2800" dirty="0" smtClean="0">
                  <a:solidFill>
                    <a:schemeClr val="bg1"/>
                  </a:solidFill>
                  <a:latin typeface="方正粗倩简体" pitchFamily="65" charset="-122"/>
                  <a:ea typeface="方正粗倩简体" pitchFamily="65" charset="-122"/>
                </a:rPr>
                <a:t>做法</a:t>
              </a:r>
              <a:endParaRPr lang="zh-CN" altLang="en-US" sz="2800" dirty="0">
                <a:solidFill>
                  <a:schemeClr val="bg1"/>
                </a:solidFill>
                <a:latin typeface="方正粗倩简体" pitchFamily="65" charset="-122"/>
                <a:ea typeface="方正粗倩简体" pitchFamily="65" charset="-122"/>
              </a:endParaRPr>
            </a:p>
          </p:txBody>
        </p:sp>
      </p:grpSp>
      <p:grpSp>
        <p:nvGrpSpPr>
          <p:cNvPr id="11" name="组合 10"/>
          <p:cNvGrpSpPr/>
          <p:nvPr/>
        </p:nvGrpSpPr>
        <p:grpSpPr>
          <a:xfrm>
            <a:off x="1286635" y="1403775"/>
            <a:ext cx="4455495" cy="1856820"/>
            <a:chOff x="782815" y="1223755"/>
            <a:chExt cx="4455495" cy="1856820"/>
          </a:xfrm>
        </p:grpSpPr>
        <p:sp>
          <p:nvSpPr>
            <p:cNvPr id="6" name="TextBox 5"/>
            <p:cNvSpPr txBox="1"/>
            <p:nvPr/>
          </p:nvSpPr>
          <p:spPr>
            <a:xfrm>
              <a:off x="782815" y="1223755"/>
              <a:ext cx="2655295" cy="461665"/>
            </a:xfrm>
            <a:prstGeom prst="rect">
              <a:avLst/>
            </a:prstGeom>
            <a:noFill/>
          </p:spPr>
          <p:txBody>
            <a:bodyPr wrap="square" rtlCol="0">
              <a:spAutoFit/>
            </a:bodyPr>
            <a:lstStyle/>
            <a:p>
              <a:r>
                <a:rPr lang="zh-CN" altLang="en-US" sz="2400" dirty="0" smtClean="0">
                  <a:latin typeface="方正粗倩简体" pitchFamily="65" charset="-122"/>
                  <a:ea typeface="方正粗倩简体" pitchFamily="65" charset="-122"/>
                </a:rPr>
                <a:t>主料：牛肉</a:t>
              </a:r>
              <a:endParaRPr lang="zh-CN" altLang="en-US" sz="2400" dirty="0">
                <a:latin typeface="方正粗倩简体" pitchFamily="65" charset="-122"/>
                <a:ea typeface="方正粗倩简体" pitchFamily="65" charset="-122"/>
              </a:endParaRPr>
            </a:p>
          </p:txBody>
        </p:sp>
        <p:sp>
          <p:nvSpPr>
            <p:cNvPr id="7" name="TextBox 6"/>
            <p:cNvSpPr txBox="1"/>
            <p:nvPr/>
          </p:nvSpPr>
          <p:spPr>
            <a:xfrm>
              <a:off x="782815" y="1943835"/>
              <a:ext cx="4239235" cy="461665"/>
            </a:xfrm>
            <a:prstGeom prst="rect">
              <a:avLst/>
            </a:prstGeom>
            <a:noFill/>
          </p:spPr>
          <p:txBody>
            <a:bodyPr wrap="square" rtlCol="0">
              <a:spAutoFit/>
            </a:bodyPr>
            <a:lstStyle/>
            <a:p>
              <a:r>
                <a:rPr lang="zh-CN" altLang="en-US" sz="2400" dirty="0" smtClean="0">
                  <a:latin typeface="方正粗倩简体" pitchFamily="65" charset="-122"/>
                  <a:ea typeface="方正粗倩简体" pitchFamily="65" charset="-122"/>
                </a:rPr>
                <a:t>辅料：土豆 洋葱 胡萝卜 </a:t>
              </a:r>
              <a:endParaRPr lang="zh-CN" altLang="en-US" sz="2400" dirty="0">
                <a:latin typeface="方正粗倩简体" pitchFamily="65" charset="-122"/>
                <a:ea typeface="方正粗倩简体" pitchFamily="65" charset="-122"/>
              </a:endParaRPr>
            </a:p>
          </p:txBody>
        </p:sp>
        <p:sp>
          <p:nvSpPr>
            <p:cNvPr id="8" name="TextBox 7"/>
            <p:cNvSpPr txBox="1"/>
            <p:nvPr/>
          </p:nvSpPr>
          <p:spPr>
            <a:xfrm>
              <a:off x="782815" y="2618910"/>
              <a:ext cx="4455495" cy="461665"/>
            </a:xfrm>
            <a:prstGeom prst="rect">
              <a:avLst/>
            </a:prstGeom>
            <a:noFill/>
          </p:spPr>
          <p:txBody>
            <a:bodyPr wrap="square" rtlCol="0">
              <a:spAutoFit/>
            </a:bodyPr>
            <a:lstStyle/>
            <a:p>
              <a:r>
                <a:rPr lang="zh-CN" altLang="en-US" sz="2400" dirty="0" smtClean="0">
                  <a:latin typeface="方正粗倩简体" pitchFamily="65" charset="-122"/>
                  <a:ea typeface="方正粗倩简体" pitchFamily="65" charset="-122"/>
                </a:rPr>
                <a:t>调料：橄榄油 黄油 粗盐 黑胡椒</a:t>
              </a:r>
              <a:endParaRPr lang="zh-CN" altLang="en-US" sz="2400" dirty="0">
                <a:latin typeface="方正粗倩简体" pitchFamily="65" charset="-122"/>
                <a:ea typeface="方正粗倩简体" pitchFamily="65" charset="-122"/>
              </a:endParaRPr>
            </a:p>
          </p:txBody>
        </p:sp>
      </p:grpSp>
      <p:sp>
        <p:nvSpPr>
          <p:cNvPr id="9" name="TextBox 8"/>
          <p:cNvSpPr txBox="1"/>
          <p:nvPr/>
        </p:nvSpPr>
        <p:spPr>
          <a:xfrm>
            <a:off x="394147" y="1172943"/>
            <a:ext cx="615553" cy="1715997"/>
          </a:xfrm>
          <a:prstGeom prst="rect">
            <a:avLst/>
          </a:prstGeom>
          <a:noFill/>
        </p:spPr>
        <p:txBody>
          <a:bodyPr vert="eaVert" wrap="square" rtlCol="0">
            <a:spAutoFit/>
          </a:bodyPr>
          <a:lstStyle/>
          <a:p>
            <a:r>
              <a:rPr lang="zh-CN" altLang="en-US" sz="2800" dirty="0" smtClean="0">
                <a:solidFill>
                  <a:schemeClr val="tx1">
                    <a:lumMod val="95000"/>
                    <a:lumOff val="5000"/>
                  </a:schemeClr>
                </a:solidFill>
                <a:latin typeface="方正粗倩简体" pitchFamily="65" charset="-122"/>
                <a:ea typeface="方正粗倩简体" pitchFamily="65" charset="-122"/>
              </a:rPr>
              <a:t>用料</a:t>
            </a:r>
            <a:endParaRPr lang="zh-CN" altLang="en-US" sz="2800" dirty="0">
              <a:solidFill>
                <a:schemeClr val="tx1">
                  <a:lumMod val="95000"/>
                  <a:lumOff val="5000"/>
                </a:schemeClr>
              </a:solidFill>
              <a:latin typeface="方正粗倩简体" pitchFamily="65" charset="-122"/>
              <a:ea typeface="方正粗倩简体" pitchFamily="65" charset="-122"/>
            </a:endParaRPr>
          </a:p>
        </p:txBody>
      </p:sp>
      <p:sp>
        <p:nvSpPr>
          <p:cNvPr id="10" name="任意多边形 9"/>
          <p:cNvSpPr/>
          <p:nvPr/>
        </p:nvSpPr>
        <p:spPr>
          <a:xfrm>
            <a:off x="474789" y="649908"/>
            <a:ext cx="457558" cy="354920"/>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1296674" y="3712442"/>
            <a:ext cx="2645255" cy="1966808"/>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2"/>
          <p:cNvSpPr/>
          <p:nvPr/>
        </p:nvSpPr>
        <p:spPr>
          <a:xfrm>
            <a:off x="4054442" y="3712442"/>
            <a:ext cx="1248394" cy="1069108"/>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矩形 19"/>
          <p:cNvSpPr/>
          <p:nvPr/>
        </p:nvSpPr>
        <p:spPr>
          <a:xfrm>
            <a:off x="5423587" y="3712442"/>
            <a:ext cx="1248394" cy="1069108"/>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6792732" y="3712442"/>
            <a:ext cx="1248394" cy="1069108"/>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矩形 23"/>
          <p:cNvSpPr/>
          <p:nvPr/>
        </p:nvSpPr>
        <p:spPr>
          <a:xfrm>
            <a:off x="4064677" y="4914900"/>
            <a:ext cx="892530" cy="764350"/>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矩形 24"/>
          <p:cNvSpPr/>
          <p:nvPr/>
        </p:nvSpPr>
        <p:spPr>
          <a:xfrm>
            <a:off x="5077670" y="4914900"/>
            <a:ext cx="892530" cy="764350"/>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矩形 25"/>
          <p:cNvSpPr/>
          <p:nvPr/>
        </p:nvSpPr>
        <p:spPr>
          <a:xfrm>
            <a:off x="6090662" y="4914900"/>
            <a:ext cx="892530" cy="764350"/>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矩形 26"/>
          <p:cNvSpPr/>
          <p:nvPr/>
        </p:nvSpPr>
        <p:spPr>
          <a:xfrm>
            <a:off x="7103653" y="4914900"/>
            <a:ext cx="892530" cy="764350"/>
          </a:xfrm>
          <a:prstGeom prst="rect">
            <a:avLst/>
          </a:prstGeom>
          <a:solidFill>
            <a:schemeClr val="tx1">
              <a:lumMod val="95000"/>
              <a:lumOff val="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29" name="图片 28"/>
          <p:cNvPicPr>
            <a:picLocks noChangeAspect="1"/>
          </p:cNvPicPr>
          <p:nvPr/>
        </p:nvPicPr>
        <p:blipFill rotWithShape="1">
          <a:blip r:embed="rId2" cstate="print">
            <a:extLst>
              <a:ext uri="{28A0092B-C50C-407E-A947-70E740481C1C}">
                <a14:useLocalDpi xmlns:a14="http://schemas.microsoft.com/office/drawing/2010/main" xmlns="" val="0"/>
              </a:ext>
            </a:extLst>
          </a:blip>
          <a:srcRect r="17703" b="6058"/>
          <a:stretch/>
        </p:blipFill>
        <p:spPr>
          <a:xfrm>
            <a:off x="1296674" y="3712443"/>
            <a:ext cx="2645256" cy="1966807"/>
          </a:xfrm>
          <a:prstGeom prst="rect">
            <a:avLst/>
          </a:prstGeom>
          <a:ln w="19050">
            <a:solidFill>
              <a:schemeClr val="tx1">
                <a:lumMod val="75000"/>
                <a:lumOff val="25000"/>
              </a:schemeClr>
            </a:solidFill>
          </a:ln>
        </p:spPr>
      </p:pic>
      <p:pic>
        <p:nvPicPr>
          <p:cNvPr id="30" name="图片 29"/>
          <p:cNvPicPr>
            <a:picLocks noChangeAspect="1"/>
          </p:cNvPicPr>
          <p:nvPr/>
        </p:nvPicPr>
        <p:blipFill rotWithShape="1">
          <a:blip r:embed="rId3" cstate="print">
            <a:extLst>
              <a:ext uri="{28A0092B-C50C-407E-A947-70E740481C1C}">
                <a14:useLocalDpi xmlns:a14="http://schemas.microsoft.com/office/drawing/2010/main" xmlns="" val="0"/>
              </a:ext>
            </a:extLst>
          </a:blip>
          <a:srcRect l="7661" t="4785" r="2935" b="4785"/>
          <a:stretch/>
        </p:blipFill>
        <p:spPr>
          <a:xfrm>
            <a:off x="4054442" y="3712442"/>
            <a:ext cx="1248394" cy="1069108"/>
          </a:xfrm>
          <a:prstGeom prst="rect">
            <a:avLst/>
          </a:prstGeom>
          <a:ln w="19050">
            <a:solidFill>
              <a:schemeClr val="tx1">
                <a:lumMod val="75000"/>
                <a:lumOff val="25000"/>
              </a:schemeClr>
            </a:solidFill>
          </a:ln>
        </p:spPr>
      </p:pic>
      <p:pic>
        <p:nvPicPr>
          <p:cNvPr id="31" name="图片 30"/>
          <p:cNvPicPr>
            <a:picLocks noChangeAspect="1"/>
          </p:cNvPicPr>
          <p:nvPr/>
        </p:nvPicPr>
        <p:blipFill rotWithShape="1">
          <a:blip r:embed="rId4" cstate="print">
            <a:extLst>
              <a:ext uri="{28A0092B-C50C-407E-A947-70E740481C1C}">
                <a14:useLocalDpi xmlns:a14="http://schemas.microsoft.com/office/drawing/2010/main" xmlns="" val="0"/>
              </a:ext>
            </a:extLst>
          </a:blip>
          <a:srcRect t="1" r="28893" b="2590"/>
          <a:stretch/>
        </p:blipFill>
        <p:spPr>
          <a:xfrm>
            <a:off x="6792731" y="3712443"/>
            <a:ext cx="1248395" cy="1069107"/>
          </a:xfrm>
          <a:prstGeom prst="rect">
            <a:avLst/>
          </a:prstGeom>
          <a:ln w="19050">
            <a:solidFill>
              <a:schemeClr val="tx1">
                <a:lumMod val="75000"/>
                <a:lumOff val="25000"/>
              </a:schemeClr>
            </a:solidFill>
          </a:ln>
        </p:spPr>
      </p:pic>
      <p:pic>
        <p:nvPicPr>
          <p:cNvPr id="32" name="图片 31"/>
          <p:cNvPicPr>
            <a:picLocks noChangeAspect="1"/>
          </p:cNvPicPr>
          <p:nvPr/>
        </p:nvPicPr>
        <p:blipFill rotWithShape="1">
          <a:blip r:embed="rId5" cstate="print">
            <a:extLst>
              <a:ext uri="{28A0092B-C50C-407E-A947-70E740481C1C}">
                <a14:useLocalDpi xmlns:a14="http://schemas.microsoft.com/office/drawing/2010/main" xmlns="" val="0"/>
              </a:ext>
            </a:extLst>
          </a:blip>
          <a:srcRect l="1614" t="2915" r="10550" b="2915"/>
          <a:stretch/>
        </p:blipFill>
        <p:spPr>
          <a:xfrm>
            <a:off x="5423587" y="3712443"/>
            <a:ext cx="1248393" cy="1069108"/>
          </a:xfrm>
          <a:prstGeom prst="rect">
            <a:avLst/>
          </a:prstGeom>
          <a:ln w="19050">
            <a:solidFill>
              <a:schemeClr val="tx1">
                <a:lumMod val="75000"/>
                <a:lumOff val="25000"/>
              </a:schemeClr>
            </a:solidFill>
          </a:ln>
        </p:spPr>
      </p:pic>
      <p:pic>
        <p:nvPicPr>
          <p:cNvPr id="33" name="图片 32"/>
          <p:cNvPicPr>
            <a:picLocks noChangeAspect="1"/>
          </p:cNvPicPr>
          <p:nvPr/>
        </p:nvPicPr>
        <p:blipFill rotWithShape="1">
          <a:blip r:embed="rId6" cstate="print">
            <a:extLst>
              <a:ext uri="{28A0092B-C50C-407E-A947-70E740481C1C}">
                <a14:useLocalDpi xmlns:a14="http://schemas.microsoft.com/office/drawing/2010/main" xmlns="" val="0"/>
              </a:ext>
            </a:extLst>
          </a:blip>
          <a:srcRect l="13950" t="1" r="22673" b="21826"/>
          <a:stretch/>
        </p:blipFill>
        <p:spPr>
          <a:xfrm>
            <a:off x="6090662" y="4914900"/>
            <a:ext cx="892530" cy="764350"/>
          </a:xfrm>
          <a:prstGeom prst="rect">
            <a:avLst/>
          </a:prstGeom>
          <a:ln w="19050">
            <a:solidFill>
              <a:schemeClr val="tx1">
                <a:lumMod val="75000"/>
                <a:lumOff val="25000"/>
              </a:schemeClr>
            </a:solidFill>
          </a:ln>
        </p:spPr>
      </p:pic>
      <p:pic>
        <p:nvPicPr>
          <p:cNvPr id="34" name="图片 33"/>
          <p:cNvPicPr>
            <a:picLocks noChangeAspect="1"/>
          </p:cNvPicPr>
          <p:nvPr/>
        </p:nvPicPr>
        <p:blipFill rotWithShape="1">
          <a:blip r:embed="rId7" cstate="print">
            <a:extLst>
              <a:ext uri="{28A0092B-C50C-407E-A947-70E740481C1C}">
                <a14:useLocalDpi xmlns:a14="http://schemas.microsoft.com/office/drawing/2010/main" xmlns="" val="0"/>
              </a:ext>
            </a:extLst>
          </a:blip>
          <a:srcRect l="35201" t="26695" r="7706"/>
          <a:stretch/>
        </p:blipFill>
        <p:spPr>
          <a:xfrm>
            <a:off x="4064678" y="4914899"/>
            <a:ext cx="892530" cy="764351"/>
          </a:xfrm>
          <a:prstGeom prst="rect">
            <a:avLst/>
          </a:prstGeom>
          <a:ln w="19050">
            <a:solidFill>
              <a:schemeClr val="tx1">
                <a:lumMod val="75000"/>
                <a:lumOff val="25000"/>
              </a:schemeClr>
            </a:solidFill>
          </a:ln>
        </p:spPr>
      </p:pic>
      <p:pic>
        <p:nvPicPr>
          <p:cNvPr id="35" name="图片 34"/>
          <p:cNvPicPr>
            <a:picLocks noChangeAspect="1"/>
          </p:cNvPicPr>
          <p:nvPr/>
        </p:nvPicPr>
        <p:blipFill rotWithShape="1">
          <a:blip r:embed="rId8" cstate="print">
            <a:extLst>
              <a:ext uri="{28A0092B-C50C-407E-A947-70E740481C1C}">
                <a14:useLocalDpi xmlns:a14="http://schemas.microsoft.com/office/drawing/2010/main" xmlns="" val="0"/>
              </a:ext>
            </a:extLst>
          </a:blip>
          <a:srcRect l="8679" t="29226" r="8679"/>
          <a:stretch/>
        </p:blipFill>
        <p:spPr>
          <a:xfrm>
            <a:off x="7103652" y="4914900"/>
            <a:ext cx="892531" cy="764350"/>
          </a:xfrm>
          <a:prstGeom prst="rect">
            <a:avLst/>
          </a:prstGeom>
          <a:ln w="19050">
            <a:solidFill>
              <a:schemeClr val="tx1">
                <a:lumMod val="75000"/>
                <a:lumOff val="25000"/>
              </a:schemeClr>
            </a:solidFill>
          </a:ln>
        </p:spPr>
      </p:pic>
      <p:pic>
        <p:nvPicPr>
          <p:cNvPr id="36" name="图片 35"/>
          <p:cNvPicPr>
            <a:picLocks noChangeAspect="1"/>
          </p:cNvPicPr>
          <p:nvPr/>
        </p:nvPicPr>
        <p:blipFill rotWithShape="1">
          <a:blip r:embed="rId9" cstate="print">
            <a:extLst>
              <a:ext uri="{28A0092B-C50C-407E-A947-70E740481C1C}">
                <a14:useLocalDpi xmlns:a14="http://schemas.microsoft.com/office/drawing/2010/main" xmlns="" val="0"/>
              </a:ext>
            </a:extLst>
          </a:blip>
          <a:srcRect l="34155" t="14683" b="1146"/>
          <a:stretch/>
        </p:blipFill>
        <p:spPr>
          <a:xfrm>
            <a:off x="5077670" y="4914900"/>
            <a:ext cx="892530" cy="764350"/>
          </a:xfrm>
          <a:prstGeom prst="rect">
            <a:avLst/>
          </a:prstGeom>
          <a:ln w="19050">
            <a:solidFill>
              <a:schemeClr val="tx1">
                <a:lumMod val="75000"/>
                <a:lumOff val="25000"/>
              </a:schemeClr>
            </a:solidFill>
          </a:ln>
        </p:spPr>
      </p:pic>
    </p:spTree>
    <p:extLst>
      <p:ext uri="{BB962C8B-B14F-4D97-AF65-F5344CB8AC3E}">
        <p14:creationId xmlns:p14="http://schemas.microsoft.com/office/powerpoint/2010/main" xmlns="" val="2896638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52222"/>
            <a:ext cx="9144000" cy="105778"/>
          </a:xfrm>
          <a:prstGeom prst="rect">
            <a:avLst/>
          </a:pr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p:cNvGrpSpPr/>
          <p:nvPr/>
        </p:nvGrpSpPr>
        <p:grpSpPr>
          <a:xfrm>
            <a:off x="6501448" y="-508072"/>
            <a:ext cx="2099074" cy="1421792"/>
            <a:chOff x="269480" y="-351420"/>
            <a:chExt cx="2099074" cy="1421792"/>
          </a:xfrm>
        </p:grpSpPr>
        <p:sp>
          <p:nvSpPr>
            <p:cNvPr id="4" name="圆角矩形 3"/>
            <p:cNvSpPr/>
            <p:nvPr/>
          </p:nvSpPr>
          <p:spPr>
            <a:xfrm>
              <a:off x="269480" y="-351420"/>
              <a:ext cx="2099074" cy="142179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TextBox 4"/>
            <p:cNvSpPr txBox="1"/>
            <p:nvPr/>
          </p:nvSpPr>
          <p:spPr>
            <a:xfrm>
              <a:off x="269480" y="323655"/>
              <a:ext cx="2099074" cy="523220"/>
            </a:xfrm>
            <a:prstGeom prst="rect">
              <a:avLst/>
            </a:prstGeom>
            <a:noFill/>
          </p:spPr>
          <p:txBody>
            <a:bodyPr wrap="square" rtlCol="0">
              <a:spAutoFit/>
            </a:bodyPr>
            <a:lstStyle/>
            <a:p>
              <a:pPr algn="ctr"/>
              <a:r>
                <a:rPr lang="zh-CN" altLang="en-US" sz="2800" dirty="0" smtClean="0">
                  <a:solidFill>
                    <a:schemeClr val="bg1"/>
                  </a:solidFill>
                  <a:latin typeface="方正粗倩简体" pitchFamily="65" charset="-122"/>
                  <a:ea typeface="方正粗倩简体" pitchFamily="65" charset="-122"/>
                </a:rPr>
                <a:t>原料</a:t>
              </a:r>
              <a:r>
                <a:rPr lang="en-US" altLang="zh-CN" sz="2800" dirty="0" smtClean="0">
                  <a:solidFill>
                    <a:schemeClr val="bg1"/>
                  </a:solidFill>
                  <a:latin typeface="方正粗倩简体" pitchFamily="65" charset="-122"/>
                  <a:ea typeface="方正粗倩简体" pitchFamily="65" charset="-122"/>
                </a:rPr>
                <a:t>&amp;</a:t>
              </a:r>
              <a:r>
                <a:rPr lang="zh-CN" altLang="en-US" sz="2800" dirty="0" smtClean="0">
                  <a:solidFill>
                    <a:schemeClr val="bg1"/>
                  </a:solidFill>
                  <a:latin typeface="方正粗倩简体" pitchFamily="65" charset="-122"/>
                  <a:ea typeface="方正粗倩简体" pitchFamily="65" charset="-122"/>
                </a:rPr>
                <a:t>做法</a:t>
              </a:r>
              <a:endParaRPr lang="zh-CN" altLang="en-US" sz="2800" dirty="0">
                <a:solidFill>
                  <a:schemeClr val="bg1"/>
                </a:solidFill>
                <a:latin typeface="方正粗倩简体" pitchFamily="65" charset="-122"/>
                <a:ea typeface="方正粗倩简体" pitchFamily="65" charset="-122"/>
              </a:endParaRPr>
            </a:p>
          </p:txBody>
        </p:sp>
      </p:grpSp>
      <p:sp>
        <p:nvSpPr>
          <p:cNvPr id="9" name="TextBox 8"/>
          <p:cNvSpPr txBox="1"/>
          <p:nvPr/>
        </p:nvSpPr>
        <p:spPr>
          <a:xfrm>
            <a:off x="394147" y="1172943"/>
            <a:ext cx="615553" cy="1715997"/>
          </a:xfrm>
          <a:prstGeom prst="rect">
            <a:avLst/>
          </a:prstGeom>
          <a:noFill/>
        </p:spPr>
        <p:txBody>
          <a:bodyPr vert="eaVert" wrap="square" rtlCol="0">
            <a:spAutoFit/>
          </a:bodyPr>
          <a:lstStyle/>
          <a:p>
            <a:r>
              <a:rPr lang="zh-CN" altLang="en-US" sz="2800" dirty="0" smtClean="0">
                <a:solidFill>
                  <a:schemeClr val="tx1">
                    <a:lumMod val="95000"/>
                    <a:lumOff val="5000"/>
                  </a:schemeClr>
                </a:solidFill>
                <a:latin typeface="方正粗倩简体" pitchFamily="65" charset="-122"/>
                <a:ea typeface="方正粗倩简体" pitchFamily="65" charset="-122"/>
              </a:rPr>
              <a:t>做法</a:t>
            </a:r>
            <a:endParaRPr lang="zh-CN" altLang="en-US" sz="2800" dirty="0">
              <a:solidFill>
                <a:schemeClr val="tx1">
                  <a:lumMod val="95000"/>
                  <a:lumOff val="5000"/>
                </a:schemeClr>
              </a:solidFill>
              <a:latin typeface="方正粗倩简体" pitchFamily="65" charset="-122"/>
              <a:ea typeface="方正粗倩简体" pitchFamily="65" charset="-122"/>
            </a:endParaRPr>
          </a:p>
        </p:txBody>
      </p:sp>
      <p:sp>
        <p:nvSpPr>
          <p:cNvPr id="10" name="任意多边形 9"/>
          <p:cNvSpPr/>
          <p:nvPr/>
        </p:nvSpPr>
        <p:spPr>
          <a:xfrm>
            <a:off x="474789" y="649908"/>
            <a:ext cx="457558" cy="354920"/>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28" name="图片 27"/>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bright="20000" contrast="20000"/>
                    </a14:imgEffect>
                  </a14:imgLayer>
                </a14:imgProps>
              </a:ext>
              <a:ext uri="{28A0092B-C50C-407E-A947-70E740481C1C}">
                <a14:useLocalDpi xmlns:a14="http://schemas.microsoft.com/office/drawing/2010/main" xmlns="" val="0"/>
              </a:ext>
            </a:extLst>
          </a:blip>
          <a:srcRect l="19469" t="776" r="23123" b="13112"/>
          <a:stretch/>
        </p:blipFill>
        <p:spPr>
          <a:xfrm>
            <a:off x="4454298" y="1403775"/>
            <a:ext cx="1329438" cy="1329438"/>
          </a:xfrm>
          <a:prstGeom prst="ellipse">
            <a:avLst/>
          </a:prstGeom>
          <a:ln w="19050">
            <a:solidFill>
              <a:schemeClr val="bg1"/>
            </a:solidFill>
          </a:ln>
          <a:effectLst>
            <a:outerShdw blurRad="63500" sx="102000" sy="102000" algn="ctr" rotWithShape="0">
              <a:prstClr val="black">
                <a:alpha val="0"/>
              </a:prstClr>
            </a:outerShdw>
          </a:effectLst>
        </p:spPr>
      </p:pic>
      <p:pic>
        <p:nvPicPr>
          <p:cNvPr id="37" name="图片 36"/>
          <p:cNvPicPr>
            <a:picLocks noChangeAspect="1"/>
          </p:cNvPicPr>
          <p:nvPr/>
        </p:nvPicPr>
        <p:blipFill rotWithShape="1">
          <a:blip r:embed="rId4" cstate="print">
            <a:extLst>
              <a:ext uri="{BEBA8EAE-BF5A-486C-A8C5-ECC9F3942E4B}">
                <a14:imgProps xmlns:a14="http://schemas.microsoft.com/office/drawing/2010/main" xmlns="">
                  <a14:imgLayer r:embed="rId5">
                    <a14:imgEffect>
                      <a14:saturation sat="200000"/>
                    </a14:imgEffect>
                  </a14:imgLayer>
                </a14:imgProps>
              </a:ext>
              <a:ext uri="{28A0092B-C50C-407E-A947-70E740481C1C}">
                <a14:useLocalDpi xmlns:a14="http://schemas.microsoft.com/office/drawing/2010/main" xmlns="" val="0"/>
              </a:ext>
            </a:extLst>
          </a:blip>
          <a:srcRect l="7988" t="23799" r="18954" b="3144"/>
          <a:stretch/>
        </p:blipFill>
        <p:spPr>
          <a:xfrm>
            <a:off x="6189725" y="2589542"/>
            <a:ext cx="1329438" cy="1329438"/>
          </a:xfrm>
          <a:prstGeom prst="ellipse">
            <a:avLst/>
          </a:prstGeom>
          <a:ln w="19050">
            <a:solidFill>
              <a:schemeClr val="bg1"/>
            </a:solidFill>
          </a:ln>
          <a:effectLst>
            <a:outerShdw blurRad="63500" sx="102000" sy="102000" algn="ctr" rotWithShape="0">
              <a:prstClr val="black">
                <a:alpha val="0"/>
              </a:prstClr>
            </a:outerShdw>
          </a:effectLst>
        </p:spPr>
      </p:pic>
      <p:pic>
        <p:nvPicPr>
          <p:cNvPr id="38" name="图片 37"/>
          <p:cNvPicPr>
            <a:picLocks noChangeAspect="1"/>
          </p:cNvPicPr>
          <p:nvPr/>
        </p:nvPicPr>
        <p:blipFill rotWithShape="1">
          <a:blip r:embed="rId6" cstate="print">
            <a:extLst>
              <a:ext uri="{BEBA8EAE-BF5A-486C-A8C5-ECC9F3942E4B}">
                <a14:imgProps xmlns:a14="http://schemas.microsoft.com/office/drawing/2010/main" xmlns="">
                  <a14:imgLayer r:embed="rId7">
                    <a14:imgEffect>
                      <a14:saturation sat="200000"/>
                    </a14:imgEffect>
                  </a14:imgLayer>
                </a14:imgProps>
              </a:ext>
              <a:ext uri="{28A0092B-C50C-407E-A947-70E740481C1C}">
                <a14:useLocalDpi xmlns:a14="http://schemas.microsoft.com/office/drawing/2010/main" xmlns="" val="0"/>
              </a:ext>
            </a:extLst>
          </a:blip>
          <a:srcRect l="36700" t="3445" r="9752" b="16505"/>
          <a:stretch/>
        </p:blipFill>
        <p:spPr>
          <a:xfrm>
            <a:off x="5665221" y="4481520"/>
            <a:ext cx="1329438" cy="1329438"/>
          </a:xfrm>
          <a:prstGeom prst="ellipse">
            <a:avLst/>
          </a:prstGeom>
          <a:ln w="19050">
            <a:solidFill>
              <a:schemeClr val="bg1"/>
            </a:solidFill>
          </a:ln>
          <a:effectLst>
            <a:outerShdw blurRad="63500" sx="102000" sy="102000" algn="ctr" rotWithShape="0">
              <a:prstClr val="black">
                <a:alpha val="0"/>
              </a:prstClr>
            </a:outerShdw>
          </a:effectLst>
        </p:spPr>
      </p:pic>
      <p:pic>
        <p:nvPicPr>
          <p:cNvPr id="39" name="图片 38"/>
          <p:cNvPicPr>
            <a:picLocks noChangeAspect="1"/>
          </p:cNvPicPr>
          <p:nvPr/>
        </p:nvPicPr>
        <p:blipFill rotWithShape="1">
          <a:blip r:embed="rId8" cstate="print">
            <a:extLst>
              <a:ext uri="{28A0092B-C50C-407E-A947-70E740481C1C}">
                <a14:useLocalDpi xmlns:a14="http://schemas.microsoft.com/office/drawing/2010/main" xmlns="" val="0"/>
              </a:ext>
            </a:extLst>
          </a:blip>
          <a:srcRect l="11929" t="11155" r="26310" b="1850"/>
          <a:stretch/>
        </p:blipFill>
        <p:spPr>
          <a:xfrm>
            <a:off x="3374629" y="4662718"/>
            <a:ext cx="1329438" cy="1329438"/>
          </a:xfrm>
          <a:prstGeom prst="ellipse">
            <a:avLst/>
          </a:prstGeom>
          <a:ln w="19050">
            <a:solidFill>
              <a:schemeClr val="bg1"/>
            </a:solidFill>
          </a:ln>
          <a:effectLst>
            <a:outerShdw blurRad="63500" sx="102000" sy="102000" algn="ctr" rotWithShape="0">
              <a:prstClr val="black">
                <a:alpha val="0"/>
              </a:prstClr>
            </a:outerShdw>
          </a:effectLst>
        </p:spPr>
      </p:pic>
      <p:pic>
        <p:nvPicPr>
          <p:cNvPr id="40" name="图片 39"/>
          <p:cNvPicPr>
            <a:picLocks noChangeAspect="1"/>
          </p:cNvPicPr>
          <p:nvPr/>
        </p:nvPicPr>
        <p:blipFill rotWithShape="1">
          <a:blip r:embed="rId9" cstate="print">
            <a:extLst>
              <a:ext uri="{28A0092B-C50C-407E-A947-70E740481C1C}">
                <a14:useLocalDpi xmlns:a14="http://schemas.microsoft.com/office/drawing/2010/main" xmlns="" val="0"/>
              </a:ext>
            </a:extLst>
          </a:blip>
          <a:srcRect l="1" t="18677" r="1005" b="2127"/>
          <a:stretch/>
        </p:blipFill>
        <p:spPr>
          <a:xfrm>
            <a:off x="1376645" y="1966440"/>
            <a:ext cx="2412934" cy="2412934"/>
          </a:xfrm>
          <a:prstGeom prst="ellipse">
            <a:avLst/>
          </a:prstGeom>
          <a:ln w="19050">
            <a:solidFill>
              <a:schemeClr val="bg1"/>
            </a:solidFill>
          </a:ln>
          <a:effectLst>
            <a:outerShdw blurRad="63500" sx="102000" sy="102000" algn="ctr" rotWithShape="0">
              <a:prstClr val="black">
                <a:alpha val="0"/>
              </a:prstClr>
            </a:outerShdw>
          </a:effectLst>
        </p:spPr>
      </p:pic>
      <p:sp>
        <p:nvSpPr>
          <p:cNvPr id="41" name="任意多边形 40"/>
          <p:cNvSpPr/>
          <p:nvPr/>
        </p:nvSpPr>
        <p:spPr>
          <a:xfrm rot="1987551">
            <a:off x="5809361" y="2312719"/>
            <a:ext cx="437539" cy="55364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0" y="82778"/>
                </a:moveTo>
                <a:lnTo>
                  <a:pt x="163546" y="82778"/>
                </a:lnTo>
                <a:lnTo>
                  <a:pt x="163546" y="0"/>
                </a:lnTo>
                <a:lnTo>
                  <a:pt x="327092" y="206946"/>
                </a:lnTo>
                <a:lnTo>
                  <a:pt x="163546" y="413891"/>
                </a:lnTo>
                <a:lnTo>
                  <a:pt x="163546" y="331113"/>
                </a:lnTo>
                <a:lnTo>
                  <a:pt x="0" y="331113"/>
                </a:lnTo>
                <a:lnTo>
                  <a:pt x="0" y="82778"/>
                </a:lnTo>
                <a:close/>
              </a:path>
            </a:pathLst>
          </a:custGeom>
          <a:solidFill>
            <a:schemeClr val="tx1">
              <a:lumMod val="50000"/>
              <a:lumOff val="50000"/>
              <a:alpha val="4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lvl="0" algn="ctr" defTabSz="755650">
              <a:lnSpc>
                <a:spcPct val="90000"/>
              </a:lnSpc>
              <a:spcBef>
                <a:spcPct val="0"/>
              </a:spcBef>
              <a:spcAft>
                <a:spcPct val="35000"/>
              </a:spcAft>
            </a:pPr>
            <a:endParaRPr lang="zh-CN" altLang="en-US" sz="1700" kern="1200"/>
          </a:p>
        </p:txBody>
      </p:sp>
      <p:sp>
        <p:nvSpPr>
          <p:cNvPr id="42" name="任意多边形 41"/>
          <p:cNvSpPr/>
          <p:nvPr/>
        </p:nvSpPr>
        <p:spPr>
          <a:xfrm rot="16799902">
            <a:off x="6635673" y="4002458"/>
            <a:ext cx="437539" cy="553648"/>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tx1">
              <a:lumMod val="50000"/>
              <a:lumOff val="50000"/>
              <a:alpha val="4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algn="ctr" defTabSz="755650">
              <a:lnSpc>
                <a:spcPct val="90000"/>
              </a:lnSpc>
              <a:spcBef>
                <a:spcPct val="0"/>
              </a:spcBef>
              <a:spcAft>
                <a:spcPct val="35000"/>
              </a:spcAft>
            </a:pPr>
            <a:endParaRPr lang="zh-CN" altLang="en-US" sz="1700"/>
          </a:p>
        </p:txBody>
      </p:sp>
      <p:sp>
        <p:nvSpPr>
          <p:cNvPr id="43" name="任意多边形 42"/>
          <p:cNvSpPr/>
          <p:nvPr/>
        </p:nvSpPr>
        <p:spPr>
          <a:xfrm>
            <a:off x="4900247" y="5187481"/>
            <a:ext cx="437540" cy="553648"/>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tx1">
              <a:lumMod val="50000"/>
              <a:lumOff val="50000"/>
              <a:alpha val="4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algn="ctr" defTabSz="755650">
              <a:lnSpc>
                <a:spcPct val="90000"/>
              </a:lnSpc>
              <a:spcBef>
                <a:spcPct val="0"/>
              </a:spcBef>
              <a:spcAft>
                <a:spcPct val="35000"/>
              </a:spcAft>
            </a:pPr>
            <a:endParaRPr lang="zh-CN" altLang="en-US" sz="1700"/>
          </a:p>
        </p:txBody>
      </p:sp>
      <p:sp>
        <p:nvSpPr>
          <p:cNvPr id="44" name="任意多边形 43"/>
          <p:cNvSpPr/>
          <p:nvPr/>
        </p:nvSpPr>
        <p:spPr>
          <a:xfrm rot="3408831">
            <a:off x="3155859" y="4215968"/>
            <a:ext cx="437540" cy="553648"/>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tx1">
              <a:lumMod val="50000"/>
              <a:lumOff val="50000"/>
              <a:alpha val="4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algn="ctr" defTabSz="755650">
              <a:lnSpc>
                <a:spcPct val="90000"/>
              </a:lnSpc>
              <a:spcBef>
                <a:spcPct val="0"/>
              </a:spcBef>
              <a:spcAft>
                <a:spcPct val="35000"/>
              </a:spcAft>
            </a:pPr>
            <a:endParaRPr lang="zh-CN" altLang="en-US" sz="1700"/>
          </a:p>
        </p:txBody>
      </p:sp>
      <p:sp>
        <p:nvSpPr>
          <p:cNvPr id="45" name="矩形 44"/>
          <p:cNvSpPr/>
          <p:nvPr/>
        </p:nvSpPr>
        <p:spPr>
          <a:xfrm>
            <a:off x="5934023" y="1600514"/>
            <a:ext cx="1532704" cy="338554"/>
          </a:xfrm>
          <a:prstGeom prst="rect">
            <a:avLst/>
          </a:prstGeom>
        </p:spPr>
        <p:txBody>
          <a:bodyPr wrap="square">
            <a:spAutoFit/>
          </a:bodyPr>
          <a:lstStyle/>
          <a:p>
            <a:r>
              <a:rPr lang="zh-CN" altLang="en-US" sz="1600" dirty="0" smtClean="0">
                <a:latin typeface="方正艺黑简体" pitchFamily="65" charset="-122"/>
                <a:ea typeface="方正艺黑简体" pitchFamily="65" charset="-122"/>
              </a:rPr>
              <a:t>烤土豆</a:t>
            </a:r>
            <a:endParaRPr lang="zh-CN" altLang="en-US" sz="1600" dirty="0">
              <a:latin typeface="方正艺黑简体" pitchFamily="65" charset="-122"/>
              <a:ea typeface="方正艺黑简体" pitchFamily="65" charset="-122"/>
            </a:endParaRPr>
          </a:p>
        </p:txBody>
      </p:sp>
      <p:sp>
        <p:nvSpPr>
          <p:cNvPr id="46" name="矩形 45"/>
          <p:cNvSpPr/>
          <p:nvPr/>
        </p:nvSpPr>
        <p:spPr>
          <a:xfrm>
            <a:off x="7498153" y="3626592"/>
            <a:ext cx="1555140" cy="584775"/>
          </a:xfrm>
          <a:prstGeom prst="rect">
            <a:avLst/>
          </a:prstGeom>
        </p:spPr>
        <p:txBody>
          <a:bodyPr wrap="square">
            <a:spAutoFit/>
          </a:bodyPr>
          <a:lstStyle/>
          <a:p>
            <a:r>
              <a:rPr lang="zh-CN" altLang="en-US" sz="1600" dirty="0" smtClean="0">
                <a:latin typeface="方正艺黑简体" pitchFamily="65" charset="-122"/>
                <a:ea typeface="方正艺黑简体" pitchFamily="65" charset="-122"/>
              </a:rPr>
              <a:t>洋葱 胡萝卜</a:t>
            </a:r>
            <a:endParaRPr lang="en-US" altLang="zh-CN" sz="1600" dirty="0" smtClean="0">
              <a:latin typeface="方正艺黑简体" pitchFamily="65" charset="-122"/>
              <a:ea typeface="方正艺黑简体" pitchFamily="65" charset="-122"/>
            </a:endParaRPr>
          </a:p>
          <a:p>
            <a:r>
              <a:rPr lang="zh-CN" altLang="en-US" sz="1600" dirty="0" smtClean="0">
                <a:latin typeface="方正艺黑简体" pitchFamily="65" charset="-122"/>
                <a:ea typeface="方正艺黑简体" pitchFamily="65" charset="-122"/>
              </a:rPr>
              <a:t>煎熟</a:t>
            </a:r>
            <a:endParaRPr lang="zh-CN" altLang="en-US" sz="1600" dirty="0">
              <a:latin typeface="方正艺黑简体" pitchFamily="65" charset="-122"/>
              <a:ea typeface="方正艺黑简体" pitchFamily="65" charset="-122"/>
            </a:endParaRPr>
          </a:p>
        </p:txBody>
      </p:sp>
      <p:sp>
        <p:nvSpPr>
          <p:cNvPr id="47" name="矩形 46"/>
          <p:cNvSpPr/>
          <p:nvPr/>
        </p:nvSpPr>
        <p:spPr>
          <a:xfrm>
            <a:off x="6912851" y="5591166"/>
            <a:ext cx="1376877" cy="584775"/>
          </a:xfrm>
          <a:prstGeom prst="rect">
            <a:avLst/>
          </a:prstGeom>
        </p:spPr>
        <p:txBody>
          <a:bodyPr wrap="square">
            <a:spAutoFit/>
          </a:bodyPr>
          <a:lstStyle/>
          <a:p>
            <a:r>
              <a:rPr lang="zh-CN" altLang="en-US" sz="1600" dirty="0" smtClean="0">
                <a:latin typeface="方正艺黑简体" pitchFamily="65" charset="-122"/>
                <a:ea typeface="方正艺黑简体" pitchFamily="65" charset="-122"/>
              </a:rPr>
              <a:t>橄榄油 粗盐</a:t>
            </a:r>
            <a:r>
              <a:rPr lang="en-US" altLang="zh-CN" sz="1600" dirty="0" smtClean="0">
                <a:latin typeface="方正艺黑简体" pitchFamily="65" charset="-122"/>
                <a:ea typeface="方正艺黑简体" pitchFamily="65" charset="-122"/>
              </a:rPr>
              <a:t>5min</a:t>
            </a:r>
            <a:endParaRPr lang="zh-CN" altLang="en-US" sz="1600" dirty="0">
              <a:latin typeface="方正艺黑简体" pitchFamily="65" charset="-122"/>
              <a:ea typeface="方正艺黑简体" pitchFamily="65" charset="-122"/>
            </a:endParaRPr>
          </a:p>
        </p:txBody>
      </p:sp>
      <p:sp>
        <p:nvSpPr>
          <p:cNvPr id="48" name="矩形 47"/>
          <p:cNvSpPr/>
          <p:nvPr/>
        </p:nvSpPr>
        <p:spPr>
          <a:xfrm>
            <a:off x="4454298" y="5992156"/>
            <a:ext cx="1161697" cy="338554"/>
          </a:xfrm>
          <a:prstGeom prst="rect">
            <a:avLst/>
          </a:prstGeom>
        </p:spPr>
        <p:txBody>
          <a:bodyPr wrap="square">
            <a:spAutoFit/>
          </a:bodyPr>
          <a:lstStyle/>
          <a:p>
            <a:r>
              <a:rPr lang="en-US" altLang="zh-CN" sz="1600" dirty="0" smtClean="0">
                <a:latin typeface="方正艺黑简体" pitchFamily="65" charset="-122"/>
                <a:ea typeface="方正艺黑简体" pitchFamily="65" charset="-122"/>
              </a:rPr>
              <a:t>6</a:t>
            </a:r>
            <a:r>
              <a:rPr lang="zh-CN" altLang="en-US" sz="1600" dirty="0">
                <a:latin typeface="方正艺黑简体" pitchFamily="65" charset="-122"/>
                <a:ea typeface="方正艺黑简体" pitchFamily="65" charset="-122"/>
              </a:rPr>
              <a:t>成</a:t>
            </a:r>
            <a:r>
              <a:rPr lang="zh-CN" altLang="en-US" sz="1600" dirty="0" smtClean="0">
                <a:latin typeface="方正艺黑简体" pitchFamily="65" charset="-122"/>
                <a:ea typeface="方正艺黑简体" pitchFamily="65" charset="-122"/>
              </a:rPr>
              <a:t>热煎锅</a:t>
            </a:r>
            <a:endParaRPr lang="zh-CN" altLang="en-US" sz="1600" dirty="0">
              <a:latin typeface="方正艺黑简体" pitchFamily="65" charset="-122"/>
              <a:ea typeface="方正艺黑简体" pitchFamily="65" charset="-122"/>
            </a:endParaRPr>
          </a:p>
        </p:txBody>
      </p:sp>
      <p:sp>
        <p:nvSpPr>
          <p:cNvPr id="49" name="任意多边形 48"/>
          <p:cNvSpPr/>
          <p:nvPr/>
        </p:nvSpPr>
        <p:spPr>
          <a:xfrm>
            <a:off x="4374946" y="3341815"/>
            <a:ext cx="1488142" cy="1154328"/>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50000"/>
              <a:lumOff val="50000"/>
              <a:alpha val="36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algn="ctr" defTabSz="755650">
              <a:lnSpc>
                <a:spcPct val="90000"/>
              </a:lnSpc>
              <a:spcBef>
                <a:spcPct val="0"/>
              </a:spcBef>
              <a:spcAft>
                <a:spcPct val="35000"/>
              </a:spcAft>
            </a:pPr>
            <a:endParaRPr lang="zh-CN" altLang="en-US" sz="1700"/>
          </a:p>
        </p:txBody>
      </p:sp>
    </p:spTree>
    <p:extLst>
      <p:ext uri="{BB962C8B-B14F-4D97-AF65-F5344CB8AC3E}">
        <p14:creationId xmlns:p14="http://schemas.microsoft.com/office/powerpoint/2010/main" xmlns="" val="35405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par>
                                <p:cTn id="22" presetID="10"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par>
                                <p:cTn id="33" presetID="10" presetClass="entr" presetSubtype="0"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par>
                                <p:cTn id="47" presetID="10"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p:bldP spid="46" grpId="0"/>
      <p:bldP spid="47" grpId="0"/>
      <p:bldP spid="48" grpId="0"/>
      <p:bldP spid="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41828" y="2277920"/>
            <a:ext cx="5260344" cy="2302160"/>
            <a:chOff x="1823365" y="1971961"/>
            <a:chExt cx="5260344" cy="2302160"/>
          </a:xfrm>
        </p:grpSpPr>
        <p:grpSp>
          <p:nvGrpSpPr>
            <p:cNvPr id="5" name="组合 4"/>
            <p:cNvGrpSpPr/>
            <p:nvPr/>
          </p:nvGrpSpPr>
          <p:grpSpPr>
            <a:xfrm>
              <a:off x="1823365" y="2128751"/>
              <a:ext cx="2488260" cy="1930106"/>
              <a:chOff x="918512" y="2099072"/>
              <a:chExt cx="2488260" cy="1930106"/>
            </a:xfrm>
          </p:grpSpPr>
          <p:sp>
            <p:nvSpPr>
              <p:cNvPr id="17" name="任意多边形 16"/>
              <p:cNvSpPr/>
              <p:nvPr/>
            </p:nvSpPr>
            <p:spPr>
              <a:xfrm>
                <a:off x="918512" y="2099072"/>
                <a:ext cx="2488260" cy="1930106"/>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p:cNvGrpSpPr/>
              <p:nvPr/>
            </p:nvGrpSpPr>
            <p:grpSpPr>
              <a:xfrm>
                <a:off x="1439506" y="2798930"/>
                <a:ext cx="1407629" cy="805247"/>
                <a:chOff x="1439506" y="3137400"/>
                <a:chExt cx="1407629" cy="805247"/>
              </a:xfrm>
            </p:grpSpPr>
            <p:sp>
              <p:nvSpPr>
                <p:cNvPr id="18" name="TextBox 17"/>
                <p:cNvSpPr txBox="1"/>
                <p:nvPr/>
              </p:nvSpPr>
              <p:spPr>
                <a:xfrm>
                  <a:off x="1469837" y="3357872"/>
                  <a:ext cx="1346968" cy="584775"/>
                </a:xfrm>
                <a:prstGeom prst="rect">
                  <a:avLst/>
                </a:prstGeom>
                <a:noFill/>
              </p:spPr>
              <p:txBody>
                <a:bodyPr wrap="square" rtlCol="0">
                  <a:spAutoFit/>
                </a:bodyPr>
                <a:lstStyle/>
                <a:p>
                  <a:pPr algn="ctr"/>
                  <a:r>
                    <a:rPr lang="zh-CN" altLang="en-US" sz="3200" dirty="0">
                      <a:solidFill>
                        <a:schemeClr val="bg1">
                          <a:lumMod val="95000"/>
                        </a:schemeClr>
                      </a:solidFill>
                      <a:latin typeface="方正粗倩简体" pitchFamily="65" charset="-122"/>
                      <a:ea typeface="方正粗倩简体" pitchFamily="65" charset="-122"/>
                    </a:rPr>
                    <a:t>目录</a:t>
                  </a:r>
                </a:p>
              </p:txBody>
            </p:sp>
            <p:sp>
              <p:nvSpPr>
                <p:cNvPr id="24" name="矩形 23"/>
                <p:cNvSpPr/>
                <p:nvPr/>
              </p:nvSpPr>
              <p:spPr>
                <a:xfrm>
                  <a:off x="1439506" y="3137400"/>
                  <a:ext cx="1407629" cy="369332"/>
                </a:xfrm>
                <a:prstGeom prst="rect">
                  <a:avLst/>
                </a:prstGeom>
              </p:spPr>
              <p:txBody>
                <a:bodyPr wrap="none">
                  <a:spAutoFit/>
                </a:bodyPr>
                <a:lstStyle/>
                <a:p>
                  <a:pPr algn="ctr"/>
                  <a:r>
                    <a:rPr lang="en-US" altLang="zh-CN" dirty="0" smtClean="0">
                      <a:solidFill>
                        <a:schemeClr val="bg1"/>
                      </a:solidFill>
                      <a:latin typeface="Copperplate Gothic Bold" pitchFamily="34" charset="0"/>
                    </a:rPr>
                    <a:t>contents</a:t>
                  </a:r>
                  <a:endParaRPr lang="zh-CN" altLang="en-US" dirty="0">
                    <a:solidFill>
                      <a:schemeClr val="bg1"/>
                    </a:solidFill>
                    <a:latin typeface="Copperplate Gothic Bold" pitchFamily="34" charset="0"/>
                  </a:endParaRPr>
                </a:p>
              </p:txBody>
            </p:sp>
          </p:grpSp>
        </p:grpSp>
        <p:grpSp>
          <p:nvGrpSpPr>
            <p:cNvPr id="3" name="组合 2"/>
            <p:cNvGrpSpPr/>
            <p:nvPr/>
          </p:nvGrpSpPr>
          <p:grpSpPr>
            <a:xfrm>
              <a:off x="4984635" y="1971961"/>
              <a:ext cx="2099074" cy="2302160"/>
              <a:chOff x="4510221" y="1808820"/>
              <a:chExt cx="2099074" cy="2302160"/>
            </a:xfrm>
          </p:grpSpPr>
          <p:sp>
            <p:nvSpPr>
              <p:cNvPr id="25" name="TextBox 24"/>
              <p:cNvSpPr txBox="1"/>
              <p:nvPr/>
            </p:nvSpPr>
            <p:spPr>
              <a:xfrm>
                <a:off x="4510221" y="1808820"/>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菜品介绍</a:t>
                </a:r>
                <a:endParaRPr lang="zh-CN" altLang="en-US" sz="3200" dirty="0">
                  <a:latin typeface="方正粗倩简体" pitchFamily="65" charset="-122"/>
                  <a:ea typeface="方正粗倩简体" pitchFamily="65" charset="-122"/>
                </a:endParaRPr>
              </a:p>
            </p:txBody>
          </p:sp>
          <p:sp>
            <p:nvSpPr>
              <p:cNvPr id="26" name="TextBox 25"/>
              <p:cNvSpPr txBox="1"/>
              <p:nvPr/>
            </p:nvSpPr>
            <p:spPr>
              <a:xfrm>
                <a:off x="4510221" y="2407443"/>
                <a:ext cx="2099074" cy="523220"/>
              </a:xfrm>
              <a:prstGeom prst="rect">
                <a:avLst/>
              </a:prstGeom>
              <a:noFill/>
            </p:spPr>
            <p:txBody>
              <a:bodyPr wrap="square" rtlCol="0">
                <a:spAutoFit/>
              </a:bodyPr>
              <a:lstStyle/>
              <a:p>
                <a:pPr algn="ctr"/>
                <a:r>
                  <a:rPr lang="zh-CN" altLang="en-US" sz="2800" dirty="0" smtClean="0">
                    <a:latin typeface="方正粗倩简体" pitchFamily="65" charset="-122"/>
                    <a:ea typeface="方正粗倩简体" pitchFamily="65" charset="-122"/>
                  </a:rPr>
                  <a:t>原料</a:t>
                </a:r>
                <a:r>
                  <a:rPr lang="en-US" altLang="zh-CN" sz="2800" dirty="0" smtClean="0">
                    <a:latin typeface="方正粗倩简体" pitchFamily="65" charset="-122"/>
                    <a:ea typeface="方正粗倩简体" pitchFamily="65" charset="-122"/>
                  </a:rPr>
                  <a:t>&amp;</a:t>
                </a:r>
                <a:r>
                  <a:rPr lang="zh-CN" altLang="en-US" sz="2800" dirty="0" smtClean="0">
                    <a:latin typeface="方正粗倩简体" pitchFamily="65" charset="-122"/>
                    <a:ea typeface="方正粗倩简体" pitchFamily="65" charset="-122"/>
                  </a:rPr>
                  <a:t>做法</a:t>
                </a:r>
                <a:endParaRPr lang="zh-CN" altLang="en-US" sz="2800" dirty="0">
                  <a:latin typeface="方正粗倩简体" pitchFamily="65" charset="-122"/>
                  <a:ea typeface="方正粗倩简体" pitchFamily="65" charset="-122"/>
                </a:endParaRPr>
              </a:p>
            </p:txBody>
          </p:sp>
          <p:sp>
            <p:nvSpPr>
              <p:cNvPr id="27" name="TextBox 26"/>
              <p:cNvSpPr txBox="1"/>
              <p:nvPr/>
            </p:nvSpPr>
            <p:spPr>
              <a:xfrm>
                <a:off x="4510221" y="294625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营养价值</a:t>
                </a:r>
                <a:endParaRPr lang="zh-CN" altLang="en-US" sz="3200" dirty="0">
                  <a:latin typeface="方正粗倩简体" pitchFamily="65" charset="-122"/>
                  <a:ea typeface="方正粗倩简体" pitchFamily="65" charset="-122"/>
                </a:endParaRPr>
              </a:p>
            </p:txBody>
          </p:sp>
          <p:sp>
            <p:nvSpPr>
              <p:cNvPr id="28" name="TextBox 27"/>
              <p:cNvSpPr txBox="1"/>
              <p:nvPr/>
            </p:nvSpPr>
            <p:spPr>
              <a:xfrm>
                <a:off x="4510221" y="352620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小知识</a:t>
                </a:r>
                <a:endParaRPr lang="zh-CN" altLang="en-US" sz="3200" dirty="0">
                  <a:latin typeface="方正粗倩简体" pitchFamily="65" charset="-122"/>
                  <a:ea typeface="方正粗倩简体" pitchFamily="65" charset="-122"/>
                </a:endParaRPr>
              </a:p>
            </p:txBody>
          </p:sp>
        </p:grpSp>
        <p:sp>
          <p:nvSpPr>
            <p:cNvPr id="7" name="TextBox 6"/>
            <p:cNvSpPr txBox="1"/>
            <p:nvPr/>
          </p:nvSpPr>
          <p:spPr>
            <a:xfrm>
              <a:off x="4425925" y="197196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01</a:t>
              </a:r>
              <a:endParaRPr lang="zh-CN" altLang="en-US" sz="2800" spc="300" dirty="0">
                <a:latin typeface="方正粗倩简体" pitchFamily="65" charset="-122"/>
                <a:ea typeface="方正粗倩简体" pitchFamily="65" charset="-122"/>
              </a:endParaRPr>
            </a:p>
          </p:txBody>
        </p:sp>
        <p:sp>
          <p:nvSpPr>
            <p:cNvPr id="29" name="TextBox 28"/>
            <p:cNvSpPr txBox="1"/>
            <p:nvPr/>
          </p:nvSpPr>
          <p:spPr>
            <a:xfrm>
              <a:off x="4425924" y="254683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02</a:t>
              </a:r>
              <a:endParaRPr lang="zh-CN" altLang="en-US" sz="2800" spc="300" dirty="0">
                <a:latin typeface="方正粗倩简体" pitchFamily="65" charset="-122"/>
                <a:ea typeface="方正粗倩简体" pitchFamily="65" charset="-122"/>
              </a:endParaRPr>
            </a:p>
          </p:txBody>
        </p:sp>
        <p:sp>
          <p:nvSpPr>
            <p:cNvPr id="30" name="TextBox 29"/>
            <p:cNvSpPr txBox="1"/>
            <p:nvPr/>
          </p:nvSpPr>
          <p:spPr>
            <a:xfrm>
              <a:off x="4425925" y="311401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03</a:t>
              </a:r>
              <a:endParaRPr lang="zh-CN" altLang="en-US" sz="2800" spc="300" dirty="0">
                <a:latin typeface="方正粗倩简体" pitchFamily="65" charset="-122"/>
                <a:ea typeface="方正粗倩简体" pitchFamily="65" charset="-122"/>
              </a:endParaRPr>
            </a:p>
          </p:txBody>
        </p:sp>
        <p:sp>
          <p:nvSpPr>
            <p:cNvPr id="31" name="TextBox 30"/>
            <p:cNvSpPr txBox="1"/>
            <p:nvPr/>
          </p:nvSpPr>
          <p:spPr>
            <a:xfrm>
              <a:off x="4425923" y="368934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04</a:t>
              </a:r>
              <a:endParaRPr lang="zh-CN" altLang="en-US" sz="2800" spc="300" dirty="0">
                <a:latin typeface="方正粗倩简体" pitchFamily="65" charset="-122"/>
                <a:ea typeface="方正粗倩简体" pitchFamily="65" charset="-122"/>
              </a:endParaRPr>
            </a:p>
          </p:txBody>
        </p:sp>
      </p:grpSp>
      <p:sp>
        <p:nvSpPr>
          <p:cNvPr id="4" name="TextBox 3"/>
          <p:cNvSpPr txBox="1"/>
          <p:nvPr/>
        </p:nvSpPr>
        <p:spPr>
          <a:xfrm>
            <a:off x="4585133" y="3338990"/>
            <a:ext cx="656830" cy="523220"/>
          </a:xfrm>
          <a:prstGeom prst="rect">
            <a:avLst/>
          </a:prstGeom>
          <a:noFill/>
        </p:spPr>
        <p:txBody>
          <a:bodyPr wrap="square" rtlCol="0">
            <a:spAutoFit/>
          </a:bodyPr>
          <a:lstStyle/>
          <a:p>
            <a:r>
              <a:rPr lang="zh-CN" altLang="en-US" sz="2800" dirty="0" smtClean="0">
                <a:solidFill>
                  <a:srgbClr val="D60000"/>
                </a:solidFill>
                <a:latin typeface="Copperplate Gothic Light" pitchFamily="34" charset="0"/>
              </a:rPr>
              <a:t>√</a:t>
            </a:r>
            <a:endParaRPr lang="zh-CN" altLang="en-US" sz="2800" dirty="0">
              <a:solidFill>
                <a:srgbClr val="D60000"/>
              </a:solidFill>
              <a:latin typeface="Copperplate Gothic Light" pitchFamily="34" charset="0"/>
            </a:endParaRPr>
          </a:p>
        </p:txBody>
      </p:sp>
    </p:spTree>
    <p:extLst>
      <p:ext uri="{BB962C8B-B14F-4D97-AF65-F5344CB8AC3E}">
        <p14:creationId xmlns:p14="http://schemas.microsoft.com/office/powerpoint/2010/main" xmlns="" val="251178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752222"/>
            <a:ext cx="9144000" cy="105778"/>
          </a:xfrm>
          <a:prstGeom prst="rect">
            <a:avLst/>
          </a:prstGeom>
          <a:solidFill>
            <a:schemeClr val="tx1"/>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p:cNvGrpSpPr/>
          <p:nvPr/>
        </p:nvGrpSpPr>
        <p:grpSpPr>
          <a:xfrm>
            <a:off x="6501448" y="-508072"/>
            <a:ext cx="2099074" cy="1421792"/>
            <a:chOff x="269480" y="-351420"/>
            <a:chExt cx="2099074" cy="1421792"/>
          </a:xfrm>
        </p:grpSpPr>
        <p:sp>
          <p:nvSpPr>
            <p:cNvPr id="4" name="圆角矩形 3"/>
            <p:cNvSpPr/>
            <p:nvPr/>
          </p:nvSpPr>
          <p:spPr>
            <a:xfrm>
              <a:off x="269480" y="-351420"/>
              <a:ext cx="2099074" cy="1421792"/>
            </a:xfrm>
            <a:prstGeom prst="roundRect">
              <a:avLst/>
            </a:pr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TextBox 4"/>
            <p:cNvSpPr txBox="1"/>
            <p:nvPr/>
          </p:nvSpPr>
          <p:spPr>
            <a:xfrm>
              <a:off x="269480" y="323655"/>
              <a:ext cx="2099074" cy="584775"/>
            </a:xfrm>
            <a:prstGeom prst="rect">
              <a:avLst/>
            </a:prstGeom>
            <a:noFill/>
          </p:spPr>
          <p:txBody>
            <a:bodyPr wrap="square" rtlCol="0">
              <a:spAutoFit/>
            </a:bodyPr>
            <a:lstStyle/>
            <a:p>
              <a:pPr algn="ctr"/>
              <a:r>
                <a:rPr lang="zh-CN" altLang="en-US" sz="3200" dirty="0" smtClean="0">
                  <a:solidFill>
                    <a:schemeClr val="bg1"/>
                  </a:solidFill>
                  <a:latin typeface="方正粗倩简体" pitchFamily="65" charset="-122"/>
                  <a:ea typeface="方正粗倩简体" pitchFamily="65" charset="-122"/>
                </a:rPr>
                <a:t>营养价值</a:t>
              </a:r>
              <a:endParaRPr lang="zh-CN" altLang="en-US" sz="3200" dirty="0">
                <a:solidFill>
                  <a:schemeClr val="bg1"/>
                </a:solidFill>
                <a:latin typeface="方正粗倩简体" pitchFamily="65" charset="-122"/>
                <a:ea typeface="方正粗倩简体" pitchFamily="65" charset="-122"/>
              </a:endParaRPr>
            </a:p>
          </p:txBody>
        </p:sp>
      </p:grpSp>
      <p:sp>
        <p:nvSpPr>
          <p:cNvPr id="6" name="矩形 5"/>
          <p:cNvSpPr/>
          <p:nvPr/>
        </p:nvSpPr>
        <p:spPr>
          <a:xfrm>
            <a:off x="2321750" y="2125506"/>
            <a:ext cx="5949316" cy="1323439"/>
          </a:xfrm>
          <a:prstGeom prst="rect">
            <a:avLst/>
          </a:prstGeom>
        </p:spPr>
        <p:txBody>
          <a:bodyPr wrap="square">
            <a:spAutoFit/>
          </a:bodyPr>
          <a:lstStyle/>
          <a:p>
            <a:r>
              <a:rPr lang="zh-CN" altLang="en-US" sz="2000" dirty="0" smtClean="0">
                <a:solidFill>
                  <a:schemeClr val="tx1">
                    <a:lumMod val="85000"/>
                    <a:lumOff val="15000"/>
                  </a:schemeClr>
                </a:solidFill>
                <a:latin typeface="方正艺黑简体" pitchFamily="65" charset="-122"/>
                <a:ea typeface="方正艺黑简体" pitchFamily="65" charset="-122"/>
              </a:rPr>
              <a:t>牛肉富含丰富蛋白质，氨基酸组成比猪肉更接近人体需要，能提高机体抗病能力，对生长发育及术后，病后调养的人在补充失血、修复组织等方面特别适宜，寒冬食牛肉可暖胃，是该季节的补益佳品；</a:t>
            </a:r>
          </a:p>
        </p:txBody>
      </p:sp>
      <p:sp>
        <p:nvSpPr>
          <p:cNvPr id="7" name="矩形 6"/>
          <p:cNvSpPr/>
          <p:nvPr/>
        </p:nvSpPr>
        <p:spPr>
          <a:xfrm>
            <a:off x="2333650" y="3704172"/>
            <a:ext cx="5937416" cy="1015663"/>
          </a:xfrm>
          <a:prstGeom prst="rect">
            <a:avLst/>
          </a:prstGeom>
        </p:spPr>
        <p:txBody>
          <a:bodyPr wrap="square">
            <a:spAutoFit/>
          </a:bodyPr>
          <a:lstStyle/>
          <a:p>
            <a:r>
              <a:rPr lang="zh-CN" altLang="en-US" sz="2000" dirty="0" smtClean="0">
                <a:solidFill>
                  <a:schemeClr val="tx1">
                    <a:lumMod val="85000"/>
                    <a:lumOff val="15000"/>
                  </a:schemeClr>
                </a:solidFill>
                <a:latin typeface="方正艺黑简体" pitchFamily="65" charset="-122"/>
                <a:ea typeface="方正艺黑简体" pitchFamily="65" charset="-122"/>
              </a:rPr>
              <a:t>牛肉有补中益气，滋养脾胃，强健筋骨，化痰息风，止渴止涎之功效，适宜于中气下隐、气短体虚、筋骨酸软、贫血久病及面黄目眩之人食用。</a:t>
            </a:r>
            <a:endParaRPr lang="zh-CN" altLang="en-US" sz="2000" dirty="0">
              <a:solidFill>
                <a:schemeClr val="tx1">
                  <a:lumMod val="85000"/>
                  <a:lumOff val="15000"/>
                </a:schemeClr>
              </a:solidFill>
              <a:latin typeface="方正艺黑简体" pitchFamily="65" charset="-122"/>
              <a:ea typeface="方正艺黑简体" pitchFamily="65" charset="-122"/>
            </a:endParaRPr>
          </a:p>
        </p:txBody>
      </p:sp>
      <p:sp>
        <p:nvSpPr>
          <p:cNvPr id="8" name="TextBox 7"/>
          <p:cNvSpPr txBox="1"/>
          <p:nvPr/>
        </p:nvSpPr>
        <p:spPr>
          <a:xfrm>
            <a:off x="791580" y="2075217"/>
            <a:ext cx="2700300" cy="1323439"/>
          </a:xfrm>
          <a:prstGeom prst="rect">
            <a:avLst/>
          </a:prstGeom>
          <a:noFill/>
        </p:spPr>
        <p:txBody>
          <a:bodyPr wrap="square" rtlCol="0">
            <a:spAutoFit/>
          </a:bodyPr>
          <a:lstStyle/>
          <a:p>
            <a:r>
              <a:rPr lang="en-US" altLang="zh-CN" sz="8000" dirty="0" smtClean="0">
                <a:solidFill>
                  <a:schemeClr val="tx1">
                    <a:lumMod val="85000"/>
                    <a:lumOff val="15000"/>
                  </a:schemeClr>
                </a:solidFill>
                <a:latin typeface="方正粗倩简体" pitchFamily="65" charset="-122"/>
                <a:ea typeface="方正粗倩简体" pitchFamily="65" charset="-122"/>
              </a:rPr>
              <a:t>01</a:t>
            </a:r>
            <a:endParaRPr lang="zh-CN" altLang="en-US" sz="8000" dirty="0">
              <a:solidFill>
                <a:schemeClr val="tx1">
                  <a:lumMod val="85000"/>
                  <a:lumOff val="15000"/>
                </a:schemeClr>
              </a:solidFill>
              <a:latin typeface="方正粗倩简体" pitchFamily="65" charset="-122"/>
              <a:ea typeface="方正粗倩简体" pitchFamily="65" charset="-122"/>
            </a:endParaRPr>
          </a:p>
        </p:txBody>
      </p:sp>
      <p:sp>
        <p:nvSpPr>
          <p:cNvPr id="9" name="TextBox 8"/>
          <p:cNvSpPr txBox="1"/>
          <p:nvPr/>
        </p:nvSpPr>
        <p:spPr>
          <a:xfrm>
            <a:off x="787810" y="3485812"/>
            <a:ext cx="2700300" cy="1323439"/>
          </a:xfrm>
          <a:prstGeom prst="rect">
            <a:avLst/>
          </a:prstGeom>
          <a:noFill/>
        </p:spPr>
        <p:txBody>
          <a:bodyPr wrap="square" rtlCol="0">
            <a:spAutoFit/>
          </a:bodyPr>
          <a:lstStyle/>
          <a:p>
            <a:r>
              <a:rPr lang="en-US" altLang="zh-CN" sz="8000" dirty="0" smtClean="0">
                <a:solidFill>
                  <a:schemeClr val="tx1">
                    <a:lumMod val="85000"/>
                    <a:lumOff val="15000"/>
                  </a:schemeClr>
                </a:solidFill>
                <a:latin typeface="方正粗倩简体" pitchFamily="65" charset="-122"/>
                <a:ea typeface="方正粗倩简体" pitchFamily="65" charset="-122"/>
              </a:rPr>
              <a:t>02</a:t>
            </a:r>
            <a:endParaRPr lang="zh-CN" altLang="en-US" sz="8000" dirty="0">
              <a:solidFill>
                <a:schemeClr val="tx1">
                  <a:lumMod val="85000"/>
                  <a:lumOff val="15000"/>
                </a:schemeClr>
              </a:solidFill>
              <a:latin typeface="方正粗倩简体" pitchFamily="65" charset="-122"/>
              <a:ea typeface="方正粗倩简体" pitchFamily="65" charset="-122"/>
            </a:endParaRPr>
          </a:p>
        </p:txBody>
      </p:sp>
      <p:sp>
        <p:nvSpPr>
          <p:cNvPr id="10" name="圆角矩形 9"/>
          <p:cNvSpPr/>
          <p:nvPr/>
        </p:nvSpPr>
        <p:spPr>
          <a:xfrm>
            <a:off x="566555" y="1673805"/>
            <a:ext cx="8033967" cy="3465385"/>
          </a:xfrm>
          <a:prstGeom prst="round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xmlns="" val="42816158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41828" y="2277920"/>
            <a:ext cx="5260344" cy="2302160"/>
            <a:chOff x="1823365" y="1971961"/>
            <a:chExt cx="5260344" cy="2302160"/>
          </a:xfrm>
        </p:grpSpPr>
        <p:grpSp>
          <p:nvGrpSpPr>
            <p:cNvPr id="5" name="组合 4"/>
            <p:cNvGrpSpPr/>
            <p:nvPr/>
          </p:nvGrpSpPr>
          <p:grpSpPr>
            <a:xfrm>
              <a:off x="1823365" y="2128751"/>
              <a:ext cx="2488260" cy="1930106"/>
              <a:chOff x="918512" y="2099072"/>
              <a:chExt cx="2488260" cy="1930106"/>
            </a:xfrm>
          </p:grpSpPr>
          <p:sp>
            <p:nvSpPr>
              <p:cNvPr id="17" name="任意多边形 16"/>
              <p:cNvSpPr/>
              <p:nvPr/>
            </p:nvSpPr>
            <p:spPr>
              <a:xfrm>
                <a:off x="918512" y="2099072"/>
                <a:ext cx="2488260" cy="1930106"/>
              </a:xfrm>
              <a:custGeom>
                <a:avLst/>
                <a:gdLst>
                  <a:gd name="connsiteX0" fmla="*/ 476250 w 2400300"/>
                  <a:gd name="connsiteY0" fmla="*/ 1162050 h 1866900"/>
                  <a:gd name="connsiteX1" fmla="*/ 571500 w 2400300"/>
                  <a:gd name="connsiteY1" fmla="*/ 1866900 h 1866900"/>
                  <a:gd name="connsiteX2" fmla="*/ 1800225 w 2400300"/>
                  <a:gd name="connsiteY2" fmla="*/ 1857375 h 1866900"/>
                  <a:gd name="connsiteX3" fmla="*/ 1933575 w 2400300"/>
                  <a:gd name="connsiteY3" fmla="*/ 1143000 h 1866900"/>
                  <a:gd name="connsiteX4" fmla="*/ 2400300 w 2400300"/>
                  <a:gd name="connsiteY4" fmla="*/ 581025 h 1866900"/>
                  <a:gd name="connsiteX5" fmla="*/ 1733550 w 2400300"/>
                  <a:gd name="connsiteY5" fmla="*/ 247650 h 1866900"/>
                  <a:gd name="connsiteX6" fmla="*/ 1228725 w 2400300"/>
                  <a:gd name="connsiteY6" fmla="*/ 0 h 1866900"/>
                  <a:gd name="connsiteX7" fmla="*/ 695325 w 2400300"/>
                  <a:gd name="connsiteY7" fmla="*/ 228600 h 1866900"/>
                  <a:gd name="connsiteX8" fmla="*/ 0 w 2400300"/>
                  <a:gd name="connsiteY8" fmla="*/ 552450 h 1866900"/>
                  <a:gd name="connsiteX9" fmla="*/ 476250 w 2400300"/>
                  <a:gd name="connsiteY9" fmla="*/ 1162050 h 1866900"/>
                  <a:gd name="connsiteX0" fmla="*/ 476250 w 2402267"/>
                  <a:gd name="connsiteY0" fmla="*/ 1162050 h 1866900"/>
                  <a:gd name="connsiteX1" fmla="*/ 571500 w 2402267"/>
                  <a:gd name="connsiteY1" fmla="*/ 1866900 h 1866900"/>
                  <a:gd name="connsiteX2" fmla="*/ 1800225 w 2402267"/>
                  <a:gd name="connsiteY2" fmla="*/ 1857375 h 1866900"/>
                  <a:gd name="connsiteX3" fmla="*/ 1933575 w 2402267"/>
                  <a:gd name="connsiteY3" fmla="*/ 1143000 h 1866900"/>
                  <a:gd name="connsiteX4" fmla="*/ 2400300 w 2402267"/>
                  <a:gd name="connsiteY4" fmla="*/ 581025 h 1866900"/>
                  <a:gd name="connsiteX5" fmla="*/ 1733550 w 2402267"/>
                  <a:gd name="connsiteY5" fmla="*/ 247650 h 1866900"/>
                  <a:gd name="connsiteX6" fmla="*/ 1228725 w 2402267"/>
                  <a:gd name="connsiteY6" fmla="*/ 0 h 1866900"/>
                  <a:gd name="connsiteX7" fmla="*/ 695325 w 2402267"/>
                  <a:gd name="connsiteY7" fmla="*/ 228600 h 1866900"/>
                  <a:gd name="connsiteX8" fmla="*/ 0 w 2402267"/>
                  <a:gd name="connsiteY8" fmla="*/ 552450 h 1866900"/>
                  <a:gd name="connsiteX9" fmla="*/ 476250 w 2402267"/>
                  <a:gd name="connsiteY9" fmla="*/ 1162050 h 1866900"/>
                  <a:gd name="connsiteX0" fmla="*/ 476250 w 2402267"/>
                  <a:gd name="connsiteY0" fmla="*/ 1180293 h 1885143"/>
                  <a:gd name="connsiteX1" fmla="*/ 571500 w 2402267"/>
                  <a:gd name="connsiteY1" fmla="*/ 1885143 h 1885143"/>
                  <a:gd name="connsiteX2" fmla="*/ 1800225 w 2402267"/>
                  <a:gd name="connsiteY2" fmla="*/ 1875618 h 1885143"/>
                  <a:gd name="connsiteX3" fmla="*/ 1933575 w 2402267"/>
                  <a:gd name="connsiteY3" fmla="*/ 1161243 h 1885143"/>
                  <a:gd name="connsiteX4" fmla="*/ 2400300 w 2402267"/>
                  <a:gd name="connsiteY4" fmla="*/ 599268 h 1885143"/>
                  <a:gd name="connsiteX5" fmla="*/ 1733550 w 2402267"/>
                  <a:gd name="connsiteY5" fmla="*/ 265893 h 1885143"/>
                  <a:gd name="connsiteX6" fmla="*/ 1228725 w 2402267"/>
                  <a:gd name="connsiteY6" fmla="*/ 18243 h 1885143"/>
                  <a:gd name="connsiteX7" fmla="*/ 695325 w 2402267"/>
                  <a:gd name="connsiteY7" fmla="*/ 246843 h 1885143"/>
                  <a:gd name="connsiteX8" fmla="*/ 0 w 2402267"/>
                  <a:gd name="connsiteY8" fmla="*/ 570693 h 1885143"/>
                  <a:gd name="connsiteX9" fmla="*/ 476250 w 2402267"/>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4252"/>
                  <a:gd name="connsiteY0" fmla="*/ 1180293 h 1885143"/>
                  <a:gd name="connsiteX1" fmla="*/ 623485 w 2454252"/>
                  <a:gd name="connsiteY1" fmla="*/ 1885143 h 1885143"/>
                  <a:gd name="connsiteX2" fmla="*/ 1852210 w 2454252"/>
                  <a:gd name="connsiteY2" fmla="*/ 1875618 h 1885143"/>
                  <a:gd name="connsiteX3" fmla="*/ 1985560 w 2454252"/>
                  <a:gd name="connsiteY3" fmla="*/ 1161243 h 1885143"/>
                  <a:gd name="connsiteX4" fmla="*/ 2452285 w 2454252"/>
                  <a:gd name="connsiteY4" fmla="*/ 599268 h 1885143"/>
                  <a:gd name="connsiteX5" fmla="*/ 1785535 w 2454252"/>
                  <a:gd name="connsiteY5" fmla="*/ 265893 h 1885143"/>
                  <a:gd name="connsiteX6" fmla="*/ 1280710 w 2454252"/>
                  <a:gd name="connsiteY6" fmla="*/ 18243 h 1885143"/>
                  <a:gd name="connsiteX7" fmla="*/ 747310 w 2454252"/>
                  <a:gd name="connsiteY7" fmla="*/ 246843 h 1885143"/>
                  <a:gd name="connsiteX8" fmla="*/ 51985 w 2454252"/>
                  <a:gd name="connsiteY8" fmla="*/ 570693 h 1885143"/>
                  <a:gd name="connsiteX9" fmla="*/ 528235 w 2454252"/>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80293 h 1885143"/>
                  <a:gd name="connsiteX1" fmla="*/ 623485 w 2456381"/>
                  <a:gd name="connsiteY1" fmla="*/ 1885143 h 1885143"/>
                  <a:gd name="connsiteX2" fmla="*/ 1852210 w 2456381"/>
                  <a:gd name="connsiteY2" fmla="*/ 1875618 h 1885143"/>
                  <a:gd name="connsiteX3" fmla="*/ 1985560 w 2456381"/>
                  <a:gd name="connsiteY3" fmla="*/ 1161243 h 1885143"/>
                  <a:gd name="connsiteX4" fmla="*/ 2452285 w 2456381"/>
                  <a:gd name="connsiteY4" fmla="*/ 599268 h 1885143"/>
                  <a:gd name="connsiteX5" fmla="*/ 1785535 w 2456381"/>
                  <a:gd name="connsiteY5" fmla="*/ 265893 h 1885143"/>
                  <a:gd name="connsiteX6" fmla="*/ 1280710 w 2456381"/>
                  <a:gd name="connsiteY6" fmla="*/ 18243 h 1885143"/>
                  <a:gd name="connsiteX7" fmla="*/ 747310 w 2456381"/>
                  <a:gd name="connsiteY7" fmla="*/ 246843 h 1885143"/>
                  <a:gd name="connsiteX8" fmla="*/ 51985 w 2456381"/>
                  <a:gd name="connsiteY8" fmla="*/ 570693 h 1885143"/>
                  <a:gd name="connsiteX9" fmla="*/ 528235 w 2456381"/>
                  <a:gd name="connsiteY9" fmla="*/ 1180293 h 1885143"/>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255 h 1867105"/>
                  <a:gd name="connsiteX1" fmla="*/ 623485 w 2456381"/>
                  <a:gd name="connsiteY1" fmla="*/ 1867105 h 1867105"/>
                  <a:gd name="connsiteX2" fmla="*/ 1852210 w 2456381"/>
                  <a:gd name="connsiteY2" fmla="*/ 1857580 h 1867105"/>
                  <a:gd name="connsiteX3" fmla="*/ 1985560 w 2456381"/>
                  <a:gd name="connsiteY3" fmla="*/ 1143205 h 1867105"/>
                  <a:gd name="connsiteX4" fmla="*/ 2452285 w 2456381"/>
                  <a:gd name="connsiteY4" fmla="*/ 581230 h 1867105"/>
                  <a:gd name="connsiteX5" fmla="*/ 1785535 w 2456381"/>
                  <a:gd name="connsiteY5" fmla="*/ 247855 h 1867105"/>
                  <a:gd name="connsiteX6" fmla="*/ 1280710 w 2456381"/>
                  <a:gd name="connsiteY6" fmla="*/ 205 h 1867105"/>
                  <a:gd name="connsiteX7" fmla="*/ 747310 w 2456381"/>
                  <a:gd name="connsiteY7" fmla="*/ 228805 h 1867105"/>
                  <a:gd name="connsiteX8" fmla="*/ 51985 w 2456381"/>
                  <a:gd name="connsiteY8" fmla="*/ 552655 h 1867105"/>
                  <a:gd name="connsiteX9" fmla="*/ 528235 w 2456381"/>
                  <a:gd name="connsiteY9" fmla="*/ 1162255 h 1867105"/>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528235 w 2456381"/>
                  <a:gd name="connsiteY0" fmla="*/ 1162050 h 1866900"/>
                  <a:gd name="connsiteX1" fmla="*/ 623485 w 2456381"/>
                  <a:gd name="connsiteY1" fmla="*/ 1866900 h 1866900"/>
                  <a:gd name="connsiteX2" fmla="*/ 1852210 w 2456381"/>
                  <a:gd name="connsiteY2" fmla="*/ 1857375 h 1866900"/>
                  <a:gd name="connsiteX3" fmla="*/ 1985560 w 2456381"/>
                  <a:gd name="connsiteY3" fmla="*/ 1143000 h 1866900"/>
                  <a:gd name="connsiteX4" fmla="*/ 2452285 w 2456381"/>
                  <a:gd name="connsiteY4" fmla="*/ 581025 h 1866900"/>
                  <a:gd name="connsiteX5" fmla="*/ 1785535 w 2456381"/>
                  <a:gd name="connsiteY5" fmla="*/ 247650 h 1866900"/>
                  <a:gd name="connsiteX6" fmla="*/ 1280710 w 2456381"/>
                  <a:gd name="connsiteY6" fmla="*/ 0 h 1866900"/>
                  <a:gd name="connsiteX7" fmla="*/ 747310 w 2456381"/>
                  <a:gd name="connsiteY7" fmla="*/ 228600 h 1866900"/>
                  <a:gd name="connsiteX8" fmla="*/ 51985 w 2456381"/>
                  <a:gd name="connsiteY8" fmla="*/ 552450 h 1866900"/>
                  <a:gd name="connsiteX9" fmla="*/ 528235 w 2456381"/>
                  <a:gd name="connsiteY9" fmla="*/ 1162050 h 1866900"/>
                  <a:gd name="connsiteX0" fmla="*/ 476551 w 2404697"/>
                  <a:gd name="connsiteY0" fmla="*/ 1162050 h 1866900"/>
                  <a:gd name="connsiteX1" fmla="*/ 571801 w 2404697"/>
                  <a:gd name="connsiteY1" fmla="*/ 1866900 h 1866900"/>
                  <a:gd name="connsiteX2" fmla="*/ 1800526 w 2404697"/>
                  <a:gd name="connsiteY2" fmla="*/ 1857375 h 1866900"/>
                  <a:gd name="connsiteX3" fmla="*/ 1933876 w 2404697"/>
                  <a:gd name="connsiteY3" fmla="*/ 1143000 h 1866900"/>
                  <a:gd name="connsiteX4" fmla="*/ 2400601 w 2404697"/>
                  <a:gd name="connsiteY4" fmla="*/ 581025 h 1866900"/>
                  <a:gd name="connsiteX5" fmla="*/ 1733851 w 2404697"/>
                  <a:gd name="connsiteY5" fmla="*/ 247650 h 1866900"/>
                  <a:gd name="connsiteX6" fmla="*/ 1229026 w 2404697"/>
                  <a:gd name="connsiteY6" fmla="*/ 0 h 1866900"/>
                  <a:gd name="connsiteX7" fmla="*/ 695626 w 2404697"/>
                  <a:gd name="connsiteY7" fmla="*/ 228600 h 1866900"/>
                  <a:gd name="connsiteX8" fmla="*/ 301 w 2404697"/>
                  <a:gd name="connsiteY8" fmla="*/ 552450 h 1866900"/>
                  <a:gd name="connsiteX9" fmla="*/ 476551 w 2404697"/>
                  <a:gd name="connsiteY9" fmla="*/ 1162050 h 1866900"/>
                  <a:gd name="connsiteX0" fmla="*/ 487598 w 2415744"/>
                  <a:gd name="connsiteY0" fmla="*/ 1162050 h 1866900"/>
                  <a:gd name="connsiteX1" fmla="*/ 582848 w 2415744"/>
                  <a:gd name="connsiteY1" fmla="*/ 1866900 h 1866900"/>
                  <a:gd name="connsiteX2" fmla="*/ 1811573 w 2415744"/>
                  <a:gd name="connsiteY2" fmla="*/ 1857375 h 1866900"/>
                  <a:gd name="connsiteX3" fmla="*/ 1944923 w 2415744"/>
                  <a:gd name="connsiteY3" fmla="*/ 1143000 h 1866900"/>
                  <a:gd name="connsiteX4" fmla="*/ 2411648 w 2415744"/>
                  <a:gd name="connsiteY4" fmla="*/ 581025 h 1866900"/>
                  <a:gd name="connsiteX5" fmla="*/ 1744898 w 2415744"/>
                  <a:gd name="connsiteY5" fmla="*/ 247650 h 1866900"/>
                  <a:gd name="connsiteX6" fmla="*/ 1240073 w 2415744"/>
                  <a:gd name="connsiteY6" fmla="*/ 0 h 1866900"/>
                  <a:gd name="connsiteX7" fmla="*/ 706673 w 2415744"/>
                  <a:gd name="connsiteY7" fmla="*/ 228600 h 1866900"/>
                  <a:gd name="connsiteX8" fmla="*/ 11348 w 2415744"/>
                  <a:gd name="connsiteY8" fmla="*/ 552450 h 1866900"/>
                  <a:gd name="connsiteX9" fmla="*/ 487598 w 2415744"/>
                  <a:gd name="connsiteY9" fmla="*/ 1162050 h 1866900"/>
                  <a:gd name="connsiteX0" fmla="*/ 481911 w 2410057"/>
                  <a:gd name="connsiteY0" fmla="*/ 1162050 h 1866900"/>
                  <a:gd name="connsiteX1" fmla="*/ 577161 w 2410057"/>
                  <a:gd name="connsiteY1" fmla="*/ 1866900 h 1866900"/>
                  <a:gd name="connsiteX2" fmla="*/ 1805886 w 2410057"/>
                  <a:gd name="connsiteY2" fmla="*/ 1857375 h 1866900"/>
                  <a:gd name="connsiteX3" fmla="*/ 1939236 w 2410057"/>
                  <a:gd name="connsiteY3" fmla="*/ 1143000 h 1866900"/>
                  <a:gd name="connsiteX4" fmla="*/ 2405961 w 2410057"/>
                  <a:gd name="connsiteY4" fmla="*/ 581025 h 1866900"/>
                  <a:gd name="connsiteX5" fmla="*/ 1739211 w 2410057"/>
                  <a:gd name="connsiteY5" fmla="*/ 247650 h 1866900"/>
                  <a:gd name="connsiteX6" fmla="*/ 1234386 w 2410057"/>
                  <a:gd name="connsiteY6" fmla="*/ 0 h 1866900"/>
                  <a:gd name="connsiteX7" fmla="*/ 700986 w 2410057"/>
                  <a:gd name="connsiteY7" fmla="*/ 228600 h 1866900"/>
                  <a:gd name="connsiteX8" fmla="*/ 5661 w 2410057"/>
                  <a:gd name="connsiteY8" fmla="*/ 552450 h 1866900"/>
                  <a:gd name="connsiteX9" fmla="*/ 481911 w 2410057"/>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 name="connsiteX0" fmla="*/ 478629 w 2406775"/>
                  <a:gd name="connsiteY0" fmla="*/ 1162050 h 1866900"/>
                  <a:gd name="connsiteX1" fmla="*/ 573879 w 2406775"/>
                  <a:gd name="connsiteY1" fmla="*/ 1866900 h 1866900"/>
                  <a:gd name="connsiteX2" fmla="*/ 1802604 w 2406775"/>
                  <a:gd name="connsiteY2" fmla="*/ 1857375 h 1866900"/>
                  <a:gd name="connsiteX3" fmla="*/ 1935954 w 2406775"/>
                  <a:gd name="connsiteY3" fmla="*/ 1143000 h 1866900"/>
                  <a:gd name="connsiteX4" fmla="*/ 2402679 w 2406775"/>
                  <a:gd name="connsiteY4" fmla="*/ 581025 h 1866900"/>
                  <a:gd name="connsiteX5" fmla="*/ 1735929 w 2406775"/>
                  <a:gd name="connsiteY5" fmla="*/ 247650 h 1866900"/>
                  <a:gd name="connsiteX6" fmla="*/ 1231104 w 2406775"/>
                  <a:gd name="connsiteY6" fmla="*/ 0 h 1866900"/>
                  <a:gd name="connsiteX7" fmla="*/ 697704 w 2406775"/>
                  <a:gd name="connsiteY7" fmla="*/ 228600 h 1866900"/>
                  <a:gd name="connsiteX8" fmla="*/ 2379 w 2406775"/>
                  <a:gd name="connsiteY8" fmla="*/ 552450 h 1866900"/>
                  <a:gd name="connsiteX9" fmla="*/ 478629 w 2406775"/>
                  <a:gd name="connsiteY9" fmla="*/ 116205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6775" h="1866900">
                    <a:moveTo>
                      <a:pt x="478629" y="1162050"/>
                    </a:moveTo>
                    <a:cubicBezTo>
                      <a:pt x="615154" y="1225550"/>
                      <a:pt x="618329" y="1593850"/>
                      <a:pt x="573879" y="1866900"/>
                    </a:cubicBezTo>
                    <a:cubicBezTo>
                      <a:pt x="888204" y="1720850"/>
                      <a:pt x="1373979" y="1908175"/>
                      <a:pt x="1802604" y="1857375"/>
                    </a:cubicBezTo>
                    <a:cubicBezTo>
                      <a:pt x="1732754" y="1581150"/>
                      <a:pt x="1834354" y="1247775"/>
                      <a:pt x="1935954" y="1143000"/>
                    </a:cubicBezTo>
                    <a:cubicBezTo>
                      <a:pt x="2264567" y="1111250"/>
                      <a:pt x="2436016" y="873125"/>
                      <a:pt x="2402679" y="581025"/>
                    </a:cubicBezTo>
                    <a:cubicBezTo>
                      <a:pt x="2369342" y="288925"/>
                      <a:pt x="1826417" y="163513"/>
                      <a:pt x="1735929" y="247650"/>
                    </a:cubicBezTo>
                    <a:cubicBezTo>
                      <a:pt x="1573948" y="66084"/>
                      <a:pt x="1427954" y="6350"/>
                      <a:pt x="1231104" y="0"/>
                    </a:cubicBezTo>
                    <a:cubicBezTo>
                      <a:pt x="1034254" y="-6350"/>
                      <a:pt x="731041" y="69850"/>
                      <a:pt x="697704" y="228600"/>
                    </a:cubicBezTo>
                    <a:cubicBezTo>
                      <a:pt x="399254" y="155575"/>
                      <a:pt x="15079" y="349250"/>
                      <a:pt x="2379" y="552450"/>
                    </a:cubicBezTo>
                    <a:cubicBezTo>
                      <a:pt x="-10321" y="755650"/>
                      <a:pt x="11904" y="1038225"/>
                      <a:pt x="478629" y="1162050"/>
                    </a:cubicBezTo>
                    <a:close/>
                  </a:path>
                </a:pathLst>
              </a:custGeom>
              <a:solidFill>
                <a:schemeClr val="tx1">
                  <a:lumMod val="95000"/>
                  <a:lumOff val="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p:cNvGrpSpPr/>
              <p:nvPr/>
            </p:nvGrpSpPr>
            <p:grpSpPr>
              <a:xfrm>
                <a:off x="1439506" y="2798930"/>
                <a:ext cx="1407629" cy="805247"/>
                <a:chOff x="1439506" y="3137400"/>
                <a:chExt cx="1407629" cy="805247"/>
              </a:xfrm>
            </p:grpSpPr>
            <p:sp>
              <p:nvSpPr>
                <p:cNvPr id="18" name="TextBox 17"/>
                <p:cNvSpPr txBox="1"/>
                <p:nvPr/>
              </p:nvSpPr>
              <p:spPr>
                <a:xfrm>
                  <a:off x="1469837" y="3357872"/>
                  <a:ext cx="1346968" cy="584775"/>
                </a:xfrm>
                <a:prstGeom prst="rect">
                  <a:avLst/>
                </a:prstGeom>
                <a:noFill/>
              </p:spPr>
              <p:txBody>
                <a:bodyPr wrap="square" rtlCol="0">
                  <a:spAutoFit/>
                </a:bodyPr>
                <a:lstStyle/>
                <a:p>
                  <a:pPr algn="ctr"/>
                  <a:r>
                    <a:rPr lang="zh-CN" altLang="en-US" sz="3200" dirty="0">
                      <a:solidFill>
                        <a:schemeClr val="bg1">
                          <a:lumMod val="95000"/>
                        </a:schemeClr>
                      </a:solidFill>
                      <a:latin typeface="方正粗倩简体" pitchFamily="65" charset="-122"/>
                      <a:ea typeface="方正粗倩简体" pitchFamily="65" charset="-122"/>
                    </a:rPr>
                    <a:t>目录</a:t>
                  </a:r>
                </a:p>
              </p:txBody>
            </p:sp>
            <p:sp>
              <p:nvSpPr>
                <p:cNvPr id="24" name="矩形 23"/>
                <p:cNvSpPr/>
                <p:nvPr/>
              </p:nvSpPr>
              <p:spPr>
                <a:xfrm>
                  <a:off x="1439506" y="3137400"/>
                  <a:ext cx="1407629" cy="369332"/>
                </a:xfrm>
                <a:prstGeom prst="rect">
                  <a:avLst/>
                </a:prstGeom>
              </p:spPr>
              <p:txBody>
                <a:bodyPr wrap="none">
                  <a:spAutoFit/>
                </a:bodyPr>
                <a:lstStyle/>
                <a:p>
                  <a:pPr algn="ctr"/>
                  <a:r>
                    <a:rPr lang="en-US" altLang="zh-CN" dirty="0" smtClean="0">
                      <a:solidFill>
                        <a:schemeClr val="bg1"/>
                      </a:solidFill>
                      <a:latin typeface="Copperplate Gothic Bold" pitchFamily="34" charset="0"/>
                    </a:rPr>
                    <a:t>contents</a:t>
                  </a:r>
                  <a:endParaRPr lang="zh-CN" altLang="en-US" dirty="0">
                    <a:solidFill>
                      <a:schemeClr val="bg1"/>
                    </a:solidFill>
                    <a:latin typeface="Copperplate Gothic Bold" pitchFamily="34" charset="0"/>
                  </a:endParaRPr>
                </a:p>
              </p:txBody>
            </p:sp>
          </p:grpSp>
        </p:grpSp>
        <p:grpSp>
          <p:nvGrpSpPr>
            <p:cNvPr id="3" name="组合 2"/>
            <p:cNvGrpSpPr/>
            <p:nvPr/>
          </p:nvGrpSpPr>
          <p:grpSpPr>
            <a:xfrm>
              <a:off x="4984635" y="1971961"/>
              <a:ext cx="2099074" cy="2302160"/>
              <a:chOff x="4510221" y="1808820"/>
              <a:chExt cx="2099074" cy="2302160"/>
            </a:xfrm>
          </p:grpSpPr>
          <p:sp>
            <p:nvSpPr>
              <p:cNvPr id="25" name="TextBox 24"/>
              <p:cNvSpPr txBox="1"/>
              <p:nvPr/>
            </p:nvSpPr>
            <p:spPr>
              <a:xfrm>
                <a:off x="4510221" y="1808820"/>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菜品介绍</a:t>
                </a:r>
                <a:endParaRPr lang="zh-CN" altLang="en-US" sz="3200" dirty="0">
                  <a:latin typeface="方正粗倩简体" pitchFamily="65" charset="-122"/>
                  <a:ea typeface="方正粗倩简体" pitchFamily="65" charset="-122"/>
                </a:endParaRPr>
              </a:p>
            </p:txBody>
          </p:sp>
          <p:sp>
            <p:nvSpPr>
              <p:cNvPr id="26" name="TextBox 25"/>
              <p:cNvSpPr txBox="1"/>
              <p:nvPr/>
            </p:nvSpPr>
            <p:spPr>
              <a:xfrm>
                <a:off x="4510221" y="2407443"/>
                <a:ext cx="2099074" cy="523220"/>
              </a:xfrm>
              <a:prstGeom prst="rect">
                <a:avLst/>
              </a:prstGeom>
              <a:noFill/>
            </p:spPr>
            <p:txBody>
              <a:bodyPr wrap="square" rtlCol="0">
                <a:spAutoFit/>
              </a:bodyPr>
              <a:lstStyle/>
              <a:p>
                <a:pPr algn="ctr"/>
                <a:r>
                  <a:rPr lang="zh-CN" altLang="en-US" sz="2800" dirty="0" smtClean="0">
                    <a:latin typeface="方正粗倩简体" pitchFamily="65" charset="-122"/>
                    <a:ea typeface="方正粗倩简体" pitchFamily="65" charset="-122"/>
                  </a:rPr>
                  <a:t>原料</a:t>
                </a:r>
                <a:r>
                  <a:rPr lang="en-US" altLang="zh-CN" sz="2800" dirty="0" smtClean="0">
                    <a:latin typeface="方正粗倩简体" pitchFamily="65" charset="-122"/>
                    <a:ea typeface="方正粗倩简体" pitchFamily="65" charset="-122"/>
                  </a:rPr>
                  <a:t>&amp;</a:t>
                </a:r>
                <a:r>
                  <a:rPr lang="zh-CN" altLang="en-US" sz="2800" dirty="0" smtClean="0">
                    <a:latin typeface="方正粗倩简体" pitchFamily="65" charset="-122"/>
                    <a:ea typeface="方正粗倩简体" pitchFamily="65" charset="-122"/>
                  </a:rPr>
                  <a:t>做法</a:t>
                </a:r>
                <a:endParaRPr lang="zh-CN" altLang="en-US" sz="2800" dirty="0">
                  <a:latin typeface="方正粗倩简体" pitchFamily="65" charset="-122"/>
                  <a:ea typeface="方正粗倩简体" pitchFamily="65" charset="-122"/>
                </a:endParaRPr>
              </a:p>
            </p:txBody>
          </p:sp>
          <p:sp>
            <p:nvSpPr>
              <p:cNvPr id="27" name="TextBox 26"/>
              <p:cNvSpPr txBox="1"/>
              <p:nvPr/>
            </p:nvSpPr>
            <p:spPr>
              <a:xfrm>
                <a:off x="4510221" y="294625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营养价值</a:t>
                </a:r>
                <a:endParaRPr lang="zh-CN" altLang="en-US" sz="3200" dirty="0">
                  <a:latin typeface="方正粗倩简体" pitchFamily="65" charset="-122"/>
                  <a:ea typeface="方正粗倩简体" pitchFamily="65" charset="-122"/>
                </a:endParaRPr>
              </a:p>
            </p:txBody>
          </p:sp>
          <p:sp>
            <p:nvSpPr>
              <p:cNvPr id="28" name="TextBox 27"/>
              <p:cNvSpPr txBox="1"/>
              <p:nvPr/>
            </p:nvSpPr>
            <p:spPr>
              <a:xfrm>
                <a:off x="4510221" y="3526205"/>
                <a:ext cx="2099074" cy="584775"/>
              </a:xfrm>
              <a:prstGeom prst="rect">
                <a:avLst/>
              </a:prstGeom>
              <a:noFill/>
            </p:spPr>
            <p:txBody>
              <a:bodyPr wrap="square" rtlCol="0">
                <a:spAutoFit/>
              </a:bodyPr>
              <a:lstStyle/>
              <a:p>
                <a:pPr algn="ctr"/>
                <a:r>
                  <a:rPr lang="zh-CN" altLang="en-US" sz="3200" dirty="0" smtClean="0">
                    <a:latin typeface="方正粗倩简体" pitchFamily="65" charset="-122"/>
                    <a:ea typeface="方正粗倩简体" pitchFamily="65" charset="-122"/>
                  </a:rPr>
                  <a:t>小知识</a:t>
                </a:r>
                <a:endParaRPr lang="zh-CN" altLang="en-US" sz="3200" dirty="0">
                  <a:latin typeface="方正粗倩简体" pitchFamily="65" charset="-122"/>
                  <a:ea typeface="方正粗倩简体" pitchFamily="65" charset="-122"/>
                </a:endParaRPr>
              </a:p>
            </p:txBody>
          </p:sp>
        </p:grpSp>
        <p:sp>
          <p:nvSpPr>
            <p:cNvPr id="7" name="TextBox 6"/>
            <p:cNvSpPr txBox="1"/>
            <p:nvPr/>
          </p:nvSpPr>
          <p:spPr>
            <a:xfrm>
              <a:off x="4425925" y="197196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01</a:t>
              </a:r>
              <a:endParaRPr lang="zh-CN" altLang="en-US" sz="2800" spc="300" dirty="0">
                <a:latin typeface="方正粗倩简体" pitchFamily="65" charset="-122"/>
                <a:ea typeface="方正粗倩简体" pitchFamily="65" charset="-122"/>
              </a:endParaRPr>
            </a:p>
          </p:txBody>
        </p:sp>
        <p:sp>
          <p:nvSpPr>
            <p:cNvPr id="29" name="TextBox 28"/>
            <p:cNvSpPr txBox="1"/>
            <p:nvPr/>
          </p:nvSpPr>
          <p:spPr>
            <a:xfrm>
              <a:off x="4425924" y="254683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02</a:t>
              </a:r>
              <a:endParaRPr lang="zh-CN" altLang="en-US" sz="2800" spc="300" dirty="0">
                <a:latin typeface="方正粗倩简体" pitchFamily="65" charset="-122"/>
                <a:ea typeface="方正粗倩简体" pitchFamily="65" charset="-122"/>
              </a:endParaRPr>
            </a:p>
          </p:txBody>
        </p:sp>
        <p:sp>
          <p:nvSpPr>
            <p:cNvPr id="30" name="TextBox 29"/>
            <p:cNvSpPr txBox="1"/>
            <p:nvPr/>
          </p:nvSpPr>
          <p:spPr>
            <a:xfrm>
              <a:off x="4425925" y="3114011"/>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03</a:t>
              </a:r>
              <a:endParaRPr lang="zh-CN" altLang="en-US" sz="2800" spc="300" dirty="0">
                <a:latin typeface="方正粗倩简体" pitchFamily="65" charset="-122"/>
                <a:ea typeface="方正粗倩简体" pitchFamily="65" charset="-122"/>
              </a:endParaRPr>
            </a:p>
          </p:txBody>
        </p:sp>
        <p:sp>
          <p:nvSpPr>
            <p:cNvPr id="31" name="TextBox 30"/>
            <p:cNvSpPr txBox="1"/>
            <p:nvPr/>
          </p:nvSpPr>
          <p:spPr>
            <a:xfrm>
              <a:off x="4425923" y="3689346"/>
              <a:ext cx="1395155" cy="523220"/>
            </a:xfrm>
            <a:prstGeom prst="rect">
              <a:avLst/>
            </a:prstGeom>
            <a:noFill/>
          </p:spPr>
          <p:txBody>
            <a:bodyPr wrap="square" rtlCol="0">
              <a:spAutoFit/>
            </a:bodyPr>
            <a:lstStyle/>
            <a:p>
              <a:r>
                <a:rPr lang="en-US" altLang="zh-CN" sz="2800" spc="300" dirty="0" smtClean="0">
                  <a:latin typeface="方正粗倩简体" pitchFamily="65" charset="-122"/>
                  <a:ea typeface="方正粗倩简体" pitchFamily="65" charset="-122"/>
                </a:rPr>
                <a:t>04</a:t>
              </a:r>
              <a:endParaRPr lang="zh-CN" altLang="en-US" sz="2800" spc="300" dirty="0">
                <a:latin typeface="方正粗倩简体" pitchFamily="65" charset="-122"/>
                <a:ea typeface="方正粗倩简体" pitchFamily="65" charset="-122"/>
              </a:endParaRPr>
            </a:p>
          </p:txBody>
        </p:sp>
      </p:grpSp>
      <p:sp>
        <p:nvSpPr>
          <p:cNvPr id="4" name="TextBox 3"/>
          <p:cNvSpPr txBox="1"/>
          <p:nvPr/>
        </p:nvSpPr>
        <p:spPr>
          <a:xfrm>
            <a:off x="4585133" y="3924055"/>
            <a:ext cx="656830" cy="523220"/>
          </a:xfrm>
          <a:prstGeom prst="rect">
            <a:avLst/>
          </a:prstGeom>
          <a:noFill/>
        </p:spPr>
        <p:txBody>
          <a:bodyPr wrap="square" rtlCol="0">
            <a:spAutoFit/>
          </a:bodyPr>
          <a:lstStyle/>
          <a:p>
            <a:r>
              <a:rPr lang="zh-CN" altLang="en-US" sz="2800" dirty="0" smtClean="0">
                <a:solidFill>
                  <a:srgbClr val="D60000"/>
                </a:solidFill>
                <a:latin typeface="Copperplate Gothic Light" pitchFamily="34" charset="0"/>
              </a:rPr>
              <a:t>√</a:t>
            </a:r>
            <a:endParaRPr lang="zh-CN" altLang="en-US" sz="2800" dirty="0">
              <a:solidFill>
                <a:srgbClr val="D60000"/>
              </a:solidFill>
              <a:latin typeface="Copperplate Gothic Light" pitchFamily="34" charset="0"/>
            </a:endParaRPr>
          </a:p>
        </p:txBody>
      </p:sp>
    </p:spTree>
    <p:extLst>
      <p:ext uri="{BB962C8B-B14F-4D97-AF65-F5344CB8AC3E}">
        <p14:creationId xmlns:p14="http://schemas.microsoft.com/office/powerpoint/2010/main" xmlns="" val="426239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rgbClr val="0070C0"/>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778</Words>
  <Application>Microsoft Office PowerPoint</Application>
  <PresentationFormat>全屏显示(4:3)</PresentationFormat>
  <Paragraphs>76</Paragraphs>
  <Slides>11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Arial</vt:lpstr>
      <vt:lpstr>宋体</vt:lpstr>
      <vt:lpstr>Calibri</vt:lpstr>
      <vt:lpstr>方正粗倩简体</vt:lpstr>
      <vt:lpstr>Copperplate Gothic Bold</vt:lpstr>
      <vt:lpstr>Copperplate Gothic Light</vt:lpstr>
      <vt:lpstr>方正艺黑简体</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Mr-Z</dc:creator>
  <cp:lastModifiedBy>Administrator</cp:lastModifiedBy>
  <cp:revision>27</cp:revision>
  <dcterms:created xsi:type="dcterms:W3CDTF">2013-09-29T06:57:18Z</dcterms:created>
  <dcterms:modified xsi:type="dcterms:W3CDTF">2015-02-27T02:04:06Z</dcterms:modified>
</cp:coreProperties>
</file>