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62" r:id="rId2"/>
    <p:sldId id="265" r:id="rId3"/>
    <p:sldId id="267" r:id="rId4"/>
    <p:sldId id="269" r:id="rId5"/>
    <p:sldId id="278" r:id="rId6"/>
    <p:sldId id="284" r:id="rId7"/>
    <p:sldId id="283" r:id="rId8"/>
  </p:sldIdLst>
  <p:sldSz cx="12192000" cy="6858000"/>
  <p:notesSz cx="6858000" cy="9144000"/>
  <p:defaultTextStyle>
    <a:defPPr>
      <a:defRPr lang="zh-CN"/>
    </a:defPPr>
    <a:lvl1pPr algn="l" rtl="0" fontAlgn="base">
      <a:spcBef>
        <a:spcPct val="0"/>
      </a:spcBef>
      <a:spcAft>
        <a:spcPct val="0"/>
      </a:spcAft>
      <a:defRPr kern="1200">
        <a:solidFill>
          <a:schemeClr val="tx1"/>
        </a:solidFill>
        <a:latin typeface="Arial" charset="0"/>
        <a:ea typeface="宋体" charset="-122"/>
        <a:cs typeface="+mn-cs"/>
      </a:defRPr>
    </a:lvl1pPr>
    <a:lvl2pPr marL="457200" algn="l" rtl="0" fontAlgn="base">
      <a:spcBef>
        <a:spcPct val="0"/>
      </a:spcBef>
      <a:spcAft>
        <a:spcPct val="0"/>
      </a:spcAft>
      <a:defRPr kern="1200">
        <a:solidFill>
          <a:schemeClr val="tx1"/>
        </a:solidFill>
        <a:latin typeface="Arial" charset="0"/>
        <a:ea typeface="宋体" charset="-122"/>
        <a:cs typeface="+mn-cs"/>
      </a:defRPr>
    </a:lvl2pPr>
    <a:lvl3pPr marL="914400" algn="l" rtl="0" fontAlgn="base">
      <a:spcBef>
        <a:spcPct val="0"/>
      </a:spcBef>
      <a:spcAft>
        <a:spcPct val="0"/>
      </a:spcAft>
      <a:defRPr kern="1200">
        <a:solidFill>
          <a:schemeClr val="tx1"/>
        </a:solidFill>
        <a:latin typeface="Arial" charset="0"/>
        <a:ea typeface="宋体" charset="-122"/>
        <a:cs typeface="+mn-cs"/>
      </a:defRPr>
    </a:lvl3pPr>
    <a:lvl4pPr marL="1371600" algn="l" rtl="0" fontAlgn="base">
      <a:spcBef>
        <a:spcPct val="0"/>
      </a:spcBef>
      <a:spcAft>
        <a:spcPct val="0"/>
      </a:spcAft>
      <a:defRPr kern="1200">
        <a:solidFill>
          <a:schemeClr val="tx1"/>
        </a:solidFill>
        <a:latin typeface="Arial" charset="0"/>
        <a:ea typeface="宋体" charset="-122"/>
        <a:cs typeface="+mn-cs"/>
      </a:defRPr>
    </a:lvl4pPr>
    <a:lvl5pPr marL="1828800" algn="l" rtl="0" fontAlgn="base">
      <a:spcBef>
        <a:spcPct val="0"/>
      </a:spcBef>
      <a:spcAft>
        <a:spcPct val="0"/>
      </a:spcAft>
      <a:defRPr kern="1200">
        <a:solidFill>
          <a:schemeClr val="tx1"/>
        </a:solidFill>
        <a:latin typeface="Arial" charset="0"/>
        <a:ea typeface="宋体" charset="-122"/>
        <a:cs typeface="+mn-cs"/>
      </a:defRPr>
    </a:lvl5pPr>
    <a:lvl6pPr marL="2286000" algn="l" defTabSz="914400" rtl="0" eaLnBrk="1" latinLnBrk="0" hangingPunct="1">
      <a:defRPr kern="1200">
        <a:solidFill>
          <a:schemeClr val="tx1"/>
        </a:solidFill>
        <a:latin typeface="Arial" charset="0"/>
        <a:ea typeface="宋体" charset="-122"/>
        <a:cs typeface="+mn-cs"/>
      </a:defRPr>
    </a:lvl6pPr>
    <a:lvl7pPr marL="2743200" algn="l" defTabSz="914400" rtl="0" eaLnBrk="1" latinLnBrk="0" hangingPunct="1">
      <a:defRPr kern="1200">
        <a:solidFill>
          <a:schemeClr val="tx1"/>
        </a:solidFill>
        <a:latin typeface="Arial" charset="0"/>
        <a:ea typeface="宋体" charset="-122"/>
        <a:cs typeface="+mn-cs"/>
      </a:defRPr>
    </a:lvl7pPr>
    <a:lvl8pPr marL="3200400" algn="l" defTabSz="914400" rtl="0" eaLnBrk="1" latinLnBrk="0" hangingPunct="1">
      <a:defRPr kern="1200">
        <a:solidFill>
          <a:schemeClr val="tx1"/>
        </a:solidFill>
        <a:latin typeface="Arial" charset="0"/>
        <a:ea typeface="宋体" charset="-122"/>
        <a:cs typeface="+mn-cs"/>
      </a:defRPr>
    </a:lvl8pPr>
    <a:lvl9pPr marL="3657600" algn="l" defTabSz="914400" rtl="0" eaLnBrk="1" latinLnBrk="0" hangingPunct="1">
      <a:defRPr kern="1200">
        <a:solidFill>
          <a:schemeClr val="tx1"/>
        </a:solidFill>
        <a:latin typeface="Arial" charset="0"/>
        <a:ea typeface="宋体"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showPr>
  <p:clrMru>
    <a:srgbClr val="ED6F65"/>
    <a:srgbClr val="287184"/>
    <a:srgbClr val="89A67A"/>
    <a:srgbClr val="E49B35"/>
    <a:srgbClr val="508799"/>
    <a:srgbClr val="ED7167"/>
    <a:srgbClr val="ED6E64"/>
    <a:srgbClr val="D57053"/>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734" autoAdjust="0"/>
    <p:restoredTop sz="94660"/>
  </p:normalViewPr>
  <p:slideViewPr>
    <p:cSldViewPr snapToGrid="0">
      <p:cViewPr>
        <p:scale>
          <a:sx n="66" d="100"/>
          <a:sy n="66" d="100"/>
        </p:scale>
        <p:origin x="-2148" y="-1278"/>
      </p:cViewPr>
      <p:guideLst>
        <p:guide orient="horz" pos="3566"/>
        <p:guide orient="horz" pos="867"/>
        <p:guide pos="5654"/>
        <p:guide pos="756"/>
      </p:guideLst>
    </p:cSldViewPr>
  </p:slideViewPr>
  <p:notesTextViewPr>
    <p:cViewPr>
      <p:scale>
        <a:sx n="1" d="1"/>
        <a:sy n="1" d="1"/>
      </p:scale>
      <p:origin x="0" y="0"/>
    </p:cViewPr>
  </p:notesTextViewPr>
  <p:sorterViewPr>
    <p:cViewPr>
      <p:scale>
        <a:sx n="100" d="100"/>
        <a:sy n="100"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lvl1pPr>
              <a:defRPr/>
            </a:lvl1pPr>
          </a:lstStyle>
          <a:p>
            <a:pPr>
              <a:defRPr/>
            </a:pPr>
            <a:fld id="{FAD8BB0A-DC40-4B94-B2AD-A0A3F31D1729}" type="datetimeFigureOut">
              <a:rPr lang="zh-CN" altLang="en-US"/>
              <a:pPr>
                <a:defRPr/>
              </a:pPr>
              <a:t>2015/1/7</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159AD7AB-2423-4366-AA20-FB1C7C4EAB52}" type="slidenum">
              <a:rPr lang="zh-CN" altLang="en-US"/>
              <a:pPr>
                <a:defRPr/>
              </a:pPr>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pPr>
              <a:defRPr/>
            </a:pPr>
            <a:fld id="{898AA53C-350E-46EB-8662-0C2E2E20CD81}" type="datetimeFigureOut">
              <a:rPr lang="zh-CN" altLang="en-US"/>
              <a:pPr>
                <a:defRPr/>
              </a:pPr>
              <a:t>2015/1/7</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B032103E-3C82-4106-9709-493108538FA3}" type="slidenum">
              <a:rPr lang="zh-CN" altLang="en-US"/>
              <a:pPr>
                <a:defRPr/>
              </a:pPr>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pPr>
              <a:defRPr/>
            </a:pPr>
            <a:fld id="{4EB6A9FA-B77D-40FC-B149-DCD38EDEAE2D}" type="datetimeFigureOut">
              <a:rPr lang="zh-CN" altLang="en-US"/>
              <a:pPr>
                <a:defRPr/>
              </a:pPr>
              <a:t>2015/1/7</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91E1AC6D-78F4-4A69-8A09-0296CEC1B060}" type="slidenum">
              <a:rPr lang="zh-CN" altLang="en-US"/>
              <a:pPr>
                <a:defRPr/>
              </a:pPr>
              <a:t>‹#›</a:t>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pPr>
              <a:defRPr/>
            </a:pPr>
            <a:fld id="{AC73FB0F-977F-4677-82E9-9E121CFA15B6}" type="datetimeFigureOut">
              <a:rPr lang="zh-CN" altLang="en-US"/>
              <a:pPr>
                <a:defRPr/>
              </a:pPr>
              <a:t>2015/1/7</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C091F4C3-A1DC-484A-BB39-2F81EA4275CC}" type="slidenum">
              <a:rPr lang="zh-CN" altLang="en-US"/>
              <a:pPr>
                <a:defRPr/>
              </a:pPr>
              <a:t>‹#›</a:t>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lvl1pPr>
              <a:defRPr/>
            </a:lvl1pPr>
          </a:lstStyle>
          <a:p>
            <a:pPr>
              <a:defRPr/>
            </a:pPr>
            <a:fld id="{45ACF46C-5202-49FF-B848-96AE29FB88DD}" type="datetimeFigureOut">
              <a:rPr lang="zh-CN" altLang="en-US"/>
              <a:pPr>
                <a:defRPr/>
              </a:pPr>
              <a:t>2015/1/7</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CCD4BCF5-BF62-484D-948D-DDC2B123DEBC}" type="slidenum">
              <a:rPr lang="zh-CN" altLang="en-US"/>
              <a:pPr>
                <a:defRPr/>
              </a:pPr>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3"/>
          <p:cNvSpPr>
            <a:spLocks noGrp="1"/>
          </p:cNvSpPr>
          <p:nvPr>
            <p:ph type="dt" sz="half" idx="10"/>
          </p:nvPr>
        </p:nvSpPr>
        <p:spPr/>
        <p:txBody>
          <a:bodyPr/>
          <a:lstStyle>
            <a:lvl1pPr>
              <a:defRPr/>
            </a:lvl1pPr>
          </a:lstStyle>
          <a:p>
            <a:pPr>
              <a:defRPr/>
            </a:pPr>
            <a:fld id="{D562A087-4A9B-4063-B5C6-E8E74010C822}" type="datetimeFigureOut">
              <a:rPr lang="zh-CN" altLang="en-US"/>
              <a:pPr>
                <a:defRPr/>
              </a:pPr>
              <a:t>2015/1/7</a:t>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pPr>
              <a:defRPr/>
            </a:pPr>
            <a:fld id="{CC6DBEC1-94C8-4A37-8297-E815A0581404}" type="slidenum">
              <a:rPr lang="zh-CN" altLang="en-US"/>
              <a:pPr>
                <a:defRPr/>
              </a:pPr>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3"/>
          <p:cNvSpPr>
            <a:spLocks noGrp="1"/>
          </p:cNvSpPr>
          <p:nvPr>
            <p:ph type="dt" sz="half" idx="10"/>
          </p:nvPr>
        </p:nvSpPr>
        <p:spPr/>
        <p:txBody>
          <a:bodyPr/>
          <a:lstStyle>
            <a:lvl1pPr>
              <a:defRPr/>
            </a:lvl1pPr>
          </a:lstStyle>
          <a:p>
            <a:pPr>
              <a:defRPr/>
            </a:pPr>
            <a:fld id="{AFA0C765-0A5D-4342-92DA-7B21B73E774E}" type="datetimeFigureOut">
              <a:rPr lang="zh-CN" altLang="en-US"/>
              <a:pPr>
                <a:defRPr/>
              </a:pPr>
              <a:t>2015/1/7</a:t>
            </a:fld>
            <a:endParaRPr lang="zh-CN" altLang="en-US"/>
          </a:p>
        </p:txBody>
      </p:sp>
      <p:sp>
        <p:nvSpPr>
          <p:cNvPr id="8" name="页脚占位符 4"/>
          <p:cNvSpPr>
            <a:spLocks noGrp="1"/>
          </p:cNvSpPr>
          <p:nvPr>
            <p:ph type="ftr" sz="quarter" idx="11"/>
          </p:nvPr>
        </p:nvSpPr>
        <p:spPr/>
        <p:txBody>
          <a:bodyPr/>
          <a:lstStyle>
            <a:lvl1pPr>
              <a:defRPr/>
            </a:lvl1pPr>
          </a:lstStyle>
          <a:p>
            <a:pPr>
              <a:defRPr/>
            </a:pPr>
            <a:endParaRPr lang="zh-CN" altLang="en-US"/>
          </a:p>
        </p:txBody>
      </p:sp>
      <p:sp>
        <p:nvSpPr>
          <p:cNvPr id="9" name="灯片编号占位符 5"/>
          <p:cNvSpPr>
            <a:spLocks noGrp="1"/>
          </p:cNvSpPr>
          <p:nvPr>
            <p:ph type="sldNum" sz="quarter" idx="12"/>
          </p:nvPr>
        </p:nvSpPr>
        <p:spPr/>
        <p:txBody>
          <a:bodyPr/>
          <a:lstStyle>
            <a:lvl1pPr>
              <a:defRPr/>
            </a:lvl1pPr>
          </a:lstStyle>
          <a:p>
            <a:pPr>
              <a:defRPr/>
            </a:pPr>
            <a:fld id="{B4E86524-D4EC-4D1A-B134-75A1E6FB0C14}" type="slidenum">
              <a:rPr lang="zh-CN" altLang="en-US"/>
              <a:pPr>
                <a:defRPr/>
              </a:pPr>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3"/>
          <p:cNvSpPr>
            <a:spLocks noGrp="1"/>
          </p:cNvSpPr>
          <p:nvPr>
            <p:ph type="dt" sz="half" idx="10"/>
          </p:nvPr>
        </p:nvSpPr>
        <p:spPr/>
        <p:txBody>
          <a:bodyPr/>
          <a:lstStyle>
            <a:lvl1pPr>
              <a:defRPr/>
            </a:lvl1pPr>
          </a:lstStyle>
          <a:p>
            <a:pPr>
              <a:defRPr/>
            </a:pPr>
            <a:fld id="{1E863AAB-EE81-4272-8D42-20531F85D814}" type="datetimeFigureOut">
              <a:rPr lang="zh-CN" altLang="en-US"/>
              <a:pPr>
                <a:defRPr/>
              </a:pPr>
              <a:t>2015/1/7</a:t>
            </a:fld>
            <a:endParaRPr lang="zh-CN" altLang="en-US"/>
          </a:p>
        </p:txBody>
      </p:sp>
      <p:sp>
        <p:nvSpPr>
          <p:cNvPr id="4" name="页脚占位符 4"/>
          <p:cNvSpPr>
            <a:spLocks noGrp="1"/>
          </p:cNvSpPr>
          <p:nvPr>
            <p:ph type="ftr" sz="quarter" idx="11"/>
          </p:nvPr>
        </p:nvSpPr>
        <p:spPr/>
        <p:txBody>
          <a:bodyPr/>
          <a:lstStyle>
            <a:lvl1pPr>
              <a:defRPr/>
            </a:lvl1pPr>
          </a:lstStyle>
          <a:p>
            <a:pPr>
              <a:defRPr/>
            </a:pPr>
            <a:endParaRPr lang="zh-CN" altLang="en-US"/>
          </a:p>
        </p:txBody>
      </p:sp>
      <p:sp>
        <p:nvSpPr>
          <p:cNvPr id="5" name="灯片编号占位符 5"/>
          <p:cNvSpPr>
            <a:spLocks noGrp="1"/>
          </p:cNvSpPr>
          <p:nvPr>
            <p:ph type="sldNum" sz="quarter" idx="12"/>
          </p:nvPr>
        </p:nvSpPr>
        <p:spPr/>
        <p:txBody>
          <a:bodyPr/>
          <a:lstStyle>
            <a:lvl1pPr>
              <a:defRPr/>
            </a:lvl1pPr>
          </a:lstStyle>
          <a:p>
            <a:pPr>
              <a:defRPr/>
            </a:pPr>
            <a:fld id="{33434B7F-E27D-4964-8CAB-3D84D3A712D1}" type="slidenum">
              <a:rPr lang="zh-CN" altLang="en-US"/>
              <a:pPr>
                <a:defRPr/>
              </a:pPr>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3"/>
          <p:cNvSpPr>
            <a:spLocks noGrp="1"/>
          </p:cNvSpPr>
          <p:nvPr>
            <p:ph type="dt" sz="half" idx="10"/>
          </p:nvPr>
        </p:nvSpPr>
        <p:spPr/>
        <p:txBody>
          <a:bodyPr/>
          <a:lstStyle>
            <a:lvl1pPr>
              <a:defRPr/>
            </a:lvl1pPr>
          </a:lstStyle>
          <a:p>
            <a:pPr>
              <a:defRPr/>
            </a:pPr>
            <a:fld id="{168E9230-6B1B-450B-AAF9-9F411D58E351}" type="datetimeFigureOut">
              <a:rPr lang="zh-CN" altLang="en-US"/>
              <a:pPr>
                <a:defRPr/>
              </a:pPr>
              <a:t>2015/1/7</a:t>
            </a:fld>
            <a:endParaRPr lang="zh-CN" altLang="en-US"/>
          </a:p>
        </p:txBody>
      </p:sp>
      <p:sp>
        <p:nvSpPr>
          <p:cNvPr id="3" name="页脚占位符 4"/>
          <p:cNvSpPr>
            <a:spLocks noGrp="1"/>
          </p:cNvSpPr>
          <p:nvPr>
            <p:ph type="ftr" sz="quarter" idx="11"/>
          </p:nvPr>
        </p:nvSpPr>
        <p:spPr/>
        <p:txBody>
          <a:bodyPr/>
          <a:lstStyle>
            <a:lvl1pPr>
              <a:defRPr/>
            </a:lvl1pPr>
          </a:lstStyle>
          <a:p>
            <a:pPr>
              <a:defRPr/>
            </a:pPr>
            <a:endParaRPr lang="zh-CN" altLang="en-US"/>
          </a:p>
        </p:txBody>
      </p:sp>
      <p:sp>
        <p:nvSpPr>
          <p:cNvPr id="4" name="灯片编号占位符 5"/>
          <p:cNvSpPr>
            <a:spLocks noGrp="1"/>
          </p:cNvSpPr>
          <p:nvPr>
            <p:ph type="sldNum" sz="quarter" idx="12"/>
          </p:nvPr>
        </p:nvSpPr>
        <p:spPr/>
        <p:txBody>
          <a:bodyPr/>
          <a:lstStyle>
            <a:lvl1pPr>
              <a:defRPr/>
            </a:lvl1pPr>
          </a:lstStyle>
          <a:p>
            <a:pPr>
              <a:defRPr/>
            </a:pPr>
            <a:fld id="{DF086399-0651-4E0F-8B89-8DDCC26C66C8}" type="slidenum">
              <a:rPr lang="zh-CN" altLang="en-US"/>
              <a:pPr>
                <a:defRPr/>
              </a:pPr>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3"/>
          <p:cNvSpPr>
            <a:spLocks noGrp="1"/>
          </p:cNvSpPr>
          <p:nvPr>
            <p:ph type="dt" sz="half" idx="10"/>
          </p:nvPr>
        </p:nvSpPr>
        <p:spPr/>
        <p:txBody>
          <a:bodyPr/>
          <a:lstStyle>
            <a:lvl1pPr>
              <a:defRPr/>
            </a:lvl1pPr>
          </a:lstStyle>
          <a:p>
            <a:pPr>
              <a:defRPr/>
            </a:pPr>
            <a:fld id="{98BAE431-4221-45FC-83C2-7562D1F4187A}" type="datetimeFigureOut">
              <a:rPr lang="zh-CN" altLang="en-US"/>
              <a:pPr>
                <a:defRPr/>
              </a:pPr>
              <a:t>2015/1/7</a:t>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pPr>
              <a:defRPr/>
            </a:pPr>
            <a:fld id="{2FDCBBEA-39F2-46DF-A114-073E66F65394}" type="slidenum">
              <a:rPr lang="zh-CN" altLang="en-US"/>
              <a:pPr>
                <a:defRPr/>
              </a:pPr>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3"/>
          <p:cNvSpPr>
            <a:spLocks noGrp="1"/>
          </p:cNvSpPr>
          <p:nvPr>
            <p:ph type="dt" sz="half" idx="10"/>
          </p:nvPr>
        </p:nvSpPr>
        <p:spPr/>
        <p:txBody>
          <a:bodyPr/>
          <a:lstStyle>
            <a:lvl1pPr>
              <a:defRPr/>
            </a:lvl1pPr>
          </a:lstStyle>
          <a:p>
            <a:pPr>
              <a:defRPr/>
            </a:pPr>
            <a:fld id="{430089FC-9D07-42DB-ACFF-37C496073F63}" type="datetimeFigureOut">
              <a:rPr lang="zh-CN" altLang="en-US"/>
              <a:pPr>
                <a:defRPr/>
              </a:pPr>
              <a:t>2015/1/7</a:t>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pPr>
              <a:defRPr/>
            </a:pPr>
            <a:fld id="{DBC32552-CF3F-43F5-B239-0F2DEED117C1}" type="slidenum">
              <a:rPr lang="zh-CN" altLang="en-US"/>
              <a:pPr>
                <a:defRPr/>
              </a:pPr>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838200" y="365125"/>
            <a:ext cx="10515600" cy="1325563"/>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1027" name="文本占位符 2"/>
          <p:cNvSpPr>
            <a:spLocks noGrp="1"/>
          </p:cNvSpPr>
          <p:nvPr>
            <p:ph type="body" idx="1"/>
          </p:nvPr>
        </p:nvSpPr>
        <p:spPr bwMode="auto">
          <a:xfrm>
            <a:off x="838200" y="1825625"/>
            <a:ext cx="10515600" cy="435133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fontAlgn="auto">
              <a:spcBef>
                <a:spcPts val="0"/>
              </a:spcBef>
              <a:spcAft>
                <a:spcPts val="0"/>
              </a:spcAft>
              <a:defRPr sz="1200" smtClean="0">
                <a:solidFill>
                  <a:schemeClr val="tx1">
                    <a:tint val="75000"/>
                  </a:schemeClr>
                </a:solidFill>
                <a:latin typeface="+mn-lt"/>
                <a:ea typeface="+mn-ea"/>
              </a:defRPr>
            </a:lvl1pPr>
          </a:lstStyle>
          <a:p>
            <a:pPr>
              <a:defRPr/>
            </a:pPr>
            <a:fld id="{38E89364-EADA-49C6-A39A-6F981C7A675F}" type="datetimeFigureOut">
              <a:rPr lang="zh-CN" altLang="en-US"/>
              <a:pPr>
                <a:defRPr/>
              </a:pPr>
              <a:t>2015/1/7</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ea typeface="+mn-ea"/>
              </a:defRPr>
            </a:lvl1pPr>
          </a:lstStyle>
          <a:p>
            <a:pPr>
              <a:defRPr/>
            </a:pPr>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tint val="75000"/>
                  </a:schemeClr>
                </a:solidFill>
                <a:latin typeface="+mn-lt"/>
                <a:ea typeface="+mn-ea"/>
              </a:defRPr>
            </a:lvl1pPr>
          </a:lstStyle>
          <a:p>
            <a:pPr>
              <a:defRPr/>
            </a:pPr>
            <a:fld id="{ACA8DA78-82DE-4104-8B65-E8B8532898C7}" type="slidenum">
              <a:rPr lang="zh-CN" altLang="en-US"/>
              <a:pPr>
                <a:defRPr/>
              </a:pPr>
              <a:t>‹#›</a:t>
            </a:fld>
            <a:endParaRPr lang="zh-CN" altLang="en-US"/>
          </a:p>
        </p:txBody>
      </p:sp>
      <p:pic>
        <p:nvPicPr>
          <p:cNvPr id="1031" name="图片 7"/>
          <p:cNvPicPr>
            <a:picLocks noChangeAspect="1"/>
          </p:cNvPicPr>
          <p:nvPr userDrawn="1"/>
        </p:nvPicPr>
        <p:blipFill>
          <a:blip r:embed="rId13"/>
          <a:srcRect/>
          <a:stretch>
            <a:fillRect/>
          </a:stretch>
        </p:blipFill>
        <p:spPr bwMode="auto">
          <a:xfrm>
            <a:off x="0" y="0"/>
            <a:ext cx="12192000" cy="6896100"/>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iming>
    <p:tnLst>
      <p:par>
        <p:cTn id="1" dur="indefinite" restart="never" nodeType="tmRoot"/>
      </p:par>
    </p:tnLst>
  </p:timing>
  <p:txStyles>
    <p:titleStyle>
      <a:lvl1pPr algn="l" rtl="0" fontAlgn="base">
        <a:lnSpc>
          <a:spcPct val="90000"/>
        </a:lnSpc>
        <a:spcBef>
          <a:spcPct val="0"/>
        </a:spcBef>
        <a:spcAft>
          <a:spcPct val="0"/>
        </a:spcAft>
        <a:defRPr sz="4400" kern="1200">
          <a:solidFill>
            <a:schemeClr val="tx1"/>
          </a:solidFill>
          <a:latin typeface="+mj-lt"/>
          <a:ea typeface="+mj-ea"/>
          <a:cs typeface="+mj-cs"/>
        </a:defRPr>
      </a:lvl1pPr>
      <a:lvl2pPr algn="l" rtl="0" fontAlgn="base">
        <a:lnSpc>
          <a:spcPct val="90000"/>
        </a:lnSpc>
        <a:spcBef>
          <a:spcPct val="0"/>
        </a:spcBef>
        <a:spcAft>
          <a:spcPct val="0"/>
        </a:spcAft>
        <a:defRPr sz="4400">
          <a:solidFill>
            <a:schemeClr val="tx1"/>
          </a:solidFill>
          <a:latin typeface="Calibri Light" pitchFamily="34" charset="0"/>
          <a:ea typeface="宋体" charset="-122"/>
        </a:defRPr>
      </a:lvl2pPr>
      <a:lvl3pPr algn="l" rtl="0" fontAlgn="base">
        <a:lnSpc>
          <a:spcPct val="90000"/>
        </a:lnSpc>
        <a:spcBef>
          <a:spcPct val="0"/>
        </a:spcBef>
        <a:spcAft>
          <a:spcPct val="0"/>
        </a:spcAft>
        <a:defRPr sz="4400">
          <a:solidFill>
            <a:schemeClr val="tx1"/>
          </a:solidFill>
          <a:latin typeface="Calibri Light" pitchFamily="34" charset="0"/>
          <a:ea typeface="宋体" charset="-122"/>
        </a:defRPr>
      </a:lvl3pPr>
      <a:lvl4pPr algn="l" rtl="0" fontAlgn="base">
        <a:lnSpc>
          <a:spcPct val="90000"/>
        </a:lnSpc>
        <a:spcBef>
          <a:spcPct val="0"/>
        </a:spcBef>
        <a:spcAft>
          <a:spcPct val="0"/>
        </a:spcAft>
        <a:defRPr sz="4400">
          <a:solidFill>
            <a:schemeClr val="tx1"/>
          </a:solidFill>
          <a:latin typeface="Calibri Light" pitchFamily="34" charset="0"/>
          <a:ea typeface="宋体" charset="-122"/>
        </a:defRPr>
      </a:lvl4pPr>
      <a:lvl5pPr algn="l" rtl="0" fontAlgn="base">
        <a:lnSpc>
          <a:spcPct val="90000"/>
        </a:lnSpc>
        <a:spcBef>
          <a:spcPct val="0"/>
        </a:spcBef>
        <a:spcAft>
          <a:spcPct val="0"/>
        </a:spcAft>
        <a:defRPr sz="4400">
          <a:solidFill>
            <a:schemeClr val="tx1"/>
          </a:solidFill>
          <a:latin typeface="Calibri Light" pitchFamily="34" charset="0"/>
          <a:ea typeface="宋体" charset="-122"/>
        </a:defRPr>
      </a:lvl5pPr>
      <a:lvl6pPr marL="457200" algn="l" rtl="0" fontAlgn="base">
        <a:lnSpc>
          <a:spcPct val="90000"/>
        </a:lnSpc>
        <a:spcBef>
          <a:spcPct val="0"/>
        </a:spcBef>
        <a:spcAft>
          <a:spcPct val="0"/>
        </a:spcAft>
        <a:defRPr sz="4400">
          <a:solidFill>
            <a:schemeClr val="tx1"/>
          </a:solidFill>
          <a:latin typeface="Calibri Light" pitchFamily="34" charset="0"/>
          <a:ea typeface="宋体" charset="-122"/>
        </a:defRPr>
      </a:lvl6pPr>
      <a:lvl7pPr marL="914400" algn="l" rtl="0" fontAlgn="base">
        <a:lnSpc>
          <a:spcPct val="90000"/>
        </a:lnSpc>
        <a:spcBef>
          <a:spcPct val="0"/>
        </a:spcBef>
        <a:spcAft>
          <a:spcPct val="0"/>
        </a:spcAft>
        <a:defRPr sz="4400">
          <a:solidFill>
            <a:schemeClr val="tx1"/>
          </a:solidFill>
          <a:latin typeface="Calibri Light" pitchFamily="34" charset="0"/>
          <a:ea typeface="宋体" charset="-122"/>
        </a:defRPr>
      </a:lvl7pPr>
      <a:lvl8pPr marL="1371600" algn="l" rtl="0" fontAlgn="base">
        <a:lnSpc>
          <a:spcPct val="90000"/>
        </a:lnSpc>
        <a:spcBef>
          <a:spcPct val="0"/>
        </a:spcBef>
        <a:spcAft>
          <a:spcPct val="0"/>
        </a:spcAft>
        <a:defRPr sz="4400">
          <a:solidFill>
            <a:schemeClr val="tx1"/>
          </a:solidFill>
          <a:latin typeface="Calibri Light" pitchFamily="34" charset="0"/>
          <a:ea typeface="宋体" charset="-122"/>
        </a:defRPr>
      </a:lvl8pPr>
      <a:lvl9pPr marL="1828800" algn="l" rtl="0" fontAlgn="base">
        <a:lnSpc>
          <a:spcPct val="90000"/>
        </a:lnSpc>
        <a:spcBef>
          <a:spcPct val="0"/>
        </a:spcBef>
        <a:spcAft>
          <a:spcPct val="0"/>
        </a:spcAft>
        <a:defRPr sz="4400">
          <a:solidFill>
            <a:schemeClr val="tx1"/>
          </a:solidFill>
          <a:latin typeface="Calibri Light" pitchFamily="34" charset="0"/>
          <a:ea typeface="宋体" charset="-122"/>
        </a:defRPr>
      </a:lvl9pPr>
    </p:titleStyle>
    <p:bodyStyle>
      <a:lvl1pPr marL="228600" indent="-228600" algn="l" rtl="0" fontAlgn="base">
        <a:lnSpc>
          <a:spcPct val="90000"/>
        </a:lnSpc>
        <a:spcBef>
          <a:spcPts val="1000"/>
        </a:spcBef>
        <a:spcAft>
          <a:spcPct val="0"/>
        </a:spcAft>
        <a:buFont typeface="Arial" charset="0"/>
        <a:buChar char="•"/>
        <a:defRPr sz="2800" kern="1200">
          <a:solidFill>
            <a:schemeClr val="tx1"/>
          </a:solidFill>
          <a:latin typeface="+mn-lt"/>
          <a:ea typeface="+mn-ea"/>
          <a:cs typeface="+mn-cs"/>
        </a:defRPr>
      </a:lvl1pPr>
      <a:lvl2pPr marL="685800" indent="-228600" algn="l" rtl="0" fontAlgn="base">
        <a:lnSpc>
          <a:spcPct val="90000"/>
        </a:lnSpc>
        <a:spcBef>
          <a:spcPts val="500"/>
        </a:spcBef>
        <a:spcAft>
          <a:spcPct val="0"/>
        </a:spcAft>
        <a:buFont typeface="Arial" charset="0"/>
        <a:buChar char="•"/>
        <a:defRPr sz="2400" kern="1200">
          <a:solidFill>
            <a:schemeClr val="tx1"/>
          </a:solidFill>
          <a:latin typeface="+mn-lt"/>
          <a:ea typeface="+mn-ea"/>
          <a:cs typeface="+mn-cs"/>
        </a:defRPr>
      </a:lvl2pPr>
      <a:lvl3pPr marL="1143000" indent="-228600" algn="l" rtl="0" fontAlgn="base">
        <a:lnSpc>
          <a:spcPct val="90000"/>
        </a:lnSpc>
        <a:spcBef>
          <a:spcPts val="500"/>
        </a:spcBef>
        <a:spcAft>
          <a:spcPct val="0"/>
        </a:spcAft>
        <a:buFont typeface="Arial" charset="0"/>
        <a:buChar char="•"/>
        <a:defRPr sz="2000" kern="1200">
          <a:solidFill>
            <a:schemeClr val="tx1"/>
          </a:solidFill>
          <a:latin typeface="+mn-lt"/>
          <a:ea typeface="+mn-ea"/>
          <a:cs typeface="+mn-cs"/>
        </a:defRPr>
      </a:lvl3pPr>
      <a:lvl4pPr marL="1600200" indent="-228600" algn="l" rtl="0" fontAlgn="base">
        <a:lnSpc>
          <a:spcPct val="90000"/>
        </a:lnSpc>
        <a:spcBef>
          <a:spcPts val="500"/>
        </a:spcBef>
        <a:spcAft>
          <a:spcPct val="0"/>
        </a:spcAft>
        <a:buFont typeface="Arial" charset="0"/>
        <a:buChar char="•"/>
        <a:defRPr kern="1200">
          <a:solidFill>
            <a:schemeClr val="tx1"/>
          </a:solidFill>
          <a:latin typeface="+mn-lt"/>
          <a:ea typeface="+mn-ea"/>
          <a:cs typeface="+mn-cs"/>
        </a:defRPr>
      </a:lvl4pPr>
      <a:lvl5pPr marL="2057400" indent="-228600" algn="l" rtl="0" fontAlgn="base">
        <a:lnSpc>
          <a:spcPct val="90000"/>
        </a:lnSpc>
        <a:spcBef>
          <a:spcPts val="500"/>
        </a:spcBef>
        <a:spcAft>
          <a:spcPct val="0"/>
        </a:spcAft>
        <a:buFont typeface="Arial" charset="0"/>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7.xml"/><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 name="任意多边形 69"/>
          <p:cNvSpPr/>
          <p:nvPr/>
        </p:nvSpPr>
        <p:spPr>
          <a:xfrm>
            <a:off x="561975" y="5459413"/>
            <a:ext cx="1379538" cy="1436687"/>
          </a:xfrm>
          <a:custGeom>
            <a:avLst/>
            <a:gdLst>
              <a:gd name="connsiteX0" fmla="*/ 988221 w 1379382"/>
              <a:gd name="connsiteY0" fmla="*/ 0 h 1436917"/>
              <a:gd name="connsiteX1" fmla="*/ 1010406 w 1379382"/>
              <a:gd name="connsiteY1" fmla="*/ 15258 h 1436917"/>
              <a:gd name="connsiteX2" fmla="*/ 1238011 w 1379382"/>
              <a:gd name="connsiteY2" fmla="*/ 370872 h 1436917"/>
              <a:gd name="connsiteX3" fmla="*/ 1235427 w 1379382"/>
              <a:gd name="connsiteY3" fmla="*/ 372649 h 1436917"/>
              <a:gd name="connsiteX4" fmla="*/ 1289073 w 1379382"/>
              <a:gd name="connsiteY4" fmla="*/ 450653 h 1436917"/>
              <a:gd name="connsiteX5" fmla="*/ 1379382 w 1379382"/>
              <a:gd name="connsiteY5" fmla="*/ 591754 h 1436917"/>
              <a:gd name="connsiteX6" fmla="*/ 798132 w 1379382"/>
              <a:gd name="connsiteY6" fmla="*/ 1436917 h 1436917"/>
              <a:gd name="connsiteX7" fmla="*/ 0 w 1379382"/>
              <a:gd name="connsiteY7" fmla="*/ 1436917 h 1436917"/>
              <a:gd name="connsiteX8" fmla="*/ 988221 w 1379382"/>
              <a:gd name="connsiteY8" fmla="*/ 0 h 14369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79382" h="1436917">
                <a:moveTo>
                  <a:pt x="988221" y="0"/>
                </a:moveTo>
                <a:lnTo>
                  <a:pt x="1010406" y="15258"/>
                </a:lnTo>
                <a:lnTo>
                  <a:pt x="1238011" y="370872"/>
                </a:lnTo>
                <a:lnTo>
                  <a:pt x="1235427" y="372649"/>
                </a:lnTo>
                <a:lnTo>
                  <a:pt x="1289073" y="450653"/>
                </a:lnTo>
                <a:lnTo>
                  <a:pt x="1379382" y="591754"/>
                </a:lnTo>
                <a:lnTo>
                  <a:pt x="798132" y="1436917"/>
                </a:lnTo>
                <a:lnTo>
                  <a:pt x="0" y="1436917"/>
                </a:lnTo>
                <a:lnTo>
                  <a:pt x="988221" y="0"/>
                </a:lnTo>
                <a:close/>
              </a:path>
            </a:pathLst>
          </a:custGeom>
          <a:solidFill>
            <a:srgbClr val="EE8F82"/>
          </a:solidFill>
          <a:ln>
            <a:solidFill>
              <a:srgbClr val="EE8F8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69" name="任意多边形 68"/>
          <p:cNvSpPr/>
          <p:nvPr/>
        </p:nvSpPr>
        <p:spPr>
          <a:xfrm>
            <a:off x="1949450" y="5459413"/>
            <a:ext cx="1377950" cy="1436687"/>
          </a:xfrm>
          <a:custGeom>
            <a:avLst/>
            <a:gdLst>
              <a:gd name="connsiteX0" fmla="*/ 389113 w 1377333"/>
              <a:gd name="connsiteY0" fmla="*/ 0 h 1436916"/>
              <a:gd name="connsiteX1" fmla="*/ 1377333 w 1377333"/>
              <a:gd name="connsiteY1" fmla="*/ 1436916 h 1436916"/>
              <a:gd name="connsiteX2" fmla="*/ 579200 w 1377333"/>
              <a:gd name="connsiteY2" fmla="*/ 1436916 h 1436916"/>
              <a:gd name="connsiteX3" fmla="*/ 0 w 1377333"/>
              <a:gd name="connsiteY3" fmla="*/ 594733 h 1436916"/>
              <a:gd name="connsiteX4" fmla="*/ 373996 w 1377333"/>
              <a:gd name="connsiteY4" fmla="*/ 10397 h 1436916"/>
              <a:gd name="connsiteX5" fmla="*/ 389113 w 1377333"/>
              <a:gd name="connsiteY5" fmla="*/ 0 h 14369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77333" h="1436916">
                <a:moveTo>
                  <a:pt x="389113" y="0"/>
                </a:moveTo>
                <a:lnTo>
                  <a:pt x="1377333" y="1436916"/>
                </a:lnTo>
                <a:lnTo>
                  <a:pt x="579200" y="1436916"/>
                </a:lnTo>
                <a:lnTo>
                  <a:pt x="0" y="594733"/>
                </a:lnTo>
                <a:lnTo>
                  <a:pt x="373996" y="10397"/>
                </a:lnTo>
                <a:lnTo>
                  <a:pt x="389113" y="0"/>
                </a:lnTo>
                <a:close/>
              </a:path>
            </a:pathLst>
          </a:custGeom>
          <a:solidFill>
            <a:srgbClr val="EE8F82"/>
          </a:solidFill>
          <a:ln>
            <a:solidFill>
              <a:srgbClr val="EE8F8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819" name="任意多边形 818"/>
          <p:cNvSpPr/>
          <p:nvPr/>
        </p:nvSpPr>
        <p:spPr>
          <a:xfrm flipV="1">
            <a:off x="5465763" y="5122863"/>
            <a:ext cx="1609725" cy="1773237"/>
          </a:xfrm>
          <a:custGeom>
            <a:avLst/>
            <a:gdLst>
              <a:gd name="connsiteX0" fmla="*/ 1219285 w 1608398"/>
              <a:gd name="connsiteY0" fmla="*/ 1772896 h 1772896"/>
              <a:gd name="connsiteX1" fmla="*/ 1234402 w 1608398"/>
              <a:gd name="connsiteY1" fmla="*/ 1762499 h 1772896"/>
              <a:gd name="connsiteX2" fmla="*/ 1608398 w 1608398"/>
              <a:gd name="connsiteY2" fmla="*/ 1178163 h 1772896"/>
              <a:gd name="connsiteX3" fmla="*/ 798132 w 1608398"/>
              <a:gd name="connsiteY3" fmla="*/ 0 h 1772896"/>
              <a:gd name="connsiteX4" fmla="*/ 0 w 1608398"/>
              <a:gd name="connsiteY4" fmla="*/ 0 h 1772896"/>
              <a:gd name="connsiteX5" fmla="*/ 1219285 w 1608398"/>
              <a:gd name="connsiteY5" fmla="*/ 1772896 h 1772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608398" h="1772896">
                <a:moveTo>
                  <a:pt x="1219285" y="1772896"/>
                </a:moveTo>
                <a:lnTo>
                  <a:pt x="1234402" y="1762499"/>
                </a:lnTo>
                <a:lnTo>
                  <a:pt x="1608398" y="1178163"/>
                </a:lnTo>
                <a:lnTo>
                  <a:pt x="798132" y="0"/>
                </a:lnTo>
                <a:lnTo>
                  <a:pt x="0" y="0"/>
                </a:lnTo>
                <a:lnTo>
                  <a:pt x="1219285" y="1772896"/>
                </a:lnTo>
                <a:close/>
              </a:path>
            </a:pathLst>
          </a:custGeom>
          <a:solidFill>
            <a:srgbClr val="EF756B">
              <a:alpha val="88000"/>
            </a:srgbClr>
          </a:solidFill>
          <a:ln>
            <a:solidFill>
              <a:srgbClr val="EE8F8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824" name="任意多边形 823"/>
          <p:cNvSpPr/>
          <p:nvPr/>
        </p:nvSpPr>
        <p:spPr>
          <a:xfrm flipH="1" flipV="1">
            <a:off x="4400550" y="4205288"/>
            <a:ext cx="2238375" cy="2690812"/>
          </a:xfrm>
          <a:custGeom>
            <a:avLst/>
            <a:gdLst>
              <a:gd name="connsiteX0" fmla="*/ 1850042 w 2239155"/>
              <a:gd name="connsiteY0" fmla="*/ 2690045 h 2690045"/>
              <a:gd name="connsiteX1" fmla="*/ 0 w 2239155"/>
              <a:gd name="connsiteY1" fmla="*/ 0 h 2690045"/>
              <a:gd name="connsiteX2" fmla="*/ 798132 w 2239155"/>
              <a:gd name="connsiteY2" fmla="*/ 0 h 2690045"/>
              <a:gd name="connsiteX3" fmla="*/ 2239155 w 2239155"/>
              <a:gd name="connsiteY3" fmla="*/ 2095312 h 2690045"/>
              <a:gd name="connsiteX4" fmla="*/ 1865159 w 2239155"/>
              <a:gd name="connsiteY4" fmla="*/ 2679648 h 2690045"/>
              <a:gd name="connsiteX5" fmla="*/ 1850042 w 2239155"/>
              <a:gd name="connsiteY5" fmla="*/ 2690045 h 26900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239155" h="2690045">
                <a:moveTo>
                  <a:pt x="1850042" y="2690045"/>
                </a:moveTo>
                <a:lnTo>
                  <a:pt x="0" y="0"/>
                </a:lnTo>
                <a:lnTo>
                  <a:pt x="798132" y="0"/>
                </a:lnTo>
                <a:lnTo>
                  <a:pt x="2239155" y="2095312"/>
                </a:lnTo>
                <a:lnTo>
                  <a:pt x="1865159" y="2679648"/>
                </a:lnTo>
                <a:lnTo>
                  <a:pt x="1850042" y="2690045"/>
                </a:lnTo>
                <a:close/>
              </a:path>
            </a:pathLst>
          </a:custGeom>
          <a:solidFill>
            <a:srgbClr val="A9BD9C"/>
          </a:solidFill>
          <a:ln>
            <a:solidFill>
              <a:srgbClr val="A9BD9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520" name="任意多边形 519"/>
          <p:cNvSpPr/>
          <p:nvPr/>
        </p:nvSpPr>
        <p:spPr>
          <a:xfrm>
            <a:off x="10575925" y="2868613"/>
            <a:ext cx="768350" cy="595312"/>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D57053">
              <a:alpha val="49000"/>
            </a:srgbClr>
          </a:solidFill>
          <a:ln>
            <a:solidFill>
              <a:srgbClr val="DF9B83">
                <a:alpha val="49000"/>
              </a:srgb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686" name="任意多边形 685"/>
          <p:cNvSpPr/>
          <p:nvPr/>
        </p:nvSpPr>
        <p:spPr>
          <a:xfrm>
            <a:off x="9482138" y="0"/>
            <a:ext cx="1474787" cy="1577975"/>
          </a:xfrm>
          <a:custGeom>
            <a:avLst/>
            <a:gdLst>
              <a:gd name="connsiteX0" fmla="*/ 0 w 1474363"/>
              <a:gd name="connsiteY0" fmla="*/ 0 h 1578002"/>
              <a:gd name="connsiteX1" fmla="*/ 798133 w 1474363"/>
              <a:gd name="connsiteY1" fmla="*/ 0 h 1578002"/>
              <a:gd name="connsiteX2" fmla="*/ 1474363 w 1474363"/>
              <a:gd name="connsiteY2" fmla="*/ 983269 h 1578002"/>
              <a:gd name="connsiteX3" fmla="*/ 1100367 w 1474363"/>
              <a:gd name="connsiteY3" fmla="*/ 1567605 h 1578002"/>
              <a:gd name="connsiteX4" fmla="*/ 1085250 w 1474363"/>
              <a:gd name="connsiteY4" fmla="*/ 1578002 h 1578002"/>
              <a:gd name="connsiteX5" fmla="*/ 0 w 1474363"/>
              <a:gd name="connsiteY5" fmla="*/ 0 h 15780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74363" h="1578002">
                <a:moveTo>
                  <a:pt x="0" y="0"/>
                </a:moveTo>
                <a:lnTo>
                  <a:pt x="798133" y="0"/>
                </a:lnTo>
                <a:lnTo>
                  <a:pt x="1474363" y="983269"/>
                </a:lnTo>
                <a:lnTo>
                  <a:pt x="1100367" y="1567605"/>
                </a:lnTo>
                <a:lnTo>
                  <a:pt x="1085250" y="1578002"/>
                </a:lnTo>
                <a:lnTo>
                  <a:pt x="0" y="0"/>
                </a:lnTo>
                <a:close/>
              </a:path>
            </a:pathLst>
          </a:custGeom>
          <a:solidFill>
            <a:srgbClr val="E7B05E">
              <a:alpha val="25000"/>
            </a:srgbClr>
          </a:solidFill>
          <a:ln>
            <a:solidFill>
              <a:srgbClr val="EFE3C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84" name="任意多边形 83"/>
          <p:cNvSpPr/>
          <p:nvPr/>
        </p:nvSpPr>
        <p:spPr>
          <a:xfrm>
            <a:off x="10964863" y="0"/>
            <a:ext cx="1238250" cy="1577975"/>
          </a:xfrm>
          <a:custGeom>
            <a:avLst/>
            <a:gdLst>
              <a:gd name="connsiteX0" fmla="*/ 678279 w 1238362"/>
              <a:gd name="connsiteY0" fmla="*/ 0 h 1578002"/>
              <a:gd name="connsiteX1" fmla="*/ 1238362 w 1238362"/>
              <a:gd name="connsiteY1" fmla="*/ 0 h 1578002"/>
              <a:gd name="connsiteX2" fmla="*/ 1238362 w 1238362"/>
              <a:gd name="connsiteY2" fmla="*/ 346134 h 1578002"/>
              <a:gd name="connsiteX3" fmla="*/ 391161 w 1238362"/>
              <a:gd name="connsiteY3" fmla="*/ 1578002 h 1578002"/>
              <a:gd name="connsiteX4" fmla="*/ 368976 w 1238362"/>
              <a:gd name="connsiteY4" fmla="*/ 1562744 h 1578002"/>
              <a:gd name="connsiteX5" fmla="*/ 141371 w 1238362"/>
              <a:gd name="connsiteY5" fmla="*/ 1207130 h 1578002"/>
              <a:gd name="connsiteX6" fmla="*/ 143955 w 1238362"/>
              <a:gd name="connsiteY6" fmla="*/ 1205353 h 1578002"/>
              <a:gd name="connsiteX7" fmla="*/ 90309 w 1238362"/>
              <a:gd name="connsiteY7" fmla="*/ 1127349 h 1578002"/>
              <a:gd name="connsiteX8" fmla="*/ 0 w 1238362"/>
              <a:gd name="connsiteY8" fmla="*/ 986248 h 1578002"/>
              <a:gd name="connsiteX9" fmla="*/ 678279 w 1238362"/>
              <a:gd name="connsiteY9" fmla="*/ 0 h 15780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38362" h="1578002">
                <a:moveTo>
                  <a:pt x="678279" y="0"/>
                </a:moveTo>
                <a:lnTo>
                  <a:pt x="1238362" y="0"/>
                </a:lnTo>
                <a:lnTo>
                  <a:pt x="1238362" y="346134"/>
                </a:lnTo>
                <a:lnTo>
                  <a:pt x="391161" y="1578002"/>
                </a:lnTo>
                <a:lnTo>
                  <a:pt x="368976" y="1562744"/>
                </a:lnTo>
                <a:lnTo>
                  <a:pt x="141371" y="1207130"/>
                </a:lnTo>
                <a:lnTo>
                  <a:pt x="143955" y="1205353"/>
                </a:lnTo>
                <a:lnTo>
                  <a:pt x="90309" y="1127349"/>
                </a:lnTo>
                <a:lnTo>
                  <a:pt x="0" y="986248"/>
                </a:lnTo>
                <a:lnTo>
                  <a:pt x="678279" y="0"/>
                </a:lnTo>
                <a:close/>
              </a:path>
            </a:pathLst>
          </a:custGeom>
          <a:solidFill>
            <a:srgbClr val="EFE3C2">
              <a:alpha val="71000"/>
            </a:srgbClr>
          </a:solidFill>
          <a:ln>
            <a:solidFill>
              <a:srgbClr val="EEE6C8"/>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704" name="任意多边形 703"/>
          <p:cNvSpPr/>
          <p:nvPr/>
        </p:nvSpPr>
        <p:spPr>
          <a:xfrm>
            <a:off x="11202988" y="1946275"/>
            <a:ext cx="798512" cy="1160463"/>
          </a:xfrm>
          <a:custGeom>
            <a:avLst/>
            <a:gdLst>
              <a:gd name="connsiteX0" fmla="*/ 399066 w 798132"/>
              <a:gd name="connsiteY0" fmla="*/ 0 h 1160519"/>
              <a:gd name="connsiteX1" fmla="*/ 798132 w 798132"/>
              <a:gd name="connsiteY1" fmla="*/ 580260 h 1160519"/>
              <a:gd name="connsiteX2" fmla="*/ 399066 w 798132"/>
              <a:gd name="connsiteY2" fmla="*/ 1160519 h 1160519"/>
              <a:gd name="connsiteX3" fmla="*/ 0 w 798132"/>
              <a:gd name="connsiteY3" fmla="*/ 580260 h 1160519"/>
              <a:gd name="connsiteX4" fmla="*/ 399066 w 798132"/>
              <a:gd name="connsiteY4" fmla="*/ 0 h 116051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98132" h="1160519">
                <a:moveTo>
                  <a:pt x="399066" y="0"/>
                </a:moveTo>
                <a:lnTo>
                  <a:pt x="798132" y="580260"/>
                </a:lnTo>
                <a:lnTo>
                  <a:pt x="399066" y="1160519"/>
                </a:lnTo>
                <a:lnTo>
                  <a:pt x="0" y="580260"/>
                </a:lnTo>
                <a:lnTo>
                  <a:pt x="399066" y="0"/>
                </a:lnTo>
                <a:close/>
              </a:path>
            </a:pathLst>
          </a:custGeom>
          <a:solidFill>
            <a:srgbClr val="D57053">
              <a:alpha val="25000"/>
            </a:srgbClr>
          </a:solidFill>
          <a:ln>
            <a:solidFill>
              <a:srgbClr val="EAD3BE"/>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88" name="任意多边形 87"/>
          <p:cNvSpPr/>
          <p:nvPr/>
        </p:nvSpPr>
        <p:spPr>
          <a:xfrm>
            <a:off x="11601450" y="1071563"/>
            <a:ext cx="601663" cy="1455737"/>
          </a:xfrm>
          <a:custGeom>
            <a:avLst/>
            <a:gdLst>
              <a:gd name="connsiteX0" fmla="*/ 601946 w 601946"/>
              <a:gd name="connsiteY0" fmla="*/ 0 h 1455517"/>
              <a:gd name="connsiteX1" fmla="*/ 601946 w 601946"/>
              <a:gd name="connsiteY1" fmla="*/ 1160520 h 1455517"/>
              <a:gd name="connsiteX2" fmla="*/ 399066 w 601946"/>
              <a:gd name="connsiteY2" fmla="*/ 1455517 h 1455517"/>
              <a:gd name="connsiteX3" fmla="*/ 0 w 601946"/>
              <a:gd name="connsiteY3" fmla="*/ 875257 h 1455517"/>
              <a:gd name="connsiteX4" fmla="*/ 601946 w 601946"/>
              <a:gd name="connsiteY4" fmla="*/ 0 h 145551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1946" h="1455517">
                <a:moveTo>
                  <a:pt x="601946" y="0"/>
                </a:moveTo>
                <a:lnTo>
                  <a:pt x="601946" y="1160520"/>
                </a:lnTo>
                <a:lnTo>
                  <a:pt x="399066" y="1455517"/>
                </a:lnTo>
                <a:lnTo>
                  <a:pt x="0" y="875257"/>
                </a:lnTo>
                <a:lnTo>
                  <a:pt x="601946" y="0"/>
                </a:lnTo>
                <a:close/>
              </a:path>
            </a:pathLst>
          </a:custGeom>
          <a:solidFill>
            <a:srgbClr val="EBCEBC"/>
          </a:solidFill>
          <a:ln>
            <a:solidFill>
              <a:srgbClr val="EACDBA"/>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700" name="任意多边形 699"/>
          <p:cNvSpPr/>
          <p:nvPr/>
        </p:nvSpPr>
        <p:spPr>
          <a:xfrm>
            <a:off x="10964863" y="1590675"/>
            <a:ext cx="636587" cy="936625"/>
          </a:xfrm>
          <a:custGeom>
            <a:avLst/>
            <a:gdLst>
              <a:gd name="connsiteX0" fmla="*/ 391161 w 636416"/>
              <a:gd name="connsiteY0" fmla="*/ 0 h 936872"/>
              <a:gd name="connsiteX1" fmla="*/ 636416 w 636416"/>
              <a:gd name="connsiteY1" fmla="*/ 356612 h 936872"/>
              <a:gd name="connsiteX2" fmla="*/ 237350 w 636416"/>
              <a:gd name="connsiteY2" fmla="*/ 936872 h 936872"/>
              <a:gd name="connsiteX3" fmla="*/ 0 w 636416"/>
              <a:gd name="connsiteY3" fmla="*/ 591754 h 936872"/>
              <a:gd name="connsiteX4" fmla="*/ 90309 w 636416"/>
              <a:gd name="connsiteY4" fmla="*/ 450653 h 936872"/>
              <a:gd name="connsiteX5" fmla="*/ 143955 w 636416"/>
              <a:gd name="connsiteY5" fmla="*/ 372649 h 936872"/>
              <a:gd name="connsiteX6" fmla="*/ 141371 w 636416"/>
              <a:gd name="connsiteY6" fmla="*/ 370872 h 936872"/>
              <a:gd name="connsiteX7" fmla="*/ 368976 w 636416"/>
              <a:gd name="connsiteY7" fmla="*/ 15258 h 936872"/>
              <a:gd name="connsiteX8" fmla="*/ 391161 w 636416"/>
              <a:gd name="connsiteY8" fmla="*/ 0 h 9368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36416" h="936872">
                <a:moveTo>
                  <a:pt x="391161" y="0"/>
                </a:moveTo>
                <a:lnTo>
                  <a:pt x="636416" y="356612"/>
                </a:lnTo>
                <a:lnTo>
                  <a:pt x="237350" y="936872"/>
                </a:lnTo>
                <a:lnTo>
                  <a:pt x="0" y="591754"/>
                </a:lnTo>
                <a:lnTo>
                  <a:pt x="90309" y="450653"/>
                </a:lnTo>
                <a:lnTo>
                  <a:pt x="143955" y="372649"/>
                </a:lnTo>
                <a:lnTo>
                  <a:pt x="141371" y="370872"/>
                </a:lnTo>
                <a:lnTo>
                  <a:pt x="368976" y="15258"/>
                </a:lnTo>
                <a:lnTo>
                  <a:pt x="391161" y="0"/>
                </a:lnTo>
                <a:close/>
              </a:path>
            </a:pathLst>
          </a:custGeom>
          <a:solidFill>
            <a:srgbClr val="D2DBC4"/>
          </a:solidFill>
          <a:ln>
            <a:solidFill>
              <a:srgbClr val="D3DDC7"/>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699" name="任意多边形 698"/>
          <p:cNvSpPr/>
          <p:nvPr/>
        </p:nvSpPr>
        <p:spPr>
          <a:xfrm>
            <a:off x="10964863" y="2527300"/>
            <a:ext cx="636587" cy="936625"/>
          </a:xfrm>
          <a:custGeom>
            <a:avLst/>
            <a:gdLst>
              <a:gd name="connsiteX0" fmla="*/ 237350 w 636416"/>
              <a:gd name="connsiteY0" fmla="*/ 0 h 936871"/>
              <a:gd name="connsiteX1" fmla="*/ 636416 w 636416"/>
              <a:gd name="connsiteY1" fmla="*/ 580259 h 936871"/>
              <a:gd name="connsiteX2" fmla="*/ 391161 w 636416"/>
              <a:gd name="connsiteY2" fmla="*/ 936871 h 936871"/>
              <a:gd name="connsiteX3" fmla="*/ 368976 w 636416"/>
              <a:gd name="connsiteY3" fmla="*/ 921613 h 936871"/>
              <a:gd name="connsiteX4" fmla="*/ 141371 w 636416"/>
              <a:gd name="connsiteY4" fmla="*/ 565999 h 936871"/>
              <a:gd name="connsiteX5" fmla="*/ 143955 w 636416"/>
              <a:gd name="connsiteY5" fmla="*/ 564222 h 936871"/>
              <a:gd name="connsiteX6" fmla="*/ 90309 w 636416"/>
              <a:gd name="connsiteY6" fmla="*/ 486218 h 936871"/>
              <a:gd name="connsiteX7" fmla="*/ 0 w 636416"/>
              <a:gd name="connsiteY7" fmla="*/ 345117 h 936871"/>
              <a:gd name="connsiteX8" fmla="*/ 237350 w 636416"/>
              <a:gd name="connsiteY8" fmla="*/ 0 h 9368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36416" h="936871">
                <a:moveTo>
                  <a:pt x="237350" y="0"/>
                </a:moveTo>
                <a:lnTo>
                  <a:pt x="636416" y="580259"/>
                </a:lnTo>
                <a:lnTo>
                  <a:pt x="391161" y="936871"/>
                </a:lnTo>
                <a:lnTo>
                  <a:pt x="368976" y="921613"/>
                </a:lnTo>
                <a:lnTo>
                  <a:pt x="141371" y="565999"/>
                </a:lnTo>
                <a:lnTo>
                  <a:pt x="143955" y="564222"/>
                </a:lnTo>
                <a:lnTo>
                  <a:pt x="90309" y="486218"/>
                </a:lnTo>
                <a:lnTo>
                  <a:pt x="0" y="345117"/>
                </a:lnTo>
                <a:lnTo>
                  <a:pt x="237350" y="0"/>
                </a:lnTo>
                <a:close/>
              </a:path>
            </a:pathLst>
          </a:custGeom>
          <a:solidFill>
            <a:srgbClr val="E9CCBA"/>
          </a:solidFill>
          <a:ln>
            <a:solidFill>
              <a:srgbClr val="EACDBB"/>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94" name="任意多边形 93"/>
          <p:cNvSpPr/>
          <p:nvPr/>
        </p:nvSpPr>
        <p:spPr>
          <a:xfrm>
            <a:off x="11601450" y="2527300"/>
            <a:ext cx="601663" cy="1455738"/>
          </a:xfrm>
          <a:custGeom>
            <a:avLst/>
            <a:gdLst>
              <a:gd name="connsiteX0" fmla="*/ 399066 w 601946"/>
              <a:gd name="connsiteY0" fmla="*/ 0 h 1455516"/>
              <a:gd name="connsiteX1" fmla="*/ 601946 w 601946"/>
              <a:gd name="connsiteY1" fmla="*/ 294997 h 1455516"/>
              <a:gd name="connsiteX2" fmla="*/ 601946 w 601946"/>
              <a:gd name="connsiteY2" fmla="*/ 1455516 h 1455516"/>
              <a:gd name="connsiteX3" fmla="*/ 0 w 601946"/>
              <a:gd name="connsiteY3" fmla="*/ 580259 h 1455516"/>
              <a:gd name="connsiteX4" fmla="*/ 399066 w 601946"/>
              <a:gd name="connsiteY4" fmla="*/ 0 h 145551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1946" h="1455516">
                <a:moveTo>
                  <a:pt x="399066" y="0"/>
                </a:moveTo>
                <a:lnTo>
                  <a:pt x="601946" y="294997"/>
                </a:lnTo>
                <a:lnTo>
                  <a:pt x="601946" y="1455516"/>
                </a:lnTo>
                <a:lnTo>
                  <a:pt x="0" y="580259"/>
                </a:lnTo>
                <a:lnTo>
                  <a:pt x="399066" y="0"/>
                </a:lnTo>
                <a:close/>
              </a:path>
            </a:pathLst>
          </a:custGeom>
          <a:solidFill>
            <a:srgbClr val="D3DDC7"/>
          </a:solidFill>
          <a:ln>
            <a:solidFill>
              <a:srgbClr val="D3DCC6"/>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523" name="任意多边形 522"/>
          <p:cNvSpPr/>
          <p:nvPr/>
        </p:nvSpPr>
        <p:spPr>
          <a:xfrm>
            <a:off x="10575925" y="982663"/>
            <a:ext cx="768350" cy="595312"/>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E49B35">
              <a:alpha val="36000"/>
            </a:srgbClr>
          </a:solidFill>
          <a:ln>
            <a:solidFill>
              <a:srgbClr val="EBD09D">
                <a:alpha val="36000"/>
              </a:srgb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529" name="任意多边形 528"/>
          <p:cNvSpPr/>
          <p:nvPr/>
        </p:nvSpPr>
        <p:spPr>
          <a:xfrm flipV="1">
            <a:off x="10575925" y="1590675"/>
            <a:ext cx="768350" cy="593725"/>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88A378">
              <a:alpha val="53000"/>
            </a:srgbClr>
          </a:solidFill>
          <a:ln>
            <a:solidFill>
              <a:srgbClr val="B3C4A5">
                <a:alpha val="53000"/>
              </a:srgb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42" name="椭圆 41"/>
          <p:cNvSpPr/>
          <p:nvPr/>
        </p:nvSpPr>
        <p:spPr>
          <a:xfrm flipV="1">
            <a:off x="500062" y="2101122"/>
            <a:ext cx="8896350" cy="51086"/>
          </a:xfrm>
          <a:prstGeom prst="ellipse">
            <a:avLst/>
          </a:prstGeom>
          <a:gradFill flip="none" rotWithShape="1">
            <a:gsLst>
              <a:gs pos="62000">
                <a:schemeClr val="bg1"/>
              </a:gs>
              <a:gs pos="47000">
                <a:schemeClr val="tx1">
                  <a:alpha val="39000"/>
                </a:scheme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45" name="椭圆 44"/>
          <p:cNvSpPr/>
          <p:nvPr/>
        </p:nvSpPr>
        <p:spPr>
          <a:xfrm flipV="1">
            <a:off x="500062" y="3463196"/>
            <a:ext cx="8896350" cy="51086"/>
          </a:xfrm>
          <a:prstGeom prst="ellipse">
            <a:avLst/>
          </a:prstGeom>
          <a:gradFill flip="none" rotWithShape="1">
            <a:gsLst>
              <a:gs pos="70000">
                <a:schemeClr val="bg1"/>
              </a:gs>
              <a:gs pos="47000">
                <a:schemeClr val="tx1">
                  <a:alpha val="39000"/>
                </a:scheme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pic>
        <p:nvPicPr>
          <p:cNvPr id="13333" name="图片 40"/>
          <p:cNvPicPr>
            <a:picLocks noChangeAspect="1"/>
          </p:cNvPicPr>
          <p:nvPr/>
        </p:nvPicPr>
        <p:blipFill>
          <a:blip r:embed="rId2"/>
          <a:srcRect l="156" t="30898" r="26794" b="49213"/>
          <a:stretch>
            <a:fillRect/>
          </a:stretch>
        </p:blipFill>
        <p:spPr bwMode="auto">
          <a:xfrm>
            <a:off x="495300" y="2122488"/>
            <a:ext cx="8905875" cy="1371600"/>
          </a:xfrm>
          <a:prstGeom prst="rect">
            <a:avLst/>
          </a:prstGeom>
          <a:noFill/>
          <a:ln w="9525">
            <a:noFill/>
            <a:miter lim="800000"/>
            <a:headEnd/>
            <a:tailEnd/>
          </a:ln>
        </p:spPr>
      </p:pic>
      <p:sp>
        <p:nvSpPr>
          <p:cNvPr id="534" name="任意多边形 533"/>
          <p:cNvSpPr/>
          <p:nvPr/>
        </p:nvSpPr>
        <p:spPr>
          <a:xfrm flipH="1" flipV="1">
            <a:off x="4013200" y="4205288"/>
            <a:ext cx="766763" cy="595312"/>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89A67A"/>
          </a:solidFill>
          <a:ln>
            <a:solidFill>
              <a:srgbClr val="89A67A"/>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73" name="任意多边形 72"/>
          <p:cNvSpPr/>
          <p:nvPr/>
        </p:nvSpPr>
        <p:spPr>
          <a:xfrm>
            <a:off x="2147888" y="4205288"/>
            <a:ext cx="2243137" cy="2703512"/>
          </a:xfrm>
          <a:custGeom>
            <a:avLst/>
            <a:gdLst>
              <a:gd name="connsiteX0" fmla="*/ 296787 w 2243162"/>
              <a:gd name="connsiteY0" fmla="*/ 2270482 h 2702024"/>
              <a:gd name="connsiteX1" fmla="*/ 593574 w 2243162"/>
              <a:gd name="connsiteY1" fmla="*/ 2702024 h 2702024"/>
              <a:gd name="connsiteX2" fmla="*/ 0 w 2243162"/>
              <a:gd name="connsiteY2" fmla="*/ 2702024 h 2702024"/>
              <a:gd name="connsiteX3" fmla="*/ 1852001 w 2243162"/>
              <a:gd name="connsiteY3" fmla="*/ 0 h 2702024"/>
              <a:gd name="connsiteX4" fmla="*/ 1874186 w 2243162"/>
              <a:gd name="connsiteY4" fmla="*/ 15258 h 2702024"/>
              <a:gd name="connsiteX5" fmla="*/ 2101791 w 2243162"/>
              <a:gd name="connsiteY5" fmla="*/ 370872 h 2702024"/>
              <a:gd name="connsiteX6" fmla="*/ 2099207 w 2243162"/>
              <a:gd name="connsiteY6" fmla="*/ 372649 h 2702024"/>
              <a:gd name="connsiteX7" fmla="*/ 2152853 w 2243162"/>
              <a:gd name="connsiteY7" fmla="*/ 450653 h 2702024"/>
              <a:gd name="connsiteX8" fmla="*/ 2243162 w 2243162"/>
              <a:gd name="connsiteY8" fmla="*/ 591754 h 2702024"/>
              <a:gd name="connsiteX9" fmla="*/ 800090 w 2243162"/>
              <a:gd name="connsiteY9" fmla="*/ 2690045 h 2702024"/>
              <a:gd name="connsiteX10" fmla="*/ 591618 w 2243162"/>
              <a:gd name="connsiteY10" fmla="*/ 2690045 h 2702024"/>
              <a:gd name="connsiteX11" fmla="*/ 296788 w 2243162"/>
              <a:gd name="connsiteY11" fmla="*/ 2261349 h 27020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243162" h="2702024">
                <a:moveTo>
                  <a:pt x="296787" y="2270482"/>
                </a:moveTo>
                <a:lnTo>
                  <a:pt x="593574" y="2702024"/>
                </a:lnTo>
                <a:lnTo>
                  <a:pt x="0" y="2702024"/>
                </a:lnTo>
                <a:close/>
                <a:moveTo>
                  <a:pt x="1852001" y="0"/>
                </a:moveTo>
                <a:lnTo>
                  <a:pt x="1874186" y="15258"/>
                </a:lnTo>
                <a:lnTo>
                  <a:pt x="2101791" y="370872"/>
                </a:lnTo>
                <a:lnTo>
                  <a:pt x="2099207" y="372649"/>
                </a:lnTo>
                <a:lnTo>
                  <a:pt x="2152853" y="450653"/>
                </a:lnTo>
                <a:lnTo>
                  <a:pt x="2243162" y="591754"/>
                </a:lnTo>
                <a:lnTo>
                  <a:pt x="800090" y="2690045"/>
                </a:lnTo>
                <a:lnTo>
                  <a:pt x="591618" y="2690045"/>
                </a:lnTo>
                <a:lnTo>
                  <a:pt x="296788" y="2261349"/>
                </a:lnTo>
                <a:close/>
              </a:path>
            </a:pathLst>
          </a:custGeom>
          <a:solidFill>
            <a:srgbClr val="A2B894">
              <a:alpha val="91000"/>
            </a:srgbClr>
          </a:solidFill>
          <a:ln>
            <a:solidFill>
              <a:srgbClr val="A9BD9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62" name="任意多边形 61"/>
          <p:cNvSpPr/>
          <p:nvPr/>
        </p:nvSpPr>
        <p:spPr>
          <a:xfrm>
            <a:off x="-34925" y="4818063"/>
            <a:ext cx="1016000" cy="2052637"/>
          </a:xfrm>
          <a:custGeom>
            <a:avLst/>
            <a:gdLst>
              <a:gd name="connsiteX0" fmla="*/ 0 w 1017046"/>
              <a:gd name="connsiteY0" fmla="*/ 0 h 2052322"/>
              <a:gd name="connsiteX1" fmla="*/ 1017046 w 1017046"/>
              <a:gd name="connsiteY1" fmla="*/ 1478830 h 2052322"/>
              <a:gd name="connsiteX2" fmla="*/ 613325 w 1017046"/>
              <a:gd name="connsiteY2" fmla="*/ 2052322 h 2052322"/>
              <a:gd name="connsiteX3" fmla="*/ 0 w 1017046"/>
              <a:gd name="connsiteY3" fmla="*/ 1160520 h 2052322"/>
              <a:gd name="connsiteX4" fmla="*/ 0 w 1017046"/>
              <a:gd name="connsiteY4" fmla="*/ 0 h 20523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17046" h="2052322">
                <a:moveTo>
                  <a:pt x="0" y="0"/>
                </a:moveTo>
                <a:lnTo>
                  <a:pt x="1017046" y="1478830"/>
                </a:lnTo>
                <a:lnTo>
                  <a:pt x="613325" y="2052322"/>
                </a:lnTo>
                <a:lnTo>
                  <a:pt x="0" y="1160520"/>
                </a:lnTo>
                <a:lnTo>
                  <a:pt x="0" y="0"/>
                </a:lnTo>
                <a:close/>
              </a:path>
            </a:pathLst>
          </a:custGeom>
          <a:solidFill>
            <a:srgbClr val="508799"/>
          </a:solidFill>
          <a:ln>
            <a:solidFill>
              <a:srgbClr val="508799"/>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812" name="任意多边形 811"/>
          <p:cNvSpPr/>
          <p:nvPr/>
        </p:nvSpPr>
        <p:spPr>
          <a:xfrm flipV="1">
            <a:off x="4397375" y="5881688"/>
            <a:ext cx="1089025" cy="1014412"/>
          </a:xfrm>
          <a:custGeom>
            <a:avLst/>
            <a:gdLst>
              <a:gd name="connsiteX0" fmla="*/ 391161 w 1088729"/>
              <a:gd name="connsiteY0" fmla="*/ 1014296 h 1014296"/>
              <a:gd name="connsiteX1" fmla="*/ 1088729 w 1088729"/>
              <a:gd name="connsiteY1" fmla="*/ 0 h 1014296"/>
              <a:gd name="connsiteX2" fmla="*/ 290598 w 1088729"/>
              <a:gd name="connsiteY2" fmla="*/ 0 h 1014296"/>
              <a:gd name="connsiteX3" fmla="*/ 0 w 1088729"/>
              <a:gd name="connsiteY3" fmla="*/ 422542 h 1014296"/>
              <a:gd name="connsiteX4" fmla="*/ 90309 w 1088729"/>
              <a:gd name="connsiteY4" fmla="*/ 563643 h 1014296"/>
              <a:gd name="connsiteX5" fmla="*/ 143955 w 1088729"/>
              <a:gd name="connsiteY5" fmla="*/ 641647 h 1014296"/>
              <a:gd name="connsiteX6" fmla="*/ 141371 w 1088729"/>
              <a:gd name="connsiteY6" fmla="*/ 643424 h 1014296"/>
              <a:gd name="connsiteX7" fmla="*/ 368976 w 1088729"/>
              <a:gd name="connsiteY7" fmla="*/ 999038 h 1014296"/>
              <a:gd name="connsiteX8" fmla="*/ 391161 w 1088729"/>
              <a:gd name="connsiteY8" fmla="*/ 1014296 h 10142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88729" h="1014296">
                <a:moveTo>
                  <a:pt x="391161" y="1014296"/>
                </a:moveTo>
                <a:lnTo>
                  <a:pt x="1088729" y="0"/>
                </a:lnTo>
                <a:lnTo>
                  <a:pt x="290598" y="0"/>
                </a:lnTo>
                <a:lnTo>
                  <a:pt x="0" y="422542"/>
                </a:lnTo>
                <a:lnTo>
                  <a:pt x="90309" y="563643"/>
                </a:lnTo>
                <a:lnTo>
                  <a:pt x="143955" y="641647"/>
                </a:lnTo>
                <a:lnTo>
                  <a:pt x="141371" y="643424"/>
                </a:lnTo>
                <a:lnTo>
                  <a:pt x="368976" y="999038"/>
                </a:lnTo>
                <a:lnTo>
                  <a:pt x="391161" y="1014296"/>
                </a:lnTo>
                <a:close/>
              </a:path>
            </a:pathLst>
          </a:custGeom>
          <a:solidFill>
            <a:srgbClr val="DD957C"/>
          </a:solidFill>
          <a:ln>
            <a:solidFill>
              <a:srgbClr val="DD957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638" name="任意多边形 637"/>
          <p:cNvSpPr/>
          <p:nvPr/>
        </p:nvSpPr>
        <p:spPr>
          <a:xfrm flipV="1">
            <a:off x="4008438" y="5881688"/>
            <a:ext cx="768350" cy="595312"/>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D57053"/>
          </a:solidFill>
          <a:ln>
            <a:solidFill>
              <a:srgbClr val="D57053"/>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648" name="任意多边形 647"/>
          <p:cNvSpPr/>
          <p:nvPr/>
        </p:nvSpPr>
        <p:spPr>
          <a:xfrm flipV="1">
            <a:off x="6694488" y="5122863"/>
            <a:ext cx="768350" cy="595312"/>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ED6F65"/>
          </a:solidFill>
          <a:ln>
            <a:solidFill>
              <a:srgbClr val="ED6F65"/>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661" name="任意多边形 660"/>
          <p:cNvSpPr/>
          <p:nvPr/>
        </p:nvSpPr>
        <p:spPr>
          <a:xfrm flipV="1">
            <a:off x="10821988" y="5495925"/>
            <a:ext cx="768350" cy="593725"/>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508799"/>
          </a:solidFill>
          <a:ln>
            <a:solidFill>
              <a:srgbClr val="377894"/>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666" name="任意多边形 665"/>
          <p:cNvSpPr/>
          <p:nvPr/>
        </p:nvSpPr>
        <p:spPr>
          <a:xfrm>
            <a:off x="9861550" y="5495925"/>
            <a:ext cx="1341438" cy="1384300"/>
          </a:xfrm>
          <a:custGeom>
            <a:avLst/>
            <a:gdLst>
              <a:gd name="connsiteX0" fmla="*/ 952127 w 1341240"/>
              <a:gd name="connsiteY0" fmla="*/ 0 h 1384436"/>
              <a:gd name="connsiteX1" fmla="*/ 967244 w 1341240"/>
              <a:gd name="connsiteY1" fmla="*/ 10397 h 1384436"/>
              <a:gd name="connsiteX2" fmla="*/ 1341240 w 1341240"/>
              <a:gd name="connsiteY2" fmla="*/ 594733 h 1384436"/>
              <a:gd name="connsiteX3" fmla="*/ 798132 w 1341240"/>
              <a:gd name="connsiteY3" fmla="*/ 1384436 h 1384436"/>
              <a:gd name="connsiteX4" fmla="*/ 0 w 1341240"/>
              <a:gd name="connsiteY4" fmla="*/ 1384436 h 1384436"/>
              <a:gd name="connsiteX5" fmla="*/ 952127 w 1341240"/>
              <a:gd name="connsiteY5" fmla="*/ 0 h 13844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41240" h="1384436">
                <a:moveTo>
                  <a:pt x="952127" y="0"/>
                </a:moveTo>
                <a:lnTo>
                  <a:pt x="967244" y="10397"/>
                </a:lnTo>
                <a:lnTo>
                  <a:pt x="1341240" y="594733"/>
                </a:lnTo>
                <a:lnTo>
                  <a:pt x="798132" y="1384436"/>
                </a:lnTo>
                <a:lnTo>
                  <a:pt x="0" y="1384436"/>
                </a:lnTo>
                <a:lnTo>
                  <a:pt x="952127" y="0"/>
                </a:lnTo>
                <a:close/>
              </a:path>
            </a:pathLst>
          </a:custGeom>
          <a:solidFill>
            <a:srgbClr val="30728C">
              <a:alpha val="59000"/>
            </a:srgbClr>
          </a:solidFill>
          <a:ln>
            <a:solidFill>
              <a:srgbClr val="7CA5A8"/>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710" name="任意多边形 709"/>
          <p:cNvSpPr/>
          <p:nvPr/>
        </p:nvSpPr>
        <p:spPr>
          <a:xfrm>
            <a:off x="11212513" y="5495925"/>
            <a:ext cx="979487" cy="1384300"/>
          </a:xfrm>
          <a:custGeom>
            <a:avLst/>
            <a:gdLst>
              <a:gd name="connsiteX0" fmla="*/ 391161 w 980063"/>
              <a:gd name="connsiteY0" fmla="*/ 0 h 1384436"/>
              <a:gd name="connsiteX1" fmla="*/ 980063 w 980063"/>
              <a:gd name="connsiteY1" fmla="*/ 856291 h 1384436"/>
              <a:gd name="connsiteX2" fmla="*/ 980063 w 980063"/>
              <a:gd name="connsiteY2" fmla="*/ 1384436 h 1384436"/>
              <a:gd name="connsiteX3" fmla="*/ 545157 w 980063"/>
              <a:gd name="connsiteY3" fmla="*/ 1384436 h 1384436"/>
              <a:gd name="connsiteX4" fmla="*/ 0 w 980063"/>
              <a:gd name="connsiteY4" fmla="*/ 591754 h 1384436"/>
              <a:gd name="connsiteX5" fmla="*/ 90309 w 980063"/>
              <a:gd name="connsiteY5" fmla="*/ 450653 h 1384436"/>
              <a:gd name="connsiteX6" fmla="*/ 143955 w 980063"/>
              <a:gd name="connsiteY6" fmla="*/ 372649 h 1384436"/>
              <a:gd name="connsiteX7" fmla="*/ 141371 w 980063"/>
              <a:gd name="connsiteY7" fmla="*/ 370872 h 1384436"/>
              <a:gd name="connsiteX8" fmla="*/ 368976 w 980063"/>
              <a:gd name="connsiteY8" fmla="*/ 15258 h 1384436"/>
              <a:gd name="connsiteX9" fmla="*/ 391161 w 980063"/>
              <a:gd name="connsiteY9" fmla="*/ 0 h 13844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80063" h="1384436">
                <a:moveTo>
                  <a:pt x="391161" y="0"/>
                </a:moveTo>
                <a:lnTo>
                  <a:pt x="980063" y="856291"/>
                </a:lnTo>
                <a:lnTo>
                  <a:pt x="980063" y="1384436"/>
                </a:lnTo>
                <a:lnTo>
                  <a:pt x="545157" y="1384436"/>
                </a:lnTo>
                <a:lnTo>
                  <a:pt x="0" y="591754"/>
                </a:lnTo>
                <a:lnTo>
                  <a:pt x="90309" y="450653"/>
                </a:lnTo>
                <a:lnTo>
                  <a:pt x="143955" y="372649"/>
                </a:lnTo>
                <a:lnTo>
                  <a:pt x="141371" y="370872"/>
                </a:lnTo>
                <a:lnTo>
                  <a:pt x="368976" y="15258"/>
                </a:lnTo>
                <a:lnTo>
                  <a:pt x="391161" y="0"/>
                </a:lnTo>
                <a:close/>
              </a:path>
            </a:pathLst>
          </a:custGeom>
          <a:solidFill>
            <a:srgbClr val="7CA5A8"/>
          </a:solidFill>
          <a:ln>
            <a:solidFill>
              <a:srgbClr val="7BA3A6"/>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671" name="任意多边形 670"/>
          <p:cNvSpPr/>
          <p:nvPr/>
        </p:nvSpPr>
        <p:spPr>
          <a:xfrm flipV="1">
            <a:off x="9196388" y="5503863"/>
            <a:ext cx="766762" cy="593725"/>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E49B35"/>
          </a:solidFill>
          <a:ln>
            <a:solidFill>
              <a:srgbClr val="E49B35"/>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76" name="任意多边形 75"/>
          <p:cNvSpPr/>
          <p:nvPr/>
        </p:nvSpPr>
        <p:spPr>
          <a:xfrm>
            <a:off x="8221663" y="5503863"/>
            <a:ext cx="1354137" cy="1404937"/>
          </a:xfrm>
          <a:custGeom>
            <a:avLst/>
            <a:gdLst>
              <a:gd name="connsiteX0" fmla="*/ 966135 w 1355248"/>
              <a:gd name="connsiteY0" fmla="*/ 0 h 1404805"/>
              <a:gd name="connsiteX1" fmla="*/ 981252 w 1355248"/>
              <a:gd name="connsiteY1" fmla="*/ 10397 h 1404805"/>
              <a:gd name="connsiteX2" fmla="*/ 1355248 w 1355248"/>
              <a:gd name="connsiteY2" fmla="*/ 594733 h 1404805"/>
              <a:gd name="connsiteX3" fmla="*/ 798132 w 1355248"/>
              <a:gd name="connsiteY3" fmla="*/ 1404805 h 1404805"/>
              <a:gd name="connsiteX4" fmla="*/ 0 w 1355248"/>
              <a:gd name="connsiteY4" fmla="*/ 1404805 h 1404805"/>
              <a:gd name="connsiteX5" fmla="*/ 966135 w 1355248"/>
              <a:gd name="connsiteY5" fmla="*/ 0 h 14048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55248" h="1404805">
                <a:moveTo>
                  <a:pt x="966135" y="0"/>
                </a:moveTo>
                <a:lnTo>
                  <a:pt x="981252" y="10397"/>
                </a:lnTo>
                <a:lnTo>
                  <a:pt x="1355248" y="594733"/>
                </a:lnTo>
                <a:lnTo>
                  <a:pt x="798132" y="1404805"/>
                </a:lnTo>
                <a:lnTo>
                  <a:pt x="0" y="1404805"/>
                </a:lnTo>
                <a:lnTo>
                  <a:pt x="966135" y="0"/>
                </a:lnTo>
                <a:close/>
              </a:path>
            </a:pathLst>
          </a:custGeom>
          <a:solidFill>
            <a:srgbClr val="E49B35">
              <a:alpha val="87000"/>
            </a:srgbClr>
          </a:solidFill>
          <a:ln>
            <a:solidFill>
              <a:srgbClr val="E5A64A"/>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81" name="任意多边形 80"/>
          <p:cNvSpPr/>
          <p:nvPr/>
        </p:nvSpPr>
        <p:spPr>
          <a:xfrm>
            <a:off x="9585325" y="5503863"/>
            <a:ext cx="1352550" cy="1397000"/>
          </a:xfrm>
          <a:custGeom>
            <a:avLst/>
            <a:gdLst>
              <a:gd name="connsiteX0" fmla="*/ 391161 w 1352191"/>
              <a:gd name="connsiteY0" fmla="*/ 0 h 1397381"/>
              <a:gd name="connsiteX1" fmla="*/ 1352191 w 1352191"/>
              <a:gd name="connsiteY1" fmla="*/ 1397381 h 1397381"/>
              <a:gd name="connsiteX2" fmla="*/ 554059 w 1352191"/>
              <a:gd name="connsiteY2" fmla="*/ 1397381 h 1397381"/>
              <a:gd name="connsiteX3" fmla="*/ 0 w 1352191"/>
              <a:gd name="connsiteY3" fmla="*/ 591754 h 1397381"/>
              <a:gd name="connsiteX4" fmla="*/ 90309 w 1352191"/>
              <a:gd name="connsiteY4" fmla="*/ 450653 h 1397381"/>
              <a:gd name="connsiteX5" fmla="*/ 143955 w 1352191"/>
              <a:gd name="connsiteY5" fmla="*/ 372649 h 1397381"/>
              <a:gd name="connsiteX6" fmla="*/ 141371 w 1352191"/>
              <a:gd name="connsiteY6" fmla="*/ 370872 h 1397381"/>
              <a:gd name="connsiteX7" fmla="*/ 368976 w 1352191"/>
              <a:gd name="connsiteY7" fmla="*/ 15258 h 1397381"/>
              <a:gd name="connsiteX8" fmla="*/ 391161 w 1352191"/>
              <a:gd name="connsiteY8" fmla="*/ 0 h 13973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2191" h="1397381">
                <a:moveTo>
                  <a:pt x="391161" y="0"/>
                </a:moveTo>
                <a:lnTo>
                  <a:pt x="1352191" y="1397381"/>
                </a:lnTo>
                <a:lnTo>
                  <a:pt x="554059" y="1397381"/>
                </a:lnTo>
                <a:lnTo>
                  <a:pt x="0" y="591754"/>
                </a:lnTo>
                <a:lnTo>
                  <a:pt x="90309" y="450653"/>
                </a:lnTo>
                <a:lnTo>
                  <a:pt x="143955" y="372649"/>
                </a:lnTo>
                <a:lnTo>
                  <a:pt x="141371" y="370872"/>
                </a:lnTo>
                <a:lnTo>
                  <a:pt x="368976" y="15258"/>
                </a:lnTo>
                <a:lnTo>
                  <a:pt x="391161" y="0"/>
                </a:lnTo>
                <a:close/>
              </a:path>
            </a:pathLst>
          </a:custGeom>
          <a:solidFill>
            <a:srgbClr val="E49B35">
              <a:alpha val="87000"/>
            </a:srgbClr>
          </a:solidFill>
          <a:ln>
            <a:solidFill>
              <a:srgbClr val="E5A64A"/>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789" name="任意多边形 788"/>
          <p:cNvSpPr/>
          <p:nvPr/>
        </p:nvSpPr>
        <p:spPr>
          <a:xfrm flipV="1">
            <a:off x="3302000" y="5881688"/>
            <a:ext cx="1087438" cy="1014412"/>
          </a:xfrm>
          <a:custGeom>
            <a:avLst/>
            <a:gdLst>
              <a:gd name="connsiteX0" fmla="*/ 697568 w 1086681"/>
              <a:gd name="connsiteY0" fmla="*/ 1014296 h 1014296"/>
              <a:gd name="connsiteX1" fmla="*/ 712685 w 1086681"/>
              <a:gd name="connsiteY1" fmla="*/ 1003899 h 1014296"/>
              <a:gd name="connsiteX2" fmla="*/ 1086681 w 1086681"/>
              <a:gd name="connsiteY2" fmla="*/ 419563 h 1014296"/>
              <a:gd name="connsiteX3" fmla="*/ 798132 w 1086681"/>
              <a:gd name="connsiteY3" fmla="*/ 0 h 1014296"/>
              <a:gd name="connsiteX4" fmla="*/ 0 w 1086681"/>
              <a:gd name="connsiteY4" fmla="*/ 0 h 1014296"/>
              <a:gd name="connsiteX5" fmla="*/ 697568 w 1086681"/>
              <a:gd name="connsiteY5" fmla="*/ 1014296 h 10142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86681" h="1014296">
                <a:moveTo>
                  <a:pt x="697568" y="1014296"/>
                </a:moveTo>
                <a:lnTo>
                  <a:pt x="712685" y="1003899"/>
                </a:lnTo>
                <a:lnTo>
                  <a:pt x="1086681" y="419563"/>
                </a:lnTo>
                <a:lnTo>
                  <a:pt x="798132" y="0"/>
                </a:lnTo>
                <a:lnTo>
                  <a:pt x="0" y="0"/>
                </a:lnTo>
                <a:lnTo>
                  <a:pt x="697568" y="1014296"/>
                </a:lnTo>
                <a:close/>
              </a:path>
            </a:pathLst>
          </a:custGeom>
          <a:solidFill>
            <a:srgbClr val="DD957C">
              <a:alpha val="76000"/>
            </a:srgbClr>
          </a:solidFill>
          <a:ln>
            <a:solidFill>
              <a:srgbClr val="E2AB94"/>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713" name="矩形 712"/>
          <p:cNvSpPr/>
          <p:nvPr/>
        </p:nvSpPr>
        <p:spPr>
          <a:xfrm>
            <a:off x="0" y="454025"/>
            <a:ext cx="687388" cy="463550"/>
          </a:xfrm>
          <a:prstGeom prst="rect">
            <a:avLst/>
          </a:prstGeom>
          <a:solidFill>
            <a:srgbClr val="34618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3348" name="TextBox 40"/>
          <p:cNvSpPr txBox="1">
            <a:spLocks noChangeArrowheads="1"/>
          </p:cNvSpPr>
          <p:nvPr/>
        </p:nvSpPr>
        <p:spPr bwMode="auto">
          <a:xfrm>
            <a:off x="833438" y="454025"/>
            <a:ext cx="2493962" cy="461963"/>
          </a:xfrm>
          <a:prstGeom prst="rect">
            <a:avLst/>
          </a:prstGeom>
          <a:noFill/>
          <a:ln w="9525">
            <a:noFill/>
            <a:miter lim="800000"/>
            <a:headEnd/>
            <a:tailEnd/>
          </a:ln>
        </p:spPr>
        <p:txBody>
          <a:bodyPr anchor="ctr">
            <a:spAutoFit/>
          </a:bodyPr>
          <a:lstStyle/>
          <a:p>
            <a:r>
              <a:rPr lang="en-US" altLang="zh-CN" sz="2400">
                <a:solidFill>
                  <a:srgbClr val="346182"/>
                </a:solidFill>
                <a:latin typeface="微软雅黑" pitchFamily="34" charset="-122"/>
                <a:ea typeface="微软雅黑" pitchFamily="34" charset="-122"/>
              </a:rPr>
              <a:t>XX</a:t>
            </a:r>
            <a:r>
              <a:rPr lang="zh-CN" altLang="en-US" sz="2400">
                <a:solidFill>
                  <a:srgbClr val="346182"/>
                </a:solidFill>
                <a:latin typeface="微软雅黑" pitchFamily="34" charset="-122"/>
                <a:ea typeface="微软雅黑" pitchFamily="34" charset="-122"/>
              </a:rPr>
              <a:t>大学</a:t>
            </a:r>
            <a:r>
              <a:rPr lang="en-US" altLang="zh-CN" sz="2400">
                <a:solidFill>
                  <a:srgbClr val="346182"/>
                </a:solidFill>
                <a:latin typeface="微软雅黑" pitchFamily="34" charset="-122"/>
                <a:ea typeface="微软雅黑" pitchFamily="34" charset="-122"/>
              </a:rPr>
              <a:t>XX</a:t>
            </a:r>
            <a:r>
              <a:rPr lang="zh-CN" altLang="en-US" sz="2400">
                <a:solidFill>
                  <a:srgbClr val="346182"/>
                </a:solidFill>
                <a:latin typeface="微软雅黑" pitchFamily="34" charset="-122"/>
                <a:ea typeface="微软雅黑" pitchFamily="34" charset="-122"/>
              </a:rPr>
              <a:t>学院</a:t>
            </a:r>
          </a:p>
        </p:txBody>
      </p:sp>
      <p:cxnSp>
        <p:nvCxnSpPr>
          <p:cNvPr id="715" name="直接连接符 714"/>
          <p:cNvCxnSpPr/>
          <p:nvPr/>
        </p:nvCxnSpPr>
        <p:spPr>
          <a:xfrm>
            <a:off x="788988" y="452438"/>
            <a:ext cx="0" cy="465137"/>
          </a:xfrm>
          <a:prstGeom prst="line">
            <a:avLst/>
          </a:prstGeom>
          <a:ln w="19050">
            <a:solidFill>
              <a:srgbClr val="346182"/>
            </a:solidFill>
          </a:ln>
        </p:spPr>
        <p:style>
          <a:lnRef idx="1">
            <a:schemeClr val="accent1"/>
          </a:lnRef>
          <a:fillRef idx="0">
            <a:schemeClr val="accent1"/>
          </a:fillRef>
          <a:effectRef idx="0">
            <a:schemeClr val="accent1"/>
          </a:effectRef>
          <a:fontRef idx="minor">
            <a:schemeClr val="tx1"/>
          </a:fontRef>
        </p:style>
      </p:cxnSp>
      <p:sp>
        <p:nvSpPr>
          <p:cNvPr id="828" name="矩形 827"/>
          <p:cNvSpPr/>
          <p:nvPr/>
        </p:nvSpPr>
        <p:spPr>
          <a:xfrm>
            <a:off x="842963" y="2454275"/>
            <a:ext cx="8210550" cy="762000"/>
          </a:xfrm>
          <a:prstGeom prst="rect">
            <a:avLst/>
          </a:prstGeom>
        </p:spPr>
        <p:txBody>
          <a:bodyPr>
            <a:spAutoFit/>
          </a:bodyPr>
          <a:lstStyle/>
          <a:p>
            <a:pPr algn="dist" fontAlgn="auto">
              <a:spcBef>
                <a:spcPts val="0"/>
              </a:spcBef>
              <a:spcAft>
                <a:spcPts val="0"/>
              </a:spcAft>
              <a:defRPr/>
            </a:pPr>
            <a:r>
              <a:rPr lang="zh-CN" altLang="en-US" sz="4400" b="1" kern="100" dirty="0">
                <a:solidFill>
                  <a:srgbClr val="315B7B"/>
                </a:solidFill>
                <a:latin typeface="微软雅黑" panose="020B0503020204020204" pitchFamily="34" charset="-122"/>
                <a:ea typeface="微软雅黑" panose="020B0503020204020204" pitchFamily="34" charset="-122"/>
                <a:cs typeface="Times New Roman" panose="02020603050405020304" pitchFamily="18" charset="0"/>
              </a:rPr>
              <a:t>多色复古论文答辩</a:t>
            </a:r>
            <a:r>
              <a:rPr lang="en-US" altLang="zh-CN" sz="4400" b="1" kern="100" dirty="0">
                <a:solidFill>
                  <a:srgbClr val="315B7B"/>
                </a:solidFill>
                <a:latin typeface="微软雅黑" panose="020B0503020204020204" pitchFamily="34" charset="-122"/>
                <a:ea typeface="微软雅黑" panose="020B0503020204020204" pitchFamily="34" charset="-122"/>
                <a:cs typeface="Times New Roman" panose="02020603050405020304" pitchFamily="18" charset="0"/>
              </a:rPr>
              <a:t>PPT</a:t>
            </a:r>
            <a:r>
              <a:rPr lang="zh-CN" altLang="en-US" sz="4400" b="1" kern="100" dirty="0">
                <a:solidFill>
                  <a:srgbClr val="315B7B"/>
                </a:solidFill>
                <a:latin typeface="微软雅黑" panose="020B0503020204020204" pitchFamily="34" charset="-122"/>
                <a:ea typeface="微软雅黑" panose="020B0503020204020204" pitchFamily="34" charset="-122"/>
                <a:cs typeface="Times New Roman" panose="02020603050405020304" pitchFamily="18" charset="0"/>
              </a:rPr>
              <a:t>模板</a:t>
            </a:r>
            <a:endParaRPr lang="zh-CN" altLang="zh-CN" sz="2800" b="1" kern="100" dirty="0">
              <a:solidFill>
                <a:srgbClr val="315B7B"/>
              </a:solidFill>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687" name="任意多边形 686"/>
          <p:cNvSpPr/>
          <p:nvPr/>
        </p:nvSpPr>
        <p:spPr>
          <a:xfrm>
            <a:off x="8185150" y="0"/>
            <a:ext cx="2771775" cy="3463925"/>
          </a:xfrm>
          <a:custGeom>
            <a:avLst/>
            <a:gdLst>
              <a:gd name="connsiteX0" fmla="*/ 0 w 2771399"/>
              <a:gd name="connsiteY0" fmla="*/ 0 h 3463952"/>
              <a:gd name="connsiteX1" fmla="*/ 798131 w 2771399"/>
              <a:gd name="connsiteY1" fmla="*/ 0 h 3463952"/>
              <a:gd name="connsiteX2" fmla="*/ 2771399 w 2771399"/>
              <a:gd name="connsiteY2" fmla="*/ 2869219 h 3463952"/>
              <a:gd name="connsiteX3" fmla="*/ 2397403 w 2771399"/>
              <a:gd name="connsiteY3" fmla="*/ 3453555 h 3463952"/>
              <a:gd name="connsiteX4" fmla="*/ 2382286 w 2771399"/>
              <a:gd name="connsiteY4" fmla="*/ 3463952 h 3463952"/>
              <a:gd name="connsiteX5" fmla="*/ 0 w 2771399"/>
              <a:gd name="connsiteY5" fmla="*/ 0 h 34639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771399" h="3463952">
                <a:moveTo>
                  <a:pt x="0" y="0"/>
                </a:moveTo>
                <a:lnTo>
                  <a:pt x="798131" y="0"/>
                </a:lnTo>
                <a:lnTo>
                  <a:pt x="2771399" y="2869219"/>
                </a:lnTo>
                <a:lnTo>
                  <a:pt x="2397403" y="3453555"/>
                </a:lnTo>
                <a:lnTo>
                  <a:pt x="2382286" y="3463952"/>
                </a:lnTo>
                <a:lnTo>
                  <a:pt x="0" y="0"/>
                </a:lnTo>
                <a:close/>
              </a:path>
            </a:pathLst>
          </a:custGeom>
          <a:solidFill>
            <a:srgbClr val="D57053">
              <a:alpha val="30000"/>
            </a:srgbClr>
          </a:solidFill>
          <a:ln>
            <a:solidFill>
              <a:srgbClr val="EACEB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825" name="任意多边形 824"/>
          <p:cNvSpPr/>
          <p:nvPr/>
        </p:nvSpPr>
        <p:spPr>
          <a:xfrm flipH="1" flipV="1">
            <a:off x="6913563" y="1552575"/>
            <a:ext cx="4043362" cy="5305425"/>
          </a:xfrm>
          <a:custGeom>
            <a:avLst/>
            <a:gdLst>
              <a:gd name="connsiteX0" fmla="*/ 389113 w 4043737"/>
              <a:gd name="connsiteY0" fmla="*/ 5305892 h 5305892"/>
              <a:gd name="connsiteX1" fmla="*/ 373996 w 4043737"/>
              <a:gd name="connsiteY1" fmla="*/ 5295495 h 5305892"/>
              <a:gd name="connsiteX2" fmla="*/ 0 w 4043737"/>
              <a:gd name="connsiteY2" fmla="*/ 4711159 h 5305892"/>
              <a:gd name="connsiteX3" fmla="*/ 2281471 w 4043737"/>
              <a:gd name="connsiteY3" fmla="*/ 1393799 h 5305892"/>
              <a:gd name="connsiteX4" fmla="*/ 2285250 w 4043737"/>
              <a:gd name="connsiteY4" fmla="*/ 1396398 h 5305892"/>
              <a:gd name="connsiteX5" fmla="*/ 3245605 w 4043737"/>
              <a:gd name="connsiteY5" fmla="*/ 0 h 5305892"/>
              <a:gd name="connsiteX6" fmla="*/ 4043737 w 4043737"/>
              <a:gd name="connsiteY6" fmla="*/ 0 h 5305892"/>
              <a:gd name="connsiteX7" fmla="*/ 1810872 w 4043737"/>
              <a:gd name="connsiteY7" fmla="*/ 3246685 h 5305892"/>
              <a:gd name="connsiteX8" fmla="*/ 1807092 w 4043737"/>
              <a:gd name="connsiteY8" fmla="*/ 3244086 h 5305892"/>
              <a:gd name="connsiteX9" fmla="*/ 389113 w 4043737"/>
              <a:gd name="connsiteY9" fmla="*/ 5305892 h 53058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043737" h="5305892">
                <a:moveTo>
                  <a:pt x="389113" y="5305892"/>
                </a:moveTo>
                <a:lnTo>
                  <a:pt x="373996" y="5295495"/>
                </a:lnTo>
                <a:lnTo>
                  <a:pt x="0" y="4711159"/>
                </a:lnTo>
                <a:lnTo>
                  <a:pt x="2281471" y="1393799"/>
                </a:lnTo>
                <a:lnTo>
                  <a:pt x="2285250" y="1396398"/>
                </a:lnTo>
                <a:lnTo>
                  <a:pt x="3245605" y="0"/>
                </a:lnTo>
                <a:lnTo>
                  <a:pt x="4043737" y="0"/>
                </a:lnTo>
                <a:lnTo>
                  <a:pt x="1810872" y="3246685"/>
                </a:lnTo>
                <a:lnTo>
                  <a:pt x="1807092" y="3244086"/>
                </a:lnTo>
                <a:lnTo>
                  <a:pt x="389113" y="5305892"/>
                </a:lnTo>
                <a:close/>
              </a:path>
            </a:pathLst>
          </a:custGeom>
          <a:solidFill>
            <a:srgbClr val="88A378">
              <a:alpha val="30000"/>
            </a:srgbClr>
          </a:solidFill>
          <a:ln>
            <a:solidFill>
              <a:srgbClr val="D3DCC5">
                <a:alpha val="30000"/>
              </a:srgb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818" name="任意多边形 817"/>
          <p:cNvSpPr/>
          <p:nvPr/>
        </p:nvSpPr>
        <p:spPr>
          <a:xfrm flipV="1">
            <a:off x="7083425" y="5122863"/>
            <a:ext cx="1611313" cy="1773237"/>
          </a:xfrm>
          <a:custGeom>
            <a:avLst/>
            <a:gdLst>
              <a:gd name="connsiteX0" fmla="*/ 391161 w 1610447"/>
              <a:gd name="connsiteY0" fmla="*/ 1772896 h 1772896"/>
              <a:gd name="connsiteX1" fmla="*/ 1610447 w 1610447"/>
              <a:gd name="connsiteY1" fmla="*/ 0 h 1772896"/>
              <a:gd name="connsiteX2" fmla="*/ 812315 w 1610447"/>
              <a:gd name="connsiteY2" fmla="*/ 0 h 1772896"/>
              <a:gd name="connsiteX3" fmla="*/ 0 w 1610447"/>
              <a:gd name="connsiteY3" fmla="*/ 1181142 h 1772896"/>
              <a:gd name="connsiteX4" fmla="*/ 90309 w 1610447"/>
              <a:gd name="connsiteY4" fmla="*/ 1322243 h 1772896"/>
              <a:gd name="connsiteX5" fmla="*/ 143955 w 1610447"/>
              <a:gd name="connsiteY5" fmla="*/ 1400247 h 1772896"/>
              <a:gd name="connsiteX6" fmla="*/ 141371 w 1610447"/>
              <a:gd name="connsiteY6" fmla="*/ 1402024 h 1772896"/>
              <a:gd name="connsiteX7" fmla="*/ 368976 w 1610447"/>
              <a:gd name="connsiteY7" fmla="*/ 1757638 h 1772896"/>
              <a:gd name="connsiteX8" fmla="*/ 391161 w 1610447"/>
              <a:gd name="connsiteY8" fmla="*/ 1772896 h 1772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10447" h="1772896">
                <a:moveTo>
                  <a:pt x="391161" y="1772896"/>
                </a:moveTo>
                <a:lnTo>
                  <a:pt x="1610447" y="0"/>
                </a:lnTo>
                <a:lnTo>
                  <a:pt x="812315" y="0"/>
                </a:lnTo>
                <a:lnTo>
                  <a:pt x="0" y="1181142"/>
                </a:lnTo>
                <a:lnTo>
                  <a:pt x="90309" y="1322243"/>
                </a:lnTo>
                <a:lnTo>
                  <a:pt x="143955" y="1400247"/>
                </a:lnTo>
                <a:lnTo>
                  <a:pt x="141371" y="1402024"/>
                </a:lnTo>
                <a:lnTo>
                  <a:pt x="368976" y="1757638"/>
                </a:lnTo>
                <a:lnTo>
                  <a:pt x="391161" y="1772896"/>
                </a:lnTo>
                <a:close/>
              </a:path>
            </a:pathLst>
          </a:custGeom>
          <a:solidFill>
            <a:srgbClr val="ED6F65">
              <a:alpha val="88000"/>
            </a:srgbClr>
          </a:solidFill>
          <a:ln>
            <a:solidFill>
              <a:srgbClr val="ED8075"/>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5" name="文本框 4"/>
          <p:cNvSpPr txBox="1">
            <a:spLocks noChangeArrowheads="1"/>
          </p:cNvSpPr>
          <p:nvPr/>
        </p:nvSpPr>
        <p:spPr bwMode="auto">
          <a:xfrm>
            <a:off x="6194425" y="3611563"/>
            <a:ext cx="3686175" cy="369887"/>
          </a:xfrm>
          <a:prstGeom prst="rect">
            <a:avLst/>
          </a:prstGeom>
          <a:noFill/>
          <a:ln w="9525">
            <a:noFill/>
            <a:miter lim="800000"/>
            <a:headEnd/>
            <a:tailEnd/>
          </a:ln>
        </p:spPr>
        <p:txBody>
          <a:bodyPr>
            <a:spAutoFit/>
          </a:bodyPr>
          <a:lstStyle/>
          <a:p>
            <a:pPr algn="ctr"/>
            <a:r>
              <a:rPr lang="en-US" altLang="zh-CN">
                <a:solidFill>
                  <a:srgbClr val="346182"/>
                </a:solidFill>
                <a:latin typeface="微软雅黑" pitchFamily="34" charset="-122"/>
                <a:ea typeface="微软雅黑" pitchFamily="34" charset="-122"/>
              </a:rPr>
              <a:t>X124-2 </a:t>
            </a:r>
            <a:r>
              <a:rPr lang="zh-CN" altLang="en-US">
                <a:solidFill>
                  <a:srgbClr val="346182"/>
                </a:solidFill>
                <a:latin typeface="微软雅黑" pitchFamily="34" charset="-122"/>
                <a:ea typeface="微软雅黑" pitchFamily="34" charset="-122"/>
              </a:rPr>
              <a:t>蓝梦 学号</a:t>
            </a:r>
          </a:p>
        </p:txBody>
      </p:sp>
      <p:sp>
        <p:nvSpPr>
          <p:cNvPr id="55" name="任意多边形 54"/>
          <p:cNvSpPr/>
          <p:nvPr/>
        </p:nvSpPr>
        <p:spPr>
          <a:xfrm flipH="1" flipV="1">
            <a:off x="1562100" y="5459413"/>
            <a:ext cx="768350" cy="593725"/>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ED5249">
              <a:alpha val="82000"/>
            </a:srgbClr>
          </a:solidFill>
          <a:ln>
            <a:solidFill>
              <a:srgbClr val="EE6F65"/>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828"/>
                                        </p:tgtEl>
                                        <p:attrNameLst>
                                          <p:attrName>style.visibility</p:attrName>
                                        </p:attrNameLst>
                                      </p:cBhvr>
                                      <p:to>
                                        <p:strVal val="visible"/>
                                      </p:to>
                                    </p:set>
                                    <p:anim calcmode="lin" valueType="num">
                                      <p:cBhvr additive="base">
                                        <p:cTn id="7" dur="500" fill="hold"/>
                                        <p:tgtEl>
                                          <p:spTgt spid="828"/>
                                        </p:tgtEl>
                                        <p:attrNameLst>
                                          <p:attrName>ppt_x</p:attrName>
                                        </p:attrNameLst>
                                      </p:cBhvr>
                                      <p:tavLst>
                                        <p:tav tm="0">
                                          <p:val>
                                            <p:strVal val="#ppt_x"/>
                                          </p:val>
                                        </p:tav>
                                        <p:tav tm="100000">
                                          <p:val>
                                            <p:strVal val="#ppt_x"/>
                                          </p:val>
                                        </p:tav>
                                      </p:tavLst>
                                    </p:anim>
                                    <p:anim calcmode="lin" valueType="num">
                                      <p:cBhvr additive="base">
                                        <p:cTn id="8" dur="500" fill="hold"/>
                                        <p:tgtEl>
                                          <p:spTgt spid="828"/>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2" fill="hold" grpId="0" nodeType="after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additive="base">
                                        <p:cTn id="12" dur="500" fill="hold"/>
                                        <p:tgtEl>
                                          <p:spTgt spid="5"/>
                                        </p:tgtEl>
                                        <p:attrNameLst>
                                          <p:attrName>ppt_x</p:attrName>
                                        </p:attrNameLst>
                                      </p:cBhvr>
                                      <p:tavLst>
                                        <p:tav tm="0">
                                          <p:val>
                                            <p:strVal val="1+#ppt_w/2"/>
                                          </p:val>
                                        </p:tav>
                                        <p:tav tm="100000">
                                          <p:val>
                                            <p:strVal val="#ppt_x"/>
                                          </p:val>
                                        </p:tav>
                                      </p:tavLst>
                                    </p:anim>
                                    <p:anim calcmode="lin" valueType="num">
                                      <p:cBhvr additive="base">
                                        <p:cTn id="13" dur="5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28" grpId="0"/>
      <p:bldP spid="5"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 name="任意多边形 69"/>
          <p:cNvSpPr/>
          <p:nvPr/>
        </p:nvSpPr>
        <p:spPr>
          <a:xfrm>
            <a:off x="561975" y="5459413"/>
            <a:ext cx="1379538" cy="1436687"/>
          </a:xfrm>
          <a:custGeom>
            <a:avLst/>
            <a:gdLst>
              <a:gd name="connsiteX0" fmla="*/ 988221 w 1379382"/>
              <a:gd name="connsiteY0" fmla="*/ 0 h 1436917"/>
              <a:gd name="connsiteX1" fmla="*/ 1010406 w 1379382"/>
              <a:gd name="connsiteY1" fmla="*/ 15258 h 1436917"/>
              <a:gd name="connsiteX2" fmla="*/ 1238011 w 1379382"/>
              <a:gd name="connsiteY2" fmla="*/ 370872 h 1436917"/>
              <a:gd name="connsiteX3" fmla="*/ 1235427 w 1379382"/>
              <a:gd name="connsiteY3" fmla="*/ 372649 h 1436917"/>
              <a:gd name="connsiteX4" fmla="*/ 1289073 w 1379382"/>
              <a:gd name="connsiteY4" fmla="*/ 450653 h 1436917"/>
              <a:gd name="connsiteX5" fmla="*/ 1379382 w 1379382"/>
              <a:gd name="connsiteY5" fmla="*/ 591754 h 1436917"/>
              <a:gd name="connsiteX6" fmla="*/ 798132 w 1379382"/>
              <a:gd name="connsiteY6" fmla="*/ 1436917 h 1436917"/>
              <a:gd name="connsiteX7" fmla="*/ 0 w 1379382"/>
              <a:gd name="connsiteY7" fmla="*/ 1436917 h 1436917"/>
              <a:gd name="connsiteX8" fmla="*/ 988221 w 1379382"/>
              <a:gd name="connsiteY8" fmla="*/ 0 h 14369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79382" h="1436917">
                <a:moveTo>
                  <a:pt x="988221" y="0"/>
                </a:moveTo>
                <a:lnTo>
                  <a:pt x="1010406" y="15258"/>
                </a:lnTo>
                <a:lnTo>
                  <a:pt x="1238011" y="370872"/>
                </a:lnTo>
                <a:lnTo>
                  <a:pt x="1235427" y="372649"/>
                </a:lnTo>
                <a:lnTo>
                  <a:pt x="1289073" y="450653"/>
                </a:lnTo>
                <a:lnTo>
                  <a:pt x="1379382" y="591754"/>
                </a:lnTo>
                <a:lnTo>
                  <a:pt x="798132" y="1436917"/>
                </a:lnTo>
                <a:lnTo>
                  <a:pt x="0" y="1436917"/>
                </a:lnTo>
                <a:lnTo>
                  <a:pt x="988221" y="0"/>
                </a:lnTo>
                <a:close/>
              </a:path>
            </a:pathLst>
          </a:custGeom>
          <a:solidFill>
            <a:srgbClr val="EE8F82">
              <a:alpha val="25000"/>
            </a:srgbClr>
          </a:solidFill>
          <a:ln>
            <a:solidFill>
              <a:srgbClr val="EED9C6"/>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69" name="任意多边形 68"/>
          <p:cNvSpPr/>
          <p:nvPr/>
        </p:nvSpPr>
        <p:spPr>
          <a:xfrm>
            <a:off x="1949450" y="5459413"/>
            <a:ext cx="1377950" cy="1436687"/>
          </a:xfrm>
          <a:custGeom>
            <a:avLst/>
            <a:gdLst>
              <a:gd name="connsiteX0" fmla="*/ 389113 w 1377333"/>
              <a:gd name="connsiteY0" fmla="*/ 0 h 1436916"/>
              <a:gd name="connsiteX1" fmla="*/ 1377333 w 1377333"/>
              <a:gd name="connsiteY1" fmla="*/ 1436916 h 1436916"/>
              <a:gd name="connsiteX2" fmla="*/ 579200 w 1377333"/>
              <a:gd name="connsiteY2" fmla="*/ 1436916 h 1436916"/>
              <a:gd name="connsiteX3" fmla="*/ 0 w 1377333"/>
              <a:gd name="connsiteY3" fmla="*/ 594733 h 1436916"/>
              <a:gd name="connsiteX4" fmla="*/ 373996 w 1377333"/>
              <a:gd name="connsiteY4" fmla="*/ 10397 h 1436916"/>
              <a:gd name="connsiteX5" fmla="*/ 389113 w 1377333"/>
              <a:gd name="connsiteY5" fmla="*/ 0 h 14369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77333" h="1436916">
                <a:moveTo>
                  <a:pt x="389113" y="0"/>
                </a:moveTo>
                <a:lnTo>
                  <a:pt x="1377333" y="1436916"/>
                </a:lnTo>
                <a:lnTo>
                  <a:pt x="579200" y="1436916"/>
                </a:lnTo>
                <a:lnTo>
                  <a:pt x="0" y="594733"/>
                </a:lnTo>
                <a:lnTo>
                  <a:pt x="373996" y="10397"/>
                </a:lnTo>
                <a:lnTo>
                  <a:pt x="389113" y="0"/>
                </a:lnTo>
                <a:close/>
              </a:path>
            </a:pathLst>
          </a:custGeom>
          <a:solidFill>
            <a:srgbClr val="F1DBCC"/>
          </a:solidFill>
          <a:ln>
            <a:solidFill>
              <a:srgbClr val="F1DB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819" name="任意多边形 818"/>
          <p:cNvSpPr/>
          <p:nvPr/>
        </p:nvSpPr>
        <p:spPr>
          <a:xfrm flipV="1">
            <a:off x="5465763" y="5122863"/>
            <a:ext cx="1609725" cy="1773237"/>
          </a:xfrm>
          <a:custGeom>
            <a:avLst/>
            <a:gdLst>
              <a:gd name="connsiteX0" fmla="*/ 1219285 w 1608398"/>
              <a:gd name="connsiteY0" fmla="*/ 1772896 h 1772896"/>
              <a:gd name="connsiteX1" fmla="*/ 1234402 w 1608398"/>
              <a:gd name="connsiteY1" fmla="*/ 1762499 h 1772896"/>
              <a:gd name="connsiteX2" fmla="*/ 1608398 w 1608398"/>
              <a:gd name="connsiteY2" fmla="*/ 1178163 h 1772896"/>
              <a:gd name="connsiteX3" fmla="*/ 798132 w 1608398"/>
              <a:gd name="connsiteY3" fmla="*/ 0 h 1772896"/>
              <a:gd name="connsiteX4" fmla="*/ 0 w 1608398"/>
              <a:gd name="connsiteY4" fmla="*/ 0 h 1772896"/>
              <a:gd name="connsiteX5" fmla="*/ 1219285 w 1608398"/>
              <a:gd name="connsiteY5" fmla="*/ 1772896 h 1772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608398" h="1772896">
                <a:moveTo>
                  <a:pt x="1219285" y="1772896"/>
                </a:moveTo>
                <a:lnTo>
                  <a:pt x="1234402" y="1762499"/>
                </a:lnTo>
                <a:lnTo>
                  <a:pt x="1608398" y="1178163"/>
                </a:lnTo>
                <a:lnTo>
                  <a:pt x="798132" y="0"/>
                </a:lnTo>
                <a:lnTo>
                  <a:pt x="0" y="0"/>
                </a:lnTo>
                <a:lnTo>
                  <a:pt x="1219285" y="1772896"/>
                </a:lnTo>
                <a:close/>
              </a:path>
            </a:pathLst>
          </a:custGeom>
          <a:solidFill>
            <a:srgbClr val="ED6F65">
              <a:alpha val="25000"/>
            </a:srgbClr>
          </a:solidFill>
          <a:ln>
            <a:solidFill>
              <a:srgbClr val="F1DB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520" name="任意多边形 519"/>
          <p:cNvSpPr/>
          <p:nvPr/>
        </p:nvSpPr>
        <p:spPr>
          <a:xfrm>
            <a:off x="10575925" y="2868613"/>
            <a:ext cx="768350" cy="595312"/>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D57053">
              <a:alpha val="49000"/>
            </a:srgbClr>
          </a:solidFill>
          <a:ln>
            <a:solidFill>
              <a:srgbClr val="DF9B83">
                <a:alpha val="49000"/>
              </a:srgb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686" name="任意多边形 685"/>
          <p:cNvSpPr/>
          <p:nvPr/>
        </p:nvSpPr>
        <p:spPr>
          <a:xfrm>
            <a:off x="9482138" y="0"/>
            <a:ext cx="1474787" cy="1577975"/>
          </a:xfrm>
          <a:custGeom>
            <a:avLst/>
            <a:gdLst>
              <a:gd name="connsiteX0" fmla="*/ 0 w 1474363"/>
              <a:gd name="connsiteY0" fmla="*/ 0 h 1578002"/>
              <a:gd name="connsiteX1" fmla="*/ 798133 w 1474363"/>
              <a:gd name="connsiteY1" fmla="*/ 0 h 1578002"/>
              <a:gd name="connsiteX2" fmla="*/ 1474363 w 1474363"/>
              <a:gd name="connsiteY2" fmla="*/ 983269 h 1578002"/>
              <a:gd name="connsiteX3" fmla="*/ 1100367 w 1474363"/>
              <a:gd name="connsiteY3" fmla="*/ 1567605 h 1578002"/>
              <a:gd name="connsiteX4" fmla="*/ 1085250 w 1474363"/>
              <a:gd name="connsiteY4" fmla="*/ 1578002 h 1578002"/>
              <a:gd name="connsiteX5" fmla="*/ 0 w 1474363"/>
              <a:gd name="connsiteY5" fmla="*/ 0 h 15780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74363" h="1578002">
                <a:moveTo>
                  <a:pt x="0" y="0"/>
                </a:moveTo>
                <a:lnTo>
                  <a:pt x="798133" y="0"/>
                </a:lnTo>
                <a:lnTo>
                  <a:pt x="1474363" y="983269"/>
                </a:lnTo>
                <a:lnTo>
                  <a:pt x="1100367" y="1567605"/>
                </a:lnTo>
                <a:lnTo>
                  <a:pt x="1085250" y="1578002"/>
                </a:lnTo>
                <a:lnTo>
                  <a:pt x="0" y="0"/>
                </a:lnTo>
                <a:close/>
              </a:path>
            </a:pathLst>
          </a:custGeom>
          <a:solidFill>
            <a:srgbClr val="E7B05E">
              <a:alpha val="25000"/>
            </a:srgbClr>
          </a:solidFill>
          <a:ln>
            <a:solidFill>
              <a:srgbClr val="EFE3C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84" name="任意多边形 83"/>
          <p:cNvSpPr/>
          <p:nvPr/>
        </p:nvSpPr>
        <p:spPr>
          <a:xfrm>
            <a:off x="10964863" y="0"/>
            <a:ext cx="1238250" cy="1577975"/>
          </a:xfrm>
          <a:custGeom>
            <a:avLst/>
            <a:gdLst>
              <a:gd name="connsiteX0" fmla="*/ 678279 w 1238362"/>
              <a:gd name="connsiteY0" fmla="*/ 0 h 1578002"/>
              <a:gd name="connsiteX1" fmla="*/ 1238362 w 1238362"/>
              <a:gd name="connsiteY1" fmla="*/ 0 h 1578002"/>
              <a:gd name="connsiteX2" fmla="*/ 1238362 w 1238362"/>
              <a:gd name="connsiteY2" fmla="*/ 346134 h 1578002"/>
              <a:gd name="connsiteX3" fmla="*/ 391161 w 1238362"/>
              <a:gd name="connsiteY3" fmla="*/ 1578002 h 1578002"/>
              <a:gd name="connsiteX4" fmla="*/ 368976 w 1238362"/>
              <a:gd name="connsiteY4" fmla="*/ 1562744 h 1578002"/>
              <a:gd name="connsiteX5" fmla="*/ 141371 w 1238362"/>
              <a:gd name="connsiteY5" fmla="*/ 1207130 h 1578002"/>
              <a:gd name="connsiteX6" fmla="*/ 143955 w 1238362"/>
              <a:gd name="connsiteY6" fmla="*/ 1205353 h 1578002"/>
              <a:gd name="connsiteX7" fmla="*/ 90309 w 1238362"/>
              <a:gd name="connsiteY7" fmla="*/ 1127349 h 1578002"/>
              <a:gd name="connsiteX8" fmla="*/ 0 w 1238362"/>
              <a:gd name="connsiteY8" fmla="*/ 986248 h 1578002"/>
              <a:gd name="connsiteX9" fmla="*/ 678279 w 1238362"/>
              <a:gd name="connsiteY9" fmla="*/ 0 h 15780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38362" h="1578002">
                <a:moveTo>
                  <a:pt x="678279" y="0"/>
                </a:moveTo>
                <a:lnTo>
                  <a:pt x="1238362" y="0"/>
                </a:lnTo>
                <a:lnTo>
                  <a:pt x="1238362" y="346134"/>
                </a:lnTo>
                <a:lnTo>
                  <a:pt x="391161" y="1578002"/>
                </a:lnTo>
                <a:lnTo>
                  <a:pt x="368976" y="1562744"/>
                </a:lnTo>
                <a:lnTo>
                  <a:pt x="141371" y="1207130"/>
                </a:lnTo>
                <a:lnTo>
                  <a:pt x="143955" y="1205353"/>
                </a:lnTo>
                <a:lnTo>
                  <a:pt x="90309" y="1127349"/>
                </a:lnTo>
                <a:lnTo>
                  <a:pt x="0" y="986248"/>
                </a:lnTo>
                <a:lnTo>
                  <a:pt x="678279" y="0"/>
                </a:lnTo>
                <a:close/>
              </a:path>
            </a:pathLst>
          </a:custGeom>
          <a:solidFill>
            <a:srgbClr val="EFE3C2">
              <a:alpha val="71000"/>
            </a:srgbClr>
          </a:solidFill>
          <a:ln>
            <a:solidFill>
              <a:srgbClr val="EEE6C8"/>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704" name="任意多边形 703"/>
          <p:cNvSpPr/>
          <p:nvPr/>
        </p:nvSpPr>
        <p:spPr>
          <a:xfrm>
            <a:off x="11202988" y="1946275"/>
            <a:ext cx="798512" cy="1160463"/>
          </a:xfrm>
          <a:custGeom>
            <a:avLst/>
            <a:gdLst>
              <a:gd name="connsiteX0" fmla="*/ 399066 w 798132"/>
              <a:gd name="connsiteY0" fmla="*/ 0 h 1160519"/>
              <a:gd name="connsiteX1" fmla="*/ 798132 w 798132"/>
              <a:gd name="connsiteY1" fmla="*/ 580260 h 1160519"/>
              <a:gd name="connsiteX2" fmla="*/ 399066 w 798132"/>
              <a:gd name="connsiteY2" fmla="*/ 1160519 h 1160519"/>
              <a:gd name="connsiteX3" fmla="*/ 0 w 798132"/>
              <a:gd name="connsiteY3" fmla="*/ 580260 h 1160519"/>
              <a:gd name="connsiteX4" fmla="*/ 399066 w 798132"/>
              <a:gd name="connsiteY4" fmla="*/ 0 h 116051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98132" h="1160519">
                <a:moveTo>
                  <a:pt x="399066" y="0"/>
                </a:moveTo>
                <a:lnTo>
                  <a:pt x="798132" y="580260"/>
                </a:lnTo>
                <a:lnTo>
                  <a:pt x="399066" y="1160519"/>
                </a:lnTo>
                <a:lnTo>
                  <a:pt x="0" y="580260"/>
                </a:lnTo>
                <a:lnTo>
                  <a:pt x="399066" y="0"/>
                </a:lnTo>
                <a:close/>
              </a:path>
            </a:pathLst>
          </a:custGeom>
          <a:solidFill>
            <a:srgbClr val="D57053">
              <a:alpha val="25000"/>
            </a:srgbClr>
          </a:solidFill>
          <a:ln>
            <a:solidFill>
              <a:srgbClr val="EAD3BE"/>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88" name="任意多边形 87"/>
          <p:cNvSpPr/>
          <p:nvPr/>
        </p:nvSpPr>
        <p:spPr>
          <a:xfrm>
            <a:off x="11601450" y="1071563"/>
            <a:ext cx="601663" cy="1455737"/>
          </a:xfrm>
          <a:custGeom>
            <a:avLst/>
            <a:gdLst>
              <a:gd name="connsiteX0" fmla="*/ 601946 w 601946"/>
              <a:gd name="connsiteY0" fmla="*/ 0 h 1455517"/>
              <a:gd name="connsiteX1" fmla="*/ 601946 w 601946"/>
              <a:gd name="connsiteY1" fmla="*/ 1160520 h 1455517"/>
              <a:gd name="connsiteX2" fmla="*/ 399066 w 601946"/>
              <a:gd name="connsiteY2" fmla="*/ 1455517 h 1455517"/>
              <a:gd name="connsiteX3" fmla="*/ 0 w 601946"/>
              <a:gd name="connsiteY3" fmla="*/ 875257 h 1455517"/>
              <a:gd name="connsiteX4" fmla="*/ 601946 w 601946"/>
              <a:gd name="connsiteY4" fmla="*/ 0 h 145551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1946" h="1455517">
                <a:moveTo>
                  <a:pt x="601946" y="0"/>
                </a:moveTo>
                <a:lnTo>
                  <a:pt x="601946" y="1160520"/>
                </a:lnTo>
                <a:lnTo>
                  <a:pt x="399066" y="1455517"/>
                </a:lnTo>
                <a:lnTo>
                  <a:pt x="0" y="875257"/>
                </a:lnTo>
                <a:lnTo>
                  <a:pt x="601946" y="0"/>
                </a:lnTo>
                <a:close/>
              </a:path>
            </a:pathLst>
          </a:custGeom>
          <a:solidFill>
            <a:srgbClr val="EBCEBC"/>
          </a:solidFill>
          <a:ln>
            <a:solidFill>
              <a:srgbClr val="EACDBA"/>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700" name="任意多边形 699"/>
          <p:cNvSpPr/>
          <p:nvPr/>
        </p:nvSpPr>
        <p:spPr>
          <a:xfrm>
            <a:off x="10964863" y="1590675"/>
            <a:ext cx="636587" cy="936625"/>
          </a:xfrm>
          <a:custGeom>
            <a:avLst/>
            <a:gdLst>
              <a:gd name="connsiteX0" fmla="*/ 391161 w 636416"/>
              <a:gd name="connsiteY0" fmla="*/ 0 h 936872"/>
              <a:gd name="connsiteX1" fmla="*/ 636416 w 636416"/>
              <a:gd name="connsiteY1" fmla="*/ 356612 h 936872"/>
              <a:gd name="connsiteX2" fmla="*/ 237350 w 636416"/>
              <a:gd name="connsiteY2" fmla="*/ 936872 h 936872"/>
              <a:gd name="connsiteX3" fmla="*/ 0 w 636416"/>
              <a:gd name="connsiteY3" fmla="*/ 591754 h 936872"/>
              <a:gd name="connsiteX4" fmla="*/ 90309 w 636416"/>
              <a:gd name="connsiteY4" fmla="*/ 450653 h 936872"/>
              <a:gd name="connsiteX5" fmla="*/ 143955 w 636416"/>
              <a:gd name="connsiteY5" fmla="*/ 372649 h 936872"/>
              <a:gd name="connsiteX6" fmla="*/ 141371 w 636416"/>
              <a:gd name="connsiteY6" fmla="*/ 370872 h 936872"/>
              <a:gd name="connsiteX7" fmla="*/ 368976 w 636416"/>
              <a:gd name="connsiteY7" fmla="*/ 15258 h 936872"/>
              <a:gd name="connsiteX8" fmla="*/ 391161 w 636416"/>
              <a:gd name="connsiteY8" fmla="*/ 0 h 9368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36416" h="936872">
                <a:moveTo>
                  <a:pt x="391161" y="0"/>
                </a:moveTo>
                <a:lnTo>
                  <a:pt x="636416" y="356612"/>
                </a:lnTo>
                <a:lnTo>
                  <a:pt x="237350" y="936872"/>
                </a:lnTo>
                <a:lnTo>
                  <a:pt x="0" y="591754"/>
                </a:lnTo>
                <a:lnTo>
                  <a:pt x="90309" y="450653"/>
                </a:lnTo>
                <a:lnTo>
                  <a:pt x="143955" y="372649"/>
                </a:lnTo>
                <a:lnTo>
                  <a:pt x="141371" y="370872"/>
                </a:lnTo>
                <a:lnTo>
                  <a:pt x="368976" y="15258"/>
                </a:lnTo>
                <a:lnTo>
                  <a:pt x="391161" y="0"/>
                </a:lnTo>
                <a:close/>
              </a:path>
            </a:pathLst>
          </a:custGeom>
          <a:solidFill>
            <a:srgbClr val="D2DBC4"/>
          </a:solidFill>
          <a:ln>
            <a:solidFill>
              <a:srgbClr val="D3DDC7"/>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699" name="任意多边形 698"/>
          <p:cNvSpPr/>
          <p:nvPr/>
        </p:nvSpPr>
        <p:spPr>
          <a:xfrm>
            <a:off x="10964863" y="2527300"/>
            <a:ext cx="636587" cy="936625"/>
          </a:xfrm>
          <a:custGeom>
            <a:avLst/>
            <a:gdLst>
              <a:gd name="connsiteX0" fmla="*/ 237350 w 636416"/>
              <a:gd name="connsiteY0" fmla="*/ 0 h 936871"/>
              <a:gd name="connsiteX1" fmla="*/ 636416 w 636416"/>
              <a:gd name="connsiteY1" fmla="*/ 580259 h 936871"/>
              <a:gd name="connsiteX2" fmla="*/ 391161 w 636416"/>
              <a:gd name="connsiteY2" fmla="*/ 936871 h 936871"/>
              <a:gd name="connsiteX3" fmla="*/ 368976 w 636416"/>
              <a:gd name="connsiteY3" fmla="*/ 921613 h 936871"/>
              <a:gd name="connsiteX4" fmla="*/ 141371 w 636416"/>
              <a:gd name="connsiteY4" fmla="*/ 565999 h 936871"/>
              <a:gd name="connsiteX5" fmla="*/ 143955 w 636416"/>
              <a:gd name="connsiteY5" fmla="*/ 564222 h 936871"/>
              <a:gd name="connsiteX6" fmla="*/ 90309 w 636416"/>
              <a:gd name="connsiteY6" fmla="*/ 486218 h 936871"/>
              <a:gd name="connsiteX7" fmla="*/ 0 w 636416"/>
              <a:gd name="connsiteY7" fmla="*/ 345117 h 936871"/>
              <a:gd name="connsiteX8" fmla="*/ 237350 w 636416"/>
              <a:gd name="connsiteY8" fmla="*/ 0 h 9368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36416" h="936871">
                <a:moveTo>
                  <a:pt x="237350" y="0"/>
                </a:moveTo>
                <a:lnTo>
                  <a:pt x="636416" y="580259"/>
                </a:lnTo>
                <a:lnTo>
                  <a:pt x="391161" y="936871"/>
                </a:lnTo>
                <a:lnTo>
                  <a:pt x="368976" y="921613"/>
                </a:lnTo>
                <a:lnTo>
                  <a:pt x="141371" y="565999"/>
                </a:lnTo>
                <a:lnTo>
                  <a:pt x="143955" y="564222"/>
                </a:lnTo>
                <a:lnTo>
                  <a:pt x="90309" y="486218"/>
                </a:lnTo>
                <a:lnTo>
                  <a:pt x="0" y="345117"/>
                </a:lnTo>
                <a:lnTo>
                  <a:pt x="237350" y="0"/>
                </a:lnTo>
                <a:close/>
              </a:path>
            </a:pathLst>
          </a:custGeom>
          <a:solidFill>
            <a:srgbClr val="E9CCBA"/>
          </a:solidFill>
          <a:ln>
            <a:solidFill>
              <a:srgbClr val="EACDBB"/>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94" name="任意多边形 93"/>
          <p:cNvSpPr/>
          <p:nvPr/>
        </p:nvSpPr>
        <p:spPr>
          <a:xfrm>
            <a:off x="11601450" y="2527300"/>
            <a:ext cx="601663" cy="1455738"/>
          </a:xfrm>
          <a:custGeom>
            <a:avLst/>
            <a:gdLst>
              <a:gd name="connsiteX0" fmla="*/ 399066 w 601946"/>
              <a:gd name="connsiteY0" fmla="*/ 0 h 1455516"/>
              <a:gd name="connsiteX1" fmla="*/ 601946 w 601946"/>
              <a:gd name="connsiteY1" fmla="*/ 294997 h 1455516"/>
              <a:gd name="connsiteX2" fmla="*/ 601946 w 601946"/>
              <a:gd name="connsiteY2" fmla="*/ 1455516 h 1455516"/>
              <a:gd name="connsiteX3" fmla="*/ 0 w 601946"/>
              <a:gd name="connsiteY3" fmla="*/ 580259 h 1455516"/>
              <a:gd name="connsiteX4" fmla="*/ 399066 w 601946"/>
              <a:gd name="connsiteY4" fmla="*/ 0 h 145551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1946" h="1455516">
                <a:moveTo>
                  <a:pt x="399066" y="0"/>
                </a:moveTo>
                <a:lnTo>
                  <a:pt x="601946" y="294997"/>
                </a:lnTo>
                <a:lnTo>
                  <a:pt x="601946" y="1455516"/>
                </a:lnTo>
                <a:lnTo>
                  <a:pt x="0" y="580259"/>
                </a:lnTo>
                <a:lnTo>
                  <a:pt x="399066" y="0"/>
                </a:lnTo>
                <a:close/>
              </a:path>
            </a:pathLst>
          </a:custGeom>
          <a:solidFill>
            <a:srgbClr val="D3DDC7"/>
          </a:solidFill>
          <a:ln>
            <a:solidFill>
              <a:srgbClr val="D3DCC6"/>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523" name="任意多边形 522"/>
          <p:cNvSpPr/>
          <p:nvPr/>
        </p:nvSpPr>
        <p:spPr>
          <a:xfrm>
            <a:off x="10575925" y="982663"/>
            <a:ext cx="768350" cy="595312"/>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E49B35">
              <a:alpha val="36000"/>
            </a:srgbClr>
          </a:solidFill>
          <a:ln>
            <a:solidFill>
              <a:srgbClr val="EBD09D">
                <a:alpha val="36000"/>
              </a:srgb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529" name="任意多边形 528"/>
          <p:cNvSpPr/>
          <p:nvPr/>
        </p:nvSpPr>
        <p:spPr>
          <a:xfrm flipV="1">
            <a:off x="10575925" y="1590675"/>
            <a:ext cx="768350" cy="593725"/>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88A378">
              <a:alpha val="53000"/>
            </a:srgbClr>
          </a:solidFill>
          <a:ln>
            <a:solidFill>
              <a:srgbClr val="B3C4A5">
                <a:alpha val="53000"/>
              </a:srgb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51" name="任意多边形 50"/>
          <p:cNvSpPr/>
          <p:nvPr/>
        </p:nvSpPr>
        <p:spPr>
          <a:xfrm>
            <a:off x="2444750" y="4491038"/>
            <a:ext cx="1946275" cy="2417762"/>
          </a:xfrm>
          <a:custGeom>
            <a:avLst/>
            <a:gdLst>
              <a:gd name="connsiteX0" fmla="*/ 1555213 w 1946374"/>
              <a:gd name="connsiteY0" fmla="*/ 0 h 2416275"/>
              <a:gd name="connsiteX1" fmla="*/ 1577398 w 1946374"/>
              <a:gd name="connsiteY1" fmla="*/ 15258 h 2416275"/>
              <a:gd name="connsiteX2" fmla="*/ 1805003 w 1946374"/>
              <a:gd name="connsiteY2" fmla="*/ 370872 h 2416275"/>
              <a:gd name="connsiteX3" fmla="*/ 1802419 w 1946374"/>
              <a:gd name="connsiteY3" fmla="*/ 372649 h 2416275"/>
              <a:gd name="connsiteX4" fmla="*/ 1856065 w 1946374"/>
              <a:gd name="connsiteY4" fmla="*/ 450653 h 2416275"/>
              <a:gd name="connsiteX5" fmla="*/ 1946374 w 1946374"/>
              <a:gd name="connsiteY5" fmla="*/ 591754 h 2416275"/>
              <a:gd name="connsiteX6" fmla="*/ 691584 w 1946374"/>
              <a:gd name="connsiteY6" fmla="*/ 2416275 h 2416275"/>
              <a:gd name="connsiteX7" fmla="*/ 106548 w 1946374"/>
              <a:gd name="connsiteY7" fmla="*/ 2416275 h 2416275"/>
              <a:gd name="connsiteX8" fmla="*/ 0 w 1946374"/>
              <a:gd name="connsiteY8" fmla="*/ 2261349 h 2416275"/>
              <a:gd name="connsiteX9" fmla="*/ 1555213 w 1946374"/>
              <a:gd name="connsiteY9" fmla="*/ 0 h 24162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46374" h="2416275">
                <a:moveTo>
                  <a:pt x="1555213" y="0"/>
                </a:moveTo>
                <a:lnTo>
                  <a:pt x="1577398" y="15258"/>
                </a:lnTo>
                <a:lnTo>
                  <a:pt x="1805003" y="370872"/>
                </a:lnTo>
                <a:lnTo>
                  <a:pt x="1802419" y="372649"/>
                </a:lnTo>
                <a:lnTo>
                  <a:pt x="1856065" y="450653"/>
                </a:lnTo>
                <a:lnTo>
                  <a:pt x="1946374" y="591754"/>
                </a:lnTo>
                <a:lnTo>
                  <a:pt x="691584" y="2416275"/>
                </a:lnTo>
                <a:lnTo>
                  <a:pt x="106548" y="2416275"/>
                </a:lnTo>
                <a:lnTo>
                  <a:pt x="0" y="2261349"/>
                </a:lnTo>
                <a:lnTo>
                  <a:pt x="1555213" y="0"/>
                </a:lnTo>
                <a:close/>
              </a:path>
            </a:pathLst>
          </a:custGeom>
          <a:solidFill>
            <a:srgbClr val="A2B894">
              <a:alpha val="25000"/>
            </a:srgbClr>
          </a:solidFill>
          <a:ln>
            <a:solidFill>
              <a:srgbClr val="E0E6D3"/>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50" name="任意多边形 49"/>
          <p:cNvSpPr/>
          <p:nvPr/>
        </p:nvSpPr>
        <p:spPr>
          <a:xfrm>
            <a:off x="4400550" y="4491038"/>
            <a:ext cx="2051050" cy="2417762"/>
          </a:xfrm>
          <a:custGeom>
            <a:avLst/>
            <a:gdLst>
              <a:gd name="connsiteX0" fmla="*/ 389113 w 2050873"/>
              <a:gd name="connsiteY0" fmla="*/ 0 h 2416274"/>
              <a:gd name="connsiteX1" fmla="*/ 2050873 w 2050873"/>
              <a:gd name="connsiteY1" fmla="*/ 2416274 h 2416274"/>
              <a:gd name="connsiteX2" fmla="*/ 1252741 w 2050873"/>
              <a:gd name="connsiteY2" fmla="*/ 2416274 h 2416274"/>
              <a:gd name="connsiteX3" fmla="*/ 0 w 2050873"/>
              <a:gd name="connsiteY3" fmla="*/ 594733 h 2416274"/>
              <a:gd name="connsiteX4" fmla="*/ 373996 w 2050873"/>
              <a:gd name="connsiteY4" fmla="*/ 10397 h 2416274"/>
              <a:gd name="connsiteX5" fmla="*/ 389113 w 2050873"/>
              <a:gd name="connsiteY5" fmla="*/ 0 h 24162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50873" h="2416274">
                <a:moveTo>
                  <a:pt x="389113" y="0"/>
                </a:moveTo>
                <a:lnTo>
                  <a:pt x="2050873" y="2416274"/>
                </a:lnTo>
                <a:lnTo>
                  <a:pt x="1252741" y="2416274"/>
                </a:lnTo>
                <a:lnTo>
                  <a:pt x="0" y="594733"/>
                </a:lnTo>
                <a:lnTo>
                  <a:pt x="373996" y="10397"/>
                </a:lnTo>
                <a:lnTo>
                  <a:pt x="389113" y="0"/>
                </a:lnTo>
                <a:close/>
              </a:path>
            </a:pathLst>
          </a:custGeom>
          <a:solidFill>
            <a:srgbClr val="A2B894">
              <a:alpha val="25000"/>
            </a:srgbClr>
          </a:solidFill>
          <a:ln>
            <a:solidFill>
              <a:srgbClr val="E0E6D3"/>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49" name="任意多边形 48"/>
          <p:cNvSpPr/>
          <p:nvPr/>
        </p:nvSpPr>
        <p:spPr>
          <a:xfrm>
            <a:off x="2344738" y="6762750"/>
            <a:ext cx="200025" cy="146050"/>
          </a:xfrm>
          <a:custGeom>
            <a:avLst/>
            <a:gdLst>
              <a:gd name="connsiteX0" fmla="*/ 100267 w 200534"/>
              <a:gd name="connsiteY0" fmla="*/ 0 h 145793"/>
              <a:gd name="connsiteX1" fmla="*/ 200534 w 200534"/>
              <a:gd name="connsiteY1" fmla="*/ 145793 h 145793"/>
              <a:gd name="connsiteX2" fmla="*/ 0 w 200534"/>
              <a:gd name="connsiteY2" fmla="*/ 145793 h 145793"/>
              <a:gd name="connsiteX3" fmla="*/ 100267 w 200534"/>
              <a:gd name="connsiteY3" fmla="*/ 0 h 145793"/>
            </a:gdLst>
            <a:ahLst/>
            <a:cxnLst>
              <a:cxn ang="0">
                <a:pos x="connsiteX0" y="connsiteY0"/>
              </a:cxn>
              <a:cxn ang="0">
                <a:pos x="connsiteX1" y="connsiteY1"/>
              </a:cxn>
              <a:cxn ang="0">
                <a:pos x="connsiteX2" y="connsiteY2"/>
              </a:cxn>
              <a:cxn ang="0">
                <a:pos x="connsiteX3" y="connsiteY3"/>
              </a:cxn>
            </a:cxnLst>
            <a:rect l="l" t="t" r="r" b="b"/>
            <a:pathLst>
              <a:path w="200534" h="145793">
                <a:moveTo>
                  <a:pt x="100267" y="0"/>
                </a:moveTo>
                <a:lnTo>
                  <a:pt x="200534" y="145793"/>
                </a:lnTo>
                <a:lnTo>
                  <a:pt x="0" y="145793"/>
                </a:lnTo>
                <a:lnTo>
                  <a:pt x="100267" y="0"/>
                </a:lnTo>
                <a:close/>
              </a:path>
            </a:pathLst>
          </a:custGeom>
          <a:solidFill>
            <a:srgbClr val="A2B894">
              <a:alpha val="25000"/>
            </a:srgbClr>
          </a:solidFill>
          <a:ln>
            <a:solidFill>
              <a:srgbClr val="E0E6D3"/>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62" name="任意多边形 61"/>
          <p:cNvSpPr/>
          <p:nvPr/>
        </p:nvSpPr>
        <p:spPr>
          <a:xfrm>
            <a:off x="-34925" y="4818063"/>
            <a:ext cx="1016000" cy="2052637"/>
          </a:xfrm>
          <a:custGeom>
            <a:avLst/>
            <a:gdLst>
              <a:gd name="connsiteX0" fmla="*/ 0 w 1017046"/>
              <a:gd name="connsiteY0" fmla="*/ 0 h 2052322"/>
              <a:gd name="connsiteX1" fmla="*/ 1017046 w 1017046"/>
              <a:gd name="connsiteY1" fmla="*/ 1478830 h 2052322"/>
              <a:gd name="connsiteX2" fmla="*/ 613325 w 1017046"/>
              <a:gd name="connsiteY2" fmla="*/ 2052322 h 2052322"/>
              <a:gd name="connsiteX3" fmla="*/ 0 w 1017046"/>
              <a:gd name="connsiteY3" fmla="*/ 1160520 h 2052322"/>
              <a:gd name="connsiteX4" fmla="*/ 0 w 1017046"/>
              <a:gd name="connsiteY4" fmla="*/ 0 h 20523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17046" h="2052322">
                <a:moveTo>
                  <a:pt x="0" y="0"/>
                </a:moveTo>
                <a:lnTo>
                  <a:pt x="1017046" y="1478830"/>
                </a:lnTo>
                <a:lnTo>
                  <a:pt x="613325" y="2052322"/>
                </a:lnTo>
                <a:lnTo>
                  <a:pt x="0" y="1160520"/>
                </a:lnTo>
                <a:lnTo>
                  <a:pt x="0" y="0"/>
                </a:lnTo>
                <a:close/>
              </a:path>
            </a:pathLst>
          </a:custGeom>
          <a:solidFill>
            <a:srgbClr val="508799">
              <a:alpha val="25000"/>
            </a:srgbClr>
          </a:solidFill>
          <a:ln>
            <a:solidFill>
              <a:srgbClr val="C3D4C3"/>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812" name="任意多边形 811"/>
          <p:cNvSpPr/>
          <p:nvPr/>
        </p:nvSpPr>
        <p:spPr>
          <a:xfrm flipV="1">
            <a:off x="4397375" y="5881688"/>
            <a:ext cx="1089025" cy="1014412"/>
          </a:xfrm>
          <a:custGeom>
            <a:avLst/>
            <a:gdLst>
              <a:gd name="connsiteX0" fmla="*/ 391161 w 1088729"/>
              <a:gd name="connsiteY0" fmla="*/ 1014296 h 1014296"/>
              <a:gd name="connsiteX1" fmla="*/ 1088729 w 1088729"/>
              <a:gd name="connsiteY1" fmla="*/ 0 h 1014296"/>
              <a:gd name="connsiteX2" fmla="*/ 290598 w 1088729"/>
              <a:gd name="connsiteY2" fmla="*/ 0 h 1014296"/>
              <a:gd name="connsiteX3" fmla="*/ 0 w 1088729"/>
              <a:gd name="connsiteY3" fmla="*/ 422542 h 1014296"/>
              <a:gd name="connsiteX4" fmla="*/ 90309 w 1088729"/>
              <a:gd name="connsiteY4" fmla="*/ 563643 h 1014296"/>
              <a:gd name="connsiteX5" fmla="*/ 143955 w 1088729"/>
              <a:gd name="connsiteY5" fmla="*/ 641647 h 1014296"/>
              <a:gd name="connsiteX6" fmla="*/ 141371 w 1088729"/>
              <a:gd name="connsiteY6" fmla="*/ 643424 h 1014296"/>
              <a:gd name="connsiteX7" fmla="*/ 368976 w 1088729"/>
              <a:gd name="connsiteY7" fmla="*/ 999038 h 1014296"/>
              <a:gd name="connsiteX8" fmla="*/ 391161 w 1088729"/>
              <a:gd name="connsiteY8" fmla="*/ 1014296 h 10142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88729" h="1014296">
                <a:moveTo>
                  <a:pt x="391161" y="1014296"/>
                </a:moveTo>
                <a:lnTo>
                  <a:pt x="1088729" y="0"/>
                </a:lnTo>
                <a:lnTo>
                  <a:pt x="290598" y="0"/>
                </a:lnTo>
                <a:lnTo>
                  <a:pt x="0" y="422542"/>
                </a:lnTo>
                <a:lnTo>
                  <a:pt x="90309" y="563643"/>
                </a:lnTo>
                <a:lnTo>
                  <a:pt x="143955" y="641647"/>
                </a:lnTo>
                <a:lnTo>
                  <a:pt x="141371" y="643424"/>
                </a:lnTo>
                <a:lnTo>
                  <a:pt x="368976" y="999038"/>
                </a:lnTo>
                <a:lnTo>
                  <a:pt x="391161" y="1014296"/>
                </a:lnTo>
                <a:close/>
              </a:path>
            </a:pathLst>
          </a:custGeom>
          <a:solidFill>
            <a:srgbClr val="D57053">
              <a:alpha val="25000"/>
            </a:srgbClr>
          </a:solidFill>
          <a:ln>
            <a:solidFill>
              <a:srgbClr val="EAD3B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638" name="任意多边形 637"/>
          <p:cNvSpPr/>
          <p:nvPr/>
        </p:nvSpPr>
        <p:spPr>
          <a:xfrm flipV="1">
            <a:off x="4008438" y="5881688"/>
            <a:ext cx="768350" cy="595312"/>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D57053">
              <a:alpha val="35000"/>
            </a:srgbClr>
          </a:solidFill>
          <a:ln>
            <a:solidFill>
              <a:srgbClr val="E6C6B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648" name="任意多边形 647"/>
          <p:cNvSpPr/>
          <p:nvPr/>
        </p:nvSpPr>
        <p:spPr>
          <a:xfrm flipV="1">
            <a:off x="6694488" y="5122863"/>
            <a:ext cx="768350" cy="595312"/>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ED6F65">
              <a:alpha val="35000"/>
            </a:srgbClr>
          </a:solidFill>
          <a:ln>
            <a:solidFill>
              <a:srgbClr val="F2C7BA"/>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661" name="任意多边形 660"/>
          <p:cNvSpPr/>
          <p:nvPr/>
        </p:nvSpPr>
        <p:spPr>
          <a:xfrm flipV="1">
            <a:off x="10821988" y="5495925"/>
            <a:ext cx="768350" cy="593725"/>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508799">
              <a:alpha val="35000"/>
            </a:srgbClr>
          </a:solidFill>
          <a:ln>
            <a:solidFill>
              <a:srgbClr val="B5CAC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666" name="任意多边形 665"/>
          <p:cNvSpPr/>
          <p:nvPr/>
        </p:nvSpPr>
        <p:spPr>
          <a:xfrm>
            <a:off x="9861550" y="5495925"/>
            <a:ext cx="1341438" cy="1384300"/>
          </a:xfrm>
          <a:custGeom>
            <a:avLst/>
            <a:gdLst>
              <a:gd name="connsiteX0" fmla="*/ 952127 w 1341240"/>
              <a:gd name="connsiteY0" fmla="*/ 0 h 1384436"/>
              <a:gd name="connsiteX1" fmla="*/ 967244 w 1341240"/>
              <a:gd name="connsiteY1" fmla="*/ 10397 h 1384436"/>
              <a:gd name="connsiteX2" fmla="*/ 1341240 w 1341240"/>
              <a:gd name="connsiteY2" fmla="*/ 594733 h 1384436"/>
              <a:gd name="connsiteX3" fmla="*/ 798132 w 1341240"/>
              <a:gd name="connsiteY3" fmla="*/ 1384436 h 1384436"/>
              <a:gd name="connsiteX4" fmla="*/ 0 w 1341240"/>
              <a:gd name="connsiteY4" fmla="*/ 1384436 h 1384436"/>
              <a:gd name="connsiteX5" fmla="*/ 952127 w 1341240"/>
              <a:gd name="connsiteY5" fmla="*/ 0 h 13844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41240" h="1384436">
                <a:moveTo>
                  <a:pt x="952127" y="0"/>
                </a:moveTo>
                <a:lnTo>
                  <a:pt x="967244" y="10397"/>
                </a:lnTo>
                <a:lnTo>
                  <a:pt x="1341240" y="594733"/>
                </a:lnTo>
                <a:lnTo>
                  <a:pt x="798132" y="1384436"/>
                </a:lnTo>
                <a:lnTo>
                  <a:pt x="0" y="1384436"/>
                </a:lnTo>
                <a:lnTo>
                  <a:pt x="952127" y="0"/>
                </a:lnTo>
                <a:close/>
              </a:path>
            </a:pathLst>
          </a:custGeom>
          <a:solidFill>
            <a:srgbClr val="508799">
              <a:alpha val="25000"/>
            </a:srgbClr>
          </a:solidFill>
          <a:ln>
            <a:solidFill>
              <a:srgbClr val="C4D5C6"/>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710" name="任意多边形 709"/>
          <p:cNvSpPr/>
          <p:nvPr/>
        </p:nvSpPr>
        <p:spPr>
          <a:xfrm>
            <a:off x="11212513" y="5495925"/>
            <a:ext cx="979487" cy="1384300"/>
          </a:xfrm>
          <a:custGeom>
            <a:avLst/>
            <a:gdLst>
              <a:gd name="connsiteX0" fmla="*/ 391161 w 980063"/>
              <a:gd name="connsiteY0" fmla="*/ 0 h 1384436"/>
              <a:gd name="connsiteX1" fmla="*/ 980063 w 980063"/>
              <a:gd name="connsiteY1" fmla="*/ 856291 h 1384436"/>
              <a:gd name="connsiteX2" fmla="*/ 980063 w 980063"/>
              <a:gd name="connsiteY2" fmla="*/ 1384436 h 1384436"/>
              <a:gd name="connsiteX3" fmla="*/ 545157 w 980063"/>
              <a:gd name="connsiteY3" fmla="*/ 1384436 h 1384436"/>
              <a:gd name="connsiteX4" fmla="*/ 0 w 980063"/>
              <a:gd name="connsiteY4" fmla="*/ 591754 h 1384436"/>
              <a:gd name="connsiteX5" fmla="*/ 90309 w 980063"/>
              <a:gd name="connsiteY5" fmla="*/ 450653 h 1384436"/>
              <a:gd name="connsiteX6" fmla="*/ 143955 w 980063"/>
              <a:gd name="connsiteY6" fmla="*/ 372649 h 1384436"/>
              <a:gd name="connsiteX7" fmla="*/ 141371 w 980063"/>
              <a:gd name="connsiteY7" fmla="*/ 370872 h 1384436"/>
              <a:gd name="connsiteX8" fmla="*/ 368976 w 980063"/>
              <a:gd name="connsiteY8" fmla="*/ 15258 h 1384436"/>
              <a:gd name="connsiteX9" fmla="*/ 391161 w 980063"/>
              <a:gd name="connsiteY9" fmla="*/ 0 h 13844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80063" h="1384436">
                <a:moveTo>
                  <a:pt x="391161" y="0"/>
                </a:moveTo>
                <a:lnTo>
                  <a:pt x="980063" y="856291"/>
                </a:lnTo>
                <a:lnTo>
                  <a:pt x="980063" y="1384436"/>
                </a:lnTo>
                <a:lnTo>
                  <a:pt x="545157" y="1384436"/>
                </a:lnTo>
                <a:lnTo>
                  <a:pt x="0" y="591754"/>
                </a:lnTo>
                <a:lnTo>
                  <a:pt x="90309" y="450653"/>
                </a:lnTo>
                <a:lnTo>
                  <a:pt x="143955" y="372649"/>
                </a:lnTo>
                <a:lnTo>
                  <a:pt x="141371" y="370872"/>
                </a:lnTo>
                <a:lnTo>
                  <a:pt x="368976" y="15258"/>
                </a:lnTo>
                <a:lnTo>
                  <a:pt x="391161" y="0"/>
                </a:lnTo>
                <a:close/>
              </a:path>
            </a:pathLst>
          </a:custGeom>
          <a:solidFill>
            <a:srgbClr val="508799">
              <a:alpha val="25000"/>
            </a:srgbClr>
          </a:solidFill>
          <a:ln>
            <a:solidFill>
              <a:srgbClr val="BFD1BD"/>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671" name="任意多边形 670"/>
          <p:cNvSpPr/>
          <p:nvPr/>
        </p:nvSpPr>
        <p:spPr>
          <a:xfrm flipV="1">
            <a:off x="9196388" y="5503863"/>
            <a:ext cx="766762" cy="593725"/>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E49B35">
              <a:alpha val="35000"/>
            </a:srgbClr>
          </a:solidFill>
          <a:ln>
            <a:solidFill>
              <a:srgbClr val="EBD3A3"/>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76" name="任意多边形 75"/>
          <p:cNvSpPr/>
          <p:nvPr/>
        </p:nvSpPr>
        <p:spPr>
          <a:xfrm>
            <a:off x="8221663" y="5503863"/>
            <a:ext cx="1354137" cy="1404937"/>
          </a:xfrm>
          <a:custGeom>
            <a:avLst/>
            <a:gdLst>
              <a:gd name="connsiteX0" fmla="*/ 966135 w 1355248"/>
              <a:gd name="connsiteY0" fmla="*/ 0 h 1404805"/>
              <a:gd name="connsiteX1" fmla="*/ 981252 w 1355248"/>
              <a:gd name="connsiteY1" fmla="*/ 10397 h 1404805"/>
              <a:gd name="connsiteX2" fmla="*/ 1355248 w 1355248"/>
              <a:gd name="connsiteY2" fmla="*/ 594733 h 1404805"/>
              <a:gd name="connsiteX3" fmla="*/ 798132 w 1355248"/>
              <a:gd name="connsiteY3" fmla="*/ 1404805 h 1404805"/>
              <a:gd name="connsiteX4" fmla="*/ 0 w 1355248"/>
              <a:gd name="connsiteY4" fmla="*/ 1404805 h 1404805"/>
              <a:gd name="connsiteX5" fmla="*/ 966135 w 1355248"/>
              <a:gd name="connsiteY5" fmla="*/ 0 h 14048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55248" h="1404805">
                <a:moveTo>
                  <a:pt x="966135" y="0"/>
                </a:moveTo>
                <a:lnTo>
                  <a:pt x="981252" y="10397"/>
                </a:lnTo>
                <a:lnTo>
                  <a:pt x="1355248" y="594733"/>
                </a:lnTo>
                <a:lnTo>
                  <a:pt x="798132" y="1404805"/>
                </a:lnTo>
                <a:lnTo>
                  <a:pt x="0" y="1404805"/>
                </a:lnTo>
                <a:lnTo>
                  <a:pt x="966135" y="0"/>
                </a:lnTo>
                <a:close/>
              </a:path>
            </a:pathLst>
          </a:custGeom>
          <a:solidFill>
            <a:srgbClr val="E49B35">
              <a:alpha val="25000"/>
            </a:srgbClr>
          </a:solidFill>
          <a:ln>
            <a:solidFill>
              <a:srgbClr val="EBDCB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81" name="任意多边形 80"/>
          <p:cNvSpPr/>
          <p:nvPr/>
        </p:nvSpPr>
        <p:spPr>
          <a:xfrm>
            <a:off x="9585325" y="5503863"/>
            <a:ext cx="1352550" cy="1397000"/>
          </a:xfrm>
          <a:custGeom>
            <a:avLst/>
            <a:gdLst>
              <a:gd name="connsiteX0" fmla="*/ 391161 w 1352191"/>
              <a:gd name="connsiteY0" fmla="*/ 0 h 1397381"/>
              <a:gd name="connsiteX1" fmla="*/ 1352191 w 1352191"/>
              <a:gd name="connsiteY1" fmla="*/ 1397381 h 1397381"/>
              <a:gd name="connsiteX2" fmla="*/ 554059 w 1352191"/>
              <a:gd name="connsiteY2" fmla="*/ 1397381 h 1397381"/>
              <a:gd name="connsiteX3" fmla="*/ 0 w 1352191"/>
              <a:gd name="connsiteY3" fmla="*/ 591754 h 1397381"/>
              <a:gd name="connsiteX4" fmla="*/ 90309 w 1352191"/>
              <a:gd name="connsiteY4" fmla="*/ 450653 h 1397381"/>
              <a:gd name="connsiteX5" fmla="*/ 143955 w 1352191"/>
              <a:gd name="connsiteY5" fmla="*/ 372649 h 1397381"/>
              <a:gd name="connsiteX6" fmla="*/ 141371 w 1352191"/>
              <a:gd name="connsiteY6" fmla="*/ 370872 h 1397381"/>
              <a:gd name="connsiteX7" fmla="*/ 368976 w 1352191"/>
              <a:gd name="connsiteY7" fmla="*/ 15258 h 1397381"/>
              <a:gd name="connsiteX8" fmla="*/ 391161 w 1352191"/>
              <a:gd name="connsiteY8" fmla="*/ 0 h 13973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2191" h="1397381">
                <a:moveTo>
                  <a:pt x="391161" y="0"/>
                </a:moveTo>
                <a:lnTo>
                  <a:pt x="1352191" y="1397381"/>
                </a:lnTo>
                <a:lnTo>
                  <a:pt x="554059" y="1397381"/>
                </a:lnTo>
                <a:lnTo>
                  <a:pt x="0" y="591754"/>
                </a:lnTo>
                <a:lnTo>
                  <a:pt x="90309" y="450653"/>
                </a:lnTo>
                <a:lnTo>
                  <a:pt x="143955" y="372649"/>
                </a:lnTo>
                <a:lnTo>
                  <a:pt x="141371" y="370872"/>
                </a:lnTo>
                <a:lnTo>
                  <a:pt x="368976" y="15258"/>
                </a:lnTo>
                <a:lnTo>
                  <a:pt x="391161" y="0"/>
                </a:lnTo>
                <a:close/>
              </a:path>
            </a:pathLst>
          </a:custGeom>
          <a:solidFill>
            <a:srgbClr val="E49B35">
              <a:alpha val="25000"/>
            </a:srgbClr>
          </a:solidFill>
          <a:ln>
            <a:solidFill>
              <a:srgbClr val="EBDCB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789" name="任意多边形 788"/>
          <p:cNvSpPr/>
          <p:nvPr/>
        </p:nvSpPr>
        <p:spPr>
          <a:xfrm flipV="1">
            <a:off x="3302000" y="5881688"/>
            <a:ext cx="1087438" cy="1014412"/>
          </a:xfrm>
          <a:custGeom>
            <a:avLst/>
            <a:gdLst>
              <a:gd name="connsiteX0" fmla="*/ 697568 w 1086681"/>
              <a:gd name="connsiteY0" fmla="*/ 1014296 h 1014296"/>
              <a:gd name="connsiteX1" fmla="*/ 712685 w 1086681"/>
              <a:gd name="connsiteY1" fmla="*/ 1003899 h 1014296"/>
              <a:gd name="connsiteX2" fmla="*/ 1086681 w 1086681"/>
              <a:gd name="connsiteY2" fmla="*/ 419563 h 1014296"/>
              <a:gd name="connsiteX3" fmla="*/ 798132 w 1086681"/>
              <a:gd name="connsiteY3" fmla="*/ 0 h 1014296"/>
              <a:gd name="connsiteX4" fmla="*/ 0 w 1086681"/>
              <a:gd name="connsiteY4" fmla="*/ 0 h 1014296"/>
              <a:gd name="connsiteX5" fmla="*/ 697568 w 1086681"/>
              <a:gd name="connsiteY5" fmla="*/ 1014296 h 10142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86681" h="1014296">
                <a:moveTo>
                  <a:pt x="697568" y="1014296"/>
                </a:moveTo>
                <a:lnTo>
                  <a:pt x="712685" y="1003899"/>
                </a:lnTo>
                <a:lnTo>
                  <a:pt x="1086681" y="419563"/>
                </a:lnTo>
                <a:lnTo>
                  <a:pt x="798132" y="0"/>
                </a:lnTo>
                <a:lnTo>
                  <a:pt x="0" y="0"/>
                </a:lnTo>
                <a:lnTo>
                  <a:pt x="697568" y="1014296"/>
                </a:lnTo>
                <a:close/>
              </a:path>
            </a:pathLst>
          </a:custGeom>
          <a:solidFill>
            <a:srgbClr val="D57053">
              <a:alpha val="25000"/>
            </a:srgbClr>
          </a:solidFill>
          <a:ln>
            <a:solidFill>
              <a:srgbClr val="EAD3B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687" name="任意多边形 686"/>
          <p:cNvSpPr/>
          <p:nvPr/>
        </p:nvSpPr>
        <p:spPr>
          <a:xfrm>
            <a:off x="8185150" y="0"/>
            <a:ext cx="2771775" cy="3463925"/>
          </a:xfrm>
          <a:custGeom>
            <a:avLst/>
            <a:gdLst>
              <a:gd name="connsiteX0" fmla="*/ 0 w 2771399"/>
              <a:gd name="connsiteY0" fmla="*/ 0 h 3463952"/>
              <a:gd name="connsiteX1" fmla="*/ 798131 w 2771399"/>
              <a:gd name="connsiteY1" fmla="*/ 0 h 3463952"/>
              <a:gd name="connsiteX2" fmla="*/ 2771399 w 2771399"/>
              <a:gd name="connsiteY2" fmla="*/ 2869219 h 3463952"/>
              <a:gd name="connsiteX3" fmla="*/ 2397403 w 2771399"/>
              <a:gd name="connsiteY3" fmla="*/ 3453555 h 3463952"/>
              <a:gd name="connsiteX4" fmla="*/ 2382286 w 2771399"/>
              <a:gd name="connsiteY4" fmla="*/ 3463952 h 3463952"/>
              <a:gd name="connsiteX5" fmla="*/ 0 w 2771399"/>
              <a:gd name="connsiteY5" fmla="*/ 0 h 34639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771399" h="3463952">
                <a:moveTo>
                  <a:pt x="0" y="0"/>
                </a:moveTo>
                <a:lnTo>
                  <a:pt x="798131" y="0"/>
                </a:lnTo>
                <a:lnTo>
                  <a:pt x="2771399" y="2869219"/>
                </a:lnTo>
                <a:lnTo>
                  <a:pt x="2397403" y="3453555"/>
                </a:lnTo>
                <a:lnTo>
                  <a:pt x="2382286" y="3463952"/>
                </a:lnTo>
                <a:lnTo>
                  <a:pt x="0" y="0"/>
                </a:lnTo>
                <a:close/>
              </a:path>
            </a:pathLst>
          </a:custGeom>
          <a:solidFill>
            <a:srgbClr val="D57053">
              <a:alpha val="30000"/>
            </a:srgbClr>
          </a:solidFill>
          <a:ln>
            <a:solidFill>
              <a:srgbClr val="EACEB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825" name="任意多边形 824"/>
          <p:cNvSpPr/>
          <p:nvPr/>
        </p:nvSpPr>
        <p:spPr>
          <a:xfrm flipH="1" flipV="1">
            <a:off x="6913563" y="1590675"/>
            <a:ext cx="4043362" cy="5305425"/>
          </a:xfrm>
          <a:custGeom>
            <a:avLst/>
            <a:gdLst>
              <a:gd name="connsiteX0" fmla="*/ 389113 w 4043737"/>
              <a:gd name="connsiteY0" fmla="*/ 5305892 h 5305892"/>
              <a:gd name="connsiteX1" fmla="*/ 373996 w 4043737"/>
              <a:gd name="connsiteY1" fmla="*/ 5295495 h 5305892"/>
              <a:gd name="connsiteX2" fmla="*/ 0 w 4043737"/>
              <a:gd name="connsiteY2" fmla="*/ 4711159 h 5305892"/>
              <a:gd name="connsiteX3" fmla="*/ 2281471 w 4043737"/>
              <a:gd name="connsiteY3" fmla="*/ 1393799 h 5305892"/>
              <a:gd name="connsiteX4" fmla="*/ 2285250 w 4043737"/>
              <a:gd name="connsiteY4" fmla="*/ 1396398 h 5305892"/>
              <a:gd name="connsiteX5" fmla="*/ 3245605 w 4043737"/>
              <a:gd name="connsiteY5" fmla="*/ 0 h 5305892"/>
              <a:gd name="connsiteX6" fmla="*/ 4043737 w 4043737"/>
              <a:gd name="connsiteY6" fmla="*/ 0 h 5305892"/>
              <a:gd name="connsiteX7" fmla="*/ 1810872 w 4043737"/>
              <a:gd name="connsiteY7" fmla="*/ 3246685 h 5305892"/>
              <a:gd name="connsiteX8" fmla="*/ 1807092 w 4043737"/>
              <a:gd name="connsiteY8" fmla="*/ 3244086 h 5305892"/>
              <a:gd name="connsiteX9" fmla="*/ 389113 w 4043737"/>
              <a:gd name="connsiteY9" fmla="*/ 5305892 h 53058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043737" h="5305892">
                <a:moveTo>
                  <a:pt x="389113" y="5305892"/>
                </a:moveTo>
                <a:lnTo>
                  <a:pt x="373996" y="5295495"/>
                </a:lnTo>
                <a:lnTo>
                  <a:pt x="0" y="4711159"/>
                </a:lnTo>
                <a:lnTo>
                  <a:pt x="2281471" y="1393799"/>
                </a:lnTo>
                <a:lnTo>
                  <a:pt x="2285250" y="1396398"/>
                </a:lnTo>
                <a:lnTo>
                  <a:pt x="3245605" y="0"/>
                </a:lnTo>
                <a:lnTo>
                  <a:pt x="4043737" y="0"/>
                </a:lnTo>
                <a:lnTo>
                  <a:pt x="1810872" y="3246685"/>
                </a:lnTo>
                <a:lnTo>
                  <a:pt x="1807092" y="3244086"/>
                </a:lnTo>
                <a:lnTo>
                  <a:pt x="389113" y="5305892"/>
                </a:lnTo>
                <a:close/>
              </a:path>
            </a:pathLst>
          </a:custGeom>
          <a:solidFill>
            <a:srgbClr val="88A378">
              <a:alpha val="30000"/>
            </a:srgbClr>
          </a:solidFill>
          <a:ln>
            <a:solidFill>
              <a:srgbClr val="D3DCC5">
                <a:alpha val="30000"/>
              </a:srgb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818" name="任意多边形 817"/>
          <p:cNvSpPr/>
          <p:nvPr/>
        </p:nvSpPr>
        <p:spPr>
          <a:xfrm flipV="1">
            <a:off x="7083425" y="5122863"/>
            <a:ext cx="1611313" cy="1773237"/>
          </a:xfrm>
          <a:custGeom>
            <a:avLst/>
            <a:gdLst>
              <a:gd name="connsiteX0" fmla="*/ 391161 w 1610447"/>
              <a:gd name="connsiteY0" fmla="*/ 1772896 h 1772896"/>
              <a:gd name="connsiteX1" fmla="*/ 1610447 w 1610447"/>
              <a:gd name="connsiteY1" fmla="*/ 0 h 1772896"/>
              <a:gd name="connsiteX2" fmla="*/ 812315 w 1610447"/>
              <a:gd name="connsiteY2" fmla="*/ 0 h 1772896"/>
              <a:gd name="connsiteX3" fmla="*/ 0 w 1610447"/>
              <a:gd name="connsiteY3" fmla="*/ 1181142 h 1772896"/>
              <a:gd name="connsiteX4" fmla="*/ 90309 w 1610447"/>
              <a:gd name="connsiteY4" fmla="*/ 1322243 h 1772896"/>
              <a:gd name="connsiteX5" fmla="*/ 143955 w 1610447"/>
              <a:gd name="connsiteY5" fmla="*/ 1400247 h 1772896"/>
              <a:gd name="connsiteX6" fmla="*/ 141371 w 1610447"/>
              <a:gd name="connsiteY6" fmla="*/ 1402024 h 1772896"/>
              <a:gd name="connsiteX7" fmla="*/ 368976 w 1610447"/>
              <a:gd name="connsiteY7" fmla="*/ 1757638 h 1772896"/>
              <a:gd name="connsiteX8" fmla="*/ 391161 w 1610447"/>
              <a:gd name="connsiteY8" fmla="*/ 1772896 h 1772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10447" h="1772896">
                <a:moveTo>
                  <a:pt x="391161" y="1772896"/>
                </a:moveTo>
                <a:lnTo>
                  <a:pt x="1610447" y="0"/>
                </a:lnTo>
                <a:lnTo>
                  <a:pt x="812315" y="0"/>
                </a:lnTo>
                <a:lnTo>
                  <a:pt x="0" y="1181142"/>
                </a:lnTo>
                <a:lnTo>
                  <a:pt x="90309" y="1322243"/>
                </a:lnTo>
                <a:lnTo>
                  <a:pt x="143955" y="1400247"/>
                </a:lnTo>
                <a:lnTo>
                  <a:pt x="141371" y="1402024"/>
                </a:lnTo>
                <a:lnTo>
                  <a:pt x="368976" y="1757638"/>
                </a:lnTo>
                <a:lnTo>
                  <a:pt x="391161" y="1772896"/>
                </a:lnTo>
                <a:close/>
              </a:path>
            </a:pathLst>
          </a:custGeom>
          <a:solidFill>
            <a:srgbClr val="ED6F65">
              <a:alpha val="25000"/>
            </a:srgbClr>
          </a:solidFill>
          <a:ln>
            <a:solidFill>
              <a:srgbClr val="F1DB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55" name="任意多边形 54"/>
          <p:cNvSpPr/>
          <p:nvPr/>
        </p:nvSpPr>
        <p:spPr>
          <a:xfrm flipH="1" flipV="1">
            <a:off x="1562100" y="5459413"/>
            <a:ext cx="768350" cy="593725"/>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ED5249">
              <a:alpha val="35000"/>
            </a:srgbClr>
          </a:solidFill>
          <a:ln>
            <a:solidFill>
              <a:srgbClr val="EFBBAB"/>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43" name="矩形 42"/>
          <p:cNvSpPr/>
          <p:nvPr/>
        </p:nvSpPr>
        <p:spPr>
          <a:xfrm>
            <a:off x="0" y="411163"/>
            <a:ext cx="539750" cy="576262"/>
          </a:xfrm>
          <a:prstGeom prst="rect">
            <a:avLst/>
          </a:prstGeom>
          <a:solidFill>
            <a:srgbClr val="34618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cxnSp>
        <p:nvCxnSpPr>
          <p:cNvPr id="44" name="直接连接符 43"/>
          <p:cNvCxnSpPr/>
          <p:nvPr/>
        </p:nvCxnSpPr>
        <p:spPr>
          <a:xfrm>
            <a:off x="600075" y="411163"/>
            <a:ext cx="0" cy="576262"/>
          </a:xfrm>
          <a:prstGeom prst="line">
            <a:avLst/>
          </a:prstGeom>
          <a:ln w="28575">
            <a:solidFill>
              <a:srgbClr val="346182"/>
            </a:solidFill>
          </a:ln>
        </p:spPr>
        <p:style>
          <a:lnRef idx="1">
            <a:schemeClr val="accent1"/>
          </a:lnRef>
          <a:fillRef idx="0">
            <a:schemeClr val="accent1"/>
          </a:fillRef>
          <a:effectRef idx="0">
            <a:schemeClr val="accent1"/>
          </a:effectRef>
          <a:fontRef idx="minor">
            <a:schemeClr val="tx1"/>
          </a:fontRef>
        </p:style>
      </p:cxnSp>
      <p:sp>
        <p:nvSpPr>
          <p:cNvPr id="14370" name="TextBox 7"/>
          <p:cNvSpPr txBox="1">
            <a:spLocks noChangeArrowheads="1"/>
          </p:cNvSpPr>
          <p:nvPr/>
        </p:nvSpPr>
        <p:spPr bwMode="auto">
          <a:xfrm>
            <a:off x="661988" y="346075"/>
            <a:ext cx="1409700" cy="708025"/>
          </a:xfrm>
          <a:prstGeom prst="rect">
            <a:avLst/>
          </a:prstGeom>
          <a:noFill/>
          <a:ln w="9525">
            <a:noFill/>
            <a:miter lim="800000"/>
            <a:headEnd/>
            <a:tailEnd/>
          </a:ln>
        </p:spPr>
        <p:txBody>
          <a:bodyPr anchor="ctr">
            <a:spAutoFit/>
          </a:bodyPr>
          <a:lstStyle/>
          <a:p>
            <a:r>
              <a:rPr lang="zh-CN" altLang="en-US" sz="4000" b="1">
                <a:solidFill>
                  <a:srgbClr val="346182"/>
                </a:solidFill>
                <a:latin typeface="微软雅黑" pitchFamily="34" charset="-122"/>
                <a:ea typeface="微软雅黑" pitchFamily="34" charset="-122"/>
              </a:rPr>
              <a:t>目 录</a:t>
            </a:r>
          </a:p>
        </p:txBody>
      </p:sp>
      <p:sp>
        <p:nvSpPr>
          <p:cNvPr id="47" name="TextBox 8"/>
          <p:cNvSpPr txBox="1"/>
          <p:nvPr/>
        </p:nvSpPr>
        <p:spPr>
          <a:xfrm>
            <a:off x="2071688" y="574675"/>
            <a:ext cx="2284412" cy="461963"/>
          </a:xfrm>
          <a:prstGeom prst="rect">
            <a:avLst/>
          </a:prstGeom>
          <a:noFill/>
        </p:spPr>
        <p:txBody>
          <a:bodyPr>
            <a:spAutoFit/>
          </a:bodyPr>
          <a:lstStyle/>
          <a:p>
            <a:pPr fontAlgn="auto">
              <a:spcBef>
                <a:spcPts val="0"/>
              </a:spcBef>
              <a:spcAft>
                <a:spcPts val="0"/>
              </a:spcAft>
              <a:defRPr/>
            </a:pPr>
            <a:r>
              <a:rPr lang="en-US" altLang="zh-CN" sz="2400" dirty="0">
                <a:solidFill>
                  <a:schemeClr val="tx1">
                    <a:lumMod val="50000"/>
                    <a:lumOff val="50000"/>
                  </a:schemeClr>
                </a:solidFill>
                <a:latin typeface="Arial" panose="020B0604020202020204" pitchFamily="34" charset="0"/>
                <a:ea typeface="+mn-ea"/>
                <a:cs typeface="Arial" panose="020B0604020202020204" pitchFamily="34" charset="0"/>
              </a:rPr>
              <a:t>CONTENTS</a:t>
            </a:r>
            <a:endParaRPr lang="zh-CN" altLang="en-US" sz="2400" dirty="0">
              <a:solidFill>
                <a:schemeClr val="tx1">
                  <a:lumMod val="50000"/>
                  <a:lumOff val="50000"/>
                </a:schemeClr>
              </a:solidFill>
              <a:latin typeface="Arial" panose="020B0604020202020204" pitchFamily="34" charset="0"/>
              <a:ea typeface="+mn-ea"/>
              <a:cs typeface="Arial" panose="020B0604020202020204" pitchFamily="34" charset="0"/>
            </a:endParaRPr>
          </a:p>
        </p:txBody>
      </p:sp>
      <p:grpSp>
        <p:nvGrpSpPr>
          <p:cNvPr id="16" name="组合 15"/>
          <p:cNvGrpSpPr>
            <a:grpSpLocks/>
          </p:cNvGrpSpPr>
          <p:nvPr/>
        </p:nvGrpSpPr>
        <p:grpSpPr bwMode="auto">
          <a:xfrm>
            <a:off x="2189163" y="1755775"/>
            <a:ext cx="6332537" cy="523875"/>
            <a:chOff x="2929753" y="1756083"/>
            <a:chExt cx="6332495" cy="523220"/>
          </a:xfrm>
        </p:grpSpPr>
        <p:cxnSp>
          <p:nvCxnSpPr>
            <p:cNvPr id="6" name="直接连接符 5"/>
            <p:cNvCxnSpPr/>
            <p:nvPr/>
          </p:nvCxnSpPr>
          <p:spPr>
            <a:xfrm>
              <a:off x="3364725" y="2249179"/>
              <a:ext cx="5897523"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14394" name="组合 14"/>
            <p:cNvGrpSpPr>
              <a:grpSpLocks/>
            </p:cNvGrpSpPr>
            <p:nvPr/>
          </p:nvGrpSpPr>
          <p:grpSpPr bwMode="auto">
            <a:xfrm>
              <a:off x="2929753" y="1756083"/>
              <a:ext cx="590550" cy="523220"/>
              <a:chOff x="2929753" y="1794183"/>
              <a:chExt cx="590550" cy="523220"/>
            </a:xfrm>
          </p:grpSpPr>
          <p:sp>
            <p:nvSpPr>
              <p:cNvPr id="3" name="平行四边形 2"/>
              <p:cNvSpPr/>
              <p:nvPr/>
            </p:nvSpPr>
            <p:spPr>
              <a:xfrm>
                <a:off x="2929753" y="1816380"/>
                <a:ext cx="590546" cy="478826"/>
              </a:xfrm>
              <a:prstGeom prst="parallelogram">
                <a:avLst/>
              </a:prstGeom>
              <a:solidFill>
                <a:srgbClr val="34618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4396" name="文本框 13"/>
              <p:cNvSpPr txBox="1">
                <a:spLocks noChangeArrowheads="1"/>
              </p:cNvSpPr>
              <p:nvPr/>
            </p:nvSpPr>
            <p:spPr bwMode="auto">
              <a:xfrm>
                <a:off x="2934922" y="1794183"/>
                <a:ext cx="580212" cy="523220"/>
              </a:xfrm>
              <a:prstGeom prst="rect">
                <a:avLst/>
              </a:prstGeom>
              <a:noFill/>
              <a:ln w="9525">
                <a:noFill/>
                <a:miter lim="800000"/>
                <a:headEnd/>
                <a:tailEnd/>
              </a:ln>
            </p:spPr>
            <p:txBody>
              <a:bodyPr>
                <a:spAutoFit/>
              </a:bodyPr>
              <a:lstStyle/>
              <a:p>
                <a:pPr algn="ctr"/>
                <a:r>
                  <a:rPr lang="en-US" altLang="zh-CN" sz="2800">
                    <a:solidFill>
                      <a:schemeClr val="bg1"/>
                    </a:solidFill>
                    <a:latin typeface="微软雅黑" pitchFamily="34" charset="-122"/>
                    <a:ea typeface="微软雅黑" pitchFamily="34" charset="-122"/>
                  </a:rPr>
                  <a:t>1</a:t>
                </a:r>
                <a:endParaRPr lang="zh-CN" altLang="en-US" sz="2800">
                  <a:solidFill>
                    <a:schemeClr val="bg1"/>
                  </a:solidFill>
                  <a:latin typeface="微软雅黑" pitchFamily="34" charset="-122"/>
                  <a:ea typeface="微软雅黑" pitchFamily="34" charset="-122"/>
                </a:endParaRPr>
              </a:p>
            </p:txBody>
          </p:sp>
        </p:grpSp>
      </p:grpSp>
      <p:grpSp>
        <p:nvGrpSpPr>
          <p:cNvPr id="75" name="组合 74"/>
          <p:cNvGrpSpPr>
            <a:grpSpLocks/>
          </p:cNvGrpSpPr>
          <p:nvPr/>
        </p:nvGrpSpPr>
        <p:grpSpPr bwMode="auto">
          <a:xfrm>
            <a:off x="2189163" y="2806700"/>
            <a:ext cx="6332537" cy="523875"/>
            <a:chOff x="2929753" y="1756083"/>
            <a:chExt cx="6332495" cy="523220"/>
          </a:xfrm>
        </p:grpSpPr>
        <p:cxnSp>
          <p:nvCxnSpPr>
            <p:cNvPr id="77" name="直接连接符 76"/>
            <p:cNvCxnSpPr/>
            <p:nvPr/>
          </p:nvCxnSpPr>
          <p:spPr>
            <a:xfrm>
              <a:off x="3364725" y="2249179"/>
              <a:ext cx="5897523"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14390" name="组合 77"/>
            <p:cNvGrpSpPr>
              <a:grpSpLocks/>
            </p:cNvGrpSpPr>
            <p:nvPr/>
          </p:nvGrpSpPr>
          <p:grpSpPr bwMode="auto">
            <a:xfrm>
              <a:off x="2929753" y="1756083"/>
              <a:ext cx="590550" cy="523220"/>
              <a:chOff x="2929753" y="1794183"/>
              <a:chExt cx="590550" cy="523220"/>
            </a:xfrm>
          </p:grpSpPr>
          <p:sp>
            <p:nvSpPr>
              <p:cNvPr id="79" name="平行四边形 78"/>
              <p:cNvSpPr/>
              <p:nvPr/>
            </p:nvSpPr>
            <p:spPr>
              <a:xfrm>
                <a:off x="2929753" y="1816380"/>
                <a:ext cx="590546" cy="478826"/>
              </a:xfrm>
              <a:prstGeom prst="parallelogram">
                <a:avLst/>
              </a:prstGeom>
              <a:solidFill>
                <a:srgbClr val="34618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4392" name="文本框 79"/>
              <p:cNvSpPr txBox="1">
                <a:spLocks noChangeArrowheads="1"/>
              </p:cNvSpPr>
              <p:nvPr/>
            </p:nvSpPr>
            <p:spPr bwMode="auto">
              <a:xfrm>
                <a:off x="2934922" y="1794183"/>
                <a:ext cx="580212" cy="523220"/>
              </a:xfrm>
              <a:prstGeom prst="rect">
                <a:avLst/>
              </a:prstGeom>
              <a:noFill/>
              <a:ln w="9525">
                <a:noFill/>
                <a:miter lim="800000"/>
                <a:headEnd/>
                <a:tailEnd/>
              </a:ln>
            </p:spPr>
            <p:txBody>
              <a:bodyPr>
                <a:spAutoFit/>
              </a:bodyPr>
              <a:lstStyle/>
              <a:p>
                <a:pPr algn="ctr"/>
                <a:r>
                  <a:rPr lang="en-US" altLang="zh-CN" sz="2800">
                    <a:solidFill>
                      <a:schemeClr val="bg1"/>
                    </a:solidFill>
                    <a:latin typeface="微软雅黑" pitchFamily="34" charset="-122"/>
                    <a:ea typeface="微软雅黑" pitchFamily="34" charset="-122"/>
                  </a:rPr>
                  <a:t>2</a:t>
                </a:r>
                <a:endParaRPr lang="zh-CN" altLang="en-US" sz="2800">
                  <a:solidFill>
                    <a:schemeClr val="bg1"/>
                  </a:solidFill>
                  <a:latin typeface="微软雅黑" pitchFamily="34" charset="-122"/>
                  <a:ea typeface="微软雅黑" pitchFamily="34" charset="-122"/>
                </a:endParaRPr>
              </a:p>
            </p:txBody>
          </p:sp>
        </p:grpSp>
      </p:grpSp>
      <p:grpSp>
        <p:nvGrpSpPr>
          <p:cNvPr id="82" name="组合 81"/>
          <p:cNvGrpSpPr>
            <a:grpSpLocks/>
          </p:cNvGrpSpPr>
          <p:nvPr/>
        </p:nvGrpSpPr>
        <p:grpSpPr bwMode="auto">
          <a:xfrm>
            <a:off x="2189163" y="3857625"/>
            <a:ext cx="6332537" cy="523875"/>
            <a:chOff x="2929753" y="1756083"/>
            <a:chExt cx="6332495" cy="523220"/>
          </a:xfrm>
        </p:grpSpPr>
        <p:cxnSp>
          <p:nvCxnSpPr>
            <p:cNvPr id="83" name="直接连接符 82"/>
            <p:cNvCxnSpPr/>
            <p:nvPr/>
          </p:nvCxnSpPr>
          <p:spPr>
            <a:xfrm>
              <a:off x="3364725" y="2249179"/>
              <a:ext cx="5897523"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14386" name="组合 84"/>
            <p:cNvGrpSpPr>
              <a:grpSpLocks/>
            </p:cNvGrpSpPr>
            <p:nvPr/>
          </p:nvGrpSpPr>
          <p:grpSpPr bwMode="auto">
            <a:xfrm>
              <a:off x="2929753" y="1756083"/>
              <a:ext cx="590550" cy="523220"/>
              <a:chOff x="2929753" y="1794183"/>
              <a:chExt cx="590550" cy="523220"/>
            </a:xfrm>
          </p:grpSpPr>
          <p:sp>
            <p:nvSpPr>
              <p:cNvPr id="86" name="平行四边形 85"/>
              <p:cNvSpPr/>
              <p:nvPr/>
            </p:nvSpPr>
            <p:spPr>
              <a:xfrm>
                <a:off x="2929753" y="1816380"/>
                <a:ext cx="590546" cy="478826"/>
              </a:xfrm>
              <a:prstGeom prst="parallelogram">
                <a:avLst/>
              </a:prstGeom>
              <a:solidFill>
                <a:srgbClr val="34618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4388" name="文本框 86"/>
              <p:cNvSpPr txBox="1">
                <a:spLocks noChangeArrowheads="1"/>
              </p:cNvSpPr>
              <p:nvPr/>
            </p:nvSpPr>
            <p:spPr bwMode="auto">
              <a:xfrm>
                <a:off x="2934922" y="1794183"/>
                <a:ext cx="580212" cy="523220"/>
              </a:xfrm>
              <a:prstGeom prst="rect">
                <a:avLst/>
              </a:prstGeom>
              <a:noFill/>
              <a:ln w="9525">
                <a:noFill/>
                <a:miter lim="800000"/>
                <a:headEnd/>
                <a:tailEnd/>
              </a:ln>
            </p:spPr>
            <p:txBody>
              <a:bodyPr>
                <a:spAutoFit/>
              </a:bodyPr>
              <a:lstStyle/>
              <a:p>
                <a:pPr algn="ctr"/>
                <a:r>
                  <a:rPr lang="en-US" altLang="zh-CN" sz="2800">
                    <a:solidFill>
                      <a:schemeClr val="bg1"/>
                    </a:solidFill>
                    <a:latin typeface="微软雅黑" pitchFamily="34" charset="-122"/>
                    <a:ea typeface="微软雅黑" pitchFamily="34" charset="-122"/>
                  </a:rPr>
                  <a:t>3</a:t>
                </a:r>
                <a:endParaRPr lang="zh-CN" altLang="en-US" sz="2800">
                  <a:solidFill>
                    <a:schemeClr val="bg1"/>
                  </a:solidFill>
                  <a:latin typeface="微软雅黑" pitchFamily="34" charset="-122"/>
                  <a:ea typeface="微软雅黑" pitchFamily="34" charset="-122"/>
                </a:endParaRPr>
              </a:p>
            </p:txBody>
          </p:sp>
        </p:grpSp>
      </p:grpSp>
      <p:grpSp>
        <p:nvGrpSpPr>
          <p:cNvPr id="89" name="组合 88"/>
          <p:cNvGrpSpPr>
            <a:grpSpLocks/>
          </p:cNvGrpSpPr>
          <p:nvPr/>
        </p:nvGrpSpPr>
        <p:grpSpPr bwMode="auto">
          <a:xfrm>
            <a:off x="2189163" y="4908550"/>
            <a:ext cx="6332537" cy="523875"/>
            <a:chOff x="2929753" y="1756083"/>
            <a:chExt cx="6332495" cy="523220"/>
          </a:xfrm>
        </p:grpSpPr>
        <p:cxnSp>
          <p:nvCxnSpPr>
            <p:cNvPr id="90" name="直接连接符 89"/>
            <p:cNvCxnSpPr/>
            <p:nvPr/>
          </p:nvCxnSpPr>
          <p:spPr>
            <a:xfrm>
              <a:off x="3364725" y="2249179"/>
              <a:ext cx="5897523"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14382" name="组合 90"/>
            <p:cNvGrpSpPr>
              <a:grpSpLocks/>
            </p:cNvGrpSpPr>
            <p:nvPr/>
          </p:nvGrpSpPr>
          <p:grpSpPr bwMode="auto">
            <a:xfrm>
              <a:off x="2929753" y="1756083"/>
              <a:ext cx="590550" cy="523220"/>
              <a:chOff x="2929753" y="1794183"/>
              <a:chExt cx="590550" cy="523220"/>
            </a:xfrm>
          </p:grpSpPr>
          <p:sp>
            <p:nvSpPr>
              <p:cNvPr id="92" name="平行四边形 91"/>
              <p:cNvSpPr/>
              <p:nvPr/>
            </p:nvSpPr>
            <p:spPr>
              <a:xfrm>
                <a:off x="2929753" y="1816380"/>
                <a:ext cx="590546" cy="478826"/>
              </a:xfrm>
              <a:prstGeom prst="parallelogram">
                <a:avLst/>
              </a:prstGeom>
              <a:solidFill>
                <a:srgbClr val="34618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4384" name="文本框 92"/>
              <p:cNvSpPr txBox="1">
                <a:spLocks noChangeArrowheads="1"/>
              </p:cNvSpPr>
              <p:nvPr/>
            </p:nvSpPr>
            <p:spPr bwMode="auto">
              <a:xfrm>
                <a:off x="2934922" y="1794183"/>
                <a:ext cx="580212" cy="523220"/>
              </a:xfrm>
              <a:prstGeom prst="rect">
                <a:avLst/>
              </a:prstGeom>
              <a:noFill/>
              <a:ln w="9525">
                <a:noFill/>
                <a:miter lim="800000"/>
                <a:headEnd/>
                <a:tailEnd/>
              </a:ln>
            </p:spPr>
            <p:txBody>
              <a:bodyPr>
                <a:spAutoFit/>
              </a:bodyPr>
              <a:lstStyle/>
              <a:p>
                <a:pPr algn="ctr"/>
                <a:r>
                  <a:rPr lang="en-US" altLang="zh-CN" sz="2800">
                    <a:solidFill>
                      <a:schemeClr val="bg1"/>
                    </a:solidFill>
                    <a:latin typeface="微软雅黑" pitchFamily="34" charset="-122"/>
                    <a:ea typeface="微软雅黑" pitchFamily="34" charset="-122"/>
                  </a:rPr>
                  <a:t>4</a:t>
                </a:r>
                <a:endParaRPr lang="zh-CN" altLang="en-US" sz="2800">
                  <a:solidFill>
                    <a:schemeClr val="bg1"/>
                  </a:solidFill>
                  <a:latin typeface="微软雅黑" pitchFamily="34" charset="-122"/>
                  <a:ea typeface="微软雅黑" pitchFamily="34" charset="-122"/>
                </a:endParaRPr>
              </a:p>
            </p:txBody>
          </p:sp>
        </p:grpSp>
      </p:grpSp>
      <p:sp>
        <p:nvSpPr>
          <p:cNvPr id="18" name="矩形 17"/>
          <p:cNvSpPr>
            <a:spLocks noChangeArrowheads="1"/>
          </p:cNvSpPr>
          <p:nvPr/>
        </p:nvSpPr>
        <p:spPr bwMode="auto">
          <a:xfrm>
            <a:off x="3236913" y="1797050"/>
            <a:ext cx="800100" cy="461963"/>
          </a:xfrm>
          <a:prstGeom prst="rect">
            <a:avLst/>
          </a:prstGeom>
          <a:noFill/>
          <a:ln w="9525">
            <a:noFill/>
            <a:miter lim="800000"/>
            <a:headEnd/>
            <a:tailEnd/>
          </a:ln>
        </p:spPr>
        <p:txBody>
          <a:bodyPr wrap="none">
            <a:spAutoFit/>
          </a:bodyPr>
          <a:lstStyle/>
          <a:p>
            <a:r>
              <a:rPr lang="zh-CN" altLang="zh-CN" sz="2400" b="1">
                <a:solidFill>
                  <a:srgbClr val="346182"/>
                </a:solidFill>
                <a:latin typeface="微软雅黑" pitchFamily="34" charset="-122"/>
                <a:ea typeface="微软雅黑" pitchFamily="34" charset="-122"/>
                <a:cs typeface="Times New Roman" pitchFamily="18" charset="0"/>
              </a:rPr>
              <a:t>摘要</a:t>
            </a:r>
            <a:endParaRPr lang="zh-CN" altLang="en-US" sz="2400" b="1">
              <a:solidFill>
                <a:srgbClr val="346182"/>
              </a:solidFill>
              <a:latin typeface="微软雅黑" pitchFamily="34" charset="-122"/>
              <a:ea typeface="微软雅黑" pitchFamily="34" charset="-122"/>
              <a:cs typeface="Times New Roman" pitchFamily="18" charset="0"/>
            </a:endParaRPr>
          </a:p>
        </p:txBody>
      </p:sp>
      <p:sp>
        <p:nvSpPr>
          <p:cNvPr id="95" name="矩形 94"/>
          <p:cNvSpPr>
            <a:spLocks noChangeArrowheads="1"/>
          </p:cNvSpPr>
          <p:nvPr/>
        </p:nvSpPr>
        <p:spPr bwMode="auto">
          <a:xfrm>
            <a:off x="3236913" y="2846388"/>
            <a:ext cx="2339975" cy="461962"/>
          </a:xfrm>
          <a:prstGeom prst="rect">
            <a:avLst/>
          </a:prstGeom>
          <a:noFill/>
          <a:ln w="9525">
            <a:noFill/>
            <a:miter lim="800000"/>
            <a:headEnd/>
            <a:tailEnd/>
          </a:ln>
        </p:spPr>
        <p:txBody>
          <a:bodyPr wrap="none">
            <a:spAutoFit/>
          </a:bodyPr>
          <a:lstStyle/>
          <a:p>
            <a:r>
              <a:rPr lang="zh-CN" altLang="en-US" sz="2400" b="1">
                <a:solidFill>
                  <a:srgbClr val="346182"/>
                </a:solidFill>
                <a:latin typeface="微软雅黑" pitchFamily="34" charset="-122"/>
                <a:ea typeface="微软雅黑" pitchFamily="34" charset="-122"/>
              </a:rPr>
              <a:t>此处输入文本框</a:t>
            </a:r>
          </a:p>
        </p:txBody>
      </p:sp>
      <p:sp>
        <p:nvSpPr>
          <p:cNvPr id="20" name="矩形 19"/>
          <p:cNvSpPr/>
          <p:nvPr/>
        </p:nvSpPr>
        <p:spPr>
          <a:xfrm>
            <a:off x="3236913" y="3767138"/>
            <a:ext cx="2339975" cy="647700"/>
          </a:xfrm>
          <a:prstGeom prst="rect">
            <a:avLst/>
          </a:prstGeom>
        </p:spPr>
        <p:txBody>
          <a:bodyPr wrap="none">
            <a:spAutoFit/>
          </a:bodyPr>
          <a:lstStyle/>
          <a:p>
            <a:pPr fontAlgn="auto">
              <a:lnSpc>
                <a:spcPct val="150000"/>
              </a:lnSpc>
              <a:spcBef>
                <a:spcPts val="0"/>
              </a:spcBef>
              <a:spcAft>
                <a:spcPts val="0"/>
              </a:spcAft>
              <a:defRPr/>
            </a:pPr>
            <a:r>
              <a:rPr lang="zh-CN" altLang="en-US" sz="2400" b="1" kern="100" dirty="0">
                <a:solidFill>
                  <a:srgbClr val="346182"/>
                </a:solidFill>
                <a:latin typeface="微软雅黑" panose="020B0503020204020204" pitchFamily="34" charset="-122"/>
                <a:ea typeface="微软雅黑" panose="020B0503020204020204" pitchFamily="34" charset="-122"/>
                <a:cs typeface="Times New Roman" panose="02020603050405020304" pitchFamily="18" charset="0"/>
              </a:rPr>
              <a:t>此处输入文本框</a:t>
            </a:r>
            <a:endParaRPr lang="zh-CN" altLang="zh-CN" sz="2400" b="1" kern="100" dirty="0">
              <a:solidFill>
                <a:srgbClr val="346182"/>
              </a:solidFill>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96" name="矩形 95"/>
          <p:cNvSpPr>
            <a:spLocks noChangeArrowheads="1"/>
          </p:cNvSpPr>
          <p:nvPr/>
        </p:nvSpPr>
        <p:spPr bwMode="auto">
          <a:xfrm>
            <a:off x="3236913" y="4941888"/>
            <a:ext cx="800100" cy="461962"/>
          </a:xfrm>
          <a:prstGeom prst="rect">
            <a:avLst/>
          </a:prstGeom>
          <a:noFill/>
          <a:ln w="9525">
            <a:noFill/>
            <a:miter lim="800000"/>
            <a:headEnd/>
            <a:tailEnd/>
          </a:ln>
        </p:spPr>
        <p:txBody>
          <a:bodyPr wrap="none">
            <a:spAutoFit/>
          </a:bodyPr>
          <a:lstStyle/>
          <a:p>
            <a:r>
              <a:rPr lang="zh-CN" altLang="en-US" sz="2400" b="1">
                <a:solidFill>
                  <a:srgbClr val="346182"/>
                </a:solidFill>
                <a:latin typeface="微软雅黑" pitchFamily="34" charset="-122"/>
                <a:ea typeface="微软雅黑" pitchFamily="34" charset="-122"/>
              </a:rPr>
              <a:t>结论</a:t>
            </a:r>
          </a:p>
        </p:txBody>
      </p:sp>
      <p:sp>
        <p:nvSpPr>
          <p:cNvPr id="63" name="任意多边形 62"/>
          <p:cNvSpPr/>
          <p:nvPr/>
        </p:nvSpPr>
        <p:spPr>
          <a:xfrm flipH="1" flipV="1">
            <a:off x="4013200" y="4491038"/>
            <a:ext cx="766763" cy="595312"/>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89A67A">
              <a:alpha val="35000"/>
            </a:srgbClr>
          </a:solidFill>
          <a:ln>
            <a:solidFill>
              <a:srgbClr val="CFDAC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wipe(left)">
                                      <p:cBhvr>
                                        <p:cTn id="7" dur="500"/>
                                        <p:tgtEl>
                                          <p:spTgt spid="16"/>
                                        </p:tgtEl>
                                      </p:cBhvr>
                                    </p:animEffect>
                                  </p:childTnLst>
                                </p:cTn>
                              </p:par>
                            </p:childTnLst>
                          </p:cTn>
                        </p:par>
                        <p:par>
                          <p:cTn id="8" fill="hold">
                            <p:stCondLst>
                              <p:cond delay="500"/>
                            </p:stCondLst>
                            <p:childTnLst>
                              <p:par>
                                <p:cTn id="9" presetID="2" presetClass="entr" presetSubtype="2" fill="hold" grpId="0" nodeType="afterEffect">
                                  <p:stCondLst>
                                    <p:cond delay="0"/>
                                  </p:stCondLst>
                                  <p:childTnLst>
                                    <p:set>
                                      <p:cBhvr>
                                        <p:cTn id="10" dur="1" fill="hold">
                                          <p:stCondLst>
                                            <p:cond delay="0"/>
                                          </p:stCondLst>
                                        </p:cTn>
                                        <p:tgtEl>
                                          <p:spTgt spid="18"/>
                                        </p:tgtEl>
                                        <p:attrNameLst>
                                          <p:attrName>style.visibility</p:attrName>
                                        </p:attrNameLst>
                                      </p:cBhvr>
                                      <p:to>
                                        <p:strVal val="visible"/>
                                      </p:to>
                                    </p:set>
                                    <p:anim calcmode="lin" valueType="num">
                                      <p:cBhvr additive="base">
                                        <p:cTn id="11" dur="500" fill="hold"/>
                                        <p:tgtEl>
                                          <p:spTgt spid="18"/>
                                        </p:tgtEl>
                                        <p:attrNameLst>
                                          <p:attrName>ppt_x</p:attrName>
                                        </p:attrNameLst>
                                      </p:cBhvr>
                                      <p:tavLst>
                                        <p:tav tm="0">
                                          <p:val>
                                            <p:strVal val="1+#ppt_w/2"/>
                                          </p:val>
                                        </p:tav>
                                        <p:tav tm="100000">
                                          <p:val>
                                            <p:strVal val="#ppt_x"/>
                                          </p:val>
                                        </p:tav>
                                      </p:tavLst>
                                    </p:anim>
                                    <p:anim calcmode="lin" valueType="num">
                                      <p:cBhvr additive="base">
                                        <p:cTn id="12" dur="500" fill="hold"/>
                                        <p:tgtEl>
                                          <p:spTgt spid="18"/>
                                        </p:tgtEl>
                                        <p:attrNameLst>
                                          <p:attrName>ppt_y</p:attrName>
                                        </p:attrNameLst>
                                      </p:cBhvr>
                                      <p:tavLst>
                                        <p:tav tm="0">
                                          <p:val>
                                            <p:strVal val="#ppt_y"/>
                                          </p:val>
                                        </p:tav>
                                        <p:tav tm="100000">
                                          <p:val>
                                            <p:strVal val="#ppt_y"/>
                                          </p:val>
                                        </p:tav>
                                      </p:tavLst>
                                    </p:anim>
                                  </p:childTnLst>
                                </p:cTn>
                              </p:par>
                            </p:childTnLst>
                          </p:cTn>
                        </p:par>
                        <p:par>
                          <p:cTn id="13" fill="hold">
                            <p:stCondLst>
                              <p:cond delay="1000"/>
                            </p:stCondLst>
                            <p:childTnLst>
                              <p:par>
                                <p:cTn id="14" presetID="22" presetClass="entr" presetSubtype="8" fill="hold" nodeType="afterEffect">
                                  <p:stCondLst>
                                    <p:cond delay="0"/>
                                  </p:stCondLst>
                                  <p:childTnLst>
                                    <p:set>
                                      <p:cBhvr>
                                        <p:cTn id="15" dur="1" fill="hold">
                                          <p:stCondLst>
                                            <p:cond delay="0"/>
                                          </p:stCondLst>
                                        </p:cTn>
                                        <p:tgtEl>
                                          <p:spTgt spid="75"/>
                                        </p:tgtEl>
                                        <p:attrNameLst>
                                          <p:attrName>style.visibility</p:attrName>
                                        </p:attrNameLst>
                                      </p:cBhvr>
                                      <p:to>
                                        <p:strVal val="visible"/>
                                      </p:to>
                                    </p:set>
                                    <p:animEffect transition="in" filter="wipe(left)">
                                      <p:cBhvr>
                                        <p:cTn id="16" dur="500"/>
                                        <p:tgtEl>
                                          <p:spTgt spid="75"/>
                                        </p:tgtEl>
                                      </p:cBhvr>
                                    </p:animEffect>
                                  </p:childTnLst>
                                </p:cTn>
                              </p:par>
                            </p:childTnLst>
                          </p:cTn>
                        </p:par>
                        <p:par>
                          <p:cTn id="17" fill="hold">
                            <p:stCondLst>
                              <p:cond delay="1500"/>
                            </p:stCondLst>
                            <p:childTnLst>
                              <p:par>
                                <p:cTn id="18" presetID="2" presetClass="entr" presetSubtype="2" fill="hold" grpId="0" nodeType="afterEffect">
                                  <p:stCondLst>
                                    <p:cond delay="0"/>
                                  </p:stCondLst>
                                  <p:childTnLst>
                                    <p:set>
                                      <p:cBhvr>
                                        <p:cTn id="19" dur="1" fill="hold">
                                          <p:stCondLst>
                                            <p:cond delay="0"/>
                                          </p:stCondLst>
                                        </p:cTn>
                                        <p:tgtEl>
                                          <p:spTgt spid="95"/>
                                        </p:tgtEl>
                                        <p:attrNameLst>
                                          <p:attrName>style.visibility</p:attrName>
                                        </p:attrNameLst>
                                      </p:cBhvr>
                                      <p:to>
                                        <p:strVal val="visible"/>
                                      </p:to>
                                    </p:set>
                                    <p:anim calcmode="lin" valueType="num">
                                      <p:cBhvr additive="base">
                                        <p:cTn id="20" dur="500" fill="hold"/>
                                        <p:tgtEl>
                                          <p:spTgt spid="95"/>
                                        </p:tgtEl>
                                        <p:attrNameLst>
                                          <p:attrName>ppt_x</p:attrName>
                                        </p:attrNameLst>
                                      </p:cBhvr>
                                      <p:tavLst>
                                        <p:tav tm="0">
                                          <p:val>
                                            <p:strVal val="1+#ppt_w/2"/>
                                          </p:val>
                                        </p:tav>
                                        <p:tav tm="100000">
                                          <p:val>
                                            <p:strVal val="#ppt_x"/>
                                          </p:val>
                                        </p:tav>
                                      </p:tavLst>
                                    </p:anim>
                                    <p:anim calcmode="lin" valueType="num">
                                      <p:cBhvr additive="base">
                                        <p:cTn id="21" dur="500" fill="hold"/>
                                        <p:tgtEl>
                                          <p:spTgt spid="95"/>
                                        </p:tgtEl>
                                        <p:attrNameLst>
                                          <p:attrName>ppt_y</p:attrName>
                                        </p:attrNameLst>
                                      </p:cBhvr>
                                      <p:tavLst>
                                        <p:tav tm="0">
                                          <p:val>
                                            <p:strVal val="#ppt_y"/>
                                          </p:val>
                                        </p:tav>
                                        <p:tav tm="100000">
                                          <p:val>
                                            <p:strVal val="#ppt_y"/>
                                          </p:val>
                                        </p:tav>
                                      </p:tavLst>
                                    </p:anim>
                                  </p:childTnLst>
                                </p:cTn>
                              </p:par>
                            </p:childTnLst>
                          </p:cTn>
                        </p:par>
                        <p:par>
                          <p:cTn id="22" fill="hold">
                            <p:stCondLst>
                              <p:cond delay="2000"/>
                            </p:stCondLst>
                            <p:childTnLst>
                              <p:par>
                                <p:cTn id="23" presetID="22" presetClass="entr" presetSubtype="8" fill="hold" nodeType="afterEffect">
                                  <p:stCondLst>
                                    <p:cond delay="0"/>
                                  </p:stCondLst>
                                  <p:childTnLst>
                                    <p:set>
                                      <p:cBhvr>
                                        <p:cTn id="24" dur="1" fill="hold">
                                          <p:stCondLst>
                                            <p:cond delay="0"/>
                                          </p:stCondLst>
                                        </p:cTn>
                                        <p:tgtEl>
                                          <p:spTgt spid="82"/>
                                        </p:tgtEl>
                                        <p:attrNameLst>
                                          <p:attrName>style.visibility</p:attrName>
                                        </p:attrNameLst>
                                      </p:cBhvr>
                                      <p:to>
                                        <p:strVal val="visible"/>
                                      </p:to>
                                    </p:set>
                                    <p:animEffect transition="in" filter="wipe(left)">
                                      <p:cBhvr>
                                        <p:cTn id="25" dur="500"/>
                                        <p:tgtEl>
                                          <p:spTgt spid="82"/>
                                        </p:tgtEl>
                                      </p:cBhvr>
                                    </p:animEffect>
                                  </p:childTnLst>
                                </p:cTn>
                              </p:par>
                            </p:childTnLst>
                          </p:cTn>
                        </p:par>
                        <p:par>
                          <p:cTn id="26" fill="hold">
                            <p:stCondLst>
                              <p:cond delay="2500"/>
                            </p:stCondLst>
                            <p:childTnLst>
                              <p:par>
                                <p:cTn id="27" presetID="2" presetClass="entr" presetSubtype="2" fill="hold" grpId="0" nodeType="afterEffect">
                                  <p:stCondLst>
                                    <p:cond delay="0"/>
                                  </p:stCondLst>
                                  <p:childTnLst>
                                    <p:set>
                                      <p:cBhvr>
                                        <p:cTn id="28" dur="1" fill="hold">
                                          <p:stCondLst>
                                            <p:cond delay="0"/>
                                          </p:stCondLst>
                                        </p:cTn>
                                        <p:tgtEl>
                                          <p:spTgt spid="20"/>
                                        </p:tgtEl>
                                        <p:attrNameLst>
                                          <p:attrName>style.visibility</p:attrName>
                                        </p:attrNameLst>
                                      </p:cBhvr>
                                      <p:to>
                                        <p:strVal val="visible"/>
                                      </p:to>
                                    </p:set>
                                    <p:anim calcmode="lin" valueType="num">
                                      <p:cBhvr additive="base">
                                        <p:cTn id="29" dur="500" fill="hold"/>
                                        <p:tgtEl>
                                          <p:spTgt spid="20"/>
                                        </p:tgtEl>
                                        <p:attrNameLst>
                                          <p:attrName>ppt_x</p:attrName>
                                        </p:attrNameLst>
                                      </p:cBhvr>
                                      <p:tavLst>
                                        <p:tav tm="0">
                                          <p:val>
                                            <p:strVal val="1+#ppt_w/2"/>
                                          </p:val>
                                        </p:tav>
                                        <p:tav tm="100000">
                                          <p:val>
                                            <p:strVal val="#ppt_x"/>
                                          </p:val>
                                        </p:tav>
                                      </p:tavLst>
                                    </p:anim>
                                    <p:anim calcmode="lin" valueType="num">
                                      <p:cBhvr additive="base">
                                        <p:cTn id="30" dur="500" fill="hold"/>
                                        <p:tgtEl>
                                          <p:spTgt spid="20"/>
                                        </p:tgtEl>
                                        <p:attrNameLst>
                                          <p:attrName>ppt_y</p:attrName>
                                        </p:attrNameLst>
                                      </p:cBhvr>
                                      <p:tavLst>
                                        <p:tav tm="0">
                                          <p:val>
                                            <p:strVal val="#ppt_y"/>
                                          </p:val>
                                        </p:tav>
                                        <p:tav tm="100000">
                                          <p:val>
                                            <p:strVal val="#ppt_y"/>
                                          </p:val>
                                        </p:tav>
                                      </p:tavLst>
                                    </p:anim>
                                  </p:childTnLst>
                                </p:cTn>
                              </p:par>
                            </p:childTnLst>
                          </p:cTn>
                        </p:par>
                        <p:par>
                          <p:cTn id="31" fill="hold">
                            <p:stCondLst>
                              <p:cond delay="3000"/>
                            </p:stCondLst>
                            <p:childTnLst>
                              <p:par>
                                <p:cTn id="32" presetID="22" presetClass="entr" presetSubtype="8" fill="hold" nodeType="afterEffect">
                                  <p:stCondLst>
                                    <p:cond delay="0"/>
                                  </p:stCondLst>
                                  <p:childTnLst>
                                    <p:set>
                                      <p:cBhvr>
                                        <p:cTn id="33" dur="1" fill="hold">
                                          <p:stCondLst>
                                            <p:cond delay="0"/>
                                          </p:stCondLst>
                                        </p:cTn>
                                        <p:tgtEl>
                                          <p:spTgt spid="89"/>
                                        </p:tgtEl>
                                        <p:attrNameLst>
                                          <p:attrName>style.visibility</p:attrName>
                                        </p:attrNameLst>
                                      </p:cBhvr>
                                      <p:to>
                                        <p:strVal val="visible"/>
                                      </p:to>
                                    </p:set>
                                    <p:animEffect transition="in" filter="wipe(left)">
                                      <p:cBhvr>
                                        <p:cTn id="34" dur="500"/>
                                        <p:tgtEl>
                                          <p:spTgt spid="89"/>
                                        </p:tgtEl>
                                      </p:cBhvr>
                                    </p:animEffect>
                                  </p:childTnLst>
                                </p:cTn>
                              </p:par>
                            </p:childTnLst>
                          </p:cTn>
                        </p:par>
                        <p:par>
                          <p:cTn id="35" fill="hold">
                            <p:stCondLst>
                              <p:cond delay="3500"/>
                            </p:stCondLst>
                            <p:childTnLst>
                              <p:par>
                                <p:cTn id="36" presetID="2" presetClass="entr" presetSubtype="2" fill="hold" grpId="0" nodeType="afterEffect">
                                  <p:stCondLst>
                                    <p:cond delay="0"/>
                                  </p:stCondLst>
                                  <p:childTnLst>
                                    <p:set>
                                      <p:cBhvr>
                                        <p:cTn id="37" dur="1" fill="hold">
                                          <p:stCondLst>
                                            <p:cond delay="0"/>
                                          </p:stCondLst>
                                        </p:cTn>
                                        <p:tgtEl>
                                          <p:spTgt spid="96"/>
                                        </p:tgtEl>
                                        <p:attrNameLst>
                                          <p:attrName>style.visibility</p:attrName>
                                        </p:attrNameLst>
                                      </p:cBhvr>
                                      <p:to>
                                        <p:strVal val="visible"/>
                                      </p:to>
                                    </p:set>
                                    <p:anim calcmode="lin" valueType="num">
                                      <p:cBhvr additive="base">
                                        <p:cTn id="38" dur="500" fill="hold"/>
                                        <p:tgtEl>
                                          <p:spTgt spid="96"/>
                                        </p:tgtEl>
                                        <p:attrNameLst>
                                          <p:attrName>ppt_x</p:attrName>
                                        </p:attrNameLst>
                                      </p:cBhvr>
                                      <p:tavLst>
                                        <p:tav tm="0">
                                          <p:val>
                                            <p:strVal val="1+#ppt_w/2"/>
                                          </p:val>
                                        </p:tav>
                                        <p:tav tm="100000">
                                          <p:val>
                                            <p:strVal val="#ppt_x"/>
                                          </p:val>
                                        </p:tav>
                                      </p:tavLst>
                                    </p:anim>
                                    <p:anim calcmode="lin" valueType="num">
                                      <p:cBhvr additive="base">
                                        <p:cTn id="39" dur="500" fill="hold"/>
                                        <p:tgtEl>
                                          <p:spTgt spid="9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95" grpId="0"/>
      <p:bldP spid="20" grpId="0"/>
      <p:bldP spid="96"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 name="任意多边形 69"/>
          <p:cNvSpPr/>
          <p:nvPr/>
        </p:nvSpPr>
        <p:spPr>
          <a:xfrm>
            <a:off x="561975" y="5459413"/>
            <a:ext cx="1379538" cy="1436687"/>
          </a:xfrm>
          <a:custGeom>
            <a:avLst/>
            <a:gdLst>
              <a:gd name="connsiteX0" fmla="*/ 988221 w 1379382"/>
              <a:gd name="connsiteY0" fmla="*/ 0 h 1436917"/>
              <a:gd name="connsiteX1" fmla="*/ 1010406 w 1379382"/>
              <a:gd name="connsiteY1" fmla="*/ 15258 h 1436917"/>
              <a:gd name="connsiteX2" fmla="*/ 1238011 w 1379382"/>
              <a:gd name="connsiteY2" fmla="*/ 370872 h 1436917"/>
              <a:gd name="connsiteX3" fmla="*/ 1235427 w 1379382"/>
              <a:gd name="connsiteY3" fmla="*/ 372649 h 1436917"/>
              <a:gd name="connsiteX4" fmla="*/ 1289073 w 1379382"/>
              <a:gd name="connsiteY4" fmla="*/ 450653 h 1436917"/>
              <a:gd name="connsiteX5" fmla="*/ 1379382 w 1379382"/>
              <a:gd name="connsiteY5" fmla="*/ 591754 h 1436917"/>
              <a:gd name="connsiteX6" fmla="*/ 798132 w 1379382"/>
              <a:gd name="connsiteY6" fmla="*/ 1436917 h 1436917"/>
              <a:gd name="connsiteX7" fmla="*/ 0 w 1379382"/>
              <a:gd name="connsiteY7" fmla="*/ 1436917 h 1436917"/>
              <a:gd name="connsiteX8" fmla="*/ 988221 w 1379382"/>
              <a:gd name="connsiteY8" fmla="*/ 0 h 14369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79382" h="1436917">
                <a:moveTo>
                  <a:pt x="988221" y="0"/>
                </a:moveTo>
                <a:lnTo>
                  <a:pt x="1010406" y="15258"/>
                </a:lnTo>
                <a:lnTo>
                  <a:pt x="1238011" y="370872"/>
                </a:lnTo>
                <a:lnTo>
                  <a:pt x="1235427" y="372649"/>
                </a:lnTo>
                <a:lnTo>
                  <a:pt x="1289073" y="450653"/>
                </a:lnTo>
                <a:lnTo>
                  <a:pt x="1379382" y="591754"/>
                </a:lnTo>
                <a:lnTo>
                  <a:pt x="798132" y="1436917"/>
                </a:lnTo>
                <a:lnTo>
                  <a:pt x="0" y="1436917"/>
                </a:lnTo>
                <a:lnTo>
                  <a:pt x="988221" y="0"/>
                </a:lnTo>
                <a:close/>
              </a:path>
            </a:pathLst>
          </a:custGeom>
          <a:solidFill>
            <a:srgbClr val="EE8F82">
              <a:alpha val="25000"/>
            </a:srgbClr>
          </a:solidFill>
          <a:ln>
            <a:solidFill>
              <a:srgbClr val="EED9C6"/>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69" name="任意多边形 68"/>
          <p:cNvSpPr/>
          <p:nvPr/>
        </p:nvSpPr>
        <p:spPr>
          <a:xfrm>
            <a:off x="1949450" y="5459413"/>
            <a:ext cx="1377950" cy="1436687"/>
          </a:xfrm>
          <a:custGeom>
            <a:avLst/>
            <a:gdLst>
              <a:gd name="connsiteX0" fmla="*/ 389113 w 1377333"/>
              <a:gd name="connsiteY0" fmla="*/ 0 h 1436916"/>
              <a:gd name="connsiteX1" fmla="*/ 1377333 w 1377333"/>
              <a:gd name="connsiteY1" fmla="*/ 1436916 h 1436916"/>
              <a:gd name="connsiteX2" fmla="*/ 579200 w 1377333"/>
              <a:gd name="connsiteY2" fmla="*/ 1436916 h 1436916"/>
              <a:gd name="connsiteX3" fmla="*/ 0 w 1377333"/>
              <a:gd name="connsiteY3" fmla="*/ 594733 h 1436916"/>
              <a:gd name="connsiteX4" fmla="*/ 373996 w 1377333"/>
              <a:gd name="connsiteY4" fmla="*/ 10397 h 1436916"/>
              <a:gd name="connsiteX5" fmla="*/ 389113 w 1377333"/>
              <a:gd name="connsiteY5" fmla="*/ 0 h 14369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77333" h="1436916">
                <a:moveTo>
                  <a:pt x="389113" y="0"/>
                </a:moveTo>
                <a:lnTo>
                  <a:pt x="1377333" y="1436916"/>
                </a:lnTo>
                <a:lnTo>
                  <a:pt x="579200" y="1436916"/>
                </a:lnTo>
                <a:lnTo>
                  <a:pt x="0" y="594733"/>
                </a:lnTo>
                <a:lnTo>
                  <a:pt x="373996" y="10397"/>
                </a:lnTo>
                <a:lnTo>
                  <a:pt x="389113" y="0"/>
                </a:lnTo>
                <a:close/>
              </a:path>
            </a:pathLst>
          </a:custGeom>
          <a:solidFill>
            <a:srgbClr val="F1DBCC"/>
          </a:solidFill>
          <a:ln>
            <a:solidFill>
              <a:srgbClr val="F1DB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819" name="任意多边形 818"/>
          <p:cNvSpPr/>
          <p:nvPr/>
        </p:nvSpPr>
        <p:spPr>
          <a:xfrm flipV="1">
            <a:off x="5465763" y="5122863"/>
            <a:ext cx="1609725" cy="1773237"/>
          </a:xfrm>
          <a:custGeom>
            <a:avLst/>
            <a:gdLst>
              <a:gd name="connsiteX0" fmla="*/ 1219285 w 1608398"/>
              <a:gd name="connsiteY0" fmla="*/ 1772896 h 1772896"/>
              <a:gd name="connsiteX1" fmla="*/ 1234402 w 1608398"/>
              <a:gd name="connsiteY1" fmla="*/ 1762499 h 1772896"/>
              <a:gd name="connsiteX2" fmla="*/ 1608398 w 1608398"/>
              <a:gd name="connsiteY2" fmla="*/ 1178163 h 1772896"/>
              <a:gd name="connsiteX3" fmla="*/ 798132 w 1608398"/>
              <a:gd name="connsiteY3" fmla="*/ 0 h 1772896"/>
              <a:gd name="connsiteX4" fmla="*/ 0 w 1608398"/>
              <a:gd name="connsiteY4" fmla="*/ 0 h 1772896"/>
              <a:gd name="connsiteX5" fmla="*/ 1219285 w 1608398"/>
              <a:gd name="connsiteY5" fmla="*/ 1772896 h 1772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608398" h="1772896">
                <a:moveTo>
                  <a:pt x="1219285" y="1772896"/>
                </a:moveTo>
                <a:lnTo>
                  <a:pt x="1234402" y="1762499"/>
                </a:lnTo>
                <a:lnTo>
                  <a:pt x="1608398" y="1178163"/>
                </a:lnTo>
                <a:lnTo>
                  <a:pt x="798132" y="0"/>
                </a:lnTo>
                <a:lnTo>
                  <a:pt x="0" y="0"/>
                </a:lnTo>
                <a:lnTo>
                  <a:pt x="1219285" y="1772896"/>
                </a:lnTo>
                <a:close/>
              </a:path>
            </a:pathLst>
          </a:custGeom>
          <a:solidFill>
            <a:srgbClr val="ED6F65">
              <a:alpha val="25000"/>
            </a:srgbClr>
          </a:solidFill>
          <a:ln>
            <a:solidFill>
              <a:srgbClr val="F1DB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520" name="任意多边形 519"/>
          <p:cNvSpPr/>
          <p:nvPr/>
        </p:nvSpPr>
        <p:spPr>
          <a:xfrm>
            <a:off x="10575925" y="2868613"/>
            <a:ext cx="768350" cy="595312"/>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D57053">
              <a:alpha val="49000"/>
            </a:srgbClr>
          </a:solidFill>
          <a:ln>
            <a:solidFill>
              <a:srgbClr val="DF9B83">
                <a:alpha val="49000"/>
              </a:srgb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686" name="任意多边形 685"/>
          <p:cNvSpPr/>
          <p:nvPr/>
        </p:nvSpPr>
        <p:spPr>
          <a:xfrm>
            <a:off x="9482138" y="0"/>
            <a:ext cx="1474787" cy="1577975"/>
          </a:xfrm>
          <a:custGeom>
            <a:avLst/>
            <a:gdLst>
              <a:gd name="connsiteX0" fmla="*/ 0 w 1474363"/>
              <a:gd name="connsiteY0" fmla="*/ 0 h 1578002"/>
              <a:gd name="connsiteX1" fmla="*/ 798133 w 1474363"/>
              <a:gd name="connsiteY1" fmla="*/ 0 h 1578002"/>
              <a:gd name="connsiteX2" fmla="*/ 1474363 w 1474363"/>
              <a:gd name="connsiteY2" fmla="*/ 983269 h 1578002"/>
              <a:gd name="connsiteX3" fmla="*/ 1100367 w 1474363"/>
              <a:gd name="connsiteY3" fmla="*/ 1567605 h 1578002"/>
              <a:gd name="connsiteX4" fmla="*/ 1085250 w 1474363"/>
              <a:gd name="connsiteY4" fmla="*/ 1578002 h 1578002"/>
              <a:gd name="connsiteX5" fmla="*/ 0 w 1474363"/>
              <a:gd name="connsiteY5" fmla="*/ 0 h 15780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74363" h="1578002">
                <a:moveTo>
                  <a:pt x="0" y="0"/>
                </a:moveTo>
                <a:lnTo>
                  <a:pt x="798133" y="0"/>
                </a:lnTo>
                <a:lnTo>
                  <a:pt x="1474363" y="983269"/>
                </a:lnTo>
                <a:lnTo>
                  <a:pt x="1100367" y="1567605"/>
                </a:lnTo>
                <a:lnTo>
                  <a:pt x="1085250" y="1578002"/>
                </a:lnTo>
                <a:lnTo>
                  <a:pt x="0" y="0"/>
                </a:lnTo>
                <a:close/>
              </a:path>
            </a:pathLst>
          </a:custGeom>
          <a:solidFill>
            <a:srgbClr val="E7B05E">
              <a:alpha val="25000"/>
            </a:srgbClr>
          </a:solidFill>
          <a:ln>
            <a:solidFill>
              <a:srgbClr val="EFE3C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84" name="任意多边形 83"/>
          <p:cNvSpPr/>
          <p:nvPr/>
        </p:nvSpPr>
        <p:spPr>
          <a:xfrm>
            <a:off x="10964863" y="0"/>
            <a:ext cx="1238250" cy="1577975"/>
          </a:xfrm>
          <a:custGeom>
            <a:avLst/>
            <a:gdLst>
              <a:gd name="connsiteX0" fmla="*/ 678279 w 1238362"/>
              <a:gd name="connsiteY0" fmla="*/ 0 h 1578002"/>
              <a:gd name="connsiteX1" fmla="*/ 1238362 w 1238362"/>
              <a:gd name="connsiteY1" fmla="*/ 0 h 1578002"/>
              <a:gd name="connsiteX2" fmla="*/ 1238362 w 1238362"/>
              <a:gd name="connsiteY2" fmla="*/ 346134 h 1578002"/>
              <a:gd name="connsiteX3" fmla="*/ 391161 w 1238362"/>
              <a:gd name="connsiteY3" fmla="*/ 1578002 h 1578002"/>
              <a:gd name="connsiteX4" fmla="*/ 368976 w 1238362"/>
              <a:gd name="connsiteY4" fmla="*/ 1562744 h 1578002"/>
              <a:gd name="connsiteX5" fmla="*/ 141371 w 1238362"/>
              <a:gd name="connsiteY5" fmla="*/ 1207130 h 1578002"/>
              <a:gd name="connsiteX6" fmla="*/ 143955 w 1238362"/>
              <a:gd name="connsiteY6" fmla="*/ 1205353 h 1578002"/>
              <a:gd name="connsiteX7" fmla="*/ 90309 w 1238362"/>
              <a:gd name="connsiteY7" fmla="*/ 1127349 h 1578002"/>
              <a:gd name="connsiteX8" fmla="*/ 0 w 1238362"/>
              <a:gd name="connsiteY8" fmla="*/ 986248 h 1578002"/>
              <a:gd name="connsiteX9" fmla="*/ 678279 w 1238362"/>
              <a:gd name="connsiteY9" fmla="*/ 0 h 15780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38362" h="1578002">
                <a:moveTo>
                  <a:pt x="678279" y="0"/>
                </a:moveTo>
                <a:lnTo>
                  <a:pt x="1238362" y="0"/>
                </a:lnTo>
                <a:lnTo>
                  <a:pt x="1238362" y="346134"/>
                </a:lnTo>
                <a:lnTo>
                  <a:pt x="391161" y="1578002"/>
                </a:lnTo>
                <a:lnTo>
                  <a:pt x="368976" y="1562744"/>
                </a:lnTo>
                <a:lnTo>
                  <a:pt x="141371" y="1207130"/>
                </a:lnTo>
                <a:lnTo>
                  <a:pt x="143955" y="1205353"/>
                </a:lnTo>
                <a:lnTo>
                  <a:pt x="90309" y="1127349"/>
                </a:lnTo>
                <a:lnTo>
                  <a:pt x="0" y="986248"/>
                </a:lnTo>
                <a:lnTo>
                  <a:pt x="678279" y="0"/>
                </a:lnTo>
                <a:close/>
              </a:path>
            </a:pathLst>
          </a:custGeom>
          <a:solidFill>
            <a:srgbClr val="EFE3C2">
              <a:alpha val="71000"/>
            </a:srgbClr>
          </a:solidFill>
          <a:ln>
            <a:solidFill>
              <a:srgbClr val="EEE6C8"/>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704" name="任意多边形 703"/>
          <p:cNvSpPr/>
          <p:nvPr/>
        </p:nvSpPr>
        <p:spPr>
          <a:xfrm>
            <a:off x="11202988" y="1946275"/>
            <a:ext cx="798512" cy="1160463"/>
          </a:xfrm>
          <a:custGeom>
            <a:avLst/>
            <a:gdLst>
              <a:gd name="connsiteX0" fmla="*/ 399066 w 798132"/>
              <a:gd name="connsiteY0" fmla="*/ 0 h 1160519"/>
              <a:gd name="connsiteX1" fmla="*/ 798132 w 798132"/>
              <a:gd name="connsiteY1" fmla="*/ 580260 h 1160519"/>
              <a:gd name="connsiteX2" fmla="*/ 399066 w 798132"/>
              <a:gd name="connsiteY2" fmla="*/ 1160519 h 1160519"/>
              <a:gd name="connsiteX3" fmla="*/ 0 w 798132"/>
              <a:gd name="connsiteY3" fmla="*/ 580260 h 1160519"/>
              <a:gd name="connsiteX4" fmla="*/ 399066 w 798132"/>
              <a:gd name="connsiteY4" fmla="*/ 0 h 116051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98132" h="1160519">
                <a:moveTo>
                  <a:pt x="399066" y="0"/>
                </a:moveTo>
                <a:lnTo>
                  <a:pt x="798132" y="580260"/>
                </a:lnTo>
                <a:lnTo>
                  <a:pt x="399066" y="1160519"/>
                </a:lnTo>
                <a:lnTo>
                  <a:pt x="0" y="580260"/>
                </a:lnTo>
                <a:lnTo>
                  <a:pt x="399066" y="0"/>
                </a:lnTo>
                <a:close/>
              </a:path>
            </a:pathLst>
          </a:custGeom>
          <a:solidFill>
            <a:srgbClr val="D57053">
              <a:alpha val="25000"/>
            </a:srgbClr>
          </a:solidFill>
          <a:ln>
            <a:solidFill>
              <a:srgbClr val="EAD3BE"/>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88" name="任意多边形 87"/>
          <p:cNvSpPr/>
          <p:nvPr/>
        </p:nvSpPr>
        <p:spPr>
          <a:xfrm>
            <a:off x="11601450" y="1071563"/>
            <a:ext cx="601663" cy="1455737"/>
          </a:xfrm>
          <a:custGeom>
            <a:avLst/>
            <a:gdLst>
              <a:gd name="connsiteX0" fmla="*/ 601946 w 601946"/>
              <a:gd name="connsiteY0" fmla="*/ 0 h 1455517"/>
              <a:gd name="connsiteX1" fmla="*/ 601946 w 601946"/>
              <a:gd name="connsiteY1" fmla="*/ 1160520 h 1455517"/>
              <a:gd name="connsiteX2" fmla="*/ 399066 w 601946"/>
              <a:gd name="connsiteY2" fmla="*/ 1455517 h 1455517"/>
              <a:gd name="connsiteX3" fmla="*/ 0 w 601946"/>
              <a:gd name="connsiteY3" fmla="*/ 875257 h 1455517"/>
              <a:gd name="connsiteX4" fmla="*/ 601946 w 601946"/>
              <a:gd name="connsiteY4" fmla="*/ 0 h 145551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1946" h="1455517">
                <a:moveTo>
                  <a:pt x="601946" y="0"/>
                </a:moveTo>
                <a:lnTo>
                  <a:pt x="601946" y="1160520"/>
                </a:lnTo>
                <a:lnTo>
                  <a:pt x="399066" y="1455517"/>
                </a:lnTo>
                <a:lnTo>
                  <a:pt x="0" y="875257"/>
                </a:lnTo>
                <a:lnTo>
                  <a:pt x="601946" y="0"/>
                </a:lnTo>
                <a:close/>
              </a:path>
            </a:pathLst>
          </a:custGeom>
          <a:solidFill>
            <a:srgbClr val="EBCEBC"/>
          </a:solidFill>
          <a:ln>
            <a:solidFill>
              <a:srgbClr val="EACDBA"/>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700" name="任意多边形 699"/>
          <p:cNvSpPr/>
          <p:nvPr/>
        </p:nvSpPr>
        <p:spPr>
          <a:xfrm>
            <a:off x="10964863" y="1590675"/>
            <a:ext cx="636587" cy="936625"/>
          </a:xfrm>
          <a:custGeom>
            <a:avLst/>
            <a:gdLst>
              <a:gd name="connsiteX0" fmla="*/ 391161 w 636416"/>
              <a:gd name="connsiteY0" fmla="*/ 0 h 936872"/>
              <a:gd name="connsiteX1" fmla="*/ 636416 w 636416"/>
              <a:gd name="connsiteY1" fmla="*/ 356612 h 936872"/>
              <a:gd name="connsiteX2" fmla="*/ 237350 w 636416"/>
              <a:gd name="connsiteY2" fmla="*/ 936872 h 936872"/>
              <a:gd name="connsiteX3" fmla="*/ 0 w 636416"/>
              <a:gd name="connsiteY3" fmla="*/ 591754 h 936872"/>
              <a:gd name="connsiteX4" fmla="*/ 90309 w 636416"/>
              <a:gd name="connsiteY4" fmla="*/ 450653 h 936872"/>
              <a:gd name="connsiteX5" fmla="*/ 143955 w 636416"/>
              <a:gd name="connsiteY5" fmla="*/ 372649 h 936872"/>
              <a:gd name="connsiteX6" fmla="*/ 141371 w 636416"/>
              <a:gd name="connsiteY6" fmla="*/ 370872 h 936872"/>
              <a:gd name="connsiteX7" fmla="*/ 368976 w 636416"/>
              <a:gd name="connsiteY7" fmla="*/ 15258 h 936872"/>
              <a:gd name="connsiteX8" fmla="*/ 391161 w 636416"/>
              <a:gd name="connsiteY8" fmla="*/ 0 h 9368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36416" h="936872">
                <a:moveTo>
                  <a:pt x="391161" y="0"/>
                </a:moveTo>
                <a:lnTo>
                  <a:pt x="636416" y="356612"/>
                </a:lnTo>
                <a:lnTo>
                  <a:pt x="237350" y="936872"/>
                </a:lnTo>
                <a:lnTo>
                  <a:pt x="0" y="591754"/>
                </a:lnTo>
                <a:lnTo>
                  <a:pt x="90309" y="450653"/>
                </a:lnTo>
                <a:lnTo>
                  <a:pt x="143955" y="372649"/>
                </a:lnTo>
                <a:lnTo>
                  <a:pt x="141371" y="370872"/>
                </a:lnTo>
                <a:lnTo>
                  <a:pt x="368976" y="15258"/>
                </a:lnTo>
                <a:lnTo>
                  <a:pt x="391161" y="0"/>
                </a:lnTo>
                <a:close/>
              </a:path>
            </a:pathLst>
          </a:custGeom>
          <a:solidFill>
            <a:srgbClr val="D2DBC4"/>
          </a:solidFill>
          <a:ln>
            <a:solidFill>
              <a:srgbClr val="D3DDC7"/>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699" name="任意多边形 698"/>
          <p:cNvSpPr/>
          <p:nvPr/>
        </p:nvSpPr>
        <p:spPr>
          <a:xfrm>
            <a:off x="10964863" y="2527300"/>
            <a:ext cx="636587" cy="936625"/>
          </a:xfrm>
          <a:custGeom>
            <a:avLst/>
            <a:gdLst>
              <a:gd name="connsiteX0" fmla="*/ 237350 w 636416"/>
              <a:gd name="connsiteY0" fmla="*/ 0 h 936871"/>
              <a:gd name="connsiteX1" fmla="*/ 636416 w 636416"/>
              <a:gd name="connsiteY1" fmla="*/ 580259 h 936871"/>
              <a:gd name="connsiteX2" fmla="*/ 391161 w 636416"/>
              <a:gd name="connsiteY2" fmla="*/ 936871 h 936871"/>
              <a:gd name="connsiteX3" fmla="*/ 368976 w 636416"/>
              <a:gd name="connsiteY3" fmla="*/ 921613 h 936871"/>
              <a:gd name="connsiteX4" fmla="*/ 141371 w 636416"/>
              <a:gd name="connsiteY4" fmla="*/ 565999 h 936871"/>
              <a:gd name="connsiteX5" fmla="*/ 143955 w 636416"/>
              <a:gd name="connsiteY5" fmla="*/ 564222 h 936871"/>
              <a:gd name="connsiteX6" fmla="*/ 90309 w 636416"/>
              <a:gd name="connsiteY6" fmla="*/ 486218 h 936871"/>
              <a:gd name="connsiteX7" fmla="*/ 0 w 636416"/>
              <a:gd name="connsiteY7" fmla="*/ 345117 h 936871"/>
              <a:gd name="connsiteX8" fmla="*/ 237350 w 636416"/>
              <a:gd name="connsiteY8" fmla="*/ 0 h 9368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36416" h="936871">
                <a:moveTo>
                  <a:pt x="237350" y="0"/>
                </a:moveTo>
                <a:lnTo>
                  <a:pt x="636416" y="580259"/>
                </a:lnTo>
                <a:lnTo>
                  <a:pt x="391161" y="936871"/>
                </a:lnTo>
                <a:lnTo>
                  <a:pt x="368976" y="921613"/>
                </a:lnTo>
                <a:lnTo>
                  <a:pt x="141371" y="565999"/>
                </a:lnTo>
                <a:lnTo>
                  <a:pt x="143955" y="564222"/>
                </a:lnTo>
                <a:lnTo>
                  <a:pt x="90309" y="486218"/>
                </a:lnTo>
                <a:lnTo>
                  <a:pt x="0" y="345117"/>
                </a:lnTo>
                <a:lnTo>
                  <a:pt x="237350" y="0"/>
                </a:lnTo>
                <a:close/>
              </a:path>
            </a:pathLst>
          </a:custGeom>
          <a:solidFill>
            <a:srgbClr val="E9CCBA"/>
          </a:solidFill>
          <a:ln>
            <a:solidFill>
              <a:srgbClr val="EACDBB"/>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94" name="任意多边形 93"/>
          <p:cNvSpPr/>
          <p:nvPr/>
        </p:nvSpPr>
        <p:spPr>
          <a:xfrm>
            <a:off x="11601450" y="2527300"/>
            <a:ext cx="601663" cy="1455738"/>
          </a:xfrm>
          <a:custGeom>
            <a:avLst/>
            <a:gdLst>
              <a:gd name="connsiteX0" fmla="*/ 399066 w 601946"/>
              <a:gd name="connsiteY0" fmla="*/ 0 h 1455516"/>
              <a:gd name="connsiteX1" fmla="*/ 601946 w 601946"/>
              <a:gd name="connsiteY1" fmla="*/ 294997 h 1455516"/>
              <a:gd name="connsiteX2" fmla="*/ 601946 w 601946"/>
              <a:gd name="connsiteY2" fmla="*/ 1455516 h 1455516"/>
              <a:gd name="connsiteX3" fmla="*/ 0 w 601946"/>
              <a:gd name="connsiteY3" fmla="*/ 580259 h 1455516"/>
              <a:gd name="connsiteX4" fmla="*/ 399066 w 601946"/>
              <a:gd name="connsiteY4" fmla="*/ 0 h 145551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1946" h="1455516">
                <a:moveTo>
                  <a:pt x="399066" y="0"/>
                </a:moveTo>
                <a:lnTo>
                  <a:pt x="601946" y="294997"/>
                </a:lnTo>
                <a:lnTo>
                  <a:pt x="601946" y="1455516"/>
                </a:lnTo>
                <a:lnTo>
                  <a:pt x="0" y="580259"/>
                </a:lnTo>
                <a:lnTo>
                  <a:pt x="399066" y="0"/>
                </a:lnTo>
                <a:close/>
              </a:path>
            </a:pathLst>
          </a:custGeom>
          <a:solidFill>
            <a:srgbClr val="D3DDC7"/>
          </a:solidFill>
          <a:ln>
            <a:solidFill>
              <a:srgbClr val="D3DCC6"/>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523" name="任意多边形 522"/>
          <p:cNvSpPr/>
          <p:nvPr/>
        </p:nvSpPr>
        <p:spPr>
          <a:xfrm>
            <a:off x="10575925" y="982663"/>
            <a:ext cx="768350" cy="595312"/>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E49B35">
              <a:alpha val="36000"/>
            </a:srgbClr>
          </a:solidFill>
          <a:ln>
            <a:solidFill>
              <a:srgbClr val="EBD3A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529" name="任意多边形 528"/>
          <p:cNvSpPr/>
          <p:nvPr/>
        </p:nvSpPr>
        <p:spPr>
          <a:xfrm flipV="1">
            <a:off x="10575925" y="1590675"/>
            <a:ext cx="768350" cy="593725"/>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88A378">
              <a:alpha val="53000"/>
            </a:srgbClr>
          </a:solidFill>
          <a:ln>
            <a:solidFill>
              <a:srgbClr val="B3C4A5">
                <a:alpha val="53000"/>
              </a:srgb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51" name="任意多边形 50"/>
          <p:cNvSpPr/>
          <p:nvPr/>
        </p:nvSpPr>
        <p:spPr>
          <a:xfrm>
            <a:off x="2444750" y="4491038"/>
            <a:ext cx="1946275" cy="2417762"/>
          </a:xfrm>
          <a:custGeom>
            <a:avLst/>
            <a:gdLst>
              <a:gd name="connsiteX0" fmla="*/ 1555213 w 1946374"/>
              <a:gd name="connsiteY0" fmla="*/ 0 h 2416275"/>
              <a:gd name="connsiteX1" fmla="*/ 1577398 w 1946374"/>
              <a:gd name="connsiteY1" fmla="*/ 15258 h 2416275"/>
              <a:gd name="connsiteX2" fmla="*/ 1805003 w 1946374"/>
              <a:gd name="connsiteY2" fmla="*/ 370872 h 2416275"/>
              <a:gd name="connsiteX3" fmla="*/ 1802419 w 1946374"/>
              <a:gd name="connsiteY3" fmla="*/ 372649 h 2416275"/>
              <a:gd name="connsiteX4" fmla="*/ 1856065 w 1946374"/>
              <a:gd name="connsiteY4" fmla="*/ 450653 h 2416275"/>
              <a:gd name="connsiteX5" fmla="*/ 1946374 w 1946374"/>
              <a:gd name="connsiteY5" fmla="*/ 591754 h 2416275"/>
              <a:gd name="connsiteX6" fmla="*/ 691584 w 1946374"/>
              <a:gd name="connsiteY6" fmla="*/ 2416275 h 2416275"/>
              <a:gd name="connsiteX7" fmla="*/ 106548 w 1946374"/>
              <a:gd name="connsiteY7" fmla="*/ 2416275 h 2416275"/>
              <a:gd name="connsiteX8" fmla="*/ 0 w 1946374"/>
              <a:gd name="connsiteY8" fmla="*/ 2261349 h 2416275"/>
              <a:gd name="connsiteX9" fmla="*/ 1555213 w 1946374"/>
              <a:gd name="connsiteY9" fmla="*/ 0 h 24162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46374" h="2416275">
                <a:moveTo>
                  <a:pt x="1555213" y="0"/>
                </a:moveTo>
                <a:lnTo>
                  <a:pt x="1577398" y="15258"/>
                </a:lnTo>
                <a:lnTo>
                  <a:pt x="1805003" y="370872"/>
                </a:lnTo>
                <a:lnTo>
                  <a:pt x="1802419" y="372649"/>
                </a:lnTo>
                <a:lnTo>
                  <a:pt x="1856065" y="450653"/>
                </a:lnTo>
                <a:lnTo>
                  <a:pt x="1946374" y="591754"/>
                </a:lnTo>
                <a:lnTo>
                  <a:pt x="691584" y="2416275"/>
                </a:lnTo>
                <a:lnTo>
                  <a:pt x="106548" y="2416275"/>
                </a:lnTo>
                <a:lnTo>
                  <a:pt x="0" y="2261349"/>
                </a:lnTo>
                <a:lnTo>
                  <a:pt x="1555213" y="0"/>
                </a:lnTo>
                <a:close/>
              </a:path>
            </a:pathLst>
          </a:custGeom>
          <a:solidFill>
            <a:srgbClr val="A2B894">
              <a:alpha val="25000"/>
            </a:srgbClr>
          </a:solidFill>
          <a:ln>
            <a:solidFill>
              <a:srgbClr val="E0E6D3"/>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50" name="任意多边形 49"/>
          <p:cNvSpPr/>
          <p:nvPr/>
        </p:nvSpPr>
        <p:spPr>
          <a:xfrm>
            <a:off x="4400550" y="4491038"/>
            <a:ext cx="2051050" cy="2417762"/>
          </a:xfrm>
          <a:custGeom>
            <a:avLst/>
            <a:gdLst>
              <a:gd name="connsiteX0" fmla="*/ 389113 w 2050873"/>
              <a:gd name="connsiteY0" fmla="*/ 0 h 2416274"/>
              <a:gd name="connsiteX1" fmla="*/ 2050873 w 2050873"/>
              <a:gd name="connsiteY1" fmla="*/ 2416274 h 2416274"/>
              <a:gd name="connsiteX2" fmla="*/ 1252741 w 2050873"/>
              <a:gd name="connsiteY2" fmla="*/ 2416274 h 2416274"/>
              <a:gd name="connsiteX3" fmla="*/ 0 w 2050873"/>
              <a:gd name="connsiteY3" fmla="*/ 594733 h 2416274"/>
              <a:gd name="connsiteX4" fmla="*/ 373996 w 2050873"/>
              <a:gd name="connsiteY4" fmla="*/ 10397 h 2416274"/>
              <a:gd name="connsiteX5" fmla="*/ 389113 w 2050873"/>
              <a:gd name="connsiteY5" fmla="*/ 0 h 24162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50873" h="2416274">
                <a:moveTo>
                  <a:pt x="389113" y="0"/>
                </a:moveTo>
                <a:lnTo>
                  <a:pt x="2050873" y="2416274"/>
                </a:lnTo>
                <a:lnTo>
                  <a:pt x="1252741" y="2416274"/>
                </a:lnTo>
                <a:lnTo>
                  <a:pt x="0" y="594733"/>
                </a:lnTo>
                <a:lnTo>
                  <a:pt x="373996" y="10397"/>
                </a:lnTo>
                <a:lnTo>
                  <a:pt x="389113" y="0"/>
                </a:lnTo>
                <a:close/>
              </a:path>
            </a:pathLst>
          </a:custGeom>
          <a:solidFill>
            <a:srgbClr val="A2B894">
              <a:alpha val="25000"/>
            </a:srgbClr>
          </a:solidFill>
          <a:ln>
            <a:solidFill>
              <a:srgbClr val="E0E6D3"/>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49" name="任意多边形 48"/>
          <p:cNvSpPr/>
          <p:nvPr/>
        </p:nvSpPr>
        <p:spPr>
          <a:xfrm>
            <a:off x="2344738" y="6762750"/>
            <a:ext cx="200025" cy="146050"/>
          </a:xfrm>
          <a:custGeom>
            <a:avLst/>
            <a:gdLst>
              <a:gd name="connsiteX0" fmla="*/ 100267 w 200534"/>
              <a:gd name="connsiteY0" fmla="*/ 0 h 145793"/>
              <a:gd name="connsiteX1" fmla="*/ 200534 w 200534"/>
              <a:gd name="connsiteY1" fmla="*/ 145793 h 145793"/>
              <a:gd name="connsiteX2" fmla="*/ 0 w 200534"/>
              <a:gd name="connsiteY2" fmla="*/ 145793 h 145793"/>
              <a:gd name="connsiteX3" fmla="*/ 100267 w 200534"/>
              <a:gd name="connsiteY3" fmla="*/ 0 h 145793"/>
            </a:gdLst>
            <a:ahLst/>
            <a:cxnLst>
              <a:cxn ang="0">
                <a:pos x="connsiteX0" y="connsiteY0"/>
              </a:cxn>
              <a:cxn ang="0">
                <a:pos x="connsiteX1" y="connsiteY1"/>
              </a:cxn>
              <a:cxn ang="0">
                <a:pos x="connsiteX2" y="connsiteY2"/>
              </a:cxn>
              <a:cxn ang="0">
                <a:pos x="connsiteX3" y="connsiteY3"/>
              </a:cxn>
            </a:cxnLst>
            <a:rect l="l" t="t" r="r" b="b"/>
            <a:pathLst>
              <a:path w="200534" h="145793">
                <a:moveTo>
                  <a:pt x="100267" y="0"/>
                </a:moveTo>
                <a:lnTo>
                  <a:pt x="200534" y="145793"/>
                </a:lnTo>
                <a:lnTo>
                  <a:pt x="0" y="145793"/>
                </a:lnTo>
                <a:lnTo>
                  <a:pt x="100267" y="0"/>
                </a:lnTo>
                <a:close/>
              </a:path>
            </a:pathLst>
          </a:custGeom>
          <a:solidFill>
            <a:srgbClr val="A2B894">
              <a:alpha val="25000"/>
            </a:srgbClr>
          </a:solidFill>
          <a:ln>
            <a:solidFill>
              <a:srgbClr val="E0E6D3"/>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62" name="任意多边形 61"/>
          <p:cNvSpPr/>
          <p:nvPr/>
        </p:nvSpPr>
        <p:spPr>
          <a:xfrm>
            <a:off x="-34925" y="4818063"/>
            <a:ext cx="1016000" cy="2052637"/>
          </a:xfrm>
          <a:custGeom>
            <a:avLst/>
            <a:gdLst>
              <a:gd name="connsiteX0" fmla="*/ 0 w 1017046"/>
              <a:gd name="connsiteY0" fmla="*/ 0 h 2052322"/>
              <a:gd name="connsiteX1" fmla="*/ 1017046 w 1017046"/>
              <a:gd name="connsiteY1" fmla="*/ 1478830 h 2052322"/>
              <a:gd name="connsiteX2" fmla="*/ 613325 w 1017046"/>
              <a:gd name="connsiteY2" fmla="*/ 2052322 h 2052322"/>
              <a:gd name="connsiteX3" fmla="*/ 0 w 1017046"/>
              <a:gd name="connsiteY3" fmla="*/ 1160520 h 2052322"/>
              <a:gd name="connsiteX4" fmla="*/ 0 w 1017046"/>
              <a:gd name="connsiteY4" fmla="*/ 0 h 20523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17046" h="2052322">
                <a:moveTo>
                  <a:pt x="0" y="0"/>
                </a:moveTo>
                <a:lnTo>
                  <a:pt x="1017046" y="1478830"/>
                </a:lnTo>
                <a:lnTo>
                  <a:pt x="613325" y="2052322"/>
                </a:lnTo>
                <a:lnTo>
                  <a:pt x="0" y="1160520"/>
                </a:lnTo>
                <a:lnTo>
                  <a:pt x="0" y="0"/>
                </a:lnTo>
                <a:close/>
              </a:path>
            </a:pathLst>
          </a:custGeom>
          <a:solidFill>
            <a:srgbClr val="508799">
              <a:alpha val="25000"/>
            </a:srgbClr>
          </a:solidFill>
          <a:ln>
            <a:solidFill>
              <a:srgbClr val="C3D4C3"/>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812" name="任意多边形 811"/>
          <p:cNvSpPr/>
          <p:nvPr/>
        </p:nvSpPr>
        <p:spPr>
          <a:xfrm flipV="1">
            <a:off x="4397375" y="5881688"/>
            <a:ext cx="1089025" cy="1014412"/>
          </a:xfrm>
          <a:custGeom>
            <a:avLst/>
            <a:gdLst>
              <a:gd name="connsiteX0" fmla="*/ 391161 w 1088729"/>
              <a:gd name="connsiteY0" fmla="*/ 1014296 h 1014296"/>
              <a:gd name="connsiteX1" fmla="*/ 1088729 w 1088729"/>
              <a:gd name="connsiteY1" fmla="*/ 0 h 1014296"/>
              <a:gd name="connsiteX2" fmla="*/ 290598 w 1088729"/>
              <a:gd name="connsiteY2" fmla="*/ 0 h 1014296"/>
              <a:gd name="connsiteX3" fmla="*/ 0 w 1088729"/>
              <a:gd name="connsiteY3" fmla="*/ 422542 h 1014296"/>
              <a:gd name="connsiteX4" fmla="*/ 90309 w 1088729"/>
              <a:gd name="connsiteY4" fmla="*/ 563643 h 1014296"/>
              <a:gd name="connsiteX5" fmla="*/ 143955 w 1088729"/>
              <a:gd name="connsiteY5" fmla="*/ 641647 h 1014296"/>
              <a:gd name="connsiteX6" fmla="*/ 141371 w 1088729"/>
              <a:gd name="connsiteY6" fmla="*/ 643424 h 1014296"/>
              <a:gd name="connsiteX7" fmla="*/ 368976 w 1088729"/>
              <a:gd name="connsiteY7" fmla="*/ 999038 h 1014296"/>
              <a:gd name="connsiteX8" fmla="*/ 391161 w 1088729"/>
              <a:gd name="connsiteY8" fmla="*/ 1014296 h 10142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88729" h="1014296">
                <a:moveTo>
                  <a:pt x="391161" y="1014296"/>
                </a:moveTo>
                <a:lnTo>
                  <a:pt x="1088729" y="0"/>
                </a:lnTo>
                <a:lnTo>
                  <a:pt x="290598" y="0"/>
                </a:lnTo>
                <a:lnTo>
                  <a:pt x="0" y="422542"/>
                </a:lnTo>
                <a:lnTo>
                  <a:pt x="90309" y="563643"/>
                </a:lnTo>
                <a:lnTo>
                  <a:pt x="143955" y="641647"/>
                </a:lnTo>
                <a:lnTo>
                  <a:pt x="141371" y="643424"/>
                </a:lnTo>
                <a:lnTo>
                  <a:pt x="368976" y="999038"/>
                </a:lnTo>
                <a:lnTo>
                  <a:pt x="391161" y="1014296"/>
                </a:lnTo>
                <a:close/>
              </a:path>
            </a:pathLst>
          </a:custGeom>
          <a:solidFill>
            <a:srgbClr val="D57053">
              <a:alpha val="25000"/>
            </a:srgbClr>
          </a:solidFill>
          <a:ln>
            <a:solidFill>
              <a:srgbClr val="EAD3B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638" name="任意多边形 637"/>
          <p:cNvSpPr/>
          <p:nvPr/>
        </p:nvSpPr>
        <p:spPr>
          <a:xfrm flipV="1">
            <a:off x="4008438" y="5881688"/>
            <a:ext cx="768350" cy="595312"/>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D57053">
              <a:alpha val="35000"/>
            </a:srgbClr>
          </a:solidFill>
          <a:ln>
            <a:solidFill>
              <a:srgbClr val="E6C6B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661" name="任意多边形 660"/>
          <p:cNvSpPr/>
          <p:nvPr/>
        </p:nvSpPr>
        <p:spPr>
          <a:xfrm flipV="1">
            <a:off x="10821988" y="5495925"/>
            <a:ext cx="768350" cy="593725"/>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508799">
              <a:alpha val="35000"/>
            </a:srgbClr>
          </a:solidFill>
          <a:ln>
            <a:solidFill>
              <a:srgbClr val="B5CAC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666" name="任意多边形 665"/>
          <p:cNvSpPr/>
          <p:nvPr/>
        </p:nvSpPr>
        <p:spPr>
          <a:xfrm>
            <a:off x="9861550" y="5495925"/>
            <a:ext cx="1341438" cy="1384300"/>
          </a:xfrm>
          <a:custGeom>
            <a:avLst/>
            <a:gdLst>
              <a:gd name="connsiteX0" fmla="*/ 952127 w 1341240"/>
              <a:gd name="connsiteY0" fmla="*/ 0 h 1384436"/>
              <a:gd name="connsiteX1" fmla="*/ 967244 w 1341240"/>
              <a:gd name="connsiteY1" fmla="*/ 10397 h 1384436"/>
              <a:gd name="connsiteX2" fmla="*/ 1341240 w 1341240"/>
              <a:gd name="connsiteY2" fmla="*/ 594733 h 1384436"/>
              <a:gd name="connsiteX3" fmla="*/ 798132 w 1341240"/>
              <a:gd name="connsiteY3" fmla="*/ 1384436 h 1384436"/>
              <a:gd name="connsiteX4" fmla="*/ 0 w 1341240"/>
              <a:gd name="connsiteY4" fmla="*/ 1384436 h 1384436"/>
              <a:gd name="connsiteX5" fmla="*/ 952127 w 1341240"/>
              <a:gd name="connsiteY5" fmla="*/ 0 h 13844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41240" h="1384436">
                <a:moveTo>
                  <a:pt x="952127" y="0"/>
                </a:moveTo>
                <a:lnTo>
                  <a:pt x="967244" y="10397"/>
                </a:lnTo>
                <a:lnTo>
                  <a:pt x="1341240" y="594733"/>
                </a:lnTo>
                <a:lnTo>
                  <a:pt x="798132" y="1384436"/>
                </a:lnTo>
                <a:lnTo>
                  <a:pt x="0" y="1384436"/>
                </a:lnTo>
                <a:lnTo>
                  <a:pt x="952127" y="0"/>
                </a:lnTo>
                <a:close/>
              </a:path>
            </a:pathLst>
          </a:custGeom>
          <a:solidFill>
            <a:srgbClr val="508799">
              <a:alpha val="25000"/>
            </a:srgbClr>
          </a:solidFill>
          <a:ln>
            <a:solidFill>
              <a:srgbClr val="C4D5C6"/>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710" name="任意多边形 709"/>
          <p:cNvSpPr/>
          <p:nvPr/>
        </p:nvSpPr>
        <p:spPr>
          <a:xfrm>
            <a:off x="11212513" y="5495925"/>
            <a:ext cx="979487" cy="1384300"/>
          </a:xfrm>
          <a:custGeom>
            <a:avLst/>
            <a:gdLst>
              <a:gd name="connsiteX0" fmla="*/ 391161 w 980063"/>
              <a:gd name="connsiteY0" fmla="*/ 0 h 1384436"/>
              <a:gd name="connsiteX1" fmla="*/ 980063 w 980063"/>
              <a:gd name="connsiteY1" fmla="*/ 856291 h 1384436"/>
              <a:gd name="connsiteX2" fmla="*/ 980063 w 980063"/>
              <a:gd name="connsiteY2" fmla="*/ 1384436 h 1384436"/>
              <a:gd name="connsiteX3" fmla="*/ 545157 w 980063"/>
              <a:gd name="connsiteY3" fmla="*/ 1384436 h 1384436"/>
              <a:gd name="connsiteX4" fmla="*/ 0 w 980063"/>
              <a:gd name="connsiteY4" fmla="*/ 591754 h 1384436"/>
              <a:gd name="connsiteX5" fmla="*/ 90309 w 980063"/>
              <a:gd name="connsiteY5" fmla="*/ 450653 h 1384436"/>
              <a:gd name="connsiteX6" fmla="*/ 143955 w 980063"/>
              <a:gd name="connsiteY6" fmla="*/ 372649 h 1384436"/>
              <a:gd name="connsiteX7" fmla="*/ 141371 w 980063"/>
              <a:gd name="connsiteY7" fmla="*/ 370872 h 1384436"/>
              <a:gd name="connsiteX8" fmla="*/ 368976 w 980063"/>
              <a:gd name="connsiteY8" fmla="*/ 15258 h 1384436"/>
              <a:gd name="connsiteX9" fmla="*/ 391161 w 980063"/>
              <a:gd name="connsiteY9" fmla="*/ 0 h 13844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80063" h="1384436">
                <a:moveTo>
                  <a:pt x="391161" y="0"/>
                </a:moveTo>
                <a:lnTo>
                  <a:pt x="980063" y="856291"/>
                </a:lnTo>
                <a:lnTo>
                  <a:pt x="980063" y="1384436"/>
                </a:lnTo>
                <a:lnTo>
                  <a:pt x="545157" y="1384436"/>
                </a:lnTo>
                <a:lnTo>
                  <a:pt x="0" y="591754"/>
                </a:lnTo>
                <a:lnTo>
                  <a:pt x="90309" y="450653"/>
                </a:lnTo>
                <a:lnTo>
                  <a:pt x="143955" y="372649"/>
                </a:lnTo>
                <a:lnTo>
                  <a:pt x="141371" y="370872"/>
                </a:lnTo>
                <a:lnTo>
                  <a:pt x="368976" y="15258"/>
                </a:lnTo>
                <a:lnTo>
                  <a:pt x="391161" y="0"/>
                </a:lnTo>
                <a:close/>
              </a:path>
            </a:pathLst>
          </a:custGeom>
          <a:solidFill>
            <a:srgbClr val="508799">
              <a:alpha val="25000"/>
            </a:srgbClr>
          </a:solidFill>
          <a:ln>
            <a:solidFill>
              <a:srgbClr val="BFD1BD"/>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671" name="任意多边形 670"/>
          <p:cNvSpPr/>
          <p:nvPr/>
        </p:nvSpPr>
        <p:spPr>
          <a:xfrm flipV="1">
            <a:off x="9196388" y="5503863"/>
            <a:ext cx="766762" cy="593725"/>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E49B35">
              <a:alpha val="35000"/>
            </a:srgbClr>
          </a:solidFill>
          <a:ln>
            <a:solidFill>
              <a:srgbClr val="EBD3A3"/>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76" name="任意多边形 75"/>
          <p:cNvSpPr/>
          <p:nvPr/>
        </p:nvSpPr>
        <p:spPr>
          <a:xfrm>
            <a:off x="8221663" y="5503863"/>
            <a:ext cx="1354137" cy="1404937"/>
          </a:xfrm>
          <a:custGeom>
            <a:avLst/>
            <a:gdLst>
              <a:gd name="connsiteX0" fmla="*/ 966135 w 1355248"/>
              <a:gd name="connsiteY0" fmla="*/ 0 h 1404805"/>
              <a:gd name="connsiteX1" fmla="*/ 981252 w 1355248"/>
              <a:gd name="connsiteY1" fmla="*/ 10397 h 1404805"/>
              <a:gd name="connsiteX2" fmla="*/ 1355248 w 1355248"/>
              <a:gd name="connsiteY2" fmla="*/ 594733 h 1404805"/>
              <a:gd name="connsiteX3" fmla="*/ 798132 w 1355248"/>
              <a:gd name="connsiteY3" fmla="*/ 1404805 h 1404805"/>
              <a:gd name="connsiteX4" fmla="*/ 0 w 1355248"/>
              <a:gd name="connsiteY4" fmla="*/ 1404805 h 1404805"/>
              <a:gd name="connsiteX5" fmla="*/ 966135 w 1355248"/>
              <a:gd name="connsiteY5" fmla="*/ 0 h 14048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55248" h="1404805">
                <a:moveTo>
                  <a:pt x="966135" y="0"/>
                </a:moveTo>
                <a:lnTo>
                  <a:pt x="981252" y="10397"/>
                </a:lnTo>
                <a:lnTo>
                  <a:pt x="1355248" y="594733"/>
                </a:lnTo>
                <a:lnTo>
                  <a:pt x="798132" y="1404805"/>
                </a:lnTo>
                <a:lnTo>
                  <a:pt x="0" y="1404805"/>
                </a:lnTo>
                <a:lnTo>
                  <a:pt x="966135" y="0"/>
                </a:lnTo>
                <a:close/>
              </a:path>
            </a:pathLst>
          </a:custGeom>
          <a:solidFill>
            <a:srgbClr val="E49B35">
              <a:alpha val="25000"/>
            </a:srgbClr>
          </a:solidFill>
          <a:ln>
            <a:solidFill>
              <a:srgbClr val="EBDCB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81" name="任意多边形 80"/>
          <p:cNvSpPr/>
          <p:nvPr/>
        </p:nvSpPr>
        <p:spPr>
          <a:xfrm>
            <a:off x="9585325" y="5503863"/>
            <a:ext cx="1352550" cy="1397000"/>
          </a:xfrm>
          <a:custGeom>
            <a:avLst/>
            <a:gdLst>
              <a:gd name="connsiteX0" fmla="*/ 391161 w 1352191"/>
              <a:gd name="connsiteY0" fmla="*/ 0 h 1397381"/>
              <a:gd name="connsiteX1" fmla="*/ 1352191 w 1352191"/>
              <a:gd name="connsiteY1" fmla="*/ 1397381 h 1397381"/>
              <a:gd name="connsiteX2" fmla="*/ 554059 w 1352191"/>
              <a:gd name="connsiteY2" fmla="*/ 1397381 h 1397381"/>
              <a:gd name="connsiteX3" fmla="*/ 0 w 1352191"/>
              <a:gd name="connsiteY3" fmla="*/ 591754 h 1397381"/>
              <a:gd name="connsiteX4" fmla="*/ 90309 w 1352191"/>
              <a:gd name="connsiteY4" fmla="*/ 450653 h 1397381"/>
              <a:gd name="connsiteX5" fmla="*/ 143955 w 1352191"/>
              <a:gd name="connsiteY5" fmla="*/ 372649 h 1397381"/>
              <a:gd name="connsiteX6" fmla="*/ 141371 w 1352191"/>
              <a:gd name="connsiteY6" fmla="*/ 370872 h 1397381"/>
              <a:gd name="connsiteX7" fmla="*/ 368976 w 1352191"/>
              <a:gd name="connsiteY7" fmla="*/ 15258 h 1397381"/>
              <a:gd name="connsiteX8" fmla="*/ 391161 w 1352191"/>
              <a:gd name="connsiteY8" fmla="*/ 0 h 13973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2191" h="1397381">
                <a:moveTo>
                  <a:pt x="391161" y="0"/>
                </a:moveTo>
                <a:lnTo>
                  <a:pt x="1352191" y="1397381"/>
                </a:lnTo>
                <a:lnTo>
                  <a:pt x="554059" y="1397381"/>
                </a:lnTo>
                <a:lnTo>
                  <a:pt x="0" y="591754"/>
                </a:lnTo>
                <a:lnTo>
                  <a:pt x="90309" y="450653"/>
                </a:lnTo>
                <a:lnTo>
                  <a:pt x="143955" y="372649"/>
                </a:lnTo>
                <a:lnTo>
                  <a:pt x="141371" y="370872"/>
                </a:lnTo>
                <a:lnTo>
                  <a:pt x="368976" y="15258"/>
                </a:lnTo>
                <a:lnTo>
                  <a:pt x="391161" y="0"/>
                </a:lnTo>
                <a:close/>
              </a:path>
            </a:pathLst>
          </a:custGeom>
          <a:solidFill>
            <a:srgbClr val="E49B35">
              <a:alpha val="25000"/>
            </a:srgbClr>
          </a:solidFill>
          <a:ln>
            <a:solidFill>
              <a:srgbClr val="EBDCB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789" name="任意多边形 788"/>
          <p:cNvSpPr/>
          <p:nvPr/>
        </p:nvSpPr>
        <p:spPr>
          <a:xfrm flipV="1">
            <a:off x="3302000" y="5881688"/>
            <a:ext cx="1087438" cy="1014412"/>
          </a:xfrm>
          <a:custGeom>
            <a:avLst/>
            <a:gdLst>
              <a:gd name="connsiteX0" fmla="*/ 697568 w 1086681"/>
              <a:gd name="connsiteY0" fmla="*/ 1014296 h 1014296"/>
              <a:gd name="connsiteX1" fmla="*/ 712685 w 1086681"/>
              <a:gd name="connsiteY1" fmla="*/ 1003899 h 1014296"/>
              <a:gd name="connsiteX2" fmla="*/ 1086681 w 1086681"/>
              <a:gd name="connsiteY2" fmla="*/ 419563 h 1014296"/>
              <a:gd name="connsiteX3" fmla="*/ 798132 w 1086681"/>
              <a:gd name="connsiteY3" fmla="*/ 0 h 1014296"/>
              <a:gd name="connsiteX4" fmla="*/ 0 w 1086681"/>
              <a:gd name="connsiteY4" fmla="*/ 0 h 1014296"/>
              <a:gd name="connsiteX5" fmla="*/ 697568 w 1086681"/>
              <a:gd name="connsiteY5" fmla="*/ 1014296 h 10142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86681" h="1014296">
                <a:moveTo>
                  <a:pt x="697568" y="1014296"/>
                </a:moveTo>
                <a:lnTo>
                  <a:pt x="712685" y="1003899"/>
                </a:lnTo>
                <a:lnTo>
                  <a:pt x="1086681" y="419563"/>
                </a:lnTo>
                <a:lnTo>
                  <a:pt x="798132" y="0"/>
                </a:lnTo>
                <a:lnTo>
                  <a:pt x="0" y="0"/>
                </a:lnTo>
                <a:lnTo>
                  <a:pt x="697568" y="1014296"/>
                </a:lnTo>
                <a:close/>
              </a:path>
            </a:pathLst>
          </a:custGeom>
          <a:solidFill>
            <a:srgbClr val="D57053">
              <a:alpha val="25000"/>
            </a:srgbClr>
          </a:solidFill>
          <a:ln>
            <a:solidFill>
              <a:srgbClr val="EAD3B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687" name="任意多边形 686"/>
          <p:cNvSpPr/>
          <p:nvPr/>
        </p:nvSpPr>
        <p:spPr>
          <a:xfrm>
            <a:off x="8185150" y="0"/>
            <a:ext cx="2771775" cy="3463925"/>
          </a:xfrm>
          <a:custGeom>
            <a:avLst/>
            <a:gdLst>
              <a:gd name="connsiteX0" fmla="*/ 0 w 2771399"/>
              <a:gd name="connsiteY0" fmla="*/ 0 h 3463952"/>
              <a:gd name="connsiteX1" fmla="*/ 798131 w 2771399"/>
              <a:gd name="connsiteY1" fmla="*/ 0 h 3463952"/>
              <a:gd name="connsiteX2" fmla="*/ 2771399 w 2771399"/>
              <a:gd name="connsiteY2" fmla="*/ 2869219 h 3463952"/>
              <a:gd name="connsiteX3" fmla="*/ 2397403 w 2771399"/>
              <a:gd name="connsiteY3" fmla="*/ 3453555 h 3463952"/>
              <a:gd name="connsiteX4" fmla="*/ 2382286 w 2771399"/>
              <a:gd name="connsiteY4" fmla="*/ 3463952 h 3463952"/>
              <a:gd name="connsiteX5" fmla="*/ 0 w 2771399"/>
              <a:gd name="connsiteY5" fmla="*/ 0 h 34639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771399" h="3463952">
                <a:moveTo>
                  <a:pt x="0" y="0"/>
                </a:moveTo>
                <a:lnTo>
                  <a:pt x="798131" y="0"/>
                </a:lnTo>
                <a:lnTo>
                  <a:pt x="2771399" y="2869219"/>
                </a:lnTo>
                <a:lnTo>
                  <a:pt x="2397403" y="3453555"/>
                </a:lnTo>
                <a:lnTo>
                  <a:pt x="2382286" y="3463952"/>
                </a:lnTo>
                <a:lnTo>
                  <a:pt x="0" y="0"/>
                </a:lnTo>
                <a:close/>
              </a:path>
            </a:pathLst>
          </a:custGeom>
          <a:solidFill>
            <a:srgbClr val="D57053">
              <a:alpha val="30000"/>
            </a:srgbClr>
          </a:solidFill>
          <a:ln>
            <a:solidFill>
              <a:srgbClr val="EACEB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825" name="任意多边形 824"/>
          <p:cNvSpPr/>
          <p:nvPr/>
        </p:nvSpPr>
        <p:spPr>
          <a:xfrm flipH="1" flipV="1">
            <a:off x="6913563" y="1590675"/>
            <a:ext cx="4043362" cy="5305425"/>
          </a:xfrm>
          <a:custGeom>
            <a:avLst/>
            <a:gdLst>
              <a:gd name="connsiteX0" fmla="*/ 389113 w 4043737"/>
              <a:gd name="connsiteY0" fmla="*/ 5305892 h 5305892"/>
              <a:gd name="connsiteX1" fmla="*/ 373996 w 4043737"/>
              <a:gd name="connsiteY1" fmla="*/ 5295495 h 5305892"/>
              <a:gd name="connsiteX2" fmla="*/ 0 w 4043737"/>
              <a:gd name="connsiteY2" fmla="*/ 4711159 h 5305892"/>
              <a:gd name="connsiteX3" fmla="*/ 2281471 w 4043737"/>
              <a:gd name="connsiteY3" fmla="*/ 1393799 h 5305892"/>
              <a:gd name="connsiteX4" fmla="*/ 2285250 w 4043737"/>
              <a:gd name="connsiteY4" fmla="*/ 1396398 h 5305892"/>
              <a:gd name="connsiteX5" fmla="*/ 3245605 w 4043737"/>
              <a:gd name="connsiteY5" fmla="*/ 0 h 5305892"/>
              <a:gd name="connsiteX6" fmla="*/ 4043737 w 4043737"/>
              <a:gd name="connsiteY6" fmla="*/ 0 h 5305892"/>
              <a:gd name="connsiteX7" fmla="*/ 1810872 w 4043737"/>
              <a:gd name="connsiteY7" fmla="*/ 3246685 h 5305892"/>
              <a:gd name="connsiteX8" fmla="*/ 1807092 w 4043737"/>
              <a:gd name="connsiteY8" fmla="*/ 3244086 h 5305892"/>
              <a:gd name="connsiteX9" fmla="*/ 389113 w 4043737"/>
              <a:gd name="connsiteY9" fmla="*/ 5305892 h 53058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043737" h="5305892">
                <a:moveTo>
                  <a:pt x="389113" y="5305892"/>
                </a:moveTo>
                <a:lnTo>
                  <a:pt x="373996" y="5295495"/>
                </a:lnTo>
                <a:lnTo>
                  <a:pt x="0" y="4711159"/>
                </a:lnTo>
                <a:lnTo>
                  <a:pt x="2281471" y="1393799"/>
                </a:lnTo>
                <a:lnTo>
                  <a:pt x="2285250" y="1396398"/>
                </a:lnTo>
                <a:lnTo>
                  <a:pt x="3245605" y="0"/>
                </a:lnTo>
                <a:lnTo>
                  <a:pt x="4043737" y="0"/>
                </a:lnTo>
                <a:lnTo>
                  <a:pt x="1810872" y="3246685"/>
                </a:lnTo>
                <a:lnTo>
                  <a:pt x="1807092" y="3244086"/>
                </a:lnTo>
                <a:lnTo>
                  <a:pt x="389113" y="5305892"/>
                </a:lnTo>
                <a:close/>
              </a:path>
            </a:pathLst>
          </a:custGeom>
          <a:solidFill>
            <a:srgbClr val="88A378">
              <a:alpha val="30000"/>
            </a:srgbClr>
          </a:solidFill>
          <a:ln>
            <a:solidFill>
              <a:srgbClr val="D3DCC5">
                <a:alpha val="30000"/>
              </a:srgb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818" name="任意多边形 817"/>
          <p:cNvSpPr/>
          <p:nvPr/>
        </p:nvSpPr>
        <p:spPr>
          <a:xfrm flipV="1">
            <a:off x="7083425" y="5122863"/>
            <a:ext cx="1611313" cy="1773237"/>
          </a:xfrm>
          <a:custGeom>
            <a:avLst/>
            <a:gdLst>
              <a:gd name="connsiteX0" fmla="*/ 391161 w 1610447"/>
              <a:gd name="connsiteY0" fmla="*/ 1772896 h 1772896"/>
              <a:gd name="connsiteX1" fmla="*/ 1610447 w 1610447"/>
              <a:gd name="connsiteY1" fmla="*/ 0 h 1772896"/>
              <a:gd name="connsiteX2" fmla="*/ 812315 w 1610447"/>
              <a:gd name="connsiteY2" fmla="*/ 0 h 1772896"/>
              <a:gd name="connsiteX3" fmla="*/ 0 w 1610447"/>
              <a:gd name="connsiteY3" fmla="*/ 1181142 h 1772896"/>
              <a:gd name="connsiteX4" fmla="*/ 90309 w 1610447"/>
              <a:gd name="connsiteY4" fmla="*/ 1322243 h 1772896"/>
              <a:gd name="connsiteX5" fmla="*/ 143955 w 1610447"/>
              <a:gd name="connsiteY5" fmla="*/ 1400247 h 1772896"/>
              <a:gd name="connsiteX6" fmla="*/ 141371 w 1610447"/>
              <a:gd name="connsiteY6" fmla="*/ 1402024 h 1772896"/>
              <a:gd name="connsiteX7" fmla="*/ 368976 w 1610447"/>
              <a:gd name="connsiteY7" fmla="*/ 1757638 h 1772896"/>
              <a:gd name="connsiteX8" fmla="*/ 391161 w 1610447"/>
              <a:gd name="connsiteY8" fmla="*/ 1772896 h 1772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10447" h="1772896">
                <a:moveTo>
                  <a:pt x="391161" y="1772896"/>
                </a:moveTo>
                <a:lnTo>
                  <a:pt x="1610447" y="0"/>
                </a:lnTo>
                <a:lnTo>
                  <a:pt x="812315" y="0"/>
                </a:lnTo>
                <a:lnTo>
                  <a:pt x="0" y="1181142"/>
                </a:lnTo>
                <a:lnTo>
                  <a:pt x="90309" y="1322243"/>
                </a:lnTo>
                <a:lnTo>
                  <a:pt x="143955" y="1400247"/>
                </a:lnTo>
                <a:lnTo>
                  <a:pt x="141371" y="1402024"/>
                </a:lnTo>
                <a:lnTo>
                  <a:pt x="368976" y="1757638"/>
                </a:lnTo>
                <a:lnTo>
                  <a:pt x="391161" y="1772896"/>
                </a:lnTo>
                <a:close/>
              </a:path>
            </a:pathLst>
          </a:custGeom>
          <a:solidFill>
            <a:srgbClr val="ED6F65">
              <a:alpha val="25000"/>
            </a:srgbClr>
          </a:solidFill>
          <a:ln>
            <a:solidFill>
              <a:srgbClr val="F1DB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55" name="任意多边形 54"/>
          <p:cNvSpPr/>
          <p:nvPr/>
        </p:nvSpPr>
        <p:spPr>
          <a:xfrm flipH="1" flipV="1">
            <a:off x="1562100" y="5459413"/>
            <a:ext cx="768350" cy="593725"/>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ED5249">
              <a:alpha val="35000"/>
            </a:srgbClr>
          </a:solidFill>
          <a:ln>
            <a:solidFill>
              <a:srgbClr val="EFBBAB"/>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6" name="任意多边形 35"/>
          <p:cNvSpPr/>
          <p:nvPr/>
        </p:nvSpPr>
        <p:spPr>
          <a:xfrm flipH="1" flipV="1">
            <a:off x="4013200" y="4491038"/>
            <a:ext cx="766763" cy="595312"/>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89A67A">
              <a:alpha val="35000"/>
            </a:srgbClr>
          </a:solidFill>
          <a:ln>
            <a:solidFill>
              <a:srgbClr val="CFDAC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7" name="任意多边形 36"/>
          <p:cNvSpPr/>
          <p:nvPr/>
        </p:nvSpPr>
        <p:spPr>
          <a:xfrm flipV="1">
            <a:off x="6694488" y="5122863"/>
            <a:ext cx="768350" cy="595312"/>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ED6F65">
              <a:alpha val="35000"/>
            </a:srgbClr>
          </a:solidFill>
          <a:ln>
            <a:solidFill>
              <a:srgbClr val="F2C7BA"/>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cxnSp>
        <p:nvCxnSpPr>
          <p:cNvPr id="39" name="直接连接符 38"/>
          <p:cNvCxnSpPr/>
          <p:nvPr/>
        </p:nvCxnSpPr>
        <p:spPr>
          <a:xfrm>
            <a:off x="796925" y="787400"/>
            <a:ext cx="7897813"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41" name="平行四边形 40"/>
          <p:cNvSpPr/>
          <p:nvPr/>
        </p:nvSpPr>
        <p:spPr>
          <a:xfrm>
            <a:off x="361950" y="315913"/>
            <a:ext cx="1038225" cy="479425"/>
          </a:xfrm>
          <a:prstGeom prst="parallelogram">
            <a:avLst/>
          </a:prstGeom>
          <a:solidFill>
            <a:srgbClr val="34618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5395" name="文本框 41"/>
          <p:cNvSpPr txBox="1">
            <a:spLocks noChangeArrowheads="1"/>
          </p:cNvSpPr>
          <p:nvPr/>
        </p:nvSpPr>
        <p:spPr bwMode="auto">
          <a:xfrm>
            <a:off x="371475" y="293688"/>
            <a:ext cx="1019175" cy="523875"/>
          </a:xfrm>
          <a:prstGeom prst="rect">
            <a:avLst/>
          </a:prstGeom>
          <a:noFill/>
          <a:ln w="9525">
            <a:noFill/>
            <a:miter lim="800000"/>
            <a:headEnd/>
            <a:tailEnd/>
          </a:ln>
        </p:spPr>
        <p:txBody>
          <a:bodyPr>
            <a:spAutoFit/>
          </a:bodyPr>
          <a:lstStyle/>
          <a:p>
            <a:pPr algn="ctr"/>
            <a:r>
              <a:rPr lang="en-US" altLang="zh-CN" sz="2800">
                <a:solidFill>
                  <a:schemeClr val="bg1"/>
                </a:solidFill>
                <a:latin typeface="微软雅黑" pitchFamily="34" charset="-122"/>
                <a:ea typeface="微软雅黑" pitchFamily="34" charset="-122"/>
              </a:rPr>
              <a:t>1</a:t>
            </a:r>
            <a:endParaRPr lang="zh-CN" altLang="en-US" sz="2800">
              <a:solidFill>
                <a:schemeClr val="bg1"/>
              </a:solidFill>
              <a:latin typeface="微软雅黑" pitchFamily="34" charset="-122"/>
              <a:ea typeface="微软雅黑" pitchFamily="34" charset="-122"/>
            </a:endParaRPr>
          </a:p>
        </p:txBody>
      </p:sp>
      <p:sp>
        <p:nvSpPr>
          <p:cNvPr id="15396" name="矩形 44"/>
          <p:cNvSpPr>
            <a:spLocks noChangeArrowheads="1"/>
          </p:cNvSpPr>
          <p:nvPr/>
        </p:nvSpPr>
        <p:spPr bwMode="auto">
          <a:xfrm>
            <a:off x="1825625" y="344488"/>
            <a:ext cx="800100" cy="461962"/>
          </a:xfrm>
          <a:prstGeom prst="rect">
            <a:avLst/>
          </a:prstGeom>
          <a:noFill/>
          <a:ln w="9525">
            <a:noFill/>
            <a:miter lim="800000"/>
            <a:headEnd/>
            <a:tailEnd/>
          </a:ln>
        </p:spPr>
        <p:txBody>
          <a:bodyPr wrap="none">
            <a:spAutoFit/>
          </a:bodyPr>
          <a:lstStyle/>
          <a:p>
            <a:r>
              <a:rPr lang="zh-CN" altLang="zh-CN" sz="2400" b="1">
                <a:solidFill>
                  <a:srgbClr val="346182"/>
                </a:solidFill>
                <a:latin typeface="微软雅黑" pitchFamily="34" charset="-122"/>
                <a:ea typeface="微软雅黑" pitchFamily="34" charset="-122"/>
                <a:cs typeface="Times New Roman" pitchFamily="18" charset="0"/>
              </a:rPr>
              <a:t>摘要</a:t>
            </a:r>
            <a:endParaRPr lang="zh-CN" altLang="en-US" sz="2400" b="1">
              <a:solidFill>
                <a:srgbClr val="346182"/>
              </a:solidFill>
              <a:latin typeface="微软雅黑" pitchFamily="34" charset="-122"/>
              <a:ea typeface="微软雅黑" pitchFamily="34" charset="-122"/>
              <a:cs typeface="Times New Roman" pitchFamily="18" charset="0"/>
            </a:endParaRPr>
          </a:p>
        </p:txBody>
      </p:sp>
      <p:grpSp>
        <p:nvGrpSpPr>
          <p:cNvPr id="2" name="组合 1"/>
          <p:cNvGrpSpPr>
            <a:grpSpLocks/>
          </p:cNvGrpSpPr>
          <p:nvPr/>
        </p:nvGrpSpPr>
        <p:grpSpPr bwMode="auto">
          <a:xfrm>
            <a:off x="1285875" y="1771650"/>
            <a:ext cx="7135813" cy="3573463"/>
            <a:chOff x="1285643" y="1772435"/>
            <a:chExt cx="7135479" cy="3572664"/>
          </a:xfrm>
        </p:grpSpPr>
        <p:sp>
          <p:nvSpPr>
            <p:cNvPr id="54" name="矩形 53"/>
            <p:cNvSpPr/>
            <p:nvPr/>
          </p:nvSpPr>
          <p:spPr>
            <a:xfrm>
              <a:off x="1285643" y="2104149"/>
              <a:ext cx="7135479" cy="3240950"/>
            </a:xfrm>
            <a:prstGeom prst="rect">
              <a:avLst/>
            </a:prstGeom>
            <a:noFill/>
            <a:ln w="12700">
              <a:solidFill>
                <a:srgbClr val="34618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56" name="矩形 55"/>
            <p:cNvSpPr/>
            <p:nvPr/>
          </p:nvSpPr>
          <p:spPr>
            <a:xfrm>
              <a:off x="1285643" y="1772435"/>
              <a:ext cx="4389233" cy="338062"/>
            </a:xfrm>
            <a:prstGeom prst="rect">
              <a:avLst/>
            </a:prstGeom>
            <a:solidFill>
              <a:srgbClr val="34618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sp>
        <p:nvSpPr>
          <p:cNvPr id="57" name="TextBox 2063"/>
          <p:cNvSpPr txBox="1">
            <a:spLocks noChangeArrowheads="1"/>
          </p:cNvSpPr>
          <p:nvPr/>
        </p:nvSpPr>
        <p:spPr bwMode="auto">
          <a:xfrm>
            <a:off x="1357313" y="1762125"/>
            <a:ext cx="4725987" cy="338138"/>
          </a:xfrm>
          <a:prstGeom prst="rect">
            <a:avLst/>
          </a:prstGeom>
          <a:noFill/>
          <a:ln w="9525">
            <a:noFill/>
            <a:miter lim="800000"/>
            <a:headEnd/>
            <a:tailEnd/>
          </a:ln>
        </p:spPr>
        <p:txBody>
          <a:bodyPr anchor="ctr">
            <a:spAutoFit/>
          </a:bodyPr>
          <a:lstStyle/>
          <a:p>
            <a:r>
              <a:rPr lang="zh-CN" altLang="en-US" sz="1600" b="1">
                <a:solidFill>
                  <a:schemeClr val="bg1"/>
                </a:solidFill>
                <a:latin typeface="微软雅黑" pitchFamily="34" charset="-122"/>
                <a:ea typeface="微软雅黑" pitchFamily="34" charset="-122"/>
              </a:rPr>
              <a:t>关键词：文本框；文本框；文本框；文本框</a:t>
            </a:r>
          </a:p>
        </p:txBody>
      </p:sp>
      <p:sp>
        <p:nvSpPr>
          <p:cNvPr id="5" name="矩形 4"/>
          <p:cNvSpPr/>
          <p:nvPr/>
        </p:nvSpPr>
        <p:spPr>
          <a:xfrm>
            <a:off x="1484313" y="2524125"/>
            <a:ext cx="6737350" cy="2401888"/>
          </a:xfrm>
          <a:prstGeom prst="rect">
            <a:avLst/>
          </a:prstGeom>
        </p:spPr>
        <p:txBody>
          <a:bodyPr>
            <a:spAutoFit/>
          </a:bodyPr>
          <a:lstStyle/>
          <a:p>
            <a:pPr algn="just" fontAlgn="auto">
              <a:lnSpc>
                <a:spcPct val="150000"/>
              </a:lnSpc>
              <a:spcBef>
                <a:spcPts val="0"/>
              </a:spcBef>
              <a:spcAft>
                <a:spcPts val="0"/>
              </a:spcAft>
              <a:defRPr/>
            </a:pPr>
            <a:r>
              <a:rPr lang="zh-CN" altLang="en-US" sz="2800" b="1" dirty="0">
                <a:solidFill>
                  <a:srgbClr val="ED6E64"/>
                </a:solidFill>
                <a:latin typeface="微软雅黑" panose="020B0503020204020204" pitchFamily="34" charset="-122"/>
                <a:ea typeface="微软雅黑" panose="020B0503020204020204" pitchFamily="34" charset="-122"/>
                <a:cs typeface="Times New Roman" panose="02020603050405020304" pitchFamily="18" charset="0"/>
              </a:rPr>
              <a:t>摘要</a:t>
            </a:r>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又</a:t>
            </a:r>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称概要、内容提要。摘要是以提供文献内容梗概为目的，不加评论和补充解释，简明、确切地记述文献重要内容的短文。其基本要素包括研究目的、方法、结果和结论。具体地讲就是研究工作的主要对象和范围，采用的手段和方法，得出的结果和重要的结论，有时也包括具有情报价值的其它重要的</a:t>
            </a:r>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信息</a:t>
            </a: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up)">
                                      <p:cBhvr>
                                        <p:cTn id="7" dur="500"/>
                                        <p:tgtEl>
                                          <p:spTgt spid="2"/>
                                        </p:tgtEl>
                                      </p:cBhvr>
                                    </p:animEffect>
                                  </p:childTnLst>
                                </p:cTn>
                              </p:par>
                            </p:childTnLst>
                          </p:cTn>
                        </p:par>
                        <p:par>
                          <p:cTn id="8" fill="hold">
                            <p:stCondLst>
                              <p:cond delay="500"/>
                            </p:stCondLst>
                            <p:childTnLst>
                              <p:par>
                                <p:cTn id="9" presetID="2" presetClass="entr" presetSubtype="4" fill="hold" grpId="0" nodeType="afterEffect">
                                  <p:stCondLst>
                                    <p:cond delay="0"/>
                                  </p:stCondLst>
                                  <p:childTnLst>
                                    <p:set>
                                      <p:cBhvr>
                                        <p:cTn id="10" dur="1" fill="hold">
                                          <p:stCondLst>
                                            <p:cond delay="0"/>
                                          </p:stCondLst>
                                        </p:cTn>
                                        <p:tgtEl>
                                          <p:spTgt spid="57"/>
                                        </p:tgtEl>
                                        <p:attrNameLst>
                                          <p:attrName>style.visibility</p:attrName>
                                        </p:attrNameLst>
                                      </p:cBhvr>
                                      <p:to>
                                        <p:strVal val="visible"/>
                                      </p:to>
                                    </p:set>
                                    <p:anim calcmode="lin" valueType="num">
                                      <p:cBhvr additive="base">
                                        <p:cTn id="11" dur="500" fill="hold"/>
                                        <p:tgtEl>
                                          <p:spTgt spid="57"/>
                                        </p:tgtEl>
                                        <p:attrNameLst>
                                          <p:attrName>ppt_x</p:attrName>
                                        </p:attrNameLst>
                                      </p:cBhvr>
                                      <p:tavLst>
                                        <p:tav tm="0">
                                          <p:val>
                                            <p:strVal val="#ppt_x"/>
                                          </p:val>
                                        </p:tav>
                                        <p:tav tm="100000">
                                          <p:val>
                                            <p:strVal val="#ppt_x"/>
                                          </p:val>
                                        </p:tav>
                                      </p:tavLst>
                                    </p:anim>
                                    <p:anim calcmode="lin" valueType="num">
                                      <p:cBhvr additive="base">
                                        <p:cTn id="12" dur="500" fill="hold"/>
                                        <p:tgtEl>
                                          <p:spTgt spid="57"/>
                                        </p:tgtEl>
                                        <p:attrNameLst>
                                          <p:attrName>ppt_y</p:attrName>
                                        </p:attrNameLst>
                                      </p:cBhvr>
                                      <p:tavLst>
                                        <p:tav tm="0">
                                          <p:val>
                                            <p:strVal val="1+#ppt_h/2"/>
                                          </p:val>
                                        </p:tav>
                                        <p:tav tm="100000">
                                          <p:val>
                                            <p:strVal val="#ppt_y"/>
                                          </p:val>
                                        </p:tav>
                                      </p:tavLst>
                                    </p:anim>
                                  </p:childTnLst>
                                </p:cTn>
                              </p:par>
                            </p:childTnLst>
                          </p:cTn>
                        </p:par>
                        <p:par>
                          <p:cTn id="13" fill="hold">
                            <p:stCondLst>
                              <p:cond delay="1000"/>
                            </p:stCondLst>
                            <p:childTnLst>
                              <p:par>
                                <p:cTn id="14" presetID="2" presetClass="entr" presetSubtype="4" fill="hold" grpId="0" nodeType="afterEffect">
                                  <p:stCondLst>
                                    <p:cond delay="0"/>
                                  </p:stCondLst>
                                  <p:childTnLst>
                                    <p:set>
                                      <p:cBhvr>
                                        <p:cTn id="15" dur="1" fill="hold">
                                          <p:stCondLst>
                                            <p:cond delay="0"/>
                                          </p:stCondLst>
                                        </p:cTn>
                                        <p:tgtEl>
                                          <p:spTgt spid="5"/>
                                        </p:tgtEl>
                                        <p:attrNameLst>
                                          <p:attrName>style.visibility</p:attrName>
                                        </p:attrNameLst>
                                      </p:cBhvr>
                                      <p:to>
                                        <p:strVal val="visible"/>
                                      </p:to>
                                    </p:set>
                                    <p:anim calcmode="lin" valueType="num">
                                      <p:cBhvr additive="base">
                                        <p:cTn id="16" dur="500" fill="hold"/>
                                        <p:tgtEl>
                                          <p:spTgt spid="5"/>
                                        </p:tgtEl>
                                        <p:attrNameLst>
                                          <p:attrName>ppt_x</p:attrName>
                                        </p:attrNameLst>
                                      </p:cBhvr>
                                      <p:tavLst>
                                        <p:tav tm="0">
                                          <p:val>
                                            <p:strVal val="#ppt_x"/>
                                          </p:val>
                                        </p:tav>
                                        <p:tav tm="100000">
                                          <p:val>
                                            <p:strVal val="#ppt_x"/>
                                          </p:val>
                                        </p:tav>
                                      </p:tavLst>
                                    </p:anim>
                                    <p:anim calcmode="lin" valueType="num">
                                      <p:cBhvr additive="base">
                                        <p:cTn id="17"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 grpId="0"/>
      <p:bldP spid="5"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 name="任意多边形 69"/>
          <p:cNvSpPr/>
          <p:nvPr/>
        </p:nvSpPr>
        <p:spPr>
          <a:xfrm>
            <a:off x="561975" y="5459413"/>
            <a:ext cx="1379538" cy="1436687"/>
          </a:xfrm>
          <a:custGeom>
            <a:avLst/>
            <a:gdLst>
              <a:gd name="connsiteX0" fmla="*/ 988221 w 1379382"/>
              <a:gd name="connsiteY0" fmla="*/ 0 h 1436917"/>
              <a:gd name="connsiteX1" fmla="*/ 1010406 w 1379382"/>
              <a:gd name="connsiteY1" fmla="*/ 15258 h 1436917"/>
              <a:gd name="connsiteX2" fmla="*/ 1238011 w 1379382"/>
              <a:gd name="connsiteY2" fmla="*/ 370872 h 1436917"/>
              <a:gd name="connsiteX3" fmla="*/ 1235427 w 1379382"/>
              <a:gd name="connsiteY3" fmla="*/ 372649 h 1436917"/>
              <a:gd name="connsiteX4" fmla="*/ 1289073 w 1379382"/>
              <a:gd name="connsiteY4" fmla="*/ 450653 h 1436917"/>
              <a:gd name="connsiteX5" fmla="*/ 1379382 w 1379382"/>
              <a:gd name="connsiteY5" fmla="*/ 591754 h 1436917"/>
              <a:gd name="connsiteX6" fmla="*/ 798132 w 1379382"/>
              <a:gd name="connsiteY6" fmla="*/ 1436917 h 1436917"/>
              <a:gd name="connsiteX7" fmla="*/ 0 w 1379382"/>
              <a:gd name="connsiteY7" fmla="*/ 1436917 h 1436917"/>
              <a:gd name="connsiteX8" fmla="*/ 988221 w 1379382"/>
              <a:gd name="connsiteY8" fmla="*/ 0 h 14369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79382" h="1436917">
                <a:moveTo>
                  <a:pt x="988221" y="0"/>
                </a:moveTo>
                <a:lnTo>
                  <a:pt x="1010406" y="15258"/>
                </a:lnTo>
                <a:lnTo>
                  <a:pt x="1238011" y="370872"/>
                </a:lnTo>
                <a:lnTo>
                  <a:pt x="1235427" y="372649"/>
                </a:lnTo>
                <a:lnTo>
                  <a:pt x="1289073" y="450653"/>
                </a:lnTo>
                <a:lnTo>
                  <a:pt x="1379382" y="591754"/>
                </a:lnTo>
                <a:lnTo>
                  <a:pt x="798132" y="1436917"/>
                </a:lnTo>
                <a:lnTo>
                  <a:pt x="0" y="1436917"/>
                </a:lnTo>
                <a:lnTo>
                  <a:pt x="988221" y="0"/>
                </a:lnTo>
                <a:close/>
              </a:path>
            </a:pathLst>
          </a:custGeom>
          <a:solidFill>
            <a:srgbClr val="EE8F82">
              <a:alpha val="25000"/>
            </a:srgbClr>
          </a:solidFill>
          <a:ln>
            <a:solidFill>
              <a:srgbClr val="EED9C6"/>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69" name="任意多边形 68"/>
          <p:cNvSpPr/>
          <p:nvPr/>
        </p:nvSpPr>
        <p:spPr>
          <a:xfrm>
            <a:off x="1949450" y="5459413"/>
            <a:ext cx="1377950" cy="1436687"/>
          </a:xfrm>
          <a:custGeom>
            <a:avLst/>
            <a:gdLst>
              <a:gd name="connsiteX0" fmla="*/ 389113 w 1377333"/>
              <a:gd name="connsiteY0" fmla="*/ 0 h 1436916"/>
              <a:gd name="connsiteX1" fmla="*/ 1377333 w 1377333"/>
              <a:gd name="connsiteY1" fmla="*/ 1436916 h 1436916"/>
              <a:gd name="connsiteX2" fmla="*/ 579200 w 1377333"/>
              <a:gd name="connsiteY2" fmla="*/ 1436916 h 1436916"/>
              <a:gd name="connsiteX3" fmla="*/ 0 w 1377333"/>
              <a:gd name="connsiteY3" fmla="*/ 594733 h 1436916"/>
              <a:gd name="connsiteX4" fmla="*/ 373996 w 1377333"/>
              <a:gd name="connsiteY4" fmla="*/ 10397 h 1436916"/>
              <a:gd name="connsiteX5" fmla="*/ 389113 w 1377333"/>
              <a:gd name="connsiteY5" fmla="*/ 0 h 14369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77333" h="1436916">
                <a:moveTo>
                  <a:pt x="389113" y="0"/>
                </a:moveTo>
                <a:lnTo>
                  <a:pt x="1377333" y="1436916"/>
                </a:lnTo>
                <a:lnTo>
                  <a:pt x="579200" y="1436916"/>
                </a:lnTo>
                <a:lnTo>
                  <a:pt x="0" y="594733"/>
                </a:lnTo>
                <a:lnTo>
                  <a:pt x="373996" y="10397"/>
                </a:lnTo>
                <a:lnTo>
                  <a:pt x="389113" y="0"/>
                </a:lnTo>
                <a:close/>
              </a:path>
            </a:pathLst>
          </a:custGeom>
          <a:solidFill>
            <a:srgbClr val="F1DBCC"/>
          </a:solidFill>
          <a:ln>
            <a:solidFill>
              <a:srgbClr val="F1DB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819" name="任意多边形 818"/>
          <p:cNvSpPr/>
          <p:nvPr/>
        </p:nvSpPr>
        <p:spPr>
          <a:xfrm flipV="1">
            <a:off x="5465763" y="5122863"/>
            <a:ext cx="1609725" cy="1773237"/>
          </a:xfrm>
          <a:custGeom>
            <a:avLst/>
            <a:gdLst>
              <a:gd name="connsiteX0" fmla="*/ 1219285 w 1608398"/>
              <a:gd name="connsiteY0" fmla="*/ 1772896 h 1772896"/>
              <a:gd name="connsiteX1" fmla="*/ 1234402 w 1608398"/>
              <a:gd name="connsiteY1" fmla="*/ 1762499 h 1772896"/>
              <a:gd name="connsiteX2" fmla="*/ 1608398 w 1608398"/>
              <a:gd name="connsiteY2" fmla="*/ 1178163 h 1772896"/>
              <a:gd name="connsiteX3" fmla="*/ 798132 w 1608398"/>
              <a:gd name="connsiteY3" fmla="*/ 0 h 1772896"/>
              <a:gd name="connsiteX4" fmla="*/ 0 w 1608398"/>
              <a:gd name="connsiteY4" fmla="*/ 0 h 1772896"/>
              <a:gd name="connsiteX5" fmla="*/ 1219285 w 1608398"/>
              <a:gd name="connsiteY5" fmla="*/ 1772896 h 1772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608398" h="1772896">
                <a:moveTo>
                  <a:pt x="1219285" y="1772896"/>
                </a:moveTo>
                <a:lnTo>
                  <a:pt x="1234402" y="1762499"/>
                </a:lnTo>
                <a:lnTo>
                  <a:pt x="1608398" y="1178163"/>
                </a:lnTo>
                <a:lnTo>
                  <a:pt x="798132" y="0"/>
                </a:lnTo>
                <a:lnTo>
                  <a:pt x="0" y="0"/>
                </a:lnTo>
                <a:lnTo>
                  <a:pt x="1219285" y="1772896"/>
                </a:lnTo>
                <a:close/>
              </a:path>
            </a:pathLst>
          </a:custGeom>
          <a:solidFill>
            <a:srgbClr val="ED6F65">
              <a:alpha val="25000"/>
            </a:srgbClr>
          </a:solidFill>
          <a:ln>
            <a:solidFill>
              <a:srgbClr val="F1DB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520" name="任意多边形 519"/>
          <p:cNvSpPr/>
          <p:nvPr/>
        </p:nvSpPr>
        <p:spPr>
          <a:xfrm>
            <a:off x="10575925" y="2868613"/>
            <a:ext cx="768350" cy="595312"/>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D57053">
              <a:alpha val="49000"/>
            </a:srgbClr>
          </a:solidFill>
          <a:ln>
            <a:solidFill>
              <a:srgbClr val="DF9B83">
                <a:alpha val="49000"/>
              </a:srgb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686" name="任意多边形 685"/>
          <p:cNvSpPr/>
          <p:nvPr/>
        </p:nvSpPr>
        <p:spPr>
          <a:xfrm>
            <a:off x="9482138" y="0"/>
            <a:ext cx="1474787" cy="1577975"/>
          </a:xfrm>
          <a:custGeom>
            <a:avLst/>
            <a:gdLst>
              <a:gd name="connsiteX0" fmla="*/ 0 w 1474363"/>
              <a:gd name="connsiteY0" fmla="*/ 0 h 1578002"/>
              <a:gd name="connsiteX1" fmla="*/ 798133 w 1474363"/>
              <a:gd name="connsiteY1" fmla="*/ 0 h 1578002"/>
              <a:gd name="connsiteX2" fmla="*/ 1474363 w 1474363"/>
              <a:gd name="connsiteY2" fmla="*/ 983269 h 1578002"/>
              <a:gd name="connsiteX3" fmla="*/ 1100367 w 1474363"/>
              <a:gd name="connsiteY3" fmla="*/ 1567605 h 1578002"/>
              <a:gd name="connsiteX4" fmla="*/ 1085250 w 1474363"/>
              <a:gd name="connsiteY4" fmla="*/ 1578002 h 1578002"/>
              <a:gd name="connsiteX5" fmla="*/ 0 w 1474363"/>
              <a:gd name="connsiteY5" fmla="*/ 0 h 15780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74363" h="1578002">
                <a:moveTo>
                  <a:pt x="0" y="0"/>
                </a:moveTo>
                <a:lnTo>
                  <a:pt x="798133" y="0"/>
                </a:lnTo>
                <a:lnTo>
                  <a:pt x="1474363" y="983269"/>
                </a:lnTo>
                <a:lnTo>
                  <a:pt x="1100367" y="1567605"/>
                </a:lnTo>
                <a:lnTo>
                  <a:pt x="1085250" y="1578002"/>
                </a:lnTo>
                <a:lnTo>
                  <a:pt x="0" y="0"/>
                </a:lnTo>
                <a:close/>
              </a:path>
            </a:pathLst>
          </a:custGeom>
          <a:solidFill>
            <a:srgbClr val="E7B05E">
              <a:alpha val="25000"/>
            </a:srgbClr>
          </a:solidFill>
          <a:ln>
            <a:solidFill>
              <a:srgbClr val="EFE3C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84" name="任意多边形 83"/>
          <p:cNvSpPr/>
          <p:nvPr/>
        </p:nvSpPr>
        <p:spPr>
          <a:xfrm>
            <a:off x="10964863" y="0"/>
            <a:ext cx="1238250" cy="1577975"/>
          </a:xfrm>
          <a:custGeom>
            <a:avLst/>
            <a:gdLst>
              <a:gd name="connsiteX0" fmla="*/ 678279 w 1238362"/>
              <a:gd name="connsiteY0" fmla="*/ 0 h 1578002"/>
              <a:gd name="connsiteX1" fmla="*/ 1238362 w 1238362"/>
              <a:gd name="connsiteY1" fmla="*/ 0 h 1578002"/>
              <a:gd name="connsiteX2" fmla="*/ 1238362 w 1238362"/>
              <a:gd name="connsiteY2" fmla="*/ 346134 h 1578002"/>
              <a:gd name="connsiteX3" fmla="*/ 391161 w 1238362"/>
              <a:gd name="connsiteY3" fmla="*/ 1578002 h 1578002"/>
              <a:gd name="connsiteX4" fmla="*/ 368976 w 1238362"/>
              <a:gd name="connsiteY4" fmla="*/ 1562744 h 1578002"/>
              <a:gd name="connsiteX5" fmla="*/ 141371 w 1238362"/>
              <a:gd name="connsiteY5" fmla="*/ 1207130 h 1578002"/>
              <a:gd name="connsiteX6" fmla="*/ 143955 w 1238362"/>
              <a:gd name="connsiteY6" fmla="*/ 1205353 h 1578002"/>
              <a:gd name="connsiteX7" fmla="*/ 90309 w 1238362"/>
              <a:gd name="connsiteY7" fmla="*/ 1127349 h 1578002"/>
              <a:gd name="connsiteX8" fmla="*/ 0 w 1238362"/>
              <a:gd name="connsiteY8" fmla="*/ 986248 h 1578002"/>
              <a:gd name="connsiteX9" fmla="*/ 678279 w 1238362"/>
              <a:gd name="connsiteY9" fmla="*/ 0 h 15780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38362" h="1578002">
                <a:moveTo>
                  <a:pt x="678279" y="0"/>
                </a:moveTo>
                <a:lnTo>
                  <a:pt x="1238362" y="0"/>
                </a:lnTo>
                <a:lnTo>
                  <a:pt x="1238362" y="346134"/>
                </a:lnTo>
                <a:lnTo>
                  <a:pt x="391161" y="1578002"/>
                </a:lnTo>
                <a:lnTo>
                  <a:pt x="368976" y="1562744"/>
                </a:lnTo>
                <a:lnTo>
                  <a:pt x="141371" y="1207130"/>
                </a:lnTo>
                <a:lnTo>
                  <a:pt x="143955" y="1205353"/>
                </a:lnTo>
                <a:lnTo>
                  <a:pt x="90309" y="1127349"/>
                </a:lnTo>
                <a:lnTo>
                  <a:pt x="0" y="986248"/>
                </a:lnTo>
                <a:lnTo>
                  <a:pt x="678279" y="0"/>
                </a:lnTo>
                <a:close/>
              </a:path>
            </a:pathLst>
          </a:custGeom>
          <a:solidFill>
            <a:srgbClr val="EFE3C2">
              <a:alpha val="71000"/>
            </a:srgbClr>
          </a:solidFill>
          <a:ln>
            <a:solidFill>
              <a:srgbClr val="EEE6C8"/>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704" name="任意多边形 703"/>
          <p:cNvSpPr/>
          <p:nvPr/>
        </p:nvSpPr>
        <p:spPr>
          <a:xfrm>
            <a:off x="11202988" y="1946275"/>
            <a:ext cx="798512" cy="1160463"/>
          </a:xfrm>
          <a:custGeom>
            <a:avLst/>
            <a:gdLst>
              <a:gd name="connsiteX0" fmla="*/ 399066 w 798132"/>
              <a:gd name="connsiteY0" fmla="*/ 0 h 1160519"/>
              <a:gd name="connsiteX1" fmla="*/ 798132 w 798132"/>
              <a:gd name="connsiteY1" fmla="*/ 580260 h 1160519"/>
              <a:gd name="connsiteX2" fmla="*/ 399066 w 798132"/>
              <a:gd name="connsiteY2" fmla="*/ 1160519 h 1160519"/>
              <a:gd name="connsiteX3" fmla="*/ 0 w 798132"/>
              <a:gd name="connsiteY3" fmla="*/ 580260 h 1160519"/>
              <a:gd name="connsiteX4" fmla="*/ 399066 w 798132"/>
              <a:gd name="connsiteY4" fmla="*/ 0 h 116051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98132" h="1160519">
                <a:moveTo>
                  <a:pt x="399066" y="0"/>
                </a:moveTo>
                <a:lnTo>
                  <a:pt x="798132" y="580260"/>
                </a:lnTo>
                <a:lnTo>
                  <a:pt x="399066" y="1160519"/>
                </a:lnTo>
                <a:lnTo>
                  <a:pt x="0" y="580260"/>
                </a:lnTo>
                <a:lnTo>
                  <a:pt x="399066" y="0"/>
                </a:lnTo>
                <a:close/>
              </a:path>
            </a:pathLst>
          </a:custGeom>
          <a:solidFill>
            <a:srgbClr val="D57053">
              <a:alpha val="25000"/>
            </a:srgbClr>
          </a:solidFill>
          <a:ln>
            <a:solidFill>
              <a:srgbClr val="EAD3BE"/>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88" name="任意多边形 87"/>
          <p:cNvSpPr/>
          <p:nvPr/>
        </p:nvSpPr>
        <p:spPr>
          <a:xfrm>
            <a:off x="11601450" y="1071563"/>
            <a:ext cx="601663" cy="1455737"/>
          </a:xfrm>
          <a:custGeom>
            <a:avLst/>
            <a:gdLst>
              <a:gd name="connsiteX0" fmla="*/ 601946 w 601946"/>
              <a:gd name="connsiteY0" fmla="*/ 0 h 1455517"/>
              <a:gd name="connsiteX1" fmla="*/ 601946 w 601946"/>
              <a:gd name="connsiteY1" fmla="*/ 1160520 h 1455517"/>
              <a:gd name="connsiteX2" fmla="*/ 399066 w 601946"/>
              <a:gd name="connsiteY2" fmla="*/ 1455517 h 1455517"/>
              <a:gd name="connsiteX3" fmla="*/ 0 w 601946"/>
              <a:gd name="connsiteY3" fmla="*/ 875257 h 1455517"/>
              <a:gd name="connsiteX4" fmla="*/ 601946 w 601946"/>
              <a:gd name="connsiteY4" fmla="*/ 0 h 145551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1946" h="1455517">
                <a:moveTo>
                  <a:pt x="601946" y="0"/>
                </a:moveTo>
                <a:lnTo>
                  <a:pt x="601946" y="1160520"/>
                </a:lnTo>
                <a:lnTo>
                  <a:pt x="399066" y="1455517"/>
                </a:lnTo>
                <a:lnTo>
                  <a:pt x="0" y="875257"/>
                </a:lnTo>
                <a:lnTo>
                  <a:pt x="601946" y="0"/>
                </a:lnTo>
                <a:close/>
              </a:path>
            </a:pathLst>
          </a:custGeom>
          <a:solidFill>
            <a:srgbClr val="EBCEBC"/>
          </a:solidFill>
          <a:ln>
            <a:solidFill>
              <a:srgbClr val="EACDBA"/>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700" name="任意多边形 699"/>
          <p:cNvSpPr/>
          <p:nvPr/>
        </p:nvSpPr>
        <p:spPr>
          <a:xfrm>
            <a:off x="10964863" y="1590675"/>
            <a:ext cx="636587" cy="936625"/>
          </a:xfrm>
          <a:custGeom>
            <a:avLst/>
            <a:gdLst>
              <a:gd name="connsiteX0" fmla="*/ 391161 w 636416"/>
              <a:gd name="connsiteY0" fmla="*/ 0 h 936872"/>
              <a:gd name="connsiteX1" fmla="*/ 636416 w 636416"/>
              <a:gd name="connsiteY1" fmla="*/ 356612 h 936872"/>
              <a:gd name="connsiteX2" fmla="*/ 237350 w 636416"/>
              <a:gd name="connsiteY2" fmla="*/ 936872 h 936872"/>
              <a:gd name="connsiteX3" fmla="*/ 0 w 636416"/>
              <a:gd name="connsiteY3" fmla="*/ 591754 h 936872"/>
              <a:gd name="connsiteX4" fmla="*/ 90309 w 636416"/>
              <a:gd name="connsiteY4" fmla="*/ 450653 h 936872"/>
              <a:gd name="connsiteX5" fmla="*/ 143955 w 636416"/>
              <a:gd name="connsiteY5" fmla="*/ 372649 h 936872"/>
              <a:gd name="connsiteX6" fmla="*/ 141371 w 636416"/>
              <a:gd name="connsiteY6" fmla="*/ 370872 h 936872"/>
              <a:gd name="connsiteX7" fmla="*/ 368976 w 636416"/>
              <a:gd name="connsiteY7" fmla="*/ 15258 h 936872"/>
              <a:gd name="connsiteX8" fmla="*/ 391161 w 636416"/>
              <a:gd name="connsiteY8" fmla="*/ 0 h 9368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36416" h="936872">
                <a:moveTo>
                  <a:pt x="391161" y="0"/>
                </a:moveTo>
                <a:lnTo>
                  <a:pt x="636416" y="356612"/>
                </a:lnTo>
                <a:lnTo>
                  <a:pt x="237350" y="936872"/>
                </a:lnTo>
                <a:lnTo>
                  <a:pt x="0" y="591754"/>
                </a:lnTo>
                <a:lnTo>
                  <a:pt x="90309" y="450653"/>
                </a:lnTo>
                <a:lnTo>
                  <a:pt x="143955" y="372649"/>
                </a:lnTo>
                <a:lnTo>
                  <a:pt x="141371" y="370872"/>
                </a:lnTo>
                <a:lnTo>
                  <a:pt x="368976" y="15258"/>
                </a:lnTo>
                <a:lnTo>
                  <a:pt x="391161" y="0"/>
                </a:lnTo>
                <a:close/>
              </a:path>
            </a:pathLst>
          </a:custGeom>
          <a:solidFill>
            <a:srgbClr val="D2DBC4"/>
          </a:solidFill>
          <a:ln>
            <a:solidFill>
              <a:srgbClr val="D3DDC7"/>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699" name="任意多边形 698"/>
          <p:cNvSpPr/>
          <p:nvPr/>
        </p:nvSpPr>
        <p:spPr>
          <a:xfrm>
            <a:off x="10964863" y="2527300"/>
            <a:ext cx="636587" cy="936625"/>
          </a:xfrm>
          <a:custGeom>
            <a:avLst/>
            <a:gdLst>
              <a:gd name="connsiteX0" fmla="*/ 237350 w 636416"/>
              <a:gd name="connsiteY0" fmla="*/ 0 h 936871"/>
              <a:gd name="connsiteX1" fmla="*/ 636416 w 636416"/>
              <a:gd name="connsiteY1" fmla="*/ 580259 h 936871"/>
              <a:gd name="connsiteX2" fmla="*/ 391161 w 636416"/>
              <a:gd name="connsiteY2" fmla="*/ 936871 h 936871"/>
              <a:gd name="connsiteX3" fmla="*/ 368976 w 636416"/>
              <a:gd name="connsiteY3" fmla="*/ 921613 h 936871"/>
              <a:gd name="connsiteX4" fmla="*/ 141371 w 636416"/>
              <a:gd name="connsiteY4" fmla="*/ 565999 h 936871"/>
              <a:gd name="connsiteX5" fmla="*/ 143955 w 636416"/>
              <a:gd name="connsiteY5" fmla="*/ 564222 h 936871"/>
              <a:gd name="connsiteX6" fmla="*/ 90309 w 636416"/>
              <a:gd name="connsiteY6" fmla="*/ 486218 h 936871"/>
              <a:gd name="connsiteX7" fmla="*/ 0 w 636416"/>
              <a:gd name="connsiteY7" fmla="*/ 345117 h 936871"/>
              <a:gd name="connsiteX8" fmla="*/ 237350 w 636416"/>
              <a:gd name="connsiteY8" fmla="*/ 0 h 9368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36416" h="936871">
                <a:moveTo>
                  <a:pt x="237350" y="0"/>
                </a:moveTo>
                <a:lnTo>
                  <a:pt x="636416" y="580259"/>
                </a:lnTo>
                <a:lnTo>
                  <a:pt x="391161" y="936871"/>
                </a:lnTo>
                <a:lnTo>
                  <a:pt x="368976" y="921613"/>
                </a:lnTo>
                <a:lnTo>
                  <a:pt x="141371" y="565999"/>
                </a:lnTo>
                <a:lnTo>
                  <a:pt x="143955" y="564222"/>
                </a:lnTo>
                <a:lnTo>
                  <a:pt x="90309" y="486218"/>
                </a:lnTo>
                <a:lnTo>
                  <a:pt x="0" y="345117"/>
                </a:lnTo>
                <a:lnTo>
                  <a:pt x="237350" y="0"/>
                </a:lnTo>
                <a:close/>
              </a:path>
            </a:pathLst>
          </a:custGeom>
          <a:solidFill>
            <a:srgbClr val="E9CCBA"/>
          </a:solidFill>
          <a:ln>
            <a:solidFill>
              <a:srgbClr val="EACDBB"/>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94" name="任意多边形 93"/>
          <p:cNvSpPr/>
          <p:nvPr/>
        </p:nvSpPr>
        <p:spPr>
          <a:xfrm>
            <a:off x="11601450" y="2527300"/>
            <a:ext cx="601663" cy="1455738"/>
          </a:xfrm>
          <a:custGeom>
            <a:avLst/>
            <a:gdLst>
              <a:gd name="connsiteX0" fmla="*/ 399066 w 601946"/>
              <a:gd name="connsiteY0" fmla="*/ 0 h 1455516"/>
              <a:gd name="connsiteX1" fmla="*/ 601946 w 601946"/>
              <a:gd name="connsiteY1" fmla="*/ 294997 h 1455516"/>
              <a:gd name="connsiteX2" fmla="*/ 601946 w 601946"/>
              <a:gd name="connsiteY2" fmla="*/ 1455516 h 1455516"/>
              <a:gd name="connsiteX3" fmla="*/ 0 w 601946"/>
              <a:gd name="connsiteY3" fmla="*/ 580259 h 1455516"/>
              <a:gd name="connsiteX4" fmla="*/ 399066 w 601946"/>
              <a:gd name="connsiteY4" fmla="*/ 0 h 145551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1946" h="1455516">
                <a:moveTo>
                  <a:pt x="399066" y="0"/>
                </a:moveTo>
                <a:lnTo>
                  <a:pt x="601946" y="294997"/>
                </a:lnTo>
                <a:lnTo>
                  <a:pt x="601946" y="1455516"/>
                </a:lnTo>
                <a:lnTo>
                  <a:pt x="0" y="580259"/>
                </a:lnTo>
                <a:lnTo>
                  <a:pt x="399066" y="0"/>
                </a:lnTo>
                <a:close/>
              </a:path>
            </a:pathLst>
          </a:custGeom>
          <a:solidFill>
            <a:srgbClr val="D3DDC7"/>
          </a:solidFill>
          <a:ln>
            <a:solidFill>
              <a:srgbClr val="D3DCC6"/>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523" name="任意多边形 522"/>
          <p:cNvSpPr/>
          <p:nvPr/>
        </p:nvSpPr>
        <p:spPr>
          <a:xfrm>
            <a:off x="10575925" y="982663"/>
            <a:ext cx="768350" cy="595312"/>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E49B35">
              <a:alpha val="36000"/>
            </a:srgbClr>
          </a:solidFill>
          <a:ln>
            <a:solidFill>
              <a:srgbClr val="EBD3A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529" name="任意多边形 528"/>
          <p:cNvSpPr/>
          <p:nvPr/>
        </p:nvSpPr>
        <p:spPr>
          <a:xfrm flipV="1">
            <a:off x="10575925" y="1590675"/>
            <a:ext cx="768350" cy="593725"/>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88A378">
              <a:alpha val="53000"/>
            </a:srgbClr>
          </a:solidFill>
          <a:ln>
            <a:solidFill>
              <a:srgbClr val="B3C4A5">
                <a:alpha val="53000"/>
              </a:srgb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51" name="任意多边形 50"/>
          <p:cNvSpPr/>
          <p:nvPr/>
        </p:nvSpPr>
        <p:spPr>
          <a:xfrm>
            <a:off x="2444750" y="4491038"/>
            <a:ext cx="1946275" cy="2417762"/>
          </a:xfrm>
          <a:custGeom>
            <a:avLst/>
            <a:gdLst>
              <a:gd name="connsiteX0" fmla="*/ 1555213 w 1946374"/>
              <a:gd name="connsiteY0" fmla="*/ 0 h 2416275"/>
              <a:gd name="connsiteX1" fmla="*/ 1577398 w 1946374"/>
              <a:gd name="connsiteY1" fmla="*/ 15258 h 2416275"/>
              <a:gd name="connsiteX2" fmla="*/ 1805003 w 1946374"/>
              <a:gd name="connsiteY2" fmla="*/ 370872 h 2416275"/>
              <a:gd name="connsiteX3" fmla="*/ 1802419 w 1946374"/>
              <a:gd name="connsiteY3" fmla="*/ 372649 h 2416275"/>
              <a:gd name="connsiteX4" fmla="*/ 1856065 w 1946374"/>
              <a:gd name="connsiteY4" fmla="*/ 450653 h 2416275"/>
              <a:gd name="connsiteX5" fmla="*/ 1946374 w 1946374"/>
              <a:gd name="connsiteY5" fmla="*/ 591754 h 2416275"/>
              <a:gd name="connsiteX6" fmla="*/ 691584 w 1946374"/>
              <a:gd name="connsiteY6" fmla="*/ 2416275 h 2416275"/>
              <a:gd name="connsiteX7" fmla="*/ 106548 w 1946374"/>
              <a:gd name="connsiteY7" fmla="*/ 2416275 h 2416275"/>
              <a:gd name="connsiteX8" fmla="*/ 0 w 1946374"/>
              <a:gd name="connsiteY8" fmla="*/ 2261349 h 2416275"/>
              <a:gd name="connsiteX9" fmla="*/ 1555213 w 1946374"/>
              <a:gd name="connsiteY9" fmla="*/ 0 h 24162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46374" h="2416275">
                <a:moveTo>
                  <a:pt x="1555213" y="0"/>
                </a:moveTo>
                <a:lnTo>
                  <a:pt x="1577398" y="15258"/>
                </a:lnTo>
                <a:lnTo>
                  <a:pt x="1805003" y="370872"/>
                </a:lnTo>
                <a:lnTo>
                  <a:pt x="1802419" y="372649"/>
                </a:lnTo>
                <a:lnTo>
                  <a:pt x="1856065" y="450653"/>
                </a:lnTo>
                <a:lnTo>
                  <a:pt x="1946374" y="591754"/>
                </a:lnTo>
                <a:lnTo>
                  <a:pt x="691584" y="2416275"/>
                </a:lnTo>
                <a:lnTo>
                  <a:pt x="106548" y="2416275"/>
                </a:lnTo>
                <a:lnTo>
                  <a:pt x="0" y="2261349"/>
                </a:lnTo>
                <a:lnTo>
                  <a:pt x="1555213" y="0"/>
                </a:lnTo>
                <a:close/>
              </a:path>
            </a:pathLst>
          </a:custGeom>
          <a:solidFill>
            <a:srgbClr val="A2B894">
              <a:alpha val="25000"/>
            </a:srgbClr>
          </a:solidFill>
          <a:ln>
            <a:solidFill>
              <a:srgbClr val="E0E6D3"/>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50" name="任意多边形 49"/>
          <p:cNvSpPr/>
          <p:nvPr/>
        </p:nvSpPr>
        <p:spPr>
          <a:xfrm>
            <a:off x="4400550" y="4491038"/>
            <a:ext cx="2051050" cy="2417762"/>
          </a:xfrm>
          <a:custGeom>
            <a:avLst/>
            <a:gdLst>
              <a:gd name="connsiteX0" fmla="*/ 389113 w 2050873"/>
              <a:gd name="connsiteY0" fmla="*/ 0 h 2416274"/>
              <a:gd name="connsiteX1" fmla="*/ 2050873 w 2050873"/>
              <a:gd name="connsiteY1" fmla="*/ 2416274 h 2416274"/>
              <a:gd name="connsiteX2" fmla="*/ 1252741 w 2050873"/>
              <a:gd name="connsiteY2" fmla="*/ 2416274 h 2416274"/>
              <a:gd name="connsiteX3" fmla="*/ 0 w 2050873"/>
              <a:gd name="connsiteY3" fmla="*/ 594733 h 2416274"/>
              <a:gd name="connsiteX4" fmla="*/ 373996 w 2050873"/>
              <a:gd name="connsiteY4" fmla="*/ 10397 h 2416274"/>
              <a:gd name="connsiteX5" fmla="*/ 389113 w 2050873"/>
              <a:gd name="connsiteY5" fmla="*/ 0 h 24162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50873" h="2416274">
                <a:moveTo>
                  <a:pt x="389113" y="0"/>
                </a:moveTo>
                <a:lnTo>
                  <a:pt x="2050873" y="2416274"/>
                </a:lnTo>
                <a:lnTo>
                  <a:pt x="1252741" y="2416274"/>
                </a:lnTo>
                <a:lnTo>
                  <a:pt x="0" y="594733"/>
                </a:lnTo>
                <a:lnTo>
                  <a:pt x="373996" y="10397"/>
                </a:lnTo>
                <a:lnTo>
                  <a:pt x="389113" y="0"/>
                </a:lnTo>
                <a:close/>
              </a:path>
            </a:pathLst>
          </a:custGeom>
          <a:solidFill>
            <a:srgbClr val="A2B894">
              <a:alpha val="25000"/>
            </a:srgbClr>
          </a:solidFill>
          <a:ln>
            <a:solidFill>
              <a:srgbClr val="E0E6D3"/>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49" name="任意多边形 48"/>
          <p:cNvSpPr/>
          <p:nvPr/>
        </p:nvSpPr>
        <p:spPr>
          <a:xfrm>
            <a:off x="2344738" y="6762750"/>
            <a:ext cx="200025" cy="146050"/>
          </a:xfrm>
          <a:custGeom>
            <a:avLst/>
            <a:gdLst>
              <a:gd name="connsiteX0" fmla="*/ 100267 w 200534"/>
              <a:gd name="connsiteY0" fmla="*/ 0 h 145793"/>
              <a:gd name="connsiteX1" fmla="*/ 200534 w 200534"/>
              <a:gd name="connsiteY1" fmla="*/ 145793 h 145793"/>
              <a:gd name="connsiteX2" fmla="*/ 0 w 200534"/>
              <a:gd name="connsiteY2" fmla="*/ 145793 h 145793"/>
              <a:gd name="connsiteX3" fmla="*/ 100267 w 200534"/>
              <a:gd name="connsiteY3" fmla="*/ 0 h 145793"/>
            </a:gdLst>
            <a:ahLst/>
            <a:cxnLst>
              <a:cxn ang="0">
                <a:pos x="connsiteX0" y="connsiteY0"/>
              </a:cxn>
              <a:cxn ang="0">
                <a:pos x="connsiteX1" y="connsiteY1"/>
              </a:cxn>
              <a:cxn ang="0">
                <a:pos x="connsiteX2" y="connsiteY2"/>
              </a:cxn>
              <a:cxn ang="0">
                <a:pos x="connsiteX3" y="connsiteY3"/>
              </a:cxn>
            </a:cxnLst>
            <a:rect l="l" t="t" r="r" b="b"/>
            <a:pathLst>
              <a:path w="200534" h="145793">
                <a:moveTo>
                  <a:pt x="100267" y="0"/>
                </a:moveTo>
                <a:lnTo>
                  <a:pt x="200534" y="145793"/>
                </a:lnTo>
                <a:lnTo>
                  <a:pt x="0" y="145793"/>
                </a:lnTo>
                <a:lnTo>
                  <a:pt x="100267" y="0"/>
                </a:lnTo>
                <a:close/>
              </a:path>
            </a:pathLst>
          </a:custGeom>
          <a:solidFill>
            <a:srgbClr val="A2B894">
              <a:alpha val="25000"/>
            </a:srgbClr>
          </a:solidFill>
          <a:ln>
            <a:solidFill>
              <a:srgbClr val="E0E6D3"/>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62" name="任意多边形 61"/>
          <p:cNvSpPr/>
          <p:nvPr/>
        </p:nvSpPr>
        <p:spPr>
          <a:xfrm>
            <a:off x="-34925" y="4818063"/>
            <a:ext cx="1016000" cy="2052637"/>
          </a:xfrm>
          <a:custGeom>
            <a:avLst/>
            <a:gdLst>
              <a:gd name="connsiteX0" fmla="*/ 0 w 1017046"/>
              <a:gd name="connsiteY0" fmla="*/ 0 h 2052322"/>
              <a:gd name="connsiteX1" fmla="*/ 1017046 w 1017046"/>
              <a:gd name="connsiteY1" fmla="*/ 1478830 h 2052322"/>
              <a:gd name="connsiteX2" fmla="*/ 613325 w 1017046"/>
              <a:gd name="connsiteY2" fmla="*/ 2052322 h 2052322"/>
              <a:gd name="connsiteX3" fmla="*/ 0 w 1017046"/>
              <a:gd name="connsiteY3" fmla="*/ 1160520 h 2052322"/>
              <a:gd name="connsiteX4" fmla="*/ 0 w 1017046"/>
              <a:gd name="connsiteY4" fmla="*/ 0 h 20523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17046" h="2052322">
                <a:moveTo>
                  <a:pt x="0" y="0"/>
                </a:moveTo>
                <a:lnTo>
                  <a:pt x="1017046" y="1478830"/>
                </a:lnTo>
                <a:lnTo>
                  <a:pt x="613325" y="2052322"/>
                </a:lnTo>
                <a:lnTo>
                  <a:pt x="0" y="1160520"/>
                </a:lnTo>
                <a:lnTo>
                  <a:pt x="0" y="0"/>
                </a:lnTo>
                <a:close/>
              </a:path>
            </a:pathLst>
          </a:custGeom>
          <a:solidFill>
            <a:srgbClr val="508799">
              <a:alpha val="25000"/>
            </a:srgbClr>
          </a:solidFill>
          <a:ln>
            <a:solidFill>
              <a:srgbClr val="C3D4C3"/>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812" name="任意多边形 811"/>
          <p:cNvSpPr/>
          <p:nvPr/>
        </p:nvSpPr>
        <p:spPr>
          <a:xfrm flipV="1">
            <a:off x="4397375" y="5881688"/>
            <a:ext cx="1089025" cy="1014412"/>
          </a:xfrm>
          <a:custGeom>
            <a:avLst/>
            <a:gdLst>
              <a:gd name="connsiteX0" fmla="*/ 391161 w 1088729"/>
              <a:gd name="connsiteY0" fmla="*/ 1014296 h 1014296"/>
              <a:gd name="connsiteX1" fmla="*/ 1088729 w 1088729"/>
              <a:gd name="connsiteY1" fmla="*/ 0 h 1014296"/>
              <a:gd name="connsiteX2" fmla="*/ 290598 w 1088729"/>
              <a:gd name="connsiteY2" fmla="*/ 0 h 1014296"/>
              <a:gd name="connsiteX3" fmla="*/ 0 w 1088729"/>
              <a:gd name="connsiteY3" fmla="*/ 422542 h 1014296"/>
              <a:gd name="connsiteX4" fmla="*/ 90309 w 1088729"/>
              <a:gd name="connsiteY4" fmla="*/ 563643 h 1014296"/>
              <a:gd name="connsiteX5" fmla="*/ 143955 w 1088729"/>
              <a:gd name="connsiteY5" fmla="*/ 641647 h 1014296"/>
              <a:gd name="connsiteX6" fmla="*/ 141371 w 1088729"/>
              <a:gd name="connsiteY6" fmla="*/ 643424 h 1014296"/>
              <a:gd name="connsiteX7" fmla="*/ 368976 w 1088729"/>
              <a:gd name="connsiteY7" fmla="*/ 999038 h 1014296"/>
              <a:gd name="connsiteX8" fmla="*/ 391161 w 1088729"/>
              <a:gd name="connsiteY8" fmla="*/ 1014296 h 10142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88729" h="1014296">
                <a:moveTo>
                  <a:pt x="391161" y="1014296"/>
                </a:moveTo>
                <a:lnTo>
                  <a:pt x="1088729" y="0"/>
                </a:lnTo>
                <a:lnTo>
                  <a:pt x="290598" y="0"/>
                </a:lnTo>
                <a:lnTo>
                  <a:pt x="0" y="422542"/>
                </a:lnTo>
                <a:lnTo>
                  <a:pt x="90309" y="563643"/>
                </a:lnTo>
                <a:lnTo>
                  <a:pt x="143955" y="641647"/>
                </a:lnTo>
                <a:lnTo>
                  <a:pt x="141371" y="643424"/>
                </a:lnTo>
                <a:lnTo>
                  <a:pt x="368976" y="999038"/>
                </a:lnTo>
                <a:lnTo>
                  <a:pt x="391161" y="1014296"/>
                </a:lnTo>
                <a:close/>
              </a:path>
            </a:pathLst>
          </a:custGeom>
          <a:solidFill>
            <a:srgbClr val="D57053">
              <a:alpha val="25000"/>
            </a:srgbClr>
          </a:solidFill>
          <a:ln>
            <a:solidFill>
              <a:srgbClr val="EAD3B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638" name="任意多边形 637"/>
          <p:cNvSpPr/>
          <p:nvPr/>
        </p:nvSpPr>
        <p:spPr>
          <a:xfrm flipV="1">
            <a:off x="4008438" y="5881688"/>
            <a:ext cx="768350" cy="595312"/>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D57053">
              <a:alpha val="35000"/>
            </a:srgbClr>
          </a:solidFill>
          <a:ln>
            <a:solidFill>
              <a:srgbClr val="E6C6B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661" name="任意多边形 660"/>
          <p:cNvSpPr/>
          <p:nvPr/>
        </p:nvSpPr>
        <p:spPr>
          <a:xfrm flipV="1">
            <a:off x="10821988" y="5495925"/>
            <a:ext cx="768350" cy="593725"/>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508799">
              <a:alpha val="35000"/>
            </a:srgbClr>
          </a:solidFill>
          <a:ln>
            <a:solidFill>
              <a:srgbClr val="B5CAC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666" name="任意多边形 665"/>
          <p:cNvSpPr/>
          <p:nvPr/>
        </p:nvSpPr>
        <p:spPr>
          <a:xfrm>
            <a:off x="9861550" y="5495925"/>
            <a:ext cx="1341438" cy="1384300"/>
          </a:xfrm>
          <a:custGeom>
            <a:avLst/>
            <a:gdLst>
              <a:gd name="connsiteX0" fmla="*/ 952127 w 1341240"/>
              <a:gd name="connsiteY0" fmla="*/ 0 h 1384436"/>
              <a:gd name="connsiteX1" fmla="*/ 967244 w 1341240"/>
              <a:gd name="connsiteY1" fmla="*/ 10397 h 1384436"/>
              <a:gd name="connsiteX2" fmla="*/ 1341240 w 1341240"/>
              <a:gd name="connsiteY2" fmla="*/ 594733 h 1384436"/>
              <a:gd name="connsiteX3" fmla="*/ 798132 w 1341240"/>
              <a:gd name="connsiteY3" fmla="*/ 1384436 h 1384436"/>
              <a:gd name="connsiteX4" fmla="*/ 0 w 1341240"/>
              <a:gd name="connsiteY4" fmla="*/ 1384436 h 1384436"/>
              <a:gd name="connsiteX5" fmla="*/ 952127 w 1341240"/>
              <a:gd name="connsiteY5" fmla="*/ 0 h 13844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41240" h="1384436">
                <a:moveTo>
                  <a:pt x="952127" y="0"/>
                </a:moveTo>
                <a:lnTo>
                  <a:pt x="967244" y="10397"/>
                </a:lnTo>
                <a:lnTo>
                  <a:pt x="1341240" y="594733"/>
                </a:lnTo>
                <a:lnTo>
                  <a:pt x="798132" y="1384436"/>
                </a:lnTo>
                <a:lnTo>
                  <a:pt x="0" y="1384436"/>
                </a:lnTo>
                <a:lnTo>
                  <a:pt x="952127" y="0"/>
                </a:lnTo>
                <a:close/>
              </a:path>
            </a:pathLst>
          </a:custGeom>
          <a:solidFill>
            <a:srgbClr val="508799">
              <a:alpha val="25000"/>
            </a:srgbClr>
          </a:solidFill>
          <a:ln>
            <a:solidFill>
              <a:srgbClr val="C4D5C6"/>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710" name="任意多边形 709"/>
          <p:cNvSpPr/>
          <p:nvPr/>
        </p:nvSpPr>
        <p:spPr>
          <a:xfrm>
            <a:off x="11212513" y="5495925"/>
            <a:ext cx="979487" cy="1384300"/>
          </a:xfrm>
          <a:custGeom>
            <a:avLst/>
            <a:gdLst>
              <a:gd name="connsiteX0" fmla="*/ 391161 w 980063"/>
              <a:gd name="connsiteY0" fmla="*/ 0 h 1384436"/>
              <a:gd name="connsiteX1" fmla="*/ 980063 w 980063"/>
              <a:gd name="connsiteY1" fmla="*/ 856291 h 1384436"/>
              <a:gd name="connsiteX2" fmla="*/ 980063 w 980063"/>
              <a:gd name="connsiteY2" fmla="*/ 1384436 h 1384436"/>
              <a:gd name="connsiteX3" fmla="*/ 545157 w 980063"/>
              <a:gd name="connsiteY3" fmla="*/ 1384436 h 1384436"/>
              <a:gd name="connsiteX4" fmla="*/ 0 w 980063"/>
              <a:gd name="connsiteY4" fmla="*/ 591754 h 1384436"/>
              <a:gd name="connsiteX5" fmla="*/ 90309 w 980063"/>
              <a:gd name="connsiteY5" fmla="*/ 450653 h 1384436"/>
              <a:gd name="connsiteX6" fmla="*/ 143955 w 980063"/>
              <a:gd name="connsiteY6" fmla="*/ 372649 h 1384436"/>
              <a:gd name="connsiteX7" fmla="*/ 141371 w 980063"/>
              <a:gd name="connsiteY7" fmla="*/ 370872 h 1384436"/>
              <a:gd name="connsiteX8" fmla="*/ 368976 w 980063"/>
              <a:gd name="connsiteY8" fmla="*/ 15258 h 1384436"/>
              <a:gd name="connsiteX9" fmla="*/ 391161 w 980063"/>
              <a:gd name="connsiteY9" fmla="*/ 0 h 13844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80063" h="1384436">
                <a:moveTo>
                  <a:pt x="391161" y="0"/>
                </a:moveTo>
                <a:lnTo>
                  <a:pt x="980063" y="856291"/>
                </a:lnTo>
                <a:lnTo>
                  <a:pt x="980063" y="1384436"/>
                </a:lnTo>
                <a:lnTo>
                  <a:pt x="545157" y="1384436"/>
                </a:lnTo>
                <a:lnTo>
                  <a:pt x="0" y="591754"/>
                </a:lnTo>
                <a:lnTo>
                  <a:pt x="90309" y="450653"/>
                </a:lnTo>
                <a:lnTo>
                  <a:pt x="143955" y="372649"/>
                </a:lnTo>
                <a:lnTo>
                  <a:pt x="141371" y="370872"/>
                </a:lnTo>
                <a:lnTo>
                  <a:pt x="368976" y="15258"/>
                </a:lnTo>
                <a:lnTo>
                  <a:pt x="391161" y="0"/>
                </a:lnTo>
                <a:close/>
              </a:path>
            </a:pathLst>
          </a:custGeom>
          <a:solidFill>
            <a:srgbClr val="508799">
              <a:alpha val="25000"/>
            </a:srgbClr>
          </a:solidFill>
          <a:ln>
            <a:solidFill>
              <a:srgbClr val="BFD1BD"/>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671" name="任意多边形 670"/>
          <p:cNvSpPr/>
          <p:nvPr/>
        </p:nvSpPr>
        <p:spPr>
          <a:xfrm flipV="1">
            <a:off x="9196388" y="5503863"/>
            <a:ext cx="766762" cy="593725"/>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E49B35">
              <a:alpha val="35000"/>
            </a:srgbClr>
          </a:solidFill>
          <a:ln>
            <a:solidFill>
              <a:srgbClr val="EBD3A3"/>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76" name="任意多边形 75"/>
          <p:cNvSpPr/>
          <p:nvPr/>
        </p:nvSpPr>
        <p:spPr>
          <a:xfrm>
            <a:off x="8221663" y="5503863"/>
            <a:ext cx="1354137" cy="1404937"/>
          </a:xfrm>
          <a:custGeom>
            <a:avLst/>
            <a:gdLst>
              <a:gd name="connsiteX0" fmla="*/ 966135 w 1355248"/>
              <a:gd name="connsiteY0" fmla="*/ 0 h 1404805"/>
              <a:gd name="connsiteX1" fmla="*/ 981252 w 1355248"/>
              <a:gd name="connsiteY1" fmla="*/ 10397 h 1404805"/>
              <a:gd name="connsiteX2" fmla="*/ 1355248 w 1355248"/>
              <a:gd name="connsiteY2" fmla="*/ 594733 h 1404805"/>
              <a:gd name="connsiteX3" fmla="*/ 798132 w 1355248"/>
              <a:gd name="connsiteY3" fmla="*/ 1404805 h 1404805"/>
              <a:gd name="connsiteX4" fmla="*/ 0 w 1355248"/>
              <a:gd name="connsiteY4" fmla="*/ 1404805 h 1404805"/>
              <a:gd name="connsiteX5" fmla="*/ 966135 w 1355248"/>
              <a:gd name="connsiteY5" fmla="*/ 0 h 14048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55248" h="1404805">
                <a:moveTo>
                  <a:pt x="966135" y="0"/>
                </a:moveTo>
                <a:lnTo>
                  <a:pt x="981252" y="10397"/>
                </a:lnTo>
                <a:lnTo>
                  <a:pt x="1355248" y="594733"/>
                </a:lnTo>
                <a:lnTo>
                  <a:pt x="798132" y="1404805"/>
                </a:lnTo>
                <a:lnTo>
                  <a:pt x="0" y="1404805"/>
                </a:lnTo>
                <a:lnTo>
                  <a:pt x="966135" y="0"/>
                </a:lnTo>
                <a:close/>
              </a:path>
            </a:pathLst>
          </a:custGeom>
          <a:solidFill>
            <a:srgbClr val="E49B35">
              <a:alpha val="25000"/>
            </a:srgbClr>
          </a:solidFill>
          <a:ln>
            <a:solidFill>
              <a:srgbClr val="EBDCB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81" name="任意多边形 80"/>
          <p:cNvSpPr/>
          <p:nvPr/>
        </p:nvSpPr>
        <p:spPr>
          <a:xfrm>
            <a:off x="9585325" y="5503863"/>
            <a:ext cx="1352550" cy="1397000"/>
          </a:xfrm>
          <a:custGeom>
            <a:avLst/>
            <a:gdLst>
              <a:gd name="connsiteX0" fmla="*/ 391161 w 1352191"/>
              <a:gd name="connsiteY0" fmla="*/ 0 h 1397381"/>
              <a:gd name="connsiteX1" fmla="*/ 1352191 w 1352191"/>
              <a:gd name="connsiteY1" fmla="*/ 1397381 h 1397381"/>
              <a:gd name="connsiteX2" fmla="*/ 554059 w 1352191"/>
              <a:gd name="connsiteY2" fmla="*/ 1397381 h 1397381"/>
              <a:gd name="connsiteX3" fmla="*/ 0 w 1352191"/>
              <a:gd name="connsiteY3" fmla="*/ 591754 h 1397381"/>
              <a:gd name="connsiteX4" fmla="*/ 90309 w 1352191"/>
              <a:gd name="connsiteY4" fmla="*/ 450653 h 1397381"/>
              <a:gd name="connsiteX5" fmla="*/ 143955 w 1352191"/>
              <a:gd name="connsiteY5" fmla="*/ 372649 h 1397381"/>
              <a:gd name="connsiteX6" fmla="*/ 141371 w 1352191"/>
              <a:gd name="connsiteY6" fmla="*/ 370872 h 1397381"/>
              <a:gd name="connsiteX7" fmla="*/ 368976 w 1352191"/>
              <a:gd name="connsiteY7" fmla="*/ 15258 h 1397381"/>
              <a:gd name="connsiteX8" fmla="*/ 391161 w 1352191"/>
              <a:gd name="connsiteY8" fmla="*/ 0 h 13973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2191" h="1397381">
                <a:moveTo>
                  <a:pt x="391161" y="0"/>
                </a:moveTo>
                <a:lnTo>
                  <a:pt x="1352191" y="1397381"/>
                </a:lnTo>
                <a:lnTo>
                  <a:pt x="554059" y="1397381"/>
                </a:lnTo>
                <a:lnTo>
                  <a:pt x="0" y="591754"/>
                </a:lnTo>
                <a:lnTo>
                  <a:pt x="90309" y="450653"/>
                </a:lnTo>
                <a:lnTo>
                  <a:pt x="143955" y="372649"/>
                </a:lnTo>
                <a:lnTo>
                  <a:pt x="141371" y="370872"/>
                </a:lnTo>
                <a:lnTo>
                  <a:pt x="368976" y="15258"/>
                </a:lnTo>
                <a:lnTo>
                  <a:pt x="391161" y="0"/>
                </a:lnTo>
                <a:close/>
              </a:path>
            </a:pathLst>
          </a:custGeom>
          <a:solidFill>
            <a:srgbClr val="E49B35">
              <a:alpha val="25000"/>
            </a:srgbClr>
          </a:solidFill>
          <a:ln>
            <a:solidFill>
              <a:srgbClr val="EBDCB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789" name="任意多边形 788"/>
          <p:cNvSpPr/>
          <p:nvPr/>
        </p:nvSpPr>
        <p:spPr>
          <a:xfrm flipV="1">
            <a:off x="3302000" y="5881688"/>
            <a:ext cx="1087438" cy="1014412"/>
          </a:xfrm>
          <a:custGeom>
            <a:avLst/>
            <a:gdLst>
              <a:gd name="connsiteX0" fmla="*/ 697568 w 1086681"/>
              <a:gd name="connsiteY0" fmla="*/ 1014296 h 1014296"/>
              <a:gd name="connsiteX1" fmla="*/ 712685 w 1086681"/>
              <a:gd name="connsiteY1" fmla="*/ 1003899 h 1014296"/>
              <a:gd name="connsiteX2" fmla="*/ 1086681 w 1086681"/>
              <a:gd name="connsiteY2" fmla="*/ 419563 h 1014296"/>
              <a:gd name="connsiteX3" fmla="*/ 798132 w 1086681"/>
              <a:gd name="connsiteY3" fmla="*/ 0 h 1014296"/>
              <a:gd name="connsiteX4" fmla="*/ 0 w 1086681"/>
              <a:gd name="connsiteY4" fmla="*/ 0 h 1014296"/>
              <a:gd name="connsiteX5" fmla="*/ 697568 w 1086681"/>
              <a:gd name="connsiteY5" fmla="*/ 1014296 h 10142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86681" h="1014296">
                <a:moveTo>
                  <a:pt x="697568" y="1014296"/>
                </a:moveTo>
                <a:lnTo>
                  <a:pt x="712685" y="1003899"/>
                </a:lnTo>
                <a:lnTo>
                  <a:pt x="1086681" y="419563"/>
                </a:lnTo>
                <a:lnTo>
                  <a:pt x="798132" y="0"/>
                </a:lnTo>
                <a:lnTo>
                  <a:pt x="0" y="0"/>
                </a:lnTo>
                <a:lnTo>
                  <a:pt x="697568" y="1014296"/>
                </a:lnTo>
                <a:close/>
              </a:path>
            </a:pathLst>
          </a:custGeom>
          <a:solidFill>
            <a:srgbClr val="D57053">
              <a:alpha val="25000"/>
            </a:srgbClr>
          </a:solidFill>
          <a:ln>
            <a:solidFill>
              <a:srgbClr val="EAD3B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687" name="任意多边形 686"/>
          <p:cNvSpPr/>
          <p:nvPr/>
        </p:nvSpPr>
        <p:spPr>
          <a:xfrm>
            <a:off x="8185150" y="0"/>
            <a:ext cx="2771775" cy="3463925"/>
          </a:xfrm>
          <a:custGeom>
            <a:avLst/>
            <a:gdLst>
              <a:gd name="connsiteX0" fmla="*/ 0 w 2771399"/>
              <a:gd name="connsiteY0" fmla="*/ 0 h 3463952"/>
              <a:gd name="connsiteX1" fmla="*/ 798131 w 2771399"/>
              <a:gd name="connsiteY1" fmla="*/ 0 h 3463952"/>
              <a:gd name="connsiteX2" fmla="*/ 2771399 w 2771399"/>
              <a:gd name="connsiteY2" fmla="*/ 2869219 h 3463952"/>
              <a:gd name="connsiteX3" fmla="*/ 2397403 w 2771399"/>
              <a:gd name="connsiteY3" fmla="*/ 3453555 h 3463952"/>
              <a:gd name="connsiteX4" fmla="*/ 2382286 w 2771399"/>
              <a:gd name="connsiteY4" fmla="*/ 3463952 h 3463952"/>
              <a:gd name="connsiteX5" fmla="*/ 0 w 2771399"/>
              <a:gd name="connsiteY5" fmla="*/ 0 h 34639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771399" h="3463952">
                <a:moveTo>
                  <a:pt x="0" y="0"/>
                </a:moveTo>
                <a:lnTo>
                  <a:pt x="798131" y="0"/>
                </a:lnTo>
                <a:lnTo>
                  <a:pt x="2771399" y="2869219"/>
                </a:lnTo>
                <a:lnTo>
                  <a:pt x="2397403" y="3453555"/>
                </a:lnTo>
                <a:lnTo>
                  <a:pt x="2382286" y="3463952"/>
                </a:lnTo>
                <a:lnTo>
                  <a:pt x="0" y="0"/>
                </a:lnTo>
                <a:close/>
              </a:path>
            </a:pathLst>
          </a:custGeom>
          <a:solidFill>
            <a:srgbClr val="D57053">
              <a:alpha val="30000"/>
            </a:srgbClr>
          </a:solidFill>
          <a:ln>
            <a:solidFill>
              <a:srgbClr val="EACEB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825" name="任意多边形 824"/>
          <p:cNvSpPr/>
          <p:nvPr/>
        </p:nvSpPr>
        <p:spPr>
          <a:xfrm flipH="1" flipV="1">
            <a:off x="6913563" y="1590675"/>
            <a:ext cx="4043362" cy="5305425"/>
          </a:xfrm>
          <a:custGeom>
            <a:avLst/>
            <a:gdLst>
              <a:gd name="connsiteX0" fmla="*/ 389113 w 4043737"/>
              <a:gd name="connsiteY0" fmla="*/ 5305892 h 5305892"/>
              <a:gd name="connsiteX1" fmla="*/ 373996 w 4043737"/>
              <a:gd name="connsiteY1" fmla="*/ 5295495 h 5305892"/>
              <a:gd name="connsiteX2" fmla="*/ 0 w 4043737"/>
              <a:gd name="connsiteY2" fmla="*/ 4711159 h 5305892"/>
              <a:gd name="connsiteX3" fmla="*/ 2281471 w 4043737"/>
              <a:gd name="connsiteY3" fmla="*/ 1393799 h 5305892"/>
              <a:gd name="connsiteX4" fmla="*/ 2285250 w 4043737"/>
              <a:gd name="connsiteY4" fmla="*/ 1396398 h 5305892"/>
              <a:gd name="connsiteX5" fmla="*/ 3245605 w 4043737"/>
              <a:gd name="connsiteY5" fmla="*/ 0 h 5305892"/>
              <a:gd name="connsiteX6" fmla="*/ 4043737 w 4043737"/>
              <a:gd name="connsiteY6" fmla="*/ 0 h 5305892"/>
              <a:gd name="connsiteX7" fmla="*/ 1810872 w 4043737"/>
              <a:gd name="connsiteY7" fmla="*/ 3246685 h 5305892"/>
              <a:gd name="connsiteX8" fmla="*/ 1807092 w 4043737"/>
              <a:gd name="connsiteY8" fmla="*/ 3244086 h 5305892"/>
              <a:gd name="connsiteX9" fmla="*/ 389113 w 4043737"/>
              <a:gd name="connsiteY9" fmla="*/ 5305892 h 53058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043737" h="5305892">
                <a:moveTo>
                  <a:pt x="389113" y="5305892"/>
                </a:moveTo>
                <a:lnTo>
                  <a:pt x="373996" y="5295495"/>
                </a:lnTo>
                <a:lnTo>
                  <a:pt x="0" y="4711159"/>
                </a:lnTo>
                <a:lnTo>
                  <a:pt x="2281471" y="1393799"/>
                </a:lnTo>
                <a:lnTo>
                  <a:pt x="2285250" y="1396398"/>
                </a:lnTo>
                <a:lnTo>
                  <a:pt x="3245605" y="0"/>
                </a:lnTo>
                <a:lnTo>
                  <a:pt x="4043737" y="0"/>
                </a:lnTo>
                <a:lnTo>
                  <a:pt x="1810872" y="3246685"/>
                </a:lnTo>
                <a:lnTo>
                  <a:pt x="1807092" y="3244086"/>
                </a:lnTo>
                <a:lnTo>
                  <a:pt x="389113" y="5305892"/>
                </a:lnTo>
                <a:close/>
              </a:path>
            </a:pathLst>
          </a:custGeom>
          <a:solidFill>
            <a:srgbClr val="88A378">
              <a:alpha val="30000"/>
            </a:srgbClr>
          </a:solidFill>
          <a:ln>
            <a:solidFill>
              <a:srgbClr val="D3DCC5">
                <a:alpha val="30000"/>
              </a:srgb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818" name="任意多边形 817"/>
          <p:cNvSpPr/>
          <p:nvPr/>
        </p:nvSpPr>
        <p:spPr>
          <a:xfrm flipV="1">
            <a:off x="7083425" y="5122863"/>
            <a:ext cx="1611313" cy="1773237"/>
          </a:xfrm>
          <a:custGeom>
            <a:avLst/>
            <a:gdLst>
              <a:gd name="connsiteX0" fmla="*/ 391161 w 1610447"/>
              <a:gd name="connsiteY0" fmla="*/ 1772896 h 1772896"/>
              <a:gd name="connsiteX1" fmla="*/ 1610447 w 1610447"/>
              <a:gd name="connsiteY1" fmla="*/ 0 h 1772896"/>
              <a:gd name="connsiteX2" fmla="*/ 812315 w 1610447"/>
              <a:gd name="connsiteY2" fmla="*/ 0 h 1772896"/>
              <a:gd name="connsiteX3" fmla="*/ 0 w 1610447"/>
              <a:gd name="connsiteY3" fmla="*/ 1181142 h 1772896"/>
              <a:gd name="connsiteX4" fmla="*/ 90309 w 1610447"/>
              <a:gd name="connsiteY4" fmla="*/ 1322243 h 1772896"/>
              <a:gd name="connsiteX5" fmla="*/ 143955 w 1610447"/>
              <a:gd name="connsiteY5" fmla="*/ 1400247 h 1772896"/>
              <a:gd name="connsiteX6" fmla="*/ 141371 w 1610447"/>
              <a:gd name="connsiteY6" fmla="*/ 1402024 h 1772896"/>
              <a:gd name="connsiteX7" fmla="*/ 368976 w 1610447"/>
              <a:gd name="connsiteY7" fmla="*/ 1757638 h 1772896"/>
              <a:gd name="connsiteX8" fmla="*/ 391161 w 1610447"/>
              <a:gd name="connsiteY8" fmla="*/ 1772896 h 1772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10447" h="1772896">
                <a:moveTo>
                  <a:pt x="391161" y="1772896"/>
                </a:moveTo>
                <a:lnTo>
                  <a:pt x="1610447" y="0"/>
                </a:lnTo>
                <a:lnTo>
                  <a:pt x="812315" y="0"/>
                </a:lnTo>
                <a:lnTo>
                  <a:pt x="0" y="1181142"/>
                </a:lnTo>
                <a:lnTo>
                  <a:pt x="90309" y="1322243"/>
                </a:lnTo>
                <a:lnTo>
                  <a:pt x="143955" y="1400247"/>
                </a:lnTo>
                <a:lnTo>
                  <a:pt x="141371" y="1402024"/>
                </a:lnTo>
                <a:lnTo>
                  <a:pt x="368976" y="1757638"/>
                </a:lnTo>
                <a:lnTo>
                  <a:pt x="391161" y="1772896"/>
                </a:lnTo>
                <a:close/>
              </a:path>
            </a:pathLst>
          </a:custGeom>
          <a:solidFill>
            <a:srgbClr val="ED6F65">
              <a:alpha val="25000"/>
            </a:srgbClr>
          </a:solidFill>
          <a:ln>
            <a:solidFill>
              <a:srgbClr val="F1DB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55" name="任意多边形 54"/>
          <p:cNvSpPr/>
          <p:nvPr/>
        </p:nvSpPr>
        <p:spPr>
          <a:xfrm flipH="1" flipV="1">
            <a:off x="1562100" y="5459413"/>
            <a:ext cx="768350" cy="593725"/>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ED5249">
              <a:alpha val="35000"/>
            </a:srgbClr>
          </a:solidFill>
          <a:ln>
            <a:solidFill>
              <a:srgbClr val="EFBBAB"/>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6" name="任意多边形 35"/>
          <p:cNvSpPr/>
          <p:nvPr/>
        </p:nvSpPr>
        <p:spPr>
          <a:xfrm flipH="1" flipV="1">
            <a:off x="4008438" y="4473575"/>
            <a:ext cx="768350" cy="59531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89A67A">
              <a:alpha val="35000"/>
            </a:srgbClr>
          </a:solidFill>
          <a:ln>
            <a:solidFill>
              <a:srgbClr val="CFDAC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7" name="任意多边形 36"/>
          <p:cNvSpPr/>
          <p:nvPr/>
        </p:nvSpPr>
        <p:spPr>
          <a:xfrm flipV="1">
            <a:off x="6694488" y="5122863"/>
            <a:ext cx="768350" cy="595312"/>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ED6F65">
              <a:alpha val="35000"/>
            </a:srgbClr>
          </a:solidFill>
          <a:ln>
            <a:solidFill>
              <a:srgbClr val="F2C7BA"/>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cxnSp>
        <p:nvCxnSpPr>
          <p:cNvPr id="39" name="直接连接符 38"/>
          <p:cNvCxnSpPr/>
          <p:nvPr/>
        </p:nvCxnSpPr>
        <p:spPr>
          <a:xfrm>
            <a:off x="796925" y="776288"/>
            <a:ext cx="7897813"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41" name="平行四边形 40"/>
          <p:cNvSpPr/>
          <p:nvPr/>
        </p:nvSpPr>
        <p:spPr>
          <a:xfrm>
            <a:off x="361950" y="315913"/>
            <a:ext cx="1038225" cy="479425"/>
          </a:xfrm>
          <a:prstGeom prst="parallelogram">
            <a:avLst/>
          </a:prstGeom>
          <a:solidFill>
            <a:srgbClr val="34618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6419" name="文本框 41"/>
          <p:cNvSpPr txBox="1">
            <a:spLocks noChangeArrowheads="1"/>
          </p:cNvSpPr>
          <p:nvPr/>
        </p:nvSpPr>
        <p:spPr bwMode="auto">
          <a:xfrm>
            <a:off x="371475" y="293688"/>
            <a:ext cx="1019175" cy="523875"/>
          </a:xfrm>
          <a:prstGeom prst="rect">
            <a:avLst/>
          </a:prstGeom>
          <a:noFill/>
          <a:ln w="9525">
            <a:noFill/>
            <a:miter lim="800000"/>
            <a:headEnd/>
            <a:tailEnd/>
          </a:ln>
        </p:spPr>
        <p:txBody>
          <a:bodyPr>
            <a:spAutoFit/>
          </a:bodyPr>
          <a:lstStyle/>
          <a:p>
            <a:pPr algn="ctr"/>
            <a:r>
              <a:rPr lang="en-US" altLang="zh-CN" sz="2800">
                <a:solidFill>
                  <a:schemeClr val="bg1"/>
                </a:solidFill>
                <a:latin typeface="微软雅黑" pitchFamily="34" charset="-122"/>
                <a:ea typeface="微软雅黑" pitchFamily="34" charset="-122"/>
              </a:rPr>
              <a:t>2</a:t>
            </a:r>
            <a:endParaRPr lang="zh-CN" altLang="en-US" sz="2800">
              <a:solidFill>
                <a:schemeClr val="bg1"/>
              </a:solidFill>
              <a:latin typeface="微软雅黑" pitchFamily="34" charset="-122"/>
              <a:ea typeface="微软雅黑" pitchFamily="34" charset="-122"/>
            </a:endParaRPr>
          </a:p>
        </p:txBody>
      </p:sp>
      <p:sp>
        <p:nvSpPr>
          <p:cNvPr id="16420" name="矩形 44"/>
          <p:cNvSpPr>
            <a:spLocks noChangeArrowheads="1"/>
          </p:cNvSpPr>
          <p:nvPr/>
        </p:nvSpPr>
        <p:spPr bwMode="auto">
          <a:xfrm>
            <a:off x="1825625" y="344488"/>
            <a:ext cx="2339975" cy="461962"/>
          </a:xfrm>
          <a:prstGeom prst="rect">
            <a:avLst/>
          </a:prstGeom>
          <a:noFill/>
          <a:ln w="9525">
            <a:noFill/>
            <a:miter lim="800000"/>
            <a:headEnd/>
            <a:tailEnd/>
          </a:ln>
        </p:spPr>
        <p:txBody>
          <a:bodyPr wrap="none">
            <a:spAutoFit/>
          </a:bodyPr>
          <a:lstStyle/>
          <a:p>
            <a:r>
              <a:rPr lang="zh-CN" altLang="en-US" sz="2400" b="1">
                <a:solidFill>
                  <a:srgbClr val="346182"/>
                </a:solidFill>
                <a:latin typeface="微软雅黑" pitchFamily="34" charset="-122"/>
                <a:ea typeface="微软雅黑" pitchFamily="34" charset="-122"/>
                <a:cs typeface="Times New Roman" pitchFamily="18" charset="0"/>
              </a:rPr>
              <a:t>此处插入文本框</a:t>
            </a:r>
          </a:p>
        </p:txBody>
      </p:sp>
      <p:sp>
        <p:nvSpPr>
          <p:cNvPr id="57" name="任意多边形 56"/>
          <p:cNvSpPr/>
          <p:nvPr/>
        </p:nvSpPr>
        <p:spPr>
          <a:xfrm>
            <a:off x="3624263" y="2073275"/>
            <a:ext cx="2336800" cy="1601788"/>
          </a:xfrm>
          <a:custGeom>
            <a:avLst/>
            <a:gdLst>
              <a:gd name="connsiteX0" fmla="*/ 492296 w 2336641"/>
              <a:gd name="connsiteY0" fmla="*/ 0 h 1601848"/>
              <a:gd name="connsiteX1" fmla="*/ 1657485 w 2336641"/>
              <a:gd name="connsiteY1" fmla="*/ 0 h 1601848"/>
              <a:gd name="connsiteX2" fmla="*/ 1844345 w 2336641"/>
              <a:gd name="connsiteY2" fmla="*/ 0 h 1601848"/>
              <a:gd name="connsiteX3" fmla="*/ 2336641 w 2336641"/>
              <a:gd name="connsiteY3" fmla="*/ 0 h 1601848"/>
              <a:gd name="connsiteX4" fmla="*/ 2336641 w 2336641"/>
              <a:gd name="connsiteY4" fmla="*/ 340586 h 1601848"/>
              <a:gd name="connsiteX5" fmla="*/ 2336641 w 2336641"/>
              <a:gd name="connsiteY5" fmla="*/ 413428 h 1601848"/>
              <a:gd name="connsiteX6" fmla="*/ 2336641 w 2336641"/>
              <a:gd name="connsiteY6" fmla="*/ 492296 h 1601848"/>
              <a:gd name="connsiteX7" fmla="*/ 2336641 w 2336641"/>
              <a:gd name="connsiteY7" fmla="*/ 557721 h 1601848"/>
              <a:gd name="connsiteX8" fmla="*/ 2336641 w 2336641"/>
              <a:gd name="connsiteY8" fmla="*/ 1109552 h 1601848"/>
              <a:gd name="connsiteX9" fmla="*/ 1844345 w 2336641"/>
              <a:gd name="connsiteY9" fmla="*/ 1601848 h 1601848"/>
              <a:gd name="connsiteX10" fmla="*/ 679157 w 2336641"/>
              <a:gd name="connsiteY10" fmla="*/ 1601848 h 1601848"/>
              <a:gd name="connsiteX11" fmla="*/ 492296 w 2336641"/>
              <a:gd name="connsiteY11" fmla="*/ 1601848 h 1601848"/>
              <a:gd name="connsiteX12" fmla="*/ 0 w 2336641"/>
              <a:gd name="connsiteY12" fmla="*/ 1601848 h 1601848"/>
              <a:gd name="connsiteX13" fmla="*/ 0 w 2336641"/>
              <a:gd name="connsiteY13" fmla="*/ 1312171 h 1601848"/>
              <a:gd name="connsiteX14" fmla="*/ 0 w 2336641"/>
              <a:gd name="connsiteY14" fmla="*/ 1188420 h 1601848"/>
              <a:gd name="connsiteX15" fmla="*/ 0 w 2336641"/>
              <a:gd name="connsiteY15" fmla="*/ 1109552 h 1601848"/>
              <a:gd name="connsiteX16" fmla="*/ 0 w 2336641"/>
              <a:gd name="connsiteY16" fmla="*/ 1045713 h 1601848"/>
              <a:gd name="connsiteX17" fmla="*/ 0 w 2336641"/>
              <a:gd name="connsiteY17" fmla="*/ 492296 h 1601848"/>
              <a:gd name="connsiteX18" fmla="*/ 492296 w 2336641"/>
              <a:gd name="connsiteY18" fmla="*/ 0 h 16018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2336641" h="1601848">
                <a:moveTo>
                  <a:pt x="492296" y="0"/>
                </a:moveTo>
                <a:lnTo>
                  <a:pt x="1657485" y="0"/>
                </a:lnTo>
                <a:lnTo>
                  <a:pt x="1844345" y="0"/>
                </a:lnTo>
                <a:lnTo>
                  <a:pt x="2336641" y="0"/>
                </a:lnTo>
                <a:lnTo>
                  <a:pt x="2336641" y="340586"/>
                </a:lnTo>
                <a:lnTo>
                  <a:pt x="2336641" y="413428"/>
                </a:lnTo>
                <a:lnTo>
                  <a:pt x="2336641" y="492296"/>
                </a:lnTo>
                <a:lnTo>
                  <a:pt x="2336641" y="557721"/>
                </a:lnTo>
                <a:lnTo>
                  <a:pt x="2336641" y="1109552"/>
                </a:lnTo>
                <a:cubicBezTo>
                  <a:pt x="2336641" y="1381439"/>
                  <a:pt x="2116232" y="1601848"/>
                  <a:pt x="1844345" y="1601848"/>
                </a:cubicBezTo>
                <a:lnTo>
                  <a:pt x="679157" y="1601848"/>
                </a:lnTo>
                <a:lnTo>
                  <a:pt x="492296" y="1601848"/>
                </a:lnTo>
                <a:lnTo>
                  <a:pt x="0" y="1601848"/>
                </a:lnTo>
                <a:lnTo>
                  <a:pt x="0" y="1312171"/>
                </a:lnTo>
                <a:lnTo>
                  <a:pt x="0" y="1188420"/>
                </a:lnTo>
                <a:lnTo>
                  <a:pt x="0" y="1109552"/>
                </a:lnTo>
                <a:lnTo>
                  <a:pt x="0" y="1045713"/>
                </a:lnTo>
                <a:lnTo>
                  <a:pt x="0" y="492296"/>
                </a:lnTo>
                <a:cubicBezTo>
                  <a:pt x="0" y="220409"/>
                  <a:pt x="220409" y="0"/>
                  <a:pt x="492296" y="0"/>
                </a:cubicBezTo>
                <a:close/>
              </a:path>
            </a:pathLst>
          </a:custGeom>
          <a:solidFill>
            <a:srgbClr val="E49B3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nvGrpSpPr>
          <p:cNvPr id="58" name="组合 57"/>
          <p:cNvGrpSpPr>
            <a:grpSpLocks/>
          </p:cNvGrpSpPr>
          <p:nvPr/>
        </p:nvGrpSpPr>
        <p:grpSpPr bwMode="auto">
          <a:xfrm>
            <a:off x="8685213" y="1922463"/>
            <a:ext cx="3403600" cy="1379537"/>
            <a:chOff x="8685588" y="2083513"/>
            <a:chExt cx="3403312" cy="1379512"/>
          </a:xfrm>
        </p:grpSpPr>
        <p:sp>
          <p:nvSpPr>
            <p:cNvPr id="59" name="文本框 58"/>
            <p:cNvSpPr txBox="1"/>
            <p:nvPr/>
          </p:nvSpPr>
          <p:spPr>
            <a:xfrm>
              <a:off x="8685588" y="2650240"/>
              <a:ext cx="3403312" cy="812785"/>
            </a:xfrm>
            <a:prstGeom prst="rect">
              <a:avLst/>
            </a:prstGeom>
            <a:noFill/>
          </p:spPr>
          <p:txBody>
            <a:bodyPr>
              <a:spAutoFit/>
            </a:bodyPr>
            <a:lstStyle/>
            <a:p>
              <a:pPr fontAlgn="auto">
                <a:lnSpc>
                  <a:spcPct val="130000"/>
                </a:lnSpc>
                <a:spcBef>
                  <a:spcPts val="0"/>
                </a:spcBef>
                <a:spcAft>
                  <a:spcPts val="0"/>
                </a:spcAft>
                <a:defRPr/>
              </a:pPr>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此处插入文本框此处插入文本框</a:t>
              </a:r>
              <a:endParaRPr lang="en-US" altLang="zh-CN" dirty="0">
                <a:solidFill>
                  <a:schemeClr val="tx1">
                    <a:lumMod val="75000"/>
                    <a:lumOff val="25000"/>
                  </a:schemeClr>
                </a:solidFill>
                <a:latin typeface="微软雅黑" panose="020B0503020204020204" pitchFamily="34" charset="-122"/>
                <a:ea typeface="微软雅黑" panose="020B0503020204020204" pitchFamily="34" charset="-122"/>
              </a:endParaRPr>
            </a:p>
            <a:p>
              <a:pPr fontAlgn="auto">
                <a:lnSpc>
                  <a:spcPct val="130000"/>
                </a:lnSpc>
                <a:spcBef>
                  <a:spcPts val="0"/>
                </a:spcBef>
                <a:spcAft>
                  <a:spcPts val="0"/>
                </a:spcAft>
                <a:defRPr/>
              </a:pPr>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此处插入文本框</a:t>
              </a: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6463" name="文本框 59"/>
            <p:cNvSpPr txBox="1">
              <a:spLocks noChangeArrowheads="1"/>
            </p:cNvSpPr>
            <p:nvPr/>
          </p:nvSpPr>
          <p:spPr bwMode="auto">
            <a:xfrm>
              <a:off x="8704637" y="2083513"/>
              <a:ext cx="1217867" cy="525657"/>
            </a:xfrm>
            <a:prstGeom prst="rect">
              <a:avLst/>
            </a:prstGeom>
            <a:noFill/>
            <a:ln w="9525">
              <a:noFill/>
              <a:miter lim="800000"/>
              <a:headEnd/>
              <a:tailEnd/>
            </a:ln>
          </p:spPr>
          <p:txBody>
            <a:bodyPr>
              <a:spAutoFit/>
            </a:bodyPr>
            <a:lstStyle/>
            <a:p>
              <a:pPr>
                <a:lnSpc>
                  <a:spcPct val="130000"/>
                </a:lnSpc>
              </a:pPr>
              <a:r>
                <a:rPr lang="zh-CN" altLang="en-US" sz="2400">
                  <a:solidFill>
                    <a:srgbClr val="ED6F65"/>
                  </a:solidFill>
                  <a:latin typeface="微软雅黑" pitchFamily="34" charset="-122"/>
                  <a:ea typeface="微软雅黑" pitchFamily="34" charset="-122"/>
                </a:rPr>
                <a:t>标题</a:t>
              </a:r>
            </a:p>
          </p:txBody>
        </p:sp>
      </p:grpSp>
      <p:grpSp>
        <p:nvGrpSpPr>
          <p:cNvPr id="61" name="组合 60"/>
          <p:cNvGrpSpPr>
            <a:grpSpLocks/>
          </p:cNvGrpSpPr>
          <p:nvPr/>
        </p:nvGrpSpPr>
        <p:grpSpPr bwMode="auto">
          <a:xfrm>
            <a:off x="8716963" y="4175125"/>
            <a:ext cx="3403600" cy="1379538"/>
            <a:chOff x="8716746" y="4336564"/>
            <a:chExt cx="3403312" cy="1379512"/>
          </a:xfrm>
        </p:grpSpPr>
        <p:sp>
          <p:nvSpPr>
            <p:cNvPr id="63" name="文本框 62"/>
            <p:cNvSpPr txBox="1"/>
            <p:nvPr/>
          </p:nvSpPr>
          <p:spPr>
            <a:xfrm>
              <a:off x="8716746" y="4903291"/>
              <a:ext cx="3403312" cy="812785"/>
            </a:xfrm>
            <a:prstGeom prst="rect">
              <a:avLst/>
            </a:prstGeom>
            <a:noFill/>
          </p:spPr>
          <p:txBody>
            <a:bodyPr>
              <a:spAutoFit/>
            </a:bodyPr>
            <a:lstStyle/>
            <a:p>
              <a:pPr fontAlgn="auto">
                <a:lnSpc>
                  <a:spcPct val="130000"/>
                </a:lnSpc>
                <a:spcBef>
                  <a:spcPts val="0"/>
                </a:spcBef>
                <a:spcAft>
                  <a:spcPts val="0"/>
                </a:spcAft>
                <a:defRPr/>
              </a:pPr>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此处插入文本框此处插入文本框</a:t>
              </a:r>
              <a:endParaRPr lang="en-US" altLang="zh-CN" dirty="0">
                <a:solidFill>
                  <a:schemeClr val="tx1">
                    <a:lumMod val="75000"/>
                    <a:lumOff val="25000"/>
                  </a:schemeClr>
                </a:solidFill>
                <a:latin typeface="微软雅黑" panose="020B0503020204020204" pitchFamily="34" charset="-122"/>
                <a:ea typeface="微软雅黑" panose="020B0503020204020204" pitchFamily="34" charset="-122"/>
              </a:endParaRPr>
            </a:p>
            <a:p>
              <a:pPr fontAlgn="auto">
                <a:lnSpc>
                  <a:spcPct val="130000"/>
                </a:lnSpc>
                <a:spcBef>
                  <a:spcPts val="0"/>
                </a:spcBef>
                <a:spcAft>
                  <a:spcPts val="0"/>
                </a:spcAft>
                <a:defRPr/>
              </a:pPr>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此处插入文本框</a:t>
              </a: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6461" name="文本框 63"/>
            <p:cNvSpPr txBox="1">
              <a:spLocks noChangeArrowheads="1"/>
            </p:cNvSpPr>
            <p:nvPr/>
          </p:nvSpPr>
          <p:spPr bwMode="auto">
            <a:xfrm>
              <a:off x="8735795" y="4336564"/>
              <a:ext cx="1217867" cy="525657"/>
            </a:xfrm>
            <a:prstGeom prst="rect">
              <a:avLst/>
            </a:prstGeom>
            <a:noFill/>
            <a:ln w="9525">
              <a:noFill/>
              <a:miter lim="800000"/>
              <a:headEnd/>
              <a:tailEnd/>
            </a:ln>
          </p:spPr>
          <p:txBody>
            <a:bodyPr>
              <a:spAutoFit/>
            </a:bodyPr>
            <a:lstStyle/>
            <a:p>
              <a:pPr>
                <a:lnSpc>
                  <a:spcPct val="130000"/>
                </a:lnSpc>
              </a:pPr>
              <a:r>
                <a:rPr lang="zh-CN" altLang="en-US" sz="2400">
                  <a:solidFill>
                    <a:srgbClr val="508799"/>
                  </a:solidFill>
                  <a:latin typeface="微软雅黑" pitchFamily="34" charset="-122"/>
                  <a:ea typeface="微软雅黑" pitchFamily="34" charset="-122"/>
                </a:rPr>
                <a:t>标题</a:t>
              </a:r>
            </a:p>
          </p:txBody>
        </p:sp>
      </p:grpSp>
      <p:grpSp>
        <p:nvGrpSpPr>
          <p:cNvPr id="65" name="组合 64"/>
          <p:cNvGrpSpPr>
            <a:grpSpLocks/>
          </p:cNvGrpSpPr>
          <p:nvPr/>
        </p:nvGrpSpPr>
        <p:grpSpPr bwMode="auto">
          <a:xfrm>
            <a:off x="77788" y="1924050"/>
            <a:ext cx="3403600" cy="1328738"/>
            <a:chOff x="78181" y="2086034"/>
            <a:chExt cx="3403312" cy="1327353"/>
          </a:xfrm>
        </p:grpSpPr>
        <p:sp>
          <p:nvSpPr>
            <p:cNvPr id="66" name="文本框 65"/>
            <p:cNvSpPr txBox="1"/>
            <p:nvPr/>
          </p:nvSpPr>
          <p:spPr>
            <a:xfrm>
              <a:off x="78181" y="2636323"/>
              <a:ext cx="3403312" cy="777064"/>
            </a:xfrm>
            <a:prstGeom prst="rect">
              <a:avLst/>
            </a:prstGeom>
            <a:noFill/>
          </p:spPr>
          <p:txBody>
            <a:bodyPr>
              <a:spAutoFit/>
            </a:bodyPr>
            <a:lstStyle/>
            <a:p>
              <a:pPr algn="r" fontAlgn="auto">
                <a:lnSpc>
                  <a:spcPct val="130000"/>
                </a:lnSpc>
                <a:spcBef>
                  <a:spcPts val="0"/>
                </a:spcBef>
                <a:spcAft>
                  <a:spcPts val="0"/>
                </a:spcAft>
                <a:defRPr/>
              </a:pPr>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此处插入文本框此处插入文本框</a:t>
              </a:r>
              <a:endParaRPr lang="en-US" altLang="zh-CN" dirty="0">
                <a:solidFill>
                  <a:schemeClr val="tx1">
                    <a:lumMod val="75000"/>
                    <a:lumOff val="25000"/>
                  </a:schemeClr>
                </a:solidFill>
                <a:latin typeface="微软雅黑" panose="020B0503020204020204" pitchFamily="34" charset="-122"/>
                <a:ea typeface="微软雅黑" panose="020B0503020204020204" pitchFamily="34" charset="-122"/>
              </a:endParaRPr>
            </a:p>
            <a:p>
              <a:pPr algn="r" fontAlgn="auto">
                <a:lnSpc>
                  <a:spcPct val="130000"/>
                </a:lnSpc>
                <a:spcBef>
                  <a:spcPts val="0"/>
                </a:spcBef>
                <a:spcAft>
                  <a:spcPts val="0"/>
                </a:spcAft>
                <a:defRPr/>
              </a:pPr>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此处插入文本框</a:t>
              </a: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6459" name="文本框 66"/>
            <p:cNvSpPr txBox="1">
              <a:spLocks noChangeArrowheads="1"/>
            </p:cNvSpPr>
            <p:nvPr/>
          </p:nvSpPr>
          <p:spPr bwMode="auto">
            <a:xfrm>
              <a:off x="2263626" y="2086034"/>
              <a:ext cx="1217867" cy="525657"/>
            </a:xfrm>
            <a:prstGeom prst="rect">
              <a:avLst/>
            </a:prstGeom>
            <a:noFill/>
            <a:ln w="9525">
              <a:noFill/>
              <a:miter lim="800000"/>
              <a:headEnd/>
              <a:tailEnd/>
            </a:ln>
          </p:spPr>
          <p:txBody>
            <a:bodyPr>
              <a:spAutoFit/>
            </a:bodyPr>
            <a:lstStyle/>
            <a:p>
              <a:pPr algn="r">
                <a:lnSpc>
                  <a:spcPct val="130000"/>
                </a:lnSpc>
              </a:pPr>
              <a:r>
                <a:rPr lang="zh-CN" altLang="en-US" sz="2400">
                  <a:solidFill>
                    <a:srgbClr val="E49B35"/>
                  </a:solidFill>
                  <a:latin typeface="微软雅黑" pitchFamily="34" charset="-122"/>
                  <a:ea typeface="微软雅黑" pitchFamily="34" charset="-122"/>
                </a:rPr>
                <a:t>标题</a:t>
              </a:r>
            </a:p>
          </p:txBody>
        </p:sp>
      </p:grpSp>
      <p:grpSp>
        <p:nvGrpSpPr>
          <p:cNvPr id="68" name="组合 67"/>
          <p:cNvGrpSpPr>
            <a:grpSpLocks/>
          </p:cNvGrpSpPr>
          <p:nvPr/>
        </p:nvGrpSpPr>
        <p:grpSpPr bwMode="auto">
          <a:xfrm>
            <a:off x="71438" y="4175125"/>
            <a:ext cx="3403600" cy="1327150"/>
            <a:chOff x="71942" y="4336564"/>
            <a:chExt cx="3403312" cy="1327353"/>
          </a:xfrm>
        </p:grpSpPr>
        <p:sp>
          <p:nvSpPr>
            <p:cNvPr id="71" name="文本框 70"/>
            <p:cNvSpPr txBox="1"/>
            <p:nvPr/>
          </p:nvSpPr>
          <p:spPr>
            <a:xfrm>
              <a:off x="71942" y="4885923"/>
              <a:ext cx="3403312" cy="777994"/>
            </a:xfrm>
            <a:prstGeom prst="rect">
              <a:avLst/>
            </a:prstGeom>
            <a:noFill/>
          </p:spPr>
          <p:txBody>
            <a:bodyPr>
              <a:spAutoFit/>
            </a:bodyPr>
            <a:lstStyle/>
            <a:p>
              <a:pPr algn="r" fontAlgn="auto">
                <a:lnSpc>
                  <a:spcPct val="130000"/>
                </a:lnSpc>
                <a:spcBef>
                  <a:spcPts val="0"/>
                </a:spcBef>
                <a:spcAft>
                  <a:spcPts val="0"/>
                </a:spcAft>
                <a:defRPr/>
              </a:pPr>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此处插入文本框此处插入文本框</a:t>
              </a:r>
              <a:endParaRPr lang="en-US" altLang="zh-CN" dirty="0">
                <a:solidFill>
                  <a:schemeClr val="tx1">
                    <a:lumMod val="75000"/>
                    <a:lumOff val="25000"/>
                  </a:schemeClr>
                </a:solidFill>
                <a:latin typeface="微软雅黑" panose="020B0503020204020204" pitchFamily="34" charset="-122"/>
                <a:ea typeface="微软雅黑" panose="020B0503020204020204" pitchFamily="34" charset="-122"/>
              </a:endParaRPr>
            </a:p>
            <a:p>
              <a:pPr algn="r" fontAlgn="auto">
                <a:lnSpc>
                  <a:spcPct val="130000"/>
                </a:lnSpc>
                <a:spcBef>
                  <a:spcPts val="0"/>
                </a:spcBef>
                <a:spcAft>
                  <a:spcPts val="0"/>
                </a:spcAft>
                <a:defRPr/>
              </a:pPr>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此处插入文本框</a:t>
              </a: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6457" name="文本框 71"/>
            <p:cNvSpPr txBox="1">
              <a:spLocks noChangeArrowheads="1"/>
            </p:cNvSpPr>
            <p:nvPr/>
          </p:nvSpPr>
          <p:spPr bwMode="auto">
            <a:xfrm>
              <a:off x="2257387" y="4336564"/>
              <a:ext cx="1217867" cy="525657"/>
            </a:xfrm>
            <a:prstGeom prst="rect">
              <a:avLst/>
            </a:prstGeom>
            <a:noFill/>
            <a:ln w="9525">
              <a:noFill/>
              <a:miter lim="800000"/>
              <a:headEnd/>
              <a:tailEnd/>
            </a:ln>
          </p:spPr>
          <p:txBody>
            <a:bodyPr>
              <a:spAutoFit/>
            </a:bodyPr>
            <a:lstStyle/>
            <a:p>
              <a:pPr algn="r">
                <a:lnSpc>
                  <a:spcPct val="130000"/>
                </a:lnSpc>
              </a:pPr>
              <a:r>
                <a:rPr lang="zh-CN" altLang="en-US" sz="2400">
                  <a:solidFill>
                    <a:srgbClr val="89A67A"/>
                  </a:solidFill>
                  <a:latin typeface="微软雅黑" pitchFamily="34" charset="-122"/>
                  <a:ea typeface="微软雅黑" pitchFamily="34" charset="-122"/>
                </a:rPr>
                <a:t>标题</a:t>
              </a:r>
            </a:p>
          </p:txBody>
        </p:sp>
      </p:grpSp>
      <p:sp>
        <p:nvSpPr>
          <p:cNvPr id="73" name="任意多边形 72"/>
          <p:cNvSpPr/>
          <p:nvPr/>
        </p:nvSpPr>
        <p:spPr>
          <a:xfrm>
            <a:off x="3624263" y="3902075"/>
            <a:ext cx="2336800" cy="1601788"/>
          </a:xfrm>
          <a:custGeom>
            <a:avLst/>
            <a:gdLst>
              <a:gd name="connsiteX0" fmla="*/ 0 w 2336641"/>
              <a:gd name="connsiteY0" fmla="*/ 0 h 1601848"/>
              <a:gd name="connsiteX1" fmla="*/ 492296 w 2336641"/>
              <a:gd name="connsiteY1" fmla="*/ 0 h 1601848"/>
              <a:gd name="connsiteX2" fmla="*/ 679156 w 2336641"/>
              <a:gd name="connsiteY2" fmla="*/ 0 h 1601848"/>
              <a:gd name="connsiteX3" fmla="*/ 1844345 w 2336641"/>
              <a:gd name="connsiteY3" fmla="*/ 0 h 1601848"/>
              <a:gd name="connsiteX4" fmla="*/ 2336641 w 2336641"/>
              <a:gd name="connsiteY4" fmla="*/ 492296 h 1601848"/>
              <a:gd name="connsiteX5" fmla="*/ 2336641 w 2336641"/>
              <a:gd name="connsiteY5" fmla="*/ 953072 h 1601848"/>
              <a:gd name="connsiteX6" fmla="*/ 2336641 w 2336641"/>
              <a:gd name="connsiteY6" fmla="*/ 1109552 h 1601848"/>
              <a:gd name="connsiteX7" fmla="*/ 2336641 w 2336641"/>
              <a:gd name="connsiteY7" fmla="*/ 1188420 h 1601848"/>
              <a:gd name="connsiteX8" fmla="*/ 2336641 w 2336641"/>
              <a:gd name="connsiteY8" fmla="*/ 1372172 h 1601848"/>
              <a:gd name="connsiteX9" fmla="*/ 2336641 w 2336641"/>
              <a:gd name="connsiteY9" fmla="*/ 1601848 h 1601848"/>
              <a:gd name="connsiteX10" fmla="*/ 1844345 w 2336641"/>
              <a:gd name="connsiteY10" fmla="*/ 1601848 h 1601848"/>
              <a:gd name="connsiteX11" fmla="*/ 1657484 w 2336641"/>
              <a:gd name="connsiteY11" fmla="*/ 1601848 h 1601848"/>
              <a:gd name="connsiteX12" fmla="*/ 492296 w 2336641"/>
              <a:gd name="connsiteY12" fmla="*/ 1601848 h 1601848"/>
              <a:gd name="connsiteX13" fmla="*/ 0 w 2336641"/>
              <a:gd name="connsiteY13" fmla="*/ 1109552 h 1601848"/>
              <a:gd name="connsiteX14" fmla="*/ 0 w 2336641"/>
              <a:gd name="connsiteY14" fmla="*/ 614097 h 1601848"/>
              <a:gd name="connsiteX15" fmla="*/ 0 w 2336641"/>
              <a:gd name="connsiteY15" fmla="*/ 492296 h 1601848"/>
              <a:gd name="connsiteX16" fmla="*/ 0 w 2336641"/>
              <a:gd name="connsiteY16" fmla="*/ 413428 h 1601848"/>
              <a:gd name="connsiteX17" fmla="*/ 0 w 2336641"/>
              <a:gd name="connsiteY17" fmla="*/ 347639 h 16018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336641" h="1601848">
                <a:moveTo>
                  <a:pt x="0" y="0"/>
                </a:moveTo>
                <a:lnTo>
                  <a:pt x="492296" y="0"/>
                </a:lnTo>
                <a:lnTo>
                  <a:pt x="679156" y="0"/>
                </a:lnTo>
                <a:lnTo>
                  <a:pt x="1844345" y="0"/>
                </a:lnTo>
                <a:cubicBezTo>
                  <a:pt x="2116233" y="0"/>
                  <a:pt x="2336641" y="220409"/>
                  <a:pt x="2336641" y="492296"/>
                </a:cubicBezTo>
                <a:lnTo>
                  <a:pt x="2336641" y="953072"/>
                </a:lnTo>
                <a:lnTo>
                  <a:pt x="2336641" y="1109552"/>
                </a:lnTo>
                <a:lnTo>
                  <a:pt x="2336641" y="1188420"/>
                </a:lnTo>
                <a:lnTo>
                  <a:pt x="2336641" y="1372172"/>
                </a:lnTo>
                <a:lnTo>
                  <a:pt x="2336641" y="1601848"/>
                </a:lnTo>
                <a:lnTo>
                  <a:pt x="1844345" y="1601848"/>
                </a:lnTo>
                <a:lnTo>
                  <a:pt x="1657484" y="1601848"/>
                </a:lnTo>
                <a:lnTo>
                  <a:pt x="492296" y="1601848"/>
                </a:lnTo>
                <a:cubicBezTo>
                  <a:pt x="220409" y="1601848"/>
                  <a:pt x="0" y="1381440"/>
                  <a:pt x="0" y="1109552"/>
                </a:cubicBezTo>
                <a:lnTo>
                  <a:pt x="0" y="614097"/>
                </a:lnTo>
                <a:lnTo>
                  <a:pt x="0" y="492296"/>
                </a:lnTo>
                <a:lnTo>
                  <a:pt x="0" y="413428"/>
                </a:lnTo>
                <a:lnTo>
                  <a:pt x="0" y="347639"/>
                </a:lnTo>
                <a:close/>
              </a:path>
            </a:pathLst>
          </a:custGeom>
          <a:solidFill>
            <a:srgbClr val="89A67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74" name="任意多边形 73"/>
          <p:cNvSpPr/>
          <p:nvPr/>
        </p:nvSpPr>
        <p:spPr>
          <a:xfrm>
            <a:off x="6253163" y="2073275"/>
            <a:ext cx="2336800" cy="1601788"/>
          </a:xfrm>
          <a:custGeom>
            <a:avLst/>
            <a:gdLst>
              <a:gd name="connsiteX0" fmla="*/ 0 w 2336641"/>
              <a:gd name="connsiteY0" fmla="*/ 0 h 1601848"/>
              <a:gd name="connsiteX1" fmla="*/ 492296 w 2336641"/>
              <a:gd name="connsiteY1" fmla="*/ 0 h 1601848"/>
              <a:gd name="connsiteX2" fmla="*/ 679156 w 2336641"/>
              <a:gd name="connsiteY2" fmla="*/ 0 h 1601848"/>
              <a:gd name="connsiteX3" fmla="*/ 1844345 w 2336641"/>
              <a:gd name="connsiteY3" fmla="*/ 0 h 1601848"/>
              <a:gd name="connsiteX4" fmla="*/ 2336641 w 2336641"/>
              <a:gd name="connsiteY4" fmla="*/ 492296 h 1601848"/>
              <a:gd name="connsiteX5" fmla="*/ 2336641 w 2336641"/>
              <a:gd name="connsiteY5" fmla="*/ 1004404 h 1601848"/>
              <a:gd name="connsiteX6" fmla="*/ 2336641 w 2336641"/>
              <a:gd name="connsiteY6" fmla="*/ 1109552 h 1601848"/>
              <a:gd name="connsiteX7" fmla="*/ 2336641 w 2336641"/>
              <a:gd name="connsiteY7" fmla="*/ 1188420 h 1601848"/>
              <a:gd name="connsiteX8" fmla="*/ 2336641 w 2336641"/>
              <a:gd name="connsiteY8" fmla="*/ 1423504 h 1601848"/>
              <a:gd name="connsiteX9" fmla="*/ 2336641 w 2336641"/>
              <a:gd name="connsiteY9" fmla="*/ 1601848 h 1601848"/>
              <a:gd name="connsiteX10" fmla="*/ 1844345 w 2336641"/>
              <a:gd name="connsiteY10" fmla="*/ 1601848 h 1601848"/>
              <a:gd name="connsiteX11" fmla="*/ 1657484 w 2336641"/>
              <a:gd name="connsiteY11" fmla="*/ 1601848 h 1601848"/>
              <a:gd name="connsiteX12" fmla="*/ 492296 w 2336641"/>
              <a:gd name="connsiteY12" fmla="*/ 1601848 h 1601848"/>
              <a:gd name="connsiteX13" fmla="*/ 0 w 2336641"/>
              <a:gd name="connsiteY13" fmla="*/ 1109552 h 1601848"/>
              <a:gd name="connsiteX14" fmla="*/ 0 w 2336641"/>
              <a:gd name="connsiteY14" fmla="*/ 588548 h 1601848"/>
              <a:gd name="connsiteX15" fmla="*/ 0 w 2336641"/>
              <a:gd name="connsiteY15" fmla="*/ 492296 h 1601848"/>
              <a:gd name="connsiteX16" fmla="*/ 0 w 2336641"/>
              <a:gd name="connsiteY16" fmla="*/ 413428 h 1601848"/>
              <a:gd name="connsiteX17" fmla="*/ 0 w 2336641"/>
              <a:gd name="connsiteY17" fmla="*/ 371414 h 16018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336641" h="1601848">
                <a:moveTo>
                  <a:pt x="0" y="0"/>
                </a:moveTo>
                <a:lnTo>
                  <a:pt x="492296" y="0"/>
                </a:lnTo>
                <a:lnTo>
                  <a:pt x="679156" y="0"/>
                </a:lnTo>
                <a:lnTo>
                  <a:pt x="1844345" y="0"/>
                </a:lnTo>
                <a:cubicBezTo>
                  <a:pt x="2116232" y="0"/>
                  <a:pt x="2336641" y="220409"/>
                  <a:pt x="2336641" y="492296"/>
                </a:cubicBezTo>
                <a:lnTo>
                  <a:pt x="2336641" y="1004404"/>
                </a:lnTo>
                <a:lnTo>
                  <a:pt x="2336641" y="1109552"/>
                </a:lnTo>
                <a:lnTo>
                  <a:pt x="2336641" y="1188420"/>
                </a:lnTo>
                <a:lnTo>
                  <a:pt x="2336641" y="1423504"/>
                </a:lnTo>
                <a:lnTo>
                  <a:pt x="2336641" y="1601848"/>
                </a:lnTo>
                <a:lnTo>
                  <a:pt x="1844345" y="1601848"/>
                </a:lnTo>
                <a:lnTo>
                  <a:pt x="1657484" y="1601848"/>
                </a:lnTo>
                <a:lnTo>
                  <a:pt x="492296" y="1601848"/>
                </a:lnTo>
                <a:cubicBezTo>
                  <a:pt x="220408" y="1601848"/>
                  <a:pt x="0" y="1381439"/>
                  <a:pt x="0" y="1109552"/>
                </a:cubicBezTo>
                <a:lnTo>
                  <a:pt x="0" y="588548"/>
                </a:lnTo>
                <a:lnTo>
                  <a:pt x="0" y="492296"/>
                </a:lnTo>
                <a:lnTo>
                  <a:pt x="0" y="413428"/>
                </a:lnTo>
                <a:lnTo>
                  <a:pt x="0" y="371414"/>
                </a:lnTo>
                <a:close/>
              </a:path>
            </a:pathLst>
          </a:custGeom>
          <a:solidFill>
            <a:srgbClr val="ED6F6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75" name="任意多边形 74"/>
          <p:cNvSpPr/>
          <p:nvPr/>
        </p:nvSpPr>
        <p:spPr>
          <a:xfrm>
            <a:off x="6253163" y="3857625"/>
            <a:ext cx="2336800" cy="1601788"/>
          </a:xfrm>
          <a:custGeom>
            <a:avLst/>
            <a:gdLst>
              <a:gd name="connsiteX0" fmla="*/ 492296 w 2336641"/>
              <a:gd name="connsiteY0" fmla="*/ 0 h 1601848"/>
              <a:gd name="connsiteX1" fmla="*/ 1657484 w 2336641"/>
              <a:gd name="connsiteY1" fmla="*/ 0 h 1601848"/>
              <a:gd name="connsiteX2" fmla="*/ 1844345 w 2336641"/>
              <a:gd name="connsiteY2" fmla="*/ 0 h 1601848"/>
              <a:gd name="connsiteX3" fmla="*/ 2336641 w 2336641"/>
              <a:gd name="connsiteY3" fmla="*/ 0 h 1601848"/>
              <a:gd name="connsiteX4" fmla="*/ 2336641 w 2336641"/>
              <a:gd name="connsiteY4" fmla="*/ 297807 h 1601848"/>
              <a:gd name="connsiteX5" fmla="*/ 2336641 w 2336641"/>
              <a:gd name="connsiteY5" fmla="*/ 413429 h 1601848"/>
              <a:gd name="connsiteX6" fmla="*/ 2336641 w 2336641"/>
              <a:gd name="connsiteY6" fmla="*/ 492296 h 1601848"/>
              <a:gd name="connsiteX7" fmla="*/ 2336641 w 2336641"/>
              <a:gd name="connsiteY7" fmla="*/ 716907 h 1601848"/>
              <a:gd name="connsiteX8" fmla="*/ 2336641 w 2336641"/>
              <a:gd name="connsiteY8" fmla="*/ 1109552 h 1601848"/>
              <a:gd name="connsiteX9" fmla="*/ 1844345 w 2336641"/>
              <a:gd name="connsiteY9" fmla="*/ 1601848 h 1601848"/>
              <a:gd name="connsiteX10" fmla="*/ 679156 w 2336641"/>
              <a:gd name="connsiteY10" fmla="*/ 1601848 h 1601848"/>
              <a:gd name="connsiteX11" fmla="*/ 492296 w 2336641"/>
              <a:gd name="connsiteY11" fmla="*/ 1601848 h 1601848"/>
              <a:gd name="connsiteX12" fmla="*/ 0 w 2336641"/>
              <a:gd name="connsiteY12" fmla="*/ 1601848 h 1601848"/>
              <a:gd name="connsiteX13" fmla="*/ 0 w 2336641"/>
              <a:gd name="connsiteY13" fmla="*/ 1461527 h 1601848"/>
              <a:gd name="connsiteX14" fmla="*/ 0 w 2336641"/>
              <a:gd name="connsiteY14" fmla="*/ 1188420 h 1601848"/>
              <a:gd name="connsiteX15" fmla="*/ 0 w 2336641"/>
              <a:gd name="connsiteY15" fmla="*/ 1109552 h 1601848"/>
              <a:gd name="connsiteX16" fmla="*/ 0 w 2336641"/>
              <a:gd name="connsiteY16" fmla="*/ 1042427 h 1601848"/>
              <a:gd name="connsiteX17" fmla="*/ 0 w 2336641"/>
              <a:gd name="connsiteY17" fmla="*/ 492296 h 1601848"/>
              <a:gd name="connsiteX18" fmla="*/ 492296 w 2336641"/>
              <a:gd name="connsiteY18" fmla="*/ 0 h 16018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2336641" h="1601848">
                <a:moveTo>
                  <a:pt x="492296" y="0"/>
                </a:moveTo>
                <a:lnTo>
                  <a:pt x="1657484" y="0"/>
                </a:lnTo>
                <a:lnTo>
                  <a:pt x="1844345" y="0"/>
                </a:lnTo>
                <a:lnTo>
                  <a:pt x="2336641" y="0"/>
                </a:lnTo>
                <a:lnTo>
                  <a:pt x="2336641" y="297807"/>
                </a:lnTo>
                <a:lnTo>
                  <a:pt x="2336641" y="413429"/>
                </a:lnTo>
                <a:lnTo>
                  <a:pt x="2336641" y="492296"/>
                </a:lnTo>
                <a:lnTo>
                  <a:pt x="2336641" y="716907"/>
                </a:lnTo>
                <a:lnTo>
                  <a:pt x="2336641" y="1109552"/>
                </a:lnTo>
                <a:cubicBezTo>
                  <a:pt x="2336641" y="1381440"/>
                  <a:pt x="2116232" y="1601848"/>
                  <a:pt x="1844345" y="1601848"/>
                </a:cubicBezTo>
                <a:lnTo>
                  <a:pt x="679156" y="1601848"/>
                </a:lnTo>
                <a:lnTo>
                  <a:pt x="492296" y="1601848"/>
                </a:lnTo>
                <a:lnTo>
                  <a:pt x="0" y="1601848"/>
                </a:lnTo>
                <a:lnTo>
                  <a:pt x="0" y="1461527"/>
                </a:lnTo>
                <a:lnTo>
                  <a:pt x="0" y="1188420"/>
                </a:lnTo>
                <a:lnTo>
                  <a:pt x="0" y="1109552"/>
                </a:lnTo>
                <a:lnTo>
                  <a:pt x="0" y="1042427"/>
                </a:lnTo>
                <a:lnTo>
                  <a:pt x="0" y="492296"/>
                </a:lnTo>
                <a:cubicBezTo>
                  <a:pt x="0" y="220409"/>
                  <a:pt x="220408" y="0"/>
                  <a:pt x="492296" y="0"/>
                </a:cubicBezTo>
                <a:close/>
              </a:path>
            </a:pathLst>
          </a:custGeom>
          <a:solidFill>
            <a:srgbClr val="50879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nvGrpSpPr>
          <p:cNvPr id="77" name="组合 76"/>
          <p:cNvGrpSpPr>
            <a:grpSpLocks/>
          </p:cNvGrpSpPr>
          <p:nvPr/>
        </p:nvGrpSpPr>
        <p:grpSpPr bwMode="auto">
          <a:xfrm>
            <a:off x="5135563" y="2817813"/>
            <a:ext cx="1943100" cy="1941512"/>
            <a:chOff x="5135810" y="2978471"/>
            <a:chExt cx="1942779" cy="1942779"/>
          </a:xfrm>
        </p:grpSpPr>
        <p:sp>
          <p:nvSpPr>
            <p:cNvPr id="78" name="椭圆 77"/>
            <p:cNvSpPr/>
            <p:nvPr/>
          </p:nvSpPr>
          <p:spPr>
            <a:xfrm>
              <a:off x="5135810" y="2978471"/>
              <a:ext cx="1942779" cy="1942779"/>
            </a:xfrm>
            <a:prstGeom prst="ellipse">
              <a:avLst/>
            </a:prstGeom>
            <a:solidFill>
              <a:schemeClr val="bg1">
                <a:alpha val="4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79" name="文本框 78"/>
            <p:cNvSpPr txBox="1"/>
            <p:nvPr/>
          </p:nvSpPr>
          <p:spPr>
            <a:xfrm>
              <a:off x="5531032" y="3688546"/>
              <a:ext cx="1152335" cy="522629"/>
            </a:xfrm>
            <a:prstGeom prst="rect">
              <a:avLst/>
            </a:prstGeom>
            <a:noFill/>
          </p:spPr>
          <p:txBody>
            <a:bodyPr>
              <a:spAutoFit/>
            </a:bodyPr>
            <a:lstStyle/>
            <a:p>
              <a:pPr algn="ctr" fontAlgn="auto">
                <a:spcBef>
                  <a:spcPts val="0"/>
                </a:spcBef>
                <a:spcAft>
                  <a:spcPts val="0"/>
                </a:spcAft>
                <a:defRPr/>
              </a:pPr>
              <a:r>
                <a:rPr lang="zh-CN" altLang="en-US" sz="2800" dirty="0">
                  <a:solidFill>
                    <a:schemeClr val="tx1">
                      <a:lumMod val="75000"/>
                      <a:lumOff val="25000"/>
                    </a:schemeClr>
                  </a:solidFill>
                  <a:latin typeface="微软雅黑" panose="020B0503020204020204" pitchFamily="34" charset="-122"/>
                  <a:ea typeface="微软雅黑" panose="020B0503020204020204" pitchFamily="34" charset="-122"/>
                </a:rPr>
                <a:t>标题</a:t>
              </a:r>
            </a:p>
          </p:txBody>
        </p:sp>
      </p:grpSp>
      <p:grpSp>
        <p:nvGrpSpPr>
          <p:cNvPr id="93" name="组合 92"/>
          <p:cNvGrpSpPr>
            <a:grpSpLocks/>
          </p:cNvGrpSpPr>
          <p:nvPr/>
        </p:nvGrpSpPr>
        <p:grpSpPr bwMode="auto">
          <a:xfrm>
            <a:off x="4183063" y="4210050"/>
            <a:ext cx="1217612" cy="954088"/>
            <a:chOff x="4183550" y="4370725"/>
            <a:chExt cx="1217867" cy="954509"/>
          </a:xfrm>
        </p:grpSpPr>
        <p:grpSp>
          <p:nvGrpSpPr>
            <p:cNvPr id="16450" name="组合 94"/>
            <p:cNvGrpSpPr>
              <a:grpSpLocks/>
            </p:cNvGrpSpPr>
            <p:nvPr/>
          </p:nvGrpSpPr>
          <p:grpSpPr bwMode="auto">
            <a:xfrm>
              <a:off x="4513083" y="4370725"/>
              <a:ext cx="558800" cy="387351"/>
              <a:chOff x="5808663" y="542925"/>
              <a:chExt cx="558800" cy="387351"/>
            </a:xfrm>
          </p:grpSpPr>
          <p:sp>
            <p:nvSpPr>
              <p:cNvPr id="16452" name="Freeform 11034"/>
              <p:cNvSpPr>
                <a:spLocks noEditPoints="1"/>
              </p:cNvSpPr>
              <p:nvPr/>
            </p:nvSpPr>
            <p:spPr bwMode="auto">
              <a:xfrm>
                <a:off x="5865813" y="542925"/>
                <a:ext cx="442913" cy="315913"/>
              </a:xfrm>
              <a:custGeom>
                <a:avLst/>
                <a:gdLst>
                  <a:gd name="T0" fmla="*/ 390364 w 118"/>
                  <a:gd name="T1" fmla="*/ 0 h 84"/>
                  <a:gd name="T2" fmla="*/ 52549 w 118"/>
                  <a:gd name="T3" fmla="*/ 0 h 84"/>
                  <a:gd name="T4" fmla="*/ 0 w 118"/>
                  <a:gd name="T5" fmla="*/ 60174 h 84"/>
                  <a:gd name="T6" fmla="*/ 0 w 118"/>
                  <a:gd name="T7" fmla="*/ 255739 h 84"/>
                  <a:gd name="T8" fmla="*/ 52549 w 118"/>
                  <a:gd name="T9" fmla="*/ 315913 h 84"/>
                  <a:gd name="T10" fmla="*/ 390364 w 118"/>
                  <a:gd name="T11" fmla="*/ 315913 h 84"/>
                  <a:gd name="T12" fmla="*/ 442913 w 118"/>
                  <a:gd name="T13" fmla="*/ 255739 h 84"/>
                  <a:gd name="T14" fmla="*/ 442913 w 118"/>
                  <a:gd name="T15" fmla="*/ 60174 h 84"/>
                  <a:gd name="T16" fmla="*/ 390364 w 118"/>
                  <a:gd name="T17" fmla="*/ 0 h 84"/>
                  <a:gd name="T18" fmla="*/ 416639 w 118"/>
                  <a:gd name="T19" fmla="*/ 236935 h 84"/>
                  <a:gd name="T20" fmla="*/ 371597 w 118"/>
                  <a:gd name="T21" fmla="*/ 289587 h 84"/>
                  <a:gd name="T22" fmla="*/ 71317 w 118"/>
                  <a:gd name="T23" fmla="*/ 289587 h 84"/>
                  <a:gd name="T24" fmla="*/ 26275 w 118"/>
                  <a:gd name="T25" fmla="*/ 236935 h 84"/>
                  <a:gd name="T26" fmla="*/ 26275 w 118"/>
                  <a:gd name="T27" fmla="*/ 71457 h 84"/>
                  <a:gd name="T28" fmla="*/ 71317 w 118"/>
                  <a:gd name="T29" fmla="*/ 22565 h 84"/>
                  <a:gd name="T30" fmla="*/ 371597 w 118"/>
                  <a:gd name="T31" fmla="*/ 22565 h 84"/>
                  <a:gd name="T32" fmla="*/ 416639 w 118"/>
                  <a:gd name="T33" fmla="*/ 71457 h 84"/>
                  <a:gd name="T34" fmla="*/ 416639 w 118"/>
                  <a:gd name="T35" fmla="*/ 236935 h 84"/>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118"/>
                  <a:gd name="T55" fmla="*/ 0 h 84"/>
                  <a:gd name="T56" fmla="*/ 118 w 118"/>
                  <a:gd name="T57" fmla="*/ 84 h 84"/>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118" h="84">
                    <a:moveTo>
                      <a:pt x="104" y="0"/>
                    </a:moveTo>
                    <a:cubicBezTo>
                      <a:pt x="14" y="0"/>
                      <a:pt x="14" y="0"/>
                      <a:pt x="14" y="0"/>
                    </a:cubicBezTo>
                    <a:cubicBezTo>
                      <a:pt x="6" y="0"/>
                      <a:pt x="0" y="7"/>
                      <a:pt x="0" y="16"/>
                    </a:cubicBezTo>
                    <a:cubicBezTo>
                      <a:pt x="0" y="68"/>
                      <a:pt x="0" y="68"/>
                      <a:pt x="0" y="68"/>
                    </a:cubicBezTo>
                    <a:cubicBezTo>
                      <a:pt x="0" y="77"/>
                      <a:pt x="6" y="84"/>
                      <a:pt x="14" y="84"/>
                    </a:cubicBezTo>
                    <a:cubicBezTo>
                      <a:pt x="104" y="84"/>
                      <a:pt x="104" y="84"/>
                      <a:pt x="104" y="84"/>
                    </a:cubicBezTo>
                    <a:cubicBezTo>
                      <a:pt x="112" y="84"/>
                      <a:pt x="118" y="77"/>
                      <a:pt x="118" y="68"/>
                    </a:cubicBezTo>
                    <a:cubicBezTo>
                      <a:pt x="118" y="16"/>
                      <a:pt x="118" y="16"/>
                      <a:pt x="118" y="16"/>
                    </a:cubicBezTo>
                    <a:cubicBezTo>
                      <a:pt x="118" y="7"/>
                      <a:pt x="112" y="0"/>
                      <a:pt x="104" y="0"/>
                    </a:cubicBezTo>
                    <a:close/>
                    <a:moveTo>
                      <a:pt x="111" y="63"/>
                    </a:moveTo>
                    <a:cubicBezTo>
                      <a:pt x="111" y="71"/>
                      <a:pt x="106" y="77"/>
                      <a:pt x="99" y="77"/>
                    </a:cubicBezTo>
                    <a:cubicBezTo>
                      <a:pt x="19" y="77"/>
                      <a:pt x="19" y="77"/>
                      <a:pt x="19" y="77"/>
                    </a:cubicBezTo>
                    <a:cubicBezTo>
                      <a:pt x="13" y="77"/>
                      <a:pt x="7" y="71"/>
                      <a:pt x="7" y="63"/>
                    </a:cubicBezTo>
                    <a:cubicBezTo>
                      <a:pt x="7" y="19"/>
                      <a:pt x="7" y="19"/>
                      <a:pt x="7" y="19"/>
                    </a:cubicBezTo>
                    <a:cubicBezTo>
                      <a:pt x="7" y="12"/>
                      <a:pt x="13" y="6"/>
                      <a:pt x="19" y="6"/>
                    </a:cubicBezTo>
                    <a:cubicBezTo>
                      <a:pt x="99" y="6"/>
                      <a:pt x="99" y="6"/>
                      <a:pt x="99" y="6"/>
                    </a:cubicBezTo>
                    <a:cubicBezTo>
                      <a:pt x="106" y="6"/>
                      <a:pt x="111" y="12"/>
                      <a:pt x="111" y="19"/>
                    </a:cubicBezTo>
                    <a:lnTo>
                      <a:pt x="111" y="63"/>
                    </a:lnTo>
                    <a:close/>
                  </a:path>
                </a:pathLst>
              </a:custGeom>
              <a:solidFill>
                <a:srgbClr val="FFFFFF"/>
              </a:solidFill>
              <a:ln w="9525">
                <a:noFill/>
                <a:round/>
                <a:headEnd/>
                <a:tailEnd/>
              </a:ln>
            </p:spPr>
            <p:txBody>
              <a:bodyPr/>
              <a:lstStyle/>
              <a:p>
                <a:endParaRPr lang="zh-CN" altLang="en-US"/>
              </a:p>
            </p:txBody>
          </p:sp>
          <p:sp>
            <p:nvSpPr>
              <p:cNvPr id="16453" name="Freeform 11035"/>
              <p:cNvSpPr>
                <a:spLocks noEditPoints="1"/>
              </p:cNvSpPr>
              <p:nvPr/>
            </p:nvSpPr>
            <p:spPr bwMode="auto">
              <a:xfrm>
                <a:off x="5808663" y="877888"/>
                <a:ext cx="558800" cy="52388"/>
              </a:xfrm>
              <a:custGeom>
                <a:avLst/>
                <a:gdLst>
                  <a:gd name="T0" fmla="*/ 0 w 149"/>
                  <a:gd name="T1" fmla="*/ 26194 h 14"/>
                  <a:gd name="T2" fmla="*/ 41254 w 149"/>
                  <a:gd name="T3" fmla="*/ 52388 h 14"/>
                  <a:gd name="T4" fmla="*/ 517546 w 149"/>
                  <a:gd name="T5" fmla="*/ 52388 h 14"/>
                  <a:gd name="T6" fmla="*/ 558800 w 149"/>
                  <a:gd name="T7" fmla="*/ 26194 h 14"/>
                  <a:gd name="T8" fmla="*/ 558800 w 149"/>
                  <a:gd name="T9" fmla="*/ 0 h 14"/>
                  <a:gd name="T10" fmla="*/ 0 w 149"/>
                  <a:gd name="T11" fmla="*/ 0 h 14"/>
                  <a:gd name="T12" fmla="*/ 0 w 149"/>
                  <a:gd name="T13" fmla="*/ 26194 h 14"/>
                  <a:gd name="T14" fmla="*/ 228770 w 149"/>
                  <a:gd name="T15" fmla="*/ 18710 h 14"/>
                  <a:gd name="T16" fmla="*/ 326279 w 149"/>
                  <a:gd name="T17" fmla="*/ 18710 h 14"/>
                  <a:gd name="T18" fmla="*/ 326279 w 149"/>
                  <a:gd name="T19" fmla="*/ 33678 h 14"/>
                  <a:gd name="T20" fmla="*/ 228770 w 149"/>
                  <a:gd name="T21" fmla="*/ 33678 h 14"/>
                  <a:gd name="T22" fmla="*/ 228770 w 149"/>
                  <a:gd name="T23" fmla="*/ 18710 h 1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149"/>
                  <a:gd name="T37" fmla="*/ 0 h 14"/>
                  <a:gd name="T38" fmla="*/ 149 w 149"/>
                  <a:gd name="T39" fmla="*/ 14 h 14"/>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149" h="14">
                    <a:moveTo>
                      <a:pt x="0" y="7"/>
                    </a:moveTo>
                    <a:cubicBezTo>
                      <a:pt x="0" y="11"/>
                      <a:pt x="5" y="14"/>
                      <a:pt x="11" y="14"/>
                    </a:cubicBezTo>
                    <a:cubicBezTo>
                      <a:pt x="138" y="14"/>
                      <a:pt x="138" y="14"/>
                      <a:pt x="138" y="14"/>
                    </a:cubicBezTo>
                    <a:cubicBezTo>
                      <a:pt x="144" y="14"/>
                      <a:pt x="149" y="11"/>
                      <a:pt x="149" y="7"/>
                    </a:cubicBezTo>
                    <a:cubicBezTo>
                      <a:pt x="149" y="0"/>
                      <a:pt x="149" y="0"/>
                      <a:pt x="149" y="0"/>
                    </a:cubicBezTo>
                    <a:cubicBezTo>
                      <a:pt x="0" y="0"/>
                      <a:pt x="0" y="0"/>
                      <a:pt x="0" y="0"/>
                    </a:cubicBezTo>
                    <a:lnTo>
                      <a:pt x="0" y="7"/>
                    </a:lnTo>
                    <a:close/>
                    <a:moveTo>
                      <a:pt x="61" y="5"/>
                    </a:moveTo>
                    <a:cubicBezTo>
                      <a:pt x="87" y="5"/>
                      <a:pt x="87" y="5"/>
                      <a:pt x="87" y="5"/>
                    </a:cubicBezTo>
                    <a:cubicBezTo>
                      <a:pt x="87" y="9"/>
                      <a:pt x="87" y="9"/>
                      <a:pt x="87" y="9"/>
                    </a:cubicBezTo>
                    <a:cubicBezTo>
                      <a:pt x="61" y="9"/>
                      <a:pt x="61" y="9"/>
                      <a:pt x="61" y="9"/>
                    </a:cubicBezTo>
                    <a:lnTo>
                      <a:pt x="61" y="5"/>
                    </a:lnTo>
                    <a:close/>
                  </a:path>
                </a:pathLst>
              </a:custGeom>
              <a:solidFill>
                <a:srgbClr val="FFFFFF"/>
              </a:solidFill>
              <a:ln w="9525">
                <a:noFill/>
                <a:round/>
                <a:headEnd/>
                <a:tailEnd/>
              </a:ln>
            </p:spPr>
            <p:txBody>
              <a:bodyPr/>
              <a:lstStyle/>
              <a:p>
                <a:endParaRPr lang="zh-CN" altLang="en-US"/>
              </a:p>
            </p:txBody>
          </p:sp>
        </p:grpSp>
        <p:sp>
          <p:nvSpPr>
            <p:cNvPr id="16451" name="文本框 95"/>
            <p:cNvSpPr txBox="1">
              <a:spLocks noChangeArrowheads="1"/>
            </p:cNvSpPr>
            <p:nvPr/>
          </p:nvSpPr>
          <p:spPr bwMode="auto">
            <a:xfrm>
              <a:off x="4183550" y="4799577"/>
              <a:ext cx="1217867" cy="525657"/>
            </a:xfrm>
            <a:prstGeom prst="rect">
              <a:avLst/>
            </a:prstGeom>
            <a:noFill/>
            <a:ln w="9525">
              <a:noFill/>
              <a:miter lim="800000"/>
              <a:headEnd/>
              <a:tailEnd/>
            </a:ln>
          </p:spPr>
          <p:txBody>
            <a:bodyPr>
              <a:spAutoFit/>
            </a:bodyPr>
            <a:lstStyle/>
            <a:p>
              <a:pPr algn="ctr">
                <a:lnSpc>
                  <a:spcPct val="130000"/>
                </a:lnSpc>
              </a:pPr>
              <a:r>
                <a:rPr lang="zh-CN" altLang="en-US" sz="2400">
                  <a:solidFill>
                    <a:schemeClr val="bg1"/>
                  </a:solidFill>
                  <a:latin typeface="微软雅黑" pitchFamily="34" charset="-122"/>
                  <a:ea typeface="微软雅黑" pitchFamily="34" charset="-122"/>
                </a:rPr>
                <a:t>标题四</a:t>
              </a:r>
            </a:p>
          </p:txBody>
        </p:sp>
      </p:grpSp>
      <p:grpSp>
        <p:nvGrpSpPr>
          <p:cNvPr id="99" name="组合 98"/>
          <p:cNvGrpSpPr>
            <a:grpSpLocks/>
          </p:cNvGrpSpPr>
          <p:nvPr/>
        </p:nvGrpSpPr>
        <p:grpSpPr bwMode="auto">
          <a:xfrm>
            <a:off x="6813550" y="4151313"/>
            <a:ext cx="1217613" cy="968375"/>
            <a:chOff x="6812982" y="4312004"/>
            <a:chExt cx="1217867" cy="968946"/>
          </a:xfrm>
        </p:grpSpPr>
        <p:grpSp>
          <p:nvGrpSpPr>
            <p:cNvPr id="16445" name="组合 99"/>
            <p:cNvGrpSpPr>
              <a:grpSpLocks/>
            </p:cNvGrpSpPr>
            <p:nvPr/>
          </p:nvGrpSpPr>
          <p:grpSpPr bwMode="auto">
            <a:xfrm>
              <a:off x="7156009" y="4312004"/>
              <a:ext cx="531813" cy="461963"/>
              <a:chOff x="8915400" y="531812"/>
              <a:chExt cx="531813" cy="461963"/>
            </a:xfrm>
          </p:grpSpPr>
          <p:sp>
            <p:nvSpPr>
              <p:cNvPr id="16447" name="Rectangle 476"/>
              <p:cNvSpPr>
                <a:spLocks noChangeArrowheads="1"/>
              </p:cNvSpPr>
              <p:nvPr/>
            </p:nvSpPr>
            <p:spPr bwMode="auto">
              <a:xfrm>
                <a:off x="9083675" y="531812"/>
                <a:ext cx="195263" cy="71438"/>
              </a:xfrm>
              <a:prstGeom prst="rect">
                <a:avLst/>
              </a:prstGeom>
              <a:solidFill>
                <a:srgbClr val="FFFFFF"/>
              </a:solidFill>
              <a:ln w="9525">
                <a:noFill/>
                <a:miter lim="800000"/>
                <a:headEnd/>
                <a:tailEnd/>
              </a:ln>
            </p:spPr>
            <p:txBody>
              <a:bodyPr/>
              <a:lstStyle/>
              <a:p>
                <a:endParaRPr lang="zh-CN" altLang="en-US">
                  <a:latin typeface="Calibri" pitchFamily="34" charset="0"/>
                </a:endParaRPr>
              </a:p>
            </p:txBody>
          </p:sp>
          <p:sp>
            <p:nvSpPr>
              <p:cNvPr id="16448" name="Freeform 477"/>
              <p:cNvSpPr>
                <a:spLocks/>
              </p:cNvSpPr>
              <p:nvPr/>
            </p:nvSpPr>
            <p:spPr bwMode="auto">
              <a:xfrm>
                <a:off x="8997950" y="628650"/>
                <a:ext cx="366713" cy="244475"/>
              </a:xfrm>
              <a:custGeom>
                <a:avLst/>
                <a:gdLst>
                  <a:gd name="T0" fmla="*/ 280988 w 231"/>
                  <a:gd name="T1" fmla="*/ 0 h 154"/>
                  <a:gd name="T2" fmla="*/ 85725 w 231"/>
                  <a:gd name="T3" fmla="*/ 0 h 154"/>
                  <a:gd name="T4" fmla="*/ 85725 w 231"/>
                  <a:gd name="T5" fmla="*/ 65087 h 154"/>
                  <a:gd name="T6" fmla="*/ 0 w 231"/>
                  <a:gd name="T7" fmla="*/ 65087 h 154"/>
                  <a:gd name="T8" fmla="*/ 93663 w 231"/>
                  <a:gd name="T9" fmla="*/ 153987 h 154"/>
                  <a:gd name="T10" fmla="*/ 182563 w 231"/>
                  <a:gd name="T11" fmla="*/ 244475 h 154"/>
                  <a:gd name="T12" fmla="*/ 273050 w 231"/>
                  <a:gd name="T13" fmla="*/ 153987 h 154"/>
                  <a:gd name="T14" fmla="*/ 366713 w 231"/>
                  <a:gd name="T15" fmla="*/ 65087 h 154"/>
                  <a:gd name="T16" fmla="*/ 280988 w 231"/>
                  <a:gd name="T17" fmla="*/ 65087 h 154"/>
                  <a:gd name="T18" fmla="*/ 280988 w 231"/>
                  <a:gd name="T19" fmla="*/ 0 h 15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31"/>
                  <a:gd name="T31" fmla="*/ 0 h 154"/>
                  <a:gd name="T32" fmla="*/ 231 w 231"/>
                  <a:gd name="T33" fmla="*/ 154 h 154"/>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31" h="154">
                    <a:moveTo>
                      <a:pt x="177" y="0"/>
                    </a:moveTo>
                    <a:lnTo>
                      <a:pt x="54" y="0"/>
                    </a:lnTo>
                    <a:lnTo>
                      <a:pt x="54" y="41"/>
                    </a:lnTo>
                    <a:lnTo>
                      <a:pt x="0" y="41"/>
                    </a:lnTo>
                    <a:lnTo>
                      <a:pt x="59" y="97"/>
                    </a:lnTo>
                    <a:lnTo>
                      <a:pt x="115" y="154"/>
                    </a:lnTo>
                    <a:lnTo>
                      <a:pt x="172" y="97"/>
                    </a:lnTo>
                    <a:lnTo>
                      <a:pt x="231" y="41"/>
                    </a:lnTo>
                    <a:lnTo>
                      <a:pt x="177" y="41"/>
                    </a:lnTo>
                    <a:lnTo>
                      <a:pt x="177" y="0"/>
                    </a:lnTo>
                    <a:close/>
                  </a:path>
                </a:pathLst>
              </a:custGeom>
              <a:solidFill>
                <a:srgbClr val="FFFFFF"/>
              </a:solidFill>
              <a:ln w="9525">
                <a:noFill/>
                <a:round/>
                <a:headEnd/>
                <a:tailEnd/>
              </a:ln>
            </p:spPr>
            <p:txBody>
              <a:bodyPr/>
              <a:lstStyle/>
              <a:p>
                <a:endParaRPr lang="zh-CN" altLang="en-US"/>
              </a:p>
            </p:txBody>
          </p:sp>
          <p:sp>
            <p:nvSpPr>
              <p:cNvPr id="16449" name="Freeform 478"/>
              <p:cNvSpPr>
                <a:spLocks/>
              </p:cNvSpPr>
              <p:nvPr/>
            </p:nvSpPr>
            <p:spPr bwMode="auto">
              <a:xfrm>
                <a:off x="8915400" y="817562"/>
                <a:ext cx="531813" cy="176213"/>
              </a:xfrm>
              <a:custGeom>
                <a:avLst/>
                <a:gdLst>
                  <a:gd name="T0" fmla="*/ 464400 w 142"/>
                  <a:gd name="T1" fmla="*/ 29994 h 47"/>
                  <a:gd name="T2" fmla="*/ 393242 w 142"/>
                  <a:gd name="T3" fmla="*/ 112476 h 47"/>
                  <a:gd name="T4" fmla="*/ 138571 w 142"/>
                  <a:gd name="T5" fmla="*/ 112476 h 47"/>
                  <a:gd name="T6" fmla="*/ 67413 w 142"/>
                  <a:gd name="T7" fmla="*/ 29994 h 47"/>
                  <a:gd name="T8" fmla="*/ 67413 w 142"/>
                  <a:gd name="T9" fmla="*/ 0 h 47"/>
                  <a:gd name="T10" fmla="*/ 0 w 142"/>
                  <a:gd name="T11" fmla="*/ 0 h 47"/>
                  <a:gd name="T12" fmla="*/ 0 w 142"/>
                  <a:gd name="T13" fmla="*/ 78733 h 47"/>
                  <a:gd name="T14" fmla="*/ 97374 w 142"/>
                  <a:gd name="T15" fmla="*/ 176213 h 47"/>
                  <a:gd name="T16" fmla="*/ 434439 w 142"/>
                  <a:gd name="T17" fmla="*/ 176213 h 47"/>
                  <a:gd name="T18" fmla="*/ 531813 w 142"/>
                  <a:gd name="T19" fmla="*/ 78733 h 47"/>
                  <a:gd name="T20" fmla="*/ 531813 w 142"/>
                  <a:gd name="T21" fmla="*/ 0 h 47"/>
                  <a:gd name="T22" fmla="*/ 464400 w 142"/>
                  <a:gd name="T23" fmla="*/ 0 h 47"/>
                  <a:gd name="T24" fmla="*/ 464400 w 142"/>
                  <a:gd name="T25" fmla="*/ 29994 h 47"/>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42"/>
                  <a:gd name="T40" fmla="*/ 0 h 47"/>
                  <a:gd name="T41" fmla="*/ 142 w 142"/>
                  <a:gd name="T42" fmla="*/ 47 h 47"/>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42" h="47">
                    <a:moveTo>
                      <a:pt x="124" y="8"/>
                    </a:moveTo>
                    <a:cubicBezTo>
                      <a:pt x="124" y="26"/>
                      <a:pt x="121" y="30"/>
                      <a:pt x="105" y="30"/>
                    </a:cubicBezTo>
                    <a:cubicBezTo>
                      <a:pt x="37" y="30"/>
                      <a:pt x="37" y="30"/>
                      <a:pt x="37" y="30"/>
                    </a:cubicBezTo>
                    <a:cubicBezTo>
                      <a:pt x="20" y="30"/>
                      <a:pt x="18" y="29"/>
                      <a:pt x="18" y="8"/>
                    </a:cubicBezTo>
                    <a:cubicBezTo>
                      <a:pt x="18" y="0"/>
                      <a:pt x="18" y="0"/>
                      <a:pt x="18" y="0"/>
                    </a:cubicBezTo>
                    <a:cubicBezTo>
                      <a:pt x="0" y="0"/>
                      <a:pt x="0" y="0"/>
                      <a:pt x="0" y="0"/>
                    </a:cubicBezTo>
                    <a:cubicBezTo>
                      <a:pt x="0" y="21"/>
                      <a:pt x="0" y="21"/>
                      <a:pt x="0" y="21"/>
                    </a:cubicBezTo>
                    <a:cubicBezTo>
                      <a:pt x="0" y="35"/>
                      <a:pt x="11" y="47"/>
                      <a:pt x="26" y="47"/>
                    </a:cubicBezTo>
                    <a:cubicBezTo>
                      <a:pt x="116" y="47"/>
                      <a:pt x="116" y="47"/>
                      <a:pt x="116" y="47"/>
                    </a:cubicBezTo>
                    <a:cubicBezTo>
                      <a:pt x="130" y="47"/>
                      <a:pt x="142" y="35"/>
                      <a:pt x="142" y="21"/>
                    </a:cubicBezTo>
                    <a:cubicBezTo>
                      <a:pt x="142" y="0"/>
                      <a:pt x="142" y="0"/>
                      <a:pt x="142" y="0"/>
                    </a:cubicBezTo>
                    <a:cubicBezTo>
                      <a:pt x="124" y="0"/>
                      <a:pt x="124" y="0"/>
                      <a:pt x="124" y="0"/>
                    </a:cubicBezTo>
                    <a:lnTo>
                      <a:pt x="124" y="8"/>
                    </a:lnTo>
                    <a:close/>
                  </a:path>
                </a:pathLst>
              </a:custGeom>
              <a:solidFill>
                <a:srgbClr val="FFFFFF"/>
              </a:solidFill>
              <a:ln w="9525">
                <a:noFill/>
                <a:round/>
                <a:headEnd/>
                <a:tailEnd/>
              </a:ln>
            </p:spPr>
            <p:txBody>
              <a:bodyPr/>
              <a:lstStyle/>
              <a:p>
                <a:endParaRPr lang="zh-CN" altLang="en-US"/>
              </a:p>
            </p:txBody>
          </p:sp>
        </p:grpSp>
        <p:sp>
          <p:nvSpPr>
            <p:cNvPr id="16446" name="文本框 100"/>
            <p:cNvSpPr txBox="1">
              <a:spLocks noChangeArrowheads="1"/>
            </p:cNvSpPr>
            <p:nvPr/>
          </p:nvSpPr>
          <p:spPr bwMode="auto">
            <a:xfrm>
              <a:off x="6812982" y="4755293"/>
              <a:ext cx="1217867" cy="525657"/>
            </a:xfrm>
            <a:prstGeom prst="rect">
              <a:avLst/>
            </a:prstGeom>
            <a:noFill/>
            <a:ln w="9525">
              <a:noFill/>
              <a:miter lim="800000"/>
              <a:headEnd/>
              <a:tailEnd/>
            </a:ln>
          </p:spPr>
          <p:txBody>
            <a:bodyPr>
              <a:spAutoFit/>
            </a:bodyPr>
            <a:lstStyle/>
            <a:p>
              <a:pPr algn="ctr">
                <a:lnSpc>
                  <a:spcPct val="130000"/>
                </a:lnSpc>
              </a:pPr>
              <a:r>
                <a:rPr lang="zh-CN" altLang="en-US" sz="2400">
                  <a:solidFill>
                    <a:schemeClr val="bg1"/>
                  </a:solidFill>
                  <a:latin typeface="微软雅黑" pitchFamily="34" charset="-122"/>
                  <a:ea typeface="微软雅黑" pitchFamily="34" charset="-122"/>
                </a:rPr>
                <a:t>标题三</a:t>
              </a:r>
            </a:p>
          </p:txBody>
        </p:sp>
      </p:grpSp>
      <p:grpSp>
        <p:nvGrpSpPr>
          <p:cNvPr id="6" name="组合 5"/>
          <p:cNvGrpSpPr>
            <a:grpSpLocks/>
          </p:cNvGrpSpPr>
          <p:nvPr/>
        </p:nvGrpSpPr>
        <p:grpSpPr bwMode="auto">
          <a:xfrm>
            <a:off x="6813550" y="2374900"/>
            <a:ext cx="1217613" cy="960438"/>
            <a:chOff x="6812982" y="2374256"/>
            <a:chExt cx="1217867" cy="960632"/>
          </a:xfrm>
        </p:grpSpPr>
        <p:grpSp>
          <p:nvGrpSpPr>
            <p:cNvPr id="16441" name="组合 104"/>
            <p:cNvGrpSpPr>
              <a:grpSpLocks/>
            </p:cNvGrpSpPr>
            <p:nvPr/>
          </p:nvGrpSpPr>
          <p:grpSpPr bwMode="auto">
            <a:xfrm>
              <a:off x="7234107" y="2374256"/>
              <a:ext cx="419100" cy="427038"/>
              <a:chOff x="5876926" y="2830512"/>
              <a:chExt cx="419100" cy="427038"/>
            </a:xfrm>
          </p:grpSpPr>
          <p:sp>
            <p:nvSpPr>
              <p:cNvPr id="16443" name="Freeform 281"/>
              <p:cNvSpPr>
                <a:spLocks noEditPoints="1"/>
              </p:cNvSpPr>
              <p:nvPr/>
            </p:nvSpPr>
            <p:spPr bwMode="auto">
              <a:xfrm>
                <a:off x="5876926" y="2830512"/>
                <a:ext cx="419100" cy="104775"/>
              </a:xfrm>
              <a:custGeom>
                <a:avLst/>
                <a:gdLst>
                  <a:gd name="T0" fmla="*/ 0 w 112"/>
                  <a:gd name="T1" fmla="*/ 104775 h 28"/>
                  <a:gd name="T2" fmla="*/ 419100 w 112"/>
                  <a:gd name="T3" fmla="*/ 104775 h 28"/>
                  <a:gd name="T4" fmla="*/ 419100 w 112"/>
                  <a:gd name="T5" fmla="*/ 0 h 28"/>
                  <a:gd name="T6" fmla="*/ 0 w 112"/>
                  <a:gd name="T7" fmla="*/ 0 h 28"/>
                  <a:gd name="T8" fmla="*/ 0 w 112"/>
                  <a:gd name="T9" fmla="*/ 104775 h 28"/>
                  <a:gd name="T10" fmla="*/ 348003 w 112"/>
                  <a:gd name="T11" fmla="*/ 33678 h 28"/>
                  <a:gd name="T12" fmla="*/ 366713 w 112"/>
                  <a:gd name="T13" fmla="*/ 52388 h 28"/>
                  <a:gd name="T14" fmla="*/ 348003 w 112"/>
                  <a:gd name="T15" fmla="*/ 71097 h 28"/>
                  <a:gd name="T16" fmla="*/ 333035 w 112"/>
                  <a:gd name="T17" fmla="*/ 52388 h 28"/>
                  <a:gd name="T18" fmla="*/ 348003 w 112"/>
                  <a:gd name="T19" fmla="*/ 33678 h 28"/>
                  <a:gd name="T20" fmla="*/ 74839 w 112"/>
                  <a:gd name="T21" fmla="*/ 33678 h 28"/>
                  <a:gd name="T22" fmla="*/ 93549 w 112"/>
                  <a:gd name="T23" fmla="*/ 52388 h 28"/>
                  <a:gd name="T24" fmla="*/ 74839 w 112"/>
                  <a:gd name="T25" fmla="*/ 71097 h 28"/>
                  <a:gd name="T26" fmla="*/ 56129 w 112"/>
                  <a:gd name="T27" fmla="*/ 52388 h 28"/>
                  <a:gd name="T28" fmla="*/ 74839 w 112"/>
                  <a:gd name="T29" fmla="*/ 33678 h 28"/>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12"/>
                  <a:gd name="T46" fmla="*/ 0 h 28"/>
                  <a:gd name="T47" fmla="*/ 112 w 112"/>
                  <a:gd name="T48" fmla="*/ 28 h 28"/>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12" h="28">
                    <a:moveTo>
                      <a:pt x="0" y="28"/>
                    </a:moveTo>
                    <a:cubicBezTo>
                      <a:pt x="112" y="28"/>
                      <a:pt x="112" y="28"/>
                      <a:pt x="112" y="28"/>
                    </a:cubicBezTo>
                    <a:cubicBezTo>
                      <a:pt x="112" y="0"/>
                      <a:pt x="112" y="0"/>
                      <a:pt x="112" y="0"/>
                    </a:cubicBezTo>
                    <a:cubicBezTo>
                      <a:pt x="0" y="0"/>
                      <a:pt x="0" y="0"/>
                      <a:pt x="0" y="0"/>
                    </a:cubicBezTo>
                    <a:lnTo>
                      <a:pt x="0" y="28"/>
                    </a:lnTo>
                    <a:close/>
                    <a:moveTo>
                      <a:pt x="93" y="9"/>
                    </a:moveTo>
                    <a:cubicBezTo>
                      <a:pt x="96" y="9"/>
                      <a:pt x="98" y="11"/>
                      <a:pt x="98" y="14"/>
                    </a:cubicBezTo>
                    <a:cubicBezTo>
                      <a:pt x="98" y="17"/>
                      <a:pt x="96" y="19"/>
                      <a:pt x="93" y="19"/>
                    </a:cubicBezTo>
                    <a:cubicBezTo>
                      <a:pt x="91" y="19"/>
                      <a:pt x="89" y="17"/>
                      <a:pt x="89" y="14"/>
                    </a:cubicBezTo>
                    <a:cubicBezTo>
                      <a:pt x="89" y="11"/>
                      <a:pt x="91" y="9"/>
                      <a:pt x="93" y="9"/>
                    </a:cubicBezTo>
                    <a:close/>
                    <a:moveTo>
                      <a:pt x="20" y="9"/>
                    </a:moveTo>
                    <a:cubicBezTo>
                      <a:pt x="23" y="9"/>
                      <a:pt x="25" y="11"/>
                      <a:pt x="25" y="14"/>
                    </a:cubicBezTo>
                    <a:cubicBezTo>
                      <a:pt x="25" y="17"/>
                      <a:pt x="23" y="19"/>
                      <a:pt x="20" y="19"/>
                    </a:cubicBezTo>
                    <a:cubicBezTo>
                      <a:pt x="17" y="19"/>
                      <a:pt x="15" y="17"/>
                      <a:pt x="15" y="14"/>
                    </a:cubicBezTo>
                    <a:cubicBezTo>
                      <a:pt x="15" y="11"/>
                      <a:pt x="17" y="9"/>
                      <a:pt x="20" y="9"/>
                    </a:cubicBezTo>
                    <a:close/>
                  </a:path>
                </a:pathLst>
              </a:custGeom>
              <a:solidFill>
                <a:srgbClr val="FFFFFF"/>
              </a:solidFill>
              <a:ln w="9525">
                <a:noFill/>
                <a:round/>
                <a:headEnd/>
                <a:tailEnd/>
              </a:ln>
            </p:spPr>
            <p:txBody>
              <a:bodyPr/>
              <a:lstStyle/>
              <a:p>
                <a:endParaRPr lang="zh-CN" altLang="en-US"/>
              </a:p>
            </p:txBody>
          </p:sp>
          <p:sp>
            <p:nvSpPr>
              <p:cNvPr id="16444" name="Freeform 282"/>
              <p:cNvSpPr>
                <a:spLocks noEditPoints="1"/>
              </p:cNvSpPr>
              <p:nvPr/>
            </p:nvSpPr>
            <p:spPr bwMode="auto">
              <a:xfrm>
                <a:off x="5876926" y="2979737"/>
                <a:ext cx="419100" cy="277813"/>
              </a:xfrm>
              <a:custGeom>
                <a:avLst/>
                <a:gdLst>
                  <a:gd name="T0" fmla="*/ 0 w 112"/>
                  <a:gd name="T1" fmla="*/ 277813 h 74"/>
                  <a:gd name="T2" fmla="*/ 419100 w 112"/>
                  <a:gd name="T3" fmla="*/ 277813 h 74"/>
                  <a:gd name="T4" fmla="*/ 419100 w 112"/>
                  <a:gd name="T5" fmla="*/ 0 h 74"/>
                  <a:gd name="T6" fmla="*/ 0 w 112"/>
                  <a:gd name="T7" fmla="*/ 0 h 74"/>
                  <a:gd name="T8" fmla="*/ 0 w 112"/>
                  <a:gd name="T9" fmla="*/ 277813 h 74"/>
                  <a:gd name="T10" fmla="*/ 209550 w 112"/>
                  <a:gd name="T11" fmla="*/ 176449 h 74"/>
                  <a:gd name="T12" fmla="*/ 258196 w 112"/>
                  <a:gd name="T13" fmla="*/ 176449 h 74"/>
                  <a:gd name="T14" fmla="*/ 258196 w 112"/>
                  <a:gd name="T15" fmla="*/ 191466 h 74"/>
                  <a:gd name="T16" fmla="*/ 261938 w 112"/>
                  <a:gd name="T17" fmla="*/ 202728 h 74"/>
                  <a:gd name="T18" fmla="*/ 269421 w 112"/>
                  <a:gd name="T19" fmla="*/ 206483 h 74"/>
                  <a:gd name="T20" fmla="*/ 280647 w 112"/>
                  <a:gd name="T21" fmla="*/ 202728 h 74"/>
                  <a:gd name="T22" fmla="*/ 280647 w 112"/>
                  <a:gd name="T23" fmla="*/ 195220 h 74"/>
                  <a:gd name="T24" fmla="*/ 280647 w 112"/>
                  <a:gd name="T25" fmla="*/ 153923 h 74"/>
                  <a:gd name="T26" fmla="*/ 280647 w 112"/>
                  <a:gd name="T27" fmla="*/ 142661 h 74"/>
                  <a:gd name="T28" fmla="*/ 269421 w 112"/>
                  <a:gd name="T29" fmla="*/ 138907 h 74"/>
                  <a:gd name="T30" fmla="*/ 261938 w 112"/>
                  <a:gd name="T31" fmla="*/ 142661 h 74"/>
                  <a:gd name="T32" fmla="*/ 258196 w 112"/>
                  <a:gd name="T33" fmla="*/ 153923 h 74"/>
                  <a:gd name="T34" fmla="*/ 213292 w 112"/>
                  <a:gd name="T35" fmla="*/ 153923 h 74"/>
                  <a:gd name="T36" fmla="*/ 213292 w 112"/>
                  <a:gd name="T37" fmla="*/ 52559 h 74"/>
                  <a:gd name="T38" fmla="*/ 329293 w 112"/>
                  <a:gd name="T39" fmla="*/ 52559 h 74"/>
                  <a:gd name="T40" fmla="*/ 329293 w 112"/>
                  <a:gd name="T41" fmla="*/ 86347 h 74"/>
                  <a:gd name="T42" fmla="*/ 254454 w 112"/>
                  <a:gd name="T43" fmla="*/ 86347 h 74"/>
                  <a:gd name="T44" fmla="*/ 254454 w 112"/>
                  <a:gd name="T45" fmla="*/ 116381 h 74"/>
                  <a:gd name="T46" fmla="*/ 269421 w 112"/>
                  <a:gd name="T47" fmla="*/ 108873 h 74"/>
                  <a:gd name="T48" fmla="*/ 284389 w 112"/>
                  <a:gd name="T49" fmla="*/ 108873 h 74"/>
                  <a:gd name="T50" fmla="*/ 321809 w 112"/>
                  <a:gd name="T51" fmla="*/ 120135 h 74"/>
                  <a:gd name="T52" fmla="*/ 333035 w 112"/>
                  <a:gd name="T53" fmla="*/ 157678 h 74"/>
                  <a:gd name="T54" fmla="*/ 333035 w 112"/>
                  <a:gd name="T55" fmla="*/ 180203 h 74"/>
                  <a:gd name="T56" fmla="*/ 318067 w 112"/>
                  <a:gd name="T57" fmla="*/ 225254 h 74"/>
                  <a:gd name="T58" fmla="*/ 269421 w 112"/>
                  <a:gd name="T59" fmla="*/ 240271 h 74"/>
                  <a:gd name="T60" fmla="*/ 224518 w 112"/>
                  <a:gd name="T61" fmla="*/ 225254 h 74"/>
                  <a:gd name="T62" fmla="*/ 209550 w 112"/>
                  <a:gd name="T63" fmla="*/ 187711 h 74"/>
                  <a:gd name="T64" fmla="*/ 209550 w 112"/>
                  <a:gd name="T65" fmla="*/ 176449 h 74"/>
                  <a:gd name="T66" fmla="*/ 78581 w 112"/>
                  <a:gd name="T67" fmla="*/ 71330 h 74"/>
                  <a:gd name="T68" fmla="*/ 78581 w 112"/>
                  <a:gd name="T69" fmla="*/ 71330 h 74"/>
                  <a:gd name="T70" fmla="*/ 104775 w 112"/>
                  <a:gd name="T71" fmla="*/ 67576 h 74"/>
                  <a:gd name="T72" fmla="*/ 119743 w 112"/>
                  <a:gd name="T73" fmla="*/ 52559 h 74"/>
                  <a:gd name="T74" fmla="*/ 164646 w 112"/>
                  <a:gd name="T75" fmla="*/ 52559 h 74"/>
                  <a:gd name="T76" fmla="*/ 164646 w 112"/>
                  <a:gd name="T77" fmla="*/ 236516 h 74"/>
                  <a:gd name="T78" fmla="*/ 116001 w 112"/>
                  <a:gd name="T79" fmla="*/ 236516 h 74"/>
                  <a:gd name="T80" fmla="*/ 116001 w 112"/>
                  <a:gd name="T81" fmla="*/ 97610 h 74"/>
                  <a:gd name="T82" fmla="*/ 101033 w 112"/>
                  <a:gd name="T83" fmla="*/ 101364 h 74"/>
                  <a:gd name="T84" fmla="*/ 97291 w 112"/>
                  <a:gd name="T85" fmla="*/ 101364 h 74"/>
                  <a:gd name="T86" fmla="*/ 78581 w 112"/>
                  <a:gd name="T87" fmla="*/ 101364 h 74"/>
                  <a:gd name="T88" fmla="*/ 78581 w 112"/>
                  <a:gd name="T89" fmla="*/ 71330 h 74"/>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112"/>
                  <a:gd name="T136" fmla="*/ 0 h 74"/>
                  <a:gd name="T137" fmla="*/ 112 w 112"/>
                  <a:gd name="T138" fmla="*/ 74 h 74"/>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112" h="74">
                    <a:moveTo>
                      <a:pt x="0" y="74"/>
                    </a:moveTo>
                    <a:cubicBezTo>
                      <a:pt x="112" y="74"/>
                      <a:pt x="112" y="74"/>
                      <a:pt x="112" y="74"/>
                    </a:cubicBezTo>
                    <a:cubicBezTo>
                      <a:pt x="112" y="0"/>
                      <a:pt x="112" y="0"/>
                      <a:pt x="112" y="0"/>
                    </a:cubicBezTo>
                    <a:cubicBezTo>
                      <a:pt x="0" y="0"/>
                      <a:pt x="0" y="0"/>
                      <a:pt x="0" y="0"/>
                    </a:cubicBezTo>
                    <a:lnTo>
                      <a:pt x="0" y="74"/>
                    </a:lnTo>
                    <a:close/>
                    <a:moveTo>
                      <a:pt x="56" y="47"/>
                    </a:moveTo>
                    <a:cubicBezTo>
                      <a:pt x="69" y="47"/>
                      <a:pt x="69" y="47"/>
                      <a:pt x="69" y="47"/>
                    </a:cubicBezTo>
                    <a:cubicBezTo>
                      <a:pt x="69" y="51"/>
                      <a:pt x="69" y="51"/>
                      <a:pt x="69" y="51"/>
                    </a:cubicBezTo>
                    <a:cubicBezTo>
                      <a:pt x="69" y="52"/>
                      <a:pt x="69" y="53"/>
                      <a:pt x="70" y="54"/>
                    </a:cubicBezTo>
                    <a:cubicBezTo>
                      <a:pt x="70" y="55"/>
                      <a:pt x="71" y="55"/>
                      <a:pt x="72" y="55"/>
                    </a:cubicBezTo>
                    <a:cubicBezTo>
                      <a:pt x="73" y="55"/>
                      <a:pt x="74" y="55"/>
                      <a:pt x="75" y="54"/>
                    </a:cubicBezTo>
                    <a:cubicBezTo>
                      <a:pt x="75" y="54"/>
                      <a:pt x="75" y="53"/>
                      <a:pt x="75" y="52"/>
                    </a:cubicBezTo>
                    <a:cubicBezTo>
                      <a:pt x="75" y="41"/>
                      <a:pt x="75" y="41"/>
                      <a:pt x="75" y="41"/>
                    </a:cubicBezTo>
                    <a:cubicBezTo>
                      <a:pt x="75" y="40"/>
                      <a:pt x="75" y="39"/>
                      <a:pt x="75" y="38"/>
                    </a:cubicBezTo>
                    <a:cubicBezTo>
                      <a:pt x="74" y="38"/>
                      <a:pt x="73" y="37"/>
                      <a:pt x="72" y="37"/>
                    </a:cubicBezTo>
                    <a:cubicBezTo>
                      <a:pt x="71" y="37"/>
                      <a:pt x="70" y="38"/>
                      <a:pt x="70" y="38"/>
                    </a:cubicBezTo>
                    <a:cubicBezTo>
                      <a:pt x="69" y="39"/>
                      <a:pt x="69" y="40"/>
                      <a:pt x="69" y="41"/>
                    </a:cubicBezTo>
                    <a:cubicBezTo>
                      <a:pt x="57" y="41"/>
                      <a:pt x="57" y="41"/>
                      <a:pt x="57" y="41"/>
                    </a:cubicBezTo>
                    <a:cubicBezTo>
                      <a:pt x="57" y="14"/>
                      <a:pt x="57" y="14"/>
                      <a:pt x="57" y="14"/>
                    </a:cubicBezTo>
                    <a:cubicBezTo>
                      <a:pt x="88" y="14"/>
                      <a:pt x="88" y="14"/>
                      <a:pt x="88" y="14"/>
                    </a:cubicBezTo>
                    <a:cubicBezTo>
                      <a:pt x="88" y="23"/>
                      <a:pt x="88" y="23"/>
                      <a:pt x="88" y="23"/>
                    </a:cubicBezTo>
                    <a:cubicBezTo>
                      <a:pt x="68" y="23"/>
                      <a:pt x="68" y="23"/>
                      <a:pt x="68" y="23"/>
                    </a:cubicBezTo>
                    <a:cubicBezTo>
                      <a:pt x="68" y="31"/>
                      <a:pt x="68" y="31"/>
                      <a:pt x="68" y="31"/>
                    </a:cubicBezTo>
                    <a:cubicBezTo>
                      <a:pt x="69" y="30"/>
                      <a:pt x="70" y="29"/>
                      <a:pt x="72" y="29"/>
                    </a:cubicBezTo>
                    <a:cubicBezTo>
                      <a:pt x="73" y="29"/>
                      <a:pt x="75" y="29"/>
                      <a:pt x="76" y="29"/>
                    </a:cubicBezTo>
                    <a:cubicBezTo>
                      <a:pt x="80" y="29"/>
                      <a:pt x="84" y="30"/>
                      <a:pt x="86" y="32"/>
                    </a:cubicBezTo>
                    <a:cubicBezTo>
                      <a:pt x="88" y="34"/>
                      <a:pt x="89" y="37"/>
                      <a:pt x="89" y="42"/>
                    </a:cubicBezTo>
                    <a:cubicBezTo>
                      <a:pt x="89" y="48"/>
                      <a:pt x="89" y="48"/>
                      <a:pt x="89" y="48"/>
                    </a:cubicBezTo>
                    <a:cubicBezTo>
                      <a:pt x="89" y="53"/>
                      <a:pt x="88" y="57"/>
                      <a:pt x="85" y="60"/>
                    </a:cubicBezTo>
                    <a:cubicBezTo>
                      <a:pt x="82" y="62"/>
                      <a:pt x="78" y="64"/>
                      <a:pt x="72" y="64"/>
                    </a:cubicBezTo>
                    <a:cubicBezTo>
                      <a:pt x="66" y="64"/>
                      <a:pt x="62" y="62"/>
                      <a:pt x="60" y="60"/>
                    </a:cubicBezTo>
                    <a:cubicBezTo>
                      <a:pt x="57" y="58"/>
                      <a:pt x="56" y="54"/>
                      <a:pt x="56" y="50"/>
                    </a:cubicBezTo>
                    <a:lnTo>
                      <a:pt x="56" y="47"/>
                    </a:lnTo>
                    <a:close/>
                    <a:moveTo>
                      <a:pt x="21" y="19"/>
                    </a:moveTo>
                    <a:cubicBezTo>
                      <a:pt x="21" y="19"/>
                      <a:pt x="21" y="19"/>
                      <a:pt x="21" y="19"/>
                    </a:cubicBezTo>
                    <a:cubicBezTo>
                      <a:pt x="24" y="19"/>
                      <a:pt x="26" y="19"/>
                      <a:pt x="28" y="18"/>
                    </a:cubicBezTo>
                    <a:cubicBezTo>
                      <a:pt x="30" y="17"/>
                      <a:pt x="31" y="16"/>
                      <a:pt x="32" y="14"/>
                    </a:cubicBezTo>
                    <a:cubicBezTo>
                      <a:pt x="44" y="14"/>
                      <a:pt x="44" y="14"/>
                      <a:pt x="44" y="14"/>
                    </a:cubicBezTo>
                    <a:cubicBezTo>
                      <a:pt x="44" y="63"/>
                      <a:pt x="44" y="63"/>
                      <a:pt x="44" y="63"/>
                    </a:cubicBezTo>
                    <a:cubicBezTo>
                      <a:pt x="31" y="63"/>
                      <a:pt x="31" y="63"/>
                      <a:pt x="31" y="63"/>
                    </a:cubicBezTo>
                    <a:cubicBezTo>
                      <a:pt x="31" y="26"/>
                      <a:pt x="31" y="26"/>
                      <a:pt x="31" y="26"/>
                    </a:cubicBezTo>
                    <a:cubicBezTo>
                      <a:pt x="29" y="27"/>
                      <a:pt x="28" y="27"/>
                      <a:pt x="27" y="27"/>
                    </a:cubicBezTo>
                    <a:cubicBezTo>
                      <a:pt x="27" y="27"/>
                      <a:pt x="26" y="27"/>
                      <a:pt x="26" y="27"/>
                    </a:cubicBezTo>
                    <a:cubicBezTo>
                      <a:pt x="21" y="27"/>
                      <a:pt x="21" y="27"/>
                      <a:pt x="21" y="27"/>
                    </a:cubicBezTo>
                    <a:lnTo>
                      <a:pt x="21" y="19"/>
                    </a:lnTo>
                    <a:close/>
                  </a:path>
                </a:pathLst>
              </a:custGeom>
              <a:solidFill>
                <a:srgbClr val="FFFFFF"/>
              </a:solidFill>
              <a:ln w="9525">
                <a:noFill/>
                <a:round/>
                <a:headEnd/>
                <a:tailEnd/>
              </a:ln>
            </p:spPr>
            <p:txBody>
              <a:bodyPr/>
              <a:lstStyle/>
              <a:p>
                <a:endParaRPr lang="zh-CN" altLang="en-US"/>
              </a:p>
            </p:txBody>
          </p:sp>
        </p:grpSp>
        <p:sp>
          <p:nvSpPr>
            <p:cNvPr id="16442" name="文本框 82"/>
            <p:cNvSpPr txBox="1">
              <a:spLocks noChangeArrowheads="1"/>
            </p:cNvSpPr>
            <p:nvPr/>
          </p:nvSpPr>
          <p:spPr bwMode="auto">
            <a:xfrm>
              <a:off x="6812982" y="2809231"/>
              <a:ext cx="1217867" cy="525657"/>
            </a:xfrm>
            <a:prstGeom prst="rect">
              <a:avLst/>
            </a:prstGeom>
            <a:noFill/>
            <a:ln w="9525">
              <a:noFill/>
              <a:miter lim="800000"/>
              <a:headEnd/>
              <a:tailEnd/>
            </a:ln>
          </p:spPr>
          <p:txBody>
            <a:bodyPr>
              <a:spAutoFit/>
            </a:bodyPr>
            <a:lstStyle/>
            <a:p>
              <a:pPr algn="ctr">
                <a:lnSpc>
                  <a:spcPct val="130000"/>
                </a:lnSpc>
              </a:pPr>
              <a:r>
                <a:rPr lang="zh-CN" altLang="en-US" sz="2400">
                  <a:solidFill>
                    <a:schemeClr val="bg1"/>
                  </a:solidFill>
                  <a:latin typeface="微软雅黑" pitchFamily="34" charset="-122"/>
                  <a:ea typeface="微软雅黑" pitchFamily="34" charset="-122"/>
                </a:rPr>
                <a:t>标题二</a:t>
              </a:r>
            </a:p>
          </p:txBody>
        </p:sp>
      </p:grpSp>
      <p:grpSp>
        <p:nvGrpSpPr>
          <p:cNvPr id="10" name="组合 9"/>
          <p:cNvGrpSpPr>
            <a:grpSpLocks/>
          </p:cNvGrpSpPr>
          <p:nvPr/>
        </p:nvGrpSpPr>
        <p:grpSpPr bwMode="auto">
          <a:xfrm>
            <a:off x="4183063" y="2360613"/>
            <a:ext cx="1217612" cy="1020762"/>
            <a:chOff x="4183550" y="2361173"/>
            <a:chExt cx="1217867" cy="1020521"/>
          </a:xfrm>
        </p:grpSpPr>
        <p:grpSp>
          <p:nvGrpSpPr>
            <p:cNvPr id="16434" name="组合 107"/>
            <p:cNvGrpSpPr>
              <a:grpSpLocks/>
            </p:cNvGrpSpPr>
            <p:nvPr/>
          </p:nvGrpSpPr>
          <p:grpSpPr bwMode="auto">
            <a:xfrm>
              <a:off x="4540458" y="2361173"/>
              <a:ext cx="461963" cy="368301"/>
              <a:chOff x="7377113" y="5132388"/>
              <a:chExt cx="461963" cy="368301"/>
            </a:xfrm>
          </p:grpSpPr>
          <p:sp>
            <p:nvSpPr>
              <p:cNvPr id="16436" name="Freeform 120"/>
              <p:cNvSpPr>
                <a:spLocks/>
              </p:cNvSpPr>
              <p:nvPr/>
            </p:nvSpPr>
            <p:spPr bwMode="auto">
              <a:xfrm>
                <a:off x="7431088" y="5132388"/>
                <a:ext cx="352425" cy="184150"/>
              </a:xfrm>
              <a:custGeom>
                <a:avLst/>
                <a:gdLst>
                  <a:gd name="T0" fmla="*/ 176213 w 94"/>
                  <a:gd name="T1" fmla="*/ 0 h 49"/>
                  <a:gd name="T2" fmla="*/ 0 w 94"/>
                  <a:gd name="T3" fmla="*/ 184150 h 49"/>
                  <a:gd name="T4" fmla="*/ 37492 w 94"/>
                  <a:gd name="T5" fmla="*/ 184150 h 49"/>
                  <a:gd name="T6" fmla="*/ 176213 w 94"/>
                  <a:gd name="T7" fmla="*/ 26307 h 49"/>
                  <a:gd name="T8" fmla="*/ 314933 w 94"/>
                  <a:gd name="T9" fmla="*/ 184150 h 49"/>
                  <a:gd name="T10" fmla="*/ 352425 w 94"/>
                  <a:gd name="T11" fmla="*/ 184150 h 49"/>
                  <a:gd name="T12" fmla="*/ 176213 w 94"/>
                  <a:gd name="T13" fmla="*/ 0 h 49"/>
                  <a:gd name="T14" fmla="*/ 0 60000 65536"/>
                  <a:gd name="T15" fmla="*/ 0 60000 65536"/>
                  <a:gd name="T16" fmla="*/ 0 60000 65536"/>
                  <a:gd name="T17" fmla="*/ 0 60000 65536"/>
                  <a:gd name="T18" fmla="*/ 0 60000 65536"/>
                  <a:gd name="T19" fmla="*/ 0 60000 65536"/>
                  <a:gd name="T20" fmla="*/ 0 60000 65536"/>
                  <a:gd name="T21" fmla="*/ 0 w 94"/>
                  <a:gd name="T22" fmla="*/ 0 h 49"/>
                  <a:gd name="T23" fmla="*/ 94 w 94"/>
                  <a:gd name="T24" fmla="*/ 49 h 4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94" h="49">
                    <a:moveTo>
                      <a:pt x="47" y="0"/>
                    </a:moveTo>
                    <a:cubicBezTo>
                      <a:pt x="21" y="0"/>
                      <a:pt x="0" y="22"/>
                      <a:pt x="0" y="49"/>
                    </a:cubicBezTo>
                    <a:cubicBezTo>
                      <a:pt x="10" y="49"/>
                      <a:pt x="10" y="49"/>
                      <a:pt x="10" y="49"/>
                    </a:cubicBezTo>
                    <a:cubicBezTo>
                      <a:pt x="10" y="26"/>
                      <a:pt x="27" y="7"/>
                      <a:pt x="47" y="7"/>
                    </a:cubicBezTo>
                    <a:cubicBezTo>
                      <a:pt x="68" y="7"/>
                      <a:pt x="84" y="26"/>
                      <a:pt x="84" y="49"/>
                    </a:cubicBezTo>
                    <a:cubicBezTo>
                      <a:pt x="94" y="49"/>
                      <a:pt x="94" y="49"/>
                      <a:pt x="94" y="49"/>
                    </a:cubicBezTo>
                    <a:cubicBezTo>
                      <a:pt x="94" y="22"/>
                      <a:pt x="73" y="0"/>
                      <a:pt x="47" y="0"/>
                    </a:cubicBezTo>
                    <a:close/>
                  </a:path>
                </a:pathLst>
              </a:custGeom>
              <a:solidFill>
                <a:srgbClr val="FFFFFF"/>
              </a:solidFill>
              <a:ln w="9525">
                <a:noFill/>
                <a:round/>
                <a:headEnd/>
                <a:tailEnd/>
              </a:ln>
            </p:spPr>
            <p:txBody>
              <a:bodyPr/>
              <a:lstStyle/>
              <a:p>
                <a:endParaRPr lang="zh-CN" altLang="en-US"/>
              </a:p>
            </p:txBody>
          </p:sp>
          <p:sp>
            <p:nvSpPr>
              <p:cNvPr id="16437" name="Rectangle 121"/>
              <p:cNvSpPr>
                <a:spLocks noChangeArrowheads="1"/>
              </p:cNvSpPr>
              <p:nvPr/>
            </p:nvSpPr>
            <p:spPr bwMode="auto">
              <a:xfrm>
                <a:off x="7412038" y="5327651"/>
                <a:ext cx="82550" cy="173038"/>
              </a:xfrm>
              <a:prstGeom prst="rect">
                <a:avLst/>
              </a:prstGeom>
              <a:solidFill>
                <a:srgbClr val="FFFFFF"/>
              </a:solidFill>
              <a:ln w="9525">
                <a:noFill/>
                <a:miter lim="800000"/>
                <a:headEnd/>
                <a:tailEnd/>
              </a:ln>
            </p:spPr>
            <p:txBody>
              <a:bodyPr/>
              <a:lstStyle/>
              <a:p>
                <a:endParaRPr lang="zh-CN" altLang="en-US">
                  <a:latin typeface="Calibri" pitchFamily="34" charset="0"/>
                </a:endParaRPr>
              </a:p>
            </p:txBody>
          </p:sp>
          <p:sp>
            <p:nvSpPr>
              <p:cNvPr id="16438" name="Rectangle 122"/>
              <p:cNvSpPr>
                <a:spLocks noChangeArrowheads="1"/>
              </p:cNvSpPr>
              <p:nvPr/>
            </p:nvSpPr>
            <p:spPr bwMode="auto">
              <a:xfrm>
                <a:off x="7726363" y="5327651"/>
                <a:ext cx="76200" cy="168275"/>
              </a:xfrm>
              <a:prstGeom prst="rect">
                <a:avLst/>
              </a:prstGeom>
              <a:solidFill>
                <a:srgbClr val="FFFFFF"/>
              </a:solidFill>
              <a:ln w="9525">
                <a:noFill/>
                <a:miter lim="800000"/>
                <a:headEnd/>
                <a:tailEnd/>
              </a:ln>
            </p:spPr>
            <p:txBody>
              <a:bodyPr/>
              <a:lstStyle/>
              <a:p>
                <a:endParaRPr lang="zh-CN" altLang="en-US">
                  <a:latin typeface="Calibri" pitchFamily="34" charset="0"/>
                </a:endParaRPr>
              </a:p>
            </p:txBody>
          </p:sp>
          <p:sp>
            <p:nvSpPr>
              <p:cNvPr id="16439" name="Rectangle 123"/>
              <p:cNvSpPr>
                <a:spLocks noChangeArrowheads="1"/>
              </p:cNvSpPr>
              <p:nvPr/>
            </p:nvSpPr>
            <p:spPr bwMode="auto">
              <a:xfrm>
                <a:off x="7816851" y="5364163"/>
                <a:ext cx="22225" cy="95250"/>
              </a:xfrm>
              <a:prstGeom prst="rect">
                <a:avLst/>
              </a:prstGeom>
              <a:solidFill>
                <a:srgbClr val="FFFFFF"/>
              </a:solidFill>
              <a:ln w="9525">
                <a:noFill/>
                <a:miter lim="800000"/>
                <a:headEnd/>
                <a:tailEnd/>
              </a:ln>
            </p:spPr>
            <p:txBody>
              <a:bodyPr/>
              <a:lstStyle/>
              <a:p>
                <a:endParaRPr lang="zh-CN" altLang="en-US">
                  <a:latin typeface="Calibri" pitchFamily="34" charset="0"/>
                </a:endParaRPr>
              </a:p>
            </p:txBody>
          </p:sp>
          <p:sp>
            <p:nvSpPr>
              <p:cNvPr id="16440" name="Rectangle 124"/>
              <p:cNvSpPr>
                <a:spLocks noChangeArrowheads="1"/>
              </p:cNvSpPr>
              <p:nvPr/>
            </p:nvSpPr>
            <p:spPr bwMode="auto">
              <a:xfrm>
                <a:off x="7377113" y="5364163"/>
                <a:ext cx="23813" cy="95250"/>
              </a:xfrm>
              <a:prstGeom prst="rect">
                <a:avLst/>
              </a:prstGeom>
              <a:solidFill>
                <a:srgbClr val="FFFFFF"/>
              </a:solidFill>
              <a:ln w="9525">
                <a:noFill/>
                <a:miter lim="800000"/>
                <a:headEnd/>
                <a:tailEnd/>
              </a:ln>
            </p:spPr>
            <p:txBody>
              <a:bodyPr/>
              <a:lstStyle/>
              <a:p>
                <a:endParaRPr lang="zh-CN" altLang="en-US">
                  <a:latin typeface="Calibri" pitchFamily="34" charset="0"/>
                </a:endParaRPr>
              </a:p>
            </p:txBody>
          </p:sp>
        </p:grpSp>
        <p:sp>
          <p:nvSpPr>
            <p:cNvPr id="16435" name="文本框 86"/>
            <p:cNvSpPr txBox="1">
              <a:spLocks noChangeArrowheads="1"/>
            </p:cNvSpPr>
            <p:nvPr/>
          </p:nvSpPr>
          <p:spPr bwMode="auto">
            <a:xfrm>
              <a:off x="4183550" y="2809230"/>
              <a:ext cx="1217867" cy="572464"/>
            </a:xfrm>
            <a:prstGeom prst="rect">
              <a:avLst/>
            </a:prstGeom>
            <a:noFill/>
            <a:ln w="9525">
              <a:noFill/>
              <a:miter lim="800000"/>
              <a:headEnd/>
              <a:tailEnd/>
            </a:ln>
          </p:spPr>
          <p:txBody>
            <a:bodyPr>
              <a:spAutoFit/>
            </a:bodyPr>
            <a:lstStyle/>
            <a:p>
              <a:pPr algn="ctr">
                <a:lnSpc>
                  <a:spcPct val="130000"/>
                </a:lnSpc>
              </a:pPr>
              <a:r>
                <a:rPr lang="zh-CN" altLang="en-US" sz="2400">
                  <a:solidFill>
                    <a:schemeClr val="bg1"/>
                  </a:solidFill>
                  <a:latin typeface="微软雅黑" pitchFamily="34" charset="-122"/>
                  <a:ea typeface="微软雅黑" pitchFamily="34" charset="-122"/>
                </a:rPr>
                <a:t>标题一</a:t>
              </a: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77"/>
                                        </p:tgtEl>
                                        <p:attrNameLst>
                                          <p:attrName>style.visibility</p:attrName>
                                        </p:attrNameLst>
                                      </p:cBhvr>
                                      <p:to>
                                        <p:strVal val="visible"/>
                                      </p:to>
                                    </p:set>
                                    <p:anim calcmode="lin" valueType="num">
                                      <p:cBhvr>
                                        <p:cTn id="7" dur="500" fill="hold"/>
                                        <p:tgtEl>
                                          <p:spTgt spid="77"/>
                                        </p:tgtEl>
                                        <p:attrNameLst>
                                          <p:attrName>ppt_w</p:attrName>
                                        </p:attrNameLst>
                                      </p:cBhvr>
                                      <p:tavLst>
                                        <p:tav tm="0">
                                          <p:val>
                                            <p:fltVal val="0"/>
                                          </p:val>
                                        </p:tav>
                                        <p:tav tm="100000">
                                          <p:val>
                                            <p:strVal val="#ppt_w"/>
                                          </p:val>
                                        </p:tav>
                                      </p:tavLst>
                                    </p:anim>
                                    <p:anim calcmode="lin" valueType="num">
                                      <p:cBhvr>
                                        <p:cTn id="8" dur="500" fill="hold"/>
                                        <p:tgtEl>
                                          <p:spTgt spid="77"/>
                                        </p:tgtEl>
                                        <p:attrNameLst>
                                          <p:attrName>ppt_h</p:attrName>
                                        </p:attrNameLst>
                                      </p:cBhvr>
                                      <p:tavLst>
                                        <p:tav tm="0">
                                          <p:val>
                                            <p:fltVal val="0"/>
                                          </p:val>
                                        </p:tav>
                                        <p:tav tm="100000">
                                          <p:val>
                                            <p:strVal val="#ppt_h"/>
                                          </p:val>
                                        </p:tav>
                                      </p:tavLst>
                                    </p:anim>
                                    <p:animEffect transition="in" filter="fade">
                                      <p:cBhvr>
                                        <p:cTn id="9" dur="500"/>
                                        <p:tgtEl>
                                          <p:spTgt spid="77"/>
                                        </p:tgtEl>
                                      </p:cBhvr>
                                    </p:animEffect>
                                  </p:childTnLst>
                                </p:cTn>
                              </p:par>
                            </p:childTnLst>
                          </p:cTn>
                        </p:par>
                      </p:childTnLst>
                    </p:cTn>
                  </p:par>
                  <p:par>
                    <p:cTn id="10" fill="hold">
                      <p:stCondLst>
                        <p:cond delay="indefinite"/>
                      </p:stCondLst>
                      <p:childTnLst>
                        <p:par>
                          <p:cTn id="11" fill="hold">
                            <p:stCondLst>
                              <p:cond delay="0"/>
                            </p:stCondLst>
                            <p:childTnLst>
                              <p:par>
                                <p:cTn id="12" presetID="22" presetClass="entr" presetSubtype="2" fill="hold" nodeType="clickEffect">
                                  <p:stCondLst>
                                    <p:cond delay="0"/>
                                  </p:stCondLst>
                                  <p:childTnLst>
                                    <p:set>
                                      <p:cBhvr>
                                        <p:cTn id="13" dur="1" fill="hold">
                                          <p:stCondLst>
                                            <p:cond delay="0"/>
                                          </p:stCondLst>
                                        </p:cTn>
                                        <p:tgtEl>
                                          <p:spTgt spid="57"/>
                                        </p:tgtEl>
                                        <p:attrNameLst>
                                          <p:attrName>style.visibility</p:attrName>
                                        </p:attrNameLst>
                                      </p:cBhvr>
                                      <p:to>
                                        <p:strVal val="visible"/>
                                      </p:to>
                                    </p:set>
                                    <p:animEffect transition="in" filter="wipe(right)">
                                      <p:cBhvr>
                                        <p:cTn id="14" dur="500"/>
                                        <p:tgtEl>
                                          <p:spTgt spid="57"/>
                                        </p:tgtEl>
                                      </p:cBhvr>
                                    </p:animEffect>
                                  </p:childTnLst>
                                </p:cTn>
                              </p:par>
                            </p:childTnLst>
                          </p:cTn>
                        </p:par>
                        <p:par>
                          <p:cTn id="15" fill="hold">
                            <p:stCondLst>
                              <p:cond delay="500"/>
                            </p:stCondLst>
                            <p:childTnLst>
                              <p:par>
                                <p:cTn id="16" presetID="22" presetClass="entr" presetSubtype="1" fill="hold" nodeType="afterEffect">
                                  <p:stCondLst>
                                    <p:cond delay="0"/>
                                  </p:stCondLst>
                                  <p:childTnLst>
                                    <p:set>
                                      <p:cBhvr>
                                        <p:cTn id="17" dur="1" fill="hold">
                                          <p:stCondLst>
                                            <p:cond delay="0"/>
                                          </p:stCondLst>
                                        </p:cTn>
                                        <p:tgtEl>
                                          <p:spTgt spid="10"/>
                                        </p:tgtEl>
                                        <p:attrNameLst>
                                          <p:attrName>style.visibility</p:attrName>
                                        </p:attrNameLst>
                                      </p:cBhvr>
                                      <p:to>
                                        <p:strVal val="visible"/>
                                      </p:to>
                                    </p:set>
                                    <p:animEffect transition="in" filter="wipe(up)">
                                      <p:cBhvr>
                                        <p:cTn id="18" dur="500"/>
                                        <p:tgtEl>
                                          <p:spTgt spid="10"/>
                                        </p:tgtEl>
                                      </p:cBhvr>
                                    </p:animEffect>
                                  </p:childTnLst>
                                </p:cTn>
                              </p:par>
                            </p:childTnLst>
                          </p:cTn>
                        </p:par>
                        <p:par>
                          <p:cTn id="19" fill="hold">
                            <p:stCondLst>
                              <p:cond delay="1000"/>
                            </p:stCondLst>
                            <p:childTnLst>
                              <p:par>
                                <p:cTn id="20" presetID="2" presetClass="entr" presetSubtype="8" fill="hold" nodeType="afterEffect">
                                  <p:stCondLst>
                                    <p:cond delay="0"/>
                                  </p:stCondLst>
                                  <p:childTnLst>
                                    <p:set>
                                      <p:cBhvr>
                                        <p:cTn id="21" dur="1" fill="hold">
                                          <p:stCondLst>
                                            <p:cond delay="0"/>
                                          </p:stCondLst>
                                        </p:cTn>
                                        <p:tgtEl>
                                          <p:spTgt spid="65"/>
                                        </p:tgtEl>
                                        <p:attrNameLst>
                                          <p:attrName>style.visibility</p:attrName>
                                        </p:attrNameLst>
                                      </p:cBhvr>
                                      <p:to>
                                        <p:strVal val="visible"/>
                                      </p:to>
                                    </p:set>
                                    <p:anim calcmode="lin" valueType="num">
                                      <p:cBhvr additive="base">
                                        <p:cTn id="22" dur="500" fill="hold"/>
                                        <p:tgtEl>
                                          <p:spTgt spid="65"/>
                                        </p:tgtEl>
                                        <p:attrNameLst>
                                          <p:attrName>ppt_x</p:attrName>
                                        </p:attrNameLst>
                                      </p:cBhvr>
                                      <p:tavLst>
                                        <p:tav tm="0">
                                          <p:val>
                                            <p:strVal val="0-#ppt_w/2"/>
                                          </p:val>
                                        </p:tav>
                                        <p:tav tm="100000">
                                          <p:val>
                                            <p:strVal val="#ppt_x"/>
                                          </p:val>
                                        </p:tav>
                                      </p:tavLst>
                                    </p:anim>
                                    <p:anim calcmode="lin" valueType="num">
                                      <p:cBhvr additive="base">
                                        <p:cTn id="23" dur="500" fill="hold"/>
                                        <p:tgtEl>
                                          <p:spTgt spid="65"/>
                                        </p:tgtEl>
                                        <p:attrNameLst>
                                          <p:attrName>ppt_y</p:attrName>
                                        </p:attrNameLst>
                                      </p:cBhvr>
                                      <p:tavLst>
                                        <p:tav tm="0">
                                          <p:val>
                                            <p:strVal val="#ppt_y"/>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22" presetClass="entr" presetSubtype="8" fill="hold" nodeType="clickEffect">
                                  <p:stCondLst>
                                    <p:cond delay="0"/>
                                  </p:stCondLst>
                                  <p:childTnLst>
                                    <p:set>
                                      <p:cBhvr>
                                        <p:cTn id="27" dur="1" fill="hold">
                                          <p:stCondLst>
                                            <p:cond delay="0"/>
                                          </p:stCondLst>
                                        </p:cTn>
                                        <p:tgtEl>
                                          <p:spTgt spid="74"/>
                                        </p:tgtEl>
                                        <p:attrNameLst>
                                          <p:attrName>style.visibility</p:attrName>
                                        </p:attrNameLst>
                                      </p:cBhvr>
                                      <p:to>
                                        <p:strVal val="visible"/>
                                      </p:to>
                                    </p:set>
                                    <p:animEffect transition="in" filter="wipe(left)">
                                      <p:cBhvr>
                                        <p:cTn id="28" dur="500"/>
                                        <p:tgtEl>
                                          <p:spTgt spid="74"/>
                                        </p:tgtEl>
                                      </p:cBhvr>
                                    </p:animEffect>
                                  </p:childTnLst>
                                </p:cTn>
                              </p:par>
                            </p:childTnLst>
                          </p:cTn>
                        </p:par>
                        <p:par>
                          <p:cTn id="29" fill="hold">
                            <p:stCondLst>
                              <p:cond delay="500"/>
                            </p:stCondLst>
                            <p:childTnLst>
                              <p:par>
                                <p:cTn id="30" presetID="22" presetClass="entr" presetSubtype="1" fill="hold" nodeType="afterEffect">
                                  <p:stCondLst>
                                    <p:cond delay="0"/>
                                  </p:stCondLst>
                                  <p:childTnLst>
                                    <p:set>
                                      <p:cBhvr>
                                        <p:cTn id="31" dur="1" fill="hold">
                                          <p:stCondLst>
                                            <p:cond delay="0"/>
                                          </p:stCondLst>
                                        </p:cTn>
                                        <p:tgtEl>
                                          <p:spTgt spid="6"/>
                                        </p:tgtEl>
                                        <p:attrNameLst>
                                          <p:attrName>style.visibility</p:attrName>
                                        </p:attrNameLst>
                                      </p:cBhvr>
                                      <p:to>
                                        <p:strVal val="visible"/>
                                      </p:to>
                                    </p:set>
                                    <p:animEffect transition="in" filter="wipe(up)">
                                      <p:cBhvr>
                                        <p:cTn id="32" dur="500"/>
                                        <p:tgtEl>
                                          <p:spTgt spid="6"/>
                                        </p:tgtEl>
                                      </p:cBhvr>
                                    </p:animEffect>
                                  </p:childTnLst>
                                </p:cTn>
                              </p:par>
                            </p:childTnLst>
                          </p:cTn>
                        </p:par>
                        <p:par>
                          <p:cTn id="33" fill="hold">
                            <p:stCondLst>
                              <p:cond delay="1000"/>
                            </p:stCondLst>
                            <p:childTnLst>
                              <p:par>
                                <p:cTn id="34" presetID="2" presetClass="entr" presetSubtype="2" fill="hold" nodeType="afterEffect">
                                  <p:stCondLst>
                                    <p:cond delay="0"/>
                                  </p:stCondLst>
                                  <p:childTnLst>
                                    <p:set>
                                      <p:cBhvr>
                                        <p:cTn id="35" dur="1" fill="hold">
                                          <p:stCondLst>
                                            <p:cond delay="0"/>
                                          </p:stCondLst>
                                        </p:cTn>
                                        <p:tgtEl>
                                          <p:spTgt spid="58"/>
                                        </p:tgtEl>
                                        <p:attrNameLst>
                                          <p:attrName>style.visibility</p:attrName>
                                        </p:attrNameLst>
                                      </p:cBhvr>
                                      <p:to>
                                        <p:strVal val="visible"/>
                                      </p:to>
                                    </p:set>
                                    <p:anim calcmode="lin" valueType="num">
                                      <p:cBhvr additive="base">
                                        <p:cTn id="36" dur="500" fill="hold"/>
                                        <p:tgtEl>
                                          <p:spTgt spid="58"/>
                                        </p:tgtEl>
                                        <p:attrNameLst>
                                          <p:attrName>ppt_x</p:attrName>
                                        </p:attrNameLst>
                                      </p:cBhvr>
                                      <p:tavLst>
                                        <p:tav tm="0">
                                          <p:val>
                                            <p:strVal val="1+#ppt_w/2"/>
                                          </p:val>
                                        </p:tav>
                                        <p:tav tm="100000">
                                          <p:val>
                                            <p:strVal val="#ppt_x"/>
                                          </p:val>
                                        </p:tav>
                                      </p:tavLst>
                                    </p:anim>
                                    <p:anim calcmode="lin" valueType="num">
                                      <p:cBhvr additive="base">
                                        <p:cTn id="37" dur="500" fill="hold"/>
                                        <p:tgtEl>
                                          <p:spTgt spid="58"/>
                                        </p:tgtEl>
                                        <p:attrNameLst>
                                          <p:attrName>ppt_y</p:attrName>
                                        </p:attrNameLst>
                                      </p:cBhvr>
                                      <p:tavLst>
                                        <p:tav tm="0">
                                          <p:val>
                                            <p:strVal val="#ppt_y"/>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22" presetClass="entr" presetSubtype="8" fill="hold" nodeType="clickEffect">
                                  <p:stCondLst>
                                    <p:cond delay="0"/>
                                  </p:stCondLst>
                                  <p:childTnLst>
                                    <p:set>
                                      <p:cBhvr>
                                        <p:cTn id="41" dur="1" fill="hold">
                                          <p:stCondLst>
                                            <p:cond delay="0"/>
                                          </p:stCondLst>
                                        </p:cTn>
                                        <p:tgtEl>
                                          <p:spTgt spid="75"/>
                                        </p:tgtEl>
                                        <p:attrNameLst>
                                          <p:attrName>style.visibility</p:attrName>
                                        </p:attrNameLst>
                                      </p:cBhvr>
                                      <p:to>
                                        <p:strVal val="visible"/>
                                      </p:to>
                                    </p:set>
                                    <p:animEffect transition="in" filter="wipe(left)">
                                      <p:cBhvr>
                                        <p:cTn id="42" dur="500"/>
                                        <p:tgtEl>
                                          <p:spTgt spid="75"/>
                                        </p:tgtEl>
                                      </p:cBhvr>
                                    </p:animEffect>
                                  </p:childTnLst>
                                </p:cTn>
                              </p:par>
                            </p:childTnLst>
                          </p:cTn>
                        </p:par>
                        <p:par>
                          <p:cTn id="43" fill="hold">
                            <p:stCondLst>
                              <p:cond delay="500"/>
                            </p:stCondLst>
                            <p:childTnLst>
                              <p:par>
                                <p:cTn id="44" presetID="22" presetClass="entr" presetSubtype="1" fill="hold" nodeType="afterEffect">
                                  <p:stCondLst>
                                    <p:cond delay="0"/>
                                  </p:stCondLst>
                                  <p:childTnLst>
                                    <p:set>
                                      <p:cBhvr>
                                        <p:cTn id="45" dur="1" fill="hold">
                                          <p:stCondLst>
                                            <p:cond delay="0"/>
                                          </p:stCondLst>
                                        </p:cTn>
                                        <p:tgtEl>
                                          <p:spTgt spid="99"/>
                                        </p:tgtEl>
                                        <p:attrNameLst>
                                          <p:attrName>style.visibility</p:attrName>
                                        </p:attrNameLst>
                                      </p:cBhvr>
                                      <p:to>
                                        <p:strVal val="visible"/>
                                      </p:to>
                                    </p:set>
                                    <p:animEffect transition="in" filter="wipe(up)">
                                      <p:cBhvr>
                                        <p:cTn id="46" dur="500"/>
                                        <p:tgtEl>
                                          <p:spTgt spid="99"/>
                                        </p:tgtEl>
                                      </p:cBhvr>
                                    </p:animEffect>
                                  </p:childTnLst>
                                </p:cTn>
                              </p:par>
                            </p:childTnLst>
                          </p:cTn>
                        </p:par>
                        <p:par>
                          <p:cTn id="47" fill="hold">
                            <p:stCondLst>
                              <p:cond delay="1000"/>
                            </p:stCondLst>
                            <p:childTnLst>
                              <p:par>
                                <p:cTn id="48" presetID="2" presetClass="entr" presetSubtype="2" fill="hold" nodeType="afterEffect">
                                  <p:stCondLst>
                                    <p:cond delay="0"/>
                                  </p:stCondLst>
                                  <p:childTnLst>
                                    <p:set>
                                      <p:cBhvr>
                                        <p:cTn id="49" dur="1" fill="hold">
                                          <p:stCondLst>
                                            <p:cond delay="0"/>
                                          </p:stCondLst>
                                        </p:cTn>
                                        <p:tgtEl>
                                          <p:spTgt spid="61"/>
                                        </p:tgtEl>
                                        <p:attrNameLst>
                                          <p:attrName>style.visibility</p:attrName>
                                        </p:attrNameLst>
                                      </p:cBhvr>
                                      <p:to>
                                        <p:strVal val="visible"/>
                                      </p:to>
                                    </p:set>
                                    <p:anim calcmode="lin" valueType="num">
                                      <p:cBhvr additive="base">
                                        <p:cTn id="50" dur="500" fill="hold"/>
                                        <p:tgtEl>
                                          <p:spTgt spid="61"/>
                                        </p:tgtEl>
                                        <p:attrNameLst>
                                          <p:attrName>ppt_x</p:attrName>
                                        </p:attrNameLst>
                                      </p:cBhvr>
                                      <p:tavLst>
                                        <p:tav tm="0">
                                          <p:val>
                                            <p:strVal val="1+#ppt_w/2"/>
                                          </p:val>
                                        </p:tav>
                                        <p:tav tm="100000">
                                          <p:val>
                                            <p:strVal val="#ppt_x"/>
                                          </p:val>
                                        </p:tav>
                                      </p:tavLst>
                                    </p:anim>
                                    <p:anim calcmode="lin" valueType="num">
                                      <p:cBhvr additive="base">
                                        <p:cTn id="51" dur="500" fill="hold"/>
                                        <p:tgtEl>
                                          <p:spTgt spid="61"/>
                                        </p:tgtEl>
                                        <p:attrNameLst>
                                          <p:attrName>ppt_y</p:attrName>
                                        </p:attrNameLst>
                                      </p:cBhvr>
                                      <p:tavLst>
                                        <p:tav tm="0">
                                          <p:val>
                                            <p:strVal val="#ppt_y"/>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22" presetClass="entr" presetSubtype="2" fill="hold" nodeType="clickEffect">
                                  <p:stCondLst>
                                    <p:cond delay="0"/>
                                  </p:stCondLst>
                                  <p:childTnLst>
                                    <p:set>
                                      <p:cBhvr>
                                        <p:cTn id="55" dur="1" fill="hold">
                                          <p:stCondLst>
                                            <p:cond delay="0"/>
                                          </p:stCondLst>
                                        </p:cTn>
                                        <p:tgtEl>
                                          <p:spTgt spid="73"/>
                                        </p:tgtEl>
                                        <p:attrNameLst>
                                          <p:attrName>style.visibility</p:attrName>
                                        </p:attrNameLst>
                                      </p:cBhvr>
                                      <p:to>
                                        <p:strVal val="visible"/>
                                      </p:to>
                                    </p:set>
                                    <p:animEffect transition="in" filter="wipe(right)">
                                      <p:cBhvr>
                                        <p:cTn id="56" dur="500"/>
                                        <p:tgtEl>
                                          <p:spTgt spid="73"/>
                                        </p:tgtEl>
                                      </p:cBhvr>
                                    </p:animEffect>
                                  </p:childTnLst>
                                </p:cTn>
                              </p:par>
                            </p:childTnLst>
                          </p:cTn>
                        </p:par>
                        <p:par>
                          <p:cTn id="57" fill="hold">
                            <p:stCondLst>
                              <p:cond delay="500"/>
                            </p:stCondLst>
                            <p:childTnLst>
                              <p:par>
                                <p:cTn id="58" presetID="22" presetClass="entr" presetSubtype="1" fill="hold" nodeType="afterEffect">
                                  <p:stCondLst>
                                    <p:cond delay="0"/>
                                  </p:stCondLst>
                                  <p:childTnLst>
                                    <p:set>
                                      <p:cBhvr>
                                        <p:cTn id="59" dur="1" fill="hold">
                                          <p:stCondLst>
                                            <p:cond delay="0"/>
                                          </p:stCondLst>
                                        </p:cTn>
                                        <p:tgtEl>
                                          <p:spTgt spid="93"/>
                                        </p:tgtEl>
                                        <p:attrNameLst>
                                          <p:attrName>style.visibility</p:attrName>
                                        </p:attrNameLst>
                                      </p:cBhvr>
                                      <p:to>
                                        <p:strVal val="visible"/>
                                      </p:to>
                                    </p:set>
                                    <p:animEffect transition="in" filter="wipe(up)">
                                      <p:cBhvr>
                                        <p:cTn id="60" dur="500"/>
                                        <p:tgtEl>
                                          <p:spTgt spid="93"/>
                                        </p:tgtEl>
                                      </p:cBhvr>
                                    </p:animEffect>
                                  </p:childTnLst>
                                </p:cTn>
                              </p:par>
                            </p:childTnLst>
                          </p:cTn>
                        </p:par>
                        <p:par>
                          <p:cTn id="61" fill="hold">
                            <p:stCondLst>
                              <p:cond delay="1000"/>
                            </p:stCondLst>
                            <p:childTnLst>
                              <p:par>
                                <p:cTn id="62" presetID="2" presetClass="entr" presetSubtype="8" fill="hold" nodeType="afterEffect">
                                  <p:stCondLst>
                                    <p:cond delay="0"/>
                                  </p:stCondLst>
                                  <p:childTnLst>
                                    <p:set>
                                      <p:cBhvr>
                                        <p:cTn id="63" dur="1" fill="hold">
                                          <p:stCondLst>
                                            <p:cond delay="0"/>
                                          </p:stCondLst>
                                        </p:cTn>
                                        <p:tgtEl>
                                          <p:spTgt spid="68"/>
                                        </p:tgtEl>
                                        <p:attrNameLst>
                                          <p:attrName>style.visibility</p:attrName>
                                        </p:attrNameLst>
                                      </p:cBhvr>
                                      <p:to>
                                        <p:strVal val="visible"/>
                                      </p:to>
                                    </p:set>
                                    <p:anim calcmode="lin" valueType="num">
                                      <p:cBhvr additive="base">
                                        <p:cTn id="64" dur="500" fill="hold"/>
                                        <p:tgtEl>
                                          <p:spTgt spid="68"/>
                                        </p:tgtEl>
                                        <p:attrNameLst>
                                          <p:attrName>ppt_x</p:attrName>
                                        </p:attrNameLst>
                                      </p:cBhvr>
                                      <p:tavLst>
                                        <p:tav tm="0">
                                          <p:val>
                                            <p:strVal val="0-#ppt_w/2"/>
                                          </p:val>
                                        </p:tav>
                                        <p:tav tm="100000">
                                          <p:val>
                                            <p:strVal val="#ppt_x"/>
                                          </p:val>
                                        </p:tav>
                                      </p:tavLst>
                                    </p:anim>
                                    <p:anim calcmode="lin" valueType="num">
                                      <p:cBhvr additive="base">
                                        <p:cTn id="65" dur="500" fill="hold"/>
                                        <p:tgtEl>
                                          <p:spTgt spid="6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矩形 39"/>
          <p:cNvSpPr/>
          <p:nvPr/>
        </p:nvSpPr>
        <p:spPr>
          <a:xfrm>
            <a:off x="1825625" y="207963"/>
            <a:ext cx="2339975" cy="581025"/>
          </a:xfrm>
          <a:prstGeom prst="rect">
            <a:avLst/>
          </a:prstGeom>
        </p:spPr>
        <p:txBody>
          <a:bodyPr wrap="none">
            <a:spAutoFit/>
          </a:bodyPr>
          <a:lstStyle/>
          <a:p>
            <a:pPr fontAlgn="auto">
              <a:lnSpc>
                <a:spcPct val="150000"/>
              </a:lnSpc>
              <a:spcBef>
                <a:spcPts val="0"/>
              </a:spcBef>
              <a:spcAft>
                <a:spcPts val="0"/>
              </a:spcAft>
              <a:defRPr/>
            </a:pPr>
            <a:r>
              <a:rPr lang="zh-CN" altLang="en-US" sz="2400" b="1" kern="0" dirty="0">
                <a:solidFill>
                  <a:srgbClr val="346182"/>
                </a:solidFill>
                <a:latin typeface="微软雅黑" panose="020B0503020204020204" pitchFamily="34" charset="-122"/>
                <a:ea typeface="微软雅黑" panose="020B0503020204020204" pitchFamily="34" charset="-122"/>
                <a:cs typeface="Times New Roman" panose="02020603050405020304" pitchFamily="18" charset="0"/>
              </a:rPr>
              <a:t>此处插入文本框</a:t>
            </a:r>
            <a:endParaRPr lang="zh-CN" altLang="zh-CN" b="1" kern="100" dirty="0">
              <a:solidFill>
                <a:srgbClr val="346182"/>
              </a:solidFill>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70" name="任意多边形 69"/>
          <p:cNvSpPr/>
          <p:nvPr/>
        </p:nvSpPr>
        <p:spPr>
          <a:xfrm>
            <a:off x="561975" y="5459413"/>
            <a:ext cx="1379538" cy="1436687"/>
          </a:xfrm>
          <a:custGeom>
            <a:avLst/>
            <a:gdLst>
              <a:gd name="connsiteX0" fmla="*/ 988221 w 1379382"/>
              <a:gd name="connsiteY0" fmla="*/ 0 h 1436917"/>
              <a:gd name="connsiteX1" fmla="*/ 1010406 w 1379382"/>
              <a:gd name="connsiteY1" fmla="*/ 15258 h 1436917"/>
              <a:gd name="connsiteX2" fmla="*/ 1238011 w 1379382"/>
              <a:gd name="connsiteY2" fmla="*/ 370872 h 1436917"/>
              <a:gd name="connsiteX3" fmla="*/ 1235427 w 1379382"/>
              <a:gd name="connsiteY3" fmla="*/ 372649 h 1436917"/>
              <a:gd name="connsiteX4" fmla="*/ 1289073 w 1379382"/>
              <a:gd name="connsiteY4" fmla="*/ 450653 h 1436917"/>
              <a:gd name="connsiteX5" fmla="*/ 1379382 w 1379382"/>
              <a:gd name="connsiteY5" fmla="*/ 591754 h 1436917"/>
              <a:gd name="connsiteX6" fmla="*/ 798132 w 1379382"/>
              <a:gd name="connsiteY6" fmla="*/ 1436917 h 1436917"/>
              <a:gd name="connsiteX7" fmla="*/ 0 w 1379382"/>
              <a:gd name="connsiteY7" fmla="*/ 1436917 h 1436917"/>
              <a:gd name="connsiteX8" fmla="*/ 988221 w 1379382"/>
              <a:gd name="connsiteY8" fmla="*/ 0 h 14369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79382" h="1436917">
                <a:moveTo>
                  <a:pt x="988221" y="0"/>
                </a:moveTo>
                <a:lnTo>
                  <a:pt x="1010406" y="15258"/>
                </a:lnTo>
                <a:lnTo>
                  <a:pt x="1238011" y="370872"/>
                </a:lnTo>
                <a:lnTo>
                  <a:pt x="1235427" y="372649"/>
                </a:lnTo>
                <a:lnTo>
                  <a:pt x="1289073" y="450653"/>
                </a:lnTo>
                <a:lnTo>
                  <a:pt x="1379382" y="591754"/>
                </a:lnTo>
                <a:lnTo>
                  <a:pt x="798132" y="1436917"/>
                </a:lnTo>
                <a:lnTo>
                  <a:pt x="0" y="1436917"/>
                </a:lnTo>
                <a:lnTo>
                  <a:pt x="988221" y="0"/>
                </a:lnTo>
                <a:close/>
              </a:path>
            </a:pathLst>
          </a:custGeom>
          <a:solidFill>
            <a:srgbClr val="EE8F82">
              <a:alpha val="25000"/>
            </a:srgbClr>
          </a:solidFill>
          <a:ln>
            <a:solidFill>
              <a:srgbClr val="EED9C6"/>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69" name="任意多边形 68"/>
          <p:cNvSpPr/>
          <p:nvPr/>
        </p:nvSpPr>
        <p:spPr>
          <a:xfrm>
            <a:off x="1949450" y="5459413"/>
            <a:ext cx="1377950" cy="1436687"/>
          </a:xfrm>
          <a:custGeom>
            <a:avLst/>
            <a:gdLst>
              <a:gd name="connsiteX0" fmla="*/ 389113 w 1377333"/>
              <a:gd name="connsiteY0" fmla="*/ 0 h 1436916"/>
              <a:gd name="connsiteX1" fmla="*/ 1377333 w 1377333"/>
              <a:gd name="connsiteY1" fmla="*/ 1436916 h 1436916"/>
              <a:gd name="connsiteX2" fmla="*/ 579200 w 1377333"/>
              <a:gd name="connsiteY2" fmla="*/ 1436916 h 1436916"/>
              <a:gd name="connsiteX3" fmla="*/ 0 w 1377333"/>
              <a:gd name="connsiteY3" fmla="*/ 594733 h 1436916"/>
              <a:gd name="connsiteX4" fmla="*/ 373996 w 1377333"/>
              <a:gd name="connsiteY4" fmla="*/ 10397 h 1436916"/>
              <a:gd name="connsiteX5" fmla="*/ 389113 w 1377333"/>
              <a:gd name="connsiteY5" fmla="*/ 0 h 14369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77333" h="1436916">
                <a:moveTo>
                  <a:pt x="389113" y="0"/>
                </a:moveTo>
                <a:lnTo>
                  <a:pt x="1377333" y="1436916"/>
                </a:lnTo>
                <a:lnTo>
                  <a:pt x="579200" y="1436916"/>
                </a:lnTo>
                <a:lnTo>
                  <a:pt x="0" y="594733"/>
                </a:lnTo>
                <a:lnTo>
                  <a:pt x="373996" y="10397"/>
                </a:lnTo>
                <a:lnTo>
                  <a:pt x="389113" y="0"/>
                </a:lnTo>
                <a:close/>
              </a:path>
            </a:pathLst>
          </a:custGeom>
          <a:solidFill>
            <a:srgbClr val="F1DBCC"/>
          </a:solidFill>
          <a:ln>
            <a:solidFill>
              <a:srgbClr val="F1DB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819" name="任意多边形 818"/>
          <p:cNvSpPr/>
          <p:nvPr/>
        </p:nvSpPr>
        <p:spPr>
          <a:xfrm flipV="1">
            <a:off x="5465763" y="5122863"/>
            <a:ext cx="1609725" cy="1773237"/>
          </a:xfrm>
          <a:custGeom>
            <a:avLst/>
            <a:gdLst>
              <a:gd name="connsiteX0" fmla="*/ 1219285 w 1608398"/>
              <a:gd name="connsiteY0" fmla="*/ 1772896 h 1772896"/>
              <a:gd name="connsiteX1" fmla="*/ 1234402 w 1608398"/>
              <a:gd name="connsiteY1" fmla="*/ 1762499 h 1772896"/>
              <a:gd name="connsiteX2" fmla="*/ 1608398 w 1608398"/>
              <a:gd name="connsiteY2" fmla="*/ 1178163 h 1772896"/>
              <a:gd name="connsiteX3" fmla="*/ 798132 w 1608398"/>
              <a:gd name="connsiteY3" fmla="*/ 0 h 1772896"/>
              <a:gd name="connsiteX4" fmla="*/ 0 w 1608398"/>
              <a:gd name="connsiteY4" fmla="*/ 0 h 1772896"/>
              <a:gd name="connsiteX5" fmla="*/ 1219285 w 1608398"/>
              <a:gd name="connsiteY5" fmla="*/ 1772896 h 1772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608398" h="1772896">
                <a:moveTo>
                  <a:pt x="1219285" y="1772896"/>
                </a:moveTo>
                <a:lnTo>
                  <a:pt x="1234402" y="1762499"/>
                </a:lnTo>
                <a:lnTo>
                  <a:pt x="1608398" y="1178163"/>
                </a:lnTo>
                <a:lnTo>
                  <a:pt x="798132" y="0"/>
                </a:lnTo>
                <a:lnTo>
                  <a:pt x="0" y="0"/>
                </a:lnTo>
                <a:lnTo>
                  <a:pt x="1219285" y="1772896"/>
                </a:lnTo>
                <a:close/>
              </a:path>
            </a:pathLst>
          </a:custGeom>
          <a:solidFill>
            <a:srgbClr val="ED6F65">
              <a:alpha val="25000"/>
            </a:srgbClr>
          </a:solidFill>
          <a:ln>
            <a:solidFill>
              <a:srgbClr val="F1DB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520" name="任意多边形 519"/>
          <p:cNvSpPr/>
          <p:nvPr/>
        </p:nvSpPr>
        <p:spPr>
          <a:xfrm>
            <a:off x="10575925" y="2868613"/>
            <a:ext cx="768350" cy="595312"/>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D57053">
              <a:alpha val="49000"/>
            </a:srgbClr>
          </a:solidFill>
          <a:ln>
            <a:solidFill>
              <a:srgbClr val="DF9B83">
                <a:alpha val="49000"/>
              </a:srgb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686" name="任意多边形 685"/>
          <p:cNvSpPr/>
          <p:nvPr/>
        </p:nvSpPr>
        <p:spPr>
          <a:xfrm>
            <a:off x="9482138" y="0"/>
            <a:ext cx="1474787" cy="1577975"/>
          </a:xfrm>
          <a:custGeom>
            <a:avLst/>
            <a:gdLst>
              <a:gd name="connsiteX0" fmla="*/ 0 w 1474363"/>
              <a:gd name="connsiteY0" fmla="*/ 0 h 1578002"/>
              <a:gd name="connsiteX1" fmla="*/ 798133 w 1474363"/>
              <a:gd name="connsiteY1" fmla="*/ 0 h 1578002"/>
              <a:gd name="connsiteX2" fmla="*/ 1474363 w 1474363"/>
              <a:gd name="connsiteY2" fmla="*/ 983269 h 1578002"/>
              <a:gd name="connsiteX3" fmla="*/ 1100367 w 1474363"/>
              <a:gd name="connsiteY3" fmla="*/ 1567605 h 1578002"/>
              <a:gd name="connsiteX4" fmla="*/ 1085250 w 1474363"/>
              <a:gd name="connsiteY4" fmla="*/ 1578002 h 1578002"/>
              <a:gd name="connsiteX5" fmla="*/ 0 w 1474363"/>
              <a:gd name="connsiteY5" fmla="*/ 0 h 15780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74363" h="1578002">
                <a:moveTo>
                  <a:pt x="0" y="0"/>
                </a:moveTo>
                <a:lnTo>
                  <a:pt x="798133" y="0"/>
                </a:lnTo>
                <a:lnTo>
                  <a:pt x="1474363" y="983269"/>
                </a:lnTo>
                <a:lnTo>
                  <a:pt x="1100367" y="1567605"/>
                </a:lnTo>
                <a:lnTo>
                  <a:pt x="1085250" y="1578002"/>
                </a:lnTo>
                <a:lnTo>
                  <a:pt x="0" y="0"/>
                </a:lnTo>
                <a:close/>
              </a:path>
            </a:pathLst>
          </a:custGeom>
          <a:solidFill>
            <a:srgbClr val="E7B05E">
              <a:alpha val="25000"/>
            </a:srgbClr>
          </a:solidFill>
          <a:ln>
            <a:solidFill>
              <a:srgbClr val="EFE3C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84" name="任意多边形 83"/>
          <p:cNvSpPr/>
          <p:nvPr/>
        </p:nvSpPr>
        <p:spPr>
          <a:xfrm>
            <a:off x="10964863" y="0"/>
            <a:ext cx="1238250" cy="1577975"/>
          </a:xfrm>
          <a:custGeom>
            <a:avLst/>
            <a:gdLst>
              <a:gd name="connsiteX0" fmla="*/ 678279 w 1238362"/>
              <a:gd name="connsiteY0" fmla="*/ 0 h 1578002"/>
              <a:gd name="connsiteX1" fmla="*/ 1238362 w 1238362"/>
              <a:gd name="connsiteY1" fmla="*/ 0 h 1578002"/>
              <a:gd name="connsiteX2" fmla="*/ 1238362 w 1238362"/>
              <a:gd name="connsiteY2" fmla="*/ 346134 h 1578002"/>
              <a:gd name="connsiteX3" fmla="*/ 391161 w 1238362"/>
              <a:gd name="connsiteY3" fmla="*/ 1578002 h 1578002"/>
              <a:gd name="connsiteX4" fmla="*/ 368976 w 1238362"/>
              <a:gd name="connsiteY4" fmla="*/ 1562744 h 1578002"/>
              <a:gd name="connsiteX5" fmla="*/ 141371 w 1238362"/>
              <a:gd name="connsiteY5" fmla="*/ 1207130 h 1578002"/>
              <a:gd name="connsiteX6" fmla="*/ 143955 w 1238362"/>
              <a:gd name="connsiteY6" fmla="*/ 1205353 h 1578002"/>
              <a:gd name="connsiteX7" fmla="*/ 90309 w 1238362"/>
              <a:gd name="connsiteY7" fmla="*/ 1127349 h 1578002"/>
              <a:gd name="connsiteX8" fmla="*/ 0 w 1238362"/>
              <a:gd name="connsiteY8" fmla="*/ 986248 h 1578002"/>
              <a:gd name="connsiteX9" fmla="*/ 678279 w 1238362"/>
              <a:gd name="connsiteY9" fmla="*/ 0 h 15780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38362" h="1578002">
                <a:moveTo>
                  <a:pt x="678279" y="0"/>
                </a:moveTo>
                <a:lnTo>
                  <a:pt x="1238362" y="0"/>
                </a:lnTo>
                <a:lnTo>
                  <a:pt x="1238362" y="346134"/>
                </a:lnTo>
                <a:lnTo>
                  <a:pt x="391161" y="1578002"/>
                </a:lnTo>
                <a:lnTo>
                  <a:pt x="368976" y="1562744"/>
                </a:lnTo>
                <a:lnTo>
                  <a:pt x="141371" y="1207130"/>
                </a:lnTo>
                <a:lnTo>
                  <a:pt x="143955" y="1205353"/>
                </a:lnTo>
                <a:lnTo>
                  <a:pt x="90309" y="1127349"/>
                </a:lnTo>
                <a:lnTo>
                  <a:pt x="0" y="986248"/>
                </a:lnTo>
                <a:lnTo>
                  <a:pt x="678279" y="0"/>
                </a:lnTo>
                <a:close/>
              </a:path>
            </a:pathLst>
          </a:custGeom>
          <a:solidFill>
            <a:srgbClr val="EFE3C2">
              <a:alpha val="71000"/>
            </a:srgbClr>
          </a:solidFill>
          <a:ln>
            <a:solidFill>
              <a:srgbClr val="EEE6C8"/>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704" name="任意多边形 703"/>
          <p:cNvSpPr/>
          <p:nvPr/>
        </p:nvSpPr>
        <p:spPr>
          <a:xfrm>
            <a:off x="11202988" y="1946275"/>
            <a:ext cx="798512" cy="1160463"/>
          </a:xfrm>
          <a:custGeom>
            <a:avLst/>
            <a:gdLst>
              <a:gd name="connsiteX0" fmla="*/ 399066 w 798132"/>
              <a:gd name="connsiteY0" fmla="*/ 0 h 1160519"/>
              <a:gd name="connsiteX1" fmla="*/ 798132 w 798132"/>
              <a:gd name="connsiteY1" fmla="*/ 580260 h 1160519"/>
              <a:gd name="connsiteX2" fmla="*/ 399066 w 798132"/>
              <a:gd name="connsiteY2" fmla="*/ 1160519 h 1160519"/>
              <a:gd name="connsiteX3" fmla="*/ 0 w 798132"/>
              <a:gd name="connsiteY3" fmla="*/ 580260 h 1160519"/>
              <a:gd name="connsiteX4" fmla="*/ 399066 w 798132"/>
              <a:gd name="connsiteY4" fmla="*/ 0 h 116051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98132" h="1160519">
                <a:moveTo>
                  <a:pt x="399066" y="0"/>
                </a:moveTo>
                <a:lnTo>
                  <a:pt x="798132" y="580260"/>
                </a:lnTo>
                <a:lnTo>
                  <a:pt x="399066" y="1160519"/>
                </a:lnTo>
                <a:lnTo>
                  <a:pt x="0" y="580260"/>
                </a:lnTo>
                <a:lnTo>
                  <a:pt x="399066" y="0"/>
                </a:lnTo>
                <a:close/>
              </a:path>
            </a:pathLst>
          </a:custGeom>
          <a:solidFill>
            <a:srgbClr val="D57053">
              <a:alpha val="25000"/>
            </a:srgbClr>
          </a:solidFill>
          <a:ln>
            <a:solidFill>
              <a:srgbClr val="EAD3BE"/>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88" name="任意多边形 87"/>
          <p:cNvSpPr/>
          <p:nvPr/>
        </p:nvSpPr>
        <p:spPr>
          <a:xfrm>
            <a:off x="11601450" y="1071563"/>
            <a:ext cx="601663" cy="1455737"/>
          </a:xfrm>
          <a:custGeom>
            <a:avLst/>
            <a:gdLst>
              <a:gd name="connsiteX0" fmla="*/ 601946 w 601946"/>
              <a:gd name="connsiteY0" fmla="*/ 0 h 1455517"/>
              <a:gd name="connsiteX1" fmla="*/ 601946 w 601946"/>
              <a:gd name="connsiteY1" fmla="*/ 1160520 h 1455517"/>
              <a:gd name="connsiteX2" fmla="*/ 399066 w 601946"/>
              <a:gd name="connsiteY2" fmla="*/ 1455517 h 1455517"/>
              <a:gd name="connsiteX3" fmla="*/ 0 w 601946"/>
              <a:gd name="connsiteY3" fmla="*/ 875257 h 1455517"/>
              <a:gd name="connsiteX4" fmla="*/ 601946 w 601946"/>
              <a:gd name="connsiteY4" fmla="*/ 0 h 145551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1946" h="1455517">
                <a:moveTo>
                  <a:pt x="601946" y="0"/>
                </a:moveTo>
                <a:lnTo>
                  <a:pt x="601946" y="1160520"/>
                </a:lnTo>
                <a:lnTo>
                  <a:pt x="399066" y="1455517"/>
                </a:lnTo>
                <a:lnTo>
                  <a:pt x="0" y="875257"/>
                </a:lnTo>
                <a:lnTo>
                  <a:pt x="601946" y="0"/>
                </a:lnTo>
                <a:close/>
              </a:path>
            </a:pathLst>
          </a:custGeom>
          <a:solidFill>
            <a:srgbClr val="EBCEBC"/>
          </a:solidFill>
          <a:ln>
            <a:solidFill>
              <a:srgbClr val="EACDBA"/>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700" name="任意多边形 699"/>
          <p:cNvSpPr/>
          <p:nvPr/>
        </p:nvSpPr>
        <p:spPr>
          <a:xfrm>
            <a:off x="10964863" y="1590675"/>
            <a:ext cx="636587" cy="936625"/>
          </a:xfrm>
          <a:custGeom>
            <a:avLst/>
            <a:gdLst>
              <a:gd name="connsiteX0" fmla="*/ 391161 w 636416"/>
              <a:gd name="connsiteY0" fmla="*/ 0 h 936872"/>
              <a:gd name="connsiteX1" fmla="*/ 636416 w 636416"/>
              <a:gd name="connsiteY1" fmla="*/ 356612 h 936872"/>
              <a:gd name="connsiteX2" fmla="*/ 237350 w 636416"/>
              <a:gd name="connsiteY2" fmla="*/ 936872 h 936872"/>
              <a:gd name="connsiteX3" fmla="*/ 0 w 636416"/>
              <a:gd name="connsiteY3" fmla="*/ 591754 h 936872"/>
              <a:gd name="connsiteX4" fmla="*/ 90309 w 636416"/>
              <a:gd name="connsiteY4" fmla="*/ 450653 h 936872"/>
              <a:gd name="connsiteX5" fmla="*/ 143955 w 636416"/>
              <a:gd name="connsiteY5" fmla="*/ 372649 h 936872"/>
              <a:gd name="connsiteX6" fmla="*/ 141371 w 636416"/>
              <a:gd name="connsiteY6" fmla="*/ 370872 h 936872"/>
              <a:gd name="connsiteX7" fmla="*/ 368976 w 636416"/>
              <a:gd name="connsiteY7" fmla="*/ 15258 h 936872"/>
              <a:gd name="connsiteX8" fmla="*/ 391161 w 636416"/>
              <a:gd name="connsiteY8" fmla="*/ 0 h 9368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36416" h="936872">
                <a:moveTo>
                  <a:pt x="391161" y="0"/>
                </a:moveTo>
                <a:lnTo>
                  <a:pt x="636416" y="356612"/>
                </a:lnTo>
                <a:lnTo>
                  <a:pt x="237350" y="936872"/>
                </a:lnTo>
                <a:lnTo>
                  <a:pt x="0" y="591754"/>
                </a:lnTo>
                <a:lnTo>
                  <a:pt x="90309" y="450653"/>
                </a:lnTo>
                <a:lnTo>
                  <a:pt x="143955" y="372649"/>
                </a:lnTo>
                <a:lnTo>
                  <a:pt x="141371" y="370872"/>
                </a:lnTo>
                <a:lnTo>
                  <a:pt x="368976" y="15258"/>
                </a:lnTo>
                <a:lnTo>
                  <a:pt x="391161" y="0"/>
                </a:lnTo>
                <a:close/>
              </a:path>
            </a:pathLst>
          </a:custGeom>
          <a:solidFill>
            <a:srgbClr val="D2DBC4"/>
          </a:solidFill>
          <a:ln>
            <a:solidFill>
              <a:srgbClr val="D3DDC7"/>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699" name="任意多边形 698"/>
          <p:cNvSpPr/>
          <p:nvPr/>
        </p:nvSpPr>
        <p:spPr>
          <a:xfrm>
            <a:off x="10964863" y="2527300"/>
            <a:ext cx="636587" cy="936625"/>
          </a:xfrm>
          <a:custGeom>
            <a:avLst/>
            <a:gdLst>
              <a:gd name="connsiteX0" fmla="*/ 237350 w 636416"/>
              <a:gd name="connsiteY0" fmla="*/ 0 h 936871"/>
              <a:gd name="connsiteX1" fmla="*/ 636416 w 636416"/>
              <a:gd name="connsiteY1" fmla="*/ 580259 h 936871"/>
              <a:gd name="connsiteX2" fmla="*/ 391161 w 636416"/>
              <a:gd name="connsiteY2" fmla="*/ 936871 h 936871"/>
              <a:gd name="connsiteX3" fmla="*/ 368976 w 636416"/>
              <a:gd name="connsiteY3" fmla="*/ 921613 h 936871"/>
              <a:gd name="connsiteX4" fmla="*/ 141371 w 636416"/>
              <a:gd name="connsiteY4" fmla="*/ 565999 h 936871"/>
              <a:gd name="connsiteX5" fmla="*/ 143955 w 636416"/>
              <a:gd name="connsiteY5" fmla="*/ 564222 h 936871"/>
              <a:gd name="connsiteX6" fmla="*/ 90309 w 636416"/>
              <a:gd name="connsiteY6" fmla="*/ 486218 h 936871"/>
              <a:gd name="connsiteX7" fmla="*/ 0 w 636416"/>
              <a:gd name="connsiteY7" fmla="*/ 345117 h 936871"/>
              <a:gd name="connsiteX8" fmla="*/ 237350 w 636416"/>
              <a:gd name="connsiteY8" fmla="*/ 0 h 9368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36416" h="936871">
                <a:moveTo>
                  <a:pt x="237350" y="0"/>
                </a:moveTo>
                <a:lnTo>
                  <a:pt x="636416" y="580259"/>
                </a:lnTo>
                <a:lnTo>
                  <a:pt x="391161" y="936871"/>
                </a:lnTo>
                <a:lnTo>
                  <a:pt x="368976" y="921613"/>
                </a:lnTo>
                <a:lnTo>
                  <a:pt x="141371" y="565999"/>
                </a:lnTo>
                <a:lnTo>
                  <a:pt x="143955" y="564222"/>
                </a:lnTo>
                <a:lnTo>
                  <a:pt x="90309" y="486218"/>
                </a:lnTo>
                <a:lnTo>
                  <a:pt x="0" y="345117"/>
                </a:lnTo>
                <a:lnTo>
                  <a:pt x="237350" y="0"/>
                </a:lnTo>
                <a:close/>
              </a:path>
            </a:pathLst>
          </a:custGeom>
          <a:solidFill>
            <a:srgbClr val="E9CCBA"/>
          </a:solidFill>
          <a:ln>
            <a:solidFill>
              <a:srgbClr val="EACDBB"/>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94" name="任意多边形 93"/>
          <p:cNvSpPr/>
          <p:nvPr/>
        </p:nvSpPr>
        <p:spPr>
          <a:xfrm>
            <a:off x="11601450" y="2527300"/>
            <a:ext cx="601663" cy="1455738"/>
          </a:xfrm>
          <a:custGeom>
            <a:avLst/>
            <a:gdLst>
              <a:gd name="connsiteX0" fmla="*/ 399066 w 601946"/>
              <a:gd name="connsiteY0" fmla="*/ 0 h 1455516"/>
              <a:gd name="connsiteX1" fmla="*/ 601946 w 601946"/>
              <a:gd name="connsiteY1" fmla="*/ 294997 h 1455516"/>
              <a:gd name="connsiteX2" fmla="*/ 601946 w 601946"/>
              <a:gd name="connsiteY2" fmla="*/ 1455516 h 1455516"/>
              <a:gd name="connsiteX3" fmla="*/ 0 w 601946"/>
              <a:gd name="connsiteY3" fmla="*/ 580259 h 1455516"/>
              <a:gd name="connsiteX4" fmla="*/ 399066 w 601946"/>
              <a:gd name="connsiteY4" fmla="*/ 0 h 145551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1946" h="1455516">
                <a:moveTo>
                  <a:pt x="399066" y="0"/>
                </a:moveTo>
                <a:lnTo>
                  <a:pt x="601946" y="294997"/>
                </a:lnTo>
                <a:lnTo>
                  <a:pt x="601946" y="1455516"/>
                </a:lnTo>
                <a:lnTo>
                  <a:pt x="0" y="580259"/>
                </a:lnTo>
                <a:lnTo>
                  <a:pt x="399066" y="0"/>
                </a:lnTo>
                <a:close/>
              </a:path>
            </a:pathLst>
          </a:custGeom>
          <a:solidFill>
            <a:srgbClr val="D3DDC7"/>
          </a:solidFill>
          <a:ln>
            <a:solidFill>
              <a:srgbClr val="D3DCC6"/>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523" name="任意多边形 522"/>
          <p:cNvSpPr/>
          <p:nvPr/>
        </p:nvSpPr>
        <p:spPr>
          <a:xfrm>
            <a:off x="10575925" y="982663"/>
            <a:ext cx="768350" cy="595312"/>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E49B35">
              <a:alpha val="36000"/>
            </a:srgbClr>
          </a:solidFill>
          <a:ln>
            <a:solidFill>
              <a:srgbClr val="EBD3A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529" name="任意多边形 528"/>
          <p:cNvSpPr/>
          <p:nvPr/>
        </p:nvSpPr>
        <p:spPr>
          <a:xfrm flipV="1">
            <a:off x="10575925" y="1590675"/>
            <a:ext cx="768350" cy="593725"/>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88A378">
              <a:alpha val="53000"/>
            </a:srgbClr>
          </a:solidFill>
          <a:ln>
            <a:solidFill>
              <a:srgbClr val="B3C4A5">
                <a:alpha val="53000"/>
              </a:srgb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51" name="任意多边形 50"/>
          <p:cNvSpPr/>
          <p:nvPr/>
        </p:nvSpPr>
        <p:spPr>
          <a:xfrm>
            <a:off x="2444750" y="4491038"/>
            <a:ext cx="1946275" cy="2417762"/>
          </a:xfrm>
          <a:custGeom>
            <a:avLst/>
            <a:gdLst>
              <a:gd name="connsiteX0" fmla="*/ 1555213 w 1946374"/>
              <a:gd name="connsiteY0" fmla="*/ 0 h 2416275"/>
              <a:gd name="connsiteX1" fmla="*/ 1577398 w 1946374"/>
              <a:gd name="connsiteY1" fmla="*/ 15258 h 2416275"/>
              <a:gd name="connsiteX2" fmla="*/ 1805003 w 1946374"/>
              <a:gd name="connsiteY2" fmla="*/ 370872 h 2416275"/>
              <a:gd name="connsiteX3" fmla="*/ 1802419 w 1946374"/>
              <a:gd name="connsiteY3" fmla="*/ 372649 h 2416275"/>
              <a:gd name="connsiteX4" fmla="*/ 1856065 w 1946374"/>
              <a:gd name="connsiteY4" fmla="*/ 450653 h 2416275"/>
              <a:gd name="connsiteX5" fmla="*/ 1946374 w 1946374"/>
              <a:gd name="connsiteY5" fmla="*/ 591754 h 2416275"/>
              <a:gd name="connsiteX6" fmla="*/ 691584 w 1946374"/>
              <a:gd name="connsiteY6" fmla="*/ 2416275 h 2416275"/>
              <a:gd name="connsiteX7" fmla="*/ 106548 w 1946374"/>
              <a:gd name="connsiteY7" fmla="*/ 2416275 h 2416275"/>
              <a:gd name="connsiteX8" fmla="*/ 0 w 1946374"/>
              <a:gd name="connsiteY8" fmla="*/ 2261349 h 2416275"/>
              <a:gd name="connsiteX9" fmla="*/ 1555213 w 1946374"/>
              <a:gd name="connsiteY9" fmla="*/ 0 h 24162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46374" h="2416275">
                <a:moveTo>
                  <a:pt x="1555213" y="0"/>
                </a:moveTo>
                <a:lnTo>
                  <a:pt x="1577398" y="15258"/>
                </a:lnTo>
                <a:lnTo>
                  <a:pt x="1805003" y="370872"/>
                </a:lnTo>
                <a:lnTo>
                  <a:pt x="1802419" y="372649"/>
                </a:lnTo>
                <a:lnTo>
                  <a:pt x="1856065" y="450653"/>
                </a:lnTo>
                <a:lnTo>
                  <a:pt x="1946374" y="591754"/>
                </a:lnTo>
                <a:lnTo>
                  <a:pt x="691584" y="2416275"/>
                </a:lnTo>
                <a:lnTo>
                  <a:pt x="106548" y="2416275"/>
                </a:lnTo>
                <a:lnTo>
                  <a:pt x="0" y="2261349"/>
                </a:lnTo>
                <a:lnTo>
                  <a:pt x="1555213" y="0"/>
                </a:lnTo>
                <a:close/>
              </a:path>
            </a:pathLst>
          </a:custGeom>
          <a:solidFill>
            <a:srgbClr val="A2B894">
              <a:alpha val="25000"/>
            </a:srgbClr>
          </a:solidFill>
          <a:ln>
            <a:solidFill>
              <a:srgbClr val="E0E6D3"/>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50" name="任意多边形 49"/>
          <p:cNvSpPr/>
          <p:nvPr/>
        </p:nvSpPr>
        <p:spPr>
          <a:xfrm>
            <a:off x="4400550" y="4491038"/>
            <a:ext cx="2051050" cy="2417762"/>
          </a:xfrm>
          <a:custGeom>
            <a:avLst/>
            <a:gdLst>
              <a:gd name="connsiteX0" fmla="*/ 389113 w 2050873"/>
              <a:gd name="connsiteY0" fmla="*/ 0 h 2416274"/>
              <a:gd name="connsiteX1" fmla="*/ 2050873 w 2050873"/>
              <a:gd name="connsiteY1" fmla="*/ 2416274 h 2416274"/>
              <a:gd name="connsiteX2" fmla="*/ 1252741 w 2050873"/>
              <a:gd name="connsiteY2" fmla="*/ 2416274 h 2416274"/>
              <a:gd name="connsiteX3" fmla="*/ 0 w 2050873"/>
              <a:gd name="connsiteY3" fmla="*/ 594733 h 2416274"/>
              <a:gd name="connsiteX4" fmla="*/ 373996 w 2050873"/>
              <a:gd name="connsiteY4" fmla="*/ 10397 h 2416274"/>
              <a:gd name="connsiteX5" fmla="*/ 389113 w 2050873"/>
              <a:gd name="connsiteY5" fmla="*/ 0 h 24162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50873" h="2416274">
                <a:moveTo>
                  <a:pt x="389113" y="0"/>
                </a:moveTo>
                <a:lnTo>
                  <a:pt x="2050873" y="2416274"/>
                </a:lnTo>
                <a:lnTo>
                  <a:pt x="1252741" y="2416274"/>
                </a:lnTo>
                <a:lnTo>
                  <a:pt x="0" y="594733"/>
                </a:lnTo>
                <a:lnTo>
                  <a:pt x="373996" y="10397"/>
                </a:lnTo>
                <a:lnTo>
                  <a:pt x="389113" y="0"/>
                </a:lnTo>
                <a:close/>
              </a:path>
            </a:pathLst>
          </a:custGeom>
          <a:solidFill>
            <a:srgbClr val="A2B894">
              <a:alpha val="25000"/>
            </a:srgbClr>
          </a:solidFill>
          <a:ln>
            <a:solidFill>
              <a:srgbClr val="E0E6D3"/>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49" name="任意多边形 48"/>
          <p:cNvSpPr/>
          <p:nvPr/>
        </p:nvSpPr>
        <p:spPr>
          <a:xfrm>
            <a:off x="2344738" y="6762750"/>
            <a:ext cx="200025" cy="146050"/>
          </a:xfrm>
          <a:custGeom>
            <a:avLst/>
            <a:gdLst>
              <a:gd name="connsiteX0" fmla="*/ 100267 w 200534"/>
              <a:gd name="connsiteY0" fmla="*/ 0 h 145793"/>
              <a:gd name="connsiteX1" fmla="*/ 200534 w 200534"/>
              <a:gd name="connsiteY1" fmla="*/ 145793 h 145793"/>
              <a:gd name="connsiteX2" fmla="*/ 0 w 200534"/>
              <a:gd name="connsiteY2" fmla="*/ 145793 h 145793"/>
              <a:gd name="connsiteX3" fmla="*/ 100267 w 200534"/>
              <a:gd name="connsiteY3" fmla="*/ 0 h 145793"/>
            </a:gdLst>
            <a:ahLst/>
            <a:cxnLst>
              <a:cxn ang="0">
                <a:pos x="connsiteX0" y="connsiteY0"/>
              </a:cxn>
              <a:cxn ang="0">
                <a:pos x="connsiteX1" y="connsiteY1"/>
              </a:cxn>
              <a:cxn ang="0">
                <a:pos x="connsiteX2" y="connsiteY2"/>
              </a:cxn>
              <a:cxn ang="0">
                <a:pos x="connsiteX3" y="connsiteY3"/>
              </a:cxn>
            </a:cxnLst>
            <a:rect l="l" t="t" r="r" b="b"/>
            <a:pathLst>
              <a:path w="200534" h="145793">
                <a:moveTo>
                  <a:pt x="100267" y="0"/>
                </a:moveTo>
                <a:lnTo>
                  <a:pt x="200534" y="145793"/>
                </a:lnTo>
                <a:lnTo>
                  <a:pt x="0" y="145793"/>
                </a:lnTo>
                <a:lnTo>
                  <a:pt x="100267" y="0"/>
                </a:lnTo>
                <a:close/>
              </a:path>
            </a:pathLst>
          </a:custGeom>
          <a:solidFill>
            <a:srgbClr val="A2B894">
              <a:alpha val="25000"/>
            </a:srgbClr>
          </a:solidFill>
          <a:ln>
            <a:solidFill>
              <a:srgbClr val="E0E6D3"/>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62" name="任意多边形 61"/>
          <p:cNvSpPr/>
          <p:nvPr/>
        </p:nvSpPr>
        <p:spPr>
          <a:xfrm>
            <a:off x="-34925" y="4818063"/>
            <a:ext cx="1016000" cy="2052637"/>
          </a:xfrm>
          <a:custGeom>
            <a:avLst/>
            <a:gdLst>
              <a:gd name="connsiteX0" fmla="*/ 0 w 1017046"/>
              <a:gd name="connsiteY0" fmla="*/ 0 h 2052322"/>
              <a:gd name="connsiteX1" fmla="*/ 1017046 w 1017046"/>
              <a:gd name="connsiteY1" fmla="*/ 1478830 h 2052322"/>
              <a:gd name="connsiteX2" fmla="*/ 613325 w 1017046"/>
              <a:gd name="connsiteY2" fmla="*/ 2052322 h 2052322"/>
              <a:gd name="connsiteX3" fmla="*/ 0 w 1017046"/>
              <a:gd name="connsiteY3" fmla="*/ 1160520 h 2052322"/>
              <a:gd name="connsiteX4" fmla="*/ 0 w 1017046"/>
              <a:gd name="connsiteY4" fmla="*/ 0 h 20523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17046" h="2052322">
                <a:moveTo>
                  <a:pt x="0" y="0"/>
                </a:moveTo>
                <a:lnTo>
                  <a:pt x="1017046" y="1478830"/>
                </a:lnTo>
                <a:lnTo>
                  <a:pt x="613325" y="2052322"/>
                </a:lnTo>
                <a:lnTo>
                  <a:pt x="0" y="1160520"/>
                </a:lnTo>
                <a:lnTo>
                  <a:pt x="0" y="0"/>
                </a:lnTo>
                <a:close/>
              </a:path>
            </a:pathLst>
          </a:custGeom>
          <a:solidFill>
            <a:srgbClr val="508799">
              <a:alpha val="25000"/>
            </a:srgbClr>
          </a:solidFill>
          <a:ln>
            <a:solidFill>
              <a:srgbClr val="C3D4C3"/>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812" name="任意多边形 811"/>
          <p:cNvSpPr/>
          <p:nvPr/>
        </p:nvSpPr>
        <p:spPr>
          <a:xfrm flipV="1">
            <a:off x="4397375" y="5881688"/>
            <a:ext cx="1089025" cy="1014412"/>
          </a:xfrm>
          <a:custGeom>
            <a:avLst/>
            <a:gdLst>
              <a:gd name="connsiteX0" fmla="*/ 391161 w 1088729"/>
              <a:gd name="connsiteY0" fmla="*/ 1014296 h 1014296"/>
              <a:gd name="connsiteX1" fmla="*/ 1088729 w 1088729"/>
              <a:gd name="connsiteY1" fmla="*/ 0 h 1014296"/>
              <a:gd name="connsiteX2" fmla="*/ 290598 w 1088729"/>
              <a:gd name="connsiteY2" fmla="*/ 0 h 1014296"/>
              <a:gd name="connsiteX3" fmla="*/ 0 w 1088729"/>
              <a:gd name="connsiteY3" fmla="*/ 422542 h 1014296"/>
              <a:gd name="connsiteX4" fmla="*/ 90309 w 1088729"/>
              <a:gd name="connsiteY4" fmla="*/ 563643 h 1014296"/>
              <a:gd name="connsiteX5" fmla="*/ 143955 w 1088729"/>
              <a:gd name="connsiteY5" fmla="*/ 641647 h 1014296"/>
              <a:gd name="connsiteX6" fmla="*/ 141371 w 1088729"/>
              <a:gd name="connsiteY6" fmla="*/ 643424 h 1014296"/>
              <a:gd name="connsiteX7" fmla="*/ 368976 w 1088729"/>
              <a:gd name="connsiteY7" fmla="*/ 999038 h 1014296"/>
              <a:gd name="connsiteX8" fmla="*/ 391161 w 1088729"/>
              <a:gd name="connsiteY8" fmla="*/ 1014296 h 10142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88729" h="1014296">
                <a:moveTo>
                  <a:pt x="391161" y="1014296"/>
                </a:moveTo>
                <a:lnTo>
                  <a:pt x="1088729" y="0"/>
                </a:lnTo>
                <a:lnTo>
                  <a:pt x="290598" y="0"/>
                </a:lnTo>
                <a:lnTo>
                  <a:pt x="0" y="422542"/>
                </a:lnTo>
                <a:lnTo>
                  <a:pt x="90309" y="563643"/>
                </a:lnTo>
                <a:lnTo>
                  <a:pt x="143955" y="641647"/>
                </a:lnTo>
                <a:lnTo>
                  <a:pt x="141371" y="643424"/>
                </a:lnTo>
                <a:lnTo>
                  <a:pt x="368976" y="999038"/>
                </a:lnTo>
                <a:lnTo>
                  <a:pt x="391161" y="1014296"/>
                </a:lnTo>
                <a:close/>
              </a:path>
            </a:pathLst>
          </a:custGeom>
          <a:solidFill>
            <a:srgbClr val="D57053">
              <a:alpha val="25000"/>
            </a:srgbClr>
          </a:solidFill>
          <a:ln>
            <a:solidFill>
              <a:srgbClr val="EAD3B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638" name="任意多边形 637"/>
          <p:cNvSpPr/>
          <p:nvPr/>
        </p:nvSpPr>
        <p:spPr>
          <a:xfrm flipV="1">
            <a:off x="4008438" y="5881688"/>
            <a:ext cx="768350" cy="595312"/>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D57053">
              <a:alpha val="35000"/>
            </a:srgbClr>
          </a:solidFill>
          <a:ln>
            <a:solidFill>
              <a:srgbClr val="E6C6B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661" name="任意多边形 660"/>
          <p:cNvSpPr/>
          <p:nvPr/>
        </p:nvSpPr>
        <p:spPr>
          <a:xfrm flipV="1">
            <a:off x="10821988" y="5495925"/>
            <a:ext cx="768350" cy="593725"/>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508799">
              <a:alpha val="35000"/>
            </a:srgbClr>
          </a:solidFill>
          <a:ln>
            <a:solidFill>
              <a:srgbClr val="B5CAC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666" name="任意多边形 665"/>
          <p:cNvSpPr/>
          <p:nvPr/>
        </p:nvSpPr>
        <p:spPr>
          <a:xfrm>
            <a:off x="9861550" y="5495925"/>
            <a:ext cx="1341438" cy="1384300"/>
          </a:xfrm>
          <a:custGeom>
            <a:avLst/>
            <a:gdLst>
              <a:gd name="connsiteX0" fmla="*/ 952127 w 1341240"/>
              <a:gd name="connsiteY0" fmla="*/ 0 h 1384436"/>
              <a:gd name="connsiteX1" fmla="*/ 967244 w 1341240"/>
              <a:gd name="connsiteY1" fmla="*/ 10397 h 1384436"/>
              <a:gd name="connsiteX2" fmla="*/ 1341240 w 1341240"/>
              <a:gd name="connsiteY2" fmla="*/ 594733 h 1384436"/>
              <a:gd name="connsiteX3" fmla="*/ 798132 w 1341240"/>
              <a:gd name="connsiteY3" fmla="*/ 1384436 h 1384436"/>
              <a:gd name="connsiteX4" fmla="*/ 0 w 1341240"/>
              <a:gd name="connsiteY4" fmla="*/ 1384436 h 1384436"/>
              <a:gd name="connsiteX5" fmla="*/ 952127 w 1341240"/>
              <a:gd name="connsiteY5" fmla="*/ 0 h 13844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41240" h="1384436">
                <a:moveTo>
                  <a:pt x="952127" y="0"/>
                </a:moveTo>
                <a:lnTo>
                  <a:pt x="967244" y="10397"/>
                </a:lnTo>
                <a:lnTo>
                  <a:pt x="1341240" y="594733"/>
                </a:lnTo>
                <a:lnTo>
                  <a:pt x="798132" y="1384436"/>
                </a:lnTo>
                <a:lnTo>
                  <a:pt x="0" y="1384436"/>
                </a:lnTo>
                <a:lnTo>
                  <a:pt x="952127" y="0"/>
                </a:lnTo>
                <a:close/>
              </a:path>
            </a:pathLst>
          </a:custGeom>
          <a:solidFill>
            <a:srgbClr val="508799">
              <a:alpha val="25000"/>
            </a:srgbClr>
          </a:solidFill>
          <a:ln>
            <a:solidFill>
              <a:srgbClr val="C4D5C6"/>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710" name="任意多边形 709"/>
          <p:cNvSpPr/>
          <p:nvPr/>
        </p:nvSpPr>
        <p:spPr>
          <a:xfrm>
            <a:off x="11212513" y="5495925"/>
            <a:ext cx="979487" cy="1384300"/>
          </a:xfrm>
          <a:custGeom>
            <a:avLst/>
            <a:gdLst>
              <a:gd name="connsiteX0" fmla="*/ 391161 w 980063"/>
              <a:gd name="connsiteY0" fmla="*/ 0 h 1384436"/>
              <a:gd name="connsiteX1" fmla="*/ 980063 w 980063"/>
              <a:gd name="connsiteY1" fmla="*/ 856291 h 1384436"/>
              <a:gd name="connsiteX2" fmla="*/ 980063 w 980063"/>
              <a:gd name="connsiteY2" fmla="*/ 1384436 h 1384436"/>
              <a:gd name="connsiteX3" fmla="*/ 545157 w 980063"/>
              <a:gd name="connsiteY3" fmla="*/ 1384436 h 1384436"/>
              <a:gd name="connsiteX4" fmla="*/ 0 w 980063"/>
              <a:gd name="connsiteY4" fmla="*/ 591754 h 1384436"/>
              <a:gd name="connsiteX5" fmla="*/ 90309 w 980063"/>
              <a:gd name="connsiteY5" fmla="*/ 450653 h 1384436"/>
              <a:gd name="connsiteX6" fmla="*/ 143955 w 980063"/>
              <a:gd name="connsiteY6" fmla="*/ 372649 h 1384436"/>
              <a:gd name="connsiteX7" fmla="*/ 141371 w 980063"/>
              <a:gd name="connsiteY7" fmla="*/ 370872 h 1384436"/>
              <a:gd name="connsiteX8" fmla="*/ 368976 w 980063"/>
              <a:gd name="connsiteY8" fmla="*/ 15258 h 1384436"/>
              <a:gd name="connsiteX9" fmla="*/ 391161 w 980063"/>
              <a:gd name="connsiteY9" fmla="*/ 0 h 13844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80063" h="1384436">
                <a:moveTo>
                  <a:pt x="391161" y="0"/>
                </a:moveTo>
                <a:lnTo>
                  <a:pt x="980063" y="856291"/>
                </a:lnTo>
                <a:lnTo>
                  <a:pt x="980063" y="1384436"/>
                </a:lnTo>
                <a:lnTo>
                  <a:pt x="545157" y="1384436"/>
                </a:lnTo>
                <a:lnTo>
                  <a:pt x="0" y="591754"/>
                </a:lnTo>
                <a:lnTo>
                  <a:pt x="90309" y="450653"/>
                </a:lnTo>
                <a:lnTo>
                  <a:pt x="143955" y="372649"/>
                </a:lnTo>
                <a:lnTo>
                  <a:pt x="141371" y="370872"/>
                </a:lnTo>
                <a:lnTo>
                  <a:pt x="368976" y="15258"/>
                </a:lnTo>
                <a:lnTo>
                  <a:pt x="391161" y="0"/>
                </a:lnTo>
                <a:close/>
              </a:path>
            </a:pathLst>
          </a:custGeom>
          <a:solidFill>
            <a:srgbClr val="508799">
              <a:alpha val="25000"/>
            </a:srgbClr>
          </a:solidFill>
          <a:ln>
            <a:solidFill>
              <a:srgbClr val="BFD1BD"/>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671" name="任意多边形 670"/>
          <p:cNvSpPr/>
          <p:nvPr/>
        </p:nvSpPr>
        <p:spPr>
          <a:xfrm flipV="1">
            <a:off x="9196388" y="5503863"/>
            <a:ext cx="766762" cy="593725"/>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E49B35">
              <a:alpha val="35000"/>
            </a:srgbClr>
          </a:solidFill>
          <a:ln>
            <a:solidFill>
              <a:srgbClr val="EBD3A3"/>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76" name="任意多边形 75"/>
          <p:cNvSpPr/>
          <p:nvPr/>
        </p:nvSpPr>
        <p:spPr>
          <a:xfrm>
            <a:off x="8221663" y="5503863"/>
            <a:ext cx="1354137" cy="1404937"/>
          </a:xfrm>
          <a:custGeom>
            <a:avLst/>
            <a:gdLst>
              <a:gd name="connsiteX0" fmla="*/ 966135 w 1355248"/>
              <a:gd name="connsiteY0" fmla="*/ 0 h 1404805"/>
              <a:gd name="connsiteX1" fmla="*/ 981252 w 1355248"/>
              <a:gd name="connsiteY1" fmla="*/ 10397 h 1404805"/>
              <a:gd name="connsiteX2" fmla="*/ 1355248 w 1355248"/>
              <a:gd name="connsiteY2" fmla="*/ 594733 h 1404805"/>
              <a:gd name="connsiteX3" fmla="*/ 798132 w 1355248"/>
              <a:gd name="connsiteY3" fmla="*/ 1404805 h 1404805"/>
              <a:gd name="connsiteX4" fmla="*/ 0 w 1355248"/>
              <a:gd name="connsiteY4" fmla="*/ 1404805 h 1404805"/>
              <a:gd name="connsiteX5" fmla="*/ 966135 w 1355248"/>
              <a:gd name="connsiteY5" fmla="*/ 0 h 14048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55248" h="1404805">
                <a:moveTo>
                  <a:pt x="966135" y="0"/>
                </a:moveTo>
                <a:lnTo>
                  <a:pt x="981252" y="10397"/>
                </a:lnTo>
                <a:lnTo>
                  <a:pt x="1355248" y="594733"/>
                </a:lnTo>
                <a:lnTo>
                  <a:pt x="798132" y="1404805"/>
                </a:lnTo>
                <a:lnTo>
                  <a:pt x="0" y="1404805"/>
                </a:lnTo>
                <a:lnTo>
                  <a:pt x="966135" y="0"/>
                </a:lnTo>
                <a:close/>
              </a:path>
            </a:pathLst>
          </a:custGeom>
          <a:solidFill>
            <a:srgbClr val="E49B35">
              <a:alpha val="25000"/>
            </a:srgbClr>
          </a:solidFill>
          <a:ln>
            <a:solidFill>
              <a:srgbClr val="EBDCB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81" name="任意多边形 80"/>
          <p:cNvSpPr/>
          <p:nvPr/>
        </p:nvSpPr>
        <p:spPr>
          <a:xfrm>
            <a:off x="9585325" y="5503863"/>
            <a:ext cx="1352550" cy="1397000"/>
          </a:xfrm>
          <a:custGeom>
            <a:avLst/>
            <a:gdLst>
              <a:gd name="connsiteX0" fmla="*/ 391161 w 1352191"/>
              <a:gd name="connsiteY0" fmla="*/ 0 h 1397381"/>
              <a:gd name="connsiteX1" fmla="*/ 1352191 w 1352191"/>
              <a:gd name="connsiteY1" fmla="*/ 1397381 h 1397381"/>
              <a:gd name="connsiteX2" fmla="*/ 554059 w 1352191"/>
              <a:gd name="connsiteY2" fmla="*/ 1397381 h 1397381"/>
              <a:gd name="connsiteX3" fmla="*/ 0 w 1352191"/>
              <a:gd name="connsiteY3" fmla="*/ 591754 h 1397381"/>
              <a:gd name="connsiteX4" fmla="*/ 90309 w 1352191"/>
              <a:gd name="connsiteY4" fmla="*/ 450653 h 1397381"/>
              <a:gd name="connsiteX5" fmla="*/ 143955 w 1352191"/>
              <a:gd name="connsiteY5" fmla="*/ 372649 h 1397381"/>
              <a:gd name="connsiteX6" fmla="*/ 141371 w 1352191"/>
              <a:gd name="connsiteY6" fmla="*/ 370872 h 1397381"/>
              <a:gd name="connsiteX7" fmla="*/ 368976 w 1352191"/>
              <a:gd name="connsiteY7" fmla="*/ 15258 h 1397381"/>
              <a:gd name="connsiteX8" fmla="*/ 391161 w 1352191"/>
              <a:gd name="connsiteY8" fmla="*/ 0 h 13973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2191" h="1397381">
                <a:moveTo>
                  <a:pt x="391161" y="0"/>
                </a:moveTo>
                <a:lnTo>
                  <a:pt x="1352191" y="1397381"/>
                </a:lnTo>
                <a:lnTo>
                  <a:pt x="554059" y="1397381"/>
                </a:lnTo>
                <a:lnTo>
                  <a:pt x="0" y="591754"/>
                </a:lnTo>
                <a:lnTo>
                  <a:pt x="90309" y="450653"/>
                </a:lnTo>
                <a:lnTo>
                  <a:pt x="143955" y="372649"/>
                </a:lnTo>
                <a:lnTo>
                  <a:pt x="141371" y="370872"/>
                </a:lnTo>
                <a:lnTo>
                  <a:pt x="368976" y="15258"/>
                </a:lnTo>
                <a:lnTo>
                  <a:pt x="391161" y="0"/>
                </a:lnTo>
                <a:close/>
              </a:path>
            </a:pathLst>
          </a:custGeom>
          <a:solidFill>
            <a:srgbClr val="E49B35">
              <a:alpha val="25000"/>
            </a:srgbClr>
          </a:solidFill>
          <a:ln>
            <a:solidFill>
              <a:srgbClr val="EBDCB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789" name="任意多边形 788"/>
          <p:cNvSpPr/>
          <p:nvPr/>
        </p:nvSpPr>
        <p:spPr>
          <a:xfrm flipV="1">
            <a:off x="3302000" y="5881688"/>
            <a:ext cx="1087438" cy="1014412"/>
          </a:xfrm>
          <a:custGeom>
            <a:avLst/>
            <a:gdLst>
              <a:gd name="connsiteX0" fmla="*/ 697568 w 1086681"/>
              <a:gd name="connsiteY0" fmla="*/ 1014296 h 1014296"/>
              <a:gd name="connsiteX1" fmla="*/ 712685 w 1086681"/>
              <a:gd name="connsiteY1" fmla="*/ 1003899 h 1014296"/>
              <a:gd name="connsiteX2" fmla="*/ 1086681 w 1086681"/>
              <a:gd name="connsiteY2" fmla="*/ 419563 h 1014296"/>
              <a:gd name="connsiteX3" fmla="*/ 798132 w 1086681"/>
              <a:gd name="connsiteY3" fmla="*/ 0 h 1014296"/>
              <a:gd name="connsiteX4" fmla="*/ 0 w 1086681"/>
              <a:gd name="connsiteY4" fmla="*/ 0 h 1014296"/>
              <a:gd name="connsiteX5" fmla="*/ 697568 w 1086681"/>
              <a:gd name="connsiteY5" fmla="*/ 1014296 h 10142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86681" h="1014296">
                <a:moveTo>
                  <a:pt x="697568" y="1014296"/>
                </a:moveTo>
                <a:lnTo>
                  <a:pt x="712685" y="1003899"/>
                </a:lnTo>
                <a:lnTo>
                  <a:pt x="1086681" y="419563"/>
                </a:lnTo>
                <a:lnTo>
                  <a:pt x="798132" y="0"/>
                </a:lnTo>
                <a:lnTo>
                  <a:pt x="0" y="0"/>
                </a:lnTo>
                <a:lnTo>
                  <a:pt x="697568" y="1014296"/>
                </a:lnTo>
                <a:close/>
              </a:path>
            </a:pathLst>
          </a:custGeom>
          <a:solidFill>
            <a:srgbClr val="D57053">
              <a:alpha val="25000"/>
            </a:srgbClr>
          </a:solidFill>
          <a:ln>
            <a:solidFill>
              <a:srgbClr val="EAD3B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687" name="任意多边形 686"/>
          <p:cNvSpPr/>
          <p:nvPr/>
        </p:nvSpPr>
        <p:spPr>
          <a:xfrm>
            <a:off x="8185150" y="0"/>
            <a:ext cx="2771775" cy="3463925"/>
          </a:xfrm>
          <a:custGeom>
            <a:avLst/>
            <a:gdLst>
              <a:gd name="connsiteX0" fmla="*/ 0 w 2771399"/>
              <a:gd name="connsiteY0" fmla="*/ 0 h 3463952"/>
              <a:gd name="connsiteX1" fmla="*/ 798131 w 2771399"/>
              <a:gd name="connsiteY1" fmla="*/ 0 h 3463952"/>
              <a:gd name="connsiteX2" fmla="*/ 2771399 w 2771399"/>
              <a:gd name="connsiteY2" fmla="*/ 2869219 h 3463952"/>
              <a:gd name="connsiteX3" fmla="*/ 2397403 w 2771399"/>
              <a:gd name="connsiteY3" fmla="*/ 3453555 h 3463952"/>
              <a:gd name="connsiteX4" fmla="*/ 2382286 w 2771399"/>
              <a:gd name="connsiteY4" fmla="*/ 3463952 h 3463952"/>
              <a:gd name="connsiteX5" fmla="*/ 0 w 2771399"/>
              <a:gd name="connsiteY5" fmla="*/ 0 h 34639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771399" h="3463952">
                <a:moveTo>
                  <a:pt x="0" y="0"/>
                </a:moveTo>
                <a:lnTo>
                  <a:pt x="798131" y="0"/>
                </a:lnTo>
                <a:lnTo>
                  <a:pt x="2771399" y="2869219"/>
                </a:lnTo>
                <a:lnTo>
                  <a:pt x="2397403" y="3453555"/>
                </a:lnTo>
                <a:lnTo>
                  <a:pt x="2382286" y="3463952"/>
                </a:lnTo>
                <a:lnTo>
                  <a:pt x="0" y="0"/>
                </a:lnTo>
                <a:close/>
              </a:path>
            </a:pathLst>
          </a:custGeom>
          <a:solidFill>
            <a:srgbClr val="D57053">
              <a:alpha val="30000"/>
            </a:srgbClr>
          </a:solidFill>
          <a:ln>
            <a:solidFill>
              <a:srgbClr val="EACEB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825" name="任意多边形 824"/>
          <p:cNvSpPr/>
          <p:nvPr/>
        </p:nvSpPr>
        <p:spPr>
          <a:xfrm flipH="1" flipV="1">
            <a:off x="6913563" y="1590675"/>
            <a:ext cx="4043362" cy="5305425"/>
          </a:xfrm>
          <a:custGeom>
            <a:avLst/>
            <a:gdLst>
              <a:gd name="connsiteX0" fmla="*/ 389113 w 4043737"/>
              <a:gd name="connsiteY0" fmla="*/ 5305892 h 5305892"/>
              <a:gd name="connsiteX1" fmla="*/ 373996 w 4043737"/>
              <a:gd name="connsiteY1" fmla="*/ 5295495 h 5305892"/>
              <a:gd name="connsiteX2" fmla="*/ 0 w 4043737"/>
              <a:gd name="connsiteY2" fmla="*/ 4711159 h 5305892"/>
              <a:gd name="connsiteX3" fmla="*/ 2281471 w 4043737"/>
              <a:gd name="connsiteY3" fmla="*/ 1393799 h 5305892"/>
              <a:gd name="connsiteX4" fmla="*/ 2285250 w 4043737"/>
              <a:gd name="connsiteY4" fmla="*/ 1396398 h 5305892"/>
              <a:gd name="connsiteX5" fmla="*/ 3245605 w 4043737"/>
              <a:gd name="connsiteY5" fmla="*/ 0 h 5305892"/>
              <a:gd name="connsiteX6" fmla="*/ 4043737 w 4043737"/>
              <a:gd name="connsiteY6" fmla="*/ 0 h 5305892"/>
              <a:gd name="connsiteX7" fmla="*/ 1810872 w 4043737"/>
              <a:gd name="connsiteY7" fmla="*/ 3246685 h 5305892"/>
              <a:gd name="connsiteX8" fmla="*/ 1807092 w 4043737"/>
              <a:gd name="connsiteY8" fmla="*/ 3244086 h 5305892"/>
              <a:gd name="connsiteX9" fmla="*/ 389113 w 4043737"/>
              <a:gd name="connsiteY9" fmla="*/ 5305892 h 53058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043737" h="5305892">
                <a:moveTo>
                  <a:pt x="389113" y="5305892"/>
                </a:moveTo>
                <a:lnTo>
                  <a:pt x="373996" y="5295495"/>
                </a:lnTo>
                <a:lnTo>
                  <a:pt x="0" y="4711159"/>
                </a:lnTo>
                <a:lnTo>
                  <a:pt x="2281471" y="1393799"/>
                </a:lnTo>
                <a:lnTo>
                  <a:pt x="2285250" y="1396398"/>
                </a:lnTo>
                <a:lnTo>
                  <a:pt x="3245605" y="0"/>
                </a:lnTo>
                <a:lnTo>
                  <a:pt x="4043737" y="0"/>
                </a:lnTo>
                <a:lnTo>
                  <a:pt x="1810872" y="3246685"/>
                </a:lnTo>
                <a:lnTo>
                  <a:pt x="1807092" y="3244086"/>
                </a:lnTo>
                <a:lnTo>
                  <a:pt x="389113" y="5305892"/>
                </a:lnTo>
                <a:close/>
              </a:path>
            </a:pathLst>
          </a:custGeom>
          <a:solidFill>
            <a:srgbClr val="88A378">
              <a:alpha val="30000"/>
            </a:srgbClr>
          </a:solidFill>
          <a:ln>
            <a:solidFill>
              <a:srgbClr val="D3DCC5">
                <a:alpha val="30000"/>
              </a:srgb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818" name="任意多边形 817"/>
          <p:cNvSpPr/>
          <p:nvPr/>
        </p:nvSpPr>
        <p:spPr>
          <a:xfrm flipV="1">
            <a:off x="7083425" y="5122863"/>
            <a:ext cx="1611313" cy="1773237"/>
          </a:xfrm>
          <a:custGeom>
            <a:avLst/>
            <a:gdLst>
              <a:gd name="connsiteX0" fmla="*/ 391161 w 1610447"/>
              <a:gd name="connsiteY0" fmla="*/ 1772896 h 1772896"/>
              <a:gd name="connsiteX1" fmla="*/ 1610447 w 1610447"/>
              <a:gd name="connsiteY1" fmla="*/ 0 h 1772896"/>
              <a:gd name="connsiteX2" fmla="*/ 812315 w 1610447"/>
              <a:gd name="connsiteY2" fmla="*/ 0 h 1772896"/>
              <a:gd name="connsiteX3" fmla="*/ 0 w 1610447"/>
              <a:gd name="connsiteY3" fmla="*/ 1181142 h 1772896"/>
              <a:gd name="connsiteX4" fmla="*/ 90309 w 1610447"/>
              <a:gd name="connsiteY4" fmla="*/ 1322243 h 1772896"/>
              <a:gd name="connsiteX5" fmla="*/ 143955 w 1610447"/>
              <a:gd name="connsiteY5" fmla="*/ 1400247 h 1772896"/>
              <a:gd name="connsiteX6" fmla="*/ 141371 w 1610447"/>
              <a:gd name="connsiteY6" fmla="*/ 1402024 h 1772896"/>
              <a:gd name="connsiteX7" fmla="*/ 368976 w 1610447"/>
              <a:gd name="connsiteY7" fmla="*/ 1757638 h 1772896"/>
              <a:gd name="connsiteX8" fmla="*/ 391161 w 1610447"/>
              <a:gd name="connsiteY8" fmla="*/ 1772896 h 1772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10447" h="1772896">
                <a:moveTo>
                  <a:pt x="391161" y="1772896"/>
                </a:moveTo>
                <a:lnTo>
                  <a:pt x="1610447" y="0"/>
                </a:lnTo>
                <a:lnTo>
                  <a:pt x="812315" y="0"/>
                </a:lnTo>
                <a:lnTo>
                  <a:pt x="0" y="1181142"/>
                </a:lnTo>
                <a:lnTo>
                  <a:pt x="90309" y="1322243"/>
                </a:lnTo>
                <a:lnTo>
                  <a:pt x="143955" y="1400247"/>
                </a:lnTo>
                <a:lnTo>
                  <a:pt x="141371" y="1402024"/>
                </a:lnTo>
                <a:lnTo>
                  <a:pt x="368976" y="1757638"/>
                </a:lnTo>
                <a:lnTo>
                  <a:pt x="391161" y="1772896"/>
                </a:lnTo>
                <a:close/>
              </a:path>
            </a:pathLst>
          </a:custGeom>
          <a:solidFill>
            <a:srgbClr val="ED6F65">
              <a:alpha val="25000"/>
            </a:srgbClr>
          </a:solidFill>
          <a:ln>
            <a:solidFill>
              <a:srgbClr val="F1DB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55" name="任意多边形 54"/>
          <p:cNvSpPr/>
          <p:nvPr/>
        </p:nvSpPr>
        <p:spPr>
          <a:xfrm flipH="1" flipV="1">
            <a:off x="1562100" y="5459413"/>
            <a:ext cx="768350" cy="593725"/>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ED5249">
              <a:alpha val="35000"/>
            </a:srgbClr>
          </a:solidFill>
          <a:ln>
            <a:solidFill>
              <a:srgbClr val="EFBBAB"/>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6" name="任意多边形 35"/>
          <p:cNvSpPr/>
          <p:nvPr/>
        </p:nvSpPr>
        <p:spPr>
          <a:xfrm flipH="1" flipV="1">
            <a:off x="4013200" y="4491038"/>
            <a:ext cx="766763" cy="595312"/>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89A67A">
              <a:alpha val="35000"/>
            </a:srgbClr>
          </a:solidFill>
          <a:ln>
            <a:solidFill>
              <a:srgbClr val="CFDAC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7" name="任意多边形 36"/>
          <p:cNvSpPr/>
          <p:nvPr/>
        </p:nvSpPr>
        <p:spPr>
          <a:xfrm flipV="1">
            <a:off x="6694488" y="5122863"/>
            <a:ext cx="768350" cy="595312"/>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ED6F65">
              <a:alpha val="35000"/>
            </a:srgbClr>
          </a:solidFill>
          <a:ln>
            <a:solidFill>
              <a:srgbClr val="F2C7BA"/>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cxnSp>
        <p:nvCxnSpPr>
          <p:cNvPr id="39" name="直接连接符 38"/>
          <p:cNvCxnSpPr/>
          <p:nvPr/>
        </p:nvCxnSpPr>
        <p:spPr>
          <a:xfrm>
            <a:off x="796925" y="776288"/>
            <a:ext cx="7897813"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41" name="平行四边形 40"/>
          <p:cNvSpPr/>
          <p:nvPr/>
        </p:nvSpPr>
        <p:spPr>
          <a:xfrm>
            <a:off x="361950" y="315913"/>
            <a:ext cx="1038225" cy="479425"/>
          </a:xfrm>
          <a:prstGeom prst="parallelogram">
            <a:avLst/>
          </a:prstGeom>
          <a:solidFill>
            <a:srgbClr val="34618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7444" name="文本框 41"/>
          <p:cNvSpPr txBox="1">
            <a:spLocks noChangeArrowheads="1"/>
          </p:cNvSpPr>
          <p:nvPr/>
        </p:nvSpPr>
        <p:spPr bwMode="auto">
          <a:xfrm>
            <a:off x="371475" y="293688"/>
            <a:ext cx="1019175" cy="523875"/>
          </a:xfrm>
          <a:prstGeom prst="rect">
            <a:avLst/>
          </a:prstGeom>
          <a:noFill/>
          <a:ln w="9525">
            <a:noFill/>
            <a:miter lim="800000"/>
            <a:headEnd/>
            <a:tailEnd/>
          </a:ln>
        </p:spPr>
        <p:txBody>
          <a:bodyPr>
            <a:spAutoFit/>
          </a:bodyPr>
          <a:lstStyle/>
          <a:p>
            <a:pPr algn="ctr"/>
            <a:r>
              <a:rPr lang="en-US" altLang="zh-CN" sz="2800">
                <a:solidFill>
                  <a:schemeClr val="bg1"/>
                </a:solidFill>
                <a:latin typeface="微软雅黑" pitchFamily="34" charset="-122"/>
                <a:ea typeface="微软雅黑" pitchFamily="34" charset="-122"/>
              </a:rPr>
              <a:t>3</a:t>
            </a:r>
            <a:endParaRPr lang="zh-CN" altLang="en-US" sz="2800">
              <a:solidFill>
                <a:schemeClr val="bg1"/>
              </a:solidFill>
              <a:latin typeface="微软雅黑" pitchFamily="34" charset="-122"/>
              <a:ea typeface="微软雅黑" pitchFamily="34" charset="-122"/>
            </a:endParaRPr>
          </a:p>
        </p:txBody>
      </p:sp>
      <p:sp>
        <p:nvSpPr>
          <p:cNvPr id="4" name="矩形 3"/>
          <p:cNvSpPr/>
          <p:nvPr/>
        </p:nvSpPr>
        <p:spPr>
          <a:xfrm>
            <a:off x="1187450" y="2424113"/>
            <a:ext cx="657225" cy="423862"/>
          </a:xfrm>
          <a:prstGeom prst="rect">
            <a:avLst/>
          </a:prstGeom>
          <a:solidFill>
            <a:srgbClr val="ED716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43" name="矩形 42"/>
          <p:cNvSpPr/>
          <p:nvPr/>
        </p:nvSpPr>
        <p:spPr>
          <a:xfrm>
            <a:off x="1187450" y="3340100"/>
            <a:ext cx="657225" cy="422275"/>
          </a:xfrm>
          <a:prstGeom prst="rect">
            <a:avLst/>
          </a:prstGeom>
          <a:solidFill>
            <a:srgbClr val="89A67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44" name="矩形 43"/>
          <p:cNvSpPr/>
          <p:nvPr/>
        </p:nvSpPr>
        <p:spPr>
          <a:xfrm>
            <a:off x="1187450" y="5170488"/>
            <a:ext cx="657225" cy="423862"/>
          </a:xfrm>
          <a:prstGeom prst="rect">
            <a:avLst/>
          </a:prstGeom>
          <a:solidFill>
            <a:srgbClr val="D5705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46" name="矩形 45"/>
          <p:cNvSpPr/>
          <p:nvPr/>
        </p:nvSpPr>
        <p:spPr>
          <a:xfrm>
            <a:off x="1187450" y="4254500"/>
            <a:ext cx="657225" cy="423863"/>
          </a:xfrm>
          <a:prstGeom prst="rect">
            <a:avLst/>
          </a:prstGeom>
          <a:solidFill>
            <a:srgbClr val="E49B3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nvGrpSpPr>
          <p:cNvPr id="3" name="组合 2"/>
          <p:cNvGrpSpPr>
            <a:grpSpLocks/>
          </p:cNvGrpSpPr>
          <p:nvPr/>
        </p:nvGrpSpPr>
        <p:grpSpPr bwMode="auto">
          <a:xfrm>
            <a:off x="1187450" y="1550988"/>
            <a:ext cx="2503488" cy="423862"/>
            <a:chOff x="1188069" y="1551212"/>
            <a:chExt cx="2502541" cy="423548"/>
          </a:xfrm>
        </p:grpSpPr>
        <p:sp>
          <p:nvSpPr>
            <p:cNvPr id="47" name="矩形 46"/>
            <p:cNvSpPr/>
            <p:nvPr/>
          </p:nvSpPr>
          <p:spPr>
            <a:xfrm>
              <a:off x="1188069" y="1551212"/>
              <a:ext cx="2502541" cy="423548"/>
            </a:xfrm>
            <a:prstGeom prst="rect">
              <a:avLst/>
            </a:prstGeom>
            <a:solidFill>
              <a:srgbClr val="50879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7455" name="矩形 4"/>
            <p:cNvSpPr>
              <a:spLocks noChangeArrowheads="1"/>
            </p:cNvSpPr>
            <p:nvPr/>
          </p:nvSpPr>
          <p:spPr bwMode="auto">
            <a:xfrm>
              <a:off x="1202239" y="1562931"/>
              <a:ext cx="1723549" cy="400110"/>
            </a:xfrm>
            <a:prstGeom prst="rect">
              <a:avLst/>
            </a:prstGeom>
            <a:noFill/>
            <a:ln w="9525">
              <a:noFill/>
              <a:miter lim="800000"/>
              <a:headEnd/>
              <a:tailEnd/>
            </a:ln>
          </p:spPr>
          <p:txBody>
            <a:bodyPr wrap="none">
              <a:spAutoFit/>
            </a:bodyPr>
            <a:lstStyle/>
            <a:p>
              <a:r>
                <a:rPr lang="zh-CN" altLang="zh-CN" sz="2000" b="1">
                  <a:solidFill>
                    <a:schemeClr val="bg1"/>
                  </a:solidFill>
                  <a:latin typeface="微软雅黑" pitchFamily="34" charset="-122"/>
                  <a:ea typeface="微软雅黑" pitchFamily="34" charset="-122"/>
                  <a:cs typeface="Times New Roman" pitchFamily="18" charset="0"/>
                </a:rPr>
                <a:t>研究结果表明</a:t>
              </a:r>
              <a:endParaRPr lang="zh-CN" altLang="en-US" sz="2000" b="1">
                <a:solidFill>
                  <a:schemeClr val="bg1"/>
                </a:solidFill>
                <a:latin typeface="微软雅黑" pitchFamily="34" charset="-122"/>
                <a:ea typeface="微软雅黑" pitchFamily="34" charset="-122"/>
                <a:cs typeface="Times New Roman" pitchFamily="18" charset="0"/>
              </a:endParaRPr>
            </a:p>
          </p:txBody>
        </p:sp>
      </p:grpSp>
      <p:sp>
        <p:nvSpPr>
          <p:cNvPr id="6" name="矩形 5"/>
          <p:cNvSpPr/>
          <p:nvPr/>
        </p:nvSpPr>
        <p:spPr>
          <a:xfrm>
            <a:off x="1949450" y="2439988"/>
            <a:ext cx="8239125" cy="508000"/>
          </a:xfrm>
          <a:prstGeom prst="rect">
            <a:avLst/>
          </a:prstGeom>
        </p:spPr>
        <p:txBody>
          <a:bodyPr>
            <a:spAutoFit/>
          </a:bodyPr>
          <a:lstStyle/>
          <a:p>
            <a:pPr fontAlgn="auto">
              <a:lnSpc>
                <a:spcPct val="150000"/>
              </a:lnSpc>
              <a:spcBef>
                <a:spcPts val="0"/>
              </a:spcBef>
              <a:spcAft>
                <a:spcPts val="0"/>
              </a:spcAft>
              <a:defRPr/>
            </a:pPr>
            <a:r>
              <a:rPr lang="zh-CN" altLang="en-US"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此处插入文本框</a:t>
            </a:r>
            <a:r>
              <a:rPr lang="zh-CN" altLang="en-US"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此处</a:t>
            </a:r>
            <a:r>
              <a:rPr lang="zh-CN" altLang="en-US"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插入文本框此处插入文本框此处插入文本框此处插入文本框</a:t>
            </a:r>
            <a:endParaRPr lang="en-US" altLang="zh-CN"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48" name="矩形 47"/>
          <p:cNvSpPr/>
          <p:nvPr/>
        </p:nvSpPr>
        <p:spPr>
          <a:xfrm>
            <a:off x="1949450" y="3355975"/>
            <a:ext cx="6864350" cy="508000"/>
          </a:xfrm>
          <a:prstGeom prst="rect">
            <a:avLst/>
          </a:prstGeom>
        </p:spPr>
        <p:txBody>
          <a:bodyPr>
            <a:spAutoFit/>
          </a:bodyPr>
          <a:lstStyle/>
          <a:p>
            <a:pPr fontAlgn="auto">
              <a:lnSpc>
                <a:spcPct val="150000"/>
              </a:lnSpc>
              <a:spcBef>
                <a:spcPts val="0"/>
              </a:spcBef>
              <a:spcAft>
                <a:spcPts val="0"/>
              </a:spcAft>
              <a:defRPr/>
            </a:pPr>
            <a:r>
              <a:rPr lang="zh-CN" altLang="en-US"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此处插入文本框此处插入文本框此处插入文本框此处插入文本框</a:t>
            </a:r>
            <a:endParaRPr lang="en-US" altLang="zh-CN"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52" name="矩形 51"/>
          <p:cNvSpPr/>
          <p:nvPr/>
        </p:nvSpPr>
        <p:spPr>
          <a:xfrm>
            <a:off x="1949450" y="5184775"/>
            <a:ext cx="8756650" cy="508000"/>
          </a:xfrm>
          <a:prstGeom prst="rect">
            <a:avLst/>
          </a:prstGeom>
        </p:spPr>
        <p:txBody>
          <a:bodyPr>
            <a:spAutoFit/>
          </a:bodyPr>
          <a:lstStyle/>
          <a:p>
            <a:pPr fontAlgn="auto">
              <a:lnSpc>
                <a:spcPct val="150000"/>
              </a:lnSpc>
              <a:spcBef>
                <a:spcPts val="0"/>
              </a:spcBef>
              <a:spcAft>
                <a:spcPts val="0"/>
              </a:spcAft>
              <a:defRPr/>
            </a:pPr>
            <a:r>
              <a:rPr lang="zh-CN" altLang="en-US"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此处插入文本框此处插入文本框此处插入文本框此处插入文本框此处插入文本框</a:t>
            </a:r>
            <a:endParaRPr lang="en-US" altLang="zh-CN"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53" name="矩形 52"/>
          <p:cNvSpPr/>
          <p:nvPr/>
        </p:nvSpPr>
        <p:spPr>
          <a:xfrm>
            <a:off x="1949450" y="4270375"/>
            <a:ext cx="5300663" cy="508000"/>
          </a:xfrm>
          <a:prstGeom prst="rect">
            <a:avLst/>
          </a:prstGeom>
        </p:spPr>
        <p:txBody>
          <a:bodyPr>
            <a:spAutoFit/>
          </a:bodyPr>
          <a:lstStyle/>
          <a:p>
            <a:pPr fontAlgn="auto">
              <a:lnSpc>
                <a:spcPct val="150000"/>
              </a:lnSpc>
              <a:spcBef>
                <a:spcPts val="0"/>
              </a:spcBef>
              <a:spcAft>
                <a:spcPts val="0"/>
              </a:spcAft>
              <a:defRPr/>
            </a:pPr>
            <a:r>
              <a:rPr lang="zh-CN" altLang="en-US"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此处插入文本框此处插入文本框此处插入文本框</a:t>
            </a:r>
            <a:endParaRPr lang="en-US" altLang="zh-CN"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8"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additive="base">
                                        <p:cTn id="12" dur="500" fill="hold"/>
                                        <p:tgtEl>
                                          <p:spTgt spid="4"/>
                                        </p:tgtEl>
                                        <p:attrNameLst>
                                          <p:attrName>ppt_x</p:attrName>
                                        </p:attrNameLst>
                                      </p:cBhvr>
                                      <p:tavLst>
                                        <p:tav tm="0">
                                          <p:val>
                                            <p:strVal val="0-#ppt_w/2"/>
                                          </p:val>
                                        </p:tav>
                                        <p:tav tm="100000">
                                          <p:val>
                                            <p:strVal val="#ppt_x"/>
                                          </p:val>
                                        </p:tav>
                                      </p:tavLst>
                                    </p:anim>
                                    <p:anim calcmode="lin" valueType="num">
                                      <p:cBhvr additive="base">
                                        <p:cTn id="13" dur="500" fill="hold"/>
                                        <p:tgtEl>
                                          <p:spTgt spid="4"/>
                                        </p:tgtEl>
                                        <p:attrNameLst>
                                          <p:attrName>ppt_y</p:attrName>
                                        </p:attrNameLst>
                                      </p:cBhvr>
                                      <p:tavLst>
                                        <p:tav tm="0">
                                          <p:val>
                                            <p:strVal val="#ppt_y"/>
                                          </p:val>
                                        </p:tav>
                                        <p:tav tm="100000">
                                          <p:val>
                                            <p:strVal val="#ppt_y"/>
                                          </p:val>
                                        </p:tav>
                                      </p:tavLst>
                                    </p:anim>
                                  </p:childTnLst>
                                </p:cTn>
                              </p:par>
                            </p:childTnLst>
                          </p:cTn>
                        </p:par>
                        <p:par>
                          <p:cTn id="14" fill="hold">
                            <p:stCondLst>
                              <p:cond delay="500"/>
                            </p:stCondLst>
                            <p:childTnLst>
                              <p:par>
                                <p:cTn id="15" presetID="2" presetClass="entr" presetSubtype="2" fill="hold" grpId="0" nodeType="after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additive="base">
                                        <p:cTn id="17" dur="500" fill="hold"/>
                                        <p:tgtEl>
                                          <p:spTgt spid="6"/>
                                        </p:tgtEl>
                                        <p:attrNameLst>
                                          <p:attrName>ppt_x</p:attrName>
                                        </p:attrNameLst>
                                      </p:cBhvr>
                                      <p:tavLst>
                                        <p:tav tm="0">
                                          <p:val>
                                            <p:strVal val="1+#ppt_w/2"/>
                                          </p:val>
                                        </p:tav>
                                        <p:tav tm="100000">
                                          <p:val>
                                            <p:strVal val="#ppt_x"/>
                                          </p:val>
                                        </p:tav>
                                      </p:tavLst>
                                    </p:anim>
                                    <p:anim calcmode="lin" valueType="num">
                                      <p:cBhvr additive="base">
                                        <p:cTn id="18" dur="500" fill="hold"/>
                                        <p:tgtEl>
                                          <p:spTgt spid="6"/>
                                        </p:tgtEl>
                                        <p:attrNameLst>
                                          <p:attrName>ppt_y</p:attrName>
                                        </p:attrNameLst>
                                      </p:cBhvr>
                                      <p:tavLst>
                                        <p:tav tm="0">
                                          <p:val>
                                            <p:strVal val="#ppt_y"/>
                                          </p:val>
                                        </p:tav>
                                        <p:tav tm="100000">
                                          <p:val>
                                            <p:strVal val="#ppt_y"/>
                                          </p:val>
                                        </p:tav>
                                      </p:tavLst>
                                    </p:anim>
                                  </p:childTnLst>
                                </p:cTn>
                              </p:par>
                            </p:childTnLst>
                          </p:cTn>
                        </p:par>
                        <p:par>
                          <p:cTn id="19" fill="hold">
                            <p:stCondLst>
                              <p:cond delay="1000"/>
                            </p:stCondLst>
                            <p:childTnLst>
                              <p:par>
                                <p:cTn id="20" presetID="2" presetClass="entr" presetSubtype="8" fill="hold" grpId="0" nodeType="afterEffect">
                                  <p:stCondLst>
                                    <p:cond delay="0"/>
                                  </p:stCondLst>
                                  <p:childTnLst>
                                    <p:set>
                                      <p:cBhvr>
                                        <p:cTn id="21" dur="1" fill="hold">
                                          <p:stCondLst>
                                            <p:cond delay="0"/>
                                          </p:stCondLst>
                                        </p:cTn>
                                        <p:tgtEl>
                                          <p:spTgt spid="43"/>
                                        </p:tgtEl>
                                        <p:attrNameLst>
                                          <p:attrName>style.visibility</p:attrName>
                                        </p:attrNameLst>
                                      </p:cBhvr>
                                      <p:to>
                                        <p:strVal val="visible"/>
                                      </p:to>
                                    </p:set>
                                    <p:anim calcmode="lin" valueType="num">
                                      <p:cBhvr additive="base">
                                        <p:cTn id="22" dur="500" fill="hold"/>
                                        <p:tgtEl>
                                          <p:spTgt spid="43"/>
                                        </p:tgtEl>
                                        <p:attrNameLst>
                                          <p:attrName>ppt_x</p:attrName>
                                        </p:attrNameLst>
                                      </p:cBhvr>
                                      <p:tavLst>
                                        <p:tav tm="0">
                                          <p:val>
                                            <p:strVal val="0-#ppt_w/2"/>
                                          </p:val>
                                        </p:tav>
                                        <p:tav tm="100000">
                                          <p:val>
                                            <p:strVal val="#ppt_x"/>
                                          </p:val>
                                        </p:tav>
                                      </p:tavLst>
                                    </p:anim>
                                    <p:anim calcmode="lin" valueType="num">
                                      <p:cBhvr additive="base">
                                        <p:cTn id="23" dur="500" fill="hold"/>
                                        <p:tgtEl>
                                          <p:spTgt spid="43"/>
                                        </p:tgtEl>
                                        <p:attrNameLst>
                                          <p:attrName>ppt_y</p:attrName>
                                        </p:attrNameLst>
                                      </p:cBhvr>
                                      <p:tavLst>
                                        <p:tav tm="0">
                                          <p:val>
                                            <p:strVal val="#ppt_y"/>
                                          </p:val>
                                        </p:tav>
                                        <p:tav tm="100000">
                                          <p:val>
                                            <p:strVal val="#ppt_y"/>
                                          </p:val>
                                        </p:tav>
                                      </p:tavLst>
                                    </p:anim>
                                  </p:childTnLst>
                                </p:cTn>
                              </p:par>
                            </p:childTnLst>
                          </p:cTn>
                        </p:par>
                        <p:par>
                          <p:cTn id="24" fill="hold">
                            <p:stCondLst>
                              <p:cond delay="1500"/>
                            </p:stCondLst>
                            <p:childTnLst>
                              <p:par>
                                <p:cTn id="25" presetID="2" presetClass="entr" presetSubtype="2" fill="hold" grpId="0" nodeType="afterEffect">
                                  <p:stCondLst>
                                    <p:cond delay="0"/>
                                  </p:stCondLst>
                                  <p:childTnLst>
                                    <p:set>
                                      <p:cBhvr>
                                        <p:cTn id="26" dur="1" fill="hold">
                                          <p:stCondLst>
                                            <p:cond delay="0"/>
                                          </p:stCondLst>
                                        </p:cTn>
                                        <p:tgtEl>
                                          <p:spTgt spid="48"/>
                                        </p:tgtEl>
                                        <p:attrNameLst>
                                          <p:attrName>style.visibility</p:attrName>
                                        </p:attrNameLst>
                                      </p:cBhvr>
                                      <p:to>
                                        <p:strVal val="visible"/>
                                      </p:to>
                                    </p:set>
                                    <p:anim calcmode="lin" valueType="num">
                                      <p:cBhvr additive="base">
                                        <p:cTn id="27" dur="500" fill="hold"/>
                                        <p:tgtEl>
                                          <p:spTgt spid="48"/>
                                        </p:tgtEl>
                                        <p:attrNameLst>
                                          <p:attrName>ppt_x</p:attrName>
                                        </p:attrNameLst>
                                      </p:cBhvr>
                                      <p:tavLst>
                                        <p:tav tm="0">
                                          <p:val>
                                            <p:strVal val="1+#ppt_w/2"/>
                                          </p:val>
                                        </p:tav>
                                        <p:tav tm="100000">
                                          <p:val>
                                            <p:strVal val="#ppt_x"/>
                                          </p:val>
                                        </p:tav>
                                      </p:tavLst>
                                    </p:anim>
                                    <p:anim calcmode="lin" valueType="num">
                                      <p:cBhvr additive="base">
                                        <p:cTn id="28" dur="500" fill="hold"/>
                                        <p:tgtEl>
                                          <p:spTgt spid="48"/>
                                        </p:tgtEl>
                                        <p:attrNameLst>
                                          <p:attrName>ppt_y</p:attrName>
                                        </p:attrNameLst>
                                      </p:cBhvr>
                                      <p:tavLst>
                                        <p:tav tm="0">
                                          <p:val>
                                            <p:strVal val="#ppt_y"/>
                                          </p:val>
                                        </p:tav>
                                        <p:tav tm="100000">
                                          <p:val>
                                            <p:strVal val="#ppt_y"/>
                                          </p:val>
                                        </p:tav>
                                      </p:tavLst>
                                    </p:anim>
                                  </p:childTnLst>
                                </p:cTn>
                              </p:par>
                            </p:childTnLst>
                          </p:cTn>
                        </p:par>
                        <p:par>
                          <p:cTn id="29" fill="hold">
                            <p:stCondLst>
                              <p:cond delay="2000"/>
                            </p:stCondLst>
                            <p:childTnLst>
                              <p:par>
                                <p:cTn id="30" presetID="2" presetClass="entr" presetSubtype="8" fill="hold" grpId="0" nodeType="afterEffect">
                                  <p:stCondLst>
                                    <p:cond delay="0"/>
                                  </p:stCondLst>
                                  <p:childTnLst>
                                    <p:set>
                                      <p:cBhvr>
                                        <p:cTn id="31" dur="1" fill="hold">
                                          <p:stCondLst>
                                            <p:cond delay="0"/>
                                          </p:stCondLst>
                                        </p:cTn>
                                        <p:tgtEl>
                                          <p:spTgt spid="46"/>
                                        </p:tgtEl>
                                        <p:attrNameLst>
                                          <p:attrName>style.visibility</p:attrName>
                                        </p:attrNameLst>
                                      </p:cBhvr>
                                      <p:to>
                                        <p:strVal val="visible"/>
                                      </p:to>
                                    </p:set>
                                    <p:anim calcmode="lin" valueType="num">
                                      <p:cBhvr additive="base">
                                        <p:cTn id="32" dur="500" fill="hold"/>
                                        <p:tgtEl>
                                          <p:spTgt spid="46"/>
                                        </p:tgtEl>
                                        <p:attrNameLst>
                                          <p:attrName>ppt_x</p:attrName>
                                        </p:attrNameLst>
                                      </p:cBhvr>
                                      <p:tavLst>
                                        <p:tav tm="0">
                                          <p:val>
                                            <p:strVal val="0-#ppt_w/2"/>
                                          </p:val>
                                        </p:tav>
                                        <p:tav tm="100000">
                                          <p:val>
                                            <p:strVal val="#ppt_x"/>
                                          </p:val>
                                        </p:tav>
                                      </p:tavLst>
                                    </p:anim>
                                    <p:anim calcmode="lin" valueType="num">
                                      <p:cBhvr additive="base">
                                        <p:cTn id="33" dur="500" fill="hold"/>
                                        <p:tgtEl>
                                          <p:spTgt spid="46"/>
                                        </p:tgtEl>
                                        <p:attrNameLst>
                                          <p:attrName>ppt_y</p:attrName>
                                        </p:attrNameLst>
                                      </p:cBhvr>
                                      <p:tavLst>
                                        <p:tav tm="0">
                                          <p:val>
                                            <p:strVal val="#ppt_y"/>
                                          </p:val>
                                        </p:tav>
                                        <p:tav tm="100000">
                                          <p:val>
                                            <p:strVal val="#ppt_y"/>
                                          </p:val>
                                        </p:tav>
                                      </p:tavLst>
                                    </p:anim>
                                  </p:childTnLst>
                                </p:cTn>
                              </p:par>
                            </p:childTnLst>
                          </p:cTn>
                        </p:par>
                        <p:par>
                          <p:cTn id="34" fill="hold">
                            <p:stCondLst>
                              <p:cond delay="2500"/>
                            </p:stCondLst>
                            <p:childTnLst>
                              <p:par>
                                <p:cTn id="35" presetID="2" presetClass="entr" presetSubtype="2" fill="hold" grpId="0" nodeType="afterEffect">
                                  <p:stCondLst>
                                    <p:cond delay="0"/>
                                  </p:stCondLst>
                                  <p:childTnLst>
                                    <p:set>
                                      <p:cBhvr>
                                        <p:cTn id="36" dur="1" fill="hold">
                                          <p:stCondLst>
                                            <p:cond delay="0"/>
                                          </p:stCondLst>
                                        </p:cTn>
                                        <p:tgtEl>
                                          <p:spTgt spid="53"/>
                                        </p:tgtEl>
                                        <p:attrNameLst>
                                          <p:attrName>style.visibility</p:attrName>
                                        </p:attrNameLst>
                                      </p:cBhvr>
                                      <p:to>
                                        <p:strVal val="visible"/>
                                      </p:to>
                                    </p:set>
                                    <p:anim calcmode="lin" valueType="num">
                                      <p:cBhvr additive="base">
                                        <p:cTn id="37" dur="500" fill="hold"/>
                                        <p:tgtEl>
                                          <p:spTgt spid="53"/>
                                        </p:tgtEl>
                                        <p:attrNameLst>
                                          <p:attrName>ppt_x</p:attrName>
                                        </p:attrNameLst>
                                      </p:cBhvr>
                                      <p:tavLst>
                                        <p:tav tm="0">
                                          <p:val>
                                            <p:strVal val="1+#ppt_w/2"/>
                                          </p:val>
                                        </p:tav>
                                        <p:tav tm="100000">
                                          <p:val>
                                            <p:strVal val="#ppt_x"/>
                                          </p:val>
                                        </p:tav>
                                      </p:tavLst>
                                    </p:anim>
                                    <p:anim calcmode="lin" valueType="num">
                                      <p:cBhvr additive="base">
                                        <p:cTn id="38" dur="500" fill="hold"/>
                                        <p:tgtEl>
                                          <p:spTgt spid="53"/>
                                        </p:tgtEl>
                                        <p:attrNameLst>
                                          <p:attrName>ppt_y</p:attrName>
                                        </p:attrNameLst>
                                      </p:cBhvr>
                                      <p:tavLst>
                                        <p:tav tm="0">
                                          <p:val>
                                            <p:strVal val="#ppt_y"/>
                                          </p:val>
                                        </p:tav>
                                        <p:tav tm="100000">
                                          <p:val>
                                            <p:strVal val="#ppt_y"/>
                                          </p:val>
                                        </p:tav>
                                      </p:tavLst>
                                    </p:anim>
                                  </p:childTnLst>
                                </p:cTn>
                              </p:par>
                            </p:childTnLst>
                          </p:cTn>
                        </p:par>
                        <p:par>
                          <p:cTn id="39" fill="hold">
                            <p:stCondLst>
                              <p:cond delay="3000"/>
                            </p:stCondLst>
                            <p:childTnLst>
                              <p:par>
                                <p:cTn id="40" presetID="2" presetClass="entr" presetSubtype="8" fill="hold" grpId="0" nodeType="afterEffect">
                                  <p:stCondLst>
                                    <p:cond delay="0"/>
                                  </p:stCondLst>
                                  <p:childTnLst>
                                    <p:set>
                                      <p:cBhvr>
                                        <p:cTn id="41" dur="1" fill="hold">
                                          <p:stCondLst>
                                            <p:cond delay="0"/>
                                          </p:stCondLst>
                                        </p:cTn>
                                        <p:tgtEl>
                                          <p:spTgt spid="44"/>
                                        </p:tgtEl>
                                        <p:attrNameLst>
                                          <p:attrName>style.visibility</p:attrName>
                                        </p:attrNameLst>
                                      </p:cBhvr>
                                      <p:to>
                                        <p:strVal val="visible"/>
                                      </p:to>
                                    </p:set>
                                    <p:anim calcmode="lin" valueType="num">
                                      <p:cBhvr additive="base">
                                        <p:cTn id="42" dur="500" fill="hold"/>
                                        <p:tgtEl>
                                          <p:spTgt spid="44"/>
                                        </p:tgtEl>
                                        <p:attrNameLst>
                                          <p:attrName>ppt_x</p:attrName>
                                        </p:attrNameLst>
                                      </p:cBhvr>
                                      <p:tavLst>
                                        <p:tav tm="0">
                                          <p:val>
                                            <p:strVal val="0-#ppt_w/2"/>
                                          </p:val>
                                        </p:tav>
                                        <p:tav tm="100000">
                                          <p:val>
                                            <p:strVal val="#ppt_x"/>
                                          </p:val>
                                        </p:tav>
                                      </p:tavLst>
                                    </p:anim>
                                    <p:anim calcmode="lin" valueType="num">
                                      <p:cBhvr additive="base">
                                        <p:cTn id="43" dur="500" fill="hold"/>
                                        <p:tgtEl>
                                          <p:spTgt spid="44"/>
                                        </p:tgtEl>
                                        <p:attrNameLst>
                                          <p:attrName>ppt_y</p:attrName>
                                        </p:attrNameLst>
                                      </p:cBhvr>
                                      <p:tavLst>
                                        <p:tav tm="0">
                                          <p:val>
                                            <p:strVal val="#ppt_y"/>
                                          </p:val>
                                        </p:tav>
                                        <p:tav tm="100000">
                                          <p:val>
                                            <p:strVal val="#ppt_y"/>
                                          </p:val>
                                        </p:tav>
                                      </p:tavLst>
                                    </p:anim>
                                  </p:childTnLst>
                                </p:cTn>
                              </p:par>
                            </p:childTnLst>
                          </p:cTn>
                        </p:par>
                        <p:par>
                          <p:cTn id="44" fill="hold">
                            <p:stCondLst>
                              <p:cond delay="3500"/>
                            </p:stCondLst>
                            <p:childTnLst>
                              <p:par>
                                <p:cTn id="45" presetID="2" presetClass="entr" presetSubtype="2" fill="hold" grpId="0" nodeType="afterEffect">
                                  <p:stCondLst>
                                    <p:cond delay="0"/>
                                  </p:stCondLst>
                                  <p:childTnLst>
                                    <p:set>
                                      <p:cBhvr>
                                        <p:cTn id="46" dur="1" fill="hold">
                                          <p:stCondLst>
                                            <p:cond delay="0"/>
                                          </p:stCondLst>
                                        </p:cTn>
                                        <p:tgtEl>
                                          <p:spTgt spid="52"/>
                                        </p:tgtEl>
                                        <p:attrNameLst>
                                          <p:attrName>style.visibility</p:attrName>
                                        </p:attrNameLst>
                                      </p:cBhvr>
                                      <p:to>
                                        <p:strVal val="visible"/>
                                      </p:to>
                                    </p:set>
                                    <p:anim calcmode="lin" valueType="num">
                                      <p:cBhvr additive="base">
                                        <p:cTn id="47" dur="500" fill="hold"/>
                                        <p:tgtEl>
                                          <p:spTgt spid="52"/>
                                        </p:tgtEl>
                                        <p:attrNameLst>
                                          <p:attrName>ppt_x</p:attrName>
                                        </p:attrNameLst>
                                      </p:cBhvr>
                                      <p:tavLst>
                                        <p:tav tm="0">
                                          <p:val>
                                            <p:strVal val="1+#ppt_w/2"/>
                                          </p:val>
                                        </p:tav>
                                        <p:tav tm="100000">
                                          <p:val>
                                            <p:strVal val="#ppt_x"/>
                                          </p:val>
                                        </p:tav>
                                      </p:tavLst>
                                    </p:anim>
                                    <p:anim calcmode="lin" valueType="num">
                                      <p:cBhvr additive="base">
                                        <p:cTn id="48" dur="500" fill="hold"/>
                                        <p:tgtEl>
                                          <p:spTgt spid="5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43" grpId="0" animBg="1"/>
      <p:bldP spid="44" grpId="0" animBg="1"/>
      <p:bldP spid="46" grpId="0" animBg="1"/>
      <p:bldP spid="6" grpId="0"/>
      <p:bldP spid="48" grpId="0"/>
      <p:bldP spid="52" grpId="0"/>
      <p:bldP spid="53"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矩形 39"/>
          <p:cNvSpPr/>
          <p:nvPr/>
        </p:nvSpPr>
        <p:spPr>
          <a:xfrm>
            <a:off x="1825625" y="207963"/>
            <a:ext cx="2339975" cy="581025"/>
          </a:xfrm>
          <a:prstGeom prst="rect">
            <a:avLst/>
          </a:prstGeom>
        </p:spPr>
        <p:txBody>
          <a:bodyPr wrap="none">
            <a:spAutoFit/>
          </a:bodyPr>
          <a:lstStyle/>
          <a:p>
            <a:pPr fontAlgn="auto">
              <a:lnSpc>
                <a:spcPct val="150000"/>
              </a:lnSpc>
              <a:spcBef>
                <a:spcPts val="0"/>
              </a:spcBef>
              <a:spcAft>
                <a:spcPts val="0"/>
              </a:spcAft>
              <a:defRPr/>
            </a:pPr>
            <a:r>
              <a:rPr lang="zh-CN" altLang="en-US" sz="2400" b="1" kern="0" dirty="0">
                <a:solidFill>
                  <a:srgbClr val="346182"/>
                </a:solidFill>
                <a:latin typeface="微软雅黑" panose="020B0503020204020204" pitchFamily="34" charset="-122"/>
                <a:ea typeface="微软雅黑" panose="020B0503020204020204" pitchFamily="34" charset="-122"/>
                <a:cs typeface="Times New Roman" panose="02020603050405020304" pitchFamily="18" charset="0"/>
              </a:rPr>
              <a:t>此处插入文本框</a:t>
            </a:r>
            <a:endParaRPr lang="zh-CN" altLang="zh-CN" b="1" kern="100" dirty="0">
              <a:solidFill>
                <a:srgbClr val="346182"/>
              </a:solidFill>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70" name="任意多边形 69"/>
          <p:cNvSpPr/>
          <p:nvPr/>
        </p:nvSpPr>
        <p:spPr>
          <a:xfrm>
            <a:off x="561975" y="5459413"/>
            <a:ext cx="1379538" cy="1436687"/>
          </a:xfrm>
          <a:custGeom>
            <a:avLst/>
            <a:gdLst>
              <a:gd name="connsiteX0" fmla="*/ 988221 w 1379382"/>
              <a:gd name="connsiteY0" fmla="*/ 0 h 1436917"/>
              <a:gd name="connsiteX1" fmla="*/ 1010406 w 1379382"/>
              <a:gd name="connsiteY1" fmla="*/ 15258 h 1436917"/>
              <a:gd name="connsiteX2" fmla="*/ 1238011 w 1379382"/>
              <a:gd name="connsiteY2" fmla="*/ 370872 h 1436917"/>
              <a:gd name="connsiteX3" fmla="*/ 1235427 w 1379382"/>
              <a:gd name="connsiteY3" fmla="*/ 372649 h 1436917"/>
              <a:gd name="connsiteX4" fmla="*/ 1289073 w 1379382"/>
              <a:gd name="connsiteY4" fmla="*/ 450653 h 1436917"/>
              <a:gd name="connsiteX5" fmla="*/ 1379382 w 1379382"/>
              <a:gd name="connsiteY5" fmla="*/ 591754 h 1436917"/>
              <a:gd name="connsiteX6" fmla="*/ 798132 w 1379382"/>
              <a:gd name="connsiteY6" fmla="*/ 1436917 h 1436917"/>
              <a:gd name="connsiteX7" fmla="*/ 0 w 1379382"/>
              <a:gd name="connsiteY7" fmla="*/ 1436917 h 1436917"/>
              <a:gd name="connsiteX8" fmla="*/ 988221 w 1379382"/>
              <a:gd name="connsiteY8" fmla="*/ 0 h 14369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79382" h="1436917">
                <a:moveTo>
                  <a:pt x="988221" y="0"/>
                </a:moveTo>
                <a:lnTo>
                  <a:pt x="1010406" y="15258"/>
                </a:lnTo>
                <a:lnTo>
                  <a:pt x="1238011" y="370872"/>
                </a:lnTo>
                <a:lnTo>
                  <a:pt x="1235427" y="372649"/>
                </a:lnTo>
                <a:lnTo>
                  <a:pt x="1289073" y="450653"/>
                </a:lnTo>
                <a:lnTo>
                  <a:pt x="1379382" y="591754"/>
                </a:lnTo>
                <a:lnTo>
                  <a:pt x="798132" y="1436917"/>
                </a:lnTo>
                <a:lnTo>
                  <a:pt x="0" y="1436917"/>
                </a:lnTo>
                <a:lnTo>
                  <a:pt x="988221" y="0"/>
                </a:lnTo>
                <a:close/>
              </a:path>
            </a:pathLst>
          </a:custGeom>
          <a:solidFill>
            <a:srgbClr val="EE8F82">
              <a:alpha val="25000"/>
            </a:srgbClr>
          </a:solidFill>
          <a:ln>
            <a:solidFill>
              <a:srgbClr val="EED9C6"/>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69" name="任意多边形 68"/>
          <p:cNvSpPr/>
          <p:nvPr/>
        </p:nvSpPr>
        <p:spPr>
          <a:xfrm>
            <a:off x="1949450" y="5459413"/>
            <a:ext cx="1377950" cy="1436687"/>
          </a:xfrm>
          <a:custGeom>
            <a:avLst/>
            <a:gdLst>
              <a:gd name="connsiteX0" fmla="*/ 389113 w 1377333"/>
              <a:gd name="connsiteY0" fmla="*/ 0 h 1436916"/>
              <a:gd name="connsiteX1" fmla="*/ 1377333 w 1377333"/>
              <a:gd name="connsiteY1" fmla="*/ 1436916 h 1436916"/>
              <a:gd name="connsiteX2" fmla="*/ 579200 w 1377333"/>
              <a:gd name="connsiteY2" fmla="*/ 1436916 h 1436916"/>
              <a:gd name="connsiteX3" fmla="*/ 0 w 1377333"/>
              <a:gd name="connsiteY3" fmla="*/ 594733 h 1436916"/>
              <a:gd name="connsiteX4" fmla="*/ 373996 w 1377333"/>
              <a:gd name="connsiteY4" fmla="*/ 10397 h 1436916"/>
              <a:gd name="connsiteX5" fmla="*/ 389113 w 1377333"/>
              <a:gd name="connsiteY5" fmla="*/ 0 h 14369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77333" h="1436916">
                <a:moveTo>
                  <a:pt x="389113" y="0"/>
                </a:moveTo>
                <a:lnTo>
                  <a:pt x="1377333" y="1436916"/>
                </a:lnTo>
                <a:lnTo>
                  <a:pt x="579200" y="1436916"/>
                </a:lnTo>
                <a:lnTo>
                  <a:pt x="0" y="594733"/>
                </a:lnTo>
                <a:lnTo>
                  <a:pt x="373996" y="10397"/>
                </a:lnTo>
                <a:lnTo>
                  <a:pt x="389113" y="0"/>
                </a:lnTo>
                <a:close/>
              </a:path>
            </a:pathLst>
          </a:custGeom>
          <a:solidFill>
            <a:srgbClr val="F1DBCC"/>
          </a:solidFill>
          <a:ln>
            <a:solidFill>
              <a:srgbClr val="F1DB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819" name="任意多边形 818"/>
          <p:cNvSpPr/>
          <p:nvPr/>
        </p:nvSpPr>
        <p:spPr>
          <a:xfrm flipV="1">
            <a:off x="5465763" y="5122863"/>
            <a:ext cx="1609725" cy="1773237"/>
          </a:xfrm>
          <a:custGeom>
            <a:avLst/>
            <a:gdLst>
              <a:gd name="connsiteX0" fmla="*/ 1219285 w 1608398"/>
              <a:gd name="connsiteY0" fmla="*/ 1772896 h 1772896"/>
              <a:gd name="connsiteX1" fmla="*/ 1234402 w 1608398"/>
              <a:gd name="connsiteY1" fmla="*/ 1762499 h 1772896"/>
              <a:gd name="connsiteX2" fmla="*/ 1608398 w 1608398"/>
              <a:gd name="connsiteY2" fmla="*/ 1178163 h 1772896"/>
              <a:gd name="connsiteX3" fmla="*/ 798132 w 1608398"/>
              <a:gd name="connsiteY3" fmla="*/ 0 h 1772896"/>
              <a:gd name="connsiteX4" fmla="*/ 0 w 1608398"/>
              <a:gd name="connsiteY4" fmla="*/ 0 h 1772896"/>
              <a:gd name="connsiteX5" fmla="*/ 1219285 w 1608398"/>
              <a:gd name="connsiteY5" fmla="*/ 1772896 h 1772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608398" h="1772896">
                <a:moveTo>
                  <a:pt x="1219285" y="1772896"/>
                </a:moveTo>
                <a:lnTo>
                  <a:pt x="1234402" y="1762499"/>
                </a:lnTo>
                <a:lnTo>
                  <a:pt x="1608398" y="1178163"/>
                </a:lnTo>
                <a:lnTo>
                  <a:pt x="798132" y="0"/>
                </a:lnTo>
                <a:lnTo>
                  <a:pt x="0" y="0"/>
                </a:lnTo>
                <a:lnTo>
                  <a:pt x="1219285" y="1772896"/>
                </a:lnTo>
                <a:close/>
              </a:path>
            </a:pathLst>
          </a:custGeom>
          <a:solidFill>
            <a:srgbClr val="ED6F65">
              <a:alpha val="25000"/>
            </a:srgbClr>
          </a:solidFill>
          <a:ln>
            <a:solidFill>
              <a:srgbClr val="F1DB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520" name="任意多边形 519"/>
          <p:cNvSpPr/>
          <p:nvPr/>
        </p:nvSpPr>
        <p:spPr>
          <a:xfrm>
            <a:off x="10575925" y="2868613"/>
            <a:ext cx="768350" cy="595312"/>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D57053">
              <a:alpha val="49000"/>
            </a:srgbClr>
          </a:solidFill>
          <a:ln>
            <a:solidFill>
              <a:srgbClr val="DF9B83">
                <a:alpha val="49000"/>
              </a:srgb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686" name="任意多边形 685"/>
          <p:cNvSpPr/>
          <p:nvPr/>
        </p:nvSpPr>
        <p:spPr>
          <a:xfrm>
            <a:off x="9482138" y="0"/>
            <a:ext cx="1474787" cy="1577975"/>
          </a:xfrm>
          <a:custGeom>
            <a:avLst/>
            <a:gdLst>
              <a:gd name="connsiteX0" fmla="*/ 0 w 1474363"/>
              <a:gd name="connsiteY0" fmla="*/ 0 h 1578002"/>
              <a:gd name="connsiteX1" fmla="*/ 798133 w 1474363"/>
              <a:gd name="connsiteY1" fmla="*/ 0 h 1578002"/>
              <a:gd name="connsiteX2" fmla="*/ 1474363 w 1474363"/>
              <a:gd name="connsiteY2" fmla="*/ 983269 h 1578002"/>
              <a:gd name="connsiteX3" fmla="*/ 1100367 w 1474363"/>
              <a:gd name="connsiteY3" fmla="*/ 1567605 h 1578002"/>
              <a:gd name="connsiteX4" fmla="*/ 1085250 w 1474363"/>
              <a:gd name="connsiteY4" fmla="*/ 1578002 h 1578002"/>
              <a:gd name="connsiteX5" fmla="*/ 0 w 1474363"/>
              <a:gd name="connsiteY5" fmla="*/ 0 h 15780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74363" h="1578002">
                <a:moveTo>
                  <a:pt x="0" y="0"/>
                </a:moveTo>
                <a:lnTo>
                  <a:pt x="798133" y="0"/>
                </a:lnTo>
                <a:lnTo>
                  <a:pt x="1474363" y="983269"/>
                </a:lnTo>
                <a:lnTo>
                  <a:pt x="1100367" y="1567605"/>
                </a:lnTo>
                <a:lnTo>
                  <a:pt x="1085250" y="1578002"/>
                </a:lnTo>
                <a:lnTo>
                  <a:pt x="0" y="0"/>
                </a:lnTo>
                <a:close/>
              </a:path>
            </a:pathLst>
          </a:custGeom>
          <a:solidFill>
            <a:srgbClr val="E7B05E">
              <a:alpha val="25000"/>
            </a:srgbClr>
          </a:solidFill>
          <a:ln>
            <a:solidFill>
              <a:srgbClr val="EFE3C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84" name="任意多边形 83"/>
          <p:cNvSpPr/>
          <p:nvPr/>
        </p:nvSpPr>
        <p:spPr>
          <a:xfrm>
            <a:off x="10964863" y="0"/>
            <a:ext cx="1238250" cy="1577975"/>
          </a:xfrm>
          <a:custGeom>
            <a:avLst/>
            <a:gdLst>
              <a:gd name="connsiteX0" fmla="*/ 678279 w 1238362"/>
              <a:gd name="connsiteY0" fmla="*/ 0 h 1578002"/>
              <a:gd name="connsiteX1" fmla="*/ 1238362 w 1238362"/>
              <a:gd name="connsiteY1" fmla="*/ 0 h 1578002"/>
              <a:gd name="connsiteX2" fmla="*/ 1238362 w 1238362"/>
              <a:gd name="connsiteY2" fmla="*/ 346134 h 1578002"/>
              <a:gd name="connsiteX3" fmla="*/ 391161 w 1238362"/>
              <a:gd name="connsiteY3" fmla="*/ 1578002 h 1578002"/>
              <a:gd name="connsiteX4" fmla="*/ 368976 w 1238362"/>
              <a:gd name="connsiteY4" fmla="*/ 1562744 h 1578002"/>
              <a:gd name="connsiteX5" fmla="*/ 141371 w 1238362"/>
              <a:gd name="connsiteY5" fmla="*/ 1207130 h 1578002"/>
              <a:gd name="connsiteX6" fmla="*/ 143955 w 1238362"/>
              <a:gd name="connsiteY6" fmla="*/ 1205353 h 1578002"/>
              <a:gd name="connsiteX7" fmla="*/ 90309 w 1238362"/>
              <a:gd name="connsiteY7" fmla="*/ 1127349 h 1578002"/>
              <a:gd name="connsiteX8" fmla="*/ 0 w 1238362"/>
              <a:gd name="connsiteY8" fmla="*/ 986248 h 1578002"/>
              <a:gd name="connsiteX9" fmla="*/ 678279 w 1238362"/>
              <a:gd name="connsiteY9" fmla="*/ 0 h 15780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38362" h="1578002">
                <a:moveTo>
                  <a:pt x="678279" y="0"/>
                </a:moveTo>
                <a:lnTo>
                  <a:pt x="1238362" y="0"/>
                </a:lnTo>
                <a:lnTo>
                  <a:pt x="1238362" y="346134"/>
                </a:lnTo>
                <a:lnTo>
                  <a:pt x="391161" y="1578002"/>
                </a:lnTo>
                <a:lnTo>
                  <a:pt x="368976" y="1562744"/>
                </a:lnTo>
                <a:lnTo>
                  <a:pt x="141371" y="1207130"/>
                </a:lnTo>
                <a:lnTo>
                  <a:pt x="143955" y="1205353"/>
                </a:lnTo>
                <a:lnTo>
                  <a:pt x="90309" y="1127349"/>
                </a:lnTo>
                <a:lnTo>
                  <a:pt x="0" y="986248"/>
                </a:lnTo>
                <a:lnTo>
                  <a:pt x="678279" y="0"/>
                </a:lnTo>
                <a:close/>
              </a:path>
            </a:pathLst>
          </a:custGeom>
          <a:solidFill>
            <a:srgbClr val="EFE3C2">
              <a:alpha val="71000"/>
            </a:srgbClr>
          </a:solidFill>
          <a:ln>
            <a:solidFill>
              <a:srgbClr val="EEE6C8"/>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704" name="任意多边形 703"/>
          <p:cNvSpPr/>
          <p:nvPr/>
        </p:nvSpPr>
        <p:spPr>
          <a:xfrm>
            <a:off x="11202988" y="1946275"/>
            <a:ext cx="798512" cy="1160463"/>
          </a:xfrm>
          <a:custGeom>
            <a:avLst/>
            <a:gdLst>
              <a:gd name="connsiteX0" fmla="*/ 399066 w 798132"/>
              <a:gd name="connsiteY0" fmla="*/ 0 h 1160519"/>
              <a:gd name="connsiteX1" fmla="*/ 798132 w 798132"/>
              <a:gd name="connsiteY1" fmla="*/ 580260 h 1160519"/>
              <a:gd name="connsiteX2" fmla="*/ 399066 w 798132"/>
              <a:gd name="connsiteY2" fmla="*/ 1160519 h 1160519"/>
              <a:gd name="connsiteX3" fmla="*/ 0 w 798132"/>
              <a:gd name="connsiteY3" fmla="*/ 580260 h 1160519"/>
              <a:gd name="connsiteX4" fmla="*/ 399066 w 798132"/>
              <a:gd name="connsiteY4" fmla="*/ 0 h 116051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98132" h="1160519">
                <a:moveTo>
                  <a:pt x="399066" y="0"/>
                </a:moveTo>
                <a:lnTo>
                  <a:pt x="798132" y="580260"/>
                </a:lnTo>
                <a:lnTo>
                  <a:pt x="399066" y="1160519"/>
                </a:lnTo>
                <a:lnTo>
                  <a:pt x="0" y="580260"/>
                </a:lnTo>
                <a:lnTo>
                  <a:pt x="399066" y="0"/>
                </a:lnTo>
                <a:close/>
              </a:path>
            </a:pathLst>
          </a:custGeom>
          <a:solidFill>
            <a:srgbClr val="D57053">
              <a:alpha val="25000"/>
            </a:srgbClr>
          </a:solidFill>
          <a:ln>
            <a:solidFill>
              <a:srgbClr val="EAD3BE"/>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88" name="任意多边形 87"/>
          <p:cNvSpPr/>
          <p:nvPr/>
        </p:nvSpPr>
        <p:spPr>
          <a:xfrm>
            <a:off x="11601450" y="1071563"/>
            <a:ext cx="601663" cy="1455737"/>
          </a:xfrm>
          <a:custGeom>
            <a:avLst/>
            <a:gdLst>
              <a:gd name="connsiteX0" fmla="*/ 601946 w 601946"/>
              <a:gd name="connsiteY0" fmla="*/ 0 h 1455517"/>
              <a:gd name="connsiteX1" fmla="*/ 601946 w 601946"/>
              <a:gd name="connsiteY1" fmla="*/ 1160520 h 1455517"/>
              <a:gd name="connsiteX2" fmla="*/ 399066 w 601946"/>
              <a:gd name="connsiteY2" fmla="*/ 1455517 h 1455517"/>
              <a:gd name="connsiteX3" fmla="*/ 0 w 601946"/>
              <a:gd name="connsiteY3" fmla="*/ 875257 h 1455517"/>
              <a:gd name="connsiteX4" fmla="*/ 601946 w 601946"/>
              <a:gd name="connsiteY4" fmla="*/ 0 h 145551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1946" h="1455517">
                <a:moveTo>
                  <a:pt x="601946" y="0"/>
                </a:moveTo>
                <a:lnTo>
                  <a:pt x="601946" y="1160520"/>
                </a:lnTo>
                <a:lnTo>
                  <a:pt x="399066" y="1455517"/>
                </a:lnTo>
                <a:lnTo>
                  <a:pt x="0" y="875257"/>
                </a:lnTo>
                <a:lnTo>
                  <a:pt x="601946" y="0"/>
                </a:lnTo>
                <a:close/>
              </a:path>
            </a:pathLst>
          </a:custGeom>
          <a:solidFill>
            <a:srgbClr val="EBCEBC"/>
          </a:solidFill>
          <a:ln>
            <a:solidFill>
              <a:srgbClr val="EACDBA"/>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700" name="任意多边形 699"/>
          <p:cNvSpPr/>
          <p:nvPr/>
        </p:nvSpPr>
        <p:spPr>
          <a:xfrm>
            <a:off x="10964863" y="1590675"/>
            <a:ext cx="636587" cy="936625"/>
          </a:xfrm>
          <a:custGeom>
            <a:avLst/>
            <a:gdLst>
              <a:gd name="connsiteX0" fmla="*/ 391161 w 636416"/>
              <a:gd name="connsiteY0" fmla="*/ 0 h 936872"/>
              <a:gd name="connsiteX1" fmla="*/ 636416 w 636416"/>
              <a:gd name="connsiteY1" fmla="*/ 356612 h 936872"/>
              <a:gd name="connsiteX2" fmla="*/ 237350 w 636416"/>
              <a:gd name="connsiteY2" fmla="*/ 936872 h 936872"/>
              <a:gd name="connsiteX3" fmla="*/ 0 w 636416"/>
              <a:gd name="connsiteY3" fmla="*/ 591754 h 936872"/>
              <a:gd name="connsiteX4" fmla="*/ 90309 w 636416"/>
              <a:gd name="connsiteY4" fmla="*/ 450653 h 936872"/>
              <a:gd name="connsiteX5" fmla="*/ 143955 w 636416"/>
              <a:gd name="connsiteY5" fmla="*/ 372649 h 936872"/>
              <a:gd name="connsiteX6" fmla="*/ 141371 w 636416"/>
              <a:gd name="connsiteY6" fmla="*/ 370872 h 936872"/>
              <a:gd name="connsiteX7" fmla="*/ 368976 w 636416"/>
              <a:gd name="connsiteY7" fmla="*/ 15258 h 936872"/>
              <a:gd name="connsiteX8" fmla="*/ 391161 w 636416"/>
              <a:gd name="connsiteY8" fmla="*/ 0 h 9368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36416" h="936872">
                <a:moveTo>
                  <a:pt x="391161" y="0"/>
                </a:moveTo>
                <a:lnTo>
                  <a:pt x="636416" y="356612"/>
                </a:lnTo>
                <a:lnTo>
                  <a:pt x="237350" y="936872"/>
                </a:lnTo>
                <a:lnTo>
                  <a:pt x="0" y="591754"/>
                </a:lnTo>
                <a:lnTo>
                  <a:pt x="90309" y="450653"/>
                </a:lnTo>
                <a:lnTo>
                  <a:pt x="143955" y="372649"/>
                </a:lnTo>
                <a:lnTo>
                  <a:pt x="141371" y="370872"/>
                </a:lnTo>
                <a:lnTo>
                  <a:pt x="368976" y="15258"/>
                </a:lnTo>
                <a:lnTo>
                  <a:pt x="391161" y="0"/>
                </a:lnTo>
                <a:close/>
              </a:path>
            </a:pathLst>
          </a:custGeom>
          <a:solidFill>
            <a:srgbClr val="D2DBC4"/>
          </a:solidFill>
          <a:ln>
            <a:solidFill>
              <a:srgbClr val="D3DDC7"/>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699" name="任意多边形 698"/>
          <p:cNvSpPr/>
          <p:nvPr/>
        </p:nvSpPr>
        <p:spPr>
          <a:xfrm>
            <a:off x="10964863" y="2527300"/>
            <a:ext cx="636587" cy="936625"/>
          </a:xfrm>
          <a:custGeom>
            <a:avLst/>
            <a:gdLst>
              <a:gd name="connsiteX0" fmla="*/ 237350 w 636416"/>
              <a:gd name="connsiteY0" fmla="*/ 0 h 936871"/>
              <a:gd name="connsiteX1" fmla="*/ 636416 w 636416"/>
              <a:gd name="connsiteY1" fmla="*/ 580259 h 936871"/>
              <a:gd name="connsiteX2" fmla="*/ 391161 w 636416"/>
              <a:gd name="connsiteY2" fmla="*/ 936871 h 936871"/>
              <a:gd name="connsiteX3" fmla="*/ 368976 w 636416"/>
              <a:gd name="connsiteY3" fmla="*/ 921613 h 936871"/>
              <a:gd name="connsiteX4" fmla="*/ 141371 w 636416"/>
              <a:gd name="connsiteY4" fmla="*/ 565999 h 936871"/>
              <a:gd name="connsiteX5" fmla="*/ 143955 w 636416"/>
              <a:gd name="connsiteY5" fmla="*/ 564222 h 936871"/>
              <a:gd name="connsiteX6" fmla="*/ 90309 w 636416"/>
              <a:gd name="connsiteY6" fmla="*/ 486218 h 936871"/>
              <a:gd name="connsiteX7" fmla="*/ 0 w 636416"/>
              <a:gd name="connsiteY7" fmla="*/ 345117 h 936871"/>
              <a:gd name="connsiteX8" fmla="*/ 237350 w 636416"/>
              <a:gd name="connsiteY8" fmla="*/ 0 h 9368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36416" h="936871">
                <a:moveTo>
                  <a:pt x="237350" y="0"/>
                </a:moveTo>
                <a:lnTo>
                  <a:pt x="636416" y="580259"/>
                </a:lnTo>
                <a:lnTo>
                  <a:pt x="391161" y="936871"/>
                </a:lnTo>
                <a:lnTo>
                  <a:pt x="368976" y="921613"/>
                </a:lnTo>
                <a:lnTo>
                  <a:pt x="141371" y="565999"/>
                </a:lnTo>
                <a:lnTo>
                  <a:pt x="143955" y="564222"/>
                </a:lnTo>
                <a:lnTo>
                  <a:pt x="90309" y="486218"/>
                </a:lnTo>
                <a:lnTo>
                  <a:pt x="0" y="345117"/>
                </a:lnTo>
                <a:lnTo>
                  <a:pt x="237350" y="0"/>
                </a:lnTo>
                <a:close/>
              </a:path>
            </a:pathLst>
          </a:custGeom>
          <a:solidFill>
            <a:srgbClr val="E9CCBA"/>
          </a:solidFill>
          <a:ln>
            <a:solidFill>
              <a:srgbClr val="EACDBB"/>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94" name="任意多边形 93"/>
          <p:cNvSpPr/>
          <p:nvPr/>
        </p:nvSpPr>
        <p:spPr>
          <a:xfrm>
            <a:off x="11601450" y="2527300"/>
            <a:ext cx="601663" cy="1455738"/>
          </a:xfrm>
          <a:custGeom>
            <a:avLst/>
            <a:gdLst>
              <a:gd name="connsiteX0" fmla="*/ 399066 w 601946"/>
              <a:gd name="connsiteY0" fmla="*/ 0 h 1455516"/>
              <a:gd name="connsiteX1" fmla="*/ 601946 w 601946"/>
              <a:gd name="connsiteY1" fmla="*/ 294997 h 1455516"/>
              <a:gd name="connsiteX2" fmla="*/ 601946 w 601946"/>
              <a:gd name="connsiteY2" fmla="*/ 1455516 h 1455516"/>
              <a:gd name="connsiteX3" fmla="*/ 0 w 601946"/>
              <a:gd name="connsiteY3" fmla="*/ 580259 h 1455516"/>
              <a:gd name="connsiteX4" fmla="*/ 399066 w 601946"/>
              <a:gd name="connsiteY4" fmla="*/ 0 h 145551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1946" h="1455516">
                <a:moveTo>
                  <a:pt x="399066" y="0"/>
                </a:moveTo>
                <a:lnTo>
                  <a:pt x="601946" y="294997"/>
                </a:lnTo>
                <a:lnTo>
                  <a:pt x="601946" y="1455516"/>
                </a:lnTo>
                <a:lnTo>
                  <a:pt x="0" y="580259"/>
                </a:lnTo>
                <a:lnTo>
                  <a:pt x="399066" y="0"/>
                </a:lnTo>
                <a:close/>
              </a:path>
            </a:pathLst>
          </a:custGeom>
          <a:solidFill>
            <a:srgbClr val="D3DDC7"/>
          </a:solidFill>
          <a:ln>
            <a:solidFill>
              <a:srgbClr val="D3DCC6"/>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523" name="任意多边形 522"/>
          <p:cNvSpPr/>
          <p:nvPr/>
        </p:nvSpPr>
        <p:spPr>
          <a:xfrm>
            <a:off x="10575925" y="982663"/>
            <a:ext cx="768350" cy="595312"/>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E49B35">
              <a:alpha val="36000"/>
            </a:srgbClr>
          </a:solidFill>
          <a:ln>
            <a:solidFill>
              <a:srgbClr val="EBD3A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529" name="任意多边形 528"/>
          <p:cNvSpPr/>
          <p:nvPr/>
        </p:nvSpPr>
        <p:spPr>
          <a:xfrm flipV="1">
            <a:off x="10575925" y="1590675"/>
            <a:ext cx="768350" cy="593725"/>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88A378">
              <a:alpha val="53000"/>
            </a:srgbClr>
          </a:solidFill>
          <a:ln>
            <a:solidFill>
              <a:srgbClr val="B3C4A5">
                <a:alpha val="53000"/>
              </a:srgb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51" name="任意多边形 50"/>
          <p:cNvSpPr/>
          <p:nvPr/>
        </p:nvSpPr>
        <p:spPr>
          <a:xfrm>
            <a:off x="2444750" y="4491038"/>
            <a:ext cx="1946275" cy="2417762"/>
          </a:xfrm>
          <a:custGeom>
            <a:avLst/>
            <a:gdLst>
              <a:gd name="connsiteX0" fmla="*/ 1555213 w 1946374"/>
              <a:gd name="connsiteY0" fmla="*/ 0 h 2416275"/>
              <a:gd name="connsiteX1" fmla="*/ 1577398 w 1946374"/>
              <a:gd name="connsiteY1" fmla="*/ 15258 h 2416275"/>
              <a:gd name="connsiteX2" fmla="*/ 1805003 w 1946374"/>
              <a:gd name="connsiteY2" fmla="*/ 370872 h 2416275"/>
              <a:gd name="connsiteX3" fmla="*/ 1802419 w 1946374"/>
              <a:gd name="connsiteY3" fmla="*/ 372649 h 2416275"/>
              <a:gd name="connsiteX4" fmla="*/ 1856065 w 1946374"/>
              <a:gd name="connsiteY4" fmla="*/ 450653 h 2416275"/>
              <a:gd name="connsiteX5" fmla="*/ 1946374 w 1946374"/>
              <a:gd name="connsiteY5" fmla="*/ 591754 h 2416275"/>
              <a:gd name="connsiteX6" fmla="*/ 691584 w 1946374"/>
              <a:gd name="connsiteY6" fmla="*/ 2416275 h 2416275"/>
              <a:gd name="connsiteX7" fmla="*/ 106548 w 1946374"/>
              <a:gd name="connsiteY7" fmla="*/ 2416275 h 2416275"/>
              <a:gd name="connsiteX8" fmla="*/ 0 w 1946374"/>
              <a:gd name="connsiteY8" fmla="*/ 2261349 h 2416275"/>
              <a:gd name="connsiteX9" fmla="*/ 1555213 w 1946374"/>
              <a:gd name="connsiteY9" fmla="*/ 0 h 24162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46374" h="2416275">
                <a:moveTo>
                  <a:pt x="1555213" y="0"/>
                </a:moveTo>
                <a:lnTo>
                  <a:pt x="1577398" y="15258"/>
                </a:lnTo>
                <a:lnTo>
                  <a:pt x="1805003" y="370872"/>
                </a:lnTo>
                <a:lnTo>
                  <a:pt x="1802419" y="372649"/>
                </a:lnTo>
                <a:lnTo>
                  <a:pt x="1856065" y="450653"/>
                </a:lnTo>
                <a:lnTo>
                  <a:pt x="1946374" y="591754"/>
                </a:lnTo>
                <a:lnTo>
                  <a:pt x="691584" y="2416275"/>
                </a:lnTo>
                <a:lnTo>
                  <a:pt x="106548" y="2416275"/>
                </a:lnTo>
                <a:lnTo>
                  <a:pt x="0" y="2261349"/>
                </a:lnTo>
                <a:lnTo>
                  <a:pt x="1555213" y="0"/>
                </a:lnTo>
                <a:close/>
              </a:path>
            </a:pathLst>
          </a:custGeom>
          <a:solidFill>
            <a:srgbClr val="A2B894">
              <a:alpha val="25000"/>
            </a:srgbClr>
          </a:solidFill>
          <a:ln>
            <a:solidFill>
              <a:srgbClr val="E0E6D3"/>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50" name="任意多边形 49"/>
          <p:cNvSpPr/>
          <p:nvPr/>
        </p:nvSpPr>
        <p:spPr>
          <a:xfrm>
            <a:off x="4400550" y="4491038"/>
            <a:ext cx="2051050" cy="2417762"/>
          </a:xfrm>
          <a:custGeom>
            <a:avLst/>
            <a:gdLst>
              <a:gd name="connsiteX0" fmla="*/ 389113 w 2050873"/>
              <a:gd name="connsiteY0" fmla="*/ 0 h 2416274"/>
              <a:gd name="connsiteX1" fmla="*/ 2050873 w 2050873"/>
              <a:gd name="connsiteY1" fmla="*/ 2416274 h 2416274"/>
              <a:gd name="connsiteX2" fmla="*/ 1252741 w 2050873"/>
              <a:gd name="connsiteY2" fmla="*/ 2416274 h 2416274"/>
              <a:gd name="connsiteX3" fmla="*/ 0 w 2050873"/>
              <a:gd name="connsiteY3" fmla="*/ 594733 h 2416274"/>
              <a:gd name="connsiteX4" fmla="*/ 373996 w 2050873"/>
              <a:gd name="connsiteY4" fmla="*/ 10397 h 2416274"/>
              <a:gd name="connsiteX5" fmla="*/ 389113 w 2050873"/>
              <a:gd name="connsiteY5" fmla="*/ 0 h 24162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50873" h="2416274">
                <a:moveTo>
                  <a:pt x="389113" y="0"/>
                </a:moveTo>
                <a:lnTo>
                  <a:pt x="2050873" y="2416274"/>
                </a:lnTo>
                <a:lnTo>
                  <a:pt x="1252741" y="2416274"/>
                </a:lnTo>
                <a:lnTo>
                  <a:pt x="0" y="594733"/>
                </a:lnTo>
                <a:lnTo>
                  <a:pt x="373996" y="10397"/>
                </a:lnTo>
                <a:lnTo>
                  <a:pt x="389113" y="0"/>
                </a:lnTo>
                <a:close/>
              </a:path>
            </a:pathLst>
          </a:custGeom>
          <a:solidFill>
            <a:srgbClr val="A2B894">
              <a:alpha val="25000"/>
            </a:srgbClr>
          </a:solidFill>
          <a:ln>
            <a:solidFill>
              <a:srgbClr val="E0E6D3"/>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49" name="任意多边形 48"/>
          <p:cNvSpPr/>
          <p:nvPr/>
        </p:nvSpPr>
        <p:spPr>
          <a:xfrm>
            <a:off x="2344738" y="6762750"/>
            <a:ext cx="200025" cy="146050"/>
          </a:xfrm>
          <a:custGeom>
            <a:avLst/>
            <a:gdLst>
              <a:gd name="connsiteX0" fmla="*/ 100267 w 200534"/>
              <a:gd name="connsiteY0" fmla="*/ 0 h 145793"/>
              <a:gd name="connsiteX1" fmla="*/ 200534 w 200534"/>
              <a:gd name="connsiteY1" fmla="*/ 145793 h 145793"/>
              <a:gd name="connsiteX2" fmla="*/ 0 w 200534"/>
              <a:gd name="connsiteY2" fmla="*/ 145793 h 145793"/>
              <a:gd name="connsiteX3" fmla="*/ 100267 w 200534"/>
              <a:gd name="connsiteY3" fmla="*/ 0 h 145793"/>
            </a:gdLst>
            <a:ahLst/>
            <a:cxnLst>
              <a:cxn ang="0">
                <a:pos x="connsiteX0" y="connsiteY0"/>
              </a:cxn>
              <a:cxn ang="0">
                <a:pos x="connsiteX1" y="connsiteY1"/>
              </a:cxn>
              <a:cxn ang="0">
                <a:pos x="connsiteX2" y="connsiteY2"/>
              </a:cxn>
              <a:cxn ang="0">
                <a:pos x="connsiteX3" y="connsiteY3"/>
              </a:cxn>
            </a:cxnLst>
            <a:rect l="l" t="t" r="r" b="b"/>
            <a:pathLst>
              <a:path w="200534" h="145793">
                <a:moveTo>
                  <a:pt x="100267" y="0"/>
                </a:moveTo>
                <a:lnTo>
                  <a:pt x="200534" y="145793"/>
                </a:lnTo>
                <a:lnTo>
                  <a:pt x="0" y="145793"/>
                </a:lnTo>
                <a:lnTo>
                  <a:pt x="100267" y="0"/>
                </a:lnTo>
                <a:close/>
              </a:path>
            </a:pathLst>
          </a:custGeom>
          <a:solidFill>
            <a:srgbClr val="A2B894">
              <a:alpha val="25000"/>
            </a:srgbClr>
          </a:solidFill>
          <a:ln>
            <a:solidFill>
              <a:srgbClr val="E0E6D3"/>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62" name="任意多边形 61"/>
          <p:cNvSpPr/>
          <p:nvPr/>
        </p:nvSpPr>
        <p:spPr>
          <a:xfrm>
            <a:off x="-34925" y="4818063"/>
            <a:ext cx="1016000" cy="2052637"/>
          </a:xfrm>
          <a:custGeom>
            <a:avLst/>
            <a:gdLst>
              <a:gd name="connsiteX0" fmla="*/ 0 w 1017046"/>
              <a:gd name="connsiteY0" fmla="*/ 0 h 2052322"/>
              <a:gd name="connsiteX1" fmla="*/ 1017046 w 1017046"/>
              <a:gd name="connsiteY1" fmla="*/ 1478830 h 2052322"/>
              <a:gd name="connsiteX2" fmla="*/ 613325 w 1017046"/>
              <a:gd name="connsiteY2" fmla="*/ 2052322 h 2052322"/>
              <a:gd name="connsiteX3" fmla="*/ 0 w 1017046"/>
              <a:gd name="connsiteY3" fmla="*/ 1160520 h 2052322"/>
              <a:gd name="connsiteX4" fmla="*/ 0 w 1017046"/>
              <a:gd name="connsiteY4" fmla="*/ 0 h 20523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17046" h="2052322">
                <a:moveTo>
                  <a:pt x="0" y="0"/>
                </a:moveTo>
                <a:lnTo>
                  <a:pt x="1017046" y="1478830"/>
                </a:lnTo>
                <a:lnTo>
                  <a:pt x="613325" y="2052322"/>
                </a:lnTo>
                <a:lnTo>
                  <a:pt x="0" y="1160520"/>
                </a:lnTo>
                <a:lnTo>
                  <a:pt x="0" y="0"/>
                </a:lnTo>
                <a:close/>
              </a:path>
            </a:pathLst>
          </a:custGeom>
          <a:solidFill>
            <a:srgbClr val="508799">
              <a:alpha val="25000"/>
            </a:srgbClr>
          </a:solidFill>
          <a:ln>
            <a:solidFill>
              <a:srgbClr val="C3D4C3"/>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812" name="任意多边形 811"/>
          <p:cNvSpPr/>
          <p:nvPr/>
        </p:nvSpPr>
        <p:spPr>
          <a:xfrm flipV="1">
            <a:off x="4397375" y="5881688"/>
            <a:ext cx="1089025" cy="1014412"/>
          </a:xfrm>
          <a:custGeom>
            <a:avLst/>
            <a:gdLst>
              <a:gd name="connsiteX0" fmla="*/ 391161 w 1088729"/>
              <a:gd name="connsiteY0" fmla="*/ 1014296 h 1014296"/>
              <a:gd name="connsiteX1" fmla="*/ 1088729 w 1088729"/>
              <a:gd name="connsiteY1" fmla="*/ 0 h 1014296"/>
              <a:gd name="connsiteX2" fmla="*/ 290598 w 1088729"/>
              <a:gd name="connsiteY2" fmla="*/ 0 h 1014296"/>
              <a:gd name="connsiteX3" fmla="*/ 0 w 1088729"/>
              <a:gd name="connsiteY3" fmla="*/ 422542 h 1014296"/>
              <a:gd name="connsiteX4" fmla="*/ 90309 w 1088729"/>
              <a:gd name="connsiteY4" fmla="*/ 563643 h 1014296"/>
              <a:gd name="connsiteX5" fmla="*/ 143955 w 1088729"/>
              <a:gd name="connsiteY5" fmla="*/ 641647 h 1014296"/>
              <a:gd name="connsiteX6" fmla="*/ 141371 w 1088729"/>
              <a:gd name="connsiteY6" fmla="*/ 643424 h 1014296"/>
              <a:gd name="connsiteX7" fmla="*/ 368976 w 1088729"/>
              <a:gd name="connsiteY7" fmla="*/ 999038 h 1014296"/>
              <a:gd name="connsiteX8" fmla="*/ 391161 w 1088729"/>
              <a:gd name="connsiteY8" fmla="*/ 1014296 h 10142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88729" h="1014296">
                <a:moveTo>
                  <a:pt x="391161" y="1014296"/>
                </a:moveTo>
                <a:lnTo>
                  <a:pt x="1088729" y="0"/>
                </a:lnTo>
                <a:lnTo>
                  <a:pt x="290598" y="0"/>
                </a:lnTo>
                <a:lnTo>
                  <a:pt x="0" y="422542"/>
                </a:lnTo>
                <a:lnTo>
                  <a:pt x="90309" y="563643"/>
                </a:lnTo>
                <a:lnTo>
                  <a:pt x="143955" y="641647"/>
                </a:lnTo>
                <a:lnTo>
                  <a:pt x="141371" y="643424"/>
                </a:lnTo>
                <a:lnTo>
                  <a:pt x="368976" y="999038"/>
                </a:lnTo>
                <a:lnTo>
                  <a:pt x="391161" y="1014296"/>
                </a:lnTo>
                <a:close/>
              </a:path>
            </a:pathLst>
          </a:custGeom>
          <a:solidFill>
            <a:srgbClr val="D57053">
              <a:alpha val="25000"/>
            </a:srgbClr>
          </a:solidFill>
          <a:ln>
            <a:solidFill>
              <a:srgbClr val="EAD3B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638" name="任意多边形 637"/>
          <p:cNvSpPr/>
          <p:nvPr/>
        </p:nvSpPr>
        <p:spPr>
          <a:xfrm flipV="1">
            <a:off x="4008438" y="5881688"/>
            <a:ext cx="768350" cy="595312"/>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D57053">
              <a:alpha val="35000"/>
            </a:srgbClr>
          </a:solidFill>
          <a:ln>
            <a:solidFill>
              <a:srgbClr val="E6C6B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661" name="任意多边形 660"/>
          <p:cNvSpPr/>
          <p:nvPr/>
        </p:nvSpPr>
        <p:spPr>
          <a:xfrm flipV="1">
            <a:off x="10821988" y="5495925"/>
            <a:ext cx="768350" cy="593725"/>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508799">
              <a:alpha val="35000"/>
            </a:srgbClr>
          </a:solidFill>
          <a:ln>
            <a:solidFill>
              <a:srgbClr val="B5CAC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666" name="任意多边形 665"/>
          <p:cNvSpPr/>
          <p:nvPr/>
        </p:nvSpPr>
        <p:spPr>
          <a:xfrm>
            <a:off x="9861550" y="5495925"/>
            <a:ext cx="1341438" cy="1384300"/>
          </a:xfrm>
          <a:custGeom>
            <a:avLst/>
            <a:gdLst>
              <a:gd name="connsiteX0" fmla="*/ 952127 w 1341240"/>
              <a:gd name="connsiteY0" fmla="*/ 0 h 1384436"/>
              <a:gd name="connsiteX1" fmla="*/ 967244 w 1341240"/>
              <a:gd name="connsiteY1" fmla="*/ 10397 h 1384436"/>
              <a:gd name="connsiteX2" fmla="*/ 1341240 w 1341240"/>
              <a:gd name="connsiteY2" fmla="*/ 594733 h 1384436"/>
              <a:gd name="connsiteX3" fmla="*/ 798132 w 1341240"/>
              <a:gd name="connsiteY3" fmla="*/ 1384436 h 1384436"/>
              <a:gd name="connsiteX4" fmla="*/ 0 w 1341240"/>
              <a:gd name="connsiteY4" fmla="*/ 1384436 h 1384436"/>
              <a:gd name="connsiteX5" fmla="*/ 952127 w 1341240"/>
              <a:gd name="connsiteY5" fmla="*/ 0 h 13844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41240" h="1384436">
                <a:moveTo>
                  <a:pt x="952127" y="0"/>
                </a:moveTo>
                <a:lnTo>
                  <a:pt x="967244" y="10397"/>
                </a:lnTo>
                <a:lnTo>
                  <a:pt x="1341240" y="594733"/>
                </a:lnTo>
                <a:lnTo>
                  <a:pt x="798132" y="1384436"/>
                </a:lnTo>
                <a:lnTo>
                  <a:pt x="0" y="1384436"/>
                </a:lnTo>
                <a:lnTo>
                  <a:pt x="952127" y="0"/>
                </a:lnTo>
                <a:close/>
              </a:path>
            </a:pathLst>
          </a:custGeom>
          <a:solidFill>
            <a:srgbClr val="508799">
              <a:alpha val="25000"/>
            </a:srgbClr>
          </a:solidFill>
          <a:ln>
            <a:solidFill>
              <a:srgbClr val="C4D5C6"/>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710" name="任意多边形 709"/>
          <p:cNvSpPr/>
          <p:nvPr/>
        </p:nvSpPr>
        <p:spPr>
          <a:xfrm>
            <a:off x="11212513" y="5495925"/>
            <a:ext cx="979487" cy="1384300"/>
          </a:xfrm>
          <a:custGeom>
            <a:avLst/>
            <a:gdLst>
              <a:gd name="connsiteX0" fmla="*/ 391161 w 980063"/>
              <a:gd name="connsiteY0" fmla="*/ 0 h 1384436"/>
              <a:gd name="connsiteX1" fmla="*/ 980063 w 980063"/>
              <a:gd name="connsiteY1" fmla="*/ 856291 h 1384436"/>
              <a:gd name="connsiteX2" fmla="*/ 980063 w 980063"/>
              <a:gd name="connsiteY2" fmla="*/ 1384436 h 1384436"/>
              <a:gd name="connsiteX3" fmla="*/ 545157 w 980063"/>
              <a:gd name="connsiteY3" fmla="*/ 1384436 h 1384436"/>
              <a:gd name="connsiteX4" fmla="*/ 0 w 980063"/>
              <a:gd name="connsiteY4" fmla="*/ 591754 h 1384436"/>
              <a:gd name="connsiteX5" fmla="*/ 90309 w 980063"/>
              <a:gd name="connsiteY5" fmla="*/ 450653 h 1384436"/>
              <a:gd name="connsiteX6" fmla="*/ 143955 w 980063"/>
              <a:gd name="connsiteY6" fmla="*/ 372649 h 1384436"/>
              <a:gd name="connsiteX7" fmla="*/ 141371 w 980063"/>
              <a:gd name="connsiteY7" fmla="*/ 370872 h 1384436"/>
              <a:gd name="connsiteX8" fmla="*/ 368976 w 980063"/>
              <a:gd name="connsiteY8" fmla="*/ 15258 h 1384436"/>
              <a:gd name="connsiteX9" fmla="*/ 391161 w 980063"/>
              <a:gd name="connsiteY9" fmla="*/ 0 h 13844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80063" h="1384436">
                <a:moveTo>
                  <a:pt x="391161" y="0"/>
                </a:moveTo>
                <a:lnTo>
                  <a:pt x="980063" y="856291"/>
                </a:lnTo>
                <a:lnTo>
                  <a:pt x="980063" y="1384436"/>
                </a:lnTo>
                <a:lnTo>
                  <a:pt x="545157" y="1384436"/>
                </a:lnTo>
                <a:lnTo>
                  <a:pt x="0" y="591754"/>
                </a:lnTo>
                <a:lnTo>
                  <a:pt x="90309" y="450653"/>
                </a:lnTo>
                <a:lnTo>
                  <a:pt x="143955" y="372649"/>
                </a:lnTo>
                <a:lnTo>
                  <a:pt x="141371" y="370872"/>
                </a:lnTo>
                <a:lnTo>
                  <a:pt x="368976" y="15258"/>
                </a:lnTo>
                <a:lnTo>
                  <a:pt x="391161" y="0"/>
                </a:lnTo>
                <a:close/>
              </a:path>
            </a:pathLst>
          </a:custGeom>
          <a:solidFill>
            <a:srgbClr val="508799">
              <a:alpha val="25000"/>
            </a:srgbClr>
          </a:solidFill>
          <a:ln>
            <a:solidFill>
              <a:srgbClr val="BFD1BD"/>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671" name="任意多边形 670"/>
          <p:cNvSpPr/>
          <p:nvPr/>
        </p:nvSpPr>
        <p:spPr>
          <a:xfrm flipV="1">
            <a:off x="9196388" y="5503863"/>
            <a:ext cx="766762" cy="593725"/>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E49B35">
              <a:alpha val="35000"/>
            </a:srgbClr>
          </a:solidFill>
          <a:ln>
            <a:solidFill>
              <a:srgbClr val="EBD3A3"/>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76" name="任意多边形 75"/>
          <p:cNvSpPr/>
          <p:nvPr/>
        </p:nvSpPr>
        <p:spPr>
          <a:xfrm>
            <a:off x="8221663" y="5503863"/>
            <a:ext cx="1354137" cy="1404937"/>
          </a:xfrm>
          <a:custGeom>
            <a:avLst/>
            <a:gdLst>
              <a:gd name="connsiteX0" fmla="*/ 966135 w 1355248"/>
              <a:gd name="connsiteY0" fmla="*/ 0 h 1404805"/>
              <a:gd name="connsiteX1" fmla="*/ 981252 w 1355248"/>
              <a:gd name="connsiteY1" fmla="*/ 10397 h 1404805"/>
              <a:gd name="connsiteX2" fmla="*/ 1355248 w 1355248"/>
              <a:gd name="connsiteY2" fmla="*/ 594733 h 1404805"/>
              <a:gd name="connsiteX3" fmla="*/ 798132 w 1355248"/>
              <a:gd name="connsiteY3" fmla="*/ 1404805 h 1404805"/>
              <a:gd name="connsiteX4" fmla="*/ 0 w 1355248"/>
              <a:gd name="connsiteY4" fmla="*/ 1404805 h 1404805"/>
              <a:gd name="connsiteX5" fmla="*/ 966135 w 1355248"/>
              <a:gd name="connsiteY5" fmla="*/ 0 h 14048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55248" h="1404805">
                <a:moveTo>
                  <a:pt x="966135" y="0"/>
                </a:moveTo>
                <a:lnTo>
                  <a:pt x="981252" y="10397"/>
                </a:lnTo>
                <a:lnTo>
                  <a:pt x="1355248" y="594733"/>
                </a:lnTo>
                <a:lnTo>
                  <a:pt x="798132" y="1404805"/>
                </a:lnTo>
                <a:lnTo>
                  <a:pt x="0" y="1404805"/>
                </a:lnTo>
                <a:lnTo>
                  <a:pt x="966135" y="0"/>
                </a:lnTo>
                <a:close/>
              </a:path>
            </a:pathLst>
          </a:custGeom>
          <a:solidFill>
            <a:srgbClr val="E49B35">
              <a:alpha val="25000"/>
            </a:srgbClr>
          </a:solidFill>
          <a:ln>
            <a:solidFill>
              <a:srgbClr val="EBDCB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81" name="任意多边形 80"/>
          <p:cNvSpPr/>
          <p:nvPr/>
        </p:nvSpPr>
        <p:spPr>
          <a:xfrm>
            <a:off x="9585325" y="5503863"/>
            <a:ext cx="1352550" cy="1397000"/>
          </a:xfrm>
          <a:custGeom>
            <a:avLst/>
            <a:gdLst>
              <a:gd name="connsiteX0" fmla="*/ 391161 w 1352191"/>
              <a:gd name="connsiteY0" fmla="*/ 0 h 1397381"/>
              <a:gd name="connsiteX1" fmla="*/ 1352191 w 1352191"/>
              <a:gd name="connsiteY1" fmla="*/ 1397381 h 1397381"/>
              <a:gd name="connsiteX2" fmla="*/ 554059 w 1352191"/>
              <a:gd name="connsiteY2" fmla="*/ 1397381 h 1397381"/>
              <a:gd name="connsiteX3" fmla="*/ 0 w 1352191"/>
              <a:gd name="connsiteY3" fmla="*/ 591754 h 1397381"/>
              <a:gd name="connsiteX4" fmla="*/ 90309 w 1352191"/>
              <a:gd name="connsiteY4" fmla="*/ 450653 h 1397381"/>
              <a:gd name="connsiteX5" fmla="*/ 143955 w 1352191"/>
              <a:gd name="connsiteY5" fmla="*/ 372649 h 1397381"/>
              <a:gd name="connsiteX6" fmla="*/ 141371 w 1352191"/>
              <a:gd name="connsiteY6" fmla="*/ 370872 h 1397381"/>
              <a:gd name="connsiteX7" fmla="*/ 368976 w 1352191"/>
              <a:gd name="connsiteY7" fmla="*/ 15258 h 1397381"/>
              <a:gd name="connsiteX8" fmla="*/ 391161 w 1352191"/>
              <a:gd name="connsiteY8" fmla="*/ 0 h 13973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2191" h="1397381">
                <a:moveTo>
                  <a:pt x="391161" y="0"/>
                </a:moveTo>
                <a:lnTo>
                  <a:pt x="1352191" y="1397381"/>
                </a:lnTo>
                <a:lnTo>
                  <a:pt x="554059" y="1397381"/>
                </a:lnTo>
                <a:lnTo>
                  <a:pt x="0" y="591754"/>
                </a:lnTo>
                <a:lnTo>
                  <a:pt x="90309" y="450653"/>
                </a:lnTo>
                <a:lnTo>
                  <a:pt x="143955" y="372649"/>
                </a:lnTo>
                <a:lnTo>
                  <a:pt x="141371" y="370872"/>
                </a:lnTo>
                <a:lnTo>
                  <a:pt x="368976" y="15258"/>
                </a:lnTo>
                <a:lnTo>
                  <a:pt x="391161" y="0"/>
                </a:lnTo>
                <a:close/>
              </a:path>
            </a:pathLst>
          </a:custGeom>
          <a:solidFill>
            <a:srgbClr val="E49B35">
              <a:alpha val="25000"/>
            </a:srgbClr>
          </a:solidFill>
          <a:ln>
            <a:solidFill>
              <a:srgbClr val="EBDCB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789" name="任意多边形 788"/>
          <p:cNvSpPr/>
          <p:nvPr/>
        </p:nvSpPr>
        <p:spPr>
          <a:xfrm flipV="1">
            <a:off x="3302000" y="5881688"/>
            <a:ext cx="1087438" cy="1014412"/>
          </a:xfrm>
          <a:custGeom>
            <a:avLst/>
            <a:gdLst>
              <a:gd name="connsiteX0" fmla="*/ 697568 w 1086681"/>
              <a:gd name="connsiteY0" fmla="*/ 1014296 h 1014296"/>
              <a:gd name="connsiteX1" fmla="*/ 712685 w 1086681"/>
              <a:gd name="connsiteY1" fmla="*/ 1003899 h 1014296"/>
              <a:gd name="connsiteX2" fmla="*/ 1086681 w 1086681"/>
              <a:gd name="connsiteY2" fmla="*/ 419563 h 1014296"/>
              <a:gd name="connsiteX3" fmla="*/ 798132 w 1086681"/>
              <a:gd name="connsiteY3" fmla="*/ 0 h 1014296"/>
              <a:gd name="connsiteX4" fmla="*/ 0 w 1086681"/>
              <a:gd name="connsiteY4" fmla="*/ 0 h 1014296"/>
              <a:gd name="connsiteX5" fmla="*/ 697568 w 1086681"/>
              <a:gd name="connsiteY5" fmla="*/ 1014296 h 10142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86681" h="1014296">
                <a:moveTo>
                  <a:pt x="697568" y="1014296"/>
                </a:moveTo>
                <a:lnTo>
                  <a:pt x="712685" y="1003899"/>
                </a:lnTo>
                <a:lnTo>
                  <a:pt x="1086681" y="419563"/>
                </a:lnTo>
                <a:lnTo>
                  <a:pt x="798132" y="0"/>
                </a:lnTo>
                <a:lnTo>
                  <a:pt x="0" y="0"/>
                </a:lnTo>
                <a:lnTo>
                  <a:pt x="697568" y="1014296"/>
                </a:lnTo>
                <a:close/>
              </a:path>
            </a:pathLst>
          </a:custGeom>
          <a:solidFill>
            <a:srgbClr val="D57053">
              <a:alpha val="25000"/>
            </a:srgbClr>
          </a:solidFill>
          <a:ln>
            <a:solidFill>
              <a:srgbClr val="EAD3B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687" name="任意多边形 686"/>
          <p:cNvSpPr/>
          <p:nvPr/>
        </p:nvSpPr>
        <p:spPr>
          <a:xfrm>
            <a:off x="8185150" y="0"/>
            <a:ext cx="2771775" cy="3463925"/>
          </a:xfrm>
          <a:custGeom>
            <a:avLst/>
            <a:gdLst>
              <a:gd name="connsiteX0" fmla="*/ 0 w 2771399"/>
              <a:gd name="connsiteY0" fmla="*/ 0 h 3463952"/>
              <a:gd name="connsiteX1" fmla="*/ 798131 w 2771399"/>
              <a:gd name="connsiteY1" fmla="*/ 0 h 3463952"/>
              <a:gd name="connsiteX2" fmla="*/ 2771399 w 2771399"/>
              <a:gd name="connsiteY2" fmla="*/ 2869219 h 3463952"/>
              <a:gd name="connsiteX3" fmla="*/ 2397403 w 2771399"/>
              <a:gd name="connsiteY3" fmla="*/ 3453555 h 3463952"/>
              <a:gd name="connsiteX4" fmla="*/ 2382286 w 2771399"/>
              <a:gd name="connsiteY4" fmla="*/ 3463952 h 3463952"/>
              <a:gd name="connsiteX5" fmla="*/ 0 w 2771399"/>
              <a:gd name="connsiteY5" fmla="*/ 0 h 34639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771399" h="3463952">
                <a:moveTo>
                  <a:pt x="0" y="0"/>
                </a:moveTo>
                <a:lnTo>
                  <a:pt x="798131" y="0"/>
                </a:lnTo>
                <a:lnTo>
                  <a:pt x="2771399" y="2869219"/>
                </a:lnTo>
                <a:lnTo>
                  <a:pt x="2397403" y="3453555"/>
                </a:lnTo>
                <a:lnTo>
                  <a:pt x="2382286" y="3463952"/>
                </a:lnTo>
                <a:lnTo>
                  <a:pt x="0" y="0"/>
                </a:lnTo>
                <a:close/>
              </a:path>
            </a:pathLst>
          </a:custGeom>
          <a:solidFill>
            <a:srgbClr val="D57053">
              <a:alpha val="30000"/>
            </a:srgbClr>
          </a:solidFill>
          <a:ln>
            <a:solidFill>
              <a:srgbClr val="EACEB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825" name="任意多边形 824"/>
          <p:cNvSpPr/>
          <p:nvPr/>
        </p:nvSpPr>
        <p:spPr>
          <a:xfrm flipH="1" flipV="1">
            <a:off x="6913563" y="1590675"/>
            <a:ext cx="4043362" cy="5305425"/>
          </a:xfrm>
          <a:custGeom>
            <a:avLst/>
            <a:gdLst>
              <a:gd name="connsiteX0" fmla="*/ 389113 w 4043737"/>
              <a:gd name="connsiteY0" fmla="*/ 5305892 h 5305892"/>
              <a:gd name="connsiteX1" fmla="*/ 373996 w 4043737"/>
              <a:gd name="connsiteY1" fmla="*/ 5295495 h 5305892"/>
              <a:gd name="connsiteX2" fmla="*/ 0 w 4043737"/>
              <a:gd name="connsiteY2" fmla="*/ 4711159 h 5305892"/>
              <a:gd name="connsiteX3" fmla="*/ 2281471 w 4043737"/>
              <a:gd name="connsiteY3" fmla="*/ 1393799 h 5305892"/>
              <a:gd name="connsiteX4" fmla="*/ 2285250 w 4043737"/>
              <a:gd name="connsiteY4" fmla="*/ 1396398 h 5305892"/>
              <a:gd name="connsiteX5" fmla="*/ 3245605 w 4043737"/>
              <a:gd name="connsiteY5" fmla="*/ 0 h 5305892"/>
              <a:gd name="connsiteX6" fmla="*/ 4043737 w 4043737"/>
              <a:gd name="connsiteY6" fmla="*/ 0 h 5305892"/>
              <a:gd name="connsiteX7" fmla="*/ 1810872 w 4043737"/>
              <a:gd name="connsiteY7" fmla="*/ 3246685 h 5305892"/>
              <a:gd name="connsiteX8" fmla="*/ 1807092 w 4043737"/>
              <a:gd name="connsiteY8" fmla="*/ 3244086 h 5305892"/>
              <a:gd name="connsiteX9" fmla="*/ 389113 w 4043737"/>
              <a:gd name="connsiteY9" fmla="*/ 5305892 h 53058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043737" h="5305892">
                <a:moveTo>
                  <a:pt x="389113" y="5305892"/>
                </a:moveTo>
                <a:lnTo>
                  <a:pt x="373996" y="5295495"/>
                </a:lnTo>
                <a:lnTo>
                  <a:pt x="0" y="4711159"/>
                </a:lnTo>
                <a:lnTo>
                  <a:pt x="2281471" y="1393799"/>
                </a:lnTo>
                <a:lnTo>
                  <a:pt x="2285250" y="1396398"/>
                </a:lnTo>
                <a:lnTo>
                  <a:pt x="3245605" y="0"/>
                </a:lnTo>
                <a:lnTo>
                  <a:pt x="4043737" y="0"/>
                </a:lnTo>
                <a:lnTo>
                  <a:pt x="1810872" y="3246685"/>
                </a:lnTo>
                <a:lnTo>
                  <a:pt x="1807092" y="3244086"/>
                </a:lnTo>
                <a:lnTo>
                  <a:pt x="389113" y="5305892"/>
                </a:lnTo>
                <a:close/>
              </a:path>
            </a:pathLst>
          </a:custGeom>
          <a:solidFill>
            <a:srgbClr val="88A378">
              <a:alpha val="30000"/>
            </a:srgbClr>
          </a:solidFill>
          <a:ln>
            <a:solidFill>
              <a:srgbClr val="D3DCC5">
                <a:alpha val="30000"/>
              </a:srgb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818" name="任意多边形 817"/>
          <p:cNvSpPr/>
          <p:nvPr/>
        </p:nvSpPr>
        <p:spPr>
          <a:xfrm flipV="1">
            <a:off x="7083425" y="5122863"/>
            <a:ext cx="1611313" cy="1773237"/>
          </a:xfrm>
          <a:custGeom>
            <a:avLst/>
            <a:gdLst>
              <a:gd name="connsiteX0" fmla="*/ 391161 w 1610447"/>
              <a:gd name="connsiteY0" fmla="*/ 1772896 h 1772896"/>
              <a:gd name="connsiteX1" fmla="*/ 1610447 w 1610447"/>
              <a:gd name="connsiteY1" fmla="*/ 0 h 1772896"/>
              <a:gd name="connsiteX2" fmla="*/ 812315 w 1610447"/>
              <a:gd name="connsiteY2" fmla="*/ 0 h 1772896"/>
              <a:gd name="connsiteX3" fmla="*/ 0 w 1610447"/>
              <a:gd name="connsiteY3" fmla="*/ 1181142 h 1772896"/>
              <a:gd name="connsiteX4" fmla="*/ 90309 w 1610447"/>
              <a:gd name="connsiteY4" fmla="*/ 1322243 h 1772896"/>
              <a:gd name="connsiteX5" fmla="*/ 143955 w 1610447"/>
              <a:gd name="connsiteY5" fmla="*/ 1400247 h 1772896"/>
              <a:gd name="connsiteX6" fmla="*/ 141371 w 1610447"/>
              <a:gd name="connsiteY6" fmla="*/ 1402024 h 1772896"/>
              <a:gd name="connsiteX7" fmla="*/ 368976 w 1610447"/>
              <a:gd name="connsiteY7" fmla="*/ 1757638 h 1772896"/>
              <a:gd name="connsiteX8" fmla="*/ 391161 w 1610447"/>
              <a:gd name="connsiteY8" fmla="*/ 1772896 h 1772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10447" h="1772896">
                <a:moveTo>
                  <a:pt x="391161" y="1772896"/>
                </a:moveTo>
                <a:lnTo>
                  <a:pt x="1610447" y="0"/>
                </a:lnTo>
                <a:lnTo>
                  <a:pt x="812315" y="0"/>
                </a:lnTo>
                <a:lnTo>
                  <a:pt x="0" y="1181142"/>
                </a:lnTo>
                <a:lnTo>
                  <a:pt x="90309" y="1322243"/>
                </a:lnTo>
                <a:lnTo>
                  <a:pt x="143955" y="1400247"/>
                </a:lnTo>
                <a:lnTo>
                  <a:pt x="141371" y="1402024"/>
                </a:lnTo>
                <a:lnTo>
                  <a:pt x="368976" y="1757638"/>
                </a:lnTo>
                <a:lnTo>
                  <a:pt x="391161" y="1772896"/>
                </a:lnTo>
                <a:close/>
              </a:path>
            </a:pathLst>
          </a:custGeom>
          <a:solidFill>
            <a:srgbClr val="ED6F65">
              <a:alpha val="25000"/>
            </a:srgbClr>
          </a:solidFill>
          <a:ln>
            <a:solidFill>
              <a:srgbClr val="F1DB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55" name="任意多边形 54"/>
          <p:cNvSpPr/>
          <p:nvPr/>
        </p:nvSpPr>
        <p:spPr>
          <a:xfrm flipH="1" flipV="1">
            <a:off x="1562100" y="5459413"/>
            <a:ext cx="768350" cy="593725"/>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ED5249">
              <a:alpha val="35000"/>
            </a:srgbClr>
          </a:solidFill>
          <a:ln>
            <a:solidFill>
              <a:srgbClr val="EFBBAB"/>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6" name="任意多边形 35"/>
          <p:cNvSpPr/>
          <p:nvPr/>
        </p:nvSpPr>
        <p:spPr>
          <a:xfrm flipH="1" flipV="1">
            <a:off x="4013200" y="4491038"/>
            <a:ext cx="766763" cy="595312"/>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89A67A">
              <a:alpha val="35000"/>
            </a:srgbClr>
          </a:solidFill>
          <a:ln>
            <a:solidFill>
              <a:srgbClr val="CFDAC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7" name="任意多边形 36"/>
          <p:cNvSpPr/>
          <p:nvPr/>
        </p:nvSpPr>
        <p:spPr>
          <a:xfrm flipV="1">
            <a:off x="6694488" y="5122863"/>
            <a:ext cx="768350" cy="595312"/>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ED6F65">
              <a:alpha val="35000"/>
            </a:srgbClr>
          </a:solidFill>
          <a:ln>
            <a:solidFill>
              <a:srgbClr val="F2C7BA"/>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cxnSp>
        <p:nvCxnSpPr>
          <p:cNvPr id="39" name="直接连接符 38"/>
          <p:cNvCxnSpPr/>
          <p:nvPr/>
        </p:nvCxnSpPr>
        <p:spPr>
          <a:xfrm>
            <a:off x="796925" y="776288"/>
            <a:ext cx="7897813"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41" name="平行四边形 40"/>
          <p:cNvSpPr/>
          <p:nvPr/>
        </p:nvSpPr>
        <p:spPr>
          <a:xfrm>
            <a:off x="361950" y="315913"/>
            <a:ext cx="1038225" cy="479425"/>
          </a:xfrm>
          <a:prstGeom prst="parallelogram">
            <a:avLst/>
          </a:prstGeom>
          <a:solidFill>
            <a:srgbClr val="34618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8468" name="文本框 41"/>
          <p:cNvSpPr txBox="1">
            <a:spLocks noChangeArrowheads="1"/>
          </p:cNvSpPr>
          <p:nvPr/>
        </p:nvSpPr>
        <p:spPr bwMode="auto">
          <a:xfrm>
            <a:off x="371475" y="293688"/>
            <a:ext cx="1019175" cy="523875"/>
          </a:xfrm>
          <a:prstGeom prst="rect">
            <a:avLst/>
          </a:prstGeom>
          <a:noFill/>
          <a:ln w="9525">
            <a:noFill/>
            <a:miter lim="800000"/>
            <a:headEnd/>
            <a:tailEnd/>
          </a:ln>
        </p:spPr>
        <p:txBody>
          <a:bodyPr>
            <a:spAutoFit/>
          </a:bodyPr>
          <a:lstStyle/>
          <a:p>
            <a:pPr algn="ctr"/>
            <a:r>
              <a:rPr lang="en-US" altLang="zh-CN" sz="2800">
                <a:solidFill>
                  <a:schemeClr val="bg1"/>
                </a:solidFill>
                <a:latin typeface="微软雅黑" pitchFamily="34" charset="-122"/>
                <a:ea typeface="微软雅黑" pitchFamily="34" charset="-122"/>
              </a:rPr>
              <a:t>3</a:t>
            </a:r>
            <a:endParaRPr lang="zh-CN" altLang="en-US" sz="2800">
              <a:solidFill>
                <a:schemeClr val="bg1"/>
              </a:solidFill>
              <a:latin typeface="微软雅黑" pitchFamily="34" charset="-122"/>
              <a:ea typeface="微软雅黑" pitchFamily="34" charset="-122"/>
            </a:endParaRPr>
          </a:p>
        </p:txBody>
      </p:sp>
      <p:grpSp>
        <p:nvGrpSpPr>
          <p:cNvPr id="2" name="组合 1"/>
          <p:cNvGrpSpPr>
            <a:grpSpLocks/>
          </p:cNvGrpSpPr>
          <p:nvPr/>
        </p:nvGrpSpPr>
        <p:grpSpPr bwMode="auto">
          <a:xfrm>
            <a:off x="5165725" y="1025525"/>
            <a:ext cx="1981200" cy="4713288"/>
            <a:chOff x="5165098" y="1146250"/>
            <a:chExt cx="1981879" cy="4713419"/>
          </a:xfrm>
        </p:grpSpPr>
        <p:grpSp>
          <p:nvGrpSpPr>
            <p:cNvPr id="18478" name="组合 53"/>
            <p:cNvGrpSpPr>
              <a:grpSpLocks/>
            </p:cNvGrpSpPr>
            <p:nvPr/>
          </p:nvGrpSpPr>
          <p:grpSpPr bwMode="auto">
            <a:xfrm>
              <a:off x="5165100" y="1146250"/>
              <a:ext cx="1981877" cy="4713419"/>
              <a:chOff x="6059488" y="1466844"/>
              <a:chExt cx="1981877" cy="4713419"/>
            </a:xfrm>
          </p:grpSpPr>
          <p:sp>
            <p:nvSpPr>
              <p:cNvPr id="56" name="等腰三角形 55"/>
              <p:cNvSpPr/>
              <p:nvPr/>
            </p:nvSpPr>
            <p:spPr>
              <a:xfrm rot="10800000">
                <a:off x="6343746" y="5797664"/>
                <a:ext cx="468473" cy="382599"/>
              </a:xfrm>
              <a:prstGeom prst="triangle">
                <a:avLst/>
              </a:prstGeom>
              <a:solidFill>
                <a:srgbClr val="32455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57" name="流程图: 手动操作 56"/>
              <p:cNvSpPr/>
              <p:nvPr/>
            </p:nvSpPr>
            <p:spPr>
              <a:xfrm>
                <a:off x="6059486" y="5345215"/>
                <a:ext cx="1036993" cy="377836"/>
              </a:xfrm>
              <a:prstGeom prst="flowChartManualOperation">
                <a:avLst/>
              </a:prstGeom>
              <a:solidFill>
                <a:srgbClr val="C79B6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58" name="任意多边形 57"/>
              <p:cNvSpPr/>
              <p:nvPr/>
            </p:nvSpPr>
            <p:spPr>
              <a:xfrm>
                <a:off x="6059486" y="2449534"/>
                <a:ext cx="1036993" cy="2821065"/>
              </a:xfrm>
              <a:custGeom>
                <a:avLst/>
                <a:gdLst>
                  <a:gd name="connsiteX0" fmla="*/ 0 w 1037229"/>
                  <a:gd name="connsiteY0" fmla="*/ 0 h 2820972"/>
                  <a:gd name="connsiteX1" fmla="*/ 486988 w 1037229"/>
                  <a:gd name="connsiteY1" fmla="*/ 0 h 2820972"/>
                  <a:gd name="connsiteX2" fmla="*/ 486988 w 1037229"/>
                  <a:gd name="connsiteY2" fmla="*/ 532263 h 2820972"/>
                  <a:gd name="connsiteX3" fmla="*/ 1037229 w 1037229"/>
                  <a:gd name="connsiteY3" fmla="*/ 532263 h 2820972"/>
                  <a:gd name="connsiteX4" fmla="*/ 1037229 w 1037229"/>
                  <a:gd name="connsiteY4" fmla="*/ 2820972 h 2820972"/>
                  <a:gd name="connsiteX5" fmla="*/ 0 w 1037229"/>
                  <a:gd name="connsiteY5" fmla="*/ 2820972 h 2820972"/>
                  <a:gd name="connsiteX6" fmla="*/ 0 w 1037229"/>
                  <a:gd name="connsiteY6" fmla="*/ 0 h 28209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37229" h="2820972">
                    <a:moveTo>
                      <a:pt x="0" y="0"/>
                    </a:moveTo>
                    <a:lnTo>
                      <a:pt x="486988" y="0"/>
                    </a:lnTo>
                    <a:lnTo>
                      <a:pt x="486988" y="532263"/>
                    </a:lnTo>
                    <a:lnTo>
                      <a:pt x="1037229" y="532263"/>
                    </a:lnTo>
                    <a:lnTo>
                      <a:pt x="1037229" y="2820972"/>
                    </a:lnTo>
                    <a:lnTo>
                      <a:pt x="0" y="2820972"/>
                    </a:lnTo>
                    <a:lnTo>
                      <a:pt x="0" y="0"/>
                    </a:lnTo>
                    <a:close/>
                  </a:path>
                </a:pathLst>
              </a:custGeom>
              <a:solidFill>
                <a:srgbClr val="E49B3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59" name="矩形 58"/>
              <p:cNvSpPr/>
              <p:nvPr/>
            </p:nvSpPr>
            <p:spPr>
              <a:xfrm>
                <a:off x="6697880" y="2339993"/>
                <a:ext cx="551052" cy="531828"/>
              </a:xfrm>
              <a:prstGeom prst="rect">
                <a:avLst/>
              </a:prstGeom>
              <a:solidFill>
                <a:srgbClr val="E49B3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60" name="矩形 59"/>
              <p:cNvSpPr/>
              <p:nvPr/>
            </p:nvSpPr>
            <p:spPr>
              <a:xfrm>
                <a:off x="7050425" y="1922470"/>
                <a:ext cx="198506" cy="190505"/>
              </a:xfrm>
              <a:prstGeom prst="rect">
                <a:avLst/>
              </a:prstGeom>
              <a:solidFill>
                <a:srgbClr val="89A67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61" name="矩形 60"/>
              <p:cNvSpPr/>
              <p:nvPr/>
            </p:nvSpPr>
            <p:spPr>
              <a:xfrm>
                <a:off x="7838807" y="1466844"/>
                <a:ext cx="202558" cy="195939"/>
              </a:xfrm>
              <a:prstGeom prst="rect">
                <a:avLst/>
              </a:prstGeom>
              <a:solidFill>
                <a:srgbClr val="C79B6C"/>
              </a:solidFill>
              <a:ln>
                <a:noFill/>
              </a:ln>
              <a:effectLst>
                <a:softEdge rad="25400"/>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63" name="矩形 62"/>
              <p:cNvSpPr/>
              <p:nvPr/>
            </p:nvSpPr>
            <p:spPr>
              <a:xfrm>
                <a:off x="7374668" y="1642477"/>
                <a:ext cx="275120" cy="266131"/>
              </a:xfrm>
              <a:prstGeom prst="rect">
                <a:avLst/>
              </a:prstGeom>
              <a:solidFill>
                <a:srgbClr val="324554">
                  <a:alpha val="89000"/>
                </a:srgbClr>
              </a:solidFill>
              <a:ln>
                <a:noFill/>
              </a:ln>
              <a:effectLst>
                <a:softEdge rad="25400"/>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64" name="矩形 63"/>
              <p:cNvSpPr/>
              <p:nvPr/>
            </p:nvSpPr>
            <p:spPr>
              <a:xfrm>
                <a:off x="7460141" y="2266966"/>
                <a:ext cx="377954" cy="365135"/>
              </a:xfrm>
              <a:prstGeom prst="rect">
                <a:avLst/>
              </a:prstGeom>
              <a:solidFill>
                <a:srgbClr val="508799">
                  <a:alpha val="9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cxnSp>
            <p:nvCxnSpPr>
              <p:cNvPr id="65" name="直接连接符 64"/>
              <p:cNvCxnSpPr/>
              <p:nvPr/>
            </p:nvCxnSpPr>
            <p:spPr>
              <a:xfrm>
                <a:off x="6856684" y="6180263"/>
                <a:ext cx="1184681" cy="0"/>
              </a:xfrm>
              <a:prstGeom prst="line">
                <a:avLst/>
              </a:prstGeom>
              <a:ln w="57150">
                <a:solidFill>
                  <a:srgbClr val="324554"/>
                </a:solidFill>
              </a:ln>
            </p:spPr>
            <p:style>
              <a:lnRef idx="1">
                <a:schemeClr val="accent1"/>
              </a:lnRef>
              <a:fillRef idx="0">
                <a:schemeClr val="accent1"/>
              </a:fillRef>
              <a:effectRef idx="0">
                <a:schemeClr val="accent1"/>
              </a:effectRef>
              <a:fontRef idx="minor">
                <a:schemeClr val="tx1"/>
              </a:fontRef>
            </p:style>
          </p:cxnSp>
        </p:grpSp>
        <p:sp>
          <p:nvSpPr>
            <p:cNvPr id="66" name="矩形 65"/>
            <p:cNvSpPr/>
            <p:nvPr/>
          </p:nvSpPr>
          <p:spPr>
            <a:xfrm>
              <a:off x="5165098" y="4292762"/>
              <a:ext cx="1036993" cy="654068"/>
            </a:xfrm>
            <a:prstGeom prst="rect">
              <a:avLst/>
            </a:prstGeom>
            <a:solidFill>
              <a:srgbClr val="ED6F6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67" name="矩形 66"/>
            <p:cNvSpPr/>
            <p:nvPr/>
          </p:nvSpPr>
          <p:spPr>
            <a:xfrm>
              <a:off x="5165098" y="3638694"/>
              <a:ext cx="1036993" cy="654068"/>
            </a:xfrm>
            <a:prstGeom prst="rect">
              <a:avLst/>
            </a:prstGeom>
            <a:solidFill>
              <a:srgbClr val="89A67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68" name="矩形 67"/>
            <p:cNvSpPr/>
            <p:nvPr/>
          </p:nvSpPr>
          <p:spPr>
            <a:xfrm>
              <a:off x="5165098" y="2986214"/>
              <a:ext cx="1036993" cy="654068"/>
            </a:xfrm>
            <a:prstGeom prst="rect">
              <a:avLst/>
            </a:prstGeom>
            <a:solidFill>
              <a:srgbClr val="28718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cxnSp>
        <p:nvCxnSpPr>
          <p:cNvPr id="71" name="直接连接符 70"/>
          <p:cNvCxnSpPr/>
          <p:nvPr/>
        </p:nvCxnSpPr>
        <p:spPr>
          <a:xfrm>
            <a:off x="1439863" y="2362200"/>
            <a:ext cx="3965575" cy="0"/>
          </a:xfrm>
          <a:prstGeom prst="line">
            <a:avLst/>
          </a:prstGeom>
          <a:ln w="19050">
            <a:solidFill>
              <a:srgbClr val="E49B35"/>
            </a:solidFill>
            <a:prstDash val="dash"/>
          </a:ln>
        </p:spPr>
        <p:style>
          <a:lnRef idx="1">
            <a:schemeClr val="accent1"/>
          </a:lnRef>
          <a:fillRef idx="0">
            <a:schemeClr val="accent1"/>
          </a:fillRef>
          <a:effectRef idx="0">
            <a:schemeClr val="accent1"/>
          </a:effectRef>
          <a:fontRef idx="minor">
            <a:schemeClr val="tx1"/>
          </a:fontRef>
        </p:style>
      </p:cxnSp>
      <p:sp>
        <p:nvSpPr>
          <p:cNvPr id="72" name="文本框 71"/>
          <p:cNvSpPr txBox="1"/>
          <p:nvPr/>
        </p:nvSpPr>
        <p:spPr>
          <a:xfrm>
            <a:off x="1084263" y="2419350"/>
            <a:ext cx="3686175" cy="777875"/>
          </a:xfrm>
          <a:prstGeom prst="rect">
            <a:avLst/>
          </a:prstGeom>
          <a:noFill/>
        </p:spPr>
        <p:txBody>
          <a:bodyPr>
            <a:spAutoFit/>
          </a:bodyPr>
          <a:lstStyle/>
          <a:p>
            <a:pPr algn="r" fontAlgn="auto">
              <a:lnSpc>
                <a:spcPct val="130000"/>
              </a:lnSpc>
              <a:spcBef>
                <a:spcPts val="0"/>
              </a:spcBef>
              <a:spcAft>
                <a:spcPts val="0"/>
              </a:spcAft>
              <a:defRPr/>
            </a:pPr>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此处插入文本框此处插入文本框</a:t>
            </a:r>
            <a:endParaRPr lang="en-US" altLang="zh-CN" dirty="0">
              <a:solidFill>
                <a:schemeClr val="tx1">
                  <a:lumMod val="75000"/>
                  <a:lumOff val="25000"/>
                </a:schemeClr>
              </a:solidFill>
              <a:latin typeface="微软雅黑" panose="020B0503020204020204" pitchFamily="34" charset="-122"/>
              <a:ea typeface="微软雅黑" panose="020B0503020204020204" pitchFamily="34" charset="-122"/>
            </a:endParaRPr>
          </a:p>
          <a:p>
            <a:pPr algn="r" fontAlgn="auto">
              <a:lnSpc>
                <a:spcPct val="130000"/>
              </a:lnSpc>
              <a:spcBef>
                <a:spcPts val="0"/>
              </a:spcBef>
              <a:spcAft>
                <a:spcPts val="0"/>
              </a:spcAft>
              <a:defRPr/>
            </a:pPr>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此处插入文本框</a:t>
            </a: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cxnSp>
        <p:nvCxnSpPr>
          <p:cNvPr id="73" name="直接连接符 72"/>
          <p:cNvCxnSpPr/>
          <p:nvPr/>
        </p:nvCxnSpPr>
        <p:spPr>
          <a:xfrm>
            <a:off x="1439863" y="3841750"/>
            <a:ext cx="3965575" cy="0"/>
          </a:xfrm>
          <a:prstGeom prst="line">
            <a:avLst/>
          </a:prstGeom>
          <a:ln w="19050">
            <a:solidFill>
              <a:srgbClr val="89A67A"/>
            </a:solidFill>
            <a:prstDash val="dash"/>
          </a:ln>
        </p:spPr>
        <p:style>
          <a:lnRef idx="1">
            <a:schemeClr val="accent1"/>
          </a:lnRef>
          <a:fillRef idx="0">
            <a:schemeClr val="accent1"/>
          </a:fillRef>
          <a:effectRef idx="0">
            <a:schemeClr val="accent1"/>
          </a:effectRef>
          <a:fontRef idx="minor">
            <a:schemeClr val="tx1"/>
          </a:fontRef>
        </p:style>
      </p:cxnSp>
      <p:sp>
        <p:nvSpPr>
          <p:cNvPr id="74" name="文本框 73"/>
          <p:cNvSpPr txBox="1"/>
          <p:nvPr/>
        </p:nvSpPr>
        <p:spPr>
          <a:xfrm>
            <a:off x="1084263" y="3900488"/>
            <a:ext cx="3686175" cy="777875"/>
          </a:xfrm>
          <a:prstGeom prst="rect">
            <a:avLst/>
          </a:prstGeom>
          <a:noFill/>
        </p:spPr>
        <p:txBody>
          <a:bodyPr>
            <a:spAutoFit/>
          </a:bodyPr>
          <a:lstStyle/>
          <a:p>
            <a:pPr algn="r" fontAlgn="auto">
              <a:lnSpc>
                <a:spcPct val="130000"/>
              </a:lnSpc>
              <a:spcBef>
                <a:spcPts val="0"/>
              </a:spcBef>
              <a:spcAft>
                <a:spcPts val="0"/>
              </a:spcAft>
              <a:defRPr/>
            </a:pPr>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此处插入文本框此处插入文本框</a:t>
            </a:r>
            <a:endParaRPr lang="en-US" altLang="zh-CN" dirty="0">
              <a:solidFill>
                <a:schemeClr val="tx1">
                  <a:lumMod val="75000"/>
                  <a:lumOff val="25000"/>
                </a:schemeClr>
              </a:solidFill>
              <a:latin typeface="微软雅黑" panose="020B0503020204020204" pitchFamily="34" charset="-122"/>
              <a:ea typeface="微软雅黑" panose="020B0503020204020204" pitchFamily="34" charset="-122"/>
            </a:endParaRPr>
          </a:p>
          <a:p>
            <a:pPr algn="r" fontAlgn="auto">
              <a:lnSpc>
                <a:spcPct val="130000"/>
              </a:lnSpc>
              <a:spcBef>
                <a:spcPts val="0"/>
              </a:spcBef>
              <a:spcAft>
                <a:spcPts val="0"/>
              </a:spcAft>
              <a:defRPr/>
            </a:pPr>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此处插入文本框</a:t>
            </a: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cxnSp>
        <p:nvCxnSpPr>
          <p:cNvPr id="75" name="直接连接符 74"/>
          <p:cNvCxnSpPr/>
          <p:nvPr/>
        </p:nvCxnSpPr>
        <p:spPr>
          <a:xfrm flipH="1">
            <a:off x="5934075" y="3159125"/>
            <a:ext cx="3965575" cy="0"/>
          </a:xfrm>
          <a:prstGeom prst="line">
            <a:avLst/>
          </a:prstGeom>
          <a:ln w="19050">
            <a:solidFill>
              <a:srgbClr val="287184"/>
            </a:solidFill>
            <a:prstDash val="dash"/>
          </a:ln>
        </p:spPr>
        <p:style>
          <a:lnRef idx="1">
            <a:schemeClr val="accent1"/>
          </a:lnRef>
          <a:fillRef idx="0">
            <a:schemeClr val="accent1"/>
          </a:fillRef>
          <a:effectRef idx="0">
            <a:schemeClr val="accent1"/>
          </a:effectRef>
          <a:fontRef idx="minor">
            <a:schemeClr val="tx1"/>
          </a:fontRef>
        </p:style>
      </p:cxnSp>
      <p:sp>
        <p:nvSpPr>
          <p:cNvPr id="77" name="文本框 76"/>
          <p:cNvSpPr txBox="1"/>
          <p:nvPr/>
        </p:nvSpPr>
        <p:spPr>
          <a:xfrm flipH="1">
            <a:off x="6580188" y="3228975"/>
            <a:ext cx="3686175" cy="776288"/>
          </a:xfrm>
          <a:prstGeom prst="rect">
            <a:avLst/>
          </a:prstGeom>
          <a:noFill/>
        </p:spPr>
        <p:txBody>
          <a:bodyPr>
            <a:spAutoFit/>
          </a:bodyPr>
          <a:lstStyle/>
          <a:p>
            <a:pPr fontAlgn="auto">
              <a:lnSpc>
                <a:spcPct val="130000"/>
              </a:lnSpc>
              <a:spcBef>
                <a:spcPts val="0"/>
              </a:spcBef>
              <a:spcAft>
                <a:spcPts val="0"/>
              </a:spcAft>
              <a:defRPr/>
            </a:pPr>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此处插入文本框此处插入文本框</a:t>
            </a:r>
            <a:endParaRPr lang="en-US" altLang="zh-CN" dirty="0">
              <a:solidFill>
                <a:schemeClr val="tx1">
                  <a:lumMod val="75000"/>
                  <a:lumOff val="25000"/>
                </a:schemeClr>
              </a:solidFill>
              <a:latin typeface="微软雅黑" panose="020B0503020204020204" pitchFamily="34" charset="-122"/>
              <a:ea typeface="微软雅黑" panose="020B0503020204020204" pitchFamily="34" charset="-122"/>
            </a:endParaRPr>
          </a:p>
          <a:p>
            <a:pPr fontAlgn="auto">
              <a:lnSpc>
                <a:spcPct val="130000"/>
              </a:lnSpc>
              <a:spcBef>
                <a:spcPts val="0"/>
              </a:spcBef>
              <a:spcAft>
                <a:spcPts val="0"/>
              </a:spcAft>
              <a:defRPr/>
            </a:pPr>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此处插入文本框</a:t>
            </a: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cxnSp>
        <p:nvCxnSpPr>
          <p:cNvPr id="78" name="直接连接符 77"/>
          <p:cNvCxnSpPr/>
          <p:nvPr/>
        </p:nvCxnSpPr>
        <p:spPr>
          <a:xfrm flipH="1">
            <a:off x="5940425" y="4459288"/>
            <a:ext cx="3965575" cy="0"/>
          </a:xfrm>
          <a:prstGeom prst="line">
            <a:avLst/>
          </a:prstGeom>
          <a:ln w="19050">
            <a:solidFill>
              <a:srgbClr val="ED6F65"/>
            </a:solidFill>
            <a:prstDash val="dash"/>
          </a:ln>
        </p:spPr>
        <p:style>
          <a:lnRef idx="1">
            <a:schemeClr val="accent1"/>
          </a:lnRef>
          <a:fillRef idx="0">
            <a:schemeClr val="accent1"/>
          </a:fillRef>
          <a:effectRef idx="0">
            <a:schemeClr val="accent1"/>
          </a:effectRef>
          <a:fontRef idx="minor">
            <a:schemeClr val="tx1"/>
          </a:fontRef>
        </p:style>
      </p:cxnSp>
      <p:sp>
        <p:nvSpPr>
          <p:cNvPr id="79" name="文本框 78"/>
          <p:cNvSpPr txBox="1"/>
          <p:nvPr/>
        </p:nvSpPr>
        <p:spPr>
          <a:xfrm flipH="1">
            <a:off x="6588125" y="4527550"/>
            <a:ext cx="3686175" cy="777875"/>
          </a:xfrm>
          <a:prstGeom prst="rect">
            <a:avLst/>
          </a:prstGeom>
          <a:noFill/>
        </p:spPr>
        <p:txBody>
          <a:bodyPr>
            <a:spAutoFit/>
          </a:bodyPr>
          <a:lstStyle/>
          <a:p>
            <a:pPr fontAlgn="auto">
              <a:lnSpc>
                <a:spcPct val="130000"/>
              </a:lnSpc>
              <a:spcBef>
                <a:spcPts val="0"/>
              </a:spcBef>
              <a:spcAft>
                <a:spcPts val="0"/>
              </a:spcAft>
              <a:defRPr/>
            </a:pPr>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此处插入文本框此处插入文本框</a:t>
            </a:r>
            <a:endParaRPr lang="en-US" altLang="zh-CN" dirty="0">
              <a:solidFill>
                <a:schemeClr val="tx1">
                  <a:lumMod val="75000"/>
                  <a:lumOff val="25000"/>
                </a:schemeClr>
              </a:solidFill>
              <a:latin typeface="微软雅黑" panose="020B0503020204020204" pitchFamily="34" charset="-122"/>
              <a:ea typeface="微软雅黑" panose="020B0503020204020204" pitchFamily="34" charset="-122"/>
            </a:endParaRPr>
          </a:p>
          <a:p>
            <a:pPr fontAlgn="auto">
              <a:lnSpc>
                <a:spcPct val="130000"/>
              </a:lnSpc>
              <a:spcBef>
                <a:spcPts val="0"/>
              </a:spcBef>
              <a:spcAft>
                <a:spcPts val="0"/>
              </a:spcAft>
              <a:defRPr/>
            </a:pPr>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此处插入文本框</a:t>
            </a: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900" decel="100000" fill="hold"/>
                                        <p:tgtEl>
                                          <p:spTgt spid="2"/>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2"/>
                                        </p:tgtEl>
                                        <p:attrNameLst>
                                          <p:attrName>ppt_y</p:attrName>
                                        </p:attrNameLst>
                                      </p:cBhvr>
                                      <p:tavLst>
                                        <p:tav tm="0">
                                          <p:val>
                                            <p:strVal val="#ppt_y-.03"/>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22" presetClass="entr" presetSubtype="2" fill="hold" nodeType="clickEffect">
                                  <p:stCondLst>
                                    <p:cond delay="0"/>
                                  </p:stCondLst>
                                  <p:childTnLst>
                                    <p:set>
                                      <p:cBhvr>
                                        <p:cTn id="14" dur="1" fill="hold">
                                          <p:stCondLst>
                                            <p:cond delay="0"/>
                                          </p:stCondLst>
                                        </p:cTn>
                                        <p:tgtEl>
                                          <p:spTgt spid="71"/>
                                        </p:tgtEl>
                                        <p:attrNameLst>
                                          <p:attrName>style.visibility</p:attrName>
                                        </p:attrNameLst>
                                      </p:cBhvr>
                                      <p:to>
                                        <p:strVal val="visible"/>
                                      </p:to>
                                    </p:set>
                                    <p:animEffect transition="in" filter="wipe(right)">
                                      <p:cBhvr>
                                        <p:cTn id="15" dur="500"/>
                                        <p:tgtEl>
                                          <p:spTgt spid="71"/>
                                        </p:tgtEl>
                                      </p:cBhvr>
                                    </p:animEffect>
                                  </p:childTnLst>
                                </p:cTn>
                              </p:par>
                              <p:par>
                                <p:cTn id="16" presetID="22" presetClass="entr" presetSubtype="2" fill="hold" grpId="0" nodeType="withEffect">
                                  <p:stCondLst>
                                    <p:cond delay="0"/>
                                  </p:stCondLst>
                                  <p:childTnLst>
                                    <p:set>
                                      <p:cBhvr>
                                        <p:cTn id="17" dur="1" fill="hold">
                                          <p:stCondLst>
                                            <p:cond delay="0"/>
                                          </p:stCondLst>
                                        </p:cTn>
                                        <p:tgtEl>
                                          <p:spTgt spid="72"/>
                                        </p:tgtEl>
                                        <p:attrNameLst>
                                          <p:attrName>style.visibility</p:attrName>
                                        </p:attrNameLst>
                                      </p:cBhvr>
                                      <p:to>
                                        <p:strVal val="visible"/>
                                      </p:to>
                                    </p:set>
                                    <p:animEffect transition="in" filter="wipe(right)">
                                      <p:cBhvr>
                                        <p:cTn id="18" dur="500"/>
                                        <p:tgtEl>
                                          <p:spTgt spid="72"/>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8" fill="hold" nodeType="clickEffect">
                                  <p:stCondLst>
                                    <p:cond delay="0"/>
                                  </p:stCondLst>
                                  <p:childTnLst>
                                    <p:set>
                                      <p:cBhvr>
                                        <p:cTn id="22" dur="1" fill="hold">
                                          <p:stCondLst>
                                            <p:cond delay="0"/>
                                          </p:stCondLst>
                                        </p:cTn>
                                        <p:tgtEl>
                                          <p:spTgt spid="75"/>
                                        </p:tgtEl>
                                        <p:attrNameLst>
                                          <p:attrName>style.visibility</p:attrName>
                                        </p:attrNameLst>
                                      </p:cBhvr>
                                      <p:to>
                                        <p:strVal val="visible"/>
                                      </p:to>
                                    </p:set>
                                    <p:animEffect transition="in" filter="wipe(left)">
                                      <p:cBhvr>
                                        <p:cTn id="23" dur="500"/>
                                        <p:tgtEl>
                                          <p:spTgt spid="75"/>
                                        </p:tgtEl>
                                      </p:cBhvr>
                                    </p:animEffect>
                                  </p:childTnLst>
                                </p:cTn>
                              </p:par>
                              <p:par>
                                <p:cTn id="24" presetID="22" presetClass="entr" presetSubtype="8" fill="hold" grpId="0" nodeType="withEffect">
                                  <p:stCondLst>
                                    <p:cond delay="0"/>
                                  </p:stCondLst>
                                  <p:childTnLst>
                                    <p:set>
                                      <p:cBhvr>
                                        <p:cTn id="25" dur="1" fill="hold">
                                          <p:stCondLst>
                                            <p:cond delay="0"/>
                                          </p:stCondLst>
                                        </p:cTn>
                                        <p:tgtEl>
                                          <p:spTgt spid="77"/>
                                        </p:tgtEl>
                                        <p:attrNameLst>
                                          <p:attrName>style.visibility</p:attrName>
                                        </p:attrNameLst>
                                      </p:cBhvr>
                                      <p:to>
                                        <p:strVal val="visible"/>
                                      </p:to>
                                    </p:set>
                                    <p:animEffect transition="in" filter="wipe(left)">
                                      <p:cBhvr>
                                        <p:cTn id="26" dur="500"/>
                                        <p:tgtEl>
                                          <p:spTgt spid="77"/>
                                        </p:tgtEl>
                                      </p:cBhvr>
                                    </p:animEffect>
                                  </p:childTnLst>
                                </p:cTn>
                              </p:par>
                            </p:childTnLst>
                          </p:cTn>
                        </p:par>
                      </p:childTnLst>
                    </p:cTn>
                  </p:par>
                  <p:par>
                    <p:cTn id="27" fill="hold">
                      <p:stCondLst>
                        <p:cond delay="indefinite"/>
                      </p:stCondLst>
                      <p:childTnLst>
                        <p:par>
                          <p:cTn id="28" fill="hold">
                            <p:stCondLst>
                              <p:cond delay="0"/>
                            </p:stCondLst>
                            <p:childTnLst>
                              <p:par>
                                <p:cTn id="29" presetID="22" presetClass="entr" presetSubtype="2" fill="hold" nodeType="clickEffect">
                                  <p:stCondLst>
                                    <p:cond delay="0"/>
                                  </p:stCondLst>
                                  <p:childTnLst>
                                    <p:set>
                                      <p:cBhvr>
                                        <p:cTn id="30" dur="1" fill="hold">
                                          <p:stCondLst>
                                            <p:cond delay="0"/>
                                          </p:stCondLst>
                                        </p:cTn>
                                        <p:tgtEl>
                                          <p:spTgt spid="73"/>
                                        </p:tgtEl>
                                        <p:attrNameLst>
                                          <p:attrName>style.visibility</p:attrName>
                                        </p:attrNameLst>
                                      </p:cBhvr>
                                      <p:to>
                                        <p:strVal val="visible"/>
                                      </p:to>
                                    </p:set>
                                    <p:animEffect transition="in" filter="wipe(right)">
                                      <p:cBhvr>
                                        <p:cTn id="31" dur="500"/>
                                        <p:tgtEl>
                                          <p:spTgt spid="73"/>
                                        </p:tgtEl>
                                      </p:cBhvr>
                                    </p:animEffect>
                                  </p:childTnLst>
                                </p:cTn>
                              </p:par>
                              <p:par>
                                <p:cTn id="32" presetID="22" presetClass="entr" presetSubtype="2" fill="hold" grpId="0" nodeType="withEffect">
                                  <p:stCondLst>
                                    <p:cond delay="0"/>
                                  </p:stCondLst>
                                  <p:childTnLst>
                                    <p:set>
                                      <p:cBhvr>
                                        <p:cTn id="33" dur="1" fill="hold">
                                          <p:stCondLst>
                                            <p:cond delay="0"/>
                                          </p:stCondLst>
                                        </p:cTn>
                                        <p:tgtEl>
                                          <p:spTgt spid="74"/>
                                        </p:tgtEl>
                                        <p:attrNameLst>
                                          <p:attrName>style.visibility</p:attrName>
                                        </p:attrNameLst>
                                      </p:cBhvr>
                                      <p:to>
                                        <p:strVal val="visible"/>
                                      </p:to>
                                    </p:set>
                                    <p:animEffect transition="in" filter="wipe(right)">
                                      <p:cBhvr>
                                        <p:cTn id="34" dur="500"/>
                                        <p:tgtEl>
                                          <p:spTgt spid="74"/>
                                        </p:tgtEl>
                                      </p:cBhvr>
                                    </p:animEffect>
                                  </p:childTnLst>
                                </p:cTn>
                              </p:par>
                            </p:childTnLst>
                          </p:cTn>
                        </p:par>
                      </p:childTnLst>
                    </p:cTn>
                  </p:par>
                  <p:par>
                    <p:cTn id="35" fill="hold">
                      <p:stCondLst>
                        <p:cond delay="indefinite"/>
                      </p:stCondLst>
                      <p:childTnLst>
                        <p:par>
                          <p:cTn id="36" fill="hold">
                            <p:stCondLst>
                              <p:cond delay="0"/>
                            </p:stCondLst>
                            <p:childTnLst>
                              <p:par>
                                <p:cTn id="37" presetID="22" presetClass="entr" presetSubtype="8" fill="hold" nodeType="clickEffect">
                                  <p:stCondLst>
                                    <p:cond delay="0"/>
                                  </p:stCondLst>
                                  <p:childTnLst>
                                    <p:set>
                                      <p:cBhvr>
                                        <p:cTn id="38" dur="1" fill="hold">
                                          <p:stCondLst>
                                            <p:cond delay="0"/>
                                          </p:stCondLst>
                                        </p:cTn>
                                        <p:tgtEl>
                                          <p:spTgt spid="78"/>
                                        </p:tgtEl>
                                        <p:attrNameLst>
                                          <p:attrName>style.visibility</p:attrName>
                                        </p:attrNameLst>
                                      </p:cBhvr>
                                      <p:to>
                                        <p:strVal val="visible"/>
                                      </p:to>
                                    </p:set>
                                    <p:animEffect transition="in" filter="wipe(left)">
                                      <p:cBhvr>
                                        <p:cTn id="39" dur="500"/>
                                        <p:tgtEl>
                                          <p:spTgt spid="78"/>
                                        </p:tgtEl>
                                      </p:cBhvr>
                                    </p:animEffect>
                                  </p:childTnLst>
                                </p:cTn>
                              </p:par>
                              <p:par>
                                <p:cTn id="40" presetID="22" presetClass="entr" presetSubtype="8" fill="hold" grpId="0" nodeType="withEffect">
                                  <p:stCondLst>
                                    <p:cond delay="0"/>
                                  </p:stCondLst>
                                  <p:childTnLst>
                                    <p:set>
                                      <p:cBhvr>
                                        <p:cTn id="41" dur="1" fill="hold">
                                          <p:stCondLst>
                                            <p:cond delay="0"/>
                                          </p:stCondLst>
                                        </p:cTn>
                                        <p:tgtEl>
                                          <p:spTgt spid="79"/>
                                        </p:tgtEl>
                                        <p:attrNameLst>
                                          <p:attrName>style.visibility</p:attrName>
                                        </p:attrNameLst>
                                      </p:cBhvr>
                                      <p:to>
                                        <p:strVal val="visible"/>
                                      </p:to>
                                    </p:set>
                                    <p:animEffect transition="in" filter="wipe(left)">
                                      <p:cBhvr>
                                        <p:cTn id="42" dur="500"/>
                                        <p:tgtEl>
                                          <p:spTgt spid="7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2" grpId="0"/>
      <p:bldP spid="74" grpId="0"/>
      <p:bldP spid="77" grpId="0"/>
      <p:bldP spid="79"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 name="任意多边形 69"/>
          <p:cNvSpPr/>
          <p:nvPr/>
        </p:nvSpPr>
        <p:spPr>
          <a:xfrm>
            <a:off x="561975" y="5459413"/>
            <a:ext cx="1379538" cy="1436687"/>
          </a:xfrm>
          <a:custGeom>
            <a:avLst/>
            <a:gdLst>
              <a:gd name="connsiteX0" fmla="*/ 988221 w 1379382"/>
              <a:gd name="connsiteY0" fmla="*/ 0 h 1436917"/>
              <a:gd name="connsiteX1" fmla="*/ 1010406 w 1379382"/>
              <a:gd name="connsiteY1" fmla="*/ 15258 h 1436917"/>
              <a:gd name="connsiteX2" fmla="*/ 1238011 w 1379382"/>
              <a:gd name="connsiteY2" fmla="*/ 370872 h 1436917"/>
              <a:gd name="connsiteX3" fmla="*/ 1235427 w 1379382"/>
              <a:gd name="connsiteY3" fmla="*/ 372649 h 1436917"/>
              <a:gd name="connsiteX4" fmla="*/ 1289073 w 1379382"/>
              <a:gd name="connsiteY4" fmla="*/ 450653 h 1436917"/>
              <a:gd name="connsiteX5" fmla="*/ 1379382 w 1379382"/>
              <a:gd name="connsiteY5" fmla="*/ 591754 h 1436917"/>
              <a:gd name="connsiteX6" fmla="*/ 798132 w 1379382"/>
              <a:gd name="connsiteY6" fmla="*/ 1436917 h 1436917"/>
              <a:gd name="connsiteX7" fmla="*/ 0 w 1379382"/>
              <a:gd name="connsiteY7" fmla="*/ 1436917 h 1436917"/>
              <a:gd name="connsiteX8" fmla="*/ 988221 w 1379382"/>
              <a:gd name="connsiteY8" fmla="*/ 0 h 14369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79382" h="1436917">
                <a:moveTo>
                  <a:pt x="988221" y="0"/>
                </a:moveTo>
                <a:lnTo>
                  <a:pt x="1010406" y="15258"/>
                </a:lnTo>
                <a:lnTo>
                  <a:pt x="1238011" y="370872"/>
                </a:lnTo>
                <a:lnTo>
                  <a:pt x="1235427" y="372649"/>
                </a:lnTo>
                <a:lnTo>
                  <a:pt x="1289073" y="450653"/>
                </a:lnTo>
                <a:lnTo>
                  <a:pt x="1379382" y="591754"/>
                </a:lnTo>
                <a:lnTo>
                  <a:pt x="798132" y="1436917"/>
                </a:lnTo>
                <a:lnTo>
                  <a:pt x="0" y="1436917"/>
                </a:lnTo>
                <a:lnTo>
                  <a:pt x="988221" y="0"/>
                </a:lnTo>
                <a:close/>
              </a:path>
            </a:pathLst>
          </a:custGeom>
          <a:solidFill>
            <a:srgbClr val="EE8F82"/>
          </a:solidFill>
          <a:ln>
            <a:solidFill>
              <a:srgbClr val="EE8F8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69" name="任意多边形 68"/>
          <p:cNvSpPr/>
          <p:nvPr/>
        </p:nvSpPr>
        <p:spPr>
          <a:xfrm>
            <a:off x="1949450" y="5459413"/>
            <a:ext cx="1377950" cy="1436687"/>
          </a:xfrm>
          <a:custGeom>
            <a:avLst/>
            <a:gdLst>
              <a:gd name="connsiteX0" fmla="*/ 389113 w 1377333"/>
              <a:gd name="connsiteY0" fmla="*/ 0 h 1436916"/>
              <a:gd name="connsiteX1" fmla="*/ 1377333 w 1377333"/>
              <a:gd name="connsiteY1" fmla="*/ 1436916 h 1436916"/>
              <a:gd name="connsiteX2" fmla="*/ 579200 w 1377333"/>
              <a:gd name="connsiteY2" fmla="*/ 1436916 h 1436916"/>
              <a:gd name="connsiteX3" fmla="*/ 0 w 1377333"/>
              <a:gd name="connsiteY3" fmla="*/ 594733 h 1436916"/>
              <a:gd name="connsiteX4" fmla="*/ 373996 w 1377333"/>
              <a:gd name="connsiteY4" fmla="*/ 10397 h 1436916"/>
              <a:gd name="connsiteX5" fmla="*/ 389113 w 1377333"/>
              <a:gd name="connsiteY5" fmla="*/ 0 h 14369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77333" h="1436916">
                <a:moveTo>
                  <a:pt x="389113" y="0"/>
                </a:moveTo>
                <a:lnTo>
                  <a:pt x="1377333" y="1436916"/>
                </a:lnTo>
                <a:lnTo>
                  <a:pt x="579200" y="1436916"/>
                </a:lnTo>
                <a:lnTo>
                  <a:pt x="0" y="594733"/>
                </a:lnTo>
                <a:lnTo>
                  <a:pt x="373996" y="10397"/>
                </a:lnTo>
                <a:lnTo>
                  <a:pt x="389113" y="0"/>
                </a:lnTo>
                <a:close/>
              </a:path>
            </a:pathLst>
          </a:custGeom>
          <a:solidFill>
            <a:srgbClr val="EE8F82"/>
          </a:solidFill>
          <a:ln>
            <a:solidFill>
              <a:srgbClr val="EE8F8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819" name="任意多边形 818"/>
          <p:cNvSpPr/>
          <p:nvPr/>
        </p:nvSpPr>
        <p:spPr>
          <a:xfrm flipV="1">
            <a:off x="5465763" y="5122863"/>
            <a:ext cx="1609725" cy="1773237"/>
          </a:xfrm>
          <a:custGeom>
            <a:avLst/>
            <a:gdLst>
              <a:gd name="connsiteX0" fmla="*/ 1219285 w 1608398"/>
              <a:gd name="connsiteY0" fmla="*/ 1772896 h 1772896"/>
              <a:gd name="connsiteX1" fmla="*/ 1234402 w 1608398"/>
              <a:gd name="connsiteY1" fmla="*/ 1762499 h 1772896"/>
              <a:gd name="connsiteX2" fmla="*/ 1608398 w 1608398"/>
              <a:gd name="connsiteY2" fmla="*/ 1178163 h 1772896"/>
              <a:gd name="connsiteX3" fmla="*/ 798132 w 1608398"/>
              <a:gd name="connsiteY3" fmla="*/ 0 h 1772896"/>
              <a:gd name="connsiteX4" fmla="*/ 0 w 1608398"/>
              <a:gd name="connsiteY4" fmla="*/ 0 h 1772896"/>
              <a:gd name="connsiteX5" fmla="*/ 1219285 w 1608398"/>
              <a:gd name="connsiteY5" fmla="*/ 1772896 h 1772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608398" h="1772896">
                <a:moveTo>
                  <a:pt x="1219285" y="1772896"/>
                </a:moveTo>
                <a:lnTo>
                  <a:pt x="1234402" y="1762499"/>
                </a:lnTo>
                <a:lnTo>
                  <a:pt x="1608398" y="1178163"/>
                </a:lnTo>
                <a:lnTo>
                  <a:pt x="798132" y="0"/>
                </a:lnTo>
                <a:lnTo>
                  <a:pt x="0" y="0"/>
                </a:lnTo>
                <a:lnTo>
                  <a:pt x="1219285" y="1772896"/>
                </a:lnTo>
                <a:close/>
              </a:path>
            </a:pathLst>
          </a:custGeom>
          <a:solidFill>
            <a:srgbClr val="EF756B">
              <a:alpha val="88000"/>
            </a:srgbClr>
          </a:solidFill>
          <a:ln>
            <a:solidFill>
              <a:srgbClr val="EE8F8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824" name="任意多边形 823"/>
          <p:cNvSpPr/>
          <p:nvPr/>
        </p:nvSpPr>
        <p:spPr>
          <a:xfrm flipH="1" flipV="1">
            <a:off x="4400550" y="4205288"/>
            <a:ext cx="2238375" cy="2690812"/>
          </a:xfrm>
          <a:custGeom>
            <a:avLst/>
            <a:gdLst>
              <a:gd name="connsiteX0" fmla="*/ 1850042 w 2239155"/>
              <a:gd name="connsiteY0" fmla="*/ 2690045 h 2690045"/>
              <a:gd name="connsiteX1" fmla="*/ 0 w 2239155"/>
              <a:gd name="connsiteY1" fmla="*/ 0 h 2690045"/>
              <a:gd name="connsiteX2" fmla="*/ 798132 w 2239155"/>
              <a:gd name="connsiteY2" fmla="*/ 0 h 2690045"/>
              <a:gd name="connsiteX3" fmla="*/ 2239155 w 2239155"/>
              <a:gd name="connsiteY3" fmla="*/ 2095312 h 2690045"/>
              <a:gd name="connsiteX4" fmla="*/ 1865159 w 2239155"/>
              <a:gd name="connsiteY4" fmla="*/ 2679648 h 2690045"/>
              <a:gd name="connsiteX5" fmla="*/ 1850042 w 2239155"/>
              <a:gd name="connsiteY5" fmla="*/ 2690045 h 26900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239155" h="2690045">
                <a:moveTo>
                  <a:pt x="1850042" y="2690045"/>
                </a:moveTo>
                <a:lnTo>
                  <a:pt x="0" y="0"/>
                </a:lnTo>
                <a:lnTo>
                  <a:pt x="798132" y="0"/>
                </a:lnTo>
                <a:lnTo>
                  <a:pt x="2239155" y="2095312"/>
                </a:lnTo>
                <a:lnTo>
                  <a:pt x="1865159" y="2679648"/>
                </a:lnTo>
                <a:lnTo>
                  <a:pt x="1850042" y="2690045"/>
                </a:lnTo>
                <a:close/>
              </a:path>
            </a:pathLst>
          </a:custGeom>
          <a:solidFill>
            <a:srgbClr val="A9BD9C"/>
          </a:solidFill>
          <a:ln>
            <a:solidFill>
              <a:srgbClr val="A9BD9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520" name="任意多边形 519"/>
          <p:cNvSpPr/>
          <p:nvPr/>
        </p:nvSpPr>
        <p:spPr>
          <a:xfrm>
            <a:off x="10575925" y="2868613"/>
            <a:ext cx="768350" cy="595312"/>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D57053">
              <a:alpha val="49000"/>
            </a:srgbClr>
          </a:solidFill>
          <a:ln>
            <a:solidFill>
              <a:srgbClr val="DF9B83">
                <a:alpha val="49000"/>
              </a:srgb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686" name="任意多边形 685"/>
          <p:cNvSpPr/>
          <p:nvPr/>
        </p:nvSpPr>
        <p:spPr>
          <a:xfrm>
            <a:off x="9482138" y="0"/>
            <a:ext cx="1474787" cy="1577975"/>
          </a:xfrm>
          <a:custGeom>
            <a:avLst/>
            <a:gdLst>
              <a:gd name="connsiteX0" fmla="*/ 0 w 1474363"/>
              <a:gd name="connsiteY0" fmla="*/ 0 h 1578002"/>
              <a:gd name="connsiteX1" fmla="*/ 798133 w 1474363"/>
              <a:gd name="connsiteY1" fmla="*/ 0 h 1578002"/>
              <a:gd name="connsiteX2" fmla="*/ 1474363 w 1474363"/>
              <a:gd name="connsiteY2" fmla="*/ 983269 h 1578002"/>
              <a:gd name="connsiteX3" fmla="*/ 1100367 w 1474363"/>
              <a:gd name="connsiteY3" fmla="*/ 1567605 h 1578002"/>
              <a:gd name="connsiteX4" fmla="*/ 1085250 w 1474363"/>
              <a:gd name="connsiteY4" fmla="*/ 1578002 h 1578002"/>
              <a:gd name="connsiteX5" fmla="*/ 0 w 1474363"/>
              <a:gd name="connsiteY5" fmla="*/ 0 h 15780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74363" h="1578002">
                <a:moveTo>
                  <a:pt x="0" y="0"/>
                </a:moveTo>
                <a:lnTo>
                  <a:pt x="798133" y="0"/>
                </a:lnTo>
                <a:lnTo>
                  <a:pt x="1474363" y="983269"/>
                </a:lnTo>
                <a:lnTo>
                  <a:pt x="1100367" y="1567605"/>
                </a:lnTo>
                <a:lnTo>
                  <a:pt x="1085250" y="1578002"/>
                </a:lnTo>
                <a:lnTo>
                  <a:pt x="0" y="0"/>
                </a:lnTo>
                <a:close/>
              </a:path>
            </a:pathLst>
          </a:custGeom>
          <a:solidFill>
            <a:srgbClr val="E7B05E">
              <a:alpha val="25000"/>
            </a:srgbClr>
          </a:solidFill>
          <a:ln>
            <a:solidFill>
              <a:srgbClr val="EFE3C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84" name="任意多边形 83"/>
          <p:cNvSpPr/>
          <p:nvPr/>
        </p:nvSpPr>
        <p:spPr>
          <a:xfrm>
            <a:off x="10964863" y="0"/>
            <a:ext cx="1238250" cy="1577975"/>
          </a:xfrm>
          <a:custGeom>
            <a:avLst/>
            <a:gdLst>
              <a:gd name="connsiteX0" fmla="*/ 678279 w 1238362"/>
              <a:gd name="connsiteY0" fmla="*/ 0 h 1578002"/>
              <a:gd name="connsiteX1" fmla="*/ 1238362 w 1238362"/>
              <a:gd name="connsiteY1" fmla="*/ 0 h 1578002"/>
              <a:gd name="connsiteX2" fmla="*/ 1238362 w 1238362"/>
              <a:gd name="connsiteY2" fmla="*/ 346134 h 1578002"/>
              <a:gd name="connsiteX3" fmla="*/ 391161 w 1238362"/>
              <a:gd name="connsiteY3" fmla="*/ 1578002 h 1578002"/>
              <a:gd name="connsiteX4" fmla="*/ 368976 w 1238362"/>
              <a:gd name="connsiteY4" fmla="*/ 1562744 h 1578002"/>
              <a:gd name="connsiteX5" fmla="*/ 141371 w 1238362"/>
              <a:gd name="connsiteY5" fmla="*/ 1207130 h 1578002"/>
              <a:gd name="connsiteX6" fmla="*/ 143955 w 1238362"/>
              <a:gd name="connsiteY6" fmla="*/ 1205353 h 1578002"/>
              <a:gd name="connsiteX7" fmla="*/ 90309 w 1238362"/>
              <a:gd name="connsiteY7" fmla="*/ 1127349 h 1578002"/>
              <a:gd name="connsiteX8" fmla="*/ 0 w 1238362"/>
              <a:gd name="connsiteY8" fmla="*/ 986248 h 1578002"/>
              <a:gd name="connsiteX9" fmla="*/ 678279 w 1238362"/>
              <a:gd name="connsiteY9" fmla="*/ 0 h 15780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38362" h="1578002">
                <a:moveTo>
                  <a:pt x="678279" y="0"/>
                </a:moveTo>
                <a:lnTo>
                  <a:pt x="1238362" y="0"/>
                </a:lnTo>
                <a:lnTo>
                  <a:pt x="1238362" y="346134"/>
                </a:lnTo>
                <a:lnTo>
                  <a:pt x="391161" y="1578002"/>
                </a:lnTo>
                <a:lnTo>
                  <a:pt x="368976" y="1562744"/>
                </a:lnTo>
                <a:lnTo>
                  <a:pt x="141371" y="1207130"/>
                </a:lnTo>
                <a:lnTo>
                  <a:pt x="143955" y="1205353"/>
                </a:lnTo>
                <a:lnTo>
                  <a:pt x="90309" y="1127349"/>
                </a:lnTo>
                <a:lnTo>
                  <a:pt x="0" y="986248"/>
                </a:lnTo>
                <a:lnTo>
                  <a:pt x="678279" y="0"/>
                </a:lnTo>
                <a:close/>
              </a:path>
            </a:pathLst>
          </a:custGeom>
          <a:solidFill>
            <a:srgbClr val="EFE3C2">
              <a:alpha val="71000"/>
            </a:srgbClr>
          </a:solidFill>
          <a:ln>
            <a:solidFill>
              <a:srgbClr val="EEE6C8"/>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704" name="任意多边形 703"/>
          <p:cNvSpPr/>
          <p:nvPr/>
        </p:nvSpPr>
        <p:spPr>
          <a:xfrm>
            <a:off x="11202988" y="1946275"/>
            <a:ext cx="798512" cy="1160463"/>
          </a:xfrm>
          <a:custGeom>
            <a:avLst/>
            <a:gdLst>
              <a:gd name="connsiteX0" fmla="*/ 399066 w 798132"/>
              <a:gd name="connsiteY0" fmla="*/ 0 h 1160519"/>
              <a:gd name="connsiteX1" fmla="*/ 798132 w 798132"/>
              <a:gd name="connsiteY1" fmla="*/ 580260 h 1160519"/>
              <a:gd name="connsiteX2" fmla="*/ 399066 w 798132"/>
              <a:gd name="connsiteY2" fmla="*/ 1160519 h 1160519"/>
              <a:gd name="connsiteX3" fmla="*/ 0 w 798132"/>
              <a:gd name="connsiteY3" fmla="*/ 580260 h 1160519"/>
              <a:gd name="connsiteX4" fmla="*/ 399066 w 798132"/>
              <a:gd name="connsiteY4" fmla="*/ 0 h 116051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98132" h="1160519">
                <a:moveTo>
                  <a:pt x="399066" y="0"/>
                </a:moveTo>
                <a:lnTo>
                  <a:pt x="798132" y="580260"/>
                </a:lnTo>
                <a:lnTo>
                  <a:pt x="399066" y="1160519"/>
                </a:lnTo>
                <a:lnTo>
                  <a:pt x="0" y="580260"/>
                </a:lnTo>
                <a:lnTo>
                  <a:pt x="399066" y="0"/>
                </a:lnTo>
                <a:close/>
              </a:path>
            </a:pathLst>
          </a:custGeom>
          <a:solidFill>
            <a:srgbClr val="D57053">
              <a:alpha val="25000"/>
            </a:srgbClr>
          </a:solidFill>
          <a:ln>
            <a:solidFill>
              <a:srgbClr val="EAD3BE"/>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88" name="任意多边形 87"/>
          <p:cNvSpPr/>
          <p:nvPr/>
        </p:nvSpPr>
        <p:spPr>
          <a:xfrm>
            <a:off x="11601450" y="1071563"/>
            <a:ext cx="601663" cy="1455737"/>
          </a:xfrm>
          <a:custGeom>
            <a:avLst/>
            <a:gdLst>
              <a:gd name="connsiteX0" fmla="*/ 601946 w 601946"/>
              <a:gd name="connsiteY0" fmla="*/ 0 h 1455517"/>
              <a:gd name="connsiteX1" fmla="*/ 601946 w 601946"/>
              <a:gd name="connsiteY1" fmla="*/ 1160520 h 1455517"/>
              <a:gd name="connsiteX2" fmla="*/ 399066 w 601946"/>
              <a:gd name="connsiteY2" fmla="*/ 1455517 h 1455517"/>
              <a:gd name="connsiteX3" fmla="*/ 0 w 601946"/>
              <a:gd name="connsiteY3" fmla="*/ 875257 h 1455517"/>
              <a:gd name="connsiteX4" fmla="*/ 601946 w 601946"/>
              <a:gd name="connsiteY4" fmla="*/ 0 h 145551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1946" h="1455517">
                <a:moveTo>
                  <a:pt x="601946" y="0"/>
                </a:moveTo>
                <a:lnTo>
                  <a:pt x="601946" y="1160520"/>
                </a:lnTo>
                <a:lnTo>
                  <a:pt x="399066" y="1455517"/>
                </a:lnTo>
                <a:lnTo>
                  <a:pt x="0" y="875257"/>
                </a:lnTo>
                <a:lnTo>
                  <a:pt x="601946" y="0"/>
                </a:lnTo>
                <a:close/>
              </a:path>
            </a:pathLst>
          </a:custGeom>
          <a:solidFill>
            <a:srgbClr val="EBCEBC"/>
          </a:solidFill>
          <a:ln>
            <a:solidFill>
              <a:srgbClr val="EACDBA"/>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700" name="任意多边形 699"/>
          <p:cNvSpPr/>
          <p:nvPr/>
        </p:nvSpPr>
        <p:spPr>
          <a:xfrm>
            <a:off x="10964863" y="1590675"/>
            <a:ext cx="636587" cy="936625"/>
          </a:xfrm>
          <a:custGeom>
            <a:avLst/>
            <a:gdLst>
              <a:gd name="connsiteX0" fmla="*/ 391161 w 636416"/>
              <a:gd name="connsiteY0" fmla="*/ 0 h 936872"/>
              <a:gd name="connsiteX1" fmla="*/ 636416 w 636416"/>
              <a:gd name="connsiteY1" fmla="*/ 356612 h 936872"/>
              <a:gd name="connsiteX2" fmla="*/ 237350 w 636416"/>
              <a:gd name="connsiteY2" fmla="*/ 936872 h 936872"/>
              <a:gd name="connsiteX3" fmla="*/ 0 w 636416"/>
              <a:gd name="connsiteY3" fmla="*/ 591754 h 936872"/>
              <a:gd name="connsiteX4" fmla="*/ 90309 w 636416"/>
              <a:gd name="connsiteY4" fmla="*/ 450653 h 936872"/>
              <a:gd name="connsiteX5" fmla="*/ 143955 w 636416"/>
              <a:gd name="connsiteY5" fmla="*/ 372649 h 936872"/>
              <a:gd name="connsiteX6" fmla="*/ 141371 w 636416"/>
              <a:gd name="connsiteY6" fmla="*/ 370872 h 936872"/>
              <a:gd name="connsiteX7" fmla="*/ 368976 w 636416"/>
              <a:gd name="connsiteY7" fmla="*/ 15258 h 936872"/>
              <a:gd name="connsiteX8" fmla="*/ 391161 w 636416"/>
              <a:gd name="connsiteY8" fmla="*/ 0 h 9368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36416" h="936872">
                <a:moveTo>
                  <a:pt x="391161" y="0"/>
                </a:moveTo>
                <a:lnTo>
                  <a:pt x="636416" y="356612"/>
                </a:lnTo>
                <a:lnTo>
                  <a:pt x="237350" y="936872"/>
                </a:lnTo>
                <a:lnTo>
                  <a:pt x="0" y="591754"/>
                </a:lnTo>
                <a:lnTo>
                  <a:pt x="90309" y="450653"/>
                </a:lnTo>
                <a:lnTo>
                  <a:pt x="143955" y="372649"/>
                </a:lnTo>
                <a:lnTo>
                  <a:pt x="141371" y="370872"/>
                </a:lnTo>
                <a:lnTo>
                  <a:pt x="368976" y="15258"/>
                </a:lnTo>
                <a:lnTo>
                  <a:pt x="391161" y="0"/>
                </a:lnTo>
                <a:close/>
              </a:path>
            </a:pathLst>
          </a:custGeom>
          <a:solidFill>
            <a:srgbClr val="D2DBC4"/>
          </a:solidFill>
          <a:ln>
            <a:solidFill>
              <a:srgbClr val="D3DDC7"/>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699" name="任意多边形 698"/>
          <p:cNvSpPr/>
          <p:nvPr/>
        </p:nvSpPr>
        <p:spPr>
          <a:xfrm>
            <a:off x="10964863" y="2527300"/>
            <a:ext cx="636587" cy="936625"/>
          </a:xfrm>
          <a:custGeom>
            <a:avLst/>
            <a:gdLst>
              <a:gd name="connsiteX0" fmla="*/ 237350 w 636416"/>
              <a:gd name="connsiteY0" fmla="*/ 0 h 936871"/>
              <a:gd name="connsiteX1" fmla="*/ 636416 w 636416"/>
              <a:gd name="connsiteY1" fmla="*/ 580259 h 936871"/>
              <a:gd name="connsiteX2" fmla="*/ 391161 w 636416"/>
              <a:gd name="connsiteY2" fmla="*/ 936871 h 936871"/>
              <a:gd name="connsiteX3" fmla="*/ 368976 w 636416"/>
              <a:gd name="connsiteY3" fmla="*/ 921613 h 936871"/>
              <a:gd name="connsiteX4" fmla="*/ 141371 w 636416"/>
              <a:gd name="connsiteY4" fmla="*/ 565999 h 936871"/>
              <a:gd name="connsiteX5" fmla="*/ 143955 w 636416"/>
              <a:gd name="connsiteY5" fmla="*/ 564222 h 936871"/>
              <a:gd name="connsiteX6" fmla="*/ 90309 w 636416"/>
              <a:gd name="connsiteY6" fmla="*/ 486218 h 936871"/>
              <a:gd name="connsiteX7" fmla="*/ 0 w 636416"/>
              <a:gd name="connsiteY7" fmla="*/ 345117 h 936871"/>
              <a:gd name="connsiteX8" fmla="*/ 237350 w 636416"/>
              <a:gd name="connsiteY8" fmla="*/ 0 h 9368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36416" h="936871">
                <a:moveTo>
                  <a:pt x="237350" y="0"/>
                </a:moveTo>
                <a:lnTo>
                  <a:pt x="636416" y="580259"/>
                </a:lnTo>
                <a:lnTo>
                  <a:pt x="391161" y="936871"/>
                </a:lnTo>
                <a:lnTo>
                  <a:pt x="368976" y="921613"/>
                </a:lnTo>
                <a:lnTo>
                  <a:pt x="141371" y="565999"/>
                </a:lnTo>
                <a:lnTo>
                  <a:pt x="143955" y="564222"/>
                </a:lnTo>
                <a:lnTo>
                  <a:pt x="90309" y="486218"/>
                </a:lnTo>
                <a:lnTo>
                  <a:pt x="0" y="345117"/>
                </a:lnTo>
                <a:lnTo>
                  <a:pt x="237350" y="0"/>
                </a:lnTo>
                <a:close/>
              </a:path>
            </a:pathLst>
          </a:custGeom>
          <a:solidFill>
            <a:srgbClr val="E9CCBA"/>
          </a:solidFill>
          <a:ln>
            <a:solidFill>
              <a:srgbClr val="EACDBB"/>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94" name="任意多边形 93"/>
          <p:cNvSpPr/>
          <p:nvPr/>
        </p:nvSpPr>
        <p:spPr>
          <a:xfrm>
            <a:off x="11601450" y="2527300"/>
            <a:ext cx="601663" cy="1455738"/>
          </a:xfrm>
          <a:custGeom>
            <a:avLst/>
            <a:gdLst>
              <a:gd name="connsiteX0" fmla="*/ 399066 w 601946"/>
              <a:gd name="connsiteY0" fmla="*/ 0 h 1455516"/>
              <a:gd name="connsiteX1" fmla="*/ 601946 w 601946"/>
              <a:gd name="connsiteY1" fmla="*/ 294997 h 1455516"/>
              <a:gd name="connsiteX2" fmla="*/ 601946 w 601946"/>
              <a:gd name="connsiteY2" fmla="*/ 1455516 h 1455516"/>
              <a:gd name="connsiteX3" fmla="*/ 0 w 601946"/>
              <a:gd name="connsiteY3" fmla="*/ 580259 h 1455516"/>
              <a:gd name="connsiteX4" fmla="*/ 399066 w 601946"/>
              <a:gd name="connsiteY4" fmla="*/ 0 h 145551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1946" h="1455516">
                <a:moveTo>
                  <a:pt x="399066" y="0"/>
                </a:moveTo>
                <a:lnTo>
                  <a:pt x="601946" y="294997"/>
                </a:lnTo>
                <a:lnTo>
                  <a:pt x="601946" y="1455516"/>
                </a:lnTo>
                <a:lnTo>
                  <a:pt x="0" y="580259"/>
                </a:lnTo>
                <a:lnTo>
                  <a:pt x="399066" y="0"/>
                </a:lnTo>
                <a:close/>
              </a:path>
            </a:pathLst>
          </a:custGeom>
          <a:solidFill>
            <a:srgbClr val="D3DDC7"/>
          </a:solidFill>
          <a:ln>
            <a:solidFill>
              <a:srgbClr val="D3DCC6"/>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523" name="任意多边形 522"/>
          <p:cNvSpPr/>
          <p:nvPr/>
        </p:nvSpPr>
        <p:spPr>
          <a:xfrm>
            <a:off x="10575925" y="982663"/>
            <a:ext cx="768350" cy="595312"/>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E49B35">
              <a:alpha val="36000"/>
            </a:srgbClr>
          </a:solidFill>
          <a:ln>
            <a:solidFill>
              <a:srgbClr val="EBD09D">
                <a:alpha val="36000"/>
              </a:srgb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529" name="任意多边形 528"/>
          <p:cNvSpPr/>
          <p:nvPr/>
        </p:nvSpPr>
        <p:spPr>
          <a:xfrm flipV="1">
            <a:off x="10575925" y="1590675"/>
            <a:ext cx="768350" cy="593725"/>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88A378">
              <a:alpha val="53000"/>
            </a:srgbClr>
          </a:solidFill>
          <a:ln>
            <a:solidFill>
              <a:srgbClr val="B3C4A5">
                <a:alpha val="53000"/>
              </a:srgb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42" name="椭圆 41"/>
          <p:cNvSpPr/>
          <p:nvPr/>
        </p:nvSpPr>
        <p:spPr>
          <a:xfrm flipV="1">
            <a:off x="1822366" y="2101122"/>
            <a:ext cx="8896350" cy="51086"/>
          </a:xfrm>
          <a:prstGeom prst="ellipse">
            <a:avLst/>
          </a:prstGeom>
          <a:gradFill flip="none" rotWithShape="1">
            <a:gsLst>
              <a:gs pos="62000">
                <a:schemeClr val="bg1"/>
              </a:gs>
              <a:gs pos="47000">
                <a:schemeClr val="tx1">
                  <a:alpha val="39000"/>
                </a:scheme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45" name="椭圆 44"/>
          <p:cNvSpPr/>
          <p:nvPr/>
        </p:nvSpPr>
        <p:spPr>
          <a:xfrm flipV="1">
            <a:off x="500062" y="3463196"/>
            <a:ext cx="8896350" cy="51086"/>
          </a:xfrm>
          <a:prstGeom prst="ellipse">
            <a:avLst/>
          </a:prstGeom>
          <a:gradFill flip="none" rotWithShape="1">
            <a:gsLst>
              <a:gs pos="70000">
                <a:schemeClr val="bg1"/>
              </a:gs>
              <a:gs pos="47000">
                <a:schemeClr val="tx1">
                  <a:alpha val="39000"/>
                </a:scheme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pic>
        <p:nvPicPr>
          <p:cNvPr id="19477" name="图片 40"/>
          <p:cNvPicPr>
            <a:picLocks noChangeAspect="1"/>
          </p:cNvPicPr>
          <p:nvPr/>
        </p:nvPicPr>
        <p:blipFill>
          <a:blip r:embed="rId2"/>
          <a:srcRect l="156" t="30898" r="26794" b="49213"/>
          <a:stretch>
            <a:fillRect/>
          </a:stretch>
        </p:blipFill>
        <p:spPr bwMode="auto">
          <a:xfrm>
            <a:off x="495300" y="2122488"/>
            <a:ext cx="8905875" cy="1371600"/>
          </a:xfrm>
          <a:prstGeom prst="rect">
            <a:avLst/>
          </a:prstGeom>
          <a:noFill/>
          <a:ln w="9525">
            <a:noFill/>
            <a:miter lim="800000"/>
            <a:headEnd/>
            <a:tailEnd/>
          </a:ln>
        </p:spPr>
      </p:pic>
      <p:sp>
        <p:nvSpPr>
          <p:cNvPr id="534" name="任意多边形 533"/>
          <p:cNvSpPr/>
          <p:nvPr/>
        </p:nvSpPr>
        <p:spPr>
          <a:xfrm flipH="1" flipV="1">
            <a:off x="4013200" y="4205288"/>
            <a:ext cx="766763" cy="595312"/>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89A67A"/>
          </a:solidFill>
          <a:ln>
            <a:solidFill>
              <a:srgbClr val="89A67A"/>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73" name="任意多边形 72"/>
          <p:cNvSpPr/>
          <p:nvPr/>
        </p:nvSpPr>
        <p:spPr>
          <a:xfrm>
            <a:off x="2147888" y="4205288"/>
            <a:ext cx="2243137" cy="2703512"/>
          </a:xfrm>
          <a:custGeom>
            <a:avLst/>
            <a:gdLst>
              <a:gd name="connsiteX0" fmla="*/ 296787 w 2243162"/>
              <a:gd name="connsiteY0" fmla="*/ 2270482 h 2702024"/>
              <a:gd name="connsiteX1" fmla="*/ 593574 w 2243162"/>
              <a:gd name="connsiteY1" fmla="*/ 2702024 h 2702024"/>
              <a:gd name="connsiteX2" fmla="*/ 0 w 2243162"/>
              <a:gd name="connsiteY2" fmla="*/ 2702024 h 2702024"/>
              <a:gd name="connsiteX3" fmla="*/ 1852001 w 2243162"/>
              <a:gd name="connsiteY3" fmla="*/ 0 h 2702024"/>
              <a:gd name="connsiteX4" fmla="*/ 1874186 w 2243162"/>
              <a:gd name="connsiteY4" fmla="*/ 15258 h 2702024"/>
              <a:gd name="connsiteX5" fmla="*/ 2101791 w 2243162"/>
              <a:gd name="connsiteY5" fmla="*/ 370872 h 2702024"/>
              <a:gd name="connsiteX6" fmla="*/ 2099207 w 2243162"/>
              <a:gd name="connsiteY6" fmla="*/ 372649 h 2702024"/>
              <a:gd name="connsiteX7" fmla="*/ 2152853 w 2243162"/>
              <a:gd name="connsiteY7" fmla="*/ 450653 h 2702024"/>
              <a:gd name="connsiteX8" fmla="*/ 2243162 w 2243162"/>
              <a:gd name="connsiteY8" fmla="*/ 591754 h 2702024"/>
              <a:gd name="connsiteX9" fmla="*/ 800090 w 2243162"/>
              <a:gd name="connsiteY9" fmla="*/ 2690045 h 2702024"/>
              <a:gd name="connsiteX10" fmla="*/ 591618 w 2243162"/>
              <a:gd name="connsiteY10" fmla="*/ 2690045 h 2702024"/>
              <a:gd name="connsiteX11" fmla="*/ 296788 w 2243162"/>
              <a:gd name="connsiteY11" fmla="*/ 2261349 h 27020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243162" h="2702024">
                <a:moveTo>
                  <a:pt x="296787" y="2270482"/>
                </a:moveTo>
                <a:lnTo>
                  <a:pt x="593574" y="2702024"/>
                </a:lnTo>
                <a:lnTo>
                  <a:pt x="0" y="2702024"/>
                </a:lnTo>
                <a:close/>
                <a:moveTo>
                  <a:pt x="1852001" y="0"/>
                </a:moveTo>
                <a:lnTo>
                  <a:pt x="1874186" y="15258"/>
                </a:lnTo>
                <a:lnTo>
                  <a:pt x="2101791" y="370872"/>
                </a:lnTo>
                <a:lnTo>
                  <a:pt x="2099207" y="372649"/>
                </a:lnTo>
                <a:lnTo>
                  <a:pt x="2152853" y="450653"/>
                </a:lnTo>
                <a:lnTo>
                  <a:pt x="2243162" y="591754"/>
                </a:lnTo>
                <a:lnTo>
                  <a:pt x="800090" y="2690045"/>
                </a:lnTo>
                <a:lnTo>
                  <a:pt x="591618" y="2690045"/>
                </a:lnTo>
                <a:lnTo>
                  <a:pt x="296788" y="2261349"/>
                </a:lnTo>
                <a:close/>
              </a:path>
            </a:pathLst>
          </a:custGeom>
          <a:solidFill>
            <a:srgbClr val="A2B894">
              <a:alpha val="91000"/>
            </a:srgbClr>
          </a:solidFill>
          <a:ln>
            <a:solidFill>
              <a:srgbClr val="A9BD9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62" name="任意多边形 61"/>
          <p:cNvSpPr/>
          <p:nvPr/>
        </p:nvSpPr>
        <p:spPr>
          <a:xfrm>
            <a:off x="-34925" y="4818063"/>
            <a:ext cx="1016000" cy="2052637"/>
          </a:xfrm>
          <a:custGeom>
            <a:avLst/>
            <a:gdLst>
              <a:gd name="connsiteX0" fmla="*/ 0 w 1017046"/>
              <a:gd name="connsiteY0" fmla="*/ 0 h 2052322"/>
              <a:gd name="connsiteX1" fmla="*/ 1017046 w 1017046"/>
              <a:gd name="connsiteY1" fmla="*/ 1478830 h 2052322"/>
              <a:gd name="connsiteX2" fmla="*/ 613325 w 1017046"/>
              <a:gd name="connsiteY2" fmla="*/ 2052322 h 2052322"/>
              <a:gd name="connsiteX3" fmla="*/ 0 w 1017046"/>
              <a:gd name="connsiteY3" fmla="*/ 1160520 h 2052322"/>
              <a:gd name="connsiteX4" fmla="*/ 0 w 1017046"/>
              <a:gd name="connsiteY4" fmla="*/ 0 h 20523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17046" h="2052322">
                <a:moveTo>
                  <a:pt x="0" y="0"/>
                </a:moveTo>
                <a:lnTo>
                  <a:pt x="1017046" y="1478830"/>
                </a:lnTo>
                <a:lnTo>
                  <a:pt x="613325" y="2052322"/>
                </a:lnTo>
                <a:lnTo>
                  <a:pt x="0" y="1160520"/>
                </a:lnTo>
                <a:lnTo>
                  <a:pt x="0" y="0"/>
                </a:lnTo>
                <a:close/>
              </a:path>
            </a:pathLst>
          </a:custGeom>
          <a:solidFill>
            <a:srgbClr val="508799"/>
          </a:solidFill>
          <a:ln>
            <a:solidFill>
              <a:srgbClr val="508799"/>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812" name="任意多边形 811"/>
          <p:cNvSpPr/>
          <p:nvPr/>
        </p:nvSpPr>
        <p:spPr>
          <a:xfrm flipV="1">
            <a:off x="4397375" y="5881688"/>
            <a:ext cx="1089025" cy="1014412"/>
          </a:xfrm>
          <a:custGeom>
            <a:avLst/>
            <a:gdLst>
              <a:gd name="connsiteX0" fmla="*/ 391161 w 1088729"/>
              <a:gd name="connsiteY0" fmla="*/ 1014296 h 1014296"/>
              <a:gd name="connsiteX1" fmla="*/ 1088729 w 1088729"/>
              <a:gd name="connsiteY1" fmla="*/ 0 h 1014296"/>
              <a:gd name="connsiteX2" fmla="*/ 290598 w 1088729"/>
              <a:gd name="connsiteY2" fmla="*/ 0 h 1014296"/>
              <a:gd name="connsiteX3" fmla="*/ 0 w 1088729"/>
              <a:gd name="connsiteY3" fmla="*/ 422542 h 1014296"/>
              <a:gd name="connsiteX4" fmla="*/ 90309 w 1088729"/>
              <a:gd name="connsiteY4" fmla="*/ 563643 h 1014296"/>
              <a:gd name="connsiteX5" fmla="*/ 143955 w 1088729"/>
              <a:gd name="connsiteY5" fmla="*/ 641647 h 1014296"/>
              <a:gd name="connsiteX6" fmla="*/ 141371 w 1088729"/>
              <a:gd name="connsiteY6" fmla="*/ 643424 h 1014296"/>
              <a:gd name="connsiteX7" fmla="*/ 368976 w 1088729"/>
              <a:gd name="connsiteY7" fmla="*/ 999038 h 1014296"/>
              <a:gd name="connsiteX8" fmla="*/ 391161 w 1088729"/>
              <a:gd name="connsiteY8" fmla="*/ 1014296 h 10142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88729" h="1014296">
                <a:moveTo>
                  <a:pt x="391161" y="1014296"/>
                </a:moveTo>
                <a:lnTo>
                  <a:pt x="1088729" y="0"/>
                </a:lnTo>
                <a:lnTo>
                  <a:pt x="290598" y="0"/>
                </a:lnTo>
                <a:lnTo>
                  <a:pt x="0" y="422542"/>
                </a:lnTo>
                <a:lnTo>
                  <a:pt x="90309" y="563643"/>
                </a:lnTo>
                <a:lnTo>
                  <a:pt x="143955" y="641647"/>
                </a:lnTo>
                <a:lnTo>
                  <a:pt x="141371" y="643424"/>
                </a:lnTo>
                <a:lnTo>
                  <a:pt x="368976" y="999038"/>
                </a:lnTo>
                <a:lnTo>
                  <a:pt x="391161" y="1014296"/>
                </a:lnTo>
                <a:close/>
              </a:path>
            </a:pathLst>
          </a:custGeom>
          <a:solidFill>
            <a:srgbClr val="DD957C"/>
          </a:solidFill>
          <a:ln>
            <a:solidFill>
              <a:srgbClr val="DD957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638" name="任意多边形 637"/>
          <p:cNvSpPr/>
          <p:nvPr/>
        </p:nvSpPr>
        <p:spPr>
          <a:xfrm flipV="1">
            <a:off x="4008438" y="5881688"/>
            <a:ext cx="768350" cy="595312"/>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D57053"/>
          </a:solidFill>
          <a:ln>
            <a:solidFill>
              <a:srgbClr val="D57053"/>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648" name="任意多边形 647"/>
          <p:cNvSpPr/>
          <p:nvPr/>
        </p:nvSpPr>
        <p:spPr>
          <a:xfrm flipV="1">
            <a:off x="6694488" y="5122863"/>
            <a:ext cx="768350" cy="595312"/>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ED6F65"/>
          </a:solidFill>
          <a:ln>
            <a:solidFill>
              <a:srgbClr val="ED6F65"/>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661" name="任意多边形 660"/>
          <p:cNvSpPr/>
          <p:nvPr/>
        </p:nvSpPr>
        <p:spPr>
          <a:xfrm flipV="1">
            <a:off x="10821988" y="5495925"/>
            <a:ext cx="768350" cy="593725"/>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508799"/>
          </a:solidFill>
          <a:ln>
            <a:solidFill>
              <a:srgbClr val="377894"/>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666" name="任意多边形 665"/>
          <p:cNvSpPr/>
          <p:nvPr/>
        </p:nvSpPr>
        <p:spPr>
          <a:xfrm>
            <a:off x="9861550" y="5495925"/>
            <a:ext cx="1341438" cy="1384300"/>
          </a:xfrm>
          <a:custGeom>
            <a:avLst/>
            <a:gdLst>
              <a:gd name="connsiteX0" fmla="*/ 952127 w 1341240"/>
              <a:gd name="connsiteY0" fmla="*/ 0 h 1384436"/>
              <a:gd name="connsiteX1" fmla="*/ 967244 w 1341240"/>
              <a:gd name="connsiteY1" fmla="*/ 10397 h 1384436"/>
              <a:gd name="connsiteX2" fmla="*/ 1341240 w 1341240"/>
              <a:gd name="connsiteY2" fmla="*/ 594733 h 1384436"/>
              <a:gd name="connsiteX3" fmla="*/ 798132 w 1341240"/>
              <a:gd name="connsiteY3" fmla="*/ 1384436 h 1384436"/>
              <a:gd name="connsiteX4" fmla="*/ 0 w 1341240"/>
              <a:gd name="connsiteY4" fmla="*/ 1384436 h 1384436"/>
              <a:gd name="connsiteX5" fmla="*/ 952127 w 1341240"/>
              <a:gd name="connsiteY5" fmla="*/ 0 h 13844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41240" h="1384436">
                <a:moveTo>
                  <a:pt x="952127" y="0"/>
                </a:moveTo>
                <a:lnTo>
                  <a:pt x="967244" y="10397"/>
                </a:lnTo>
                <a:lnTo>
                  <a:pt x="1341240" y="594733"/>
                </a:lnTo>
                <a:lnTo>
                  <a:pt x="798132" y="1384436"/>
                </a:lnTo>
                <a:lnTo>
                  <a:pt x="0" y="1384436"/>
                </a:lnTo>
                <a:lnTo>
                  <a:pt x="952127" y="0"/>
                </a:lnTo>
                <a:close/>
              </a:path>
            </a:pathLst>
          </a:custGeom>
          <a:solidFill>
            <a:srgbClr val="30728C">
              <a:alpha val="59000"/>
            </a:srgbClr>
          </a:solidFill>
          <a:ln>
            <a:solidFill>
              <a:srgbClr val="7CA5A8"/>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710" name="任意多边形 709"/>
          <p:cNvSpPr/>
          <p:nvPr/>
        </p:nvSpPr>
        <p:spPr>
          <a:xfrm>
            <a:off x="11212513" y="5495925"/>
            <a:ext cx="979487" cy="1384300"/>
          </a:xfrm>
          <a:custGeom>
            <a:avLst/>
            <a:gdLst>
              <a:gd name="connsiteX0" fmla="*/ 391161 w 980063"/>
              <a:gd name="connsiteY0" fmla="*/ 0 h 1384436"/>
              <a:gd name="connsiteX1" fmla="*/ 980063 w 980063"/>
              <a:gd name="connsiteY1" fmla="*/ 856291 h 1384436"/>
              <a:gd name="connsiteX2" fmla="*/ 980063 w 980063"/>
              <a:gd name="connsiteY2" fmla="*/ 1384436 h 1384436"/>
              <a:gd name="connsiteX3" fmla="*/ 545157 w 980063"/>
              <a:gd name="connsiteY3" fmla="*/ 1384436 h 1384436"/>
              <a:gd name="connsiteX4" fmla="*/ 0 w 980063"/>
              <a:gd name="connsiteY4" fmla="*/ 591754 h 1384436"/>
              <a:gd name="connsiteX5" fmla="*/ 90309 w 980063"/>
              <a:gd name="connsiteY5" fmla="*/ 450653 h 1384436"/>
              <a:gd name="connsiteX6" fmla="*/ 143955 w 980063"/>
              <a:gd name="connsiteY6" fmla="*/ 372649 h 1384436"/>
              <a:gd name="connsiteX7" fmla="*/ 141371 w 980063"/>
              <a:gd name="connsiteY7" fmla="*/ 370872 h 1384436"/>
              <a:gd name="connsiteX8" fmla="*/ 368976 w 980063"/>
              <a:gd name="connsiteY8" fmla="*/ 15258 h 1384436"/>
              <a:gd name="connsiteX9" fmla="*/ 391161 w 980063"/>
              <a:gd name="connsiteY9" fmla="*/ 0 h 13844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80063" h="1384436">
                <a:moveTo>
                  <a:pt x="391161" y="0"/>
                </a:moveTo>
                <a:lnTo>
                  <a:pt x="980063" y="856291"/>
                </a:lnTo>
                <a:lnTo>
                  <a:pt x="980063" y="1384436"/>
                </a:lnTo>
                <a:lnTo>
                  <a:pt x="545157" y="1384436"/>
                </a:lnTo>
                <a:lnTo>
                  <a:pt x="0" y="591754"/>
                </a:lnTo>
                <a:lnTo>
                  <a:pt x="90309" y="450653"/>
                </a:lnTo>
                <a:lnTo>
                  <a:pt x="143955" y="372649"/>
                </a:lnTo>
                <a:lnTo>
                  <a:pt x="141371" y="370872"/>
                </a:lnTo>
                <a:lnTo>
                  <a:pt x="368976" y="15258"/>
                </a:lnTo>
                <a:lnTo>
                  <a:pt x="391161" y="0"/>
                </a:lnTo>
                <a:close/>
              </a:path>
            </a:pathLst>
          </a:custGeom>
          <a:solidFill>
            <a:srgbClr val="7CA5A8"/>
          </a:solidFill>
          <a:ln>
            <a:solidFill>
              <a:srgbClr val="7BA3A6"/>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671" name="任意多边形 670"/>
          <p:cNvSpPr/>
          <p:nvPr/>
        </p:nvSpPr>
        <p:spPr>
          <a:xfrm flipV="1">
            <a:off x="9196388" y="5503863"/>
            <a:ext cx="766762" cy="593725"/>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E49B35"/>
          </a:solidFill>
          <a:ln>
            <a:solidFill>
              <a:srgbClr val="E49B35"/>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76" name="任意多边形 75"/>
          <p:cNvSpPr/>
          <p:nvPr/>
        </p:nvSpPr>
        <p:spPr>
          <a:xfrm>
            <a:off x="8221663" y="5503863"/>
            <a:ext cx="1354137" cy="1404937"/>
          </a:xfrm>
          <a:custGeom>
            <a:avLst/>
            <a:gdLst>
              <a:gd name="connsiteX0" fmla="*/ 966135 w 1355248"/>
              <a:gd name="connsiteY0" fmla="*/ 0 h 1404805"/>
              <a:gd name="connsiteX1" fmla="*/ 981252 w 1355248"/>
              <a:gd name="connsiteY1" fmla="*/ 10397 h 1404805"/>
              <a:gd name="connsiteX2" fmla="*/ 1355248 w 1355248"/>
              <a:gd name="connsiteY2" fmla="*/ 594733 h 1404805"/>
              <a:gd name="connsiteX3" fmla="*/ 798132 w 1355248"/>
              <a:gd name="connsiteY3" fmla="*/ 1404805 h 1404805"/>
              <a:gd name="connsiteX4" fmla="*/ 0 w 1355248"/>
              <a:gd name="connsiteY4" fmla="*/ 1404805 h 1404805"/>
              <a:gd name="connsiteX5" fmla="*/ 966135 w 1355248"/>
              <a:gd name="connsiteY5" fmla="*/ 0 h 14048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55248" h="1404805">
                <a:moveTo>
                  <a:pt x="966135" y="0"/>
                </a:moveTo>
                <a:lnTo>
                  <a:pt x="981252" y="10397"/>
                </a:lnTo>
                <a:lnTo>
                  <a:pt x="1355248" y="594733"/>
                </a:lnTo>
                <a:lnTo>
                  <a:pt x="798132" y="1404805"/>
                </a:lnTo>
                <a:lnTo>
                  <a:pt x="0" y="1404805"/>
                </a:lnTo>
                <a:lnTo>
                  <a:pt x="966135" y="0"/>
                </a:lnTo>
                <a:close/>
              </a:path>
            </a:pathLst>
          </a:custGeom>
          <a:solidFill>
            <a:srgbClr val="E49B35">
              <a:alpha val="87000"/>
            </a:srgbClr>
          </a:solidFill>
          <a:ln>
            <a:solidFill>
              <a:srgbClr val="E5A64A"/>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81" name="任意多边形 80"/>
          <p:cNvSpPr/>
          <p:nvPr/>
        </p:nvSpPr>
        <p:spPr>
          <a:xfrm>
            <a:off x="9585325" y="5503863"/>
            <a:ext cx="1352550" cy="1397000"/>
          </a:xfrm>
          <a:custGeom>
            <a:avLst/>
            <a:gdLst>
              <a:gd name="connsiteX0" fmla="*/ 391161 w 1352191"/>
              <a:gd name="connsiteY0" fmla="*/ 0 h 1397381"/>
              <a:gd name="connsiteX1" fmla="*/ 1352191 w 1352191"/>
              <a:gd name="connsiteY1" fmla="*/ 1397381 h 1397381"/>
              <a:gd name="connsiteX2" fmla="*/ 554059 w 1352191"/>
              <a:gd name="connsiteY2" fmla="*/ 1397381 h 1397381"/>
              <a:gd name="connsiteX3" fmla="*/ 0 w 1352191"/>
              <a:gd name="connsiteY3" fmla="*/ 591754 h 1397381"/>
              <a:gd name="connsiteX4" fmla="*/ 90309 w 1352191"/>
              <a:gd name="connsiteY4" fmla="*/ 450653 h 1397381"/>
              <a:gd name="connsiteX5" fmla="*/ 143955 w 1352191"/>
              <a:gd name="connsiteY5" fmla="*/ 372649 h 1397381"/>
              <a:gd name="connsiteX6" fmla="*/ 141371 w 1352191"/>
              <a:gd name="connsiteY6" fmla="*/ 370872 h 1397381"/>
              <a:gd name="connsiteX7" fmla="*/ 368976 w 1352191"/>
              <a:gd name="connsiteY7" fmla="*/ 15258 h 1397381"/>
              <a:gd name="connsiteX8" fmla="*/ 391161 w 1352191"/>
              <a:gd name="connsiteY8" fmla="*/ 0 h 13973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2191" h="1397381">
                <a:moveTo>
                  <a:pt x="391161" y="0"/>
                </a:moveTo>
                <a:lnTo>
                  <a:pt x="1352191" y="1397381"/>
                </a:lnTo>
                <a:lnTo>
                  <a:pt x="554059" y="1397381"/>
                </a:lnTo>
                <a:lnTo>
                  <a:pt x="0" y="591754"/>
                </a:lnTo>
                <a:lnTo>
                  <a:pt x="90309" y="450653"/>
                </a:lnTo>
                <a:lnTo>
                  <a:pt x="143955" y="372649"/>
                </a:lnTo>
                <a:lnTo>
                  <a:pt x="141371" y="370872"/>
                </a:lnTo>
                <a:lnTo>
                  <a:pt x="368976" y="15258"/>
                </a:lnTo>
                <a:lnTo>
                  <a:pt x="391161" y="0"/>
                </a:lnTo>
                <a:close/>
              </a:path>
            </a:pathLst>
          </a:custGeom>
          <a:solidFill>
            <a:srgbClr val="E49B35">
              <a:alpha val="87000"/>
            </a:srgbClr>
          </a:solidFill>
          <a:ln>
            <a:solidFill>
              <a:srgbClr val="E5A64A"/>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789" name="任意多边形 788"/>
          <p:cNvSpPr/>
          <p:nvPr/>
        </p:nvSpPr>
        <p:spPr>
          <a:xfrm flipV="1">
            <a:off x="3302000" y="5881688"/>
            <a:ext cx="1087438" cy="1014412"/>
          </a:xfrm>
          <a:custGeom>
            <a:avLst/>
            <a:gdLst>
              <a:gd name="connsiteX0" fmla="*/ 697568 w 1086681"/>
              <a:gd name="connsiteY0" fmla="*/ 1014296 h 1014296"/>
              <a:gd name="connsiteX1" fmla="*/ 712685 w 1086681"/>
              <a:gd name="connsiteY1" fmla="*/ 1003899 h 1014296"/>
              <a:gd name="connsiteX2" fmla="*/ 1086681 w 1086681"/>
              <a:gd name="connsiteY2" fmla="*/ 419563 h 1014296"/>
              <a:gd name="connsiteX3" fmla="*/ 798132 w 1086681"/>
              <a:gd name="connsiteY3" fmla="*/ 0 h 1014296"/>
              <a:gd name="connsiteX4" fmla="*/ 0 w 1086681"/>
              <a:gd name="connsiteY4" fmla="*/ 0 h 1014296"/>
              <a:gd name="connsiteX5" fmla="*/ 697568 w 1086681"/>
              <a:gd name="connsiteY5" fmla="*/ 1014296 h 10142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86681" h="1014296">
                <a:moveTo>
                  <a:pt x="697568" y="1014296"/>
                </a:moveTo>
                <a:lnTo>
                  <a:pt x="712685" y="1003899"/>
                </a:lnTo>
                <a:lnTo>
                  <a:pt x="1086681" y="419563"/>
                </a:lnTo>
                <a:lnTo>
                  <a:pt x="798132" y="0"/>
                </a:lnTo>
                <a:lnTo>
                  <a:pt x="0" y="0"/>
                </a:lnTo>
                <a:lnTo>
                  <a:pt x="697568" y="1014296"/>
                </a:lnTo>
                <a:close/>
              </a:path>
            </a:pathLst>
          </a:custGeom>
          <a:solidFill>
            <a:srgbClr val="DD957C">
              <a:alpha val="76000"/>
            </a:srgbClr>
          </a:solidFill>
          <a:ln>
            <a:solidFill>
              <a:srgbClr val="E2AB94"/>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713" name="矩形 712"/>
          <p:cNvSpPr/>
          <p:nvPr/>
        </p:nvSpPr>
        <p:spPr>
          <a:xfrm>
            <a:off x="0" y="454025"/>
            <a:ext cx="687388" cy="463550"/>
          </a:xfrm>
          <a:prstGeom prst="rect">
            <a:avLst/>
          </a:prstGeom>
          <a:solidFill>
            <a:srgbClr val="34618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cxnSp>
        <p:nvCxnSpPr>
          <p:cNvPr id="715" name="直接连接符 714"/>
          <p:cNvCxnSpPr/>
          <p:nvPr/>
        </p:nvCxnSpPr>
        <p:spPr>
          <a:xfrm>
            <a:off x="788988" y="452438"/>
            <a:ext cx="0" cy="465137"/>
          </a:xfrm>
          <a:prstGeom prst="line">
            <a:avLst/>
          </a:prstGeom>
          <a:ln w="19050">
            <a:solidFill>
              <a:srgbClr val="346182"/>
            </a:solidFill>
          </a:ln>
        </p:spPr>
        <p:style>
          <a:lnRef idx="1">
            <a:schemeClr val="accent1"/>
          </a:lnRef>
          <a:fillRef idx="0">
            <a:schemeClr val="accent1"/>
          </a:fillRef>
          <a:effectRef idx="0">
            <a:schemeClr val="accent1"/>
          </a:effectRef>
          <a:fontRef idx="minor">
            <a:schemeClr val="tx1"/>
          </a:fontRef>
        </p:style>
      </p:cxnSp>
      <p:sp>
        <p:nvSpPr>
          <p:cNvPr id="828" name="矩形 827"/>
          <p:cNvSpPr/>
          <p:nvPr/>
        </p:nvSpPr>
        <p:spPr>
          <a:xfrm>
            <a:off x="4605338" y="2433638"/>
            <a:ext cx="3186112" cy="769937"/>
          </a:xfrm>
          <a:prstGeom prst="rect">
            <a:avLst/>
          </a:prstGeom>
        </p:spPr>
        <p:txBody>
          <a:bodyPr>
            <a:spAutoFit/>
          </a:bodyPr>
          <a:lstStyle/>
          <a:p>
            <a:pPr algn="dist" fontAlgn="auto">
              <a:spcBef>
                <a:spcPts val="0"/>
              </a:spcBef>
              <a:spcAft>
                <a:spcPts val="0"/>
              </a:spcAft>
              <a:defRPr/>
            </a:pPr>
            <a:r>
              <a:rPr lang="en-US" altLang="zh-CN" sz="4400" b="1" kern="100" dirty="0">
                <a:solidFill>
                  <a:srgbClr val="315B7B"/>
                </a:solidFill>
                <a:latin typeface="微软雅黑" panose="020B0503020204020204" pitchFamily="34" charset="-122"/>
                <a:ea typeface="微软雅黑" panose="020B0503020204020204" pitchFamily="34" charset="-122"/>
                <a:cs typeface="Times New Roman" panose="02020603050405020304" pitchFamily="18" charset="0"/>
              </a:rPr>
              <a:t>THE END</a:t>
            </a:r>
            <a:endParaRPr lang="zh-CN" altLang="zh-CN" sz="2800" b="1" kern="100" dirty="0">
              <a:solidFill>
                <a:srgbClr val="315B7B"/>
              </a:solidFill>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687" name="任意多边形 686"/>
          <p:cNvSpPr/>
          <p:nvPr/>
        </p:nvSpPr>
        <p:spPr>
          <a:xfrm>
            <a:off x="8185150" y="0"/>
            <a:ext cx="2771775" cy="3463925"/>
          </a:xfrm>
          <a:custGeom>
            <a:avLst/>
            <a:gdLst>
              <a:gd name="connsiteX0" fmla="*/ 0 w 2771399"/>
              <a:gd name="connsiteY0" fmla="*/ 0 h 3463952"/>
              <a:gd name="connsiteX1" fmla="*/ 798131 w 2771399"/>
              <a:gd name="connsiteY1" fmla="*/ 0 h 3463952"/>
              <a:gd name="connsiteX2" fmla="*/ 2771399 w 2771399"/>
              <a:gd name="connsiteY2" fmla="*/ 2869219 h 3463952"/>
              <a:gd name="connsiteX3" fmla="*/ 2397403 w 2771399"/>
              <a:gd name="connsiteY3" fmla="*/ 3453555 h 3463952"/>
              <a:gd name="connsiteX4" fmla="*/ 2382286 w 2771399"/>
              <a:gd name="connsiteY4" fmla="*/ 3463952 h 3463952"/>
              <a:gd name="connsiteX5" fmla="*/ 0 w 2771399"/>
              <a:gd name="connsiteY5" fmla="*/ 0 h 34639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771399" h="3463952">
                <a:moveTo>
                  <a:pt x="0" y="0"/>
                </a:moveTo>
                <a:lnTo>
                  <a:pt x="798131" y="0"/>
                </a:lnTo>
                <a:lnTo>
                  <a:pt x="2771399" y="2869219"/>
                </a:lnTo>
                <a:lnTo>
                  <a:pt x="2397403" y="3453555"/>
                </a:lnTo>
                <a:lnTo>
                  <a:pt x="2382286" y="3463952"/>
                </a:lnTo>
                <a:lnTo>
                  <a:pt x="0" y="0"/>
                </a:lnTo>
                <a:close/>
              </a:path>
            </a:pathLst>
          </a:custGeom>
          <a:solidFill>
            <a:srgbClr val="D57053">
              <a:alpha val="30000"/>
            </a:srgbClr>
          </a:solidFill>
          <a:ln>
            <a:solidFill>
              <a:srgbClr val="EACEB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825" name="任意多边形 824"/>
          <p:cNvSpPr/>
          <p:nvPr/>
        </p:nvSpPr>
        <p:spPr>
          <a:xfrm flipH="1" flipV="1">
            <a:off x="6913563" y="1590675"/>
            <a:ext cx="4043362" cy="5305425"/>
          </a:xfrm>
          <a:custGeom>
            <a:avLst/>
            <a:gdLst>
              <a:gd name="connsiteX0" fmla="*/ 389113 w 4043737"/>
              <a:gd name="connsiteY0" fmla="*/ 5305892 h 5305892"/>
              <a:gd name="connsiteX1" fmla="*/ 373996 w 4043737"/>
              <a:gd name="connsiteY1" fmla="*/ 5295495 h 5305892"/>
              <a:gd name="connsiteX2" fmla="*/ 0 w 4043737"/>
              <a:gd name="connsiteY2" fmla="*/ 4711159 h 5305892"/>
              <a:gd name="connsiteX3" fmla="*/ 2281471 w 4043737"/>
              <a:gd name="connsiteY3" fmla="*/ 1393799 h 5305892"/>
              <a:gd name="connsiteX4" fmla="*/ 2285250 w 4043737"/>
              <a:gd name="connsiteY4" fmla="*/ 1396398 h 5305892"/>
              <a:gd name="connsiteX5" fmla="*/ 3245605 w 4043737"/>
              <a:gd name="connsiteY5" fmla="*/ 0 h 5305892"/>
              <a:gd name="connsiteX6" fmla="*/ 4043737 w 4043737"/>
              <a:gd name="connsiteY6" fmla="*/ 0 h 5305892"/>
              <a:gd name="connsiteX7" fmla="*/ 1810872 w 4043737"/>
              <a:gd name="connsiteY7" fmla="*/ 3246685 h 5305892"/>
              <a:gd name="connsiteX8" fmla="*/ 1807092 w 4043737"/>
              <a:gd name="connsiteY8" fmla="*/ 3244086 h 5305892"/>
              <a:gd name="connsiteX9" fmla="*/ 389113 w 4043737"/>
              <a:gd name="connsiteY9" fmla="*/ 5305892 h 53058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043737" h="5305892">
                <a:moveTo>
                  <a:pt x="389113" y="5305892"/>
                </a:moveTo>
                <a:lnTo>
                  <a:pt x="373996" y="5295495"/>
                </a:lnTo>
                <a:lnTo>
                  <a:pt x="0" y="4711159"/>
                </a:lnTo>
                <a:lnTo>
                  <a:pt x="2281471" y="1393799"/>
                </a:lnTo>
                <a:lnTo>
                  <a:pt x="2285250" y="1396398"/>
                </a:lnTo>
                <a:lnTo>
                  <a:pt x="3245605" y="0"/>
                </a:lnTo>
                <a:lnTo>
                  <a:pt x="4043737" y="0"/>
                </a:lnTo>
                <a:lnTo>
                  <a:pt x="1810872" y="3246685"/>
                </a:lnTo>
                <a:lnTo>
                  <a:pt x="1807092" y="3244086"/>
                </a:lnTo>
                <a:lnTo>
                  <a:pt x="389113" y="5305892"/>
                </a:lnTo>
                <a:close/>
              </a:path>
            </a:pathLst>
          </a:custGeom>
          <a:solidFill>
            <a:srgbClr val="88A378">
              <a:alpha val="30000"/>
            </a:srgbClr>
          </a:solidFill>
          <a:ln>
            <a:solidFill>
              <a:srgbClr val="D3DCC5">
                <a:alpha val="30000"/>
              </a:srgb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818" name="任意多边形 817"/>
          <p:cNvSpPr/>
          <p:nvPr/>
        </p:nvSpPr>
        <p:spPr>
          <a:xfrm flipV="1">
            <a:off x="7083425" y="5122863"/>
            <a:ext cx="1611313" cy="1773237"/>
          </a:xfrm>
          <a:custGeom>
            <a:avLst/>
            <a:gdLst>
              <a:gd name="connsiteX0" fmla="*/ 391161 w 1610447"/>
              <a:gd name="connsiteY0" fmla="*/ 1772896 h 1772896"/>
              <a:gd name="connsiteX1" fmla="*/ 1610447 w 1610447"/>
              <a:gd name="connsiteY1" fmla="*/ 0 h 1772896"/>
              <a:gd name="connsiteX2" fmla="*/ 812315 w 1610447"/>
              <a:gd name="connsiteY2" fmla="*/ 0 h 1772896"/>
              <a:gd name="connsiteX3" fmla="*/ 0 w 1610447"/>
              <a:gd name="connsiteY3" fmla="*/ 1181142 h 1772896"/>
              <a:gd name="connsiteX4" fmla="*/ 90309 w 1610447"/>
              <a:gd name="connsiteY4" fmla="*/ 1322243 h 1772896"/>
              <a:gd name="connsiteX5" fmla="*/ 143955 w 1610447"/>
              <a:gd name="connsiteY5" fmla="*/ 1400247 h 1772896"/>
              <a:gd name="connsiteX6" fmla="*/ 141371 w 1610447"/>
              <a:gd name="connsiteY6" fmla="*/ 1402024 h 1772896"/>
              <a:gd name="connsiteX7" fmla="*/ 368976 w 1610447"/>
              <a:gd name="connsiteY7" fmla="*/ 1757638 h 1772896"/>
              <a:gd name="connsiteX8" fmla="*/ 391161 w 1610447"/>
              <a:gd name="connsiteY8" fmla="*/ 1772896 h 1772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10447" h="1772896">
                <a:moveTo>
                  <a:pt x="391161" y="1772896"/>
                </a:moveTo>
                <a:lnTo>
                  <a:pt x="1610447" y="0"/>
                </a:lnTo>
                <a:lnTo>
                  <a:pt x="812315" y="0"/>
                </a:lnTo>
                <a:lnTo>
                  <a:pt x="0" y="1181142"/>
                </a:lnTo>
                <a:lnTo>
                  <a:pt x="90309" y="1322243"/>
                </a:lnTo>
                <a:lnTo>
                  <a:pt x="143955" y="1400247"/>
                </a:lnTo>
                <a:lnTo>
                  <a:pt x="141371" y="1402024"/>
                </a:lnTo>
                <a:lnTo>
                  <a:pt x="368976" y="1757638"/>
                </a:lnTo>
                <a:lnTo>
                  <a:pt x="391161" y="1772896"/>
                </a:lnTo>
                <a:close/>
              </a:path>
            </a:pathLst>
          </a:custGeom>
          <a:solidFill>
            <a:srgbClr val="ED6F65">
              <a:alpha val="88000"/>
            </a:srgbClr>
          </a:solidFill>
          <a:ln>
            <a:solidFill>
              <a:srgbClr val="ED8075"/>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5" name="文本框 4"/>
          <p:cNvSpPr txBox="1">
            <a:spLocks noChangeArrowheads="1"/>
          </p:cNvSpPr>
          <p:nvPr/>
        </p:nvSpPr>
        <p:spPr bwMode="auto">
          <a:xfrm>
            <a:off x="5748338" y="3711575"/>
            <a:ext cx="900112" cy="369888"/>
          </a:xfrm>
          <a:prstGeom prst="rect">
            <a:avLst/>
          </a:prstGeom>
          <a:noFill/>
          <a:ln w="9525">
            <a:noFill/>
            <a:miter lim="800000"/>
            <a:headEnd/>
            <a:tailEnd/>
          </a:ln>
        </p:spPr>
        <p:txBody>
          <a:bodyPr>
            <a:spAutoFit/>
          </a:bodyPr>
          <a:lstStyle/>
          <a:p>
            <a:pPr algn="ctr"/>
            <a:r>
              <a:rPr lang="zh-CN" altLang="en-US">
                <a:solidFill>
                  <a:srgbClr val="346182"/>
                </a:solidFill>
                <a:latin typeface="微软雅黑" pitchFamily="34" charset="-122"/>
                <a:ea typeface="微软雅黑" pitchFamily="34" charset="-122"/>
              </a:rPr>
              <a:t>蓝梦</a:t>
            </a:r>
          </a:p>
        </p:txBody>
      </p:sp>
      <p:sp>
        <p:nvSpPr>
          <p:cNvPr id="55" name="任意多边形 54"/>
          <p:cNvSpPr/>
          <p:nvPr/>
        </p:nvSpPr>
        <p:spPr>
          <a:xfrm flipH="1" flipV="1">
            <a:off x="1562100" y="5459413"/>
            <a:ext cx="768350" cy="593725"/>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ED5249">
              <a:alpha val="82000"/>
            </a:srgbClr>
          </a:solidFill>
          <a:ln>
            <a:solidFill>
              <a:srgbClr val="EE6F65"/>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pic>
        <p:nvPicPr>
          <p:cNvPr id="43" name="图片 42"/>
          <p:cNvPicPr>
            <a:picLocks noChangeAspect="1"/>
          </p:cNvPicPr>
          <p:nvPr/>
        </p:nvPicPr>
        <p:blipFill>
          <a:blip r:embed="rId3"/>
          <a:srcRect/>
          <a:stretch>
            <a:fillRect/>
          </a:stretch>
        </p:blipFill>
        <p:spPr bwMode="auto">
          <a:xfrm>
            <a:off x="7445375" y="4949825"/>
            <a:ext cx="4570413" cy="1908175"/>
          </a:xfrm>
          <a:prstGeom prst="rect">
            <a:avLst/>
          </a:prstGeom>
          <a:noFill/>
          <a:ln w="9525">
            <a:noFill/>
            <a:miter lim="800000"/>
            <a:headEnd/>
            <a:tailEnd/>
          </a:ln>
        </p:spPr>
      </p:pic>
      <p:sp>
        <p:nvSpPr>
          <p:cNvPr id="19500" name="TextBox 40"/>
          <p:cNvSpPr txBox="1">
            <a:spLocks noChangeArrowheads="1"/>
          </p:cNvSpPr>
          <p:nvPr/>
        </p:nvSpPr>
        <p:spPr bwMode="auto">
          <a:xfrm>
            <a:off x="833438" y="454025"/>
            <a:ext cx="2493962" cy="461963"/>
          </a:xfrm>
          <a:prstGeom prst="rect">
            <a:avLst/>
          </a:prstGeom>
          <a:noFill/>
          <a:ln w="9525">
            <a:noFill/>
            <a:miter lim="800000"/>
            <a:headEnd/>
            <a:tailEnd/>
          </a:ln>
        </p:spPr>
        <p:txBody>
          <a:bodyPr anchor="ctr">
            <a:spAutoFit/>
          </a:bodyPr>
          <a:lstStyle/>
          <a:p>
            <a:r>
              <a:rPr lang="en-US" altLang="zh-CN" sz="2400">
                <a:solidFill>
                  <a:srgbClr val="346182"/>
                </a:solidFill>
                <a:latin typeface="微软雅黑" pitchFamily="34" charset="-122"/>
                <a:ea typeface="微软雅黑" pitchFamily="34" charset="-122"/>
              </a:rPr>
              <a:t>XX</a:t>
            </a:r>
            <a:r>
              <a:rPr lang="zh-CN" altLang="en-US" sz="2400">
                <a:solidFill>
                  <a:srgbClr val="346182"/>
                </a:solidFill>
                <a:latin typeface="微软雅黑" pitchFamily="34" charset="-122"/>
                <a:ea typeface="微软雅黑" pitchFamily="34" charset="-122"/>
              </a:rPr>
              <a:t>大学</a:t>
            </a:r>
            <a:r>
              <a:rPr lang="en-US" altLang="zh-CN" sz="2400">
                <a:solidFill>
                  <a:srgbClr val="346182"/>
                </a:solidFill>
                <a:latin typeface="微软雅黑" pitchFamily="34" charset="-122"/>
                <a:ea typeface="微软雅黑" pitchFamily="34" charset="-122"/>
              </a:rPr>
              <a:t>XX</a:t>
            </a:r>
            <a:r>
              <a:rPr lang="zh-CN" altLang="en-US" sz="2400">
                <a:solidFill>
                  <a:srgbClr val="346182"/>
                </a:solidFill>
                <a:latin typeface="微软雅黑" pitchFamily="34" charset="-122"/>
                <a:ea typeface="微软雅黑" pitchFamily="34" charset="-122"/>
              </a:rPr>
              <a:t>学院</a:t>
            </a:r>
          </a:p>
        </p:txBody>
      </p:sp>
      <p:pic>
        <p:nvPicPr>
          <p:cNvPr id="19501" name="Picture 2" descr="D:\PPT\模板\蓝梦.png"/>
          <p:cNvPicPr>
            <a:picLocks noChangeAspect="1" noChangeArrowheads="1"/>
          </p:cNvPicPr>
          <p:nvPr/>
        </p:nvPicPr>
        <p:blipFill>
          <a:blip r:embed="rId4"/>
          <a:srcRect/>
          <a:stretch>
            <a:fillRect/>
          </a:stretch>
        </p:blipFill>
        <p:spPr bwMode="auto">
          <a:xfrm>
            <a:off x="788988" y="1071563"/>
            <a:ext cx="3057525" cy="3055937"/>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828"/>
                                        </p:tgtEl>
                                        <p:attrNameLst>
                                          <p:attrName>style.visibility</p:attrName>
                                        </p:attrNameLst>
                                      </p:cBhvr>
                                      <p:to>
                                        <p:strVal val="visible"/>
                                      </p:to>
                                    </p:set>
                                    <p:animEffect transition="in" filter="fade">
                                      <p:cBhvr>
                                        <p:cTn id="7" dur="1000"/>
                                        <p:tgtEl>
                                          <p:spTgt spid="828"/>
                                        </p:tgtEl>
                                      </p:cBhvr>
                                    </p:animEffect>
                                    <p:anim calcmode="lin" valueType="num">
                                      <p:cBhvr>
                                        <p:cTn id="8" dur="1000" fill="hold"/>
                                        <p:tgtEl>
                                          <p:spTgt spid="828"/>
                                        </p:tgtEl>
                                        <p:attrNameLst>
                                          <p:attrName>ppt_x</p:attrName>
                                        </p:attrNameLst>
                                      </p:cBhvr>
                                      <p:tavLst>
                                        <p:tav tm="0">
                                          <p:val>
                                            <p:strVal val="#ppt_x"/>
                                          </p:val>
                                        </p:tav>
                                        <p:tav tm="100000">
                                          <p:val>
                                            <p:strVal val="#ppt_x"/>
                                          </p:val>
                                        </p:tav>
                                      </p:tavLst>
                                    </p:anim>
                                    <p:anim calcmode="lin" valueType="num">
                                      <p:cBhvr>
                                        <p:cTn id="9" dur="1000" fill="hold"/>
                                        <p:tgtEl>
                                          <p:spTgt spid="828"/>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grpId="0" nodeType="after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fade">
                                      <p:cBhvr>
                                        <p:cTn id="13" dur="1000"/>
                                        <p:tgtEl>
                                          <p:spTgt spid="5"/>
                                        </p:tgtEl>
                                      </p:cBhvr>
                                    </p:animEffect>
                                    <p:anim calcmode="lin" valueType="num">
                                      <p:cBhvr>
                                        <p:cTn id="14" dur="1000" fill="hold"/>
                                        <p:tgtEl>
                                          <p:spTgt spid="5"/>
                                        </p:tgtEl>
                                        <p:attrNameLst>
                                          <p:attrName>ppt_x</p:attrName>
                                        </p:attrNameLst>
                                      </p:cBhvr>
                                      <p:tavLst>
                                        <p:tav tm="0">
                                          <p:val>
                                            <p:strVal val="#ppt_x"/>
                                          </p:val>
                                        </p:tav>
                                        <p:tav tm="100000">
                                          <p:val>
                                            <p:strVal val="#ppt_x"/>
                                          </p:val>
                                        </p:tav>
                                      </p:tavLst>
                                    </p:anim>
                                    <p:anim calcmode="lin" valueType="num">
                                      <p:cBhvr>
                                        <p:cTn id="15" dur="1000" fill="hold"/>
                                        <p:tgtEl>
                                          <p:spTgt spid="5"/>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10" presetClass="entr" presetSubtype="0" fill="hold" nodeType="afterEffect">
                                  <p:stCondLst>
                                    <p:cond delay="0"/>
                                  </p:stCondLst>
                                  <p:childTnLst>
                                    <p:set>
                                      <p:cBhvr>
                                        <p:cTn id="18" dur="1" fill="hold">
                                          <p:stCondLst>
                                            <p:cond delay="0"/>
                                          </p:stCondLst>
                                        </p:cTn>
                                        <p:tgtEl>
                                          <p:spTgt spid="43"/>
                                        </p:tgtEl>
                                        <p:attrNameLst>
                                          <p:attrName>style.visibility</p:attrName>
                                        </p:attrNameLst>
                                      </p:cBhvr>
                                      <p:to>
                                        <p:strVal val="visible"/>
                                      </p:to>
                                    </p:set>
                                    <p:animEffect transition="in" filter="fade">
                                      <p:cBhvr>
                                        <p:cTn id="19"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28" grpId="0"/>
      <p:bldP spid="5" grpId="0"/>
    </p:bld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829</TotalTime>
  <Words>538</Words>
  <Application>Microsoft Office PowerPoint</Application>
  <PresentationFormat>自定义</PresentationFormat>
  <Paragraphs>56</Paragraphs>
  <Slides>7</Slides>
  <Notes>0</Notes>
  <HiddenSlides>0</HiddenSlides>
  <MMClips>0</MMClips>
  <ScaleCrop>false</ScaleCrop>
  <HeadingPairs>
    <vt:vector size="6" baseType="variant">
      <vt:variant>
        <vt:lpstr>已用的字体</vt:lpstr>
      </vt:variant>
      <vt:variant>
        <vt:i4>6</vt:i4>
      </vt:variant>
      <vt:variant>
        <vt:lpstr>演示文稿设计模板</vt:lpstr>
      </vt:variant>
      <vt:variant>
        <vt:i4>1</vt:i4>
      </vt:variant>
      <vt:variant>
        <vt:lpstr>幻灯片标题</vt:lpstr>
      </vt:variant>
      <vt:variant>
        <vt:i4>7</vt:i4>
      </vt:variant>
    </vt:vector>
  </HeadingPairs>
  <TitlesOfParts>
    <vt:vector size="14" baseType="lpstr">
      <vt:lpstr>Calibri</vt:lpstr>
      <vt:lpstr>宋体</vt:lpstr>
      <vt:lpstr>Arial</vt:lpstr>
      <vt:lpstr>Calibri Light</vt:lpstr>
      <vt:lpstr>微软雅黑</vt:lpstr>
      <vt:lpstr>Times New Roman</vt:lpstr>
      <vt:lpstr>Office 主题</vt:lpstr>
      <vt:lpstr>幻灯片 1</vt:lpstr>
      <vt:lpstr>幻灯片 2</vt:lpstr>
      <vt:lpstr>幻灯片 3</vt:lpstr>
      <vt:lpstr>幻灯片 4</vt:lpstr>
      <vt:lpstr>幻灯片 5</vt:lpstr>
      <vt:lpstr>幻灯片 6</vt:lpstr>
      <vt:lpstr>幻灯片 7</vt:lpstr>
    </vt:vector>
  </TitlesOfParts>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dell</dc:creator>
  <cp:lastModifiedBy>admin</cp:lastModifiedBy>
  <cp:revision>66</cp:revision>
  <dcterms:created xsi:type="dcterms:W3CDTF">2014-12-17T13:36:09Z</dcterms:created>
  <dcterms:modified xsi:type="dcterms:W3CDTF">2015-01-07T07:48:09Z</dcterms:modified>
</cp:coreProperties>
</file>