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528" y="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7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938B-5D35-4587-A499-F63EB341A321}" type="datetimeFigureOut">
              <a:rPr lang="zh-CN" altLang="en-US" smtClean="0"/>
              <a:pPr/>
              <a:t>2015/2/11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模板网，</a:t>
            </a:r>
            <a:r>
              <a:rPr lang="en-US" altLang="zh-CN" dirty="0" smtClean="0"/>
              <a:t>www.1ppt.com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938B-5D35-4587-A499-F63EB341A321}" type="datetimeFigureOut">
              <a:rPr lang="zh-CN" altLang="en-US" smtClean="0"/>
              <a:pPr/>
              <a:t>2015/2/11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8B03-4550-4865-94BB-4E9793965E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938B-5D35-4587-A499-F63EB341A321}" type="datetimeFigureOut">
              <a:rPr lang="zh-CN" altLang="en-US" smtClean="0"/>
              <a:pPr/>
              <a:t>2015/2/11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8B03-4550-4865-94BB-4E9793965E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模板网，</a:t>
            </a:r>
            <a:r>
              <a:rPr lang="en-US" altLang="zh-CN" dirty="0" smtClean="0"/>
              <a:t>www.1ppt.com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8B03-4550-4865-94BB-4E9793965E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938B-5D35-4587-A499-F63EB341A321}" type="datetimeFigureOut">
              <a:rPr lang="zh-CN" altLang="en-US" smtClean="0"/>
              <a:pPr/>
              <a:t>2015/2/11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8B03-4550-4865-94BB-4E9793965E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938B-5D35-4587-A499-F63EB341A321}" type="datetimeFigureOut">
              <a:rPr lang="zh-CN" altLang="en-US" smtClean="0"/>
              <a:pPr/>
              <a:t>2015/2/11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8B03-4550-4865-94BB-4E9793965E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938B-5D35-4587-A499-F63EB341A321}" type="datetimeFigureOut">
              <a:rPr lang="zh-CN" altLang="en-US" smtClean="0"/>
              <a:pPr/>
              <a:t>2015/2/11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8B03-4550-4865-94BB-4E9793965E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938B-5D35-4587-A499-F63EB341A321}" type="datetimeFigureOut">
              <a:rPr lang="zh-CN" altLang="en-US" smtClean="0"/>
              <a:pPr/>
              <a:t>2015/2/11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8B03-4550-4865-94BB-4E9793965E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938B-5D35-4587-A499-F63EB341A321}" type="datetimeFigureOut">
              <a:rPr lang="zh-CN" altLang="en-US" smtClean="0"/>
              <a:pPr/>
              <a:t>2015/2/11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8B03-4550-4865-94BB-4E9793965E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938B-5D35-4587-A499-F63EB341A321}" type="datetimeFigureOut">
              <a:rPr lang="zh-CN" altLang="en-US" smtClean="0"/>
              <a:pPr/>
              <a:t>2015/2/11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8B03-4550-4865-94BB-4E9793965E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9938B-5D35-4587-A499-F63EB341A321}" type="datetimeFigureOut">
              <a:rPr lang="zh-CN" altLang="en-US" smtClean="0"/>
              <a:pPr/>
              <a:t>2015/2/11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8B03-4550-4865-94BB-4E9793965E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6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9938B-5D35-4587-A499-F63EB341A321}" type="datetimeFigureOut">
              <a:rPr lang="zh-CN" altLang="en-US" smtClean="0"/>
              <a:pPr/>
              <a:t>2015/2/11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61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6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C8B03-4550-4865-94BB-4E9793965E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idan\Desktop\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786326"/>
            <a:ext cx="2873704" cy="772412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4335628" y="1205531"/>
            <a:ext cx="45891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团队工作报告</a:t>
            </a:r>
            <a:endParaRPr lang="zh-CN" altLang="en-US" sz="5400" b="1" dirty="0">
              <a:ln w="12700">
                <a:solidFill>
                  <a:schemeClr val="bg1">
                    <a:lumMod val="6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5762" y="428608"/>
            <a:ext cx="1328718" cy="428628"/>
          </a:xfrm>
        </p:spPr>
        <p:txBody>
          <a:bodyPr>
            <a:norm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目录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195736" y="1451241"/>
            <a:ext cx="4896544" cy="2797954"/>
            <a:chOff x="3044897" y="1489348"/>
            <a:chExt cx="2895255" cy="1896686"/>
          </a:xfrm>
        </p:grpSpPr>
        <p:pic>
          <p:nvPicPr>
            <p:cNvPr id="1026" name="Picture 2" descr="C:\Users\lidan\Desktop\linebg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4897" y="1489348"/>
              <a:ext cx="2895255" cy="365612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4008610" y="1497770"/>
              <a:ext cx="928117" cy="2503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华文细黑" panose="02010600040101010101" pitchFamily="2" charset="-122"/>
                  <a:ea typeface="华文细黑" panose="02010600040101010101" pitchFamily="2" charset="-122"/>
                </a:rPr>
                <a:t>点击添加标题</a:t>
              </a:r>
              <a:endParaRPr lang="zh-CN" altLang="en-US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pic>
          <p:nvPicPr>
            <p:cNvPr id="6" name="Picture 2" descr="C:\Users\lidan\Desktop\linebg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4897" y="1997836"/>
              <a:ext cx="2895255" cy="365612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008610" y="2006258"/>
              <a:ext cx="928117" cy="2503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华文细黑" panose="02010600040101010101" pitchFamily="2" charset="-122"/>
                  <a:ea typeface="华文细黑" panose="02010600040101010101" pitchFamily="2" charset="-122"/>
                </a:rPr>
                <a:t>点击添加标题</a:t>
              </a:r>
              <a:endParaRPr lang="zh-CN" altLang="en-US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pic>
          <p:nvPicPr>
            <p:cNvPr id="8" name="Picture 2" descr="C:\Users\lidan\Desktop\linebg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4897" y="2512192"/>
              <a:ext cx="2895255" cy="365612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4008610" y="2520614"/>
              <a:ext cx="928117" cy="2503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华文细黑" panose="02010600040101010101" pitchFamily="2" charset="-122"/>
                  <a:ea typeface="华文细黑" panose="02010600040101010101" pitchFamily="2" charset="-122"/>
                </a:rPr>
                <a:t>点击添加标题</a:t>
              </a:r>
              <a:endParaRPr lang="zh-CN" altLang="en-US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pic>
          <p:nvPicPr>
            <p:cNvPr id="10" name="Picture 2" descr="C:\Users\lidan\Desktop\linebg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4897" y="3020422"/>
              <a:ext cx="2895255" cy="365612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4008610" y="3028844"/>
              <a:ext cx="928117" cy="2503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 smtClean="0">
                  <a:latin typeface="华文细黑" panose="02010600040101010101" pitchFamily="2" charset="-122"/>
                  <a:ea typeface="华文细黑" panose="02010600040101010101" pitchFamily="2" charset="-122"/>
                </a:rPr>
                <a:t>点击添加标题</a:t>
              </a:r>
              <a:endParaRPr lang="zh-CN" altLang="en-US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385762" y="428608"/>
            <a:ext cx="1328718" cy="428628"/>
          </a:xfrm>
        </p:spPr>
        <p:txBody>
          <a:bodyPr>
            <a:norm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idan\Desktop\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6" y="1571616"/>
            <a:ext cx="3332389" cy="3221800"/>
          </a:xfrm>
          <a:prstGeom prst="rect">
            <a:avLst/>
          </a:prstGeom>
          <a:noFill/>
        </p:spPr>
      </p:pic>
      <p:cxnSp>
        <p:nvCxnSpPr>
          <p:cNvPr id="6" name="肘形连接符 5"/>
          <p:cNvCxnSpPr/>
          <p:nvPr/>
        </p:nvCxnSpPr>
        <p:spPr>
          <a:xfrm rot="5400000" flipH="1" flipV="1">
            <a:off x="3000366" y="1214426"/>
            <a:ext cx="928694" cy="78581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3989" y="865189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/>
              <a:t>20.8%</a:t>
            </a:r>
            <a:endParaRPr lang="zh-CN" altLang="en-US" sz="1200" dirty="0"/>
          </a:p>
        </p:txBody>
      </p:sp>
      <p:cxnSp>
        <p:nvCxnSpPr>
          <p:cNvPr id="9" name="肘形连接符 8"/>
          <p:cNvCxnSpPr/>
          <p:nvPr/>
        </p:nvCxnSpPr>
        <p:spPr>
          <a:xfrm rot="5400000">
            <a:off x="2536017" y="4107665"/>
            <a:ext cx="642942" cy="42862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59543" y="4667984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/>
              <a:t>13.8%</a:t>
            </a:r>
            <a:endParaRPr lang="zh-CN" altLang="en-US" sz="1200" dirty="0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385762" y="428608"/>
            <a:ext cx="1328718" cy="428628"/>
          </a:xfrm>
        </p:spPr>
        <p:txBody>
          <a:bodyPr>
            <a:norm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</a:rPr>
              <a:t>数据分析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13" name="肘形连接符 12"/>
          <p:cNvCxnSpPr/>
          <p:nvPr/>
        </p:nvCxnSpPr>
        <p:spPr>
          <a:xfrm>
            <a:off x="3571868" y="2928938"/>
            <a:ext cx="1928826" cy="28575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88497" y="3000378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/>
              <a:t>31%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idan\Desktop\shu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8" y="1714494"/>
            <a:ext cx="2217249" cy="1928826"/>
          </a:xfrm>
          <a:prstGeom prst="rect">
            <a:avLst/>
          </a:prstGeom>
          <a:noFill/>
        </p:spPr>
      </p:pic>
      <p:pic>
        <p:nvPicPr>
          <p:cNvPr id="3075" name="Picture 3" descr="C:\Users\lidan\Desktop\shu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72" y="1643054"/>
            <a:ext cx="2343150" cy="2038350"/>
          </a:xfrm>
          <a:prstGeom prst="rect">
            <a:avLst/>
          </a:prstGeom>
          <a:noFill/>
        </p:spPr>
      </p:pic>
      <p:pic>
        <p:nvPicPr>
          <p:cNvPr id="3076" name="Picture 4" descr="C:\Users\lidan\Desktop\shu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1571616"/>
            <a:ext cx="2343150" cy="20383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06408" y="1920734"/>
            <a:ext cx="574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</a:rPr>
              <a:t>16.7%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27756" y="2223313"/>
            <a:ext cx="574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</a:rPr>
              <a:t>16.7%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43537" y="2866254"/>
            <a:ext cx="574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</a:rPr>
              <a:t>16.7%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5886" y="3152007"/>
            <a:ext cx="574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</a:rPr>
              <a:t>16.7%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2976" y="2866254"/>
            <a:ext cx="574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</a:rPr>
              <a:t>16.7%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16431" y="2214679"/>
            <a:ext cx="574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</a:rPr>
              <a:t>16.7%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91628" y="2214559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</a:rPr>
              <a:t>63%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11799" y="2430568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</a:rPr>
              <a:t>33%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79863" y="3000378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</a:rPr>
              <a:t>28%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45026" y="2857502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</a:rPr>
              <a:t>28%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64214" y="3049655"/>
            <a:ext cx="383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</a:rPr>
              <a:t>10%</a:t>
            </a:r>
            <a:endParaRPr lang="zh-CN" altLang="en-US" sz="9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35674" y="3170251"/>
            <a:ext cx="32573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</a:rPr>
              <a:t>5%</a:t>
            </a:r>
            <a:endParaRPr lang="zh-CN" altLang="en-US" sz="9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37207" y="3071814"/>
            <a:ext cx="383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</a:rPr>
              <a:t>10%</a:t>
            </a:r>
            <a:endParaRPr lang="zh-CN" altLang="en-US" sz="9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95079" y="2151874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</a:rPr>
              <a:t>25%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40592" y="2151874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</a:rPr>
              <a:t>25%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56615" y="2723379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</a:rPr>
              <a:t>25%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29454" y="2722577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</a:rPr>
              <a:t>25%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29" name="标题 1"/>
          <p:cNvSpPr>
            <a:spLocks noGrp="1"/>
          </p:cNvSpPr>
          <p:nvPr>
            <p:ph type="title"/>
          </p:nvPr>
        </p:nvSpPr>
        <p:spPr>
          <a:xfrm>
            <a:off x="385762" y="428608"/>
            <a:ext cx="1328718" cy="428628"/>
          </a:xfrm>
        </p:spPr>
        <p:txBody>
          <a:bodyPr>
            <a:norm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</a:rPr>
              <a:t>数据分析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4282" y="5072081"/>
            <a:ext cx="3354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</a:rPr>
              <a:t>第一</a:t>
            </a:r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</a:rPr>
              <a:t>模板网，</a:t>
            </a:r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www.1ppt.com</a:t>
            </a:r>
            <a:endParaRPr lang="zh-CN" alt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4371996" y="1857368"/>
            <a:ext cx="4557722" cy="923330"/>
          </a:xfr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5400" b="1" dirty="0">
                <a:ln w="12700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THANK YOU</a:t>
            </a:r>
            <a:endParaRPr lang="zh-CN" altLang="en-US" sz="5400" b="1" dirty="0">
              <a:ln w="12700">
                <a:solidFill>
                  <a:schemeClr val="bg1">
                    <a:lumMod val="6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500" y="409228"/>
            <a:ext cx="6480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2"/>
                </a:solidFill>
              </a:rPr>
              <a:t>PPT</a:t>
            </a:r>
            <a:r>
              <a:rPr lang="zh-CN" altLang="en-US" sz="100" dirty="0">
                <a:solidFill>
                  <a:schemeClr val="bg2"/>
                </a:solidFill>
              </a:rPr>
              <a:t>模板下载：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2"/>
                </a:solidFill>
              </a:rPr>
              <a:t>行业</a:t>
            </a:r>
            <a:r>
              <a:rPr lang="en-US" altLang="zh-CN" sz="100" dirty="0">
                <a:solidFill>
                  <a:schemeClr val="bg2"/>
                </a:solidFill>
              </a:rPr>
              <a:t>PPT</a:t>
            </a:r>
            <a:r>
              <a:rPr lang="zh-CN" altLang="en-US" sz="100" dirty="0">
                <a:solidFill>
                  <a:schemeClr val="bg2"/>
                </a:solidFill>
              </a:rPr>
              <a:t>模板：</a:t>
            </a:r>
            <a:r>
              <a:rPr lang="en-US" altLang="zh-CN" sz="100" dirty="0">
                <a:solidFill>
                  <a:schemeClr val="bg2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2"/>
                </a:solidFill>
              </a:rPr>
              <a:t>节日</a:t>
            </a:r>
            <a:r>
              <a:rPr lang="en-US" altLang="zh-CN" sz="100" dirty="0">
                <a:solidFill>
                  <a:schemeClr val="bg2"/>
                </a:solidFill>
              </a:rPr>
              <a:t>PPT</a:t>
            </a:r>
            <a:r>
              <a:rPr lang="zh-CN" altLang="en-US" sz="100" dirty="0">
                <a:solidFill>
                  <a:schemeClr val="bg2"/>
                </a:solidFill>
              </a:rPr>
              <a:t>模板：</a:t>
            </a:r>
            <a:r>
              <a:rPr lang="en-US" altLang="zh-CN" sz="100" dirty="0">
                <a:solidFill>
                  <a:schemeClr val="bg2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2"/>
                </a:solidFill>
              </a:rPr>
              <a:t>素材下载：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2"/>
                </a:solidFill>
              </a:rPr>
              <a:t>PPT</a:t>
            </a:r>
            <a:r>
              <a:rPr lang="zh-CN" altLang="en-US" sz="100" dirty="0">
                <a:solidFill>
                  <a:schemeClr val="bg2"/>
                </a:solidFill>
              </a:rPr>
              <a:t>背景图片：</a:t>
            </a:r>
            <a:r>
              <a:rPr lang="en-US" altLang="zh-CN" sz="100" dirty="0">
                <a:solidFill>
                  <a:schemeClr val="bg2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2"/>
                </a:solidFill>
              </a:rPr>
              <a:t>图表下载：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2"/>
                </a:solidFill>
              </a:rPr>
              <a:t>优秀</a:t>
            </a:r>
            <a:r>
              <a:rPr lang="en-US" altLang="zh-CN" sz="100" dirty="0">
                <a:solidFill>
                  <a:schemeClr val="bg2"/>
                </a:solidFill>
              </a:rPr>
              <a:t>PPT</a:t>
            </a:r>
            <a:r>
              <a:rPr lang="zh-CN" altLang="en-US" sz="100" dirty="0">
                <a:solidFill>
                  <a:schemeClr val="bg2"/>
                </a:solidFill>
              </a:rPr>
              <a:t>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2"/>
                </a:solidFill>
              </a:rPr>
              <a:t>教程： </a:t>
            </a:r>
            <a:r>
              <a:rPr lang="en-US" altLang="zh-CN" sz="100" dirty="0">
                <a:solidFill>
                  <a:schemeClr val="bg2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2"/>
                </a:solidFill>
              </a:rPr>
              <a:t>Word</a:t>
            </a:r>
            <a:r>
              <a:rPr lang="zh-CN" altLang="en-US" sz="100" dirty="0">
                <a:solidFill>
                  <a:schemeClr val="bg2"/>
                </a:solidFill>
              </a:rPr>
              <a:t>教程： </a:t>
            </a:r>
            <a:r>
              <a:rPr lang="en-US" altLang="zh-CN" sz="100" dirty="0">
                <a:solidFill>
                  <a:schemeClr val="bg2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2"/>
                </a:solidFill>
              </a:rPr>
              <a:t>教程：</a:t>
            </a:r>
            <a:r>
              <a:rPr lang="en-US" altLang="zh-CN" sz="100" dirty="0">
                <a:solidFill>
                  <a:schemeClr val="bg2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2"/>
                </a:solidFill>
              </a:rPr>
              <a:t>资料下载：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2"/>
                </a:solidFill>
              </a:rPr>
              <a:t>课件下载：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2"/>
                </a:solidFill>
              </a:rPr>
              <a:t>范文下载：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2"/>
                </a:solidFill>
              </a:rPr>
              <a:t>试卷下载：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2"/>
                </a:solidFill>
              </a:rPr>
              <a:t>教案下载：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chemeClr val="bg2"/>
                </a:solidFill>
              </a:rPr>
              <a:t> </a:t>
            </a:r>
            <a:endParaRPr lang="zh-CN" altLang="en-US" sz="1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151</Words>
  <Application>Microsoft Office PowerPoint</Application>
  <PresentationFormat>全屏显示(16:10)</PresentationFormat>
  <Paragraphs>40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华文细黑</vt:lpstr>
      <vt:lpstr>时尚中黑简体</vt:lpstr>
      <vt:lpstr>宋体</vt:lpstr>
      <vt:lpstr>Arial</vt:lpstr>
      <vt:lpstr>Calibri</vt:lpstr>
      <vt:lpstr>Office 主题</vt:lpstr>
      <vt:lpstr>PowerPoint 演示文稿</vt:lpstr>
      <vt:lpstr>目录</vt:lpstr>
      <vt:lpstr>文本</vt:lpstr>
      <vt:lpstr>数据分析</vt:lpstr>
      <vt:lpstr>数据分析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lidan</dc:creator>
  <cp:lastModifiedBy>Administrator</cp:lastModifiedBy>
  <cp:revision>40</cp:revision>
  <dcterms:created xsi:type="dcterms:W3CDTF">2012-04-16T07:18:53Z</dcterms:created>
  <dcterms:modified xsi:type="dcterms:W3CDTF">2015-02-11T07:46:57Z</dcterms:modified>
</cp:coreProperties>
</file>