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1020" y="9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1950-BDB3-4C13-982B-76BC66B27AA7}" type="datetimeFigureOut">
              <a:rPr lang="zh-CN" altLang="en-US" smtClean="0"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6BC9-4525-447F-A349-95DF43775F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1950-BDB3-4C13-982B-76BC66B27AA7}" type="datetimeFigureOut">
              <a:rPr lang="zh-CN" altLang="en-US" smtClean="0"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6BC9-4525-447F-A349-95DF43775F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1950-BDB3-4C13-982B-76BC66B27AA7}" type="datetimeFigureOut">
              <a:rPr lang="zh-CN" altLang="en-US" smtClean="0"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6BC9-4525-447F-A349-95DF43775F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1950-BDB3-4C13-982B-76BC66B27AA7}" type="datetimeFigureOut">
              <a:rPr lang="zh-CN" altLang="en-US" smtClean="0"/>
              <a:t>2015/7/30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6BC9-4525-447F-A349-95DF43775F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1950-BDB3-4C13-982B-76BC66B27AA7}" type="datetimeFigureOut">
              <a:rPr lang="zh-CN" altLang="en-US" smtClean="0"/>
              <a:t>2015/7/30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6BC9-4525-447F-A349-95DF43775F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1950-BDB3-4C13-982B-76BC66B27AA7}" type="datetimeFigureOut">
              <a:rPr lang="zh-CN" altLang="en-US" smtClean="0"/>
              <a:t>2015/7/30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6BC9-4525-447F-A349-95DF43775F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1950-BDB3-4C13-982B-76BC66B27AA7}" type="datetimeFigureOut">
              <a:rPr lang="zh-CN" altLang="en-US" smtClean="0"/>
              <a:t>2015/7/30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6BC9-4525-447F-A349-95DF43775F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1950-BDB3-4C13-982B-76BC66B27AA7}" type="datetimeFigureOut">
              <a:rPr lang="zh-CN" altLang="en-US" smtClean="0"/>
              <a:t>2015/7/30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6BC9-4525-447F-A349-95DF43775F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61950-BDB3-4C13-982B-76BC66B27AA7}" type="datetimeFigureOut">
              <a:rPr lang="zh-CN" altLang="en-US" smtClean="0"/>
              <a:t>2015/7/30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06BC9-4525-447F-A349-95DF43775F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61950-BDB3-4C13-982B-76BC66B27AA7}" type="datetimeFigureOut">
              <a:rPr lang="zh-CN" altLang="en-US" smtClean="0"/>
              <a:t>2015/7/30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06BC9-4525-447F-A349-95DF43775FA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3174" y="985292"/>
            <a:ext cx="3466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itchFamily="34" charset="-122"/>
                <a:ea typeface="微软雅黑" pitchFamily="34" charset="-122"/>
              </a:rPr>
              <a:t>POWERPOINT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1628234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商务人物背景幻灯片模板</a:t>
            </a:r>
            <a:endParaRPr lang="zh-CN" altLang="en-US" sz="3200" b="1" dirty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8125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424"/>
          <p:cNvGrpSpPr/>
          <p:nvPr/>
        </p:nvGrpSpPr>
        <p:grpSpPr>
          <a:xfrm>
            <a:off x="642910" y="785798"/>
            <a:ext cx="1521423" cy="2950591"/>
            <a:chOff x="967058" y="1348737"/>
            <a:chExt cx="1521423" cy="2950591"/>
          </a:xfrm>
        </p:grpSpPr>
        <p:sp>
          <p:nvSpPr>
            <p:cNvPr id="4" name="圆角矩形 3"/>
            <p:cNvSpPr/>
            <p:nvPr/>
          </p:nvSpPr>
          <p:spPr>
            <a:xfrm rot="5400000">
              <a:off x="252474" y="2063321"/>
              <a:ext cx="2950591" cy="1521423"/>
            </a:xfrm>
            <a:prstGeom prst="roundRect">
              <a:avLst>
                <a:gd name="adj" fmla="val 50000"/>
              </a:avLst>
            </a:prstGeom>
            <a:gradFill>
              <a:gsLst>
                <a:gs pos="99000">
                  <a:srgbClr val="00B0F0"/>
                </a:gs>
                <a:gs pos="0">
                  <a:srgbClr val="0070C0"/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/>
            <a:scene3d>
              <a:camera prst="orthographicFront"/>
              <a:lightRig rig="threePt" dir="t"/>
            </a:scene3d>
            <a:sp3d extrusionH="34925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5" name="椭圆 4"/>
            <p:cNvSpPr/>
            <p:nvPr/>
          </p:nvSpPr>
          <p:spPr>
            <a:xfrm>
              <a:off x="1119728" y="1525492"/>
              <a:ext cx="1189128" cy="118912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 Box 39"/>
            <p:cNvSpPr txBox="1">
              <a:spLocks noChangeArrowheads="1"/>
            </p:cNvSpPr>
            <p:nvPr/>
          </p:nvSpPr>
          <p:spPr bwMode="auto">
            <a:xfrm>
              <a:off x="1092836" y="1500174"/>
              <a:ext cx="1307517" cy="743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lnSpc>
                  <a:spcPct val="150000"/>
                </a:lnSpc>
                <a:buClr>
                  <a:schemeClr val="bg1"/>
                </a:buClr>
              </a:pPr>
              <a:r>
                <a:rPr lang="en-US" altLang="zh-CN" sz="3200" b="1" spc="50" dirty="0" smtClean="0">
                  <a:ln w="11430"/>
                  <a:solidFill>
                    <a:srgbClr val="0070C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1285852" y="2122895"/>
              <a:ext cx="902811" cy="3774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bg1"/>
                </a:buClr>
              </a:pPr>
              <a:r>
                <a:rPr lang="zh-CN" altLang="en-US" sz="14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添加文字</a:t>
              </a:r>
              <a:endParaRPr lang="en-US" altLang="zh-CN" sz="1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Text Box 39"/>
            <p:cNvSpPr txBox="1">
              <a:spLocks noChangeArrowheads="1"/>
            </p:cNvSpPr>
            <p:nvPr/>
          </p:nvSpPr>
          <p:spPr bwMode="auto">
            <a:xfrm>
              <a:off x="1067111" y="2928934"/>
              <a:ext cx="1361749" cy="600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zh-CN" altLang="en-US" sz="11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点击添加内容文字点击添加内容文字</a:t>
              </a:r>
              <a:endParaRPr lang="en-US" altLang="zh-CN" sz="11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430"/>
          <p:cNvGrpSpPr/>
          <p:nvPr/>
        </p:nvGrpSpPr>
        <p:grpSpPr>
          <a:xfrm>
            <a:off x="2819092" y="785798"/>
            <a:ext cx="1521423" cy="2950591"/>
            <a:chOff x="967058" y="1348737"/>
            <a:chExt cx="1521423" cy="2950591"/>
          </a:xfrm>
        </p:grpSpPr>
        <p:sp>
          <p:nvSpPr>
            <p:cNvPr id="10" name="圆角矩形 9"/>
            <p:cNvSpPr/>
            <p:nvPr/>
          </p:nvSpPr>
          <p:spPr>
            <a:xfrm rot="5400000">
              <a:off x="252474" y="2063321"/>
              <a:ext cx="2950591" cy="1521423"/>
            </a:xfrm>
            <a:prstGeom prst="roundRect">
              <a:avLst>
                <a:gd name="adj" fmla="val 50000"/>
              </a:avLst>
            </a:prstGeom>
            <a:gradFill>
              <a:gsLst>
                <a:gs pos="99000">
                  <a:srgbClr val="70D34D"/>
                </a:gs>
                <a:gs pos="0">
                  <a:srgbClr val="339933"/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/>
            <a:scene3d>
              <a:camera prst="orthographicFront"/>
              <a:lightRig rig="threePt" dir="t"/>
            </a:scene3d>
            <a:sp3d extrusionH="34925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1" name="椭圆 10"/>
            <p:cNvSpPr/>
            <p:nvPr/>
          </p:nvSpPr>
          <p:spPr>
            <a:xfrm>
              <a:off x="1119728" y="1525492"/>
              <a:ext cx="1189128" cy="118912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 Box 39"/>
            <p:cNvSpPr txBox="1">
              <a:spLocks noChangeArrowheads="1"/>
            </p:cNvSpPr>
            <p:nvPr/>
          </p:nvSpPr>
          <p:spPr bwMode="auto">
            <a:xfrm>
              <a:off x="1092836" y="1500174"/>
              <a:ext cx="1307517" cy="743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lnSpc>
                  <a:spcPct val="150000"/>
                </a:lnSpc>
                <a:buClr>
                  <a:schemeClr val="bg1"/>
                </a:buClr>
              </a:pPr>
              <a:r>
                <a:rPr lang="en-US" altLang="zh-CN" sz="3200" b="1" spc="50" dirty="0" smtClean="0">
                  <a:ln w="11430"/>
                  <a:solidFill>
                    <a:srgbClr val="339933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1285852" y="2122895"/>
              <a:ext cx="902811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bg1"/>
                </a:buClr>
              </a:pPr>
              <a:r>
                <a:rPr lang="zh-CN" altLang="en-US" sz="1400" b="1" dirty="0" smtClean="0">
                  <a:solidFill>
                    <a:srgbClr val="339933"/>
                  </a:solidFill>
                  <a:latin typeface="微软雅黑" pitchFamily="34" charset="-122"/>
                  <a:ea typeface="微软雅黑" pitchFamily="34" charset="-122"/>
                </a:rPr>
                <a:t>添加文字</a:t>
              </a:r>
              <a:endParaRPr lang="en-US" altLang="zh-CN" sz="1400" b="1" dirty="0" smtClean="0">
                <a:solidFill>
                  <a:srgbClr val="33993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 Box 39"/>
            <p:cNvSpPr txBox="1">
              <a:spLocks noChangeArrowheads="1"/>
            </p:cNvSpPr>
            <p:nvPr/>
          </p:nvSpPr>
          <p:spPr bwMode="auto">
            <a:xfrm>
              <a:off x="1067111" y="2928934"/>
              <a:ext cx="1361749" cy="600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zh-CN" altLang="en-US" sz="11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点击添加内容文字点击添加内容文字</a:t>
              </a:r>
              <a:endParaRPr lang="en-US" altLang="zh-CN" sz="11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" name="组合 436"/>
          <p:cNvGrpSpPr/>
          <p:nvPr/>
        </p:nvGrpSpPr>
        <p:grpSpPr>
          <a:xfrm>
            <a:off x="2214546" y="2020346"/>
            <a:ext cx="522914" cy="285752"/>
            <a:chOff x="2214546" y="2169250"/>
            <a:chExt cx="522914" cy="285752"/>
          </a:xfrm>
          <a:solidFill>
            <a:srgbClr val="0070C0"/>
          </a:solidFill>
        </p:grpSpPr>
        <p:sp>
          <p:nvSpPr>
            <p:cNvPr id="16" name="燕尾形 15"/>
            <p:cNvSpPr/>
            <p:nvPr/>
          </p:nvSpPr>
          <p:spPr>
            <a:xfrm>
              <a:off x="2214546" y="2169250"/>
              <a:ext cx="285752" cy="285752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燕尾形 16"/>
            <p:cNvSpPr/>
            <p:nvPr/>
          </p:nvSpPr>
          <p:spPr>
            <a:xfrm>
              <a:off x="2451708" y="2169250"/>
              <a:ext cx="285752" cy="285752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组合 439"/>
          <p:cNvGrpSpPr/>
          <p:nvPr/>
        </p:nvGrpSpPr>
        <p:grpSpPr>
          <a:xfrm>
            <a:off x="5000628" y="785798"/>
            <a:ext cx="1521423" cy="2950591"/>
            <a:chOff x="967058" y="1348737"/>
            <a:chExt cx="1521423" cy="2950591"/>
          </a:xfrm>
        </p:grpSpPr>
        <p:sp>
          <p:nvSpPr>
            <p:cNvPr id="19" name="圆角矩形 18"/>
            <p:cNvSpPr/>
            <p:nvPr/>
          </p:nvSpPr>
          <p:spPr>
            <a:xfrm rot="5400000">
              <a:off x="252474" y="2063321"/>
              <a:ext cx="2950591" cy="1521423"/>
            </a:xfrm>
            <a:prstGeom prst="roundRect">
              <a:avLst>
                <a:gd name="adj" fmla="val 50000"/>
              </a:avLst>
            </a:prstGeom>
            <a:gradFill>
              <a:gsLst>
                <a:gs pos="99000">
                  <a:srgbClr val="7030A0"/>
                </a:gs>
                <a:gs pos="0">
                  <a:srgbClr val="7030A0"/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/>
            <a:scene3d>
              <a:camera prst="orthographicFront"/>
              <a:lightRig rig="threePt" dir="t"/>
            </a:scene3d>
            <a:sp3d extrusionH="34925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19728" y="1525492"/>
              <a:ext cx="1189128" cy="118912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 Box 39"/>
            <p:cNvSpPr txBox="1">
              <a:spLocks noChangeArrowheads="1"/>
            </p:cNvSpPr>
            <p:nvPr/>
          </p:nvSpPr>
          <p:spPr bwMode="auto">
            <a:xfrm>
              <a:off x="1092836" y="1500174"/>
              <a:ext cx="1307517" cy="743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lnSpc>
                  <a:spcPct val="150000"/>
                </a:lnSpc>
                <a:buClr>
                  <a:schemeClr val="bg1"/>
                </a:buClr>
              </a:pPr>
              <a:r>
                <a:rPr lang="en-US" altLang="zh-CN" sz="3200" b="1" spc="50" dirty="0" smtClean="0">
                  <a:ln w="11430"/>
                  <a:solidFill>
                    <a:srgbClr val="7030A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285852" y="2122895"/>
              <a:ext cx="902811" cy="3774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bg1"/>
                </a:buClr>
              </a:pPr>
              <a:r>
                <a:rPr lang="zh-CN" altLang="en-US" sz="1400" b="1" dirty="0" smtClean="0">
                  <a:solidFill>
                    <a:srgbClr val="7030A0"/>
                  </a:solidFill>
                  <a:latin typeface="微软雅黑" pitchFamily="34" charset="-122"/>
                  <a:ea typeface="微软雅黑" pitchFamily="34" charset="-122"/>
                </a:rPr>
                <a:t>添加文字</a:t>
              </a:r>
              <a:endParaRPr lang="en-US" altLang="zh-CN" sz="1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Text Box 39"/>
            <p:cNvSpPr txBox="1">
              <a:spLocks noChangeArrowheads="1"/>
            </p:cNvSpPr>
            <p:nvPr/>
          </p:nvSpPr>
          <p:spPr bwMode="auto">
            <a:xfrm>
              <a:off x="1067111" y="2928934"/>
              <a:ext cx="1361749" cy="600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zh-CN" altLang="en-US" sz="11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点击添加内容文字点击添加内容文字</a:t>
              </a:r>
              <a:endParaRPr lang="en-US" altLang="zh-CN" sz="11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445"/>
          <p:cNvGrpSpPr/>
          <p:nvPr/>
        </p:nvGrpSpPr>
        <p:grpSpPr>
          <a:xfrm>
            <a:off x="7122543" y="785798"/>
            <a:ext cx="1521423" cy="2950591"/>
            <a:chOff x="967058" y="1348737"/>
            <a:chExt cx="1521423" cy="2950591"/>
          </a:xfrm>
        </p:grpSpPr>
        <p:sp>
          <p:nvSpPr>
            <p:cNvPr id="25" name="圆角矩形 24"/>
            <p:cNvSpPr/>
            <p:nvPr/>
          </p:nvSpPr>
          <p:spPr>
            <a:xfrm rot="5400000">
              <a:off x="252474" y="2063321"/>
              <a:ext cx="2950591" cy="1521423"/>
            </a:xfrm>
            <a:prstGeom prst="roundRect">
              <a:avLst>
                <a:gd name="adj" fmla="val 50000"/>
              </a:avLst>
            </a:prstGeom>
            <a:gradFill>
              <a:gsLst>
                <a:gs pos="99000">
                  <a:srgbClr val="FFC000"/>
                </a:gs>
                <a:gs pos="0">
                  <a:schemeClr val="accent6">
                    <a:lumMod val="75000"/>
                  </a:schemeClr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/>
            <a:scene3d>
              <a:camera prst="orthographicFront"/>
              <a:lightRig rig="threePt" dir="t"/>
            </a:scene3d>
            <a:sp3d extrusionH="34925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26" name="椭圆 25"/>
            <p:cNvSpPr/>
            <p:nvPr/>
          </p:nvSpPr>
          <p:spPr>
            <a:xfrm>
              <a:off x="1119728" y="1525492"/>
              <a:ext cx="1189128" cy="118912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 Box 39"/>
            <p:cNvSpPr txBox="1">
              <a:spLocks noChangeArrowheads="1"/>
            </p:cNvSpPr>
            <p:nvPr/>
          </p:nvSpPr>
          <p:spPr bwMode="auto">
            <a:xfrm>
              <a:off x="1092836" y="1500174"/>
              <a:ext cx="1307517" cy="743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lnSpc>
                  <a:spcPct val="150000"/>
                </a:lnSpc>
                <a:buClr>
                  <a:schemeClr val="bg1"/>
                </a:buClr>
              </a:pPr>
              <a:r>
                <a:rPr lang="en-US" altLang="zh-CN" sz="3200" b="1" spc="50" dirty="0" smtClean="0">
                  <a:ln w="11430"/>
                  <a:solidFill>
                    <a:schemeClr val="accent6">
                      <a:lumMod val="75000"/>
                    </a:schemeClr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4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1285852" y="2122895"/>
              <a:ext cx="902811" cy="3774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bg1"/>
                </a:buClr>
              </a:pPr>
              <a:r>
                <a:rPr lang="zh-CN" altLang="en-US" sz="1400" b="1" dirty="0" smtClean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添加文字</a:t>
              </a:r>
              <a:endParaRPr lang="en-US" altLang="zh-CN" sz="1400" b="1" dirty="0" smtClean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Text Box 39"/>
            <p:cNvSpPr txBox="1">
              <a:spLocks noChangeArrowheads="1"/>
            </p:cNvSpPr>
            <p:nvPr/>
          </p:nvSpPr>
          <p:spPr bwMode="auto">
            <a:xfrm>
              <a:off x="1067111" y="2928934"/>
              <a:ext cx="1361749" cy="600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chemeClr val="tx1"/>
                </a:buClr>
              </a:pPr>
              <a:r>
                <a:rPr lang="zh-CN" altLang="en-US" sz="11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点击添加内容文字点击添加内容文字</a:t>
              </a:r>
              <a:endParaRPr lang="en-US" altLang="zh-CN" sz="11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0" name="组合 451"/>
          <p:cNvGrpSpPr/>
          <p:nvPr/>
        </p:nvGrpSpPr>
        <p:grpSpPr>
          <a:xfrm>
            <a:off x="6572264" y="2020346"/>
            <a:ext cx="522914" cy="285752"/>
            <a:chOff x="2214546" y="2169250"/>
            <a:chExt cx="522914" cy="285752"/>
          </a:xfrm>
          <a:solidFill>
            <a:srgbClr val="7030A0"/>
          </a:solidFill>
        </p:grpSpPr>
        <p:sp>
          <p:nvSpPr>
            <p:cNvPr id="31" name="燕尾形 30"/>
            <p:cNvSpPr/>
            <p:nvPr/>
          </p:nvSpPr>
          <p:spPr>
            <a:xfrm>
              <a:off x="2214546" y="2169250"/>
              <a:ext cx="285752" cy="285752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燕尾形 31"/>
            <p:cNvSpPr/>
            <p:nvPr/>
          </p:nvSpPr>
          <p:spPr>
            <a:xfrm>
              <a:off x="2451708" y="2169250"/>
              <a:ext cx="285752" cy="285752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54"/>
          <p:cNvGrpSpPr/>
          <p:nvPr/>
        </p:nvGrpSpPr>
        <p:grpSpPr>
          <a:xfrm>
            <a:off x="4429124" y="2020346"/>
            <a:ext cx="522914" cy="285752"/>
            <a:chOff x="2214546" y="2169250"/>
            <a:chExt cx="522914" cy="285752"/>
          </a:xfrm>
          <a:solidFill>
            <a:srgbClr val="339933"/>
          </a:solidFill>
        </p:grpSpPr>
        <p:sp>
          <p:nvSpPr>
            <p:cNvPr id="34" name="燕尾形 33"/>
            <p:cNvSpPr/>
            <p:nvPr/>
          </p:nvSpPr>
          <p:spPr>
            <a:xfrm>
              <a:off x="2214546" y="2169250"/>
              <a:ext cx="285752" cy="285752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燕尾形 34"/>
            <p:cNvSpPr/>
            <p:nvPr/>
          </p:nvSpPr>
          <p:spPr>
            <a:xfrm>
              <a:off x="2451708" y="2169250"/>
              <a:ext cx="285752" cy="285752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右箭头 35"/>
          <p:cNvSpPr/>
          <p:nvPr/>
        </p:nvSpPr>
        <p:spPr>
          <a:xfrm>
            <a:off x="891537" y="3990323"/>
            <a:ext cx="691132" cy="67151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 Box 39"/>
          <p:cNvSpPr txBox="1">
            <a:spLocks noChangeArrowheads="1"/>
          </p:cNvSpPr>
          <p:nvPr/>
        </p:nvSpPr>
        <p:spPr bwMode="auto">
          <a:xfrm>
            <a:off x="1714480" y="4261976"/>
            <a:ext cx="636896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0" dirty="0">
                <a:latin typeface="微软雅黑" pitchFamily="34" charset="-122"/>
                <a:ea typeface="微软雅黑" pitchFamily="34" charset="-122"/>
              </a:rPr>
              <a:t>点击此处添加您要的内容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文字点击</a:t>
            </a:r>
            <a:r>
              <a:rPr lang="zh-CN" altLang="en-US" sz="1400" b="0" dirty="0">
                <a:latin typeface="微软雅黑" pitchFamily="34" charset="-122"/>
                <a:ea typeface="微软雅黑" pitchFamily="34" charset="-122"/>
              </a:rPr>
              <a:t>此处添加您要的内容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zh-CN" sz="1400" b="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1714480" y="3929070"/>
            <a:ext cx="3143272" cy="37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点击此处添加您要的内容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 Box 39"/>
          <p:cNvSpPr txBox="1">
            <a:spLocks noChangeArrowheads="1"/>
          </p:cNvSpPr>
          <p:nvPr/>
        </p:nvSpPr>
        <p:spPr bwMode="auto">
          <a:xfrm>
            <a:off x="776784" y="4124637"/>
            <a:ext cx="86625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右箭头 39"/>
          <p:cNvSpPr/>
          <p:nvPr/>
        </p:nvSpPr>
        <p:spPr>
          <a:xfrm>
            <a:off x="891537" y="4757394"/>
            <a:ext cx="691132" cy="67151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 Box 39"/>
          <p:cNvSpPr txBox="1">
            <a:spLocks noChangeArrowheads="1"/>
          </p:cNvSpPr>
          <p:nvPr/>
        </p:nvSpPr>
        <p:spPr bwMode="auto">
          <a:xfrm>
            <a:off x="1714480" y="5029047"/>
            <a:ext cx="636896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0" dirty="0">
                <a:latin typeface="微软雅黑" pitchFamily="34" charset="-122"/>
                <a:ea typeface="微软雅黑" pitchFamily="34" charset="-122"/>
              </a:rPr>
              <a:t>点击此处添加您要的内容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文字点击</a:t>
            </a:r>
            <a:r>
              <a:rPr lang="zh-CN" altLang="en-US" sz="1400" b="0" dirty="0">
                <a:latin typeface="微软雅黑" pitchFamily="34" charset="-122"/>
                <a:ea typeface="微软雅黑" pitchFamily="34" charset="-122"/>
              </a:rPr>
              <a:t>此处添加您要的内容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文字</a:t>
            </a:r>
            <a:endParaRPr lang="en-US" altLang="zh-CN" sz="1400" b="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 Box 39"/>
          <p:cNvSpPr txBox="1">
            <a:spLocks noChangeArrowheads="1"/>
          </p:cNvSpPr>
          <p:nvPr/>
        </p:nvSpPr>
        <p:spPr bwMode="auto">
          <a:xfrm>
            <a:off x="1714480" y="4696141"/>
            <a:ext cx="3143272" cy="377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点击此处添加您要的内容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 Box 39"/>
          <p:cNvSpPr txBox="1">
            <a:spLocks noChangeArrowheads="1"/>
          </p:cNvSpPr>
          <p:nvPr/>
        </p:nvSpPr>
        <p:spPr bwMode="auto">
          <a:xfrm>
            <a:off x="776784" y="4891708"/>
            <a:ext cx="86625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文字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8125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4" name="组合 13"/>
          <p:cNvGrpSpPr/>
          <p:nvPr/>
        </p:nvGrpSpPr>
        <p:grpSpPr>
          <a:xfrm>
            <a:off x="6143636" y="4009745"/>
            <a:ext cx="2286016" cy="1205209"/>
            <a:chOff x="428024" y="2907756"/>
            <a:chExt cx="3804678" cy="1774659"/>
          </a:xfrm>
          <a:effectLst/>
        </p:grpSpPr>
        <p:sp>
          <p:nvSpPr>
            <p:cNvPr id="45" name="Oval 30"/>
            <p:cNvSpPr>
              <a:spLocks noChangeArrowheads="1"/>
            </p:cNvSpPr>
            <p:nvPr/>
          </p:nvSpPr>
          <p:spPr bwMode="auto">
            <a:xfrm>
              <a:off x="428024" y="3105768"/>
              <a:ext cx="3804678" cy="15766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23000"/>
                </a:srgbClr>
              </a:outerShdw>
            </a:effectLst>
            <a:scene3d>
              <a:camera prst="perspectiveRelaxedModerately"/>
              <a:lightRig rig="threePt" dir="t"/>
            </a:scene3d>
            <a:sp3d prstMaterial="metal">
              <a:bevelT w="260350" h="50800" prst="softRound"/>
              <a:bevelB w="88900" h="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2" indent="0" algn="ctr" font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zh-CN" smtClean="0"/>
            </a:p>
          </p:txBody>
        </p:sp>
        <p:grpSp>
          <p:nvGrpSpPr>
            <p:cNvPr id="46" name="组合 14"/>
            <p:cNvGrpSpPr/>
            <p:nvPr/>
          </p:nvGrpSpPr>
          <p:grpSpPr>
            <a:xfrm>
              <a:off x="642910" y="2907756"/>
              <a:ext cx="3391093" cy="1480517"/>
              <a:chOff x="714348" y="4424930"/>
              <a:chExt cx="3552978" cy="1764902"/>
            </a:xfrm>
            <a:scene3d>
              <a:camera prst="perspectiveRelaxedModerately"/>
              <a:lightRig rig="balanced" dir="t"/>
            </a:scene3d>
          </p:grpSpPr>
          <p:sp>
            <p:nvSpPr>
              <p:cNvPr id="47" name="Oval 32"/>
              <p:cNvSpPr>
                <a:spLocks noChangeArrowheads="1"/>
              </p:cNvSpPr>
              <p:nvPr/>
            </p:nvSpPr>
            <p:spPr bwMode="auto">
              <a:xfrm>
                <a:off x="714348" y="4424930"/>
                <a:ext cx="3552978" cy="1764902"/>
              </a:xfrm>
              <a:prstGeom prst="ellipse">
                <a:avLst/>
              </a:prstGeom>
              <a:gradFill flip="none" rotWithShape="1">
                <a:gsLst>
                  <a:gs pos="99000">
                    <a:srgbClr val="0070C0"/>
                  </a:gs>
                  <a:gs pos="0">
                    <a:srgbClr val="00B0F0"/>
                  </a:gs>
                </a:gsLst>
                <a:lin ang="5400000" scaled="1"/>
                <a:tileRect/>
              </a:gradFill>
              <a:ln w="41275">
                <a:solidFill>
                  <a:srgbClr val="FFFFFF"/>
                </a:solidFill>
              </a:ln>
              <a:effectLst>
                <a:outerShdw blurRad="317500" dir="2700000" algn="ctr">
                  <a:srgbClr val="000000">
                    <a:alpha val="4000"/>
                  </a:srgbClr>
                </a:outerShdw>
              </a:effectLst>
              <a:sp3d extrusionH="38100" prstMaterial="plastic">
                <a:bevelT w="260350" h="50800" prst="softRound"/>
                <a:bevelB w="88900" h="1016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2" algn="ctr" fontAlgn="ctr">
                  <a:spcBef>
                    <a:spcPct val="0"/>
                  </a:spcBef>
                  <a:spcAft>
                    <a:spcPct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tabLst>
                    <a:tab pos="136525" algn="l"/>
                  </a:tabLst>
                  <a:defRPr/>
                </a:pPr>
                <a:endParaRPr lang="zh-CN" altLang="zh-CN" sz="3200" b="1" dirty="0" smtClean="0">
                  <a:solidFill>
                    <a:schemeClr val="lt1"/>
                  </a:solidFill>
                </a:endParaRPr>
              </a:p>
            </p:txBody>
          </p:sp>
          <p:sp>
            <p:nvSpPr>
              <p:cNvPr id="48" name="Oval 33"/>
              <p:cNvSpPr>
                <a:spLocks noChangeArrowheads="1"/>
              </p:cNvSpPr>
              <p:nvPr/>
            </p:nvSpPr>
            <p:spPr bwMode="auto">
              <a:xfrm>
                <a:off x="1132105" y="4675725"/>
                <a:ext cx="2742523" cy="1285882"/>
              </a:xfrm>
              <a:prstGeom prst="ellipse">
                <a:avLst/>
              </a:prstGeom>
              <a:solidFill>
                <a:schemeClr val="bg1">
                  <a:alpha val="8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</a:endParaRPr>
              </a:p>
            </p:txBody>
          </p:sp>
        </p:grpSp>
      </p:grpSp>
      <p:grpSp>
        <p:nvGrpSpPr>
          <p:cNvPr id="49" name="组合 13"/>
          <p:cNvGrpSpPr/>
          <p:nvPr/>
        </p:nvGrpSpPr>
        <p:grpSpPr>
          <a:xfrm>
            <a:off x="3643306" y="4009745"/>
            <a:ext cx="2286016" cy="1205209"/>
            <a:chOff x="428024" y="2907756"/>
            <a:chExt cx="3804678" cy="1774659"/>
          </a:xfrm>
          <a:effectLst/>
        </p:grpSpPr>
        <p:sp>
          <p:nvSpPr>
            <p:cNvPr id="50" name="Oval 30"/>
            <p:cNvSpPr>
              <a:spLocks noChangeArrowheads="1"/>
            </p:cNvSpPr>
            <p:nvPr/>
          </p:nvSpPr>
          <p:spPr bwMode="auto">
            <a:xfrm>
              <a:off x="428024" y="3105768"/>
              <a:ext cx="3804678" cy="15766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23000"/>
                </a:srgbClr>
              </a:outerShdw>
            </a:effectLst>
            <a:scene3d>
              <a:camera prst="perspectiveRelaxedModerately"/>
              <a:lightRig rig="threePt" dir="t"/>
            </a:scene3d>
            <a:sp3d prstMaterial="metal">
              <a:bevelT w="260350" h="50800" prst="softRound"/>
              <a:bevelB w="88900" h="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2" indent="0" algn="ctr" font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zh-CN" smtClean="0"/>
            </a:p>
          </p:txBody>
        </p:sp>
        <p:grpSp>
          <p:nvGrpSpPr>
            <p:cNvPr id="51" name="组合 14"/>
            <p:cNvGrpSpPr/>
            <p:nvPr/>
          </p:nvGrpSpPr>
          <p:grpSpPr>
            <a:xfrm>
              <a:off x="642910" y="2907756"/>
              <a:ext cx="3391093" cy="1480517"/>
              <a:chOff x="714348" y="4424930"/>
              <a:chExt cx="3552978" cy="1764902"/>
            </a:xfrm>
            <a:scene3d>
              <a:camera prst="perspectiveRelaxedModerately"/>
              <a:lightRig rig="balanced" dir="t"/>
            </a:scene3d>
          </p:grpSpPr>
          <p:sp>
            <p:nvSpPr>
              <p:cNvPr id="52" name="Oval 32"/>
              <p:cNvSpPr>
                <a:spLocks noChangeArrowheads="1"/>
              </p:cNvSpPr>
              <p:nvPr/>
            </p:nvSpPr>
            <p:spPr bwMode="auto">
              <a:xfrm>
                <a:off x="714348" y="4424930"/>
                <a:ext cx="3552978" cy="1764902"/>
              </a:xfrm>
              <a:prstGeom prst="ellipse">
                <a:avLst/>
              </a:prstGeom>
              <a:gradFill flip="none" rotWithShape="1">
                <a:gsLst>
                  <a:gs pos="99000">
                    <a:srgbClr val="339933"/>
                  </a:gs>
                  <a:gs pos="0">
                    <a:srgbClr val="70D34D"/>
                  </a:gs>
                </a:gsLst>
                <a:lin ang="5400000" scaled="1"/>
                <a:tileRect/>
              </a:gradFill>
              <a:ln w="41275">
                <a:solidFill>
                  <a:srgbClr val="FFFFFF"/>
                </a:solidFill>
              </a:ln>
              <a:effectLst>
                <a:outerShdw blurRad="317500" dir="2700000" algn="ctr">
                  <a:srgbClr val="000000">
                    <a:alpha val="4000"/>
                  </a:srgbClr>
                </a:outerShdw>
              </a:effectLst>
              <a:sp3d extrusionH="38100" prstMaterial="plastic">
                <a:bevelT w="260350" h="50800" prst="softRound"/>
                <a:bevelB w="88900" h="1016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2" algn="ctr" fontAlgn="ctr">
                  <a:spcBef>
                    <a:spcPct val="0"/>
                  </a:spcBef>
                  <a:spcAft>
                    <a:spcPct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tabLst>
                    <a:tab pos="136525" algn="l"/>
                  </a:tabLst>
                  <a:defRPr/>
                </a:pPr>
                <a:endParaRPr lang="zh-CN" altLang="zh-CN" sz="3200" b="1" dirty="0" smtClean="0">
                  <a:solidFill>
                    <a:schemeClr val="lt1"/>
                  </a:solidFill>
                </a:endParaRPr>
              </a:p>
            </p:txBody>
          </p:sp>
          <p:sp>
            <p:nvSpPr>
              <p:cNvPr id="53" name="Oval 33"/>
              <p:cNvSpPr>
                <a:spLocks noChangeArrowheads="1"/>
              </p:cNvSpPr>
              <p:nvPr/>
            </p:nvSpPr>
            <p:spPr bwMode="auto">
              <a:xfrm>
                <a:off x="1132105" y="4675725"/>
                <a:ext cx="2742523" cy="1285882"/>
              </a:xfrm>
              <a:prstGeom prst="ellipse">
                <a:avLst/>
              </a:prstGeom>
              <a:solidFill>
                <a:schemeClr val="bg1">
                  <a:alpha val="8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</a:endParaRPr>
              </a:p>
            </p:txBody>
          </p:sp>
        </p:grpSp>
      </p:grpSp>
      <p:grpSp>
        <p:nvGrpSpPr>
          <p:cNvPr id="54" name="组合 13"/>
          <p:cNvGrpSpPr/>
          <p:nvPr/>
        </p:nvGrpSpPr>
        <p:grpSpPr>
          <a:xfrm>
            <a:off x="1000100" y="4009745"/>
            <a:ext cx="2286016" cy="1205209"/>
            <a:chOff x="428024" y="2907756"/>
            <a:chExt cx="3804678" cy="1774659"/>
          </a:xfrm>
          <a:effectLst/>
        </p:grpSpPr>
        <p:sp>
          <p:nvSpPr>
            <p:cNvPr id="55" name="Oval 30"/>
            <p:cNvSpPr>
              <a:spLocks noChangeArrowheads="1"/>
            </p:cNvSpPr>
            <p:nvPr/>
          </p:nvSpPr>
          <p:spPr bwMode="auto">
            <a:xfrm>
              <a:off x="428024" y="3105768"/>
              <a:ext cx="3804678" cy="15766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23000"/>
                </a:srgbClr>
              </a:outerShdw>
            </a:effectLst>
            <a:scene3d>
              <a:camera prst="perspectiveRelaxedModerately"/>
              <a:lightRig rig="threePt" dir="t"/>
            </a:scene3d>
            <a:sp3d prstMaterial="metal">
              <a:bevelT w="260350" h="50800" prst="softRound"/>
              <a:bevelB w="88900" h="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2" indent="0" algn="ctr" fontAlgn="ctr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zh-CN" smtClean="0"/>
            </a:p>
          </p:txBody>
        </p:sp>
        <p:grpSp>
          <p:nvGrpSpPr>
            <p:cNvPr id="56" name="组合 14"/>
            <p:cNvGrpSpPr/>
            <p:nvPr/>
          </p:nvGrpSpPr>
          <p:grpSpPr>
            <a:xfrm>
              <a:off x="642910" y="2907756"/>
              <a:ext cx="3391093" cy="1480517"/>
              <a:chOff x="714348" y="4424930"/>
              <a:chExt cx="3552978" cy="1764902"/>
            </a:xfrm>
            <a:scene3d>
              <a:camera prst="perspectiveRelaxedModerately"/>
              <a:lightRig rig="balanced" dir="t"/>
            </a:scene3d>
          </p:grpSpPr>
          <p:sp>
            <p:nvSpPr>
              <p:cNvPr id="57" name="Oval 32"/>
              <p:cNvSpPr>
                <a:spLocks noChangeArrowheads="1"/>
              </p:cNvSpPr>
              <p:nvPr/>
            </p:nvSpPr>
            <p:spPr bwMode="auto">
              <a:xfrm>
                <a:off x="714348" y="4424930"/>
                <a:ext cx="3552978" cy="1764902"/>
              </a:xfrm>
              <a:prstGeom prst="ellipse">
                <a:avLst/>
              </a:prstGeom>
              <a:gradFill flip="none" rotWithShape="1">
                <a:gsLst>
                  <a:gs pos="99000">
                    <a:srgbClr val="FFC000"/>
                  </a:gs>
                  <a:gs pos="0">
                    <a:schemeClr val="accent6"/>
                  </a:gs>
                </a:gsLst>
                <a:lin ang="5400000" scaled="1"/>
                <a:tileRect/>
              </a:gradFill>
              <a:ln w="41275">
                <a:solidFill>
                  <a:srgbClr val="FFFFFF"/>
                </a:solidFill>
              </a:ln>
              <a:effectLst>
                <a:outerShdw blurRad="317500" dir="2700000" algn="ctr">
                  <a:srgbClr val="000000">
                    <a:alpha val="4000"/>
                  </a:srgbClr>
                </a:outerShdw>
              </a:effectLst>
              <a:sp3d extrusionH="38100" prstMaterial="plastic">
                <a:bevelT w="260350" h="50800" prst="softRound"/>
                <a:bevelB w="88900" h="101600" prst="softRound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lvl="2" algn="ctr" fontAlgn="ctr">
                  <a:spcBef>
                    <a:spcPct val="0"/>
                  </a:spcBef>
                  <a:spcAft>
                    <a:spcPct val="0"/>
                  </a:spcAft>
                  <a:buClr>
                    <a:srgbClr val="FF0000"/>
                  </a:buClr>
                  <a:buSzPct val="70000"/>
                  <a:buFont typeface="Wingdings" pitchFamily="2" charset="2"/>
                  <a:buChar char="u"/>
                  <a:tabLst>
                    <a:tab pos="136525" algn="l"/>
                  </a:tabLst>
                  <a:defRPr/>
                </a:pPr>
                <a:endParaRPr lang="zh-CN" altLang="zh-CN" sz="3200" b="1" dirty="0" smtClean="0">
                  <a:solidFill>
                    <a:schemeClr val="lt1"/>
                  </a:solidFill>
                </a:endParaRPr>
              </a:p>
            </p:txBody>
          </p:sp>
          <p:sp>
            <p:nvSpPr>
              <p:cNvPr id="58" name="Oval 33"/>
              <p:cNvSpPr>
                <a:spLocks noChangeArrowheads="1"/>
              </p:cNvSpPr>
              <p:nvPr/>
            </p:nvSpPr>
            <p:spPr bwMode="auto">
              <a:xfrm>
                <a:off x="1132105" y="4675725"/>
                <a:ext cx="2742523" cy="1285882"/>
              </a:xfrm>
              <a:prstGeom prst="ellipse">
                <a:avLst/>
              </a:prstGeom>
              <a:solidFill>
                <a:schemeClr val="bg1">
                  <a:alpha val="8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CN" altLang="zh-CN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宋体" pitchFamily="2" charset="-122"/>
                </a:endParaRPr>
              </a:p>
            </p:txBody>
          </p:sp>
        </p:grpSp>
      </p:grpSp>
      <p:sp>
        <p:nvSpPr>
          <p:cNvPr id="59" name="椭圆 58"/>
          <p:cNvSpPr/>
          <p:nvPr/>
        </p:nvSpPr>
        <p:spPr bwMode="auto">
          <a:xfrm>
            <a:off x="1500166" y="1437977"/>
            <a:ext cx="1357322" cy="1156403"/>
          </a:xfrm>
          <a:prstGeom prst="ellipse">
            <a:avLst/>
          </a:prstGeom>
          <a:gradFill flip="none" rotWithShape="1">
            <a:gsLst>
              <a:gs pos="94000">
                <a:schemeClr val="bg1">
                  <a:alpha val="15000"/>
                </a:schemeClr>
              </a:gs>
              <a:gs pos="96000">
                <a:schemeClr val="bg1">
                  <a:alpha val="0"/>
                </a:schemeClr>
              </a:gs>
            </a:gsLst>
            <a:lin ang="18900000" scaled="1"/>
            <a:tileRect/>
          </a:gradFill>
          <a:ln w="190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Relaxed" fov="0">
              <a:rot lat="17400000" lon="0" rev="0"/>
            </a:camera>
            <a:lightRig rig="balanced" dir="t"/>
          </a:scene3d>
          <a:sp3d extrusionH="2540000" prstMaterial="clear">
            <a:bevelT/>
            <a:bevelB/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椭圆 3"/>
          <p:cNvSpPr/>
          <p:nvPr/>
        </p:nvSpPr>
        <p:spPr bwMode="auto">
          <a:xfrm>
            <a:off x="1540323" y="3179279"/>
            <a:ext cx="1273472" cy="1084965"/>
          </a:xfrm>
          <a:prstGeom prst="ellipse">
            <a:avLst/>
          </a:prstGeom>
          <a:gradFill>
            <a:gsLst>
              <a:gs pos="15000">
                <a:srgbClr val="FFC000"/>
              </a:gs>
              <a:gs pos="80000">
                <a:srgbClr val="CA8702"/>
              </a:gs>
            </a:gsLst>
            <a:lin ang="13500000" scaled="1"/>
          </a:gradFill>
          <a:ln w="190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Relaxed" fov="0">
              <a:rot lat="17400000" lon="0" rev="0"/>
            </a:camera>
            <a:lightRig rig="glow" dir="t"/>
          </a:scene3d>
          <a:sp3d extrusionH="800100" prstMaterial="metal">
            <a:bevelT w="0" h="0" prst="coolSlant"/>
            <a:extrusionClr>
              <a:srgbClr val="CA8702"/>
            </a:extrusionClr>
            <a:contourClr>
              <a:schemeClr val="bg1"/>
            </a:contourClr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1" name="椭圆 60"/>
          <p:cNvSpPr/>
          <p:nvPr/>
        </p:nvSpPr>
        <p:spPr bwMode="auto">
          <a:xfrm>
            <a:off x="4143372" y="1496020"/>
            <a:ext cx="1357322" cy="1156403"/>
          </a:xfrm>
          <a:prstGeom prst="ellipse">
            <a:avLst/>
          </a:prstGeom>
          <a:gradFill flip="none" rotWithShape="1">
            <a:gsLst>
              <a:gs pos="94000">
                <a:schemeClr val="bg1">
                  <a:alpha val="15000"/>
                </a:schemeClr>
              </a:gs>
              <a:gs pos="96000">
                <a:schemeClr val="bg1">
                  <a:alpha val="0"/>
                </a:schemeClr>
              </a:gs>
            </a:gsLst>
            <a:lin ang="18900000" scaled="1"/>
            <a:tileRect/>
          </a:gradFill>
          <a:ln w="190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Relaxed" fov="0">
              <a:rot lat="17400000" lon="0" rev="0"/>
            </a:camera>
            <a:lightRig rig="balanced" dir="t"/>
          </a:scene3d>
          <a:sp3d extrusionH="2540000" prstMaterial="clear">
            <a:bevelT/>
            <a:bevelB/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2" name="椭圆 8"/>
          <p:cNvSpPr/>
          <p:nvPr/>
        </p:nvSpPr>
        <p:spPr bwMode="auto">
          <a:xfrm>
            <a:off x="4183529" y="2710466"/>
            <a:ext cx="1273472" cy="1084965"/>
          </a:xfrm>
          <a:prstGeom prst="ellipse">
            <a:avLst/>
          </a:prstGeom>
          <a:gradFill>
            <a:gsLst>
              <a:gs pos="15000">
                <a:srgbClr val="339933"/>
              </a:gs>
              <a:gs pos="80000">
                <a:srgbClr val="70D34D"/>
              </a:gs>
            </a:gsLst>
            <a:lin ang="13500000" scaled="1"/>
          </a:gradFill>
          <a:ln w="190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Relaxed" fov="0">
              <a:rot lat="17400000" lon="0" rev="0"/>
            </a:camera>
            <a:lightRig rig="glow" dir="t"/>
          </a:scene3d>
          <a:sp3d extrusionH="1352550" prstMaterial="metal">
            <a:bevelT w="0" h="0" prst="coolSlant"/>
            <a:extrusionClr>
              <a:srgbClr val="339933"/>
            </a:extrusionClr>
            <a:contourClr>
              <a:schemeClr val="bg1"/>
            </a:contourClr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3" name="椭圆 62"/>
          <p:cNvSpPr/>
          <p:nvPr/>
        </p:nvSpPr>
        <p:spPr bwMode="auto">
          <a:xfrm>
            <a:off x="6643702" y="1415345"/>
            <a:ext cx="1357322" cy="1156403"/>
          </a:xfrm>
          <a:prstGeom prst="ellipse">
            <a:avLst/>
          </a:prstGeom>
          <a:gradFill flip="none" rotWithShape="1">
            <a:gsLst>
              <a:gs pos="94000">
                <a:schemeClr val="bg1">
                  <a:alpha val="15000"/>
                </a:schemeClr>
              </a:gs>
              <a:gs pos="96000">
                <a:schemeClr val="bg1">
                  <a:alpha val="0"/>
                </a:schemeClr>
              </a:gs>
            </a:gsLst>
            <a:lin ang="18900000" scaled="1"/>
            <a:tileRect/>
          </a:gradFill>
          <a:ln w="190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Relaxed" fov="0">
              <a:rot lat="17400000" lon="0" rev="0"/>
            </a:camera>
            <a:lightRig rig="balanced" dir="t"/>
          </a:scene3d>
          <a:sp3d extrusionH="2540000" prstMaterial="clear">
            <a:bevelT/>
            <a:bevelB/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4" name="椭圆 63"/>
          <p:cNvSpPr/>
          <p:nvPr/>
        </p:nvSpPr>
        <p:spPr bwMode="auto">
          <a:xfrm>
            <a:off x="6684008" y="1986849"/>
            <a:ext cx="1273472" cy="1084965"/>
          </a:xfrm>
          <a:prstGeom prst="ellipse">
            <a:avLst/>
          </a:prstGeom>
          <a:gradFill>
            <a:gsLst>
              <a:gs pos="15000">
                <a:srgbClr val="0070C0"/>
              </a:gs>
              <a:gs pos="80000">
                <a:srgbClr val="00B0F0"/>
              </a:gs>
            </a:gsLst>
            <a:lin ang="13500000" scaled="1"/>
          </a:gradFill>
          <a:ln w="190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Relaxed" fov="0">
              <a:rot lat="17400000" lon="0" rev="0"/>
            </a:camera>
            <a:lightRig rig="glow" dir="t"/>
          </a:scene3d>
          <a:sp3d extrusionH="2159000" prstMaterial="metal">
            <a:bevelT w="0" h="0" prst="coolSlant"/>
            <a:extrusionClr>
              <a:srgbClr val="0070C0"/>
            </a:extrusionClr>
            <a:contourClr>
              <a:schemeClr val="bg1"/>
            </a:contourClr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5" name="组合 2275"/>
          <p:cNvGrpSpPr/>
          <p:nvPr/>
        </p:nvGrpSpPr>
        <p:grpSpPr>
          <a:xfrm>
            <a:off x="4230759" y="961455"/>
            <a:ext cx="1188288" cy="1181673"/>
            <a:chOff x="5347294" y="1769050"/>
            <a:chExt cx="1117380" cy="1111159"/>
          </a:xfrm>
        </p:grpSpPr>
        <p:grpSp>
          <p:nvGrpSpPr>
            <p:cNvPr id="66" name="组合 35"/>
            <p:cNvGrpSpPr/>
            <p:nvPr/>
          </p:nvGrpSpPr>
          <p:grpSpPr>
            <a:xfrm>
              <a:off x="5347294" y="1769050"/>
              <a:ext cx="1117380" cy="1111159"/>
              <a:chOff x="2768596" y="3009896"/>
              <a:chExt cx="2214578" cy="2214578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2768596" y="3009896"/>
                <a:ext cx="2214578" cy="2214578"/>
              </a:xfrm>
              <a:prstGeom prst="ellipse">
                <a:avLst/>
              </a:prstGeom>
              <a:gradFill flip="none" rotWithShape="1">
                <a:gsLst>
                  <a:gs pos="0">
                    <a:srgbClr val="70D34D"/>
                  </a:gs>
                  <a:gs pos="65000">
                    <a:srgbClr val="339933"/>
                  </a:gs>
                  <a:gs pos="82000">
                    <a:srgbClr val="339933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2984492" y="3279776"/>
                <a:ext cx="1214446" cy="10001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3000"/>
                    </a:schemeClr>
                  </a:gs>
                  <a:gs pos="5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7" name="Text Box 39"/>
            <p:cNvSpPr txBox="1">
              <a:spLocks noChangeArrowheads="1"/>
            </p:cNvSpPr>
            <p:nvPr/>
          </p:nvSpPr>
          <p:spPr bwMode="auto">
            <a:xfrm>
              <a:off x="5349489" y="2041483"/>
              <a:ext cx="1109151" cy="685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0" name="组合 2280"/>
          <p:cNvGrpSpPr/>
          <p:nvPr/>
        </p:nvGrpSpPr>
        <p:grpSpPr>
          <a:xfrm>
            <a:off x="1545468" y="979889"/>
            <a:ext cx="1188288" cy="1181673"/>
            <a:chOff x="5347294" y="1769050"/>
            <a:chExt cx="1117380" cy="1111159"/>
          </a:xfrm>
        </p:grpSpPr>
        <p:grpSp>
          <p:nvGrpSpPr>
            <p:cNvPr id="71" name="组合 35"/>
            <p:cNvGrpSpPr/>
            <p:nvPr/>
          </p:nvGrpSpPr>
          <p:grpSpPr>
            <a:xfrm>
              <a:off x="5347294" y="1769050"/>
              <a:ext cx="1117380" cy="1111159"/>
              <a:chOff x="2768596" y="3009896"/>
              <a:chExt cx="2214578" cy="2214578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2768596" y="3009896"/>
                <a:ext cx="2214578" cy="221457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/>
                  </a:gs>
                  <a:gs pos="65000">
                    <a:schemeClr val="accent6">
                      <a:lumMod val="75000"/>
                    </a:schemeClr>
                  </a:gs>
                  <a:gs pos="82000">
                    <a:schemeClr val="accent6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2984492" y="3279776"/>
                <a:ext cx="1214446" cy="10001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3000"/>
                    </a:schemeClr>
                  </a:gs>
                  <a:gs pos="5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Text Box 39"/>
            <p:cNvSpPr txBox="1">
              <a:spLocks noChangeArrowheads="1"/>
            </p:cNvSpPr>
            <p:nvPr/>
          </p:nvSpPr>
          <p:spPr bwMode="auto">
            <a:xfrm>
              <a:off x="5349489" y="2041483"/>
              <a:ext cx="1109151" cy="685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b="1" dirty="0" smtClean="0"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b="1" dirty="0" smtClean="0"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zh-CN" altLang="en-US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5" name="组合 2285"/>
          <p:cNvGrpSpPr/>
          <p:nvPr/>
        </p:nvGrpSpPr>
        <p:grpSpPr>
          <a:xfrm>
            <a:off x="6715140" y="890009"/>
            <a:ext cx="1188288" cy="1181673"/>
            <a:chOff x="5347294" y="1769050"/>
            <a:chExt cx="1117380" cy="1111159"/>
          </a:xfrm>
        </p:grpSpPr>
        <p:grpSp>
          <p:nvGrpSpPr>
            <p:cNvPr id="76" name="组合 35"/>
            <p:cNvGrpSpPr/>
            <p:nvPr/>
          </p:nvGrpSpPr>
          <p:grpSpPr>
            <a:xfrm>
              <a:off x="5347294" y="1769050"/>
              <a:ext cx="1117380" cy="1111159"/>
              <a:chOff x="2768596" y="3009896"/>
              <a:chExt cx="2214578" cy="2214578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2768596" y="3009896"/>
                <a:ext cx="2214578" cy="2214578"/>
              </a:xfrm>
              <a:prstGeom prst="ellipse">
                <a:avLst/>
              </a:prstGeom>
              <a:gradFill flip="none" rotWithShape="1">
                <a:gsLst>
                  <a:gs pos="0">
                    <a:srgbClr val="00B0F0"/>
                  </a:gs>
                  <a:gs pos="65000">
                    <a:srgbClr val="0070C0"/>
                  </a:gs>
                  <a:gs pos="82000">
                    <a:srgbClr val="0070C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2984492" y="3279776"/>
                <a:ext cx="1214446" cy="10001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3000"/>
                    </a:schemeClr>
                  </a:gs>
                  <a:gs pos="5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Text Box 39"/>
            <p:cNvSpPr txBox="1">
              <a:spLocks noChangeArrowheads="1"/>
            </p:cNvSpPr>
            <p:nvPr/>
          </p:nvSpPr>
          <p:spPr bwMode="auto">
            <a:xfrm>
              <a:off x="5349489" y="2041483"/>
              <a:ext cx="1109151" cy="71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文字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0" name="等腰三角形 79"/>
          <p:cNvSpPr/>
          <p:nvPr/>
        </p:nvSpPr>
        <p:spPr>
          <a:xfrm rot="5400000">
            <a:off x="3203132" y="2963229"/>
            <a:ext cx="497208" cy="428628"/>
          </a:xfrm>
          <a:prstGeom prst="triangle">
            <a:avLst/>
          </a:prstGeom>
          <a:gradFill flip="none" rotWithShape="1">
            <a:gsLst>
              <a:gs pos="10000">
                <a:schemeClr val="accent6">
                  <a:lumMod val="75000"/>
                </a:schemeClr>
              </a:gs>
              <a:gs pos="78000">
                <a:srgbClr val="FFC000"/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  <a:effectLst/>
          <a:scene3d>
            <a:camera prst="orthographicFront"/>
            <a:lightRig rig="balanced" dir="t"/>
          </a:scene3d>
          <a:sp3d extrusionH="635000" prstMaterial="plastic">
            <a:bevelT w="285750" h="50800" prst="softRound"/>
            <a:bevelB w="88900" h="3111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 rot="5400000">
            <a:off x="5823594" y="2963228"/>
            <a:ext cx="497208" cy="428628"/>
          </a:xfrm>
          <a:prstGeom prst="triangle">
            <a:avLst/>
          </a:prstGeom>
          <a:gradFill flip="none" rotWithShape="1">
            <a:gsLst>
              <a:gs pos="10000">
                <a:srgbClr val="339933"/>
              </a:gs>
              <a:gs pos="78000">
                <a:srgbClr val="70D34D"/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  <a:effectLst/>
          <a:scene3d>
            <a:camera prst="orthographicFront"/>
            <a:lightRig rig="balanced" dir="t"/>
          </a:scene3d>
          <a:sp3d extrusionH="635000" prstMaterial="plastic">
            <a:bevelT w="285750" h="50800" prst="softRound"/>
            <a:bevelB w="88900" h="3111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8125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弧形 75"/>
          <p:cNvSpPr/>
          <p:nvPr/>
        </p:nvSpPr>
        <p:spPr>
          <a:xfrm>
            <a:off x="1829832" y="2654599"/>
            <a:ext cx="5976293" cy="2815898"/>
          </a:xfrm>
          <a:prstGeom prst="arc">
            <a:avLst>
              <a:gd name="adj1" fmla="val 16200000"/>
              <a:gd name="adj2" fmla="val 9570198"/>
            </a:avLst>
          </a:prstGeom>
          <a:gradFill flip="none" rotWithShape="1">
            <a:gsLst>
              <a:gs pos="1000">
                <a:srgbClr val="00B0F0"/>
              </a:gs>
              <a:gs pos="0">
                <a:srgbClr val="0070C0"/>
              </a:gs>
              <a:gs pos="1000">
                <a:srgbClr val="0070C0"/>
              </a:gs>
            </a:gsLst>
            <a:lin ang="5400000" scaled="1"/>
            <a:tileRect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8850391" lon="18810187" rev="2386796"/>
            </a:camera>
            <a:lightRig rig="balanced" dir="t"/>
          </a:scene3d>
          <a:sp3d extrusionH="101600" prstMaterial="plastic">
            <a:bevelT w="260350" h="50800" prst="softRound"/>
            <a:bevelB w="88900" h="196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2" name="饼形 81"/>
          <p:cNvSpPr/>
          <p:nvPr/>
        </p:nvSpPr>
        <p:spPr>
          <a:xfrm rot="7916881">
            <a:off x="1993821" y="2568288"/>
            <a:ext cx="4248970" cy="4053591"/>
          </a:xfrm>
          <a:prstGeom prst="pie">
            <a:avLst>
              <a:gd name="adj1" fmla="val 4305281"/>
              <a:gd name="adj2" fmla="val 8716710"/>
            </a:avLst>
          </a:prstGeom>
          <a:gradFill flip="none" rotWithShape="1">
            <a:gsLst>
              <a:gs pos="88000">
                <a:schemeClr val="accent6">
                  <a:lumMod val="75000"/>
                </a:schemeClr>
              </a:gs>
              <a:gs pos="0">
                <a:schemeClr val="accent6">
                  <a:lumMod val="75000"/>
                </a:schemeClr>
              </a:gs>
              <a:gs pos="0">
                <a:srgbClr val="FFC000"/>
              </a:gs>
            </a:gsLst>
            <a:lin ang="18900000" scaled="1"/>
            <a:tileRect/>
          </a:gradFill>
          <a:ln w="34925">
            <a:solidFill>
              <a:srgbClr val="FFFFFF"/>
            </a:solidFill>
          </a:ln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  <a:scene3d>
            <a:camera prst="perspectiveFront" fov="2700000">
              <a:rot lat="1855846" lon="4106568" rev="1830805"/>
            </a:camera>
            <a:lightRig rig="threePt" dir="t"/>
          </a:scene3d>
          <a:sp3d extrusionH="101600" prstMaterial="metal">
            <a:bevelT w="260350" h="50800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3" name="饼形 82"/>
          <p:cNvSpPr/>
          <p:nvPr/>
        </p:nvSpPr>
        <p:spPr>
          <a:xfrm rot="20018782">
            <a:off x="778661" y="1185984"/>
            <a:ext cx="3979210" cy="3796235"/>
          </a:xfrm>
          <a:prstGeom prst="pie">
            <a:avLst>
              <a:gd name="adj1" fmla="val 4568378"/>
              <a:gd name="adj2" fmla="val 8382975"/>
            </a:avLst>
          </a:prstGeom>
          <a:gradFill>
            <a:gsLst>
              <a:gs pos="88000">
                <a:schemeClr val="accent3"/>
              </a:gs>
              <a:gs pos="18000">
                <a:schemeClr val="accent3">
                  <a:lumMod val="75000"/>
                </a:schemeClr>
              </a:gs>
              <a:gs pos="18000">
                <a:srgbClr val="92D050"/>
              </a:gs>
            </a:gsLst>
            <a:lin ang="18900000" scaled="1"/>
          </a:gradFill>
          <a:ln w="34925">
            <a:solidFill>
              <a:srgbClr val="FFFFFF"/>
            </a:solidFill>
          </a:ln>
          <a:effectLst>
            <a:outerShdw blurRad="50800" dist="50800" dir="5400000" algn="ctr" rotWithShape="0">
              <a:schemeClr val="bg1">
                <a:lumMod val="85000"/>
              </a:schemeClr>
            </a:outerShdw>
          </a:effectLst>
          <a:scene3d>
            <a:camera prst="perspectiveFront" fov="2700000">
              <a:rot lat="20546117" lon="4231971" rev="15251782"/>
            </a:camera>
            <a:lightRig rig="threePt" dir="t"/>
          </a:scene3d>
          <a:sp3d extrusionH="101600" prstMaterial="plastic">
            <a:bevelT w="260350" h="50800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84" name="Picture 2" descr="I:\f\PPT库\剪影人物\1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78978" y="1647109"/>
            <a:ext cx="903431" cy="2778468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85" name="Picture 3" descr="I:\f\PPT库\剪影人物\16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92104" y="1790979"/>
            <a:ext cx="686056" cy="185886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pic>
        <p:nvPicPr>
          <p:cNvPr id="86" name="Picture 4" descr="I:\f\PPT库\剪影人物\19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2062" y="1308978"/>
            <a:ext cx="1088483" cy="3251279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87" name="TextBox 86"/>
          <p:cNvSpPr txBox="1"/>
          <p:nvPr/>
        </p:nvSpPr>
        <p:spPr>
          <a:xfrm>
            <a:off x="992797" y="2158841"/>
            <a:ext cx="1412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标注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002083" y="1394553"/>
            <a:ext cx="1412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标注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50944" y="1575671"/>
            <a:ext cx="1412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标注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8125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8"/>
          <p:cNvGrpSpPr/>
          <p:nvPr/>
        </p:nvGrpSpPr>
        <p:grpSpPr>
          <a:xfrm>
            <a:off x="991637" y="1050032"/>
            <a:ext cx="4031890" cy="4009068"/>
            <a:chOff x="1242953" y="1848824"/>
            <a:chExt cx="3365500" cy="3346450"/>
          </a:xfrm>
          <a:scene3d>
            <a:camera prst="isometricOffAxis1Right"/>
            <a:lightRig rig="threePt" dir="t"/>
          </a:scene3d>
        </p:grpSpPr>
        <p:sp>
          <p:nvSpPr>
            <p:cNvPr id="13" name="Freeform 2"/>
            <p:cNvSpPr>
              <a:spLocks/>
            </p:cNvSpPr>
            <p:nvPr/>
          </p:nvSpPr>
          <p:spPr bwMode="auto">
            <a:xfrm>
              <a:off x="2376428" y="2974362"/>
              <a:ext cx="1093787" cy="1333500"/>
            </a:xfrm>
            <a:custGeom>
              <a:avLst/>
              <a:gdLst/>
              <a:ahLst/>
              <a:cxnLst>
                <a:cxn ang="0">
                  <a:pos x="293" y="0"/>
                </a:cxn>
                <a:cxn ang="0">
                  <a:pos x="297" y="21"/>
                </a:cxn>
                <a:cxn ang="0">
                  <a:pos x="285" y="46"/>
                </a:cxn>
                <a:cxn ang="0">
                  <a:pos x="266" y="73"/>
                </a:cxn>
                <a:cxn ang="0">
                  <a:pos x="264" y="105"/>
                </a:cxn>
                <a:cxn ang="0">
                  <a:pos x="276" y="132"/>
                </a:cxn>
                <a:cxn ang="0">
                  <a:pos x="306" y="147"/>
                </a:cxn>
                <a:cxn ang="0">
                  <a:pos x="347" y="151"/>
                </a:cxn>
                <a:cxn ang="0">
                  <a:pos x="384" y="147"/>
                </a:cxn>
                <a:cxn ang="0">
                  <a:pos x="417" y="130"/>
                </a:cxn>
                <a:cxn ang="0">
                  <a:pos x="426" y="111"/>
                </a:cxn>
                <a:cxn ang="0">
                  <a:pos x="432" y="84"/>
                </a:cxn>
                <a:cxn ang="0">
                  <a:pos x="417" y="55"/>
                </a:cxn>
                <a:cxn ang="0">
                  <a:pos x="399" y="33"/>
                </a:cxn>
                <a:cxn ang="0">
                  <a:pos x="393" y="12"/>
                </a:cxn>
                <a:cxn ang="0">
                  <a:pos x="411" y="0"/>
                </a:cxn>
                <a:cxn ang="0">
                  <a:pos x="689" y="292"/>
                </a:cxn>
                <a:cxn ang="0">
                  <a:pos x="665" y="297"/>
                </a:cxn>
                <a:cxn ang="0">
                  <a:pos x="636" y="274"/>
                </a:cxn>
                <a:cxn ang="0">
                  <a:pos x="608" y="264"/>
                </a:cxn>
                <a:cxn ang="0">
                  <a:pos x="584" y="265"/>
                </a:cxn>
                <a:cxn ang="0">
                  <a:pos x="549" y="288"/>
                </a:cxn>
                <a:cxn ang="0">
                  <a:pos x="539" y="324"/>
                </a:cxn>
                <a:cxn ang="0">
                  <a:pos x="539" y="360"/>
                </a:cxn>
                <a:cxn ang="0">
                  <a:pos x="543" y="384"/>
                </a:cxn>
                <a:cxn ang="0">
                  <a:pos x="567" y="423"/>
                </a:cxn>
                <a:cxn ang="0">
                  <a:pos x="606" y="430"/>
                </a:cxn>
                <a:cxn ang="0">
                  <a:pos x="635" y="418"/>
                </a:cxn>
                <a:cxn ang="0">
                  <a:pos x="663" y="399"/>
                </a:cxn>
                <a:cxn ang="0">
                  <a:pos x="689" y="406"/>
                </a:cxn>
                <a:cxn ang="0">
                  <a:pos x="407" y="688"/>
                </a:cxn>
                <a:cxn ang="0">
                  <a:pos x="392" y="714"/>
                </a:cxn>
                <a:cxn ang="0">
                  <a:pos x="411" y="741"/>
                </a:cxn>
                <a:cxn ang="0">
                  <a:pos x="425" y="759"/>
                </a:cxn>
                <a:cxn ang="0">
                  <a:pos x="428" y="793"/>
                </a:cxn>
                <a:cxn ang="0">
                  <a:pos x="408" y="825"/>
                </a:cxn>
                <a:cxn ang="0">
                  <a:pos x="381" y="835"/>
                </a:cxn>
                <a:cxn ang="0">
                  <a:pos x="345" y="840"/>
                </a:cxn>
                <a:cxn ang="0">
                  <a:pos x="314" y="835"/>
                </a:cxn>
                <a:cxn ang="0">
                  <a:pos x="288" y="822"/>
                </a:cxn>
                <a:cxn ang="0">
                  <a:pos x="272" y="799"/>
                </a:cxn>
                <a:cxn ang="0">
                  <a:pos x="267" y="768"/>
                </a:cxn>
                <a:cxn ang="0">
                  <a:pos x="278" y="742"/>
                </a:cxn>
                <a:cxn ang="0">
                  <a:pos x="296" y="726"/>
                </a:cxn>
                <a:cxn ang="0">
                  <a:pos x="302" y="702"/>
                </a:cxn>
                <a:cxn ang="0">
                  <a:pos x="0" y="688"/>
                </a:cxn>
                <a:cxn ang="0">
                  <a:pos x="9" y="391"/>
                </a:cxn>
                <a:cxn ang="0">
                  <a:pos x="35" y="400"/>
                </a:cxn>
                <a:cxn ang="0">
                  <a:pos x="63" y="424"/>
                </a:cxn>
                <a:cxn ang="0">
                  <a:pos x="90" y="429"/>
                </a:cxn>
                <a:cxn ang="0">
                  <a:pos x="111" y="423"/>
                </a:cxn>
                <a:cxn ang="0">
                  <a:pos x="131" y="409"/>
                </a:cxn>
                <a:cxn ang="0">
                  <a:pos x="149" y="375"/>
                </a:cxn>
                <a:cxn ang="0">
                  <a:pos x="150" y="334"/>
                </a:cxn>
                <a:cxn ang="0">
                  <a:pos x="144" y="303"/>
                </a:cxn>
                <a:cxn ang="0">
                  <a:pos x="128" y="280"/>
                </a:cxn>
                <a:cxn ang="0">
                  <a:pos x="98" y="259"/>
                </a:cxn>
                <a:cxn ang="0">
                  <a:pos x="69" y="264"/>
                </a:cxn>
                <a:cxn ang="0">
                  <a:pos x="48" y="277"/>
                </a:cxn>
                <a:cxn ang="0">
                  <a:pos x="27" y="292"/>
                </a:cxn>
                <a:cxn ang="0">
                  <a:pos x="0" y="285"/>
                </a:cxn>
              </a:cxnLst>
              <a:rect l="0" t="0" r="r" b="b"/>
              <a:pathLst>
                <a:path w="689" h="840">
                  <a:moveTo>
                    <a:pt x="0" y="0"/>
                  </a:moveTo>
                  <a:lnTo>
                    <a:pt x="293" y="0"/>
                  </a:lnTo>
                  <a:lnTo>
                    <a:pt x="299" y="10"/>
                  </a:lnTo>
                  <a:lnTo>
                    <a:pt x="297" y="21"/>
                  </a:lnTo>
                  <a:lnTo>
                    <a:pt x="293" y="34"/>
                  </a:lnTo>
                  <a:lnTo>
                    <a:pt x="285" y="46"/>
                  </a:lnTo>
                  <a:lnTo>
                    <a:pt x="267" y="60"/>
                  </a:lnTo>
                  <a:lnTo>
                    <a:pt x="266" y="73"/>
                  </a:lnTo>
                  <a:lnTo>
                    <a:pt x="263" y="93"/>
                  </a:lnTo>
                  <a:lnTo>
                    <a:pt x="264" y="105"/>
                  </a:lnTo>
                  <a:lnTo>
                    <a:pt x="267" y="115"/>
                  </a:lnTo>
                  <a:lnTo>
                    <a:pt x="276" y="132"/>
                  </a:lnTo>
                  <a:lnTo>
                    <a:pt x="291" y="141"/>
                  </a:lnTo>
                  <a:lnTo>
                    <a:pt x="306" y="147"/>
                  </a:lnTo>
                  <a:lnTo>
                    <a:pt x="330" y="153"/>
                  </a:lnTo>
                  <a:lnTo>
                    <a:pt x="347" y="151"/>
                  </a:lnTo>
                  <a:lnTo>
                    <a:pt x="366" y="154"/>
                  </a:lnTo>
                  <a:lnTo>
                    <a:pt x="384" y="147"/>
                  </a:lnTo>
                  <a:lnTo>
                    <a:pt x="398" y="139"/>
                  </a:lnTo>
                  <a:lnTo>
                    <a:pt x="417" y="130"/>
                  </a:lnTo>
                  <a:lnTo>
                    <a:pt x="422" y="120"/>
                  </a:lnTo>
                  <a:lnTo>
                    <a:pt x="426" y="111"/>
                  </a:lnTo>
                  <a:lnTo>
                    <a:pt x="431" y="99"/>
                  </a:lnTo>
                  <a:lnTo>
                    <a:pt x="432" y="84"/>
                  </a:lnTo>
                  <a:lnTo>
                    <a:pt x="426" y="69"/>
                  </a:lnTo>
                  <a:lnTo>
                    <a:pt x="417" y="55"/>
                  </a:lnTo>
                  <a:lnTo>
                    <a:pt x="404" y="42"/>
                  </a:lnTo>
                  <a:lnTo>
                    <a:pt x="399" y="33"/>
                  </a:lnTo>
                  <a:lnTo>
                    <a:pt x="393" y="24"/>
                  </a:lnTo>
                  <a:lnTo>
                    <a:pt x="393" y="12"/>
                  </a:lnTo>
                  <a:lnTo>
                    <a:pt x="399" y="3"/>
                  </a:lnTo>
                  <a:lnTo>
                    <a:pt x="411" y="0"/>
                  </a:lnTo>
                  <a:lnTo>
                    <a:pt x="689" y="0"/>
                  </a:lnTo>
                  <a:lnTo>
                    <a:pt x="689" y="292"/>
                  </a:lnTo>
                  <a:lnTo>
                    <a:pt x="680" y="298"/>
                  </a:lnTo>
                  <a:lnTo>
                    <a:pt x="665" y="297"/>
                  </a:lnTo>
                  <a:lnTo>
                    <a:pt x="651" y="292"/>
                  </a:lnTo>
                  <a:lnTo>
                    <a:pt x="636" y="274"/>
                  </a:lnTo>
                  <a:lnTo>
                    <a:pt x="621" y="268"/>
                  </a:lnTo>
                  <a:lnTo>
                    <a:pt x="608" y="264"/>
                  </a:lnTo>
                  <a:lnTo>
                    <a:pt x="597" y="264"/>
                  </a:lnTo>
                  <a:lnTo>
                    <a:pt x="584" y="265"/>
                  </a:lnTo>
                  <a:lnTo>
                    <a:pt x="563" y="276"/>
                  </a:lnTo>
                  <a:lnTo>
                    <a:pt x="549" y="288"/>
                  </a:lnTo>
                  <a:lnTo>
                    <a:pt x="542" y="306"/>
                  </a:lnTo>
                  <a:lnTo>
                    <a:pt x="539" y="324"/>
                  </a:lnTo>
                  <a:lnTo>
                    <a:pt x="539" y="346"/>
                  </a:lnTo>
                  <a:lnTo>
                    <a:pt x="539" y="360"/>
                  </a:lnTo>
                  <a:lnTo>
                    <a:pt x="540" y="372"/>
                  </a:lnTo>
                  <a:lnTo>
                    <a:pt x="543" y="384"/>
                  </a:lnTo>
                  <a:lnTo>
                    <a:pt x="554" y="406"/>
                  </a:lnTo>
                  <a:lnTo>
                    <a:pt x="567" y="423"/>
                  </a:lnTo>
                  <a:lnTo>
                    <a:pt x="588" y="430"/>
                  </a:lnTo>
                  <a:lnTo>
                    <a:pt x="606" y="430"/>
                  </a:lnTo>
                  <a:lnTo>
                    <a:pt x="627" y="426"/>
                  </a:lnTo>
                  <a:lnTo>
                    <a:pt x="635" y="418"/>
                  </a:lnTo>
                  <a:lnTo>
                    <a:pt x="648" y="406"/>
                  </a:lnTo>
                  <a:lnTo>
                    <a:pt x="663" y="399"/>
                  </a:lnTo>
                  <a:lnTo>
                    <a:pt x="678" y="397"/>
                  </a:lnTo>
                  <a:lnTo>
                    <a:pt x="689" y="406"/>
                  </a:lnTo>
                  <a:lnTo>
                    <a:pt x="689" y="688"/>
                  </a:lnTo>
                  <a:lnTo>
                    <a:pt x="407" y="688"/>
                  </a:lnTo>
                  <a:lnTo>
                    <a:pt x="398" y="694"/>
                  </a:lnTo>
                  <a:lnTo>
                    <a:pt x="392" y="714"/>
                  </a:lnTo>
                  <a:lnTo>
                    <a:pt x="398" y="729"/>
                  </a:lnTo>
                  <a:lnTo>
                    <a:pt x="411" y="741"/>
                  </a:lnTo>
                  <a:lnTo>
                    <a:pt x="417" y="750"/>
                  </a:lnTo>
                  <a:lnTo>
                    <a:pt x="425" y="759"/>
                  </a:lnTo>
                  <a:lnTo>
                    <a:pt x="431" y="778"/>
                  </a:lnTo>
                  <a:lnTo>
                    <a:pt x="428" y="793"/>
                  </a:lnTo>
                  <a:lnTo>
                    <a:pt x="417" y="817"/>
                  </a:lnTo>
                  <a:lnTo>
                    <a:pt x="408" y="825"/>
                  </a:lnTo>
                  <a:lnTo>
                    <a:pt x="393" y="832"/>
                  </a:lnTo>
                  <a:lnTo>
                    <a:pt x="381" y="835"/>
                  </a:lnTo>
                  <a:lnTo>
                    <a:pt x="365" y="838"/>
                  </a:lnTo>
                  <a:lnTo>
                    <a:pt x="345" y="840"/>
                  </a:lnTo>
                  <a:lnTo>
                    <a:pt x="333" y="838"/>
                  </a:lnTo>
                  <a:lnTo>
                    <a:pt x="314" y="835"/>
                  </a:lnTo>
                  <a:lnTo>
                    <a:pt x="297" y="831"/>
                  </a:lnTo>
                  <a:lnTo>
                    <a:pt x="288" y="822"/>
                  </a:lnTo>
                  <a:lnTo>
                    <a:pt x="276" y="813"/>
                  </a:lnTo>
                  <a:lnTo>
                    <a:pt x="272" y="799"/>
                  </a:lnTo>
                  <a:lnTo>
                    <a:pt x="264" y="787"/>
                  </a:lnTo>
                  <a:lnTo>
                    <a:pt x="267" y="768"/>
                  </a:lnTo>
                  <a:lnTo>
                    <a:pt x="272" y="750"/>
                  </a:lnTo>
                  <a:lnTo>
                    <a:pt x="278" y="742"/>
                  </a:lnTo>
                  <a:lnTo>
                    <a:pt x="291" y="735"/>
                  </a:lnTo>
                  <a:lnTo>
                    <a:pt x="296" y="726"/>
                  </a:lnTo>
                  <a:lnTo>
                    <a:pt x="300" y="717"/>
                  </a:lnTo>
                  <a:lnTo>
                    <a:pt x="302" y="702"/>
                  </a:lnTo>
                  <a:lnTo>
                    <a:pt x="290" y="688"/>
                  </a:lnTo>
                  <a:lnTo>
                    <a:pt x="0" y="688"/>
                  </a:lnTo>
                  <a:lnTo>
                    <a:pt x="0" y="403"/>
                  </a:lnTo>
                  <a:lnTo>
                    <a:pt x="9" y="391"/>
                  </a:lnTo>
                  <a:lnTo>
                    <a:pt x="23" y="393"/>
                  </a:lnTo>
                  <a:lnTo>
                    <a:pt x="35" y="400"/>
                  </a:lnTo>
                  <a:lnTo>
                    <a:pt x="48" y="411"/>
                  </a:lnTo>
                  <a:lnTo>
                    <a:pt x="63" y="424"/>
                  </a:lnTo>
                  <a:lnTo>
                    <a:pt x="77" y="426"/>
                  </a:lnTo>
                  <a:lnTo>
                    <a:pt x="90" y="429"/>
                  </a:lnTo>
                  <a:lnTo>
                    <a:pt x="102" y="427"/>
                  </a:lnTo>
                  <a:lnTo>
                    <a:pt x="111" y="423"/>
                  </a:lnTo>
                  <a:lnTo>
                    <a:pt x="123" y="417"/>
                  </a:lnTo>
                  <a:lnTo>
                    <a:pt x="131" y="409"/>
                  </a:lnTo>
                  <a:lnTo>
                    <a:pt x="143" y="399"/>
                  </a:lnTo>
                  <a:lnTo>
                    <a:pt x="149" y="375"/>
                  </a:lnTo>
                  <a:lnTo>
                    <a:pt x="152" y="355"/>
                  </a:lnTo>
                  <a:lnTo>
                    <a:pt x="150" y="334"/>
                  </a:lnTo>
                  <a:lnTo>
                    <a:pt x="147" y="321"/>
                  </a:lnTo>
                  <a:lnTo>
                    <a:pt x="144" y="303"/>
                  </a:lnTo>
                  <a:lnTo>
                    <a:pt x="134" y="289"/>
                  </a:lnTo>
                  <a:lnTo>
                    <a:pt x="128" y="280"/>
                  </a:lnTo>
                  <a:lnTo>
                    <a:pt x="120" y="270"/>
                  </a:lnTo>
                  <a:lnTo>
                    <a:pt x="98" y="259"/>
                  </a:lnTo>
                  <a:lnTo>
                    <a:pt x="83" y="261"/>
                  </a:lnTo>
                  <a:lnTo>
                    <a:pt x="69" y="264"/>
                  </a:lnTo>
                  <a:lnTo>
                    <a:pt x="57" y="271"/>
                  </a:lnTo>
                  <a:lnTo>
                    <a:pt x="48" y="277"/>
                  </a:lnTo>
                  <a:lnTo>
                    <a:pt x="39" y="283"/>
                  </a:lnTo>
                  <a:lnTo>
                    <a:pt x="27" y="292"/>
                  </a:lnTo>
                  <a:lnTo>
                    <a:pt x="12" y="297"/>
                  </a:lnTo>
                  <a:lnTo>
                    <a:pt x="0" y="28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9000">
                  <a:srgbClr val="FFC000"/>
                </a:gs>
                <a:gs pos="0">
                  <a:schemeClr val="accent6">
                    <a:lumMod val="75000"/>
                  </a:schemeClr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0160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40000"/>
                </a:lnSpc>
                <a:spcBef>
                  <a:spcPct val="50000"/>
                </a:spcBef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4" name="Freeform 4"/>
            <p:cNvSpPr>
              <a:spLocks/>
            </p:cNvSpPr>
            <p:nvPr/>
          </p:nvSpPr>
          <p:spPr bwMode="auto">
            <a:xfrm>
              <a:off x="2376428" y="1848824"/>
              <a:ext cx="1333500" cy="1333500"/>
            </a:xfrm>
            <a:custGeom>
              <a:avLst/>
              <a:gdLst/>
              <a:ahLst/>
              <a:cxnLst>
                <a:cxn ang="0">
                  <a:pos x="690" y="0"/>
                </a:cxn>
                <a:cxn ang="0">
                  <a:pos x="690" y="286"/>
                </a:cxn>
                <a:cxn ang="0">
                  <a:pos x="768" y="272"/>
                </a:cxn>
                <a:cxn ang="0">
                  <a:pos x="840" y="342"/>
                </a:cxn>
                <a:cxn ang="0">
                  <a:pos x="774" y="424"/>
                </a:cxn>
                <a:cxn ang="0">
                  <a:pos x="690" y="394"/>
                </a:cxn>
                <a:cxn ang="0">
                  <a:pos x="690" y="688"/>
                </a:cxn>
                <a:cxn ang="0">
                  <a:pos x="406" y="688"/>
                </a:cxn>
                <a:cxn ang="0">
                  <a:pos x="432" y="773"/>
                </a:cxn>
                <a:cxn ang="0">
                  <a:pos x="345" y="840"/>
                </a:cxn>
                <a:cxn ang="0">
                  <a:pos x="263" y="775"/>
                </a:cxn>
                <a:cxn ang="0">
                  <a:pos x="294" y="688"/>
                </a:cxn>
                <a:cxn ang="0">
                  <a:pos x="0" y="688"/>
                </a:cxn>
                <a:cxn ang="0">
                  <a:pos x="0" y="400"/>
                </a:cxn>
                <a:cxn ang="0">
                  <a:pos x="82" y="425"/>
                </a:cxn>
                <a:cxn ang="0">
                  <a:pos x="152" y="346"/>
                </a:cxn>
                <a:cxn ang="0">
                  <a:pos x="90" y="270"/>
                </a:cxn>
                <a:cxn ang="0">
                  <a:pos x="2" y="289"/>
                </a:cxn>
                <a:cxn ang="0">
                  <a:pos x="2" y="1"/>
                </a:cxn>
                <a:cxn ang="0">
                  <a:pos x="690" y="0"/>
                </a:cxn>
              </a:cxnLst>
              <a:rect l="0" t="0" r="r" b="b"/>
              <a:pathLst>
                <a:path w="840" h="840">
                  <a:moveTo>
                    <a:pt x="690" y="0"/>
                  </a:moveTo>
                  <a:cubicBezTo>
                    <a:pt x="690" y="77"/>
                    <a:pt x="690" y="172"/>
                    <a:pt x="690" y="286"/>
                  </a:cubicBezTo>
                  <a:cubicBezTo>
                    <a:pt x="712" y="338"/>
                    <a:pt x="712" y="276"/>
                    <a:pt x="768" y="272"/>
                  </a:cubicBezTo>
                  <a:cubicBezTo>
                    <a:pt x="824" y="268"/>
                    <a:pt x="840" y="290"/>
                    <a:pt x="840" y="342"/>
                  </a:cubicBezTo>
                  <a:cubicBezTo>
                    <a:pt x="840" y="394"/>
                    <a:pt x="832" y="422"/>
                    <a:pt x="774" y="424"/>
                  </a:cubicBezTo>
                  <a:cubicBezTo>
                    <a:pt x="716" y="426"/>
                    <a:pt x="726" y="364"/>
                    <a:pt x="690" y="394"/>
                  </a:cubicBezTo>
                  <a:cubicBezTo>
                    <a:pt x="690" y="434"/>
                    <a:pt x="688" y="598"/>
                    <a:pt x="690" y="688"/>
                  </a:cubicBezTo>
                  <a:cubicBezTo>
                    <a:pt x="690" y="688"/>
                    <a:pt x="455" y="688"/>
                    <a:pt x="406" y="688"/>
                  </a:cubicBezTo>
                  <a:cubicBezTo>
                    <a:pt x="371" y="720"/>
                    <a:pt x="429" y="729"/>
                    <a:pt x="432" y="773"/>
                  </a:cubicBezTo>
                  <a:cubicBezTo>
                    <a:pt x="435" y="817"/>
                    <a:pt x="396" y="840"/>
                    <a:pt x="345" y="840"/>
                  </a:cubicBezTo>
                  <a:cubicBezTo>
                    <a:pt x="294" y="840"/>
                    <a:pt x="263" y="818"/>
                    <a:pt x="263" y="775"/>
                  </a:cubicBezTo>
                  <a:cubicBezTo>
                    <a:pt x="263" y="732"/>
                    <a:pt x="316" y="730"/>
                    <a:pt x="294" y="688"/>
                  </a:cubicBezTo>
                  <a:cubicBezTo>
                    <a:pt x="153" y="688"/>
                    <a:pt x="59" y="688"/>
                    <a:pt x="0" y="688"/>
                  </a:cubicBezTo>
                  <a:cubicBezTo>
                    <a:pt x="0" y="622"/>
                    <a:pt x="0" y="442"/>
                    <a:pt x="0" y="400"/>
                  </a:cubicBezTo>
                  <a:cubicBezTo>
                    <a:pt x="38" y="362"/>
                    <a:pt x="47" y="425"/>
                    <a:pt x="82" y="425"/>
                  </a:cubicBezTo>
                  <a:cubicBezTo>
                    <a:pt x="117" y="425"/>
                    <a:pt x="153" y="408"/>
                    <a:pt x="152" y="346"/>
                  </a:cubicBezTo>
                  <a:cubicBezTo>
                    <a:pt x="151" y="284"/>
                    <a:pt x="124" y="272"/>
                    <a:pt x="90" y="270"/>
                  </a:cubicBezTo>
                  <a:cubicBezTo>
                    <a:pt x="56" y="268"/>
                    <a:pt x="26" y="344"/>
                    <a:pt x="2" y="289"/>
                  </a:cubicBezTo>
                  <a:cubicBezTo>
                    <a:pt x="2" y="145"/>
                    <a:pt x="2" y="1"/>
                    <a:pt x="2" y="1"/>
                  </a:cubicBezTo>
                  <a:cubicBezTo>
                    <a:pt x="116" y="2"/>
                    <a:pt x="554" y="1"/>
                    <a:pt x="690" y="0"/>
                  </a:cubicBezTo>
                  <a:close/>
                </a:path>
              </a:pathLst>
            </a:custGeom>
            <a:gradFill>
              <a:gsLst>
                <a:gs pos="99000">
                  <a:srgbClr val="FFC000"/>
                </a:gs>
                <a:gs pos="0">
                  <a:schemeClr val="accent6">
                    <a:lumMod val="75000"/>
                  </a:schemeClr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0160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40000"/>
                </a:lnSpc>
                <a:spcBef>
                  <a:spcPct val="50000"/>
                </a:spcBef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1242953" y="1851999"/>
              <a:ext cx="1330325" cy="10937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89" y="0"/>
                </a:cxn>
                <a:cxn ang="0">
                  <a:pos x="689" y="294"/>
                </a:cxn>
                <a:cxn ang="0">
                  <a:pos x="771" y="271"/>
                </a:cxn>
                <a:cxn ang="0">
                  <a:pos x="838" y="353"/>
                </a:cxn>
                <a:cxn ang="0">
                  <a:pos x="778" y="433"/>
                </a:cxn>
                <a:cxn ang="0">
                  <a:pos x="689" y="405"/>
                </a:cxn>
                <a:cxn ang="0">
                  <a:pos x="689" y="690"/>
                </a:cxn>
                <a:cxn ang="0">
                  <a:pos x="397" y="690"/>
                </a:cxn>
                <a:cxn ang="0">
                  <a:pos x="426" y="605"/>
                </a:cxn>
                <a:cxn ang="0">
                  <a:pos x="346" y="540"/>
                </a:cxn>
                <a:cxn ang="0">
                  <a:pos x="261" y="606"/>
                </a:cxn>
                <a:cxn ang="0">
                  <a:pos x="289" y="690"/>
                </a:cxn>
                <a:cxn ang="0">
                  <a:pos x="0" y="690"/>
                </a:cxn>
                <a:cxn ang="0">
                  <a:pos x="0" y="0"/>
                </a:cxn>
              </a:cxnLst>
              <a:rect l="0" t="0" r="r" b="b"/>
              <a:pathLst>
                <a:path w="838" h="692">
                  <a:moveTo>
                    <a:pt x="0" y="0"/>
                  </a:moveTo>
                  <a:lnTo>
                    <a:pt x="689" y="0"/>
                  </a:lnTo>
                  <a:cubicBezTo>
                    <a:pt x="689" y="0"/>
                    <a:pt x="690" y="248"/>
                    <a:pt x="689" y="294"/>
                  </a:cubicBezTo>
                  <a:cubicBezTo>
                    <a:pt x="718" y="340"/>
                    <a:pt x="724" y="277"/>
                    <a:pt x="771" y="271"/>
                  </a:cubicBezTo>
                  <a:cubicBezTo>
                    <a:pt x="818" y="265"/>
                    <a:pt x="838" y="302"/>
                    <a:pt x="838" y="353"/>
                  </a:cubicBezTo>
                  <a:cubicBezTo>
                    <a:pt x="838" y="404"/>
                    <a:pt x="823" y="431"/>
                    <a:pt x="778" y="433"/>
                  </a:cubicBezTo>
                  <a:cubicBezTo>
                    <a:pt x="733" y="435"/>
                    <a:pt x="715" y="370"/>
                    <a:pt x="689" y="405"/>
                  </a:cubicBezTo>
                  <a:cubicBezTo>
                    <a:pt x="689" y="547"/>
                    <a:pt x="689" y="690"/>
                    <a:pt x="689" y="690"/>
                  </a:cubicBezTo>
                  <a:cubicBezTo>
                    <a:pt x="689" y="690"/>
                    <a:pt x="438" y="692"/>
                    <a:pt x="397" y="690"/>
                  </a:cubicBezTo>
                  <a:cubicBezTo>
                    <a:pt x="367" y="651"/>
                    <a:pt x="426" y="640"/>
                    <a:pt x="426" y="605"/>
                  </a:cubicBezTo>
                  <a:cubicBezTo>
                    <a:pt x="426" y="570"/>
                    <a:pt x="408" y="539"/>
                    <a:pt x="346" y="540"/>
                  </a:cubicBezTo>
                  <a:cubicBezTo>
                    <a:pt x="284" y="541"/>
                    <a:pt x="261" y="567"/>
                    <a:pt x="261" y="606"/>
                  </a:cubicBezTo>
                  <a:cubicBezTo>
                    <a:pt x="261" y="645"/>
                    <a:pt x="322" y="648"/>
                    <a:pt x="289" y="690"/>
                  </a:cubicBezTo>
                  <a:cubicBezTo>
                    <a:pt x="145" y="690"/>
                    <a:pt x="0" y="690"/>
                    <a:pt x="0" y="69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99000">
                  <a:srgbClr val="FFC000"/>
                </a:gs>
                <a:gs pos="0">
                  <a:schemeClr val="accent6">
                    <a:lumMod val="75000"/>
                  </a:schemeClr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0160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40000"/>
                </a:lnSpc>
                <a:spcBef>
                  <a:spcPct val="50000"/>
                </a:spcBef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1244540" y="3861774"/>
              <a:ext cx="1090613" cy="1331913"/>
            </a:xfrm>
            <a:custGeom>
              <a:avLst/>
              <a:gdLst/>
              <a:ahLst/>
              <a:cxnLst>
                <a:cxn ang="0">
                  <a:pos x="0" y="839"/>
                </a:cxn>
                <a:cxn ang="0">
                  <a:pos x="0" y="152"/>
                </a:cxn>
                <a:cxn ang="0">
                  <a:pos x="286" y="152"/>
                </a:cxn>
                <a:cxn ang="0">
                  <a:pos x="261" y="69"/>
                </a:cxn>
                <a:cxn ang="0">
                  <a:pos x="347" y="0"/>
                </a:cxn>
                <a:cxn ang="0">
                  <a:pos x="429" y="65"/>
                </a:cxn>
                <a:cxn ang="0">
                  <a:pos x="398" y="152"/>
                </a:cxn>
                <a:cxn ang="0">
                  <a:pos x="694" y="153"/>
                </a:cxn>
                <a:cxn ang="0">
                  <a:pos x="692" y="443"/>
                </a:cxn>
                <a:cxn ang="0">
                  <a:pos x="607" y="415"/>
                </a:cxn>
                <a:cxn ang="0">
                  <a:pos x="542" y="494"/>
                </a:cxn>
                <a:cxn ang="0">
                  <a:pos x="608" y="579"/>
                </a:cxn>
                <a:cxn ang="0">
                  <a:pos x="692" y="551"/>
                </a:cxn>
                <a:cxn ang="0">
                  <a:pos x="692" y="839"/>
                </a:cxn>
                <a:cxn ang="0">
                  <a:pos x="0" y="839"/>
                </a:cxn>
              </a:cxnLst>
              <a:rect l="0" t="0" r="r" b="b"/>
              <a:pathLst>
                <a:path w="694" h="839">
                  <a:moveTo>
                    <a:pt x="0" y="839"/>
                  </a:moveTo>
                  <a:cubicBezTo>
                    <a:pt x="0" y="839"/>
                    <a:pt x="1" y="282"/>
                    <a:pt x="0" y="152"/>
                  </a:cubicBezTo>
                  <a:cubicBezTo>
                    <a:pt x="0" y="152"/>
                    <a:pt x="237" y="152"/>
                    <a:pt x="286" y="152"/>
                  </a:cubicBezTo>
                  <a:cubicBezTo>
                    <a:pt x="321" y="120"/>
                    <a:pt x="264" y="111"/>
                    <a:pt x="261" y="69"/>
                  </a:cubicBezTo>
                  <a:cubicBezTo>
                    <a:pt x="258" y="27"/>
                    <a:pt x="296" y="0"/>
                    <a:pt x="347" y="0"/>
                  </a:cubicBezTo>
                  <a:cubicBezTo>
                    <a:pt x="398" y="0"/>
                    <a:pt x="429" y="22"/>
                    <a:pt x="429" y="65"/>
                  </a:cubicBezTo>
                  <a:cubicBezTo>
                    <a:pt x="429" y="108"/>
                    <a:pt x="376" y="110"/>
                    <a:pt x="398" y="152"/>
                  </a:cubicBezTo>
                  <a:cubicBezTo>
                    <a:pt x="541" y="152"/>
                    <a:pt x="635" y="153"/>
                    <a:pt x="694" y="153"/>
                  </a:cubicBezTo>
                  <a:cubicBezTo>
                    <a:pt x="691" y="221"/>
                    <a:pt x="694" y="403"/>
                    <a:pt x="692" y="443"/>
                  </a:cubicBezTo>
                  <a:cubicBezTo>
                    <a:pt x="653" y="473"/>
                    <a:pt x="642" y="415"/>
                    <a:pt x="607" y="415"/>
                  </a:cubicBezTo>
                  <a:cubicBezTo>
                    <a:pt x="572" y="415"/>
                    <a:pt x="541" y="432"/>
                    <a:pt x="542" y="494"/>
                  </a:cubicBezTo>
                  <a:cubicBezTo>
                    <a:pt x="543" y="556"/>
                    <a:pt x="569" y="579"/>
                    <a:pt x="608" y="579"/>
                  </a:cubicBezTo>
                  <a:cubicBezTo>
                    <a:pt x="647" y="579"/>
                    <a:pt x="650" y="518"/>
                    <a:pt x="692" y="551"/>
                  </a:cubicBezTo>
                  <a:cubicBezTo>
                    <a:pt x="692" y="695"/>
                    <a:pt x="692" y="839"/>
                    <a:pt x="692" y="839"/>
                  </a:cubicBezTo>
                  <a:lnTo>
                    <a:pt x="0" y="839"/>
                  </a:lnTo>
                  <a:close/>
                </a:path>
              </a:pathLst>
            </a:custGeom>
            <a:gradFill>
              <a:gsLst>
                <a:gs pos="99000">
                  <a:srgbClr val="FFC000"/>
                </a:gs>
                <a:gs pos="0">
                  <a:schemeClr val="accent6">
                    <a:lumMod val="75000"/>
                  </a:schemeClr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0160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40000"/>
                </a:lnSpc>
                <a:spcBef>
                  <a:spcPct val="50000"/>
                </a:spcBef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2138303" y="4101487"/>
              <a:ext cx="1331912" cy="1093787"/>
            </a:xfrm>
            <a:custGeom>
              <a:avLst/>
              <a:gdLst/>
              <a:ahLst/>
              <a:cxnLst>
                <a:cxn ang="0">
                  <a:pos x="839" y="689"/>
                </a:cxn>
                <a:cxn ang="0">
                  <a:pos x="150" y="687"/>
                </a:cxn>
                <a:cxn ang="0">
                  <a:pos x="152" y="405"/>
                </a:cxn>
                <a:cxn ang="0">
                  <a:pos x="67" y="431"/>
                </a:cxn>
                <a:cxn ang="0">
                  <a:pos x="0" y="344"/>
                </a:cxn>
                <a:cxn ang="0">
                  <a:pos x="65" y="262"/>
                </a:cxn>
                <a:cxn ang="0">
                  <a:pos x="152" y="293"/>
                </a:cxn>
                <a:cxn ang="0">
                  <a:pos x="151" y="3"/>
                </a:cxn>
                <a:cxn ang="0">
                  <a:pos x="442" y="2"/>
                </a:cxn>
                <a:cxn ang="0">
                  <a:pos x="415" y="81"/>
                </a:cxn>
                <a:cxn ang="0">
                  <a:pos x="494" y="151"/>
                </a:cxn>
                <a:cxn ang="0">
                  <a:pos x="579" y="85"/>
                </a:cxn>
                <a:cxn ang="0">
                  <a:pos x="556" y="0"/>
                </a:cxn>
                <a:cxn ang="0">
                  <a:pos x="839" y="2"/>
                </a:cxn>
                <a:cxn ang="0">
                  <a:pos x="839" y="293"/>
                </a:cxn>
                <a:cxn ang="0">
                  <a:pos x="765" y="263"/>
                </a:cxn>
                <a:cxn ang="0">
                  <a:pos x="687" y="351"/>
                </a:cxn>
                <a:cxn ang="0">
                  <a:pos x="763" y="433"/>
                </a:cxn>
                <a:cxn ang="0">
                  <a:pos x="839" y="401"/>
                </a:cxn>
                <a:cxn ang="0">
                  <a:pos x="839" y="689"/>
                </a:cxn>
              </a:cxnLst>
              <a:rect l="0" t="0" r="r" b="b"/>
              <a:pathLst>
                <a:path w="839" h="689">
                  <a:moveTo>
                    <a:pt x="839" y="689"/>
                  </a:moveTo>
                  <a:cubicBezTo>
                    <a:pt x="711" y="689"/>
                    <a:pt x="280" y="686"/>
                    <a:pt x="150" y="687"/>
                  </a:cubicBezTo>
                  <a:cubicBezTo>
                    <a:pt x="150" y="687"/>
                    <a:pt x="152" y="454"/>
                    <a:pt x="152" y="405"/>
                  </a:cubicBezTo>
                  <a:cubicBezTo>
                    <a:pt x="120" y="370"/>
                    <a:pt x="111" y="428"/>
                    <a:pt x="67" y="431"/>
                  </a:cubicBezTo>
                  <a:cubicBezTo>
                    <a:pt x="23" y="434"/>
                    <a:pt x="0" y="395"/>
                    <a:pt x="0" y="344"/>
                  </a:cubicBezTo>
                  <a:cubicBezTo>
                    <a:pt x="0" y="293"/>
                    <a:pt x="22" y="262"/>
                    <a:pt x="65" y="262"/>
                  </a:cubicBezTo>
                  <a:cubicBezTo>
                    <a:pt x="108" y="262"/>
                    <a:pt x="110" y="315"/>
                    <a:pt x="152" y="293"/>
                  </a:cubicBezTo>
                  <a:cubicBezTo>
                    <a:pt x="152" y="152"/>
                    <a:pt x="151" y="62"/>
                    <a:pt x="151" y="3"/>
                  </a:cubicBezTo>
                  <a:cubicBezTo>
                    <a:pt x="215" y="1"/>
                    <a:pt x="400" y="2"/>
                    <a:pt x="442" y="2"/>
                  </a:cubicBezTo>
                  <a:cubicBezTo>
                    <a:pt x="480" y="40"/>
                    <a:pt x="415" y="46"/>
                    <a:pt x="415" y="81"/>
                  </a:cubicBezTo>
                  <a:cubicBezTo>
                    <a:pt x="415" y="116"/>
                    <a:pt x="432" y="152"/>
                    <a:pt x="494" y="151"/>
                  </a:cubicBezTo>
                  <a:cubicBezTo>
                    <a:pt x="556" y="150"/>
                    <a:pt x="579" y="124"/>
                    <a:pt x="579" y="85"/>
                  </a:cubicBezTo>
                  <a:cubicBezTo>
                    <a:pt x="579" y="46"/>
                    <a:pt x="523" y="42"/>
                    <a:pt x="556" y="0"/>
                  </a:cubicBezTo>
                  <a:cubicBezTo>
                    <a:pt x="700" y="0"/>
                    <a:pt x="839" y="2"/>
                    <a:pt x="839" y="2"/>
                  </a:cubicBezTo>
                  <a:cubicBezTo>
                    <a:pt x="837" y="80"/>
                    <a:pt x="839" y="161"/>
                    <a:pt x="839" y="293"/>
                  </a:cubicBezTo>
                  <a:cubicBezTo>
                    <a:pt x="809" y="333"/>
                    <a:pt x="811" y="263"/>
                    <a:pt x="765" y="263"/>
                  </a:cubicBezTo>
                  <a:cubicBezTo>
                    <a:pt x="719" y="263"/>
                    <a:pt x="689" y="291"/>
                    <a:pt x="687" y="351"/>
                  </a:cubicBezTo>
                  <a:cubicBezTo>
                    <a:pt x="685" y="411"/>
                    <a:pt x="725" y="435"/>
                    <a:pt x="763" y="433"/>
                  </a:cubicBezTo>
                  <a:cubicBezTo>
                    <a:pt x="801" y="431"/>
                    <a:pt x="807" y="369"/>
                    <a:pt x="839" y="401"/>
                  </a:cubicBezTo>
                  <a:cubicBezTo>
                    <a:pt x="839" y="445"/>
                    <a:pt x="839" y="636"/>
                    <a:pt x="839" y="689"/>
                  </a:cubicBezTo>
                  <a:close/>
                </a:path>
              </a:pathLst>
            </a:custGeom>
            <a:gradFill>
              <a:gsLst>
                <a:gs pos="99000">
                  <a:srgbClr val="FFC000"/>
                </a:gs>
                <a:gs pos="0">
                  <a:schemeClr val="accent6">
                    <a:lumMod val="75000"/>
                  </a:schemeClr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0160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40000"/>
                </a:lnSpc>
                <a:spcBef>
                  <a:spcPct val="50000"/>
                </a:spcBef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3271778" y="4098312"/>
              <a:ext cx="1336675" cy="1095375"/>
            </a:xfrm>
            <a:custGeom>
              <a:avLst/>
              <a:gdLst/>
              <a:ahLst/>
              <a:cxnLst>
                <a:cxn ang="0">
                  <a:pos x="842" y="690"/>
                </a:cxn>
                <a:cxn ang="0">
                  <a:pos x="155" y="690"/>
                </a:cxn>
                <a:cxn ang="0">
                  <a:pos x="155" y="406"/>
                </a:cxn>
                <a:cxn ang="0">
                  <a:pos x="70" y="434"/>
                </a:cxn>
                <a:cxn ang="0">
                  <a:pos x="3" y="345"/>
                </a:cxn>
                <a:cxn ang="0">
                  <a:pos x="68" y="263"/>
                </a:cxn>
                <a:cxn ang="0">
                  <a:pos x="155" y="294"/>
                </a:cxn>
                <a:cxn ang="0">
                  <a:pos x="154" y="2"/>
                </a:cxn>
                <a:cxn ang="0">
                  <a:pos x="444" y="2"/>
                </a:cxn>
                <a:cxn ang="0">
                  <a:pos x="418" y="82"/>
                </a:cxn>
                <a:cxn ang="0">
                  <a:pos x="497" y="152"/>
                </a:cxn>
                <a:cxn ang="0">
                  <a:pos x="582" y="86"/>
                </a:cxn>
                <a:cxn ang="0">
                  <a:pos x="554" y="2"/>
                </a:cxn>
                <a:cxn ang="0">
                  <a:pos x="842" y="2"/>
                </a:cxn>
                <a:cxn ang="0">
                  <a:pos x="842" y="690"/>
                </a:cxn>
              </a:cxnLst>
              <a:rect l="0" t="0" r="r" b="b"/>
              <a:pathLst>
                <a:path w="842" h="690">
                  <a:moveTo>
                    <a:pt x="842" y="690"/>
                  </a:moveTo>
                  <a:cubicBezTo>
                    <a:pt x="714" y="690"/>
                    <a:pt x="285" y="689"/>
                    <a:pt x="155" y="690"/>
                  </a:cubicBezTo>
                  <a:cubicBezTo>
                    <a:pt x="155" y="690"/>
                    <a:pt x="155" y="455"/>
                    <a:pt x="155" y="406"/>
                  </a:cubicBezTo>
                  <a:cubicBezTo>
                    <a:pt x="120" y="376"/>
                    <a:pt x="126" y="436"/>
                    <a:pt x="70" y="434"/>
                  </a:cubicBezTo>
                  <a:cubicBezTo>
                    <a:pt x="14" y="432"/>
                    <a:pt x="0" y="394"/>
                    <a:pt x="3" y="345"/>
                  </a:cubicBezTo>
                  <a:cubicBezTo>
                    <a:pt x="6" y="296"/>
                    <a:pt x="12" y="268"/>
                    <a:pt x="68" y="263"/>
                  </a:cubicBezTo>
                  <a:cubicBezTo>
                    <a:pt x="124" y="258"/>
                    <a:pt x="122" y="326"/>
                    <a:pt x="155" y="294"/>
                  </a:cubicBezTo>
                  <a:cubicBezTo>
                    <a:pt x="155" y="153"/>
                    <a:pt x="154" y="61"/>
                    <a:pt x="154" y="2"/>
                  </a:cubicBezTo>
                  <a:cubicBezTo>
                    <a:pt x="218" y="0"/>
                    <a:pt x="402" y="2"/>
                    <a:pt x="444" y="2"/>
                  </a:cubicBezTo>
                  <a:cubicBezTo>
                    <a:pt x="482" y="40"/>
                    <a:pt x="418" y="47"/>
                    <a:pt x="418" y="82"/>
                  </a:cubicBezTo>
                  <a:cubicBezTo>
                    <a:pt x="418" y="117"/>
                    <a:pt x="435" y="153"/>
                    <a:pt x="497" y="152"/>
                  </a:cubicBezTo>
                  <a:cubicBezTo>
                    <a:pt x="559" y="151"/>
                    <a:pt x="582" y="125"/>
                    <a:pt x="582" y="86"/>
                  </a:cubicBezTo>
                  <a:cubicBezTo>
                    <a:pt x="582" y="47"/>
                    <a:pt x="521" y="44"/>
                    <a:pt x="554" y="2"/>
                  </a:cubicBezTo>
                  <a:cubicBezTo>
                    <a:pt x="698" y="2"/>
                    <a:pt x="842" y="2"/>
                    <a:pt x="842" y="2"/>
                  </a:cubicBezTo>
                  <a:cubicBezTo>
                    <a:pt x="840" y="130"/>
                    <a:pt x="842" y="548"/>
                    <a:pt x="842" y="690"/>
                  </a:cubicBezTo>
                  <a:close/>
                </a:path>
              </a:pathLst>
            </a:custGeom>
            <a:gradFill>
              <a:gsLst>
                <a:gs pos="99000">
                  <a:srgbClr val="FFC000"/>
                </a:gs>
                <a:gs pos="0">
                  <a:schemeClr val="accent6">
                    <a:lumMod val="75000"/>
                  </a:schemeClr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0160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40000"/>
                </a:lnSpc>
                <a:spcBef>
                  <a:spcPct val="50000"/>
                </a:spcBef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505140" y="1848824"/>
              <a:ext cx="1092200" cy="1333500"/>
            </a:xfrm>
            <a:custGeom>
              <a:avLst/>
              <a:gdLst/>
              <a:ahLst/>
              <a:cxnLst>
                <a:cxn ang="0">
                  <a:pos x="688" y="1"/>
                </a:cxn>
                <a:cxn ang="0">
                  <a:pos x="688" y="688"/>
                </a:cxn>
                <a:cxn ang="0">
                  <a:pos x="404" y="688"/>
                </a:cxn>
                <a:cxn ang="0">
                  <a:pos x="430" y="773"/>
                </a:cxn>
                <a:cxn ang="0">
                  <a:pos x="343" y="840"/>
                </a:cxn>
                <a:cxn ang="0">
                  <a:pos x="261" y="775"/>
                </a:cxn>
                <a:cxn ang="0">
                  <a:pos x="294" y="686"/>
                </a:cxn>
                <a:cxn ang="0">
                  <a:pos x="0" y="686"/>
                </a:cxn>
                <a:cxn ang="0">
                  <a:pos x="0" y="396"/>
                </a:cxn>
                <a:cxn ang="0">
                  <a:pos x="82" y="424"/>
                </a:cxn>
                <a:cxn ang="0">
                  <a:pos x="150" y="346"/>
                </a:cxn>
                <a:cxn ang="0">
                  <a:pos x="86" y="272"/>
                </a:cxn>
                <a:cxn ang="0">
                  <a:pos x="0" y="278"/>
                </a:cxn>
                <a:cxn ang="0">
                  <a:pos x="0" y="1"/>
                </a:cxn>
                <a:cxn ang="0">
                  <a:pos x="688" y="1"/>
                </a:cxn>
              </a:cxnLst>
              <a:rect l="0" t="0" r="r" b="b"/>
              <a:pathLst>
                <a:path w="688" h="840">
                  <a:moveTo>
                    <a:pt x="688" y="1"/>
                  </a:moveTo>
                  <a:cubicBezTo>
                    <a:pt x="688" y="129"/>
                    <a:pt x="687" y="558"/>
                    <a:pt x="688" y="688"/>
                  </a:cubicBezTo>
                  <a:cubicBezTo>
                    <a:pt x="688" y="688"/>
                    <a:pt x="453" y="688"/>
                    <a:pt x="404" y="688"/>
                  </a:cubicBezTo>
                  <a:cubicBezTo>
                    <a:pt x="369" y="720"/>
                    <a:pt x="427" y="729"/>
                    <a:pt x="430" y="773"/>
                  </a:cubicBezTo>
                  <a:cubicBezTo>
                    <a:pt x="433" y="817"/>
                    <a:pt x="394" y="840"/>
                    <a:pt x="343" y="840"/>
                  </a:cubicBezTo>
                  <a:cubicBezTo>
                    <a:pt x="292" y="840"/>
                    <a:pt x="261" y="818"/>
                    <a:pt x="261" y="775"/>
                  </a:cubicBezTo>
                  <a:cubicBezTo>
                    <a:pt x="261" y="732"/>
                    <a:pt x="316" y="728"/>
                    <a:pt x="294" y="686"/>
                  </a:cubicBezTo>
                  <a:cubicBezTo>
                    <a:pt x="153" y="686"/>
                    <a:pt x="59" y="686"/>
                    <a:pt x="0" y="686"/>
                  </a:cubicBezTo>
                  <a:cubicBezTo>
                    <a:pt x="0" y="620"/>
                    <a:pt x="0" y="438"/>
                    <a:pt x="0" y="396"/>
                  </a:cubicBezTo>
                  <a:cubicBezTo>
                    <a:pt x="30" y="356"/>
                    <a:pt x="47" y="424"/>
                    <a:pt x="82" y="424"/>
                  </a:cubicBezTo>
                  <a:cubicBezTo>
                    <a:pt x="117" y="424"/>
                    <a:pt x="150" y="396"/>
                    <a:pt x="150" y="346"/>
                  </a:cubicBezTo>
                  <a:cubicBezTo>
                    <a:pt x="150" y="296"/>
                    <a:pt x="126" y="272"/>
                    <a:pt x="86" y="272"/>
                  </a:cubicBezTo>
                  <a:cubicBezTo>
                    <a:pt x="46" y="272"/>
                    <a:pt x="14" y="348"/>
                    <a:pt x="0" y="278"/>
                  </a:cubicBezTo>
                  <a:cubicBezTo>
                    <a:pt x="0" y="134"/>
                    <a:pt x="0" y="1"/>
                    <a:pt x="0" y="1"/>
                  </a:cubicBezTo>
                  <a:cubicBezTo>
                    <a:pt x="114" y="2"/>
                    <a:pt x="550" y="0"/>
                    <a:pt x="688" y="1"/>
                  </a:cubicBezTo>
                  <a:close/>
                </a:path>
              </a:pathLst>
            </a:custGeom>
            <a:gradFill>
              <a:gsLst>
                <a:gs pos="99000">
                  <a:srgbClr val="FFC000"/>
                </a:gs>
                <a:gs pos="0">
                  <a:schemeClr val="accent6">
                    <a:lumMod val="75000"/>
                  </a:schemeClr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0160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40000"/>
                </a:lnSpc>
                <a:spcBef>
                  <a:spcPct val="50000"/>
                </a:spcBef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1244540" y="2736237"/>
              <a:ext cx="1328738" cy="1336675"/>
            </a:xfrm>
            <a:custGeom>
              <a:avLst/>
              <a:gdLst/>
              <a:ahLst/>
              <a:cxnLst>
                <a:cxn ang="0">
                  <a:pos x="0" y="151"/>
                </a:cxn>
                <a:cxn ang="0">
                  <a:pos x="278" y="151"/>
                </a:cxn>
                <a:cxn ang="0">
                  <a:pos x="260" y="73"/>
                </a:cxn>
                <a:cxn ang="0">
                  <a:pos x="337" y="0"/>
                </a:cxn>
                <a:cxn ang="0">
                  <a:pos x="424" y="61"/>
                </a:cxn>
                <a:cxn ang="0">
                  <a:pos x="400" y="151"/>
                </a:cxn>
                <a:cxn ang="0">
                  <a:pos x="687" y="151"/>
                </a:cxn>
                <a:cxn ang="0">
                  <a:pos x="685" y="436"/>
                </a:cxn>
                <a:cxn ang="0">
                  <a:pos x="770" y="410"/>
                </a:cxn>
                <a:cxn ang="0">
                  <a:pos x="837" y="497"/>
                </a:cxn>
                <a:cxn ang="0">
                  <a:pos x="772" y="579"/>
                </a:cxn>
                <a:cxn ang="0">
                  <a:pos x="685" y="548"/>
                </a:cxn>
                <a:cxn ang="0">
                  <a:pos x="685" y="842"/>
                </a:cxn>
                <a:cxn ang="0">
                  <a:pos x="397" y="842"/>
                </a:cxn>
                <a:cxn ang="0">
                  <a:pos x="422" y="760"/>
                </a:cxn>
                <a:cxn ang="0">
                  <a:pos x="343" y="690"/>
                </a:cxn>
                <a:cxn ang="0">
                  <a:pos x="267" y="752"/>
                </a:cxn>
                <a:cxn ang="0">
                  <a:pos x="286" y="840"/>
                </a:cxn>
                <a:cxn ang="0">
                  <a:pos x="0" y="840"/>
                </a:cxn>
                <a:cxn ang="0">
                  <a:pos x="0" y="151"/>
                </a:cxn>
              </a:cxnLst>
              <a:rect l="0" t="0" r="r" b="b"/>
              <a:pathLst>
                <a:path w="837" h="842">
                  <a:moveTo>
                    <a:pt x="0" y="151"/>
                  </a:moveTo>
                  <a:cubicBezTo>
                    <a:pt x="77" y="151"/>
                    <a:pt x="164" y="151"/>
                    <a:pt x="278" y="151"/>
                  </a:cubicBezTo>
                  <a:cubicBezTo>
                    <a:pt x="330" y="129"/>
                    <a:pt x="264" y="129"/>
                    <a:pt x="260" y="73"/>
                  </a:cubicBezTo>
                  <a:cubicBezTo>
                    <a:pt x="256" y="17"/>
                    <a:pt x="285" y="0"/>
                    <a:pt x="337" y="0"/>
                  </a:cubicBezTo>
                  <a:cubicBezTo>
                    <a:pt x="389" y="0"/>
                    <a:pt x="426" y="2"/>
                    <a:pt x="424" y="61"/>
                  </a:cubicBezTo>
                  <a:cubicBezTo>
                    <a:pt x="422" y="120"/>
                    <a:pt x="370" y="115"/>
                    <a:pt x="400" y="151"/>
                  </a:cubicBezTo>
                  <a:cubicBezTo>
                    <a:pt x="440" y="151"/>
                    <a:pt x="597" y="153"/>
                    <a:pt x="687" y="151"/>
                  </a:cubicBezTo>
                  <a:cubicBezTo>
                    <a:pt x="687" y="151"/>
                    <a:pt x="685" y="387"/>
                    <a:pt x="685" y="436"/>
                  </a:cubicBezTo>
                  <a:cubicBezTo>
                    <a:pt x="717" y="471"/>
                    <a:pt x="726" y="413"/>
                    <a:pt x="770" y="410"/>
                  </a:cubicBezTo>
                  <a:cubicBezTo>
                    <a:pt x="814" y="407"/>
                    <a:pt x="837" y="446"/>
                    <a:pt x="837" y="497"/>
                  </a:cubicBezTo>
                  <a:cubicBezTo>
                    <a:pt x="837" y="548"/>
                    <a:pt x="815" y="579"/>
                    <a:pt x="772" y="579"/>
                  </a:cubicBezTo>
                  <a:cubicBezTo>
                    <a:pt x="729" y="579"/>
                    <a:pt x="727" y="526"/>
                    <a:pt x="685" y="548"/>
                  </a:cubicBezTo>
                  <a:cubicBezTo>
                    <a:pt x="685" y="689"/>
                    <a:pt x="685" y="783"/>
                    <a:pt x="685" y="842"/>
                  </a:cubicBezTo>
                  <a:cubicBezTo>
                    <a:pt x="619" y="842"/>
                    <a:pt x="439" y="842"/>
                    <a:pt x="397" y="842"/>
                  </a:cubicBezTo>
                  <a:cubicBezTo>
                    <a:pt x="359" y="804"/>
                    <a:pt x="422" y="795"/>
                    <a:pt x="422" y="760"/>
                  </a:cubicBezTo>
                  <a:cubicBezTo>
                    <a:pt x="422" y="725"/>
                    <a:pt x="405" y="689"/>
                    <a:pt x="343" y="690"/>
                  </a:cubicBezTo>
                  <a:cubicBezTo>
                    <a:pt x="281" y="691"/>
                    <a:pt x="269" y="718"/>
                    <a:pt x="267" y="752"/>
                  </a:cubicBezTo>
                  <a:cubicBezTo>
                    <a:pt x="265" y="786"/>
                    <a:pt x="341" y="816"/>
                    <a:pt x="286" y="840"/>
                  </a:cubicBezTo>
                  <a:cubicBezTo>
                    <a:pt x="142" y="840"/>
                    <a:pt x="14" y="839"/>
                    <a:pt x="0" y="840"/>
                  </a:cubicBezTo>
                  <a:cubicBezTo>
                    <a:pt x="1" y="726"/>
                    <a:pt x="1" y="287"/>
                    <a:pt x="0" y="151"/>
                  </a:cubicBezTo>
                  <a:close/>
                </a:path>
              </a:pathLst>
            </a:custGeom>
            <a:gradFill>
              <a:gsLst>
                <a:gs pos="99000">
                  <a:srgbClr val="FFC000"/>
                </a:gs>
                <a:gs pos="0">
                  <a:schemeClr val="accent6">
                    <a:lumMod val="75000"/>
                  </a:schemeClr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0160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40000"/>
                </a:lnSpc>
                <a:spcBef>
                  <a:spcPct val="50000"/>
                </a:spcBef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dirty="0">
                <a:solidFill>
                  <a:schemeClr val="lt1"/>
                </a:solidFill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 rot="10800000">
              <a:off x="3263840" y="2963249"/>
              <a:ext cx="1333500" cy="1333500"/>
            </a:xfrm>
            <a:custGeom>
              <a:avLst/>
              <a:gdLst/>
              <a:ahLst/>
              <a:cxnLst>
                <a:cxn ang="0">
                  <a:pos x="0" y="150"/>
                </a:cxn>
                <a:cxn ang="0">
                  <a:pos x="281" y="149"/>
                </a:cxn>
                <a:cxn ang="0">
                  <a:pos x="263" y="71"/>
                </a:cxn>
                <a:cxn ang="0">
                  <a:pos x="342" y="0"/>
                </a:cxn>
                <a:cxn ang="0">
                  <a:pos x="425" y="63"/>
                </a:cxn>
                <a:cxn ang="0">
                  <a:pos x="401" y="151"/>
                </a:cxn>
                <a:cxn ang="0">
                  <a:pos x="688" y="150"/>
                </a:cxn>
                <a:cxn ang="0">
                  <a:pos x="688" y="434"/>
                </a:cxn>
                <a:cxn ang="0">
                  <a:pos x="773" y="408"/>
                </a:cxn>
                <a:cxn ang="0">
                  <a:pos x="840" y="495"/>
                </a:cxn>
                <a:cxn ang="0">
                  <a:pos x="775" y="577"/>
                </a:cxn>
                <a:cxn ang="0">
                  <a:pos x="688" y="546"/>
                </a:cxn>
                <a:cxn ang="0">
                  <a:pos x="688" y="840"/>
                </a:cxn>
                <a:cxn ang="0">
                  <a:pos x="400" y="840"/>
                </a:cxn>
                <a:cxn ang="0">
                  <a:pos x="425" y="758"/>
                </a:cxn>
                <a:cxn ang="0">
                  <a:pos x="346" y="688"/>
                </a:cxn>
                <a:cxn ang="0">
                  <a:pos x="270" y="750"/>
                </a:cxn>
                <a:cxn ang="0">
                  <a:pos x="289" y="838"/>
                </a:cxn>
                <a:cxn ang="0">
                  <a:pos x="1" y="838"/>
                </a:cxn>
                <a:cxn ang="0">
                  <a:pos x="0" y="150"/>
                </a:cxn>
              </a:cxnLst>
              <a:rect l="0" t="0" r="r" b="b"/>
              <a:pathLst>
                <a:path w="840" h="840">
                  <a:moveTo>
                    <a:pt x="0" y="150"/>
                  </a:moveTo>
                  <a:cubicBezTo>
                    <a:pt x="77" y="150"/>
                    <a:pt x="167" y="149"/>
                    <a:pt x="281" y="149"/>
                  </a:cubicBezTo>
                  <a:cubicBezTo>
                    <a:pt x="333" y="127"/>
                    <a:pt x="267" y="127"/>
                    <a:pt x="263" y="71"/>
                  </a:cubicBezTo>
                  <a:cubicBezTo>
                    <a:pt x="259" y="15"/>
                    <a:pt x="290" y="0"/>
                    <a:pt x="342" y="0"/>
                  </a:cubicBezTo>
                  <a:cubicBezTo>
                    <a:pt x="394" y="0"/>
                    <a:pt x="423" y="5"/>
                    <a:pt x="425" y="63"/>
                  </a:cubicBezTo>
                  <a:cubicBezTo>
                    <a:pt x="427" y="121"/>
                    <a:pt x="371" y="115"/>
                    <a:pt x="401" y="151"/>
                  </a:cubicBezTo>
                  <a:cubicBezTo>
                    <a:pt x="441" y="151"/>
                    <a:pt x="598" y="152"/>
                    <a:pt x="688" y="150"/>
                  </a:cubicBezTo>
                  <a:cubicBezTo>
                    <a:pt x="688" y="150"/>
                    <a:pt x="688" y="385"/>
                    <a:pt x="688" y="434"/>
                  </a:cubicBezTo>
                  <a:cubicBezTo>
                    <a:pt x="720" y="469"/>
                    <a:pt x="729" y="411"/>
                    <a:pt x="773" y="408"/>
                  </a:cubicBezTo>
                  <a:cubicBezTo>
                    <a:pt x="817" y="405"/>
                    <a:pt x="840" y="444"/>
                    <a:pt x="840" y="495"/>
                  </a:cubicBezTo>
                  <a:cubicBezTo>
                    <a:pt x="840" y="546"/>
                    <a:pt x="818" y="577"/>
                    <a:pt x="775" y="577"/>
                  </a:cubicBezTo>
                  <a:cubicBezTo>
                    <a:pt x="732" y="577"/>
                    <a:pt x="730" y="524"/>
                    <a:pt x="688" y="546"/>
                  </a:cubicBezTo>
                  <a:cubicBezTo>
                    <a:pt x="688" y="687"/>
                    <a:pt x="688" y="781"/>
                    <a:pt x="688" y="840"/>
                  </a:cubicBezTo>
                  <a:cubicBezTo>
                    <a:pt x="622" y="840"/>
                    <a:pt x="442" y="840"/>
                    <a:pt x="400" y="840"/>
                  </a:cubicBezTo>
                  <a:cubicBezTo>
                    <a:pt x="362" y="802"/>
                    <a:pt x="425" y="793"/>
                    <a:pt x="425" y="758"/>
                  </a:cubicBezTo>
                  <a:cubicBezTo>
                    <a:pt x="425" y="723"/>
                    <a:pt x="408" y="687"/>
                    <a:pt x="346" y="688"/>
                  </a:cubicBezTo>
                  <a:cubicBezTo>
                    <a:pt x="284" y="689"/>
                    <a:pt x="272" y="716"/>
                    <a:pt x="270" y="750"/>
                  </a:cubicBezTo>
                  <a:cubicBezTo>
                    <a:pt x="268" y="784"/>
                    <a:pt x="344" y="814"/>
                    <a:pt x="289" y="838"/>
                  </a:cubicBezTo>
                  <a:cubicBezTo>
                    <a:pt x="145" y="838"/>
                    <a:pt x="1" y="838"/>
                    <a:pt x="1" y="838"/>
                  </a:cubicBezTo>
                  <a:cubicBezTo>
                    <a:pt x="2" y="724"/>
                    <a:pt x="1" y="286"/>
                    <a:pt x="0" y="150"/>
                  </a:cubicBezTo>
                  <a:close/>
                </a:path>
              </a:pathLst>
            </a:custGeom>
            <a:gradFill>
              <a:gsLst>
                <a:gs pos="99000">
                  <a:srgbClr val="FFC000"/>
                </a:gs>
                <a:gs pos="0">
                  <a:schemeClr val="accent6">
                    <a:lumMod val="75000"/>
                  </a:schemeClr>
                </a:gs>
              </a:gsLst>
              <a:lin ang="16200000" scaled="1"/>
            </a:gradFill>
            <a:ln w="34925">
              <a:solidFill>
                <a:srgbClr val="FFFFFF"/>
              </a:solidFill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p3d extrusionH="101600" prstMaterial="metal">
              <a:bevelT w="260350" h="50800" prst="softRound"/>
              <a:bevelB w="88900" h="19685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40000"/>
                </a:lnSpc>
                <a:spcBef>
                  <a:spcPct val="50000"/>
                </a:spcBef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2" name="Freeform 8"/>
          <p:cNvSpPr>
            <a:spLocks/>
          </p:cNvSpPr>
          <p:nvPr/>
        </p:nvSpPr>
        <p:spPr bwMode="auto">
          <a:xfrm rot="1454157">
            <a:off x="5478010" y="3717392"/>
            <a:ext cx="1336675" cy="1095375"/>
          </a:xfrm>
          <a:custGeom>
            <a:avLst/>
            <a:gdLst/>
            <a:ahLst/>
            <a:cxnLst>
              <a:cxn ang="0">
                <a:pos x="842" y="690"/>
              </a:cxn>
              <a:cxn ang="0">
                <a:pos x="155" y="690"/>
              </a:cxn>
              <a:cxn ang="0">
                <a:pos x="155" y="406"/>
              </a:cxn>
              <a:cxn ang="0">
                <a:pos x="70" y="434"/>
              </a:cxn>
              <a:cxn ang="0">
                <a:pos x="3" y="345"/>
              </a:cxn>
              <a:cxn ang="0">
                <a:pos x="68" y="263"/>
              </a:cxn>
              <a:cxn ang="0">
                <a:pos x="155" y="294"/>
              </a:cxn>
              <a:cxn ang="0">
                <a:pos x="154" y="2"/>
              </a:cxn>
              <a:cxn ang="0">
                <a:pos x="444" y="2"/>
              </a:cxn>
              <a:cxn ang="0">
                <a:pos x="418" y="82"/>
              </a:cxn>
              <a:cxn ang="0">
                <a:pos x="497" y="152"/>
              </a:cxn>
              <a:cxn ang="0">
                <a:pos x="582" y="86"/>
              </a:cxn>
              <a:cxn ang="0">
                <a:pos x="554" y="2"/>
              </a:cxn>
              <a:cxn ang="0">
                <a:pos x="842" y="2"/>
              </a:cxn>
              <a:cxn ang="0">
                <a:pos x="842" y="690"/>
              </a:cxn>
            </a:cxnLst>
            <a:rect l="0" t="0" r="r" b="b"/>
            <a:pathLst>
              <a:path w="842" h="690">
                <a:moveTo>
                  <a:pt x="842" y="690"/>
                </a:moveTo>
                <a:cubicBezTo>
                  <a:pt x="714" y="690"/>
                  <a:pt x="285" y="689"/>
                  <a:pt x="155" y="690"/>
                </a:cubicBezTo>
                <a:cubicBezTo>
                  <a:pt x="155" y="690"/>
                  <a:pt x="155" y="455"/>
                  <a:pt x="155" y="406"/>
                </a:cubicBezTo>
                <a:cubicBezTo>
                  <a:pt x="120" y="376"/>
                  <a:pt x="126" y="436"/>
                  <a:pt x="70" y="434"/>
                </a:cubicBezTo>
                <a:cubicBezTo>
                  <a:pt x="14" y="432"/>
                  <a:pt x="0" y="394"/>
                  <a:pt x="3" y="345"/>
                </a:cubicBezTo>
                <a:cubicBezTo>
                  <a:pt x="6" y="296"/>
                  <a:pt x="12" y="268"/>
                  <a:pt x="68" y="263"/>
                </a:cubicBezTo>
                <a:cubicBezTo>
                  <a:pt x="124" y="258"/>
                  <a:pt x="122" y="326"/>
                  <a:pt x="155" y="294"/>
                </a:cubicBezTo>
                <a:cubicBezTo>
                  <a:pt x="155" y="153"/>
                  <a:pt x="154" y="61"/>
                  <a:pt x="154" y="2"/>
                </a:cubicBezTo>
                <a:cubicBezTo>
                  <a:pt x="218" y="0"/>
                  <a:pt x="402" y="2"/>
                  <a:pt x="444" y="2"/>
                </a:cubicBezTo>
                <a:cubicBezTo>
                  <a:pt x="482" y="40"/>
                  <a:pt x="418" y="47"/>
                  <a:pt x="418" y="82"/>
                </a:cubicBezTo>
                <a:cubicBezTo>
                  <a:pt x="418" y="117"/>
                  <a:pt x="435" y="153"/>
                  <a:pt x="497" y="152"/>
                </a:cubicBezTo>
                <a:cubicBezTo>
                  <a:pt x="559" y="151"/>
                  <a:pt x="582" y="125"/>
                  <a:pt x="582" y="86"/>
                </a:cubicBezTo>
                <a:cubicBezTo>
                  <a:pt x="582" y="47"/>
                  <a:pt x="521" y="44"/>
                  <a:pt x="554" y="2"/>
                </a:cubicBezTo>
                <a:cubicBezTo>
                  <a:pt x="698" y="2"/>
                  <a:pt x="842" y="2"/>
                  <a:pt x="842" y="2"/>
                </a:cubicBezTo>
                <a:cubicBezTo>
                  <a:pt x="840" y="130"/>
                  <a:pt x="842" y="548"/>
                  <a:pt x="842" y="690"/>
                </a:cubicBezTo>
                <a:close/>
              </a:path>
            </a:pathLst>
          </a:custGeom>
          <a:gradFill>
            <a:gsLst>
              <a:gs pos="99000">
                <a:srgbClr val="00B0F0"/>
              </a:gs>
              <a:gs pos="0">
                <a:srgbClr val="0070C0"/>
              </a:gs>
            </a:gsLst>
            <a:lin ang="16200000" scaled="1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21579341" lon="21472308" rev="21594000"/>
            </a:camera>
            <a:lightRig rig="threePt" dir="t"/>
          </a:scene3d>
          <a:sp3d extrusionH="101600" prstMaterial="metal">
            <a:bevelT w="260350" h="50800" prst="softRound"/>
            <a:bevelB w="88900" h="196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>
              <a:lnSpc>
                <a:spcPct val="140000"/>
              </a:lnSpc>
              <a:spcBef>
                <a:spcPct val="50000"/>
              </a:spcBef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dirty="0"/>
          </a:p>
        </p:txBody>
      </p:sp>
      <p:sp>
        <p:nvSpPr>
          <p:cNvPr id="23" name="Freeform 11"/>
          <p:cNvSpPr>
            <a:spLocks/>
          </p:cNvSpPr>
          <p:nvPr/>
        </p:nvSpPr>
        <p:spPr bwMode="auto">
          <a:xfrm rot="10800000">
            <a:off x="6953276" y="3177468"/>
            <a:ext cx="1333500" cy="1333500"/>
          </a:xfrm>
          <a:custGeom>
            <a:avLst/>
            <a:gdLst/>
            <a:ahLst/>
            <a:cxnLst>
              <a:cxn ang="0">
                <a:pos x="0" y="150"/>
              </a:cxn>
              <a:cxn ang="0">
                <a:pos x="281" y="149"/>
              </a:cxn>
              <a:cxn ang="0">
                <a:pos x="263" y="71"/>
              </a:cxn>
              <a:cxn ang="0">
                <a:pos x="342" y="0"/>
              </a:cxn>
              <a:cxn ang="0">
                <a:pos x="425" y="63"/>
              </a:cxn>
              <a:cxn ang="0">
                <a:pos x="401" y="151"/>
              </a:cxn>
              <a:cxn ang="0">
                <a:pos x="688" y="150"/>
              </a:cxn>
              <a:cxn ang="0">
                <a:pos x="688" y="434"/>
              </a:cxn>
              <a:cxn ang="0">
                <a:pos x="773" y="408"/>
              </a:cxn>
              <a:cxn ang="0">
                <a:pos x="840" y="495"/>
              </a:cxn>
              <a:cxn ang="0">
                <a:pos x="775" y="577"/>
              </a:cxn>
              <a:cxn ang="0">
                <a:pos x="688" y="546"/>
              </a:cxn>
              <a:cxn ang="0">
                <a:pos x="688" y="840"/>
              </a:cxn>
              <a:cxn ang="0">
                <a:pos x="400" y="840"/>
              </a:cxn>
              <a:cxn ang="0">
                <a:pos x="425" y="758"/>
              </a:cxn>
              <a:cxn ang="0">
                <a:pos x="346" y="688"/>
              </a:cxn>
              <a:cxn ang="0">
                <a:pos x="270" y="750"/>
              </a:cxn>
              <a:cxn ang="0">
                <a:pos x="289" y="838"/>
              </a:cxn>
              <a:cxn ang="0">
                <a:pos x="1" y="838"/>
              </a:cxn>
              <a:cxn ang="0">
                <a:pos x="0" y="150"/>
              </a:cxn>
            </a:cxnLst>
            <a:rect l="0" t="0" r="r" b="b"/>
            <a:pathLst>
              <a:path w="840" h="840">
                <a:moveTo>
                  <a:pt x="0" y="150"/>
                </a:moveTo>
                <a:cubicBezTo>
                  <a:pt x="77" y="150"/>
                  <a:pt x="167" y="149"/>
                  <a:pt x="281" y="149"/>
                </a:cubicBezTo>
                <a:cubicBezTo>
                  <a:pt x="333" y="127"/>
                  <a:pt x="267" y="127"/>
                  <a:pt x="263" y="71"/>
                </a:cubicBezTo>
                <a:cubicBezTo>
                  <a:pt x="259" y="15"/>
                  <a:pt x="290" y="0"/>
                  <a:pt x="342" y="0"/>
                </a:cubicBezTo>
                <a:cubicBezTo>
                  <a:pt x="394" y="0"/>
                  <a:pt x="423" y="5"/>
                  <a:pt x="425" y="63"/>
                </a:cubicBezTo>
                <a:cubicBezTo>
                  <a:pt x="427" y="121"/>
                  <a:pt x="371" y="115"/>
                  <a:pt x="401" y="151"/>
                </a:cubicBezTo>
                <a:cubicBezTo>
                  <a:pt x="441" y="151"/>
                  <a:pt x="598" y="152"/>
                  <a:pt x="688" y="150"/>
                </a:cubicBezTo>
                <a:cubicBezTo>
                  <a:pt x="688" y="150"/>
                  <a:pt x="688" y="385"/>
                  <a:pt x="688" y="434"/>
                </a:cubicBezTo>
                <a:cubicBezTo>
                  <a:pt x="720" y="469"/>
                  <a:pt x="729" y="411"/>
                  <a:pt x="773" y="408"/>
                </a:cubicBezTo>
                <a:cubicBezTo>
                  <a:pt x="817" y="405"/>
                  <a:pt x="840" y="444"/>
                  <a:pt x="840" y="495"/>
                </a:cubicBezTo>
                <a:cubicBezTo>
                  <a:pt x="840" y="546"/>
                  <a:pt x="818" y="577"/>
                  <a:pt x="775" y="577"/>
                </a:cubicBezTo>
                <a:cubicBezTo>
                  <a:pt x="732" y="577"/>
                  <a:pt x="730" y="524"/>
                  <a:pt x="688" y="546"/>
                </a:cubicBezTo>
                <a:cubicBezTo>
                  <a:pt x="688" y="687"/>
                  <a:pt x="688" y="781"/>
                  <a:pt x="688" y="840"/>
                </a:cubicBezTo>
                <a:cubicBezTo>
                  <a:pt x="622" y="840"/>
                  <a:pt x="442" y="840"/>
                  <a:pt x="400" y="840"/>
                </a:cubicBezTo>
                <a:cubicBezTo>
                  <a:pt x="362" y="802"/>
                  <a:pt x="425" y="793"/>
                  <a:pt x="425" y="758"/>
                </a:cubicBezTo>
                <a:cubicBezTo>
                  <a:pt x="425" y="723"/>
                  <a:pt x="408" y="687"/>
                  <a:pt x="346" y="688"/>
                </a:cubicBezTo>
                <a:cubicBezTo>
                  <a:pt x="284" y="689"/>
                  <a:pt x="272" y="716"/>
                  <a:pt x="270" y="750"/>
                </a:cubicBezTo>
                <a:cubicBezTo>
                  <a:pt x="268" y="784"/>
                  <a:pt x="344" y="814"/>
                  <a:pt x="289" y="838"/>
                </a:cubicBezTo>
                <a:cubicBezTo>
                  <a:pt x="145" y="838"/>
                  <a:pt x="1" y="838"/>
                  <a:pt x="1" y="838"/>
                </a:cubicBezTo>
                <a:cubicBezTo>
                  <a:pt x="2" y="724"/>
                  <a:pt x="1" y="286"/>
                  <a:pt x="0" y="150"/>
                </a:cubicBezTo>
                <a:close/>
              </a:path>
            </a:pathLst>
          </a:custGeom>
          <a:gradFill>
            <a:gsLst>
              <a:gs pos="99000">
                <a:srgbClr val="00B0F0"/>
              </a:gs>
              <a:gs pos="0">
                <a:srgbClr val="0070C0"/>
              </a:gs>
            </a:gsLst>
            <a:lin ang="16200000" scaled="1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21579341" lon="21472308" rev="21594000"/>
            </a:camera>
            <a:lightRig rig="threePt" dir="t"/>
          </a:scene3d>
          <a:sp3d extrusionH="101600" prstMaterial="metal">
            <a:bevelT w="260350" h="50800" prst="softRound"/>
            <a:bevelB w="88900" h="196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>
              <a:lnSpc>
                <a:spcPct val="140000"/>
              </a:lnSpc>
              <a:spcBef>
                <a:spcPct val="50000"/>
              </a:spcBef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dirty="0"/>
          </a:p>
        </p:txBody>
      </p:sp>
      <p:sp>
        <p:nvSpPr>
          <p:cNvPr id="24" name="Text Box 39"/>
          <p:cNvSpPr txBox="1">
            <a:spLocks noChangeArrowheads="1"/>
          </p:cNvSpPr>
          <p:nvPr/>
        </p:nvSpPr>
        <p:spPr bwMode="auto">
          <a:xfrm>
            <a:off x="5874881" y="1394639"/>
            <a:ext cx="2120728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buFontTx/>
              <a:buChar char="•"/>
            </a:pPr>
            <a:r>
              <a:rPr lang="zh-CN" altLang="en-US" sz="1400" b="0" dirty="0"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  <a:buFontTx/>
              <a:buChar char="•"/>
            </a:pPr>
            <a:r>
              <a:rPr lang="zh-CN" altLang="en-US" sz="1400" b="0" dirty="0"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 Box 39"/>
          <p:cNvSpPr txBox="1">
            <a:spLocks noChangeArrowheads="1"/>
          </p:cNvSpPr>
          <p:nvPr/>
        </p:nvSpPr>
        <p:spPr bwMode="auto">
          <a:xfrm>
            <a:off x="5874881" y="2051942"/>
            <a:ext cx="2120728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buFontTx/>
              <a:buChar char="•"/>
            </a:pPr>
            <a:r>
              <a:rPr lang="zh-CN" altLang="en-US" sz="1400" b="0" dirty="0"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  <a:buFontTx/>
              <a:buChar char="•"/>
            </a:pPr>
            <a:r>
              <a:rPr lang="zh-CN" altLang="en-US" sz="1400" b="0" dirty="0"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1400" b="0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endParaRPr lang="zh-CN" altLang="en-US" sz="1400" b="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 Box 39"/>
          <p:cNvSpPr txBox="1">
            <a:spLocks noChangeArrowheads="1"/>
          </p:cNvSpPr>
          <p:nvPr/>
        </p:nvSpPr>
        <p:spPr bwMode="auto">
          <a:xfrm>
            <a:off x="5888665" y="1000112"/>
            <a:ext cx="2120728" cy="35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buFontTx/>
              <a:buChar char="•"/>
            </a:pP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1400" b="1" dirty="0" smtClean="0">
                <a:latin typeface="微软雅黑" pitchFamily="34" charset="-122"/>
                <a:ea typeface="微软雅黑" pitchFamily="34" charset="-122"/>
              </a:rPr>
              <a:t>添加内容</a:t>
            </a:r>
            <a:endParaRPr lang="zh-CN" altLang="en-US" sz="14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8125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AutoShape 2"/>
          <p:cNvSpPr>
            <a:spLocks noChangeArrowheads="1"/>
          </p:cNvSpPr>
          <p:nvPr/>
        </p:nvSpPr>
        <p:spPr bwMode="auto">
          <a:xfrm>
            <a:off x="3419503" y="4556113"/>
            <a:ext cx="5153025" cy="147638"/>
          </a:xfrm>
          <a:custGeom>
            <a:avLst/>
            <a:gdLst>
              <a:gd name="T0" fmla="*/ 2147483647 w 21600"/>
              <a:gd name="T1" fmla="*/ 3448714 h 21600"/>
              <a:gd name="T2" fmla="*/ 2147483647 w 21600"/>
              <a:gd name="T3" fmla="*/ 6897421 h 21600"/>
              <a:gd name="T4" fmla="*/ 2147483647 w 21600"/>
              <a:gd name="T5" fmla="*/ 3448714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130 w 21600"/>
              <a:gd name="T13" fmla="*/ 2130 h 21600"/>
              <a:gd name="T14" fmla="*/ 19470 w 21600"/>
              <a:gd name="T15" fmla="*/ 1947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659" y="21600"/>
                </a:lnTo>
                <a:lnTo>
                  <a:pt x="20941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bg2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Oval 4"/>
          <p:cNvSpPr>
            <a:spLocks noChangeArrowheads="1"/>
          </p:cNvSpPr>
          <p:nvPr/>
        </p:nvSpPr>
        <p:spPr bwMode="auto">
          <a:xfrm>
            <a:off x="606453" y="4814702"/>
            <a:ext cx="4173537" cy="311150"/>
          </a:xfrm>
          <a:prstGeom prst="ellipse">
            <a:avLst/>
          </a:prstGeom>
          <a:gradFill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3414740" y="1430326"/>
            <a:ext cx="5143500" cy="3125787"/>
          </a:xfrm>
          <a:prstGeom prst="roundRect">
            <a:avLst>
              <a:gd name="adj" fmla="val 0"/>
            </a:avLst>
          </a:prstGeom>
          <a:solidFill>
            <a:schemeClr val="accent6">
              <a:lumMod val="40000"/>
              <a:lumOff val="60000"/>
              <a:alpha val="13000"/>
            </a:schemeClr>
          </a:solidFill>
          <a:ln w="25400">
            <a:solidFill>
              <a:schemeClr val="accent6">
                <a:lumMod val="75000"/>
              </a:schemeClr>
            </a:solidFill>
          </a:ln>
          <a:effectLst>
            <a:outerShdw blurRad="50800" dist="38100" dir="18900000" algn="bl" rotWithShape="0">
              <a:schemeClr val="accent6">
                <a:alpha val="40000"/>
              </a:scheme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eaLnBrk="0" fontAlgn="ctr" hangingPunct="0">
              <a:lnSpc>
                <a:spcPct val="150000"/>
              </a:lnSpc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未知"/>
          <p:cNvSpPr>
            <a:spLocks/>
          </p:cNvSpPr>
          <p:nvPr/>
        </p:nvSpPr>
        <p:spPr bwMode="auto">
          <a:xfrm flipH="1">
            <a:off x="854103" y="2141526"/>
            <a:ext cx="1858962" cy="1847850"/>
          </a:xfrm>
          <a:custGeom>
            <a:avLst/>
            <a:gdLst>
              <a:gd name="T0" fmla="*/ 6790 w 174"/>
              <a:gd name="T1" fmla="*/ 7832 h 173"/>
              <a:gd name="T2" fmla="*/ 7881 w 174"/>
              <a:gd name="T3" fmla="*/ 3936 h 173"/>
              <a:gd name="T4" fmla="*/ 6790 w 174"/>
              <a:gd name="T5" fmla="*/ 0 h 173"/>
              <a:gd name="T6" fmla="*/ 0 w 174"/>
              <a:gd name="T7" fmla="*/ 3936 h 173"/>
              <a:gd name="T8" fmla="*/ 6790 w 174"/>
              <a:gd name="T9" fmla="*/ 7832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4"/>
              <a:gd name="T16" fmla="*/ 0 h 173"/>
              <a:gd name="T17" fmla="*/ 174 w 174"/>
              <a:gd name="T18" fmla="*/ 173 h 1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4" h="173">
                <a:moveTo>
                  <a:pt x="150" y="173"/>
                </a:moveTo>
                <a:cubicBezTo>
                  <a:pt x="165" y="147"/>
                  <a:pt x="174" y="117"/>
                  <a:pt x="174" y="87"/>
                </a:cubicBezTo>
                <a:cubicBezTo>
                  <a:pt x="174" y="56"/>
                  <a:pt x="165" y="26"/>
                  <a:pt x="150" y="0"/>
                </a:cubicBezTo>
                <a:lnTo>
                  <a:pt x="0" y="87"/>
                </a:lnTo>
                <a:lnTo>
                  <a:pt x="150" y="173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16200000" scaled="1"/>
            <a:tileRect/>
          </a:gradFill>
          <a:ln w="34925">
            <a:solidFill>
              <a:srgbClr val="FFFFFF"/>
            </a:solidFill>
          </a:ln>
          <a:effectLst/>
          <a:scene3d>
            <a:camera prst="orthographicFront"/>
            <a:lightRig rig="balanced" dir="t"/>
          </a:scene3d>
          <a:sp3d prstMaterial="metal">
            <a:bevelT w="285750" h="50800" prst="softRound"/>
            <a:bevelB w="88900" h="1079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未知"/>
          <p:cNvSpPr>
            <a:spLocks/>
          </p:cNvSpPr>
          <p:nvPr/>
        </p:nvSpPr>
        <p:spPr bwMode="auto">
          <a:xfrm flipH="1">
            <a:off x="1111278" y="1214426"/>
            <a:ext cx="1601787" cy="1855788"/>
          </a:xfrm>
          <a:custGeom>
            <a:avLst/>
            <a:gdLst>
              <a:gd name="T0" fmla="*/ 6787 w 150"/>
              <a:gd name="T1" fmla="*/ 3930 h 174"/>
              <a:gd name="T2" fmla="*/ 0 w 150"/>
              <a:gd name="T3" fmla="*/ 0 h 174"/>
              <a:gd name="T4" fmla="*/ 0 w 150"/>
              <a:gd name="T5" fmla="*/ 7854 h 174"/>
              <a:gd name="T6" fmla="*/ 6787 w 150"/>
              <a:gd name="T7" fmla="*/ 3930 h 174"/>
              <a:gd name="T8" fmla="*/ 0 60000 65536"/>
              <a:gd name="T9" fmla="*/ 0 60000 65536"/>
              <a:gd name="T10" fmla="*/ 0 60000 65536"/>
              <a:gd name="T11" fmla="*/ 0 60000 65536"/>
              <a:gd name="T12" fmla="*/ 0 w 150"/>
              <a:gd name="T13" fmla="*/ 0 h 174"/>
              <a:gd name="T14" fmla="*/ 150 w 150"/>
              <a:gd name="T15" fmla="*/ 174 h 17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0" h="174">
                <a:moveTo>
                  <a:pt x="150" y="87"/>
                </a:moveTo>
                <a:cubicBezTo>
                  <a:pt x="119" y="33"/>
                  <a:pt x="62" y="0"/>
                  <a:pt x="0" y="0"/>
                </a:cubicBezTo>
                <a:lnTo>
                  <a:pt x="0" y="174"/>
                </a:lnTo>
                <a:lnTo>
                  <a:pt x="150" y="87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16200000" scaled="1"/>
            <a:tileRect/>
          </a:gradFill>
          <a:ln w="34925">
            <a:solidFill>
              <a:srgbClr val="FFFFFF"/>
            </a:solidFill>
          </a:ln>
          <a:effectLst/>
          <a:scene3d>
            <a:camera prst="orthographicFront"/>
            <a:lightRig rig="balanced" dir="t"/>
          </a:scene3d>
          <a:sp3d prstMaterial="metal">
            <a:bevelT w="285750" h="50800" prst="softRound"/>
            <a:bevelB w="88900" h="1079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未知"/>
          <p:cNvSpPr>
            <a:spLocks/>
          </p:cNvSpPr>
          <p:nvPr/>
        </p:nvSpPr>
        <p:spPr bwMode="auto">
          <a:xfrm flipH="1">
            <a:off x="1111278" y="3070214"/>
            <a:ext cx="3214687" cy="1846263"/>
          </a:xfrm>
          <a:custGeom>
            <a:avLst/>
            <a:gdLst>
              <a:gd name="T0" fmla="*/ 0 w 301"/>
              <a:gd name="T1" fmla="*/ 3886 h 173"/>
              <a:gd name="T2" fmla="*/ 6835 w 301"/>
              <a:gd name="T3" fmla="*/ 7818 h 173"/>
              <a:gd name="T4" fmla="*/ 13623 w 301"/>
              <a:gd name="T5" fmla="*/ 3886 h 173"/>
              <a:gd name="T6" fmla="*/ 6835 w 301"/>
              <a:gd name="T7" fmla="*/ 0 h 173"/>
              <a:gd name="T8" fmla="*/ 0 w 301"/>
              <a:gd name="T9" fmla="*/ 3886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1"/>
              <a:gd name="T16" fmla="*/ 0 h 173"/>
              <a:gd name="T17" fmla="*/ 301 w 301"/>
              <a:gd name="T18" fmla="*/ 173 h 1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1" h="173">
                <a:moveTo>
                  <a:pt x="0" y="86"/>
                </a:moveTo>
                <a:cubicBezTo>
                  <a:pt x="31" y="140"/>
                  <a:pt x="88" y="173"/>
                  <a:pt x="151" y="173"/>
                </a:cubicBezTo>
                <a:cubicBezTo>
                  <a:pt x="213" y="173"/>
                  <a:pt x="270" y="140"/>
                  <a:pt x="301" y="86"/>
                </a:cubicBezTo>
                <a:lnTo>
                  <a:pt x="151" y="0"/>
                </a:lnTo>
                <a:lnTo>
                  <a:pt x="0" y="86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16200000" scaled="1"/>
            <a:tileRect/>
          </a:gradFill>
          <a:ln w="34925">
            <a:solidFill>
              <a:srgbClr val="FFFFFF"/>
            </a:solidFill>
          </a:ln>
          <a:effectLst/>
          <a:scene3d>
            <a:camera prst="orthographicFront"/>
            <a:lightRig rig="balanced" dir="t"/>
          </a:scene3d>
          <a:sp3d prstMaterial="metal">
            <a:bevelT w="285750" h="50800" prst="softRound"/>
            <a:bevelB w="88900" h="1079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未知"/>
          <p:cNvSpPr>
            <a:spLocks/>
          </p:cNvSpPr>
          <p:nvPr/>
        </p:nvSpPr>
        <p:spPr bwMode="auto">
          <a:xfrm flipH="1">
            <a:off x="2713065" y="1214426"/>
            <a:ext cx="1870075" cy="2774950"/>
          </a:xfrm>
          <a:custGeom>
            <a:avLst/>
            <a:gdLst>
              <a:gd name="T0" fmla="*/ 7883 w 175"/>
              <a:gd name="T1" fmla="*/ 0 h 260"/>
              <a:gd name="T2" fmla="*/ 47 w 175"/>
              <a:gd name="T3" fmla="*/ 7819 h 260"/>
              <a:gd name="T4" fmla="*/ 1090 w 175"/>
              <a:gd name="T5" fmla="*/ 11752 h 260"/>
              <a:gd name="T6" fmla="*/ 7930 w 175"/>
              <a:gd name="T7" fmla="*/ 7866 h 260"/>
              <a:gd name="T8" fmla="*/ 7883 w 175"/>
              <a:gd name="T9" fmla="*/ 0 h 2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5"/>
              <a:gd name="T16" fmla="*/ 0 h 260"/>
              <a:gd name="T17" fmla="*/ 175 w 175"/>
              <a:gd name="T18" fmla="*/ 260 h 2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5" h="260">
                <a:moveTo>
                  <a:pt x="174" y="0"/>
                </a:moveTo>
                <a:cubicBezTo>
                  <a:pt x="78" y="0"/>
                  <a:pt x="1" y="77"/>
                  <a:pt x="1" y="173"/>
                </a:cubicBezTo>
                <a:cubicBezTo>
                  <a:pt x="0" y="204"/>
                  <a:pt x="9" y="234"/>
                  <a:pt x="24" y="260"/>
                </a:cubicBezTo>
                <a:lnTo>
                  <a:pt x="175" y="174"/>
                </a:lnTo>
                <a:lnTo>
                  <a:pt x="174" y="0"/>
                </a:lnTo>
                <a:close/>
              </a:path>
            </a:pathLst>
          </a:cu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16200000" scaled="1"/>
            <a:tileRect/>
          </a:gradFill>
          <a:ln w="34925">
            <a:solidFill>
              <a:srgbClr val="FFFFFF"/>
            </a:solidFill>
          </a:ln>
          <a:effectLst/>
          <a:scene3d>
            <a:camera prst="orthographicFront"/>
            <a:lightRig rig="balanced" dir="t"/>
          </a:scene3d>
          <a:sp3d prstMaterial="metal">
            <a:bevelT w="285750" h="50800" prst="softRound"/>
            <a:bevelB w="88900" h="1079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chemeClr val="l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未知"/>
          <p:cNvSpPr>
            <a:spLocks/>
          </p:cNvSpPr>
          <p:nvPr/>
        </p:nvSpPr>
        <p:spPr bwMode="auto">
          <a:xfrm flipH="1" flipV="1">
            <a:off x="1404965" y="1790688"/>
            <a:ext cx="1319213" cy="2641600"/>
          </a:xfrm>
          <a:custGeom>
            <a:avLst/>
            <a:gdLst>
              <a:gd name="T0" fmla="*/ 0 w 174"/>
              <a:gd name="T1" fmla="*/ 2147483647 h 348"/>
              <a:gd name="T2" fmla="*/ 2147483647 w 174"/>
              <a:gd name="T3" fmla="*/ 2147483647 h 348"/>
              <a:gd name="T4" fmla="*/ 0 w 174"/>
              <a:gd name="T5" fmla="*/ 0 h 348"/>
              <a:gd name="T6" fmla="*/ 0 w 174"/>
              <a:gd name="T7" fmla="*/ 2147483647 h 348"/>
              <a:gd name="T8" fmla="*/ 0 w 174"/>
              <a:gd name="T9" fmla="*/ 2147483647 h 3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4"/>
              <a:gd name="T16" fmla="*/ 0 h 348"/>
              <a:gd name="T17" fmla="*/ 174 w 174"/>
              <a:gd name="T18" fmla="*/ 348 h 3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4" h="348">
                <a:moveTo>
                  <a:pt x="0" y="347"/>
                </a:moveTo>
                <a:cubicBezTo>
                  <a:pt x="96" y="348"/>
                  <a:pt x="174" y="270"/>
                  <a:pt x="174" y="174"/>
                </a:cubicBezTo>
                <a:cubicBezTo>
                  <a:pt x="174" y="77"/>
                  <a:pt x="96" y="0"/>
                  <a:pt x="0" y="0"/>
                </a:cubicBezTo>
                <a:lnTo>
                  <a:pt x="0" y="174"/>
                </a:lnTo>
                <a:lnTo>
                  <a:pt x="0" y="347"/>
                </a:lnTo>
                <a:close/>
              </a:path>
            </a:pathLst>
          </a:custGeom>
          <a:gradFill flip="none" rotWithShape="1">
            <a:gsLst>
              <a:gs pos="10000">
                <a:schemeClr val="accent6">
                  <a:lumMod val="75000"/>
                </a:schemeClr>
              </a:gs>
              <a:gs pos="78000">
                <a:srgbClr val="FFC000"/>
              </a:gs>
            </a:gsLst>
            <a:lin ang="16200000" scaled="1"/>
            <a:tileRect/>
          </a:gradFill>
          <a:ln w="34925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 prstMaterial="plastic">
            <a:bevelT w="285750" h="50800" prst="softRound"/>
            <a:bevelB w="88900" h="1079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未知"/>
          <p:cNvSpPr>
            <a:spLocks/>
          </p:cNvSpPr>
          <p:nvPr/>
        </p:nvSpPr>
        <p:spPr bwMode="auto">
          <a:xfrm flipH="1" flipV="1">
            <a:off x="2714653" y="1790688"/>
            <a:ext cx="1146175" cy="1314450"/>
          </a:xfrm>
          <a:custGeom>
            <a:avLst/>
            <a:gdLst>
              <a:gd name="T0" fmla="*/ 0 w 151"/>
              <a:gd name="T1" fmla="*/ 2147483647 h 173"/>
              <a:gd name="T2" fmla="*/ 2147483647 w 151"/>
              <a:gd name="T3" fmla="*/ 2147483647 h 173"/>
              <a:gd name="T4" fmla="*/ 2147483647 w 151"/>
              <a:gd name="T5" fmla="*/ 0 h 173"/>
              <a:gd name="T6" fmla="*/ 0 w 151"/>
              <a:gd name="T7" fmla="*/ 2147483647 h 173"/>
              <a:gd name="T8" fmla="*/ 0 60000 65536"/>
              <a:gd name="T9" fmla="*/ 0 60000 65536"/>
              <a:gd name="T10" fmla="*/ 0 60000 65536"/>
              <a:gd name="T11" fmla="*/ 0 60000 65536"/>
              <a:gd name="T12" fmla="*/ 0 w 151"/>
              <a:gd name="T13" fmla="*/ 0 h 173"/>
              <a:gd name="T14" fmla="*/ 151 w 151"/>
              <a:gd name="T15" fmla="*/ 173 h 17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1" h="173">
                <a:moveTo>
                  <a:pt x="0" y="86"/>
                </a:moveTo>
                <a:cubicBezTo>
                  <a:pt x="31" y="140"/>
                  <a:pt x="88" y="173"/>
                  <a:pt x="151" y="173"/>
                </a:cubicBezTo>
                <a:lnTo>
                  <a:pt x="151" y="0"/>
                </a:lnTo>
                <a:lnTo>
                  <a:pt x="0" y="86"/>
                </a:lnTo>
                <a:close/>
              </a:path>
            </a:pathLst>
          </a:custGeom>
          <a:solidFill>
            <a:srgbClr val="DDDDDD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未知"/>
          <p:cNvSpPr>
            <a:spLocks/>
          </p:cNvSpPr>
          <p:nvPr/>
        </p:nvSpPr>
        <p:spPr bwMode="auto">
          <a:xfrm flipH="1" flipV="1">
            <a:off x="2714653" y="3111488"/>
            <a:ext cx="1146175" cy="1320800"/>
          </a:xfrm>
          <a:custGeom>
            <a:avLst/>
            <a:gdLst>
              <a:gd name="T0" fmla="*/ 2147483647 w 151"/>
              <a:gd name="T1" fmla="*/ 0 h 174"/>
              <a:gd name="T2" fmla="*/ 0 w 151"/>
              <a:gd name="T3" fmla="*/ 2147483647 h 174"/>
              <a:gd name="T4" fmla="*/ 2147483647 w 151"/>
              <a:gd name="T5" fmla="*/ 2147483647 h 174"/>
              <a:gd name="T6" fmla="*/ 2147483647 w 151"/>
              <a:gd name="T7" fmla="*/ 0 h 174"/>
              <a:gd name="T8" fmla="*/ 0 60000 65536"/>
              <a:gd name="T9" fmla="*/ 0 60000 65536"/>
              <a:gd name="T10" fmla="*/ 0 60000 65536"/>
              <a:gd name="T11" fmla="*/ 0 60000 65536"/>
              <a:gd name="T12" fmla="*/ 0 w 151"/>
              <a:gd name="T13" fmla="*/ 0 h 174"/>
              <a:gd name="T14" fmla="*/ 151 w 151"/>
              <a:gd name="T15" fmla="*/ 174 h 17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1" h="174">
                <a:moveTo>
                  <a:pt x="150" y="0"/>
                </a:moveTo>
                <a:cubicBezTo>
                  <a:pt x="88" y="0"/>
                  <a:pt x="31" y="33"/>
                  <a:pt x="0" y="87"/>
                </a:cubicBezTo>
                <a:lnTo>
                  <a:pt x="151" y="174"/>
                </a:lnTo>
                <a:lnTo>
                  <a:pt x="150" y="0"/>
                </a:lnTo>
                <a:close/>
              </a:path>
            </a:pathLst>
          </a:custGeom>
          <a:solidFill>
            <a:srgbClr val="DDDDDD"/>
          </a:solidFill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未知"/>
          <p:cNvSpPr>
            <a:spLocks/>
          </p:cNvSpPr>
          <p:nvPr/>
        </p:nvSpPr>
        <p:spPr bwMode="auto">
          <a:xfrm flipH="1" flipV="1">
            <a:off x="2725765" y="2068501"/>
            <a:ext cx="2101850" cy="2073275"/>
          </a:xfrm>
          <a:custGeom>
            <a:avLst/>
            <a:gdLst>
              <a:gd name="T0" fmla="*/ 2147483647 w 175"/>
              <a:gd name="T1" fmla="*/ 0 h 173"/>
              <a:gd name="T2" fmla="*/ 144258970 w 175"/>
              <a:gd name="T3" fmla="*/ 2147483647 h 173"/>
              <a:gd name="T4" fmla="*/ 2147483647 w 175"/>
              <a:gd name="T5" fmla="*/ 2147483647 h 173"/>
              <a:gd name="T6" fmla="*/ 2147483647 w 175"/>
              <a:gd name="T7" fmla="*/ 2147483647 h 173"/>
              <a:gd name="T8" fmla="*/ 2147483647 w 175"/>
              <a:gd name="T9" fmla="*/ 0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5"/>
              <a:gd name="T16" fmla="*/ 0 h 173"/>
              <a:gd name="T17" fmla="*/ 175 w 175"/>
              <a:gd name="T18" fmla="*/ 173 h 1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5" h="173">
                <a:moveTo>
                  <a:pt x="24" y="0"/>
                </a:moveTo>
                <a:cubicBezTo>
                  <a:pt x="9" y="26"/>
                  <a:pt x="1" y="56"/>
                  <a:pt x="1" y="86"/>
                </a:cubicBezTo>
                <a:cubicBezTo>
                  <a:pt x="0" y="117"/>
                  <a:pt x="9" y="147"/>
                  <a:pt x="24" y="173"/>
                </a:cubicBezTo>
                <a:lnTo>
                  <a:pt x="175" y="87"/>
                </a:lnTo>
                <a:lnTo>
                  <a:pt x="24" y="0"/>
                </a:lnTo>
                <a:close/>
              </a:path>
            </a:pathLst>
          </a:custGeom>
          <a:gradFill flip="none" rotWithShape="1">
            <a:gsLst>
              <a:gs pos="10000">
                <a:schemeClr val="accent6">
                  <a:lumMod val="75000"/>
                </a:schemeClr>
              </a:gs>
              <a:gs pos="78000">
                <a:srgbClr val="FFC000"/>
              </a:gs>
            </a:gsLst>
            <a:lin ang="16200000" scaled="1"/>
            <a:tileRect/>
          </a:gradFill>
          <a:ln w="34925">
            <a:solidFill>
              <a:srgbClr val="FFFFFF"/>
            </a:solidFill>
          </a:ln>
          <a:effectLst/>
          <a:scene3d>
            <a:camera prst="orthographicFront"/>
            <a:lightRig rig="threePt" dir="t"/>
          </a:scene3d>
          <a:sp3d prstMaterial="plastic">
            <a:bevelT w="285750" h="50800" prst="softRound"/>
            <a:bevelB w="88900" h="1079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 Box 18"/>
          <p:cNvSpPr txBox="1">
            <a:spLocks noChangeArrowheads="1"/>
          </p:cNvSpPr>
          <p:nvPr/>
        </p:nvSpPr>
        <p:spPr bwMode="auto">
          <a:xfrm>
            <a:off x="1401790" y="2843201"/>
            <a:ext cx="1209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2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此处添加内容</a:t>
            </a:r>
          </a:p>
        </p:txBody>
      </p:sp>
      <p:sp>
        <p:nvSpPr>
          <p:cNvPr id="39" name="Text Box 19"/>
          <p:cNvSpPr txBox="1">
            <a:spLocks noChangeArrowheads="1"/>
          </p:cNvSpPr>
          <p:nvPr/>
        </p:nvSpPr>
        <p:spPr bwMode="auto">
          <a:xfrm>
            <a:off x="3392515" y="2928926"/>
            <a:ext cx="12096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200" b="1" i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此处添加内容</a:t>
            </a:r>
          </a:p>
        </p:txBody>
      </p:sp>
      <p:sp>
        <p:nvSpPr>
          <p:cNvPr id="40" name="WordArt 20"/>
          <p:cNvSpPr>
            <a:spLocks noChangeArrowheads="1" noChangeShapeType="1"/>
          </p:cNvSpPr>
          <p:nvPr/>
        </p:nvSpPr>
        <p:spPr bwMode="auto">
          <a:xfrm rot="19732608">
            <a:off x="1424015" y="1714488"/>
            <a:ext cx="1085850" cy="1809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1400" b="1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此处添加内容</a:t>
            </a:r>
          </a:p>
        </p:txBody>
      </p:sp>
      <p:sp>
        <p:nvSpPr>
          <p:cNvPr id="41" name="WordArt 21"/>
          <p:cNvSpPr>
            <a:spLocks noChangeArrowheads="1" noChangeShapeType="1"/>
          </p:cNvSpPr>
          <p:nvPr/>
        </p:nvSpPr>
        <p:spPr bwMode="auto">
          <a:xfrm rot="2039309">
            <a:off x="2935315" y="1724013"/>
            <a:ext cx="1085850" cy="1809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1400" b="1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此处添加内容</a:t>
            </a:r>
          </a:p>
        </p:txBody>
      </p:sp>
      <p:sp>
        <p:nvSpPr>
          <p:cNvPr id="42" name="WordArt 22"/>
          <p:cNvSpPr>
            <a:spLocks noChangeArrowheads="1" noChangeShapeType="1"/>
          </p:cNvSpPr>
          <p:nvPr/>
        </p:nvSpPr>
        <p:spPr bwMode="auto">
          <a:xfrm rot="16200000">
            <a:off x="689003" y="2963850"/>
            <a:ext cx="1085850" cy="1809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1400" b="1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此处添加内容</a:t>
            </a:r>
          </a:p>
        </p:txBody>
      </p:sp>
      <p:sp>
        <p:nvSpPr>
          <p:cNvPr id="43" name="WordArt 23"/>
          <p:cNvSpPr>
            <a:spLocks noChangeArrowheads="1" noChangeShapeType="1"/>
          </p:cNvSpPr>
          <p:nvPr/>
        </p:nvSpPr>
        <p:spPr bwMode="auto">
          <a:xfrm>
            <a:off x="2151090" y="4476738"/>
            <a:ext cx="1085850" cy="180975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zh-CN" altLang="en-US" sz="1400" b="1" kern="1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此处添加内容</a:t>
            </a:r>
          </a:p>
        </p:txBody>
      </p:sp>
      <p:sp>
        <p:nvSpPr>
          <p:cNvPr id="44" name="Text Box 39"/>
          <p:cNvSpPr txBox="1">
            <a:spLocks noChangeArrowheads="1"/>
          </p:cNvSpPr>
          <p:nvPr/>
        </p:nvSpPr>
        <p:spPr bwMode="auto">
          <a:xfrm>
            <a:off x="4978843" y="1939788"/>
            <a:ext cx="3338270" cy="31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u"/>
            </a:pPr>
            <a:r>
              <a:rPr lang="zh-CN" altLang="en-US" sz="1100" b="0" dirty="0" smtClean="0"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内容文字点击添加内容文字</a:t>
            </a:r>
            <a:endParaRPr lang="en-US" altLang="zh-CN" sz="11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 Box 39"/>
          <p:cNvSpPr txBox="1">
            <a:spLocks noChangeArrowheads="1"/>
          </p:cNvSpPr>
          <p:nvPr/>
        </p:nvSpPr>
        <p:spPr bwMode="auto">
          <a:xfrm>
            <a:off x="4978843" y="2237083"/>
            <a:ext cx="3338270" cy="31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u"/>
            </a:pPr>
            <a:r>
              <a:rPr lang="zh-CN" altLang="en-US" sz="1100" b="0" dirty="0" smtClean="0"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内容文字点击添加内容文字</a:t>
            </a:r>
            <a:endParaRPr lang="en-US" altLang="zh-CN" sz="11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 Box 39"/>
          <p:cNvSpPr txBox="1">
            <a:spLocks noChangeArrowheads="1"/>
          </p:cNvSpPr>
          <p:nvPr/>
        </p:nvSpPr>
        <p:spPr bwMode="auto">
          <a:xfrm>
            <a:off x="4998916" y="2616862"/>
            <a:ext cx="3338270" cy="31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u"/>
            </a:pPr>
            <a:r>
              <a:rPr lang="zh-CN" altLang="en-US" sz="1100" b="0" dirty="0" smtClean="0"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内容文字点击添加内容文字</a:t>
            </a:r>
            <a:endParaRPr lang="en-US" altLang="zh-CN" sz="11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 Box 39"/>
          <p:cNvSpPr txBox="1">
            <a:spLocks noChangeArrowheads="1"/>
          </p:cNvSpPr>
          <p:nvPr/>
        </p:nvSpPr>
        <p:spPr bwMode="auto">
          <a:xfrm>
            <a:off x="4998916" y="2914157"/>
            <a:ext cx="3338270" cy="31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u"/>
            </a:pPr>
            <a:r>
              <a:rPr lang="zh-CN" altLang="en-US" sz="1100" b="0" dirty="0" smtClean="0"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内容文字点击添加内容文字</a:t>
            </a:r>
            <a:endParaRPr lang="en-US" altLang="zh-CN" sz="11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 Box 39"/>
          <p:cNvSpPr txBox="1">
            <a:spLocks noChangeArrowheads="1"/>
          </p:cNvSpPr>
          <p:nvPr/>
        </p:nvSpPr>
        <p:spPr bwMode="auto">
          <a:xfrm>
            <a:off x="4998916" y="3336942"/>
            <a:ext cx="3338270" cy="31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u"/>
            </a:pPr>
            <a:r>
              <a:rPr lang="zh-CN" altLang="en-US" sz="1100" b="0" dirty="0" smtClean="0"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内容文字点击添加内容文字</a:t>
            </a:r>
            <a:endParaRPr lang="en-US" altLang="zh-CN" sz="11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 Box 39"/>
          <p:cNvSpPr txBox="1">
            <a:spLocks noChangeArrowheads="1"/>
          </p:cNvSpPr>
          <p:nvPr/>
        </p:nvSpPr>
        <p:spPr bwMode="auto">
          <a:xfrm>
            <a:off x="4998916" y="3634237"/>
            <a:ext cx="3338270" cy="31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tx1"/>
              </a:buClr>
              <a:buFont typeface="Wingdings" pitchFamily="2" charset="2"/>
              <a:buChar char="u"/>
            </a:pPr>
            <a:r>
              <a:rPr lang="zh-CN" altLang="en-US" sz="1100" b="0" dirty="0" smtClean="0">
                <a:latin typeface="微软雅黑" pitchFamily="34" charset="-122"/>
                <a:ea typeface="微软雅黑" pitchFamily="34" charset="-122"/>
              </a:rPr>
              <a:t>点击添加</a:t>
            </a:r>
            <a:r>
              <a:rPr lang="zh-CN" altLang="en-US" sz="1100" dirty="0" smtClean="0">
                <a:latin typeface="微软雅黑" pitchFamily="34" charset="-122"/>
                <a:ea typeface="微软雅黑" pitchFamily="34" charset="-122"/>
              </a:rPr>
              <a:t>内容文字点击添加内容文字</a:t>
            </a:r>
            <a:endParaRPr lang="en-US" altLang="zh-CN" sz="1100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8125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添加目录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3267962" y="142856"/>
            <a:ext cx="1232600" cy="1000132"/>
          </a:xfrm>
          <a:prstGeom prst="roundRect">
            <a:avLst>
              <a:gd name="adj" fmla="val 8688"/>
            </a:avLst>
          </a:prstGeom>
          <a:gradFill>
            <a:gsLst>
              <a:gs pos="99000">
                <a:srgbClr val="00B0F0">
                  <a:alpha val="71000"/>
                </a:srgbClr>
              </a:gs>
              <a:gs pos="0">
                <a:srgbClr val="0070C0">
                  <a:alpha val="93000"/>
                </a:srgbClr>
              </a:gs>
            </a:gsLst>
            <a:lin ang="16200000" scaled="1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23000"/>
              </a:srgbClr>
            </a:outerShdw>
          </a:effectLst>
          <a:scene3d>
            <a:camera prst="isometricTopUp"/>
            <a:lightRig rig="threePt" dir="t"/>
          </a:scene3d>
          <a:sp3d prstMaterial="metal">
            <a:bevelT w="260350" h="50800" prst="softRound"/>
            <a:bevelB w="88900" h="196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 fontAlgn="ctr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/>
          </a:p>
        </p:txBody>
      </p:sp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4625284" y="1357302"/>
            <a:ext cx="1589790" cy="1289956"/>
          </a:xfrm>
          <a:prstGeom prst="roundRect">
            <a:avLst>
              <a:gd name="adj" fmla="val 8688"/>
            </a:avLst>
          </a:prstGeom>
          <a:gradFill>
            <a:gsLst>
              <a:gs pos="99000">
                <a:srgbClr val="00B0F0">
                  <a:alpha val="71000"/>
                </a:srgbClr>
              </a:gs>
              <a:gs pos="0">
                <a:srgbClr val="0070C0">
                  <a:alpha val="93000"/>
                </a:srgbClr>
              </a:gs>
            </a:gsLst>
            <a:lin ang="16200000" scaled="1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23000"/>
              </a:srgbClr>
            </a:outerShdw>
          </a:effectLst>
          <a:scene3d>
            <a:camera prst="isometricTopUp"/>
            <a:lightRig rig="threePt" dir="t"/>
          </a:scene3d>
          <a:sp3d prstMaterial="metal">
            <a:bevelT w="260350" h="50800" prst="softRound"/>
            <a:bevelB w="88900" h="196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 fontAlgn="ctr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/>
          </a:p>
        </p:txBody>
      </p:sp>
      <p:sp>
        <p:nvSpPr>
          <p:cNvPr id="51" name="Rectangle 3"/>
          <p:cNvSpPr>
            <a:spLocks noChangeArrowheads="1"/>
          </p:cNvSpPr>
          <p:nvPr/>
        </p:nvSpPr>
        <p:spPr bwMode="auto">
          <a:xfrm>
            <a:off x="2500298" y="2500310"/>
            <a:ext cx="1935394" cy="1570379"/>
          </a:xfrm>
          <a:prstGeom prst="roundRect">
            <a:avLst>
              <a:gd name="adj" fmla="val 8688"/>
            </a:avLst>
          </a:prstGeom>
          <a:gradFill>
            <a:gsLst>
              <a:gs pos="99000">
                <a:srgbClr val="00B0F0">
                  <a:alpha val="71000"/>
                </a:srgbClr>
              </a:gs>
              <a:gs pos="0">
                <a:srgbClr val="0070C0">
                  <a:alpha val="93000"/>
                </a:srgbClr>
              </a:gs>
            </a:gsLst>
            <a:lin ang="16200000" scaled="1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23000"/>
              </a:srgbClr>
            </a:outerShdw>
          </a:effectLst>
          <a:scene3d>
            <a:camera prst="isometricTopUp"/>
            <a:lightRig rig="threePt" dir="t"/>
          </a:scene3d>
          <a:sp3d prstMaterial="metal">
            <a:bevelT w="260350" h="50800" prst="softRound"/>
            <a:bevelB w="88900" h="196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 fontAlgn="ctr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dirty="0"/>
          </a:p>
        </p:txBody>
      </p:sp>
      <p:sp>
        <p:nvSpPr>
          <p:cNvPr id="52" name="Rectangle 3"/>
          <p:cNvSpPr>
            <a:spLocks noChangeArrowheads="1"/>
          </p:cNvSpPr>
          <p:nvPr/>
        </p:nvSpPr>
        <p:spPr bwMode="auto">
          <a:xfrm>
            <a:off x="4908662" y="3676831"/>
            <a:ext cx="2382176" cy="1932898"/>
          </a:xfrm>
          <a:prstGeom prst="roundRect">
            <a:avLst>
              <a:gd name="adj" fmla="val 8688"/>
            </a:avLst>
          </a:prstGeom>
          <a:gradFill>
            <a:gsLst>
              <a:gs pos="99000">
                <a:srgbClr val="FFC000"/>
              </a:gs>
              <a:gs pos="0">
                <a:schemeClr val="accent6">
                  <a:lumMod val="75000"/>
                </a:schemeClr>
              </a:gs>
            </a:gsLst>
            <a:lin ang="16200000" scaled="1"/>
          </a:gra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23000"/>
              </a:srgbClr>
            </a:outerShdw>
          </a:effectLst>
          <a:scene3d>
            <a:camera prst="isometricTopUp"/>
            <a:lightRig rig="threePt" dir="t"/>
          </a:scene3d>
          <a:sp3d prstMaterial="metal">
            <a:bevelT w="260350" h="50800" prst="softRound"/>
            <a:bevelB w="88900" h="1968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 fontAlgn="ctr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dirty="0">
              <a:solidFill>
                <a:schemeClr val="lt1"/>
              </a:solidFill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4260019" y="1052298"/>
            <a:ext cx="746680" cy="53795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rot="10800000" flipV="1">
            <a:off x="4143373" y="2454960"/>
            <a:ext cx="634727" cy="402539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4101751" y="3702944"/>
            <a:ext cx="1096414" cy="66156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3"/>
          <p:cNvSpPr>
            <a:spLocks noChangeArrowheads="1"/>
          </p:cNvSpPr>
          <p:nvPr/>
        </p:nvSpPr>
        <p:spPr bwMode="auto">
          <a:xfrm>
            <a:off x="5190220" y="3817212"/>
            <a:ext cx="1810672" cy="1469180"/>
          </a:xfrm>
          <a:prstGeom prst="roundRect">
            <a:avLst>
              <a:gd name="adj" fmla="val 8688"/>
            </a:avLst>
          </a:prstGeom>
          <a:solidFill>
            <a:schemeClr val="bg1">
              <a:lumMod val="95000"/>
              <a:alpha val="29000"/>
            </a:schemeClr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23000"/>
              </a:srgbClr>
            </a:outerShdw>
          </a:effectLst>
          <a:scene3d>
            <a:camera prst="isometricTopUp"/>
            <a:lightRig rig="threePt" dir="t"/>
          </a:scene3d>
          <a:sp3d prstMaterial="metal">
            <a:bevelT w="260350" h="50800" prst="softRound"/>
            <a:bevelB w="88900" h="254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 fontAlgn="ctr"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dirty="0">
              <a:solidFill>
                <a:schemeClr val="lt1"/>
              </a:solidFill>
            </a:endParaRPr>
          </a:p>
        </p:txBody>
      </p:sp>
      <p:pic>
        <p:nvPicPr>
          <p:cNvPr id="57" name="Picture 28" descr="num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08705" y="3117154"/>
            <a:ext cx="1485887" cy="1674755"/>
          </a:xfrm>
          <a:prstGeom prst="rect">
            <a:avLst/>
          </a:prstGeom>
          <a:noFill/>
        </p:spPr>
      </p:pic>
      <p:sp>
        <p:nvSpPr>
          <p:cNvPr id="58" name="Text Box 39"/>
          <p:cNvSpPr txBox="1">
            <a:spLocks noChangeArrowheads="1"/>
          </p:cNvSpPr>
          <p:nvPr/>
        </p:nvSpPr>
        <p:spPr bwMode="auto">
          <a:xfrm rot="19731703">
            <a:off x="2680908" y="3094516"/>
            <a:ext cx="1626425" cy="36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59" name="Text Box 39"/>
          <p:cNvSpPr txBox="1">
            <a:spLocks noChangeArrowheads="1"/>
          </p:cNvSpPr>
          <p:nvPr/>
        </p:nvSpPr>
        <p:spPr bwMode="auto">
          <a:xfrm rot="19731703">
            <a:off x="4548635" y="1751684"/>
            <a:ext cx="1626425" cy="36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60" name="Text Box 39"/>
          <p:cNvSpPr txBox="1">
            <a:spLocks noChangeArrowheads="1"/>
          </p:cNvSpPr>
          <p:nvPr/>
        </p:nvSpPr>
        <p:spPr bwMode="auto">
          <a:xfrm>
            <a:off x="4833511" y="368282"/>
            <a:ext cx="2566348" cy="27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添加内容此处添加内容</a:t>
            </a:r>
            <a:endParaRPr lang="en-US" altLang="zh-CN" sz="11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 Box 39"/>
          <p:cNvSpPr txBox="1">
            <a:spLocks noChangeArrowheads="1"/>
          </p:cNvSpPr>
          <p:nvPr/>
        </p:nvSpPr>
        <p:spPr bwMode="auto">
          <a:xfrm>
            <a:off x="4833511" y="630058"/>
            <a:ext cx="2566348" cy="27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添加内容此处添加内容</a:t>
            </a:r>
            <a:endParaRPr lang="en-US" altLang="zh-CN" sz="11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 Box 39"/>
          <p:cNvSpPr txBox="1">
            <a:spLocks noChangeArrowheads="1"/>
          </p:cNvSpPr>
          <p:nvPr/>
        </p:nvSpPr>
        <p:spPr bwMode="auto">
          <a:xfrm>
            <a:off x="1714480" y="1643054"/>
            <a:ext cx="2566348" cy="27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添加内容此处添加内容</a:t>
            </a:r>
            <a:endParaRPr lang="en-US" altLang="zh-CN" sz="11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 Box 39"/>
          <p:cNvSpPr txBox="1">
            <a:spLocks noChangeArrowheads="1"/>
          </p:cNvSpPr>
          <p:nvPr/>
        </p:nvSpPr>
        <p:spPr bwMode="auto">
          <a:xfrm>
            <a:off x="1714480" y="1904830"/>
            <a:ext cx="2566348" cy="27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添加内容此处添加内容</a:t>
            </a:r>
            <a:endParaRPr lang="en-US" altLang="zh-CN" sz="11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 Box 39"/>
          <p:cNvSpPr txBox="1">
            <a:spLocks noChangeArrowheads="1"/>
          </p:cNvSpPr>
          <p:nvPr/>
        </p:nvSpPr>
        <p:spPr bwMode="auto">
          <a:xfrm>
            <a:off x="1214414" y="4286260"/>
            <a:ext cx="2566348" cy="27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添加内容此处添加内容</a:t>
            </a:r>
            <a:endParaRPr lang="en-US" altLang="zh-CN" sz="11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 Box 39"/>
          <p:cNvSpPr txBox="1">
            <a:spLocks noChangeArrowheads="1"/>
          </p:cNvSpPr>
          <p:nvPr/>
        </p:nvSpPr>
        <p:spPr bwMode="auto">
          <a:xfrm>
            <a:off x="1214414" y="4548036"/>
            <a:ext cx="2566348" cy="27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b="1" dirty="0">
                <a:latin typeface="微软雅黑" pitchFamily="34" charset="-122"/>
                <a:ea typeface="微软雅黑" pitchFamily="34" charset="-122"/>
              </a:rPr>
              <a:t>点击此处</a:t>
            </a:r>
            <a:r>
              <a:rPr lang="zh-CN" altLang="en-US" sz="1100" b="1" dirty="0" smtClean="0">
                <a:latin typeface="微软雅黑" pitchFamily="34" charset="-122"/>
                <a:ea typeface="微软雅黑" pitchFamily="34" charset="-122"/>
              </a:rPr>
              <a:t>添加内容此处添加内容</a:t>
            </a:r>
            <a:endParaRPr lang="en-US" altLang="zh-CN" sz="1100" b="1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61855" y="1428740"/>
            <a:ext cx="2302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itchFamily="34" charset="-122"/>
                <a:ea typeface="微软雅黑" pitchFamily="34" charset="-122"/>
              </a:rPr>
              <a:t>Thanks</a:t>
            </a:r>
            <a:r>
              <a:rPr lang="zh-CN" altLang="en-US" sz="3600" b="1" dirty="0" smtClean="0"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36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8473" y="2071682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谢谢观看！</a:t>
            </a:r>
            <a:endParaRPr lang="zh-CN" altLang="en-US" sz="3200" b="1" dirty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524328" y="4485084"/>
            <a:ext cx="7920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模板下载：</a:t>
            </a:r>
            <a:r>
              <a:rPr lang="en-US" altLang="zh-CN" sz="100" dirty="0"/>
              <a:t>www.1ppt.com/moban/     </a:t>
            </a:r>
            <a:r>
              <a:rPr lang="zh-CN" altLang="en-US" sz="100" dirty="0"/>
              <a:t>行业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www.1ppt.com/hangye/ </a:t>
            </a:r>
          </a:p>
          <a:p>
            <a:pPr lvl="0"/>
            <a:r>
              <a:rPr lang="zh-CN" altLang="en-US" sz="100" dirty="0"/>
              <a:t>节日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www.1ppt.com/jieri/           PPT</a:t>
            </a:r>
            <a:r>
              <a:rPr lang="zh-CN" altLang="en-US" sz="100" dirty="0"/>
              <a:t>素材下载：</a:t>
            </a:r>
            <a:r>
              <a:rPr lang="en-US" altLang="zh-CN" sz="100" dirty="0"/>
              <a:t>www.1ppt.com/sucai/</a:t>
            </a:r>
          </a:p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背景图片：</a:t>
            </a:r>
            <a:r>
              <a:rPr lang="en-US" altLang="zh-CN" sz="100" dirty="0"/>
              <a:t>www.1ppt.com/beijing/      PPT</a:t>
            </a:r>
            <a:r>
              <a:rPr lang="zh-CN" altLang="en-US" sz="100" dirty="0"/>
              <a:t>图表下载：</a:t>
            </a:r>
            <a:r>
              <a:rPr lang="en-US" altLang="zh-CN" sz="100" dirty="0"/>
              <a:t>www.1ppt.com/tubiao/      </a:t>
            </a:r>
          </a:p>
          <a:p>
            <a:pPr lvl="0"/>
            <a:r>
              <a:rPr lang="zh-CN" altLang="en-US" sz="100" dirty="0"/>
              <a:t>优秀</a:t>
            </a:r>
            <a:r>
              <a:rPr lang="en-US" altLang="zh-CN" sz="100" dirty="0"/>
              <a:t>PPT</a:t>
            </a:r>
            <a:r>
              <a:rPr lang="zh-CN" altLang="en-US" sz="100" dirty="0"/>
              <a:t>下载：</a:t>
            </a:r>
            <a:r>
              <a:rPr lang="en-US" altLang="zh-CN" sz="100" dirty="0"/>
              <a:t>www.1ppt.com/xiazai/        PPT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www.1ppt.com/powerpoint/      </a:t>
            </a:r>
          </a:p>
          <a:p>
            <a:pPr lvl="0"/>
            <a:r>
              <a:rPr lang="en-US" altLang="zh-CN" sz="100" dirty="0"/>
              <a:t>Word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www.1ppt.com/word/              Excel</a:t>
            </a:r>
            <a:r>
              <a:rPr lang="zh-CN" altLang="en-US" sz="100" dirty="0"/>
              <a:t>教程：</a:t>
            </a:r>
            <a:r>
              <a:rPr lang="en-US" altLang="zh-CN" sz="100" dirty="0"/>
              <a:t>www.1ppt.com/excel/  </a:t>
            </a:r>
          </a:p>
          <a:p>
            <a:pPr lvl="0"/>
            <a:r>
              <a:rPr lang="zh-CN" altLang="en-US" sz="100" dirty="0"/>
              <a:t>资料下载：</a:t>
            </a:r>
            <a:r>
              <a:rPr lang="en-US" altLang="zh-CN" sz="100" dirty="0"/>
              <a:t>www.1ppt.com/ziliao/                PPT</a:t>
            </a:r>
            <a:r>
              <a:rPr lang="zh-CN" altLang="en-US" sz="100" dirty="0"/>
              <a:t>课件下载：</a:t>
            </a:r>
            <a:r>
              <a:rPr lang="en-US" altLang="zh-CN" sz="100" dirty="0"/>
              <a:t>www.1ppt.com/kejian/ </a:t>
            </a:r>
          </a:p>
          <a:p>
            <a:pPr lvl="0"/>
            <a:r>
              <a:rPr lang="zh-CN" altLang="en-US" sz="100" dirty="0"/>
              <a:t>范文下载：</a:t>
            </a:r>
            <a:r>
              <a:rPr lang="en-US" altLang="zh-CN" sz="100" dirty="0"/>
              <a:t>www.1ppt.com/fanwen/             </a:t>
            </a:r>
            <a:r>
              <a:rPr lang="zh-CN" altLang="en-US" sz="100" dirty="0"/>
              <a:t>试卷下载：</a:t>
            </a:r>
            <a:r>
              <a:rPr lang="en-US" altLang="zh-CN" sz="100" dirty="0"/>
              <a:t>www.1ppt.com/shiti/  </a:t>
            </a:r>
          </a:p>
          <a:p>
            <a:pPr lvl="0"/>
            <a:r>
              <a:rPr lang="zh-CN" altLang="en-US" sz="100" dirty="0"/>
              <a:t>教案下载：</a:t>
            </a:r>
            <a:r>
              <a:rPr lang="en-US" altLang="zh-CN" sz="100" dirty="0"/>
              <a:t>www.1ppt.com/jiaoan/  </a:t>
            </a:r>
          </a:p>
          <a:p>
            <a:pPr lvl="0"/>
            <a:r>
              <a:rPr lang="en-US" altLang="zh-CN" sz="100" dirty="0"/>
              <a:t> </a:t>
            </a:r>
            <a:endParaRPr lang="zh-CN" altLang="en-US" sz="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345</Words>
  <Application>Microsoft Office PowerPoint</Application>
  <PresentationFormat>全屏显示(16:10)</PresentationFormat>
  <Paragraphs>71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宋体</vt:lpstr>
      <vt:lpstr>微软雅黑</vt:lpstr>
      <vt:lpstr>Arial</vt:lpstr>
      <vt:lpstr>Calibri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Sky123.Org</cp:lastModifiedBy>
  <cp:revision>12</cp:revision>
  <dcterms:created xsi:type="dcterms:W3CDTF">2013-11-28T07:38:41Z</dcterms:created>
  <dcterms:modified xsi:type="dcterms:W3CDTF">2015-07-30T01:15:49Z</dcterms:modified>
</cp:coreProperties>
</file>