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sldIdLst>
    <p:sldId id="334" r:id="rId2"/>
    <p:sldId id="335" r:id="rId3"/>
    <p:sldId id="336" r:id="rId4"/>
    <p:sldId id="337" r:id="rId5"/>
    <p:sldId id="338" r:id="rId6"/>
    <p:sldId id="363" r:id="rId7"/>
    <p:sldId id="364" r:id="rId8"/>
    <p:sldId id="365" r:id="rId9"/>
    <p:sldId id="366" r:id="rId10"/>
    <p:sldId id="367" r:id="rId11"/>
    <p:sldId id="369" r:id="rId12"/>
    <p:sldId id="370" r:id="rId13"/>
    <p:sldId id="372" r:id="rId14"/>
    <p:sldId id="374" r:id="rId15"/>
    <p:sldId id="375" r:id="rId16"/>
    <p:sldId id="376" r:id="rId17"/>
    <p:sldId id="377" r:id="rId18"/>
    <p:sldId id="378" r:id="rId19"/>
    <p:sldId id="379" r:id="rId20"/>
    <p:sldId id="380" r:id="rId21"/>
    <p:sldId id="381" r:id="rId22"/>
  </p:sldIdLst>
  <p:sldSz cx="9144000" cy="5143500" type="screen16x9"/>
  <p:notesSz cx="6858000" cy="9144000"/>
  <p:embeddedFontLst>
    <p:embeddedFont>
      <p:font typeface="Impact" pitchFamily="34" charset="0"/>
      <p:regular r:id="rId24"/>
    </p:embeddedFont>
    <p:embeddedFont>
      <p:font typeface="微软雅黑" pitchFamily="34" charset="-122"/>
      <p:regular r:id="rId25"/>
      <p:bold r:id="rId26"/>
    </p:embeddedFont>
    <p:embeddedFont>
      <p:font typeface="Calibri" pitchFamily="34" charset="0"/>
      <p:regular r:id="rId27"/>
      <p:bold r:id="rId28"/>
      <p:italic r:id="rId29"/>
      <p:boldItalic r:id="rId30"/>
    </p:embeddedFont>
  </p:embeddedFont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1665">
          <p15:clr>
            <a:srgbClr val="A4A3A4"/>
          </p15:clr>
        </p15:guide>
        <p15:guide id="2" pos="4286">
          <p15:clr>
            <a:srgbClr val="A4A3A4"/>
          </p15:clr>
        </p15:guide>
        <p15:guide id="3" pos="2815">
          <p15:clr>
            <a:srgbClr val="A4A3A4"/>
          </p15:clr>
        </p15:guide>
        <p15:guide id="4" pos="2812">
          <p15:clr>
            <a:srgbClr val="A4A3A4"/>
          </p15:clr>
        </p15:guide>
        <p15:guide id="5" pos="5617">
          <p15:clr>
            <a:srgbClr val="A4A3A4"/>
          </p15:clr>
        </p15:guide>
        <p15:guide id="6" pos="18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E1D3A"/>
    <a:srgbClr val="4F8993"/>
    <a:srgbClr val="F88A44"/>
    <a:srgbClr val="D4E5E8"/>
    <a:srgbClr val="961A20"/>
    <a:srgbClr val="B6D3D8"/>
    <a:srgbClr val="3C8DA6"/>
    <a:srgbClr val="E4626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84" autoAdjust="0"/>
    <p:restoredTop sz="97881" autoAdjust="0"/>
  </p:normalViewPr>
  <p:slideViewPr>
    <p:cSldViewPr>
      <p:cViewPr>
        <p:scale>
          <a:sx n="100" d="100"/>
          <a:sy n="100" d="100"/>
        </p:scale>
        <p:origin x="-1452" y="-720"/>
      </p:cViewPr>
      <p:guideLst>
        <p:guide orient="horz" pos="1665"/>
        <p:guide pos="4286"/>
        <p:guide pos="2815"/>
        <p:guide pos="2812"/>
        <p:guide pos="5617"/>
        <p:guide pos="186"/>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dirty="0">
                <a:latin typeface="+mn-lt"/>
                <a:ea typeface="微软雅黑" panose="020B0503020204020204" pitchFamily="34"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微软雅黑" panose="020B0503020204020204" pitchFamily="34" charset="-122"/>
              </a:defRPr>
            </a:lvl1pPr>
          </a:lstStyle>
          <a:p>
            <a:pPr>
              <a:defRPr/>
            </a:pPr>
            <a:fld id="{4F8BF51C-B958-4149-B090-5F1CDE5EA45D}" type="datetimeFigureOut">
              <a:rPr lang="zh-CN" altLang="en-US"/>
              <a:pPr>
                <a:defRPr/>
              </a:pPr>
              <a:t>2015/7/27</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smtClean="0"/>
              <a:t>单击此处编辑母版文本样式</a:t>
            </a:r>
          </a:p>
          <a:p>
            <a:pPr lvl="1"/>
            <a:r>
              <a:rPr lang="zh-CN" altLang="en-US" noProof="0" dirty="0" smtClean="0"/>
              <a:t>第二级</a:t>
            </a:r>
          </a:p>
          <a:p>
            <a:pPr lvl="2"/>
            <a:r>
              <a:rPr lang="zh-CN" altLang="en-US" noProof="0" dirty="0" smtClean="0"/>
              <a:t>第三级</a:t>
            </a:r>
          </a:p>
          <a:p>
            <a:pPr lvl="3"/>
            <a:r>
              <a:rPr lang="zh-CN" altLang="en-US" noProof="0" dirty="0" smtClean="0"/>
              <a:t>第四级</a:t>
            </a:r>
          </a:p>
          <a:p>
            <a:pPr lvl="4"/>
            <a:r>
              <a:rPr lang="zh-CN" altLang="en-US" noProof="0" dirty="0" smtClean="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dirty="0">
                <a:latin typeface="+mn-lt"/>
                <a:ea typeface="微软雅黑" panose="020B0503020204020204" pitchFamily="34"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ea typeface="微软雅黑" panose="020B0503020204020204" pitchFamily="34" charset="-122"/>
              </a:defRPr>
            </a:lvl1pPr>
          </a:lstStyle>
          <a:p>
            <a:pPr>
              <a:defRPr/>
            </a:pPr>
            <a:fld id="{62741230-9C83-4442-B896-BA9CB3B28F81}" type="slidenum">
              <a:rPr lang="zh-CN" altLang="en-US"/>
              <a:pPr>
                <a:defRPr/>
              </a:pPr>
              <a:t>‹#›</a:t>
            </a:fld>
            <a:endParaRPr lang="zh-CN" altLang="en-US" dirty="0"/>
          </a:p>
        </p:txBody>
      </p:sp>
    </p:spTree>
    <p:extLst>
      <p:ext uri="{BB962C8B-B14F-4D97-AF65-F5344CB8AC3E}">
        <p14:creationId xmlns:p14="http://schemas.microsoft.com/office/powerpoint/2010/main" xmlns="" val="14826158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微软雅黑" panose="020B0503020204020204" pitchFamily="34" charset="-122"/>
        <a:cs typeface="+mn-cs"/>
      </a:defRPr>
    </a:lvl1pPr>
    <a:lvl2pPr marL="457200" algn="l" rtl="0" eaLnBrk="0" fontAlgn="base" hangingPunct="0">
      <a:spcBef>
        <a:spcPct val="30000"/>
      </a:spcBef>
      <a:spcAft>
        <a:spcPct val="0"/>
      </a:spcAft>
      <a:defRPr sz="1200" kern="1200">
        <a:solidFill>
          <a:schemeClr val="tx1"/>
        </a:solidFill>
        <a:latin typeface="+mn-lt"/>
        <a:ea typeface="微软雅黑" panose="020B0503020204020204" pitchFamily="34" charset="-122"/>
        <a:cs typeface="+mn-cs"/>
      </a:defRPr>
    </a:lvl2pPr>
    <a:lvl3pPr marL="914400" algn="l" rtl="0" eaLnBrk="0" fontAlgn="base" hangingPunct="0">
      <a:spcBef>
        <a:spcPct val="30000"/>
      </a:spcBef>
      <a:spcAft>
        <a:spcPct val="0"/>
      </a:spcAft>
      <a:defRPr sz="1200" kern="1200">
        <a:solidFill>
          <a:schemeClr val="tx1"/>
        </a:solidFill>
        <a:latin typeface="+mn-lt"/>
        <a:ea typeface="微软雅黑" panose="020B0503020204020204" pitchFamily="34" charset="-122"/>
        <a:cs typeface="+mn-cs"/>
      </a:defRPr>
    </a:lvl3pPr>
    <a:lvl4pPr marL="1371600" algn="l" rtl="0" eaLnBrk="0" fontAlgn="base" hangingPunct="0">
      <a:spcBef>
        <a:spcPct val="30000"/>
      </a:spcBef>
      <a:spcAft>
        <a:spcPct val="0"/>
      </a:spcAft>
      <a:defRPr sz="1200" kern="1200">
        <a:solidFill>
          <a:schemeClr val="tx1"/>
        </a:solidFill>
        <a:latin typeface="+mn-lt"/>
        <a:ea typeface="微软雅黑" panose="020B0503020204020204" pitchFamily="34" charset="-122"/>
        <a:cs typeface="+mn-cs"/>
      </a:defRPr>
    </a:lvl4pPr>
    <a:lvl5pPr marL="1828800" algn="l" rtl="0" eaLnBrk="0" fontAlgn="base" hangingPunct="0">
      <a:spcBef>
        <a:spcPct val="30000"/>
      </a:spcBef>
      <a:spcAft>
        <a:spcPct val="0"/>
      </a:spcAft>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62741230-9C83-4442-B896-BA9CB3B28F81}" type="slidenum">
              <a:rPr lang="zh-CN" altLang="en-US" smtClean="0"/>
              <a:pPr>
                <a:defRPr/>
              </a:pPr>
              <a:t>21</a:t>
            </a:fld>
            <a:endParaRPr lang="zh-CN" altLang="en-US" dirty="0"/>
          </a:p>
        </p:txBody>
      </p:sp>
    </p:spTree>
    <p:extLst>
      <p:ext uri="{BB962C8B-B14F-4D97-AF65-F5344CB8AC3E}">
        <p14:creationId xmlns:p14="http://schemas.microsoft.com/office/powerpoint/2010/main" xmlns="" val="38928729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570135735"/>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ea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dirty="0"/>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CF2FFACA-6A03-4923-8D24-F8022BA0E8B6}" type="datetimeFigureOut">
              <a:rPr lang="zh-CN" altLang="en-US"/>
              <a:pPr>
                <a:defRPr/>
              </a:pPr>
              <a:t>2015/7/27</a:t>
            </a:fld>
            <a:endParaRPr lang="zh-CN" altLang="en-US" dirty="0"/>
          </a:p>
        </p:txBody>
      </p:sp>
      <p:sp>
        <p:nvSpPr>
          <p:cNvPr id="6" name="页脚占位符 5"/>
          <p:cNvSpPr>
            <a:spLocks noGrp="1"/>
          </p:cNvSpPr>
          <p:nvPr>
            <p:ph type="ftr" sz="quarter" idx="11"/>
          </p:nvPr>
        </p:nvSpPr>
        <p:spPr>
          <a:xfrm>
            <a:off x="3124200" y="4767263"/>
            <a:ext cx="2895600" cy="274637"/>
          </a:xfrm>
          <a:prstGeom prst="rect">
            <a:avLst/>
          </a:prstGeom>
        </p:spPr>
        <p:txBody>
          <a:bodyPr/>
          <a:lstStyle>
            <a:lvl1pPr eaLnBrk="1" fontAlgn="auto" hangingPunct="1">
              <a:spcBef>
                <a:spcPts val="0"/>
              </a:spcBef>
              <a:spcAft>
                <a:spcPts val="0"/>
              </a:spcAft>
              <a:defRPr dirty="0">
                <a:latin typeface="+mn-lt"/>
                <a:ea typeface="微软雅黑" panose="020B0503020204020204" pitchFamily="34" charset="-122"/>
              </a:defRPr>
            </a:lvl1pPr>
          </a:lstStyle>
          <a:p>
            <a:pPr>
              <a:defRPr/>
            </a:pPr>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867766E4-F88B-4242-9833-F4B09BAFB2F9}" type="slidenum">
              <a:rPr lang="zh-CN" altLang="en-US"/>
              <a:pPr>
                <a:defRPr/>
              </a:pPr>
              <a:t>‹#›</a:t>
            </a:fld>
            <a:endParaRPr lang="zh-CN" altLang="en-US" dirty="0"/>
          </a:p>
        </p:txBody>
      </p:sp>
    </p:spTree>
    <p:extLst>
      <p:ext uri="{BB962C8B-B14F-4D97-AF65-F5344CB8AC3E}">
        <p14:creationId xmlns:p14="http://schemas.microsoft.com/office/powerpoint/2010/main" xmlns="" val="180988402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457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B8D4CCA0-7E8D-4D87-A711-FA07DCCE60F5}" type="datetimeFigureOut">
              <a:rPr lang="zh-CN" altLang="en-US"/>
              <a:pPr>
                <a:defRPr/>
              </a:pPr>
              <a:t>2015/7/27</a:t>
            </a:fld>
            <a:endParaRPr lang="zh-CN" altLang="en-US" dirty="0"/>
          </a:p>
        </p:txBody>
      </p:sp>
      <p:sp>
        <p:nvSpPr>
          <p:cNvPr id="5" name="页脚占位符 4"/>
          <p:cNvSpPr>
            <a:spLocks noGrp="1"/>
          </p:cNvSpPr>
          <p:nvPr>
            <p:ph type="ftr" sz="quarter" idx="11"/>
          </p:nvPr>
        </p:nvSpPr>
        <p:spPr>
          <a:xfrm>
            <a:off x="3124200" y="4767263"/>
            <a:ext cx="2895600" cy="274637"/>
          </a:xfrm>
          <a:prstGeom prst="rect">
            <a:avLst/>
          </a:prstGeom>
        </p:spPr>
        <p:txBody>
          <a:bodyPr/>
          <a:lstStyle>
            <a:lvl1pPr eaLnBrk="1" fontAlgn="auto" hangingPunct="1">
              <a:spcBef>
                <a:spcPts val="0"/>
              </a:spcBef>
              <a:spcAft>
                <a:spcPts val="0"/>
              </a:spcAft>
              <a:defRPr dirty="0">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BDBB9F4A-7F77-4272-9B60-C132190F77F9}" type="slidenum">
              <a:rPr lang="zh-CN" altLang="en-US"/>
              <a:pPr>
                <a:defRPr/>
              </a:pPr>
              <a:t>‹#›</a:t>
            </a:fld>
            <a:endParaRPr lang="zh-CN" altLang="en-US" dirty="0"/>
          </a:p>
        </p:txBody>
      </p:sp>
    </p:spTree>
    <p:extLst>
      <p:ext uri="{BB962C8B-B14F-4D97-AF65-F5344CB8AC3E}">
        <p14:creationId xmlns:p14="http://schemas.microsoft.com/office/powerpoint/2010/main" xmlns="" val="158078944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xmlns="" val="2553033002"/>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302474271"/>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914400"/>
            <a:ext cx="8229600" cy="628650"/>
          </a:xfrm>
          <a:prstGeom prst="rect">
            <a:avLst/>
          </a:prstGeom>
        </p:spPr>
        <p:txBody>
          <a:bodyPr lIns="77925" tIns="38963" rIns="77925" bIns="38963"/>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7200" y="1657351"/>
            <a:ext cx="8229600" cy="2937272"/>
          </a:xfrm>
          <a:prstGeom prst="rect">
            <a:avLst/>
          </a:prstGeom>
        </p:spPr>
        <p:txBody>
          <a:bodyPr lIns="77925" tIns="38963" rIns="77925" bIns="38963"/>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457200" y="4684713"/>
            <a:ext cx="2133600" cy="357187"/>
          </a:xfrm>
          <a:prstGeom prst="rect">
            <a:avLst/>
          </a:prstGeom>
        </p:spPr>
        <p:txBody>
          <a:bodyPr lIns="77925" tIns="38963" rIns="77925" bIns="38963"/>
          <a:lstStyle>
            <a:lvl1pPr eaLnBrk="1" hangingPunct="1">
              <a:defRPr smtClean="0">
                <a:ea typeface="微软雅黑" panose="020B0503020204020204" pitchFamily="34" charset="-122"/>
              </a:defRPr>
            </a:lvl1pPr>
          </a:lstStyle>
          <a:p>
            <a:pPr>
              <a:defRPr/>
            </a:pPr>
            <a:fld id="{61A47CBC-1BF4-468C-B6EB-F9C8B5633ACA}" type="datetime1">
              <a:rPr lang="zh-CN" altLang="en-US"/>
              <a:pPr>
                <a:defRPr/>
              </a:pPr>
              <a:t>2015/7/27</a:t>
            </a:fld>
            <a:endParaRPr lang="en-US" dirty="0"/>
          </a:p>
        </p:txBody>
      </p:sp>
      <p:sp>
        <p:nvSpPr>
          <p:cNvPr id="5" name="页脚占位符 4"/>
          <p:cNvSpPr>
            <a:spLocks noGrp="1"/>
          </p:cNvSpPr>
          <p:nvPr>
            <p:ph type="ftr" sz="quarter" idx="11"/>
          </p:nvPr>
        </p:nvSpPr>
        <p:spPr>
          <a:xfrm>
            <a:off x="3124200" y="4684713"/>
            <a:ext cx="2895600" cy="357187"/>
          </a:xfrm>
          <a:prstGeom prst="rect">
            <a:avLst/>
          </a:prstGeom>
        </p:spPr>
        <p:txBody>
          <a:bodyPr lIns="77925" tIns="38963" rIns="77925" bIns="38963"/>
          <a:lstStyle>
            <a:lvl1pPr eaLnBrk="1" hangingPunct="1">
              <a:defRPr dirty="0">
                <a:ea typeface="微软雅黑" panose="020B0503020204020204" pitchFamily="34" charset="-122"/>
              </a:defRPr>
            </a:lvl1pPr>
          </a:lstStyle>
          <a:p>
            <a:pPr>
              <a:defRPr/>
            </a:pPr>
            <a:endParaRPr lang="en-US"/>
          </a:p>
        </p:txBody>
      </p:sp>
      <p:sp>
        <p:nvSpPr>
          <p:cNvPr id="6" name="灯片编号占位符 5"/>
          <p:cNvSpPr>
            <a:spLocks noGrp="1"/>
          </p:cNvSpPr>
          <p:nvPr>
            <p:ph type="sldNum" sz="quarter" idx="12"/>
          </p:nvPr>
        </p:nvSpPr>
        <p:spPr>
          <a:xfrm>
            <a:off x="6553200" y="4684713"/>
            <a:ext cx="2133600" cy="357187"/>
          </a:xfrm>
          <a:prstGeom prst="rect">
            <a:avLst/>
          </a:prstGeom>
        </p:spPr>
        <p:txBody>
          <a:bodyPr lIns="77925" tIns="38963" rIns="77925" bIns="38963"/>
          <a:lstStyle>
            <a:lvl1pPr eaLnBrk="1" hangingPunct="1">
              <a:defRPr smtClean="0">
                <a:ea typeface="微软雅黑" panose="020B0503020204020204" pitchFamily="34" charset="-122"/>
              </a:defRPr>
            </a:lvl1pPr>
          </a:lstStyle>
          <a:p>
            <a:pPr>
              <a:defRPr/>
            </a:pPr>
            <a:fld id="{5FC9C3F1-977D-4A92-8F52-0633AE49E02C}" type="slidenum">
              <a:rPr lang="en-US"/>
              <a:pPr>
                <a:defRPr/>
              </a:pPr>
              <a:t>‹#›</a:t>
            </a:fld>
            <a:endParaRPr lang="en-US" dirty="0"/>
          </a:p>
        </p:txBody>
      </p:sp>
    </p:spTree>
    <p:extLst>
      <p:ext uri="{BB962C8B-B14F-4D97-AF65-F5344CB8AC3E}">
        <p14:creationId xmlns:p14="http://schemas.microsoft.com/office/powerpoint/2010/main" xmlns="" val="98393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7076826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33799448"/>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482600606"/>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ea typeface="微软雅黑" panose="020B0503020204020204" pitchFamily="34" charset="-122"/>
              </a:defRPr>
            </a:lvl1pPr>
            <a:lvl2pPr>
              <a:defRPr sz="2400">
                <a:ea typeface="微软雅黑" panose="020B0503020204020204" pitchFamily="34" charset="-122"/>
              </a:defRPr>
            </a:lvl2pPr>
            <a:lvl3pPr>
              <a:defRPr sz="2000">
                <a:ea typeface="微软雅黑" panose="020B0503020204020204" pitchFamily="34" charset="-122"/>
              </a:defRPr>
            </a:lvl3pPr>
            <a:lvl4pPr>
              <a:defRPr sz="1800">
                <a:ea typeface="微软雅黑" panose="020B0503020204020204" pitchFamily="34" charset="-122"/>
              </a:defRPr>
            </a:lvl4pPr>
            <a:lvl5pPr>
              <a:defRPr sz="1800">
                <a:ea typeface="微软雅黑" panose="020B0503020204020204" pitchFamily="34" charset="-122"/>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ea typeface="微软雅黑" panose="020B0503020204020204" pitchFamily="34" charset="-122"/>
              </a:defRPr>
            </a:lvl1pPr>
            <a:lvl2pPr>
              <a:defRPr sz="2400">
                <a:ea typeface="微软雅黑" panose="020B0503020204020204" pitchFamily="34" charset="-122"/>
              </a:defRPr>
            </a:lvl2pPr>
            <a:lvl3pPr>
              <a:defRPr sz="2000">
                <a:ea typeface="微软雅黑" panose="020B0503020204020204" pitchFamily="34" charset="-122"/>
              </a:defRPr>
            </a:lvl3pPr>
            <a:lvl4pPr>
              <a:defRPr sz="1800">
                <a:ea typeface="微软雅黑" panose="020B0503020204020204" pitchFamily="34" charset="-122"/>
              </a:defRPr>
            </a:lvl4pPr>
            <a:lvl5pPr>
              <a:defRPr sz="1800">
                <a:ea typeface="微软雅黑" panose="020B0503020204020204" pitchFamily="34" charset="-122"/>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日期占位符 4"/>
          <p:cNvSpPr>
            <a:spLocks noGrp="1"/>
          </p:cNvSpPr>
          <p:nvPr>
            <p:ph type="dt" sz="half" idx="10"/>
          </p:nvPr>
        </p:nvSpPr>
        <p:spPr>
          <a:xfrm>
            <a:off x="457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331F3ECA-A8E2-4625-BF36-7CEED7A97371}" type="datetimeFigureOut">
              <a:rPr lang="zh-CN" altLang="en-US"/>
              <a:pPr>
                <a:defRPr/>
              </a:pPr>
              <a:t>2015/7/27</a:t>
            </a:fld>
            <a:endParaRPr lang="zh-CN" altLang="en-US" dirty="0"/>
          </a:p>
        </p:txBody>
      </p:sp>
      <p:sp>
        <p:nvSpPr>
          <p:cNvPr id="6" name="页脚占位符 5"/>
          <p:cNvSpPr>
            <a:spLocks noGrp="1"/>
          </p:cNvSpPr>
          <p:nvPr>
            <p:ph type="ftr" sz="quarter" idx="11"/>
          </p:nvPr>
        </p:nvSpPr>
        <p:spPr>
          <a:xfrm>
            <a:off x="3124200" y="4767263"/>
            <a:ext cx="2895600" cy="274637"/>
          </a:xfrm>
          <a:prstGeom prst="rect">
            <a:avLst/>
          </a:prstGeom>
        </p:spPr>
        <p:txBody>
          <a:bodyPr/>
          <a:lstStyle>
            <a:lvl1pPr eaLnBrk="1" fontAlgn="auto" hangingPunct="1">
              <a:spcBef>
                <a:spcPts val="0"/>
              </a:spcBef>
              <a:spcAft>
                <a:spcPts val="0"/>
              </a:spcAft>
              <a:defRPr dirty="0">
                <a:latin typeface="+mn-lt"/>
                <a:ea typeface="微软雅黑" panose="020B0503020204020204" pitchFamily="34" charset="-122"/>
              </a:defRPr>
            </a:lvl1pPr>
          </a:lstStyle>
          <a:p>
            <a:pPr>
              <a:defRPr/>
            </a:pPr>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BF50B278-3523-4F6F-A1B7-7DF0A46B5275}" type="slidenum">
              <a:rPr lang="zh-CN" altLang="en-US"/>
              <a:pPr>
                <a:defRPr/>
              </a:pPr>
              <a:t>‹#›</a:t>
            </a:fld>
            <a:endParaRPr lang="zh-CN" altLang="en-US" dirty="0"/>
          </a:p>
        </p:txBody>
      </p:sp>
    </p:spTree>
    <p:extLst>
      <p:ext uri="{BB962C8B-B14F-4D97-AF65-F5344CB8AC3E}">
        <p14:creationId xmlns:p14="http://schemas.microsoft.com/office/powerpoint/2010/main" xmlns="" val="351170282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ea typeface="微软雅黑" panose="020B0503020204020204" pitchFamily="34" charset="-122"/>
              </a:defRPr>
            </a:lvl1pPr>
            <a:lvl2pPr>
              <a:defRPr sz="2000">
                <a:ea typeface="微软雅黑" panose="020B0503020204020204" pitchFamily="34" charset="-122"/>
              </a:defRPr>
            </a:lvl2pPr>
            <a:lvl3pPr>
              <a:defRPr sz="1800">
                <a:ea typeface="微软雅黑" panose="020B0503020204020204" pitchFamily="34" charset="-122"/>
              </a:defRPr>
            </a:lvl3pPr>
            <a:lvl4pPr>
              <a:defRPr sz="1600">
                <a:ea typeface="微软雅黑" panose="020B0503020204020204" pitchFamily="34" charset="-122"/>
              </a:defRPr>
            </a:lvl4pPr>
            <a:lvl5pPr>
              <a:defRPr sz="1600">
                <a:ea typeface="微软雅黑" panose="020B0503020204020204" pitchFamily="34" charset="-122"/>
              </a:defRPr>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ea typeface="微软雅黑" panose="020B0503020204020204" pitchFamily="34" charset="-122"/>
              </a:defRPr>
            </a:lvl1pPr>
            <a:lvl2pPr>
              <a:defRPr sz="2000">
                <a:ea typeface="微软雅黑" panose="020B0503020204020204" pitchFamily="34" charset="-122"/>
              </a:defRPr>
            </a:lvl2pPr>
            <a:lvl3pPr>
              <a:defRPr sz="1800">
                <a:ea typeface="微软雅黑" panose="020B0503020204020204" pitchFamily="34" charset="-122"/>
              </a:defRPr>
            </a:lvl3pPr>
            <a:lvl4pPr>
              <a:defRPr sz="1600">
                <a:ea typeface="微软雅黑" panose="020B0503020204020204" pitchFamily="34" charset="-122"/>
              </a:defRPr>
            </a:lvl4pPr>
            <a:lvl5pPr>
              <a:defRPr sz="1600">
                <a:ea typeface="微软雅黑" panose="020B0503020204020204" pitchFamily="34" charset="-122"/>
              </a:defRPr>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日期占位符 6"/>
          <p:cNvSpPr>
            <a:spLocks noGrp="1"/>
          </p:cNvSpPr>
          <p:nvPr>
            <p:ph type="dt" sz="half" idx="10"/>
          </p:nvPr>
        </p:nvSpPr>
        <p:spPr>
          <a:xfrm>
            <a:off x="457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C07CECFB-D88E-4FB2-8668-DB7866BE80FF}" type="datetimeFigureOut">
              <a:rPr lang="zh-CN" altLang="en-US"/>
              <a:pPr>
                <a:defRPr/>
              </a:pPr>
              <a:t>2015/7/27</a:t>
            </a:fld>
            <a:endParaRPr lang="zh-CN" altLang="en-US" dirty="0"/>
          </a:p>
        </p:txBody>
      </p:sp>
      <p:sp>
        <p:nvSpPr>
          <p:cNvPr id="8" name="页脚占位符 7"/>
          <p:cNvSpPr>
            <a:spLocks noGrp="1"/>
          </p:cNvSpPr>
          <p:nvPr>
            <p:ph type="ftr" sz="quarter" idx="11"/>
          </p:nvPr>
        </p:nvSpPr>
        <p:spPr>
          <a:xfrm>
            <a:off x="3124200" y="4767263"/>
            <a:ext cx="2895600" cy="274637"/>
          </a:xfrm>
          <a:prstGeom prst="rect">
            <a:avLst/>
          </a:prstGeom>
        </p:spPr>
        <p:txBody>
          <a:bodyPr/>
          <a:lstStyle>
            <a:lvl1pPr eaLnBrk="1" fontAlgn="auto" hangingPunct="1">
              <a:spcBef>
                <a:spcPts val="0"/>
              </a:spcBef>
              <a:spcAft>
                <a:spcPts val="0"/>
              </a:spcAft>
              <a:defRPr dirty="0">
                <a:latin typeface="+mn-lt"/>
                <a:ea typeface="微软雅黑" panose="020B0503020204020204" pitchFamily="34" charset="-122"/>
              </a:defRPr>
            </a:lvl1pPr>
          </a:lstStyle>
          <a:p>
            <a:pPr>
              <a:defRPr/>
            </a:pPr>
            <a:endParaRPr lang="zh-CN" altLang="en-US"/>
          </a:p>
        </p:txBody>
      </p:sp>
      <p:sp>
        <p:nvSpPr>
          <p:cNvPr id="9" name="灯片编号占位符 8"/>
          <p:cNvSpPr>
            <a:spLocks noGrp="1"/>
          </p:cNvSpPr>
          <p:nvPr>
            <p:ph type="sldNum" sz="quarter" idx="12"/>
          </p:nvPr>
        </p:nvSpPr>
        <p:spPr>
          <a:xfrm>
            <a:off x="6553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35125C17-06AB-4945-B402-5B425F14A199}" type="slidenum">
              <a:rPr lang="zh-CN" altLang="en-US"/>
              <a:pPr>
                <a:defRPr/>
              </a:pPr>
              <a:t>‹#›</a:t>
            </a:fld>
            <a:endParaRPr lang="zh-CN" altLang="en-US" dirty="0"/>
          </a:p>
        </p:txBody>
      </p:sp>
    </p:spTree>
    <p:extLst>
      <p:ext uri="{BB962C8B-B14F-4D97-AF65-F5344CB8AC3E}">
        <p14:creationId xmlns:p14="http://schemas.microsoft.com/office/powerpoint/2010/main" xmlns="" val="3794144788"/>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457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1A845329-C6CA-4737-9835-8D2CACAD92EE}" type="datetimeFigureOut">
              <a:rPr lang="zh-CN" altLang="en-US"/>
              <a:pPr>
                <a:defRPr/>
              </a:pPr>
              <a:t>2015/7/27</a:t>
            </a:fld>
            <a:endParaRPr lang="zh-CN" altLang="en-US" dirty="0"/>
          </a:p>
        </p:txBody>
      </p:sp>
      <p:sp>
        <p:nvSpPr>
          <p:cNvPr id="4" name="页脚占位符 3"/>
          <p:cNvSpPr>
            <a:spLocks noGrp="1"/>
          </p:cNvSpPr>
          <p:nvPr>
            <p:ph type="ftr" sz="quarter" idx="11"/>
          </p:nvPr>
        </p:nvSpPr>
        <p:spPr>
          <a:xfrm>
            <a:off x="3124200" y="4767263"/>
            <a:ext cx="2895600" cy="274637"/>
          </a:xfrm>
          <a:prstGeom prst="rect">
            <a:avLst/>
          </a:prstGeom>
        </p:spPr>
        <p:txBody>
          <a:bodyPr/>
          <a:lstStyle>
            <a:lvl1pPr eaLnBrk="1" fontAlgn="auto" hangingPunct="1">
              <a:spcBef>
                <a:spcPts val="0"/>
              </a:spcBef>
              <a:spcAft>
                <a:spcPts val="0"/>
              </a:spcAft>
              <a:defRPr dirty="0">
                <a:latin typeface="+mn-lt"/>
                <a:ea typeface="微软雅黑" panose="020B0503020204020204" pitchFamily="34" charset="-122"/>
              </a:defRPr>
            </a:lvl1pPr>
          </a:lstStyle>
          <a:p>
            <a:pPr>
              <a:defRPr/>
            </a:pPr>
            <a:endParaRPr lang="zh-CN" altLang="en-US"/>
          </a:p>
        </p:txBody>
      </p:sp>
      <p:sp>
        <p:nvSpPr>
          <p:cNvPr id="5" name="灯片编号占位符 4"/>
          <p:cNvSpPr>
            <a:spLocks noGrp="1"/>
          </p:cNvSpPr>
          <p:nvPr>
            <p:ph type="sldNum" sz="quarter" idx="12"/>
          </p:nvPr>
        </p:nvSpPr>
        <p:spPr>
          <a:xfrm>
            <a:off x="6553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848E880B-9C34-4DB8-B339-57379D9034ED}" type="slidenum">
              <a:rPr lang="zh-CN" altLang="en-US"/>
              <a:pPr>
                <a:defRPr/>
              </a:pPr>
              <a:t>‹#›</a:t>
            </a:fld>
            <a:endParaRPr lang="zh-CN" altLang="en-US" dirty="0"/>
          </a:p>
        </p:txBody>
      </p:sp>
    </p:spTree>
    <p:extLst>
      <p:ext uri="{BB962C8B-B14F-4D97-AF65-F5344CB8AC3E}">
        <p14:creationId xmlns:p14="http://schemas.microsoft.com/office/powerpoint/2010/main" xmlns="" val="1512367662"/>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0BC40F6D-B7A1-47C4-BE6E-D3E285F78236}" type="datetimeFigureOut">
              <a:rPr lang="zh-CN" altLang="en-US"/>
              <a:pPr>
                <a:defRPr/>
              </a:pPr>
              <a:t>2015/7/27</a:t>
            </a:fld>
            <a:endParaRPr lang="zh-CN" altLang="en-US" dirty="0"/>
          </a:p>
        </p:txBody>
      </p:sp>
      <p:sp>
        <p:nvSpPr>
          <p:cNvPr id="3" name="页脚占位符 2"/>
          <p:cNvSpPr>
            <a:spLocks noGrp="1"/>
          </p:cNvSpPr>
          <p:nvPr>
            <p:ph type="ftr" sz="quarter" idx="11"/>
          </p:nvPr>
        </p:nvSpPr>
        <p:spPr>
          <a:xfrm>
            <a:off x="3124200" y="4767263"/>
            <a:ext cx="2895600" cy="274637"/>
          </a:xfrm>
          <a:prstGeom prst="rect">
            <a:avLst/>
          </a:prstGeom>
        </p:spPr>
        <p:txBody>
          <a:bodyPr/>
          <a:lstStyle>
            <a:lvl1pPr eaLnBrk="1" fontAlgn="auto" hangingPunct="1">
              <a:spcBef>
                <a:spcPts val="0"/>
              </a:spcBef>
              <a:spcAft>
                <a:spcPts val="0"/>
              </a:spcAft>
              <a:defRPr dirty="0">
                <a:latin typeface="+mn-lt"/>
                <a:ea typeface="微软雅黑" panose="020B0503020204020204" pitchFamily="34" charset="-122"/>
              </a:defRPr>
            </a:lvl1pPr>
          </a:lstStyle>
          <a:p>
            <a:pPr>
              <a:defRPr/>
            </a:pPr>
            <a:endParaRPr lang="zh-CN" altLang="en-US"/>
          </a:p>
        </p:txBody>
      </p:sp>
      <p:sp>
        <p:nvSpPr>
          <p:cNvPr id="4" name="灯片编号占位符 3"/>
          <p:cNvSpPr>
            <a:spLocks noGrp="1"/>
          </p:cNvSpPr>
          <p:nvPr>
            <p:ph type="sldNum" sz="quarter" idx="12"/>
          </p:nvPr>
        </p:nvSpPr>
        <p:spPr>
          <a:xfrm>
            <a:off x="6553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9CF3A47A-81F8-45E2-8702-094715553731}" type="slidenum">
              <a:rPr lang="zh-CN" altLang="en-US"/>
              <a:pPr>
                <a:defRPr/>
              </a:pPr>
              <a:t>‹#›</a:t>
            </a:fld>
            <a:endParaRPr lang="zh-CN" altLang="en-US" dirty="0"/>
          </a:p>
        </p:txBody>
      </p:sp>
    </p:spTree>
    <p:extLst>
      <p:ext uri="{BB962C8B-B14F-4D97-AF65-F5344CB8AC3E}">
        <p14:creationId xmlns:p14="http://schemas.microsoft.com/office/powerpoint/2010/main" xmlns="" val="3200666958"/>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ea typeface="微软雅黑" panose="020B0503020204020204" pitchFamily="34" charset="-122"/>
              </a:defRPr>
            </a:lvl1pPr>
            <a:lvl2pPr>
              <a:defRPr sz="2800">
                <a:ea typeface="微软雅黑" panose="020B0503020204020204" pitchFamily="34" charset="-122"/>
              </a:defRPr>
            </a:lvl2pPr>
            <a:lvl3pPr>
              <a:defRPr sz="2400">
                <a:ea typeface="微软雅黑" panose="020B0503020204020204" pitchFamily="34" charset="-122"/>
              </a:defRPr>
            </a:lvl3pPr>
            <a:lvl4pPr>
              <a:defRPr sz="2000">
                <a:ea typeface="微软雅黑" panose="020B0503020204020204" pitchFamily="34" charset="-122"/>
              </a:defRPr>
            </a:lvl4pPr>
            <a:lvl5pPr>
              <a:defRPr sz="2000">
                <a:ea typeface="微软雅黑" panose="020B0503020204020204" pitchFamily="34" charset="-122"/>
              </a:defRPr>
            </a:lvl5pPr>
            <a:lvl6pPr>
              <a:defRPr sz="2000"/>
            </a:lvl6pPr>
            <a:lvl7pPr>
              <a:defRPr sz="2000"/>
            </a:lvl7pPr>
            <a:lvl8pPr>
              <a:defRPr sz="2000"/>
            </a:lvl8pPr>
            <a:lvl9pPr>
              <a:defRPr sz="20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EC0F92D2-551C-44BE-AE07-25A1DAF6D6FB}" type="datetimeFigureOut">
              <a:rPr lang="zh-CN" altLang="en-US"/>
              <a:pPr>
                <a:defRPr/>
              </a:pPr>
              <a:t>2015/7/27</a:t>
            </a:fld>
            <a:endParaRPr lang="zh-CN" altLang="en-US" dirty="0"/>
          </a:p>
        </p:txBody>
      </p:sp>
      <p:sp>
        <p:nvSpPr>
          <p:cNvPr id="6" name="页脚占位符 5"/>
          <p:cNvSpPr>
            <a:spLocks noGrp="1"/>
          </p:cNvSpPr>
          <p:nvPr>
            <p:ph type="ftr" sz="quarter" idx="11"/>
          </p:nvPr>
        </p:nvSpPr>
        <p:spPr>
          <a:xfrm>
            <a:off x="3124200" y="4767263"/>
            <a:ext cx="2895600" cy="274637"/>
          </a:xfrm>
          <a:prstGeom prst="rect">
            <a:avLst/>
          </a:prstGeom>
        </p:spPr>
        <p:txBody>
          <a:bodyPr/>
          <a:lstStyle>
            <a:lvl1pPr eaLnBrk="1" fontAlgn="auto" hangingPunct="1">
              <a:spcBef>
                <a:spcPts val="0"/>
              </a:spcBef>
              <a:spcAft>
                <a:spcPts val="0"/>
              </a:spcAft>
              <a:defRPr dirty="0">
                <a:latin typeface="+mn-lt"/>
                <a:ea typeface="微软雅黑" panose="020B0503020204020204" pitchFamily="34" charset="-122"/>
              </a:defRPr>
            </a:lvl1pPr>
          </a:lstStyle>
          <a:p>
            <a:pPr>
              <a:defRPr/>
            </a:pPr>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lvl1pPr eaLnBrk="1" fontAlgn="auto" hangingPunct="1">
              <a:spcBef>
                <a:spcPts val="0"/>
              </a:spcBef>
              <a:spcAft>
                <a:spcPts val="0"/>
              </a:spcAft>
              <a:defRPr smtClean="0">
                <a:latin typeface="+mn-lt"/>
                <a:ea typeface="微软雅黑" panose="020B0503020204020204" pitchFamily="34" charset="-122"/>
              </a:defRPr>
            </a:lvl1pPr>
          </a:lstStyle>
          <a:p>
            <a:pPr>
              <a:defRPr/>
            </a:pPr>
            <a:fld id="{EDD3E879-1723-406D-917F-958644BAADE4}" type="slidenum">
              <a:rPr lang="zh-CN" altLang="en-US"/>
              <a:pPr>
                <a:defRPr/>
              </a:pPr>
              <a:t>‹#›</a:t>
            </a:fld>
            <a:endParaRPr lang="zh-CN" altLang="en-US" dirty="0"/>
          </a:p>
        </p:txBody>
      </p:sp>
    </p:spTree>
    <p:extLst>
      <p:ext uri="{BB962C8B-B14F-4D97-AF65-F5344CB8AC3E}">
        <p14:creationId xmlns:p14="http://schemas.microsoft.com/office/powerpoint/2010/main" xmlns="" val="3651674109"/>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46" r:id="rId1"/>
    <p:sldLayoutId id="2147483741" r:id="rId2"/>
    <p:sldLayoutId id="2147483742" r:id="rId3"/>
    <p:sldLayoutId id="2147483743" r:id="rId4"/>
    <p:sldLayoutId id="2147483747" r:id="rId5"/>
    <p:sldLayoutId id="2147483748" r:id="rId6"/>
    <p:sldLayoutId id="2147483749" r:id="rId7"/>
    <p:sldLayoutId id="2147483750" r:id="rId8"/>
    <p:sldLayoutId id="2147483751" r:id="rId9"/>
    <p:sldLayoutId id="2147483752" r:id="rId10"/>
    <p:sldLayoutId id="2147483753" r:id="rId11"/>
    <p:sldLayoutId id="2147483744" r:id="rId12"/>
    <p:sldLayoutId id="2147483745" r:id="rId13"/>
    <p:sldLayoutId id="2147483754" r:id="rId14"/>
  </p:sldLayoutIdLst>
  <p:transition spd="med">
    <p:fade/>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813" y="179388"/>
            <a:ext cx="4005262" cy="4510087"/>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700">
                <a:solidFill>
                  <a:srgbClr val="1E1D3A"/>
                </a:solidFill>
                <a:latin typeface="Impact" panose="020B0806030902050204" pitchFamily="34" charset="0"/>
                <a:ea typeface="微软雅黑" panose="020B0503020204020204" pitchFamily="34" charset="-122"/>
                <a:cs typeface="宋体" panose="02010600030101010101" pitchFamily="2" charset="-122"/>
              </a:rPr>
              <a:t>20</a:t>
            </a:r>
            <a:endParaRPr lang="zh-CN" altLang="en-US" sz="28700">
              <a:solidFill>
                <a:srgbClr val="1E1D3A"/>
              </a:solidFill>
              <a:latin typeface="Impact" panose="020B0806030902050204" pitchFamily="34" charset="0"/>
              <a:ea typeface="微软雅黑" panose="020B0503020204020204" pitchFamily="34" charset="-122"/>
              <a:cs typeface="宋体" panose="02010600030101010101" pitchFamily="2" charset="-122"/>
            </a:endParaRPr>
          </a:p>
        </p:txBody>
      </p:sp>
      <p:sp>
        <p:nvSpPr>
          <p:cNvPr id="6" name="文本框 5"/>
          <p:cNvSpPr txBox="1"/>
          <p:nvPr/>
        </p:nvSpPr>
        <p:spPr>
          <a:xfrm>
            <a:off x="539750" y="296863"/>
            <a:ext cx="3878263" cy="461962"/>
          </a:xfrm>
          <a:prstGeom prst="rect">
            <a:avLst/>
          </a:prstGeom>
          <a:noFill/>
        </p:spPr>
        <p:txBody>
          <a:bodyPr wrap="none">
            <a:spAutoFit/>
          </a:bodyPr>
          <a:lstStyle/>
          <a:p>
            <a:pPr eaLnBrk="1" hangingPunct="1">
              <a:defRPr/>
            </a:pPr>
            <a:r>
              <a:rPr lang="zh-CN" altLang="zh-CN" kern="0" spc="3000" dirty="0">
                <a:solidFill>
                  <a:srgbClr val="F88A44"/>
                </a:solidFill>
                <a:latin typeface="微软雅黑" panose="020B0503020204020204" pitchFamily="34" charset="-122"/>
                <a:ea typeface="微软雅黑" panose="020B0503020204020204" pitchFamily="34" charset="-122"/>
                <a:cs typeface="宋体" panose="02010600030101010101" pitchFamily="2" charset="-122"/>
              </a:rPr>
              <a:t>中国互联网的</a:t>
            </a:r>
            <a:endParaRPr lang="zh-CN" altLang="zh-CN" sz="2400" kern="100" spc="3000" dirty="0">
              <a:solidFill>
                <a:srgbClr val="F88A44"/>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 name="矩形 2"/>
          <p:cNvSpPr/>
          <p:nvPr/>
        </p:nvSpPr>
        <p:spPr>
          <a:xfrm>
            <a:off x="447675" y="4013200"/>
            <a:ext cx="3648075" cy="922338"/>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5400" b="1">
                <a:solidFill>
                  <a:srgbClr val="1E1D3A"/>
                </a:solidFill>
                <a:latin typeface="微软雅黑" panose="020B0503020204020204" pitchFamily="34" charset="-122"/>
                <a:ea typeface="微软雅黑" panose="020B0503020204020204" pitchFamily="34" charset="-122"/>
                <a:cs typeface="宋体" panose="02010600030101010101" pitchFamily="2" charset="-122"/>
              </a:rPr>
              <a:t>个特色亮点</a:t>
            </a:r>
            <a:endParaRPr lang="zh-CN" altLang="en-US" sz="5400">
              <a:solidFill>
                <a:srgbClr val="1E1D3A"/>
              </a:solidFill>
              <a:ea typeface="微软雅黑" panose="020B0503020204020204" pitchFamily="34" charset="-122"/>
              <a:cs typeface="宋体" panose="02010600030101010101" pitchFamily="2" charset="-122"/>
            </a:endParaRPr>
          </a:p>
        </p:txBody>
      </p:sp>
      <p:grpSp>
        <p:nvGrpSpPr>
          <p:cNvPr id="11269" name="组合 17"/>
          <p:cNvGrpSpPr>
            <a:grpSpLocks/>
          </p:cNvGrpSpPr>
          <p:nvPr/>
        </p:nvGrpSpPr>
        <p:grpSpPr bwMode="auto">
          <a:xfrm>
            <a:off x="4606925" y="938213"/>
            <a:ext cx="4013200" cy="3814762"/>
            <a:chOff x="4606925" y="938213"/>
            <a:chExt cx="4013200" cy="3814763"/>
          </a:xfrm>
        </p:grpSpPr>
        <p:grpSp>
          <p:nvGrpSpPr>
            <p:cNvPr id="11273" name="组合 16"/>
            <p:cNvGrpSpPr>
              <a:grpSpLocks/>
            </p:cNvGrpSpPr>
            <p:nvPr/>
          </p:nvGrpSpPr>
          <p:grpSpPr bwMode="auto">
            <a:xfrm>
              <a:off x="5334000" y="2208213"/>
              <a:ext cx="2549526" cy="2544763"/>
              <a:chOff x="5334000" y="2046288"/>
              <a:chExt cx="2549526" cy="2544763"/>
            </a:xfrm>
          </p:grpSpPr>
          <p:sp>
            <p:nvSpPr>
              <p:cNvPr id="11277" name="Freeform 5"/>
              <p:cNvSpPr>
                <a:spLocks/>
              </p:cNvSpPr>
              <p:nvPr/>
            </p:nvSpPr>
            <p:spPr bwMode="auto">
              <a:xfrm>
                <a:off x="6488113" y="3470275"/>
                <a:ext cx="1395413" cy="1111250"/>
              </a:xfrm>
              <a:custGeom>
                <a:avLst/>
                <a:gdLst>
                  <a:gd name="T0" fmla="*/ 1011238 w 879"/>
                  <a:gd name="T1" fmla="*/ 1111250 h 700"/>
                  <a:gd name="T2" fmla="*/ 1395413 w 879"/>
                  <a:gd name="T3" fmla="*/ 1111250 h 700"/>
                  <a:gd name="T4" fmla="*/ 203200 w 879"/>
                  <a:gd name="T5" fmla="*/ 0 h 700"/>
                  <a:gd name="T6" fmla="*/ 0 w 879"/>
                  <a:gd name="T7" fmla="*/ 180975 h 700"/>
                  <a:gd name="T8" fmla="*/ 1011238 w 879"/>
                  <a:gd name="T9" fmla="*/ 1111250 h 7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9" h="700">
                    <a:moveTo>
                      <a:pt x="637" y="700"/>
                    </a:moveTo>
                    <a:lnTo>
                      <a:pt x="879" y="700"/>
                    </a:lnTo>
                    <a:lnTo>
                      <a:pt x="128" y="0"/>
                    </a:lnTo>
                    <a:lnTo>
                      <a:pt x="0" y="114"/>
                    </a:lnTo>
                    <a:lnTo>
                      <a:pt x="637" y="700"/>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1278" name="Freeform 6"/>
              <p:cNvSpPr>
                <a:spLocks/>
              </p:cNvSpPr>
              <p:nvPr/>
            </p:nvSpPr>
            <p:spPr bwMode="auto">
              <a:xfrm>
                <a:off x="5334000" y="3470275"/>
                <a:ext cx="1397000" cy="1111250"/>
              </a:xfrm>
              <a:custGeom>
                <a:avLst/>
                <a:gdLst>
                  <a:gd name="T0" fmla="*/ 385763 w 880"/>
                  <a:gd name="T1" fmla="*/ 1111250 h 700"/>
                  <a:gd name="T2" fmla="*/ 0 w 880"/>
                  <a:gd name="T3" fmla="*/ 1111250 h 700"/>
                  <a:gd name="T4" fmla="*/ 1192213 w 880"/>
                  <a:gd name="T5" fmla="*/ 0 h 700"/>
                  <a:gd name="T6" fmla="*/ 1397000 w 880"/>
                  <a:gd name="T7" fmla="*/ 180975 h 700"/>
                  <a:gd name="T8" fmla="*/ 385763 w 880"/>
                  <a:gd name="T9" fmla="*/ 1111250 h 7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0" h="700">
                    <a:moveTo>
                      <a:pt x="243" y="700"/>
                    </a:moveTo>
                    <a:lnTo>
                      <a:pt x="0" y="700"/>
                    </a:lnTo>
                    <a:lnTo>
                      <a:pt x="751" y="0"/>
                    </a:lnTo>
                    <a:lnTo>
                      <a:pt x="880" y="114"/>
                    </a:lnTo>
                    <a:lnTo>
                      <a:pt x="243" y="700"/>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1279" name="Rectangle 7"/>
              <p:cNvSpPr>
                <a:spLocks noChangeArrowheads="1"/>
              </p:cNvSpPr>
              <p:nvPr/>
            </p:nvSpPr>
            <p:spPr bwMode="auto">
              <a:xfrm>
                <a:off x="6477000" y="2046288"/>
                <a:ext cx="273050" cy="2544763"/>
              </a:xfrm>
              <a:prstGeom prst="rect">
                <a:avLst/>
              </a:prstGeom>
              <a:solidFill>
                <a:srgbClr val="F88A4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sp>
          <p:nvSpPr>
            <p:cNvPr id="11274" name="Freeform 8"/>
            <p:cNvSpPr>
              <a:spLocks/>
            </p:cNvSpPr>
            <p:nvPr/>
          </p:nvSpPr>
          <p:spPr bwMode="auto">
            <a:xfrm>
              <a:off x="4606925" y="938213"/>
              <a:ext cx="4013200" cy="350838"/>
            </a:xfrm>
            <a:custGeom>
              <a:avLst/>
              <a:gdLst>
                <a:gd name="T0" fmla="*/ 4013200 w 1875"/>
                <a:gd name="T1" fmla="*/ 216065 h 164"/>
                <a:gd name="T2" fmla="*/ 3794882 w 1875"/>
                <a:gd name="T3" fmla="*/ 0 h 164"/>
                <a:gd name="T4" fmla="*/ 216178 w 1875"/>
                <a:gd name="T5" fmla="*/ 0 h 164"/>
                <a:gd name="T6" fmla="*/ 0 w 1875"/>
                <a:gd name="T7" fmla="*/ 216065 h 164"/>
                <a:gd name="T8" fmla="*/ 0 w 1875"/>
                <a:gd name="T9" fmla="*/ 350838 h 164"/>
                <a:gd name="T10" fmla="*/ 4013200 w 1875"/>
                <a:gd name="T11" fmla="*/ 350838 h 164"/>
                <a:gd name="T12" fmla="*/ 4013200 w 1875"/>
                <a:gd name="T13" fmla="*/ 216065 h 1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75" h="164">
                  <a:moveTo>
                    <a:pt x="1875" y="101"/>
                  </a:moveTo>
                  <a:cubicBezTo>
                    <a:pt x="1875" y="45"/>
                    <a:pt x="1830" y="0"/>
                    <a:pt x="1773" y="0"/>
                  </a:cubicBezTo>
                  <a:cubicBezTo>
                    <a:pt x="101" y="0"/>
                    <a:pt x="101" y="0"/>
                    <a:pt x="101" y="0"/>
                  </a:cubicBezTo>
                  <a:cubicBezTo>
                    <a:pt x="45" y="0"/>
                    <a:pt x="0" y="45"/>
                    <a:pt x="0" y="101"/>
                  </a:cubicBezTo>
                  <a:cubicBezTo>
                    <a:pt x="0" y="164"/>
                    <a:pt x="0" y="164"/>
                    <a:pt x="0" y="164"/>
                  </a:cubicBezTo>
                  <a:cubicBezTo>
                    <a:pt x="1875" y="164"/>
                    <a:pt x="1875" y="164"/>
                    <a:pt x="1875" y="164"/>
                  </a:cubicBezTo>
                  <a:lnTo>
                    <a:pt x="1875" y="101"/>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1275" name="Freeform 9"/>
            <p:cNvSpPr>
              <a:spLocks/>
            </p:cNvSpPr>
            <p:nvPr/>
          </p:nvSpPr>
          <p:spPr bwMode="auto">
            <a:xfrm>
              <a:off x="4624388" y="1289050"/>
              <a:ext cx="3978275" cy="2460625"/>
            </a:xfrm>
            <a:custGeom>
              <a:avLst/>
              <a:gdLst>
                <a:gd name="T0" fmla="*/ 0 w 1859"/>
                <a:gd name="T1" fmla="*/ 0 h 1149"/>
                <a:gd name="T2" fmla="*/ 0 w 1859"/>
                <a:gd name="T3" fmla="*/ 2244330 h 1149"/>
                <a:gd name="T4" fmla="*/ 216141 w 1859"/>
                <a:gd name="T5" fmla="*/ 2460625 h 1149"/>
                <a:gd name="T6" fmla="*/ 3762134 w 1859"/>
                <a:gd name="T7" fmla="*/ 2460625 h 1149"/>
                <a:gd name="T8" fmla="*/ 3978275 w 1859"/>
                <a:gd name="T9" fmla="*/ 2244330 h 1149"/>
                <a:gd name="T10" fmla="*/ 3978275 w 1859"/>
                <a:gd name="T11" fmla="*/ 0 h 1149"/>
                <a:gd name="T12" fmla="*/ 0 w 1859"/>
                <a:gd name="T13" fmla="*/ 0 h 114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59" h="1149">
                  <a:moveTo>
                    <a:pt x="0" y="0"/>
                  </a:moveTo>
                  <a:cubicBezTo>
                    <a:pt x="0" y="1048"/>
                    <a:pt x="0" y="1048"/>
                    <a:pt x="0" y="1048"/>
                  </a:cubicBezTo>
                  <a:cubicBezTo>
                    <a:pt x="0" y="1104"/>
                    <a:pt x="45" y="1149"/>
                    <a:pt x="101" y="1149"/>
                  </a:cubicBezTo>
                  <a:cubicBezTo>
                    <a:pt x="1758" y="1149"/>
                    <a:pt x="1758" y="1149"/>
                    <a:pt x="1758" y="1149"/>
                  </a:cubicBezTo>
                  <a:cubicBezTo>
                    <a:pt x="1814" y="1149"/>
                    <a:pt x="1859" y="1104"/>
                    <a:pt x="1859" y="1048"/>
                  </a:cubicBezTo>
                  <a:cubicBezTo>
                    <a:pt x="1859" y="0"/>
                    <a:pt x="1859" y="0"/>
                    <a:pt x="1859" y="0"/>
                  </a:cubicBezTo>
                  <a:lnTo>
                    <a:pt x="0" y="0"/>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1276" name="Freeform 10"/>
            <p:cNvSpPr>
              <a:spLocks/>
            </p:cNvSpPr>
            <p:nvPr/>
          </p:nvSpPr>
          <p:spPr bwMode="auto">
            <a:xfrm>
              <a:off x="4606925" y="3436938"/>
              <a:ext cx="4013200" cy="350838"/>
            </a:xfrm>
            <a:custGeom>
              <a:avLst/>
              <a:gdLst>
                <a:gd name="T0" fmla="*/ 0 w 1875"/>
                <a:gd name="T1" fmla="*/ 132634 h 164"/>
                <a:gd name="T2" fmla="*/ 216178 w 1875"/>
                <a:gd name="T3" fmla="*/ 350838 h 164"/>
                <a:gd name="T4" fmla="*/ 3794882 w 1875"/>
                <a:gd name="T5" fmla="*/ 350838 h 164"/>
                <a:gd name="T6" fmla="*/ 4013200 w 1875"/>
                <a:gd name="T7" fmla="*/ 132634 h 164"/>
                <a:gd name="T8" fmla="*/ 4013200 w 1875"/>
                <a:gd name="T9" fmla="*/ 0 h 164"/>
                <a:gd name="T10" fmla="*/ 0 w 1875"/>
                <a:gd name="T11" fmla="*/ 0 h 164"/>
                <a:gd name="T12" fmla="*/ 0 w 1875"/>
                <a:gd name="T13" fmla="*/ 132634 h 1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75" h="164">
                  <a:moveTo>
                    <a:pt x="0" y="62"/>
                  </a:moveTo>
                  <a:cubicBezTo>
                    <a:pt x="0" y="118"/>
                    <a:pt x="45" y="164"/>
                    <a:pt x="101" y="164"/>
                  </a:cubicBezTo>
                  <a:cubicBezTo>
                    <a:pt x="1773" y="164"/>
                    <a:pt x="1773" y="164"/>
                    <a:pt x="1773" y="164"/>
                  </a:cubicBezTo>
                  <a:cubicBezTo>
                    <a:pt x="1830" y="164"/>
                    <a:pt x="1875" y="118"/>
                    <a:pt x="1875" y="62"/>
                  </a:cubicBezTo>
                  <a:cubicBezTo>
                    <a:pt x="1875" y="0"/>
                    <a:pt x="1875" y="0"/>
                    <a:pt x="1875" y="0"/>
                  </a:cubicBezTo>
                  <a:cubicBezTo>
                    <a:pt x="0" y="0"/>
                    <a:pt x="0" y="0"/>
                    <a:pt x="0" y="0"/>
                  </a:cubicBezTo>
                  <a:lnTo>
                    <a:pt x="0" y="62"/>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1270" name="组合 25"/>
          <p:cNvGrpSpPr>
            <a:grpSpLocks/>
          </p:cNvGrpSpPr>
          <p:nvPr/>
        </p:nvGrpSpPr>
        <p:grpSpPr bwMode="auto">
          <a:xfrm>
            <a:off x="5530850" y="1608138"/>
            <a:ext cx="2165350" cy="1466850"/>
            <a:chOff x="5703888" y="1677988"/>
            <a:chExt cx="2060575" cy="1395412"/>
          </a:xfrm>
        </p:grpSpPr>
        <p:sp>
          <p:nvSpPr>
            <p:cNvPr id="11271" name="Freeform 14"/>
            <p:cNvSpPr>
              <a:spLocks/>
            </p:cNvSpPr>
            <p:nvPr/>
          </p:nvSpPr>
          <p:spPr bwMode="auto">
            <a:xfrm>
              <a:off x="5703888" y="1677988"/>
              <a:ext cx="2060575" cy="1395412"/>
            </a:xfrm>
            <a:custGeom>
              <a:avLst/>
              <a:gdLst>
                <a:gd name="T0" fmla="*/ 1613213 w 304"/>
                <a:gd name="T1" fmla="*/ 251855 h 205"/>
                <a:gd name="T2" fmla="*/ 1077735 w 304"/>
                <a:gd name="T3" fmla="*/ 0 h 205"/>
                <a:gd name="T4" fmla="*/ 555813 w 304"/>
                <a:gd name="T5" fmla="*/ 238241 h 205"/>
                <a:gd name="T6" fmla="*/ 0 w 304"/>
                <a:gd name="T7" fmla="*/ 816827 h 205"/>
                <a:gd name="T8" fmla="*/ 576148 w 304"/>
                <a:gd name="T9" fmla="*/ 1395412 h 205"/>
                <a:gd name="T10" fmla="*/ 826941 w 304"/>
                <a:gd name="T11" fmla="*/ 1340957 h 205"/>
                <a:gd name="T12" fmla="*/ 1077735 w 304"/>
                <a:gd name="T13" fmla="*/ 1388605 h 205"/>
                <a:gd name="T14" fmla="*/ 1274303 w 304"/>
                <a:gd name="T15" fmla="*/ 1354571 h 205"/>
                <a:gd name="T16" fmla="*/ 1484427 w 304"/>
                <a:gd name="T17" fmla="*/ 1395412 h 205"/>
                <a:gd name="T18" fmla="*/ 2060575 w 304"/>
                <a:gd name="T19" fmla="*/ 816827 h 205"/>
                <a:gd name="T20" fmla="*/ 1613213 w 304"/>
                <a:gd name="T21" fmla="*/ 251855 h 2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4" h="205">
                  <a:moveTo>
                    <a:pt x="238" y="37"/>
                  </a:moveTo>
                  <a:cubicBezTo>
                    <a:pt x="219" y="14"/>
                    <a:pt x="191" y="0"/>
                    <a:pt x="159" y="0"/>
                  </a:cubicBezTo>
                  <a:cubicBezTo>
                    <a:pt x="128" y="0"/>
                    <a:pt x="101" y="13"/>
                    <a:pt x="82" y="35"/>
                  </a:cubicBezTo>
                  <a:cubicBezTo>
                    <a:pt x="37" y="37"/>
                    <a:pt x="0" y="74"/>
                    <a:pt x="0" y="120"/>
                  </a:cubicBezTo>
                  <a:cubicBezTo>
                    <a:pt x="0" y="167"/>
                    <a:pt x="38" y="205"/>
                    <a:pt x="85" y="205"/>
                  </a:cubicBezTo>
                  <a:cubicBezTo>
                    <a:pt x="99" y="205"/>
                    <a:pt x="111" y="202"/>
                    <a:pt x="122" y="197"/>
                  </a:cubicBezTo>
                  <a:cubicBezTo>
                    <a:pt x="134" y="201"/>
                    <a:pt x="146" y="204"/>
                    <a:pt x="159" y="204"/>
                  </a:cubicBezTo>
                  <a:cubicBezTo>
                    <a:pt x="169" y="204"/>
                    <a:pt x="179" y="202"/>
                    <a:pt x="188" y="199"/>
                  </a:cubicBezTo>
                  <a:cubicBezTo>
                    <a:pt x="198" y="203"/>
                    <a:pt x="208" y="205"/>
                    <a:pt x="219" y="205"/>
                  </a:cubicBezTo>
                  <a:cubicBezTo>
                    <a:pt x="266" y="205"/>
                    <a:pt x="304" y="167"/>
                    <a:pt x="304" y="120"/>
                  </a:cubicBezTo>
                  <a:cubicBezTo>
                    <a:pt x="304" y="79"/>
                    <a:pt x="276" y="45"/>
                    <a:pt x="238" y="3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1272" name="Freeform 15"/>
            <p:cNvSpPr>
              <a:spLocks noEditPoints="1"/>
            </p:cNvSpPr>
            <p:nvPr/>
          </p:nvSpPr>
          <p:spPr bwMode="auto">
            <a:xfrm>
              <a:off x="6280151" y="1943100"/>
              <a:ext cx="935038" cy="939800"/>
            </a:xfrm>
            <a:custGeom>
              <a:avLst/>
              <a:gdLst>
                <a:gd name="T0" fmla="*/ 467519 w 138"/>
                <a:gd name="T1" fmla="*/ 238355 h 138"/>
                <a:gd name="T2" fmla="*/ 555602 w 138"/>
                <a:gd name="T3" fmla="*/ 258786 h 138"/>
                <a:gd name="T4" fmla="*/ 630134 w 138"/>
                <a:gd name="T5" fmla="*/ 306457 h 138"/>
                <a:gd name="T6" fmla="*/ 684339 w 138"/>
                <a:gd name="T7" fmla="*/ 381368 h 138"/>
                <a:gd name="T8" fmla="*/ 697891 w 138"/>
                <a:gd name="T9" fmla="*/ 476710 h 138"/>
                <a:gd name="T10" fmla="*/ 697891 w 138"/>
                <a:gd name="T11" fmla="*/ 612913 h 138"/>
                <a:gd name="T12" fmla="*/ 813077 w 138"/>
                <a:gd name="T13" fmla="*/ 612913 h 138"/>
                <a:gd name="T14" fmla="*/ 840179 w 138"/>
                <a:gd name="T15" fmla="*/ 476710 h 138"/>
                <a:gd name="T16" fmla="*/ 813077 w 138"/>
                <a:gd name="T17" fmla="*/ 326887 h 138"/>
                <a:gd name="T18" fmla="*/ 731769 w 138"/>
                <a:gd name="T19" fmla="*/ 204304 h 138"/>
                <a:gd name="T20" fmla="*/ 609807 w 138"/>
                <a:gd name="T21" fmla="*/ 129393 h 138"/>
                <a:gd name="T22" fmla="*/ 467519 w 138"/>
                <a:gd name="T23" fmla="*/ 95342 h 138"/>
                <a:gd name="T24" fmla="*/ 325231 w 138"/>
                <a:gd name="T25" fmla="*/ 129393 h 138"/>
                <a:gd name="T26" fmla="*/ 203269 w 138"/>
                <a:gd name="T27" fmla="*/ 204304 h 138"/>
                <a:gd name="T28" fmla="*/ 121961 w 138"/>
                <a:gd name="T29" fmla="*/ 326887 h 138"/>
                <a:gd name="T30" fmla="*/ 94859 w 138"/>
                <a:gd name="T31" fmla="*/ 476710 h 138"/>
                <a:gd name="T32" fmla="*/ 121961 w 138"/>
                <a:gd name="T33" fmla="*/ 619723 h 138"/>
                <a:gd name="T34" fmla="*/ 203269 w 138"/>
                <a:gd name="T35" fmla="*/ 735496 h 138"/>
                <a:gd name="T36" fmla="*/ 325231 w 138"/>
                <a:gd name="T37" fmla="*/ 817217 h 138"/>
                <a:gd name="T38" fmla="*/ 467519 w 138"/>
                <a:gd name="T39" fmla="*/ 851268 h 138"/>
                <a:gd name="T40" fmla="*/ 609807 w 138"/>
                <a:gd name="T41" fmla="*/ 817217 h 138"/>
                <a:gd name="T42" fmla="*/ 650461 w 138"/>
                <a:gd name="T43" fmla="*/ 905749 h 138"/>
                <a:gd name="T44" fmla="*/ 467519 w 138"/>
                <a:gd name="T45" fmla="*/ 939800 h 138"/>
                <a:gd name="T46" fmla="*/ 284577 w 138"/>
                <a:gd name="T47" fmla="*/ 905749 h 138"/>
                <a:gd name="T48" fmla="*/ 135513 w 138"/>
                <a:gd name="T49" fmla="*/ 803597 h 138"/>
                <a:gd name="T50" fmla="*/ 33878 w 138"/>
                <a:gd name="T51" fmla="*/ 653774 h 138"/>
                <a:gd name="T52" fmla="*/ 0 w 138"/>
                <a:gd name="T53" fmla="*/ 476710 h 138"/>
                <a:gd name="T54" fmla="*/ 33878 w 138"/>
                <a:gd name="T55" fmla="*/ 292836 h 138"/>
                <a:gd name="T56" fmla="*/ 135513 w 138"/>
                <a:gd name="T57" fmla="*/ 143013 h 138"/>
                <a:gd name="T58" fmla="*/ 284577 w 138"/>
                <a:gd name="T59" fmla="*/ 40861 h 138"/>
                <a:gd name="T60" fmla="*/ 467519 w 138"/>
                <a:gd name="T61" fmla="*/ 0 h 138"/>
                <a:gd name="T62" fmla="*/ 650461 w 138"/>
                <a:gd name="T63" fmla="*/ 40861 h 138"/>
                <a:gd name="T64" fmla="*/ 799525 w 138"/>
                <a:gd name="T65" fmla="*/ 143013 h 138"/>
                <a:gd name="T66" fmla="*/ 894384 w 138"/>
                <a:gd name="T67" fmla="*/ 292836 h 138"/>
                <a:gd name="T68" fmla="*/ 935038 w 138"/>
                <a:gd name="T69" fmla="*/ 476710 h 138"/>
                <a:gd name="T70" fmla="*/ 874057 w 138"/>
                <a:gd name="T71" fmla="*/ 708255 h 138"/>
                <a:gd name="T72" fmla="*/ 840179 w 138"/>
                <a:gd name="T73" fmla="*/ 708255 h 138"/>
                <a:gd name="T74" fmla="*/ 758871 w 138"/>
                <a:gd name="T75" fmla="*/ 708255 h 138"/>
                <a:gd name="T76" fmla="*/ 697891 w 138"/>
                <a:gd name="T77" fmla="*/ 708255 h 138"/>
                <a:gd name="T78" fmla="*/ 603032 w 138"/>
                <a:gd name="T79" fmla="*/ 708255 h 138"/>
                <a:gd name="T80" fmla="*/ 603032 w 138"/>
                <a:gd name="T81" fmla="*/ 660584 h 138"/>
                <a:gd name="T82" fmla="*/ 467519 w 138"/>
                <a:gd name="T83" fmla="*/ 708255 h 138"/>
                <a:gd name="T84" fmla="*/ 372660 w 138"/>
                <a:gd name="T85" fmla="*/ 687825 h 138"/>
                <a:gd name="T86" fmla="*/ 298128 w 138"/>
                <a:gd name="T87" fmla="*/ 640154 h 138"/>
                <a:gd name="T88" fmla="*/ 250699 w 138"/>
                <a:gd name="T89" fmla="*/ 565242 h 138"/>
                <a:gd name="T90" fmla="*/ 230372 w 138"/>
                <a:gd name="T91" fmla="*/ 476710 h 138"/>
                <a:gd name="T92" fmla="*/ 250699 w 138"/>
                <a:gd name="T93" fmla="*/ 381368 h 138"/>
                <a:gd name="T94" fmla="*/ 298128 w 138"/>
                <a:gd name="T95" fmla="*/ 306457 h 138"/>
                <a:gd name="T96" fmla="*/ 372660 w 138"/>
                <a:gd name="T97" fmla="*/ 258786 h 138"/>
                <a:gd name="T98" fmla="*/ 467519 w 138"/>
                <a:gd name="T99" fmla="*/ 238355 h 138"/>
                <a:gd name="T100" fmla="*/ 603032 w 138"/>
                <a:gd name="T101" fmla="*/ 476710 h 138"/>
                <a:gd name="T102" fmla="*/ 562378 w 138"/>
                <a:gd name="T103" fmla="*/ 374558 h 138"/>
                <a:gd name="T104" fmla="*/ 467519 w 138"/>
                <a:gd name="T105" fmla="*/ 333697 h 138"/>
                <a:gd name="T106" fmla="*/ 365884 w 138"/>
                <a:gd name="T107" fmla="*/ 374558 h 138"/>
                <a:gd name="T108" fmla="*/ 325231 w 138"/>
                <a:gd name="T109" fmla="*/ 476710 h 138"/>
                <a:gd name="T110" fmla="*/ 365884 w 138"/>
                <a:gd name="T111" fmla="*/ 572052 h 138"/>
                <a:gd name="T112" fmla="*/ 467519 w 138"/>
                <a:gd name="T113" fmla="*/ 612913 h 138"/>
                <a:gd name="T114" fmla="*/ 562378 w 138"/>
                <a:gd name="T115" fmla="*/ 572052 h 138"/>
                <a:gd name="T116" fmla="*/ 603032 w 138"/>
                <a:gd name="T117" fmla="*/ 476710 h 1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 h="138">
                  <a:moveTo>
                    <a:pt x="69" y="35"/>
                  </a:moveTo>
                  <a:cubicBezTo>
                    <a:pt x="74" y="35"/>
                    <a:pt x="78" y="36"/>
                    <a:pt x="82" y="38"/>
                  </a:cubicBezTo>
                  <a:cubicBezTo>
                    <a:pt x="87" y="39"/>
                    <a:pt x="90" y="42"/>
                    <a:pt x="93" y="45"/>
                  </a:cubicBezTo>
                  <a:cubicBezTo>
                    <a:pt x="96" y="48"/>
                    <a:pt x="99" y="52"/>
                    <a:pt x="101" y="56"/>
                  </a:cubicBezTo>
                  <a:cubicBezTo>
                    <a:pt x="103" y="60"/>
                    <a:pt x="103" y="65"/>
                    <a:pt x="103" y="70"/>
                  </a:cubicBezTo>
                  <a:cubicBezTo>
                    <a:pt x="103" y="90"/>
                    <a:pt x="103" y="90"/>
                    <a:pt x="103" y="90"/>
                  </a:cubicBezTo>
                  <a:cubicBezTo>
                    <a:pt x="120" y="90"/>
                    <a:pt x="120" y="90"/>
                    <a:pt x="120" y="90"/>
                  </a:cubicBezTo>
                  <a:cubicBezTo>
                    <a:pt x="123" y="84"/>
                    <a:pt x="124" y="77"/>
                    <a:pt x="124" y="70"/>
                  </a:cubicBezTo>
                  <a:cubicBezTo>
                    <a:pt x="124" y="62"/>
                    <a:pt x="123" y="55"/>
                    <a:pt x="120" y="48"/>
                  </a:cubicBezTo>
                  <a:cubicBezTo>
                    <a:pt x="117" y="41"/>
                    <a:pt x="113" y="35"/>
                    <a:pt x="108" y="30"/>
                  </a:cubicBezTo>
                  <a:cubicBezTo>
                    <a:pt x="103" y="25"/>
                    <a:pt x="97" y="21"/>
                    <a:pt x="90" y="19"/>
                  </a:cubicBezTo>
                  <a:cubicBezTo>
                    <a:pt x="84" y="16"/>
                    <a:pt x="76" y="14"/>
                    <a:pt x="69" y="14"/>
                  </a:cubicBezTo>
                  <a:cubicBezTo>
                    <a:pt x="61" y="14"/>
                    <a:pt x="54" y="16"/>
                    <a:pt x="48" y="19"/>
                  </a:cubicBezTo>
                  <a:cubicBezTo>
                    <a:pt x="41" y="21"/>
                    <a:pt x="35" y="25"/>
                    <a:pt x="30" y="30"/>
                  </a:cubicBezTo>
                  <a:cubicBezTo>
                    <a:pt x="25" y="35"/>
                    <a:pt x="21" y="41"/>
                    <a:pt x="18" y="48"/>
                  </a:cubicBezTo>
                  <a:cubicBezTo>
                    <a:pt x="15" y="55"/>
                    <a:pt x="14" y="62"/>
                    <a:pt x="14" y="70"/>
                  </a:cubicBezTo>
                  <a:cubicBezTo>
                    <a:pt x="14" y="77"/>
                    <a:pt x="15" y="84"/>
                    <a:pt x="18" y="91"/>
                  </a:cubicBezTo>
                  <a:cubicBezTo>
                    <a:pt x="21" y="98"/>
                    <a:pt x="25" y="103"/>
                    <a:pt x="30" y="108"/>
                  </a:cubicBezTo>
                  <a:cubicBezTo>
                    <a:pt x="35" y="114"/>
                    <a:pt x="41" y="117"/>
                    <a:pt x="48" y="120"/>
                  </a:cubicBezTo>
                  <a:cubicBezTo>
                    <a:pt x="54" y="123"/>
                    <a:pt x="61" y="125"/>
                    <a:pt x="69" y="125"/>
                  </a:cubicBezTo>
                  <a:cubicBezTo>
                    <a:pt x="76" y="125"/>
                    <a:pt x="83" y="123"/>
                    <a:pt x="90" y="120"/>
                  </a:cubicBezTo>
                  <a:cubicBezTo>
                    <a:pt x="96" y="133"/>
                    <a:pt x="96" y="133"/>
                    <a:pt x="96" y="133"/>
                  </a:cubicBezTo>
                  <a:cubicBezTo>
                    <a:pt x="87" y="137"/>
                    <a:pt x="78" y="138"/>
                    <a:pt x="69" y="138"/>
                  </a:cubicBezTo>
                  <a:cubicBezTo>
                    <a:pt x="59" y="138"/>
                    <a:pt x="50" y="137"/>
                    <a:pt x="42" y="133"/>
                  </a:cubicBezTo>
                  <a:cubicBezTo>
                    <a:pt x="34" y="129"/>
                    <a:pt x="26" y="124"/>
                    <a:pt x="20" y="118"/>
                  </a:cubicBezTo>
                  <a:cubicBezTo>
                    <a:pt x="14" y="112"/>
                    <a:pt x="9" y="105"/>
                    <a:pt x="5" y="96"/>
                  </a:cubicBezTo>
                  <a:cubicBezTo>
                    <a:pt x="2" y="88"/>
                    <a:pt x="0" y="79"/>
                    <a:pt x="0" y="70"/>
                  </a:cubicBezTo>
                  <a:cubicBezTo>
                    <a:pt x="0" y="60"/>
                    <a:pt x="2" y="51"/>
                    <a:pt x="5" y="43"/>
                  </a:cubicBezTo>
                  <a:cubicBezTo>
                    <a:pt x="9" y="34"/>
                    <a:pt x="14" y="27"/>
                    <a:pt x="20" y="21"/>
                  </a:cubicBezTo>
                  <a:cubicBezTo>
                    <a:pt x="26" y="14"/>
                    <a:pt x="34" y="9"/>
                    <a:pt x="42" y="6"/>
                  </a:cubicBezTo>
                  <a:cubicBezTo>
                    <a:pt x="50" y="2"/>
                    <a:pt x="59" y="0"/>
                    <a:pt x="69" y="0"/>
                  </a:cubicBezTo>
                  <a:cubicBezTo>
                    <a:pt x="78" y="0"/>
                    <a:pt x="87" y="2"/>
                    <a:pt x="96" y="6"/>
                  </a:cubicBezTo>
                  <a:cubicBezTo>
                    <a:pt x="104" y="9"/>
                    <a:pt x="111" y="14"/>
                    <a:pt x="118" y="21"/>
                  </a:cubicBezTo>
                  <a:cubicBezTo>
                    <a:pt x="124" y="27"/>
                    <a:pt x="129" y="34"/>
                    <a:pt x="132" y="43"/>
                  </a:cubicBezTo>
                  <a:cubicBezTo>
                    <a:pt x="136" y="51"/>
                    <a:pt x="138" y="60"/>
                    <a:pt x="138" y="70"/>
                  </a:cubicBezTo>
                  <a:cubicBezTo>
                    <a:pt x="138" y="82"/>
                    <a:pt x="135" y="94"/>
                    <a:pt x="129" y="104"/>
                  </a:cubicBezTo>
                  <a:cubicBezTo>
                    <a:pt x="124" y="104"/>
                    <a:pt x="124" y="104"/>
                    <a:pt x="124" y="104"/>
                  </a:cubicBezTo>
                  <a:cubicBezTo>
                    <a:pt x="112" y="104"/>
                    <a:pt x="112" y="104"/>
                    <a:pt x="112" y="104"/>
                  </a:cubicBezTo>
                  <a:cubicBezTo>
                    <a:pt x="103" y="104"/>
                    <a:pt x="103" y="104"/>
                    <a:pt x="103" y="104"/>
                  </a:cubicBezTo>
                  <a:cubicBezTo>
                    <a:pt x="89" y="104"/>
                    <a:pt x="89" y="104"/>
                    <a:pt x="89" y="104"/>
                  </a:cubicBezTo>
                  <a:cubicBezTo>
                    <a:pt x="89" y="97"/>
                    <a:pt x="89" y="97"/>
                    <a:pt x="89" y="97"/>
                  </a:cubicBezTo>
                  <a:cubicBezTo>
                    <a:pt x="84" y="102"/>
                    <a:pt x="77" y="104"/>
                    <a:pt x="69" y="104"/>
                  </a:cubicBezTo>
                  <a:cubicBezTo>
                    <a:pt x="64" y="104"/>
                    <a:pt x="60" y="103"/>
                    <a:pt x="55" y="101"/>
                  </a:cubicBezTo>
                  <a:cubicBezTo>
                    <a:pt x="51" y="99"/>
                    <a:pt x="48" y="97"/>
                    <a:pt x="44" y="94"/>
                  </a:cubicBezTo>
                  <a:cubicBezTo>
                    <a:pt x="41" y="91"/>
                    <a:pt x="39" y="87"/>
                    <a:pt x="37" y="83"/>
                  </a:cubicBezTo>
                  <a:cubicBezTo>
                    <a:pt x="35" y="79"/>
                    <a:pt x="34" y="74"/>
                    <a:pt x="34" y="70"/>
                  </a:cubicBezTo>
                  <a:cubicBezTo>
                    <a:pt x="34" y="65"/>
                    <a:pt x="35" y="60"/>
                    <a:pt x="37" y="56"/>
                  </a:cubicBezTo>
                  <a:cubicBezTo>
                    <a:pt x="39" y="52"/>
                    <a:pt x="41" y="48"/>
                    <a:pt x="44" y="45"/>
                  </a:cubicBezTo>
                  <a:cubicBezTo>
                    <a:pt x="48" y="42"/>
                    <a:pt x="51" y="39"/>
                    <a:pt x="55" y="38"/>
                  </a:cubicBezTo>
                  <a:cubicBezTo>
                    <a:pt x="60" y="36"/>
                    <a:pt x="64" y="35"/>
                    <a:pt x="69" y="35"/>
                  </a:cubicBezTo>
                  <a:close/>
                  <a:moveTo>
                    <a:pt x="89" y="70"/>
                  </a:moveTo>
                  <a:cubicBezTo>
                    <a:pt x="89" y="64"/>
                    <a:pt x="87" y="59"/>
                    <a:pt x="83" y="55"/>
                  </a:cubicBezTo>
                  <a:cubicBezTo>
                    <a:pt x="79" y="51"/>
                    <a:pt x="75" y="49"/>
                    <a:pt x="69" y="49"/>
                  </a:cubicBezTo>
                  <a:cubicBezTo>
                    <a:pt x="63" y="49"/>
                    <a:pt x="58" y="51"/>
                    <a:pt x="54" y="55"/>
                  </a:cubicBezTo>
                  <a:cubicBezTo>
                    <a:pt x="50" y="59"/>
                    <a:pt x="48" y="64"/>
                    <a:pt x="48" y="70"/>
                  </a:cubicBezTo>
                  <a:cubicBezTo>
                    <a:pt x="48" y="75"/>
                    <a:pt x="50" y="80"/>
                    <a:pt x="54" y="84"/>
                  </a:cubicBezTo>
                  <a:cubicBezTo>
                    <a:pt x="58" y="88"/>
                    <a:pt x="63" y="90"/>
                    <a:pt x="69" y="90"/>
                  </a:cubicBezTo>
                  <a:cubicBezTo>
                    <a:pt x="75" y="90"/>
                    <a:pt x="79" y="88"/>
                    <a:pt x="83" y="84"/>
                  </a:cubicBezTo>
                  <a:cubicBezTo>
                    <a:pt x="87" y="80"/>
                    <a:pt x="89" y="75"/>
                    <a:pt x="89" y="70"/>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39850" y="387350"/>
            <a:ext cx="5257800" cy="830263"/>
          </a:xfrm>
          <a:prstGeom prst="rect">
            <a:avLst/>
          </a:prstGeom>
        </p:spPr>
        <p:txBody>
          <a:bodyPr>
            <a:spAutoFit/>
          </a:bodyPr>
          <a:lstStyle/>
          <a:p>
            <a:pPr algn="just" eaLnBrk="1" hangingPunct="1">
              <a:defRPr/>
            </a:pPr>
            <a:r>
              <a:rPr lang="en-US" altLang="zh-CN" sz="48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91</a:t>
            </a:r>
            <a:r>
              <a:rPr lang="en-US" altLang="zh-CN"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的中国网民都用社交媒体</a:t>
            </a:r>
            <a:endParaRPr lang="en-US"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 name="矩形 3"/>
          <p:cNvSpPr/>
          <p:nvPr/>
        </p:nvSpPr>
        <p:spPr>
          <a:xfrm>
            <a:off x="3481388" y="884238"/>
            <a:ext cx="4391025" cy="831850"/>
          </a:xfrm>
          <a:prstGeom prst="rect">
            <a:avLst/>
          </a:prstGeom>
        </p:spPr>
        <p:txBody>
          <a:bodyPr wrap="none">
            <a:spAutoFit/>
          </a:bodyPr>
          <a:lstStyle/>
          <a:p>
            <a:pPr algn="just" eaLnBrk="1" hangingPunct="1">
              <a:defRPr/>
            </a:pP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相比而言美国的比重只有</a:t>
            </a:r>
            <a:r>
              <a:rPr lang="en-US" altLang="zh-CN" sz="48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67</a:t>
            </a:r>
            <a:r>
              <a:rPr lang="en-US" altLang="zh-CN" sz="24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a:t>
            </a:r>
            <a:endParaRPr lang="zh-CN" altLang="en-US" sz="2400" kern="0" dirty="0">
              <a:solidFill>
                <a:srgbClr val="F88A44"/>
              </a:solidFill>
              <a:latin typeface="Impact" panose="020B0806030902050204" pitchFamily="34" charset="0"/>
              <a:ea typeface="微软雅黑" panose="020B0503020204020204" pitchFamily="34" charset="-122"/>
              <a:cs typeface="宋体" panose="02010600030101010101" pitchFamily="2" charset="-122"/>
            </a:endParaRPr>
          </a:p>
        </p:txBody>
      </p:sp>
      <p:sp>
        <p:nvSpPr>
          <p:cNvPr id="20484" name="等腰三角形 4"/>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20485" name="组合 11"/>
          <p:cNvGrpSpPr>
            <a:grpSpLocks/>
          </p:cNvGrpSpPr>
          <p:nvPr/>
        </p:nvGrpSpPr>
        <p:grpSpPr bwMode="auto">
          <a:xfrm>
            <a:off x="1566863" y="2552700"/>
            <a:ext cx="2292350" cy="2292350"/>
            <a:chOff x="118530" y="2859782"/>
            <a:chExt cx="2060984" cy="2060984"/>
          </a:xfrm>
        </p:grpSpPr>
        <p:sp>
          <p:nvSpPr>
            <p:cNvPr id="20497" name="椭圆 5"/>
            <p:cNvSpPr>
              <a:spLocks noChangeArrowheads="1"/>
            </p:cNvSpPr>
            <p:nvPr/>
          </p:nvSpPr>
          <p:spPr bwMode="auto">
            <a:xfrm>
              <a:off x="118530" y="2859782"/>
              <a:ext cx="2060984" cy="2060984"/>
            </a:xfrm>
            <a:prstGeom prst="ellipse">
              <a:avLst/>
            </a:pr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0498" name="任意多边形 10"/>
            <p:cNvSpPr>
              <a:spLocks/>
            </p:cNvSpPr>
            <p:nvPr/>
          </p:nvSpPr>
          <p:spPr bwMode="auto">
            <a:xfrm>
              <a:off x="1149022" y="2859782"/>
              <a:ext cx="551865" cy="1121668"/>
            </a:xfrm>
            <a:custGeom>
              <a:avLst/>
              <a:gdLst>
                <a:gd name="T0" fmla="*/ 5383 w 551865"/>
                <a:gd name="T1" fmla="*/ 0 h 1121668"/>
                <a:gd name="T2" fmla="*/ 496577 w 551865"/>
                <a:gd name="T3" fmla="*/ 124375 h 1121668"/>
                <a:gd name="T4" fmla="*/ 551865 w 551865"/>
                <a:gd name="T5" fmla="*/ 157964 h 1121668"/>
                <a:gd name="T6" fmla="*/ 0 w 551865"/>
                <a:gd name="T7" fmla="*/ 1121668 h 1121668"/>
                <a:gd name="T8" fmla="*/ 0 w 551865"/>
                <a:gd name="T9" fmla="*/ 272 h 1121668"/>
                <a:gd name="T10" fmla="*/ 5383 w 551865"/>
                <a:gd name="T11" fmla="*/ 0 h 11216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1865" h="1121668">
                  <a:moveTo>
                    <a:pt x="5383" y="0"/>
                  </a:moveTo>
                  <a:cubicBezTo>
                    <a:pt x="183235" y="0"/>
                    <a:pt x="350563" y="45055"/>
                    <a:pt x="496577" y="124375"/>
                  </a:cubicBezTo>
                  <a:lnTo>
                    <a:pt x="551865" y="157964"/>
                  </a:lnTo>
                  <a:lnTo>
                    <a:pt x="0" y="1121668"/>
                  </a:lnTo>
                  <a:lnTo>
                    <a:pt x="0" y="272"/>
                  </a:lnTo>
                  <a:lnTo>
                    <a:pt x="5383" y="0"/>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0486" name="组合 20"/>
          <p:cNvGrpSpPr>
            <a:grpSpLocks/>
          </p:cNvGrpSpPr>
          <p:nvPr/>
        </p:nvGrpSpPr>
        <p:grpSpPr bwMode="auto">
          <a:xfrm>
            <a:off x="5032375" y="2530475"/>
            <a:ext cx="2292350" cy="2292350"/>
            <a:chOff x="7032154" y="2859782"/>
            <a:chExt cx="2060984" cy="2060984"/>
          </a:xfrm>
        </p:grpSpPr>
        <p:sp>
          <p:nvSpPr>
            <p:cNvPr id="20495" name="椭圆 13"/>
            <p:cNvSpPr>
              <a:spLocks noChangeArrowheads="1"/>
            </p:cNvSpPr>
            <p:nvPr/>
          </p:nvSpPr>
          <p:spPr bwMode="auto">
            <a:xfrm>
              <a:off x="7032154" y="2859782"/>
              <a:ext cx="2060984" cy="2060984"/>
            </a:xfrm>
            <a:prstGeom prst="ellipse">
              <a:avLst/>
            </a:prstGeom>
            <a:solidFill>
              <a:srgbClr val="3C8DA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0496" name="任意多边形 19"/>
            <p:cNvSpPr>
              <a:spLocks/>
            </p:cNvSpPr>
            <p:nvPr/>
          </p:nvSpPr>
          <p:spPr bwMode="auto">
            <a:xfrm>
              <a:off x="8067675" y="2860036"/>
              <a:ext cx="1025463" cy="1620316"/>
            </a:xfrm>
            <a:custGeom>
              <a:avLst/>
              <a:gdLst>
                <a:gd name="T0" fmla="*/ 0 w 1025463"/>
                <a:gd name="T1" fmla="*/ 0 h 1620316"/>
                <a:gd name="T2" fmla="*/ 100333 w 1025463"/>
                <a:gd name="T3" fmla="*/ 5066 h 1620316"/>
                <a:gd name="T4" fmla="*/ 1025463 w 1025463"/>
                <a:gd name="T5" fmla="*/ 1030238 h 1620316"/>
                <a:gd name="T6" fmla="*/ 849471 w 1025463"/>
                <a:gd name="T7" fmla="*/ 1606396 h 1620316"/>
                <a:gd name="T8" fmla="*/ 839062 w 1025463"/>
                <a:gd name="T9" fmla="*/ 1620316 h 1620316"/>
                <a:gd name="T10" fmla="*/ 0 w 1025463"/>
                <a:gd name="T11" fmla="*/ 1121414 h 1620316"/>
                <a:gd name="T12" fmla="*/ 0 w 1025463"/>
                <a:gd name="T13" fmla="*/ 0 h 1620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25463" h="1620316">
                  <a:moveTo>
                    <a:pt x="0" y="0"/>
                  </a:moveTo>
                  <a:lnTo>
                    <a:pt x="100333" y="5066"/>
                  </a:lnTo>
                  <a:cubicBezTo>
                    <a:pt x="619965" y="57838"/>
                    <a:pt x="1025463" y="496683"/>
                    <a:pt x="1025463" y="1030238"/>
                  </a:cubicBezTo>
                  <a:cubicBezTo>
                    <a:pt x="1025463" y="1243660"/>
                    <a:pt x="960583" y="1441929"/>
                    <a:pt x="849471" y="1606396"/>
                  </a:cubicBezTo>
                  <a:lnTo>
                    <a:pt x="839062" y="1620316"/>
                  </a:lnTo>
                  <a:lnTo>
                    <a:pt x="0" y="1121414"/>
                  </a:lnTo>
                  <a:lnTo>
                    <a:pt x="0" y="0"/>
                  </a:lnTo>
                  <a:close/>
                </a:path>
              </a:pathLst>
            </a:custGeom>
            <a:solidFill>
              <a:srgbClr val="FFC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2" name="矩形 21"/>
          <p:cNvSpPr/>
          <p:nvPr/>
        </p:nvSpPr>
        <p:spPr>
          <a:xfrm>
            <a:off x="1687513" y="3195638"/>
            <a:ext cx="1038225" cy="1016000"/>
          </a:xfrm>
          <a:prstGeom prst="rect">
            <a:avLst/>
          </a:prstGeom>
        </p:spPr>
        <p:txBody>
          <a:bodyPr wrap="none">
            <a:spAutoFit/>
          </a:bodyPr>
          <a:lstStyle/>
          <a:p>
            <a:pPr eaLnBrk="1" hangingPunct="1">
              <a:defRPr/>
            </a:pPr>
            <a:r>
              <a:rPr lang="en-US" altLang="zh-CN" sz="60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91</a:t>
            </a:r>
            <a:r>
              <a:rPr lang="en-US" altLang="zh-CN" sz="16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a:t>
            </a:r>
            <a:endParaRPr lang="zh-CN" altLang="en-US" sz="1600" kern="0" dirty="0">
              <a:solidFill>
                <a:schemeClr val="bg1"/>
              </a:solidFill>
              <a:latin typeface="Impact" panose="020B0806030902050204" pitchFamily="34" charset="0"/>
              <a:ea typeface="微软雅黑" panose="020B0503020204020204" pitchFamily="34" charset="-122"/>
              <a:cs typeface="宋体" panose="02010600030101010101" pitchFamily="2" charset="-122"/>
            </a:endParaRPr>
          </a:p>
        </p:txBody>
      </p:sp>
      <p:sp>
        <p:nvSpPr>
          <p:cNvPr id="23" name="矩形 22"/>
          <p:cNvSpPr/>
          <p:nvPr/>
        </p:nvSpPr>
        <p:spPr>
          <a:xfrm>
            <a:off x="5219700" y="3195638"/>
            <a:ext cx="1046163" cy="1016000"/>
          </a:xfrm>
          <a:prstGeom prst="rect">
            <a:avLst/>
          </a:prstGeom>
        </p:spPr>
        <p:txBody>
          <a:bodyPr wrap="none">
            <a:spAutoFit/>
          </a:bodyPr>
          <a:lstStyle/>
          <a:p>
            <a:pPr eaLnBrk="1" hangingPunct="1">
              <a:defRPr/>
            </a:pPr>
            <a:r>
              <a:rPr lang="en-US" altLang="zh-CN" sz="60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67</a:t>
            </a:r>
            <a:r>
              <a:rPr lang="en-US" altLang="zh-CN" sz="16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a:t>
            </a:r>
            <a:endParaRPr lang="zh-CN" altLang="en-US" sz="1600" kern="0" dirty="0">
              <a:solidFill>
                <a:schemeClr val="bg1"/>
              </a:solidFill>
              <a:latin typeface="Impact" panose="020B0806030902050204" pitchFamily="34" charset="0"/>
              <a:ea typeface="微软雅黑" panose="020B0503020204020204" pitchFamily="34" charset="-122"/>
              <a:cs typeface="宋体" panose="02010600030101010101" pitchFamily="2" charset="-122"/>
            </a:endParaRPr>
          </a:p>
        </p:txBody>
      </p:sp>
      <p:grpSp>
        <p:nvGrpSpPr>
          <p:cNvPr id="20489" name="组合 26"/>
          <p:cNvGrpSpPr>
            <a:grpSpLocks/>
          </p:cNvGrpSpPr>
          <p:nvPr/>
        </p:nvGrpSpPr>
        <p:grpSpPr bwMode="auto">
          <a:xfrm>
            <a:off x="2359025" y="2055813"/>
            <a:ext cx="736600" cy="314325"/>
            <a:chOff x="2358697" y="2055751"/>
            <a:chExt cx="736928" cy="314471"/>
          </a:xfrm>
        </p:grpSpPr>
        <p:sp>
          <p:nvSpPr>
            <p:cNvPr id="26" name="圆角矩形 25"/>
            <p:cNvSpPr/>
            <p:nvPr/>
          </p:nvSpPr>
          <p:spPr>
            <a:xfrm>
              <a:off x="2358697" y="2055751"/>
              <a:ext cx="736928" cy="308118"/>
            </a:xfrm>
            <a:prstGeom prst="roundRect">
              <a:avLst>
                <a:gd name="adj" fmla="val 50000"/>
              </a:avLst>
            </a:prstGeom>
            <a:solidFill>
              <a:srgbClr val="F88A44"/>
            </a:solidFill>
            <a:ln w="12700">
              <a:solidFill>
                <a:srgbClr val="1E1D3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24" name="矩形 23"/>
            <p:cNvSpPr/>
            <p:nvPr/>
          </p:nvSpPr>
          <p:spPr>
            <a:xfrm>
              <a:off x="2450813" y="2062104"/>
              <a:ext cx="543167" cy="308118"/>
            </a:xfrm>
            <a:prstGeom prst="rect">
              <a:avLst/>
            </a:prstGeom>
          </p:spPr>
          <p:txBody>
            <a:bodyPr wrap="none">
              <a:spAutoFit/>
            </a:bodyPr>
            <a:lstStyle/>
            <a:p>
              <a:pP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中国</a:t>
              </a:r>
              <a:endParaRPr lang="zh-CN" altLang="en-US" sz="1400" dirty="0">
                <a:solidFill>
                  <a:schemeClr val="bg1"/>
                </a:solidFill>
                <a:ea typeface="宋体" charset="-122"/>
              </a:endParaRPr>
            </a:p>
          </p:txBody>
        </p:sp>
      </p:grpSp>
      <p:grpSp>
        <p:nvGrpSpPr>
          <p:cNvPr id="20490" name="组合 28"/>
          <p:cNvGrpSpPr>
            <a:grpSpLocks/>
          </p:cNvGrpSpPr>
          <p:nvPr/>
        </p:nvGrpSpPr>
        <p:grpSpPr bwMode="auto">
          <a:xfrm>
            <a:off x="5810250" y="2085975"/>
            <a:ext cx="736600" cy="307975"/>
            <a:chOff x="5810091" y="2085415"/>
            <a:chExt cx="736928" cy="308902"/>
          </a:xfrm>
        </p:grpSpPr>
        <p:sp>
          <p:nvSpPr>
            <p:cNvPr id="28" name="圆角矩形 27"/>
            <p:cNvSpPr/>
            <p:nvPr/>
          </p:nvSpPr>
          <p:spPr>
            <a:xfrm>
              <a:off x="5810091" y="2085415"/>
              <a:ext cx="736928" cy="308902"/>
            </a:xfrm>
            <a:prstGeom prst="roundRect">
              <a:avLst>
                <a:gd name="adj" fmla="val 50000"/>
              </a:avLst>
            </a:prstGeom>
            <a:solidFill>
              <a:srgbClr val="FFC000"/>
            </a:solidFill>
            <a:ln w="12700">
              <a:solidFill>
                <a:srgbClr val="3C8DA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25" name="矩形 24"/>
            <p:cNvSpPr/>
            <p:nvPr/>
          </p:nvSpPr>
          <p:spPr>
            <a:xfrm>
              <a:off x="5906972" y="2087008"/>
              <a:ext cx="543167" cy="307309"/>
            </a:xfrm>
            <a:prstGeom prst="rect">
              <a:avLst/>
            </a:prstGeom>
          </p:spPr>
          <p:txBody>
            <a:bodyPr wrap="none">
              <a:spAutoFit/>
            </a:bodyPr>
            <a:lstStyle/>
            <a:p>
              <a:pP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美国</a:t>
              </a:r>
              <a:endParaRPr lang="zh-CN" altLang="en-US" sz="1400" dirty="0">
                <a:solidFill>
                  <a:schemeClr val="bg1"/>
                </a:solidFill>
                <a:ea typeface="宋体" charset="-122"/>
              </a:endParaRPr>
            </a:p>
          </p:txBody>
        </p:sp>
      </p:gr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58988" y="992188"/>
            <a:ext cx="4872037" cy="1939925"/>
          </a:xfrm>
          <a:prstGeom prst="rect">
            <a:avLst/>
          </a:prstGeom>
        </p:spPr>
        <p:txBody>
          <a:bodyPr>
            <a:spAutoFit/>
          </a:bodyPr>
          <a:lstStyle/>
          <a:p>
            <a:pPr algn="just" eaLnBrk="1" hangingPunct="1">
              <a:defRPr/>
            </a:pPr>
            <a:r>
              <a:rPr lang="zh-CN" altLang="zh-CN" sz="40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自</a:t>
            </a:r>
            <a:r>
              <a:rPr lang="en-US" altLang="zh-CN" sz="40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2012</a:t>
            </a:r>
            <a:r>
              <a:rPr lang="zh-CN" altLang="zh-CN" sz="40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年</a:t>
            </a:r>
            <a:r>
              <a:rPr lang="en-US" altLang="zh-CN" sz="40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11</a:t>
            </a:r>
            <a:r>
              <a:rPr lang="zh-CN" altLang="zh-CN" sz="40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月起腾讯每月即时通讯平台上的活跃用户为</a:t>
            </a:r>
            <a:r>
              <a:rPr lang="en-US" altLang="zh-CN" sz="40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7.84</a:t>
            </a:r>
            <a:r>
              <a:rPr lang="zh-CN" altLang="zh-CN" sz="40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亿</a:t>
            </a:r>
            <a:endParaRPr lang="zh-CN" altLang="en-US" sz="40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endParaRPr>
          </a:p>
        </p:txBody>
      </p:sp>
      <p:grpSp>
        <p:nvGrpSpPr>
          <p:cNvPr id="21507" name="组合 26"/>
          <p:cNvGrpSpPr>
            <a:grpSpLocks/>
          </p:cNvGrpSpPr>
          <p:nvPr/>
        </p:nvGrpSpPr>
        <p:grpSpPr bwMode="auto">
          <a:xfrm>
            <a:off x="2124075" y="682625"/>
            <a:ext cx="7019925" cy="4346575"/>
            <a:chOff x="1127683" y="-401431"/>
            <a:chExt cx="9245135" cy="5565570"/>
          </a:xfrm>
        </p:grpSpPr>
        <p:sp>
          <p:nvSpPr>
            <p:cNvPr id="21508" name="Rectangle 5"/>
            <p:cNvSpPr>
              <a:spLocks noChangeArrowheads="1"/>
            </p:cNvSpPr>
            <p:nvPr/>
          </p:nvSpPr>
          <p:spPr bwMode="auto">
            <a:xfrm>
              <a:off x="3692525" y="3138488"/>
              <a:ext cx="177800" cy="476250"/>
            </a:xfrm>
            <a:prstGeom prst="rect">
              <a:avLst/>
            </a:prstGeom>
            <a:solidFill>
              <a:srgbClr val="D6D5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09" name="Rectangle 6"/>
            <p:cNvSpPr>
              <a:spLocks noChangeArrowheads="1"/>
            </p:cNvSpPr>
            <p:nvPr/>
          </p:nvSpPr>
          <p:spPr bwMode="auto">
            <a:xfrm>
              <a:off x="4094163" y="3587750"/>
              <a:ext cx="517525" cy="227013"/>
            </a:xfrm>
            <a:prstGeom prst="rect">
              <a:avLst/>
            </a:prstGeom>
            <a:solidFill>
              <a:srgbClr val="D6D5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10" name="Freeform 7"/>
            <p:cNvSpPr>
              <a:spLocks/>
            </p:cNvSpPr>
            <p:nvPr/>
          </p:nvSpPr>
          <p:spPr bwMode="auto">
            <a:xfrm>
              <a:off x="3821113" y="3278188"/>
              <a:ext cx="414338" cy="501650"/>
            </a:xfrm>
            <a:custGeom>
              <a:avLst/>
              <a:gdLst>
                <a:gd name="T0" fmla="*/ 200025 w 261"/>
                <a:gd name="T1" fmla="*/ 0 h 316"/>
                <a:gd name="T2" fmla="*/ 414338 w 261"/>
                <a:gd name="T3" fmla="*/ 393700 h 316"/>
                <a:gd name="T4" fmla="*/ 215900 w 261"/>
                <a:gd name="T5" fmla="*/ 501650 h 316"/>
                <a:gd name="T6" fmla="*/ 0 w 261"/>
                <a:gd name="T7" fmla="*/ 109538 h 316"/>
                <a:gd name="T8" fmla="*/ 200025 w 261"/>
                <a:gd name="T9" fmla="*/ 0 h 3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1" h="316">
                  <a:moveTo>
                    <a:pt x="126" y="0"/>
                  </a:moveTo>
                  <a:lnTo>
                    <a:pt x="261" y="248"/>
                  </a:lnTo>
                  <a:lnTo>
                    <a:pt x="136" y="316"/>
                  </a:lnTo>
                  <a:lnTo>
                    <a:pt x="0" y="69"/>
                  </a:lnTo>
                  <a:lnTo>
                    <a:pt x="126" y="0"/>
                  </a:lnTo>
                  <a:close/>
                </a:path>
              </a:pathLst>
            </a:custGeom>
            <a:solidFill>
              <a:srgbClr val="D6D5C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11" name="Freeform 8"/>
            <p:cNvSpPr>
              <a:spLocks/>
            </p:cNvSpPr>
            <p:nvPr/>
          </p:nvSpPr>
          <p:spPr bwMode="auto">
            <a:xfrm>
              <a:off x="3800475" y="2855913"/>
              <a:ext cx="444500" cy="573088"/>
            </a:xfrm>
            <a:custGeom>
              <a:avLst/>
              <a:gdLst>
                <a:gd name="T0" fmla="*/ 247129 w 268"/>
                <a:gd name="T1" fmla="*/ 58139 h 345"/>
                <a:gd name="T2" fmla="*/ 383132 w 268"/>
                <a:gd name="T3" fmla="*/ 29900 h 345"/>
                <a:gd name="T4" fmla="*/ 383132 w 268"/>
                <a:gd name="T5" fmla="*/ 29900 h 345"/>
                <a:gd name="T6" fmla="*/ 416304 w 268"/>
                <a:gd name="T7" fmla="*/ 162790 h 345"/>
                <a:gd name="T8" fmla="*/ 197371 w 268"/>
                <a:gd name="T9" fmla="*/ 514949 h 345"/>
                <a:gd name="T10" fmla="*/ 63026 w 268"/>
                <a:gd name="T11" fmla="*/ 544849 h 345"/>
                <a:gd name="T12" fmla="*/ 63026 w 268"/>
                <a:gd name="T13" fmla="*/ 544849 h 345"/>
                <a:gd name="T14" fmla="*/ 28196 w 268"/>
                <a:gd name="T15" fmla="*/ 410298 h 345"/>
                <a:gd name="T16" fmla="*/ 247129 w 268"/>
                <a:gd name="T17" fmla="*/ 58139 h 3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8" h="345">
                  <a:moveTo>
                    <a:pt x="149" y="35"/>
                  </a:moveTo>
                  <a:cubicBezTo>
                    <a:pt x="166" y="8"/>
                    <a:pt x="203" y="0"/>
                    <a:pt x="231" y="18"/>
                  </a:cubicBezTo>
                  <a:cubicBezTo>
                    <a:pt x="231" y="18"/>
                    <a:pt x="231" y="18"/>
                    <a:pt x="231" y="18"/>
                  </a:cubicBezTo>
                  <a:cubicBezTo>
                    <a:pt x="259" y="35"/>
                    <a:pt x="268" y="71"/>
                    <a:pt x="251" y="98"/>
                  </a:cubicBezTo>
                  <a:cubicBezTo>
                    <a:pt x="119" y="310"/>
                    <a:pt x="119" y="310"/>
                    <a:pt x="119" y="310"/>
                  </a:cubicBezTo>
                  <a:cubicBezTo>
                    <a:pt x="102" y="337"/>
                    <a:pt x="66" y="345"/>
                    <a:pt x="38" y="328"/>
                  </a:cubicBezTo>
                  <a:cubicBezTo>
                    <a:pt x="38" y="328"/>
                    <a:pt x="38" y="328"/>
                    <a:pt x="38" y="328"/>
                  </a:cubicBezTo>
                  <a:cubicBezTo>
                    <a:pt x="10" y="310"/>
                    <a:pt x="0" y="274"/>
                    <a:pt x="17" y="247"/>
                  </a:cubicBezTo>
                  <a:lnTo>
                    <a:pt x="149" y="35"/>
                  </a:lnTo>
                  <a:close/>
                </a:path>
              </a:pathLst>
            </a:custGeom>
            <a:solidFill>
              <a:srgbClr val="D6D5C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12" name="Freeform 9"/>
            <p:cNvSpPr>
              <a:spLocks/>
            </p:cNvSpPr>
            <p:nvPr/>
          </p:nvSpPr>
          <p:spPr bwMode="auto">
            <a:xfrm>
              <a:off x="3692525" y="2868613"/>
              <a:ext cx="192088" cy="406400"/>
            </a:xfrm>
            <a:custGeom>
              <a:avLst/>
              <a:gdLst>
                <a:gd name="T0" fmla="*/ 0 w 116"/>
                <a:gd name="T1" fmla="*/ 96603 h 244"/>
                <a:gd name="T2" fmla="*/ 96044 w 116"/>
                <a:gd name="T3" fmla="*/ 0 h 244"/>
                <a:gd name="T4" fmla="*/ 96044 w 116"/>
                <a:gd name="T5" fmla="*/ 0 h 244"/>
                <a:gd name="T6" fmla="*/ 192088 w 116"/>
                <a:gd name="T7" fmla="*/ 96603 h 244"/>
                <a:gd name="T8" fmla="*/ 192088 w 116"/>
                <a:gd name="T9" fmla="*/ 309797 h 244"/>
                <a:gd name="T10" fmla="*/ 96044 w 116"/>
                <a:gd name="T11" fmla="*/ 406400 h 244"/>
                <a:gd name="T12" fmla="*/ 96044 w 116"/>
                <a:gd name="T13" fmla="*/ 406400 h 244"/>
                <a:gd name="T14" fmla="*/ 0 w 116"/>
                <a:gd name="T15" fmla="*/ 309797 h 244"/>
                <a:gd name="T16" fmla="*/ 0 w 116"/>
                <a:gd name="T17" fmla="*/ 96603 h 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6" h="244">
                  <a:moveTo>
                    <a:pt x="0" y="58"/>
                  </a:moveTo>
                  <a:cubicBezTo>
                    <a:pt x="0" y="26"/>
                    <a:pt x="26" y="0"/>
                    <a:pt x="58" y="0"/>
                  </a:cubicBezTo>
                  <a:cubicBezTo>
                    <a:pt x="58" y="0"/>
                    <a:pt x="58" y="0"/>
                    <a:pt x="58" y="0"/>
                  </a:cubicBezTo>
                  <a:cubicBezTo>
                    <a:pt x="90" y="0"/>
                    <a:pt x="116" y="26"/>
                    <a:pt x="116" y="58"/>
                  </a:cubicBezTo>
                  <a:cubicBezTo>
                    <a:pt x="116" y="186"/>
                    <a:pt x="116" y="186"/>
                    <a:pt x="116" y="186"/>
                  </a:cubicBezTo>
                  <a:cubicBezTo>
                    <a:pt x="116" y="218"/>
                    <a:pt x="90" y="244"/>
                    <a:pt x="58" y="244"/>
                  </a:cubicBezTo>
                  <a:cubicBezTo>
                    <a:pt x="58" y="244"/>
                    <a:pt x="58" y="244"/>
                    <a:pt x="58" y="244"/>
                  </a:cubicBezTo>
                  <a:cubicBezTo>
                    <a:pt x="26" y="244"/>
                    <a:pt x="0" y="218"/>
                    <a:pt x="0" y="186"/>
                  </a:cubicBezTo>
                  <a:lnTo>
                    <a:pt x="0" y="58"/>
                  </a:lnTo>
                  <a:close/>
                </a:path>
              </a:pathLst>
            </a:custGeom>
            <a:solidFill>
              <a:srgbClr val="D6D5C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13" name="Oval 10"/>
            <p:cNvSpPr>
              <a:spLocks noChangeArrowheads="1"/>
            </p:cNvSpPr>
            <p:nvPr/>
          </p:nvSpPr>
          <p:spPr bwMode="auto">
            <a:xfrm>
              <a:off x="3690938" y="3328988"/>
              <a:ext cx="439738" cy="476250"/>
            </a:xfrm>
            <a:prstGeom prst="ellipse">
              <a:avLst/>
            </a:prstGeom>
            <a:solidFill>
              <a:srgbClr val="D6D5C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14" name="Rectangle 11"/>
            <p:cNvSpPr>
              <a:spLocks noChangeArrowheads="1"/>
            </p:cNvSpPr>
            <p:nvPr/>
          </p:nvSpPr>
          <p:spPr bwMode="auto">
            <a:xfrm>
              <a:off x="3981450" y="3692525"/>
              <a:ext cx="487363" cy="206375"/>
            </a:xfrm>
            <a:prstGeom prst="rect">
              <a:avLst/>
            </a:prstGeom>
            <a:solidFill>
              <a:srgbClr val="D6D5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15" name="Rectangle 12"/>
            <p:cNvSpPr>
              <a:spLocks noChangeArrowheads="1"/>
            </p:cNvSpPr>
            <p:nvPr/>
          </p:nvSpPr>
          <p:spPr bwMode="auto">
            <a:xfrm>
              <a:off x="3692525" y="3138488"/>
              <a:ext cx="177800" cy="476250"/>
            </a:xfrm>
            <a:prstGeom prst="rect">
              <a:avLst/>
            </a:prstGeom>
            <a:solidFill>
              <a:srgbClr val="D6D5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16" name="Rectangle 13"/>
            <p:cNvSpPr>
              <a:spLocks noChangeArrowheads="1"/>
            </p:cNvSpPr>
            <p:nvPr/>
          </p:nvSpPr>
          <p:spPr bwMode="auto">
            <a:xfrm>
              <a:off x="4094163" y="3587750"/>
              <a:ext cx="517525" cy="227013"/>
            </a:xfrm>
            <a:prstGeom prst="rect">
              <a:avLst/>
            </a:prstGeom>
            <a:solidFill>
              <a:srgbClr val="D6D5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17" name="Freeform 14"/>
            <p:cNvSpPr>
              <a:spLocks/>
            </p:cNvSpPr>
            <p:nvPr/>
          </p:nvSpPr>
          <p:spPr bwMode="auto">
            <a:xfrm>
              <a:off x="3821113" y="3278188"/>
              <a:ext cx="414338" cy="501650"/>
            </a:xfrm>
            <a:custGeom>
              <a:avLst/>
              <a:gdLst>
                <a:gd name="T0" fmla="*/ 200025 w 261"/>
                <a:gd name="T1" fmla="*/ 0 h 316"/>
                <a:gd name="T2" fmla="*/ 414338 w 261"/>
                <a:gd name="T3" fmla="*/ 393700 h 316"/>
                <a:gd name="T4" fmla="*/ 215900 w 261"/>
                <a:gd name="T5" fmla="*/ 501650 h 316"/>
                <a:gd name="T6" fmla="*/ 0 w 261"/>
                <a:gd name="T7" fmla="*/ 109538 h 316"/>
                <a:gd name="T8" fmla="*/ 200025 w 261"/>
                <a:gd name="T9" fmla="*/ 0 h 3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1" h="316">
                  <a:moveTo>
                    <a:pt x="126" y="0"/>
                  </a:moveTo>
                  <a:lnTo>
                    <a:pt x="261" y="248"/>
                  </a:lnTo>
                  <a:lnTo>
                    <a:pt x="136" y="316"/>
                  </a:lnTo>
                  <a:lnTo>
                    <a:pt x="0" y="69"/>
                  </a:lnTo>
                  <a:lnTo>
                    <a:pt x="126" y="0"/>
                  </a:lnTo>
                  <a:close/>
                </a:path>
              </a:pathLst>
            </a:custGeom>
            <a:solidFill>
              <a:srgbClr val="D6D5C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18" name="Freeform 15"/>
            <p:cNvSpPr>
              <a:spLocks/>
            </p:cNvSpPr>
            <p:nvPr/>
          </p:nvSpPr>
          <p:spPr bwMode="auto">
            <a:xfrm>
              <a:off x="3800475" y="2855913"/>
              <a:ext cx="444500" cy="573088"/>
            </a:xfrm>
            <a:custGeom>
              <a:avLst/>
              <a:gdLst>
                <a:gd name="T0" fmla="*/ 247129 w 268"/>
                <a:gd name="T1" fmla="*/ 58139 h 345"/>
                <a:gd name="T2" fmla="*/ 383132 w 268"/>
                <a:gd name="T3" fmla="*/ 29900 h 345"/>
                <a:gd name="T4" fmla="*/ 383132 w 268"/>
                <a:gd name="T5" fmla="*/ 29900 h 345"/>
                <a:gd name="T6" fmla="*/ 416304 w 268"/>
                <a:gd name="T7" fmla="*/ 162790 h 345"/>
                <a:gd name="T8" fmla="*/ 197371 w 268"/>
                <a:gd name="T9" fmla="*/ 514949 h 345"/>
                <a:gd name="T10" fmla="*/ 63026 w 268"/>
                <a:gd name="T11" fmla="*/ 544849 h 345"/>
                <a:gd name="T12" fmla="*/ 63026 w 268"/>
                <a:gd name="T13" fmla="*/ 544849 h 345"/>
                <a:gd name="T14" fmla="*/ 28196 w 268"/>
                <a:gd name="T15" fmla="*/ 410298 h 345"/>
                <a:gd name="T16" fmla="*/ 247129 w 268"/>
                <a:gd name="T17" fmla="*/ 58139 h 3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8" h="345">
                  <a:moveTo>
                    <a:pt x="149" y="35"/>
                  </a:moveTo>
                  <a:cubicBezTo>
                    <a:pt x="166" y="8"/>
                    <a:pt x="203" y="0"/>
                    <a:pt x="231" y="18"/>
                  </a:cubicBezTo>
                  <a:cubicBezTo>
                    <a:pt x="231" y="18"/>
                    <a:pt x="231" y="18"/>
                    <a:pt x="231" y="18"/>
                  </a:cubicBezTo>
                  <a:cubicBezTo>
                    <a:pt x="259" y="35"/>
                    <a:pt x="268" y="71"/>
                    <a:pt x="251" y="98"/>
                  </a:cubicBezTo>
                  <a:cubicBezTo>
                    <a:pt x="119" y="310"/>
                    <a:pt x="119" y="310"/>
                    <a:pt x="119" y="310"/>
                  </a:cubicBezTo>
                  <a:cubicBezTo>
                    <a:pt x="102" y="337"/>
                    <a:pt x="66" y="345"/>
                    <a:pt x="38" y="328"/>
                  </a:cubicBezTo>
                  <a:cubicBezTo>
                    <a:pt x="38" y="328"/>
                    <a:pt x="38" y="328"/>
                    <a:pt x="38" y="328"/>
                  </a:cubicBezTo>
                  <a:cubicBezTo>
                    <a:pt x="10" y="310"/>
                    <a:pt x="0" y="274"/>
                    <a:pt x="17" y="247"/>
                  </a:cubicBezTo>
                  <a:lnTo>
                    <a:pt x="149" y="35"/>
                  </a:lnTo>
                  <a:close/>
                </a:path>
              </a:pathLst>
            </a:custGeom>
            <a:solidFill>
              <a:srgbClr val="D6D5C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19" name="Freeform 16"/>
            <p:cNvSpPr>
              <a:spLocks/>
            </p:cNvSpPr>
            <p:nvPr/>
          </p:nvSpPr>
          <p:spPr bwMode="auto">
            <a:xfrm>
              <a:off x="3692525" y="2868613"/>
              <a:ext cx="192088" cy="406400"/>
            </a:xfrm>
            <a:custGeom>
              <a:avLst/>
              <a:gdLst>
                <a:gd name="T0" fmla="*/ 0 w 116"/>
                <a:gd name="T1" fmla="*/ 96603 h 244"/>
                <a:gd name="T2" fmla="*/ 96044 w 116"/>
                <a:gd name="T3" fmla="*/ 0 h 244"/>
                <a:gd name="T4" fmla="*/ 96044 w 116"/>
                <a:gd name="T5" fmla="*/ 0 h 244"/>
                <a:gd name="T6" fmla="*/ 192088 w 116"/>
                <a:gd name="T7" fmla="*/ 96603 h 244"/>
                <a:gd name="T8" fmla="*/ 192088 w 116"/>
                <a:gd name="T9" fmla="*/ 309797 h 244"/>
                <a:gd name="T10" fmla="*/ 96044 w 116"/>
                <a:gd name="T11" fmla="*/ 406400 h 244"/>
                <a:gd name="T12" fmla="*/ 96044 w 116"/>
                <a:gd name="T13" fmla="*/ 406400 h 244"/>
                <a:gd name="T14" fmla="*/ 0 w 116"/>
                <a:gd name="T15" fmla="*/ 309797 h 244"/>
                <a:gd name="T16" fmla="*/ 0 w 116"/>
                <a:gd name="T17" fmla="*/ 96603 h 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6" h="244">
                  <a:moveTo>
                    <a:pt x="0" y="58"/>
                  </a:moveTo>
                  <a:cubicBezTo>
                    <a:pt x="0" y="26"/>
                    <a:pt x="26" y="0"/>
                    <a:pt x="58" y="0"/>
                  </a:cubicBezTo>
                  <a:cubicBezTo>
                    <a:pt x="58" y="0"/>
                    <a:pt x="58" y="0"/>
                    <a:pt x="58" y="0"/>
                  </a:cubicBezTo>
                  <a:cubicBezTo>
                    <a:pt x="90" y="0"/>
                    <a:pt x="116" y="26"/>
                    <a:pt x="116" y="58"/>
                  </a:cubicBezTo>
                  <a:cubicBezTo>
                    <a:pt x="116" y="186"/>
                    <a:pt x="116" y="186"/>
                    <a:pt x="116" y="186"/>
                  </a:cubicBezTo>
                  <a:cubicBezTo>
                    <a:pt x="116" y="218"/>
                    <a:pt x="90" y="244"/>
                    <a:pt x="58" y="244"/>
                  </a:cubicBezTo>
                  <a:cubicBezTo>
                    <a:pt x="58" y="244"/>
                    <a:pt x="58" y="244"/>
                    <a:pt x="58" y="244"/>
                  </a:cubicBezTo>
                  <a:cubicBezTo>
                    <a:pt x="26" y="244"/>
                    <a:pt x="0" y="218"/>
                    <a:pt x="0" y="186"/>
                  </a:cubicBezTo>
                  <a:lnTo>
                    <a:pt x="0" y="58"/>
                  </a:lnTo>
                  <a:close/>
                </a:path>
              </a:pathLst>
            </a:custGeom>
            <a:solidFill>
              <a:srgbClr val="D6D5C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20" name="Oval 17"/>
            <p:cNvSpPr>
              <a:spLocks noChangeArrowheads="1"/>
            </p:cNvSpPr>
            <p:nvPr/>
          </p:nvSpPr>
          <p:spPr bwMode="auto">
            <a:xfrm>
              <a:off x="3690938" y="3328988"/>
              <a:ext cx="439738" cy="476250"/>
            </a:xfrm>
            <a:prstGeom prst="ellipse">
              <a:avLst/>
            </a:prstGeom>
            <a:solidFill>
              <a:srgbClr val="D6D5C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21" name="Rectangle 18"/>
            <p:cNvSpPr>
              <a:spLocks noChangeArrowheads="1"/>
            </p:cNvSpPr>
            <p:nvPr/>
          </p:nvSpPr>
          <p:spPr bwMode="auto">
            <a:xfrm>
              <a:off x="3981450" y="3692525"/>
              <a:ext cx="487363" cy="206375"/>
            </a:xfrm>
            <a:prstGeom prst="rect">
              <a:avLst/>
            </a:prstGeom>
            <a:solidFill>
              <a:srgbClr val="D6D5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22" name="Freeform 19"/>
            <p:cNvSpPr>
              <a:spLocks/>
            </p:cNvSpPr>
            <p:nvPr/>
          </p:nvSpPr>
          <p:spPr bwMode="auto">
            <a:xfrm>
              <a:off x="3114675" y="2838450"/>
              <a:ext cx="2767013" cy="2130425"/>
            </a:xfrm>
            <a:custGeom>
              <a:avLst/>
              <a:gdLst>
                <a:gd name="T0" fmla="*/ 86314 w 1667"/>
                <a:gd name="T1" fmla="*/ 46530 h 1282"/>
                <a:gd name="T2" fmla="*/ 235702 w 1667"/>
                <a:gd name="T3" fmla="*/ 108017 h 1282"/>
                <a:gd name="T4" fmla="*/ 861476 w 1667"/>
                <a:gd name="T5" fmla="*/ 889062 h 1282"/>
                <a:gd name="T6" fmla="*/ 1472310 w 1667"/>
                <a:gd name="T7" fmla="*/ 709588 h 1282"/>
                <a:gd name="T8" fmla="*/ 1473970 w 1667"/>
                <a:gd name="T9" fmla="*/ 701279 h 1282"/>
                <a:gd name="T10" fmla="*/ 1547004 w 1667"/>
                <a:gd name="T11" fmla="*/ 312418 h 1282"/>
                <a:gd name="T12" fmla="*/ 1782707 w 1667"/>
                <a:gd name="T13" fmla="*/ 23265 h 1282"/>
                <a:gd name="T14" fmla="*/ 1844122 w 1667"/>
                <a:gd name="T15" fmla="*/ 315742 h 1282"/>
                <a:gd name="T16" fmla="*/ 1787686 w 1667"/>
                <a:gd name="T17" fmla="*/ 742824 h 1282"/>
                <a:gd name="T18" fmla="*/ 2199335 w 1667"/>
                <a:gd name="T19" fmla="*/ 1395910 h 1282"/>
                <a:gd name="T20" fmla="*/ 2765353 w 1667"/>
                <a:gd name="T21" fmla="*/ 1395910 h 1282"/>
                <a:gd name="T22" fmla="*/ 2767013 w 1667"/>
                <a:gd name="T23" fmla="*/ 2130425 h 1282"/>
                <a:gd name="T24" fmla="*/ 1678134 w 1667"/>
                <a:gd name="T25" fmla="*/ 2130425 h 1282"/>
                <a:gd name="T26" fmla="*/ 1012524 w 1667"/>
                <a:gd name="T27" fmla="*/ 1774800 h 1282"/>
                <a:gd name="T28" fmla="*/ 63075 w 1667"/>
                <a:gd name="T29" fmla="*/ 192769 h 1282"/>
                <a:gd name="T30" fmla="*/ 86314 w 1667"/>
                <a:gd name="T31" fmla="*/ 46530 h 12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667" h="1282">
                  <a:moveTo>
                    <a:pt x="52" y="28"/>
                  </a:moveTo>
                  <a:cubicBezTo>
                    <a:pt x="99" y="0"/>
                    <a:pt x="142" y="65"/>
                    <a:pt x="142" y="65"/>
                  </a:cubicBezTo>
                  <a:cubicBezTo>
                    <a:pt x="142" y="65"/>
                    <a:pt x="518" y="534"/>
                    <a:pt x="519" y="535"/>
                  </a:cubicBezTo>
                  <a:cubicBezTo>
                    <a:pt x="619" y="634"/>
                    <a:pt x="859" y="552"/>
                    <a:pt x="887" y="427"/>
                  </a:cubicBezTo>
                  <a:cubicBezTo>
                    <a:pt x="887" y="425"/>
                    <a:pt x="888" y="424"/>
                    <a:pt x="888" y="422"/>
                  </a:cubicBezTo>
                  <a:cubicBezTo>
                    <a:pt x="933" y="186"/>
                    <a:pt x="932" y="188"/>
                    <a:pt x="932" y="188"/>
                  </a:cubicBezTo>
                  <a:cubicBezTo>
                    <a:pt x="943" y="112"/>
                    <a:pt x="1009" y="11"/>
                    <a:pt x="1074" y="14"/>
                  </a:cubicBezTo>
                  <a:cubicBezTo>
                    <a:pt x="1161" y="17"/>
                    <a:pt x="1124" y="110"/>
                    <a:pt x="1111" y="190"/>
                  </a:cubicBezTo>
                  <a:cubicBezTo>
                    <a:pt x="1077" y="447"/>
                    <a:pt x="1077" y="447"/>
                    <a:pt x="1077" y="447"/>
                  </a:cubicBezTo>
                  <a:cubicBezTo>
                    <a:pt x="1077" y="447"/>
                    <a:pt x="1002" y="840"/>
                    <a:pt x="1325" y="840"/>
                  </a:cubicBezTo>
                  <a:cubicBezTo>
                    <a:pt x="1604" y="840"/>
                    <a:pt x="1666" y="840"/>
                    <a:pt x="1666" y="840"/>
                  </a:cubicBezTo>
                  <a:cubicBezTo>
                    <a:pt x="1667" y="1282"/>
                    <a:pt x="1667" y="1282"/>
                    <a:pt x="1667" y="1282"/>
                  </a:cubicBezTo>
                  <a:cubicBezTo>
                    <a:pt x="1011" y="1282"/>
                    <a:pt x="1011" y="1282"/>
                    <a:pt x="1011" y="1282"/>
                  </a:cubicBezTo>
                  <a:cubicBezTo>
                    <a:pt x="1011" y="1282"/>
                    <a:pt x="731" y="1270"/>
                    <a:pt x="610" y="1068"/>
                  </a:cubicBezTo>
                  <a:cubicBezTo>
                    <a:pt x="514" y="907"/>
                    <a:pt x="38" y="116"/>
                    <a:pt x="38" y="116"/>
                  </a:cubicBezTo>
                  <a:cubicBezTo>
                    <a:pt x="38" y="116"/>
                    <a:pt x="0" y="59"/>
                    <a:pt x="52" y="28"/>
                  </a:cubicBezTo>
                  <a:close/>
                </a:path>
              </a:pathLst>
            </a:custGeom>
            <a:solidFill>
              <a:srgbClr val="ECE7D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pic>
          <p:nvPicPr>
            <p:cNvPr id="21523" name="Picture 2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59400" y="4227513"/>
              <a:ext cx="528638" cy="747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24" name="Freeform 21"/>
            <p:cNvSpPr>
              <a:spLocks/>
            </p:cNvSpPr>
            <p:nvPr/>
          </p:nvSpPr>
          <p:spPr bwMode="auto">
            <a:xfrm>
              <a:off x="5505450" y="4102100"/>
              <a:ext cx="242888" cy="1031875"/>
            </a:xfrm>
            <a:custGeom>
              <a:avLst/>
              <a:gdLst>
                <a:gd name="T0" fmla="*/ 67744 w 147"/>
                <a:gd name="T1" fmla="*/ 1031875 h 620"/>
                <a:gd name="T2" fmla="*/ 242888 w 147"/>
                <a:gd name="T3" fmla="*/ 1031875 h 620"/>
                <a:gd name="T4" fmla="*/ 242888 w 147"/>
                <a:gd name="T5" fmla="*/ 0 h 620"/>
                <a:gd name="T6" fmla="*/ 77658 w 147"/>
                <a:gd name="T7" fmla="*/ 0 h 620"/>
                <a:gd name="T8" fmla="*/ 1652 w 147"/>
                <a:gd name="T9" fmla="*/ 44936 h 620"/>
                <a:gd name="T10" fmla="*/ 1652 w 147"/>
                <a:gd name="T11" fmla="*/ 975288 h 620"/>
                <a:gd name="T12" fmla="*/ 67744 w 147"/>
                <a:gd name="T13" fmla="*/ 1031875 h 6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7" h="620">
                  <a:moveTo>
                    <a:pt x="41" y="620"/>
                  </a:moveTo>
                  <a:cubicBezTo>
                    <a:pt x="88" y="620"/>
                    <a:pt x="147" y="620"/>
                    <a:pt x="147" y="620"/>
                  </a:cubicBezTo>
                  <a:cubicBezTo>
                    <a:pt x="147" y="0"/>
                    <a:pt x="147" y="0"/>
                    <a:pt x="147" y="0"/>
                  </a:cubicBezTo>
                  <a:cubicBezTo>
                    <a:pt x="147" y="0"/>
                    <a:pt x="69" y="0"/>
                    <a:pt x="47" y="0"/>
                  </a:cubicBezTo>
                  <a:cubicBezTo>
                    <a:pt x="24" y="0"/>
                    <a:pt x="0" y="0"/>
                    <a:pt x="1" y="27"/>
                  </a:cubicBezTo>
                  <a:cubicBezTo>
                    <a:pt x="1" y="53"/>
                    <a:pt x="0" y="565"/>
                    <a:pt x="1" y="586"/>
                  </a:cubicBezTo>
                  <a:cubicBezTo>
                    <a:pt x="1" y="606"/>
                    <a:pt x="0" y="619"/>
                    <a:pt x="41" y="62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25" name="Oval 22"/>
            <p:cNvSpPr>
              <a:spLocks noChangeArrowheads="1"/>
            </p:cNvSpPr>
            <p:nvPr/>
          </p:nvSpPr>
          <p:spPr bwMode="auto">
            <a:xfrm>
              <a:off x="5551488" y="4924425"/>
              <a:ext cx="98425" cy="96838"/>
            </a:xfrm>
            <a:prstGeom prst="ellipse">
              <a:avLst/>
            </a:prstGeom>
            <a:solidFill>
              <a:srgbClr val="1A063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26" name="Rectangle 23"/>
            <p:cNvSpPr>
              <a:spLocks noChangeArrowheads="1"/>
            </p:cNvSpPr>
            <p:nvPr/>
          </p:nvSpPr>
          <p:spPr bwMode="auto">
            <a:xfrm>
              <a:off x="5702300" y="4071940"/>
              <a:ext cx="4670518" cy="1092199"/>
            </a:xfrm>
            <a:prstGeom prst="rect">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27" name="Rectangle 24"/>
            <p:cNvSpPr>
              <a:spLocks noChangeArrowheads="1"/>
            </p:cNvSpPr>
            <p:nvPr/>
          </p:nvSpPr>
          <p:spPr bwMode="auto">
            <a:xfrm>
              <a:off x="5702300" y="4968876"/>
              <a:ext cx="4670518" cy="195263"/>
            </a:xfrm>
            <a:prstGeom prst="rect">
              <a:avLst/>
            </a:prstGeom>
            <a:solidFill>
              <a:srgbClr val="6B618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528" name="Freeform 25"/>
            <p:cNvSpPr>
              <a:spLocks/>
            </p:cNvSpPr>
            <p:nvPr/>
          </p:nvSpPr>
          <p:spPr bwMode="auto">
            <a:xfrm>
              <a:off x="1127683" y="2573337"/>
              <a:ext cx="6258698" cy="249238"/>
            </a:xfrm>
            <a:custGeom>
              <a:avLst/>
              <a:gdLst>
                <a:gd name="T0" fmla="*/ 6113454 w 3318"/>
                <a:gd name="T1" fmla="*/ 0 h 152"/>
                <a:gd name="T2" fmla="*/ 6028571 w 3318"/>
                <a:gd name="T3" fmla="*/ 0 h 152"/>
                <a:gd name="T4" fmla="*/ 5568317 w 3318"/>
                <a:gd name="T5" fmla="*/ 0 h 152"/>
                <a:gd name="T6" fmla="*/ 690381 w 3318"/>
                <a:gd name="T7" fmla="*/ 0 h 152"/>
                <a:gd name="T8" fmla="*/ 354622 w 3318"/>
                <a:gd name="T9" fmla="*/ 0 h 152"/>
                <a:gd name="T10" fmla="*/ 143358 w 3318"/>
                <a:gd name="T11" fmla="*/ 0 h 152"/>
                <a:gd name="T12" fmla="*/ 0 w 3318"/>
                <a:gd name="T13" fmla="*/ 124619 h 152"/>
                <a:gd name="T14" fmla="*/ 143358 w 3318"/>
                <a:gd name="T15" fmla="*/ 249238 h 152"/>
                <a:gd name="T16" fmla="*/ 354622 w 3318"/>
                <a:gd name="T17" fmla="*/ 249238 h 152"/>
                <a:gd name="T18" fmla="*/ 690381 w 3318"/>
                <a:gd name="T19" fmla="*/ 249238 h 152"/>
                <a:gd name="T20" fmla="*/ 5568317 w 3318"/>
                <a:gd name="T21" fmla="*/ 249238 h 152"/>
                <a:gd name="T22" fmla="*/ 6028571 w 3318"/>
                <a:gd name="T23" fmla="*/ 249238 h 152"/>
                <a:gd name="T24" fmla="*/ 6113454 w 3318"/>
                <a:gd name="T25" fmla="*/ 249238 h 152"/>
                <a:gd name="T26" fmla="*/ 6258698 w 3318"/>
                <a:gd name="T27" fmla="*/ 124619 h 152"/>
                <a:gd name="T28" fmla="*/ 6113454 w 3318"/>
                <a:gd name="T29" fmla="*/ 0 h 1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318" h="152">
                  <a:moveTo>
                    <a:pt x="3241" y="0"/>
                  </a:moveTo>
                  <a:cubicBezTo>
                    <a:pt x="3196" y="0"/>
                    <a:pt x="3196" y="0"/>
                    <a:pt x="3196" y="0"/>
                  </a:cubicBezTo>
                  <a:cubicBezTo>
                    <a:pt x="2952" y="0"/>
                    <a:pt x="2952" y="0"/>
                    <a:pt x="2952" y="0"/>
                  </a:cubicBezTo>
                  <a:cubicBezTo>
                    <a:pt x="366" y="0"/>
                    <a:pt x="366" y="0"/>
                    <a:pt x="366" y="0"/>
                  </a:cubicBezTo>
                  <a:cubicBezTo>
                    <a:pt x="188" y="0"/>
                    <a:pt x="188" y="0"/>
                    <a:pt x="188" y="0"/>
                  </a:cubicBezTo>
                  <a:cubicBezTo>
                    <a:pt x="76" y="0"/>
                    <a:pt x="76" y="0"/>
                    <a:pt x="76" y="0"/>
                  </a:cubicBezTo>
                  <a:cubicBezTo>
                    <a:pt x="34" y="0"/>
                    <a:pt x="0" y="34"/>
                    <a:pt x="0" y="76"/>
                  </a:cubicBezTo>
                  <a:cubicBezTo>
                    <a:pt x="0" y="118"/>
                    <a:pt x="34" y="152"/>
                    <a:pt x="76" y="152"/>
                  </a:cubicBezTo>
                  <a:cubicBezTo>
                    <a:pt x="188" y="152"/>
                    <a:pt x="188" y="152"/>
                    <a:pt x="188" y="152"/>
                  </a:cubicBezTo>
                  <a:cubicBezTo>
                    <a:pt x="366" y="152"/>
                    <a:pt x="366" y="152"/>
                    <a:pt x="366" y="152"/>
                  </a:cubicBezTo>
                  <a:cubicBezTo>
                    <a:pt x="2952" y="152"/>
                    <a:pt x="2952" y="152"/>
                    <a:pt x="2952" y="152"/>
                  </a:cubicBezTo>
                  <a:cubicBezTo>
                    <a:pt x="3196" y="152"/>
                    <a:pt x="3196" y="152"/>
                    <a:pt x="3196" y="152"/>
                  </a:cubicBezTo>
                  <a:cubicBezTo>
                    <a:pt x="3241" y="152"/>
                    <a:pt x="3241" y="152"/>
                    <a:pt x="3241" y="152"/>
                  </a:cubicBezTo>
                  <a:cubicBezTo>
                    <a:pt x="3283" y="152"/>
                    <a:pt x="3318" y="118"/>
                    <a:pt x="3318" y="76"/>
                  </a:cubicBezTo>
                  <a:cubicBezTo>
                    <a:pt x="3318" y="34"/>
                    <a:pt x="3283" y="0"/>
                    <a:pt x="3241" y="0"/>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29" name="Freeform 25"/>
            <p:cNvSpPr>
              <a:spLocks/>
            </p:cNvSpPr>
            <p:nvPr/>
          </p:nvSpPr>
          <p:spPr bwMode="auto">
            <a:xfrm>
              <a:off x="1127683" y="-401431"/>
              <a:ext cx="6258698" cy="231459"/>
            </a:xfrm>
            <a:custGeom>
              <a:avLst/>
              <a:gdLst>
                <a:gd name="T0" fmla="*/ 6113454 w 3318"/>
                <a:gd name="T1" fmla="*/ 0 h 152"/>
                <a:gd name="T2" fmla="*/ 6028571 w 3318"/>
                <a:gd name="T3" fmla="*/ 0 h 152"/>
                <a:gd name="T4" fmla="*/ 5568317 w 3318"/>
                <a:gd name="T5" fmla="*/ 0 h 152"/>
                <a:gd name="T6" fmla="*/ 690381 w 3318"/>
                <a:gd name="T7" fmla="*/ 0 h 152"/>
                <a:gd name="T8" fmla="*/ 354622 w 3318"/>
                <a:gd name="T9" fmla="*/ 0 h 152"/>
                <a:gd name="T10" fmla="*/ 143358 w 3318"/>
                <a:gd name="T11" fmla="*/ 0 h 152"/>
                <a:gd name="T12" fmla="*/ 0 w 3318"/>
                <a:gd name="T13" fmla="*/ 115730 h 152"/>
                <a:gd name="T14" fmla="*/ 143358 w 3318"/>
                <a:gd name="T15" fmla="*/ 231459 h 152"/>
                <a:gd name="T16" fmla="*/ 354622 w 3318"/>
                <a:gd name="T17" fmla="*/ 231459 h 152"/>
                <a:gd name="T18" fmla="*/ 690381 w 3318"/>
                <a:gd name="T19" fmla="*/ 231459 h 152"/>
                <a:gd name="T20" fmla="*/ 5568317 w 3318"/>
                <a:gd name="T21" fmla="*/ 231459 h 152"/>
                <a:gd name="T22" fmla="*/ 6028571 w 3318"/>
                <a:gd name="T23" fmla="*/ 231459 h 152"/>
                <a:gd name="T24" fmla="*/ 6113454 w 3318"/>
                <a:gd name="T25" fmla="*/ 231459 h 152"/>
                <a:gd name="T26" fmla="*/ 6258698 w 3318"/>
                <a:gd name="T27" fmla="*/ 115730 h 152"/>
                <a:gd name="T28" fmla="*/ 6113454 w 3318"/>
                <a:gd name="T29" fmla="*/ 0 h 1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318" h="152">
                  <a:moveTo>
                    <a:pt x="3241" y="0"/>
                  </a:moveTo>
                  <a:cubicBezTo>
                    <a:pt x="3196" y="0"/>
                    <a:pt x="3196" y="0"/>
                    <a:pt x="3196" y="0"/>
                  </a:cubicBezTo>
                  <a:cubicBezTo>
                    <a:pt x="2952" y="0"/>
                    <a:pt x="2952" y="0"/>
                    <a:pt x="2952" y="0"/>
                  </a:cubicBezTo>
                  <a:cubicBezTo>
                    <a:pt x="366" y="0"/>
                    <a:pt x="366" y="0"/>
                    <a:pt x="366" y="0"/>
                  </a:cubicBezTo>
                  <a:cubicBezTo>
                    <a:pt x="188" y="0"/>
                    <a:pt x="188" y="0"/>
                    <a:pt x="188" y="0"/>
                  </a:cubicBezTo>
                  <a:cubicBezTo>
                    <a:pt x="76" y="0"/>
                    <a:pt x="76" y="0"/>
                    <a:pt x="76" y="0"/>
                  </a:cubicBezTo>
                  <a:cubicBezTo>
                    <a:pt x="34" y="0"/>
                    <a:pt x="0" y="34"/>
                    <a:pt x="0" y="76"/>
                  </a:cubicBezTo>
                  <a:cubicBezTo>
                    <a:pt x="0" y="118"/>
                    <a:pt x="34" y="152"/>
                    <a:pt x="76" y="152"/>
                  </a:cubicBezTo>
                  <a:cubicBezTo>
                    <a:pt x="188" y="152"/>
                    <a:pt x="188" y="152"/>
                    <a:pt x="188" y="152"/>
                  </a:cubicBezTo>
                  <a:cubicBezTo>
                    <a:pt x="366" y="152"/>
                    <a:pt x="366" y="152"/>
                    <a:pt x="366" y="152"/>
                  </a:cubicBezTo>
                  <a:cubicBezTo>
                    <a:pt x="2952" y="152"/>
                    <a:pt x="2952" y="152"/>
                    <a:pt x="2952" y="152"/>
                  </a:cubicBezTo>
                  <a:cubicBezTo>
                    <a:pt x="3196" y="152"/>
                    <a:pt x="3196" y="152"/>
                    <a:pt x="3196" y="152"/>
                  </a:cubicBezTo>
                  <a:cubicBezTo>
                    <a:pt x="3241" y="152"/>
                    <a:pt x="3241" y="152"/>
                    <a:pt x="3241" y="152"/>
                  </a:cubicBezTo>
                  <a:cubicBezTo>
                    <a:pt x="3283" y="152"/>
                    <a:pt x="3318" y="118"/>
                    <a:pt x="3318" y="76"/>
                  </a:cubicBezTo>
                  <a:cubicBezTo>
                    <a:pt x="3318" y="34"/>
                    <a:pt x="3283" y="0"/>
                    <a:pt x="3241" y="0"/>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组合 3"/>
          <p:cNvGrpSpPr>
            <a:grpSpLocks/>
          </p:cNvGrpSpPr>
          <p:nvPr/>
        </p:nvGrpSpPr>
        <p:grpSpPr bwMode="auto">
          <a:xfrm>
            <a:off x="741363" y="1092200"/>
            <a:ext cx="4068762" cy="2994025"/>
            <a:chOff x="702618" y="882728"/>
            <a:chExt cx="4069407" cy="2993947"/>
          </a:xfrm>
        </p:grpSpPr>
        <p:sp>
          <p:nvSpPr>
            <p:cNvPr id="2" name="矩形 1"/>
            <p:cNvSpPr/>
            <p:nvPr/>
          </p:nvSpPr>
          <p:spPr>
            <a:xfrm>
              <a:off x="913788" y="1139896"/>
              <a:ext cx="3626425" cy="2554221"/>
            </a:xfrm>
            <a:prstGeom prst="rect">
              <a:avLst/>
            </a:prstGeom>
          </p:spPr>
          <p:txBody>
            <a:bodyPr>
              <a:spAutoFit/>
            </a:bodyPr>
            <a:lstStyle/>
            <a:p>
              <a:pPr algn="just" eaLnBrk="1" hangingPunct="1">
                <a:defRPr/>
              </a:pPr>
              <a:r>
                <a:rPr lang="zh-CN" altLang="zh-CN" sz="32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中国有超过</a:t>
              </a:r>
              <a:r>
                <a:rPr lang="en-US" altLang="zh-CN" sz="32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7000</a:t>
              </a:r>
              <a:r>
                <a:rPr lang="zh-CN" altLang="zh-CN" sz="32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万的专业社交网络用户</a:t>
              </a:r>
              <a:r>
                <a:rPr lang="zh-CN" altLang="en-US" sz="32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a:t>
              </a:r>
              <a:r>
                <a:rPr lang="en-US" altLang="zh-CN" sz="32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2012</a:t>
              </a:r>
              <a:r>
                <a:rPr lang="zh-CN" altLang="zh-CN" sz="32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年，使用专业社交网络的人数增加</a:t>
              </a:r>
              <a:r>
                <a:rPr lang="en-US" altLang="zh-CN" sz="32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250%</a:t>
              </a:r>
              <a:endParaRPr lang="zh-CN" altLang="en-US" sz="3200" kern="0" dirty="0">
                <a:solidFill>
                  <a:srgbClr val="F88A44"/>
                </a:solidFill>
                <a:latin typeface="Impact" panose="020B0806030902050204" pitchFamily="34" charset="0"/>
                <a:ea typeface="微软雅黑" panose="020B0503020204020204" pitchFamily="34" charset="-122"/>
                <a:cs typeface="宋体" panose="02010600030101010101" pitchFamily="2" charset="-122"/>
              </a:endParaRPr>
            </a:p>
          </p:txBody>
        </p:sp>
        <p:sp>
          <p:nvSpPr>
            <p:cNvPr id="3" name="矩形 2"/>
            <p:cNvSpPr/>
            <p:nvPr/>
          </p:nvSpPr>
          <p:spPr>
            <a:xfrm>
              <a:off x="702618" y="882728"/>
              <a:ext cx="4069407" cy="2993947"/>
            </a:xfrm>
            <a:prstGeom prst="rect">
              <a:avLst/>
            </a:prstGeom>
            <a:noFill/>
            <a:ln w="57150">
              <a:solidFill>
                <a:srgbClr val="1E1D3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22531" name="组合 32"/>
          <p:cNvGrpSpPr>
            <a:grpSpLocks/>
          </p:cNvGrpSpPr>
          <p:nvPr/>
        </p:nvGrpSpPr>
        <p:grpSpPr bwMode="auto">
          <a:xfrm>
            <a:off x="5332413" y="534988"/>
            <a:ext cx="3214687" cy="4329112"/>
            <a:chOff x="5332413" y="534988"/>
            <a:chExt cx="3214687" cy="4328666"/>
          </a:xfrm>
        </p:grpSpPr>
        <p:sp>
          <p:nvSpPr>
            <p:cNvPr id="22532" name="Rectangle 5"/>
            <p:cNvSpPr>
              <a:spLocks noChangeArrowheads="1"/>
            </p:cNvSpPr>
            <p:nvPr/>
          </p:nvSpPr>
          <p:spPr bwMode="auto">
            <a:xfrm>
              <a:off x="5472113" y="534988"/>
              <a:ext cx="311150" cy="4165600"/>
            </a:xfrm>
            <a:prstGeom prst="rect">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2533" name="Rectangle 6"/>
            <p:cNvSpPr>
              <a:spLocks noChangeArrowheads="1"/>
            </p:cNvSpPr>
            <p:nvPr/>
          </p:nvSpPr>
          <p:spPr bwMode="auto">
            <a:xfrm>
              <a:off x="5332413" y="4221163"/>
              <a:ext cx="3097212" cy="309563"/>
            </a:xfrm>
            <a:prstGeom prst="rect">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2534" name="Freeform 7"/>
            <p:cNvSpPr>
              <a:spLocks/>
            </p:cNvSpPr>
            <p:nvPr/>
          </p:nvSpPr>
          <p:spPr bwMode="auto">
            <a:xfrm>
              <a:off x="6080125" y="665163"/>
              <a:ext cx="61912" cy="3398838"/>
            </a:xfrm>
            <a:custGeom>
              <a:avLst/>
              <a:gdLst>
                <a:gd name="T0" fmla="*/ 0 w 39"/>
                <a:gd name="T1" fmla="*/ 3398838 h 2141"/>
                <a:gd name="T2" fmla="*/ 55562 w 39"/>
                <a:gd name="T3" fmla="*/ 3398838 h 2141"/>
                <a:gd name="T4" fmla="*/ 61912 w 39"/>
                <a:gd name="T5" fmla="*/ 0 h 2141"/>
                <a:gd name="T6" fmla="*/ 6350 w 39"/>
                <a:gd name="T7" fmla="*/ 0 h 2141"/>
                <a:gd name="T8" fmla="*/ 0 w 39"/>
                <a:gd name="T9" fmla="*/ 3398838 h 2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2141">
                  <a:moveTo>
                    <a:pt x="0" y="2141"/>
                  </a:moveTo>
                  <a:lnTo>
                    <a:pt x="35" y="2141"/>
                  </a:lnTo>
                  <a:lnTo>
                    <a:pt x="39" y="0"/>
                  </a:lnTo>
                  <a:lnTo>
                    <a:pt x="4" y="0"/>
                  </a:lnTo>
                  <a:lnTo>
                    <a:pt x="0" y="2141"/>
                  </a:lnTo>
                  <a:close/>
                </a:path>
              </a:pathLst>
            </a:custGeom>
            <a:solidFill>
              <a:srgbClr val="EBE8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35" name="Freeform 8"/>
            <p:cNvSpPr>
              <a:spLocks/>
            </p:cNvSpPr>
            <p:nvPr/>
          </p:nvSpPr>
          <p:spPr bwMode="auto">
            <a:xfrm>
              <a:off x="6823075" y="668338"/>
              <a:ext cx="63500" cy="3395663"/>
            </a:xfrm>
            <a:custGeom>
              <a:avLst/>
              <a:gdLst>
                <a:gd name="T0" fmla="*/ 0 w 40"/>
                <a:gd name="T1" fmla="*/ 3395663 h 2139"/>
                <a:gd name="T2" fmla="*/ 55563 w 40"/>
                <a:gd name="T3" fmla="*/ 3395663 h 2139"/>
                <a:gd name="T4" fmla="*/ 63500 w 40"/>
                <a:gd name="T5" fmla="*/ 0 h 2139"/>
                <a:gd name="T6" fmla="*/ 7938 w 40"/>
                <a:gd name="T7" fmla="*/ 0 h 2139"/>
                <a:gd name="T8" fmla="*/ 0 w 40"/>
                <a:gd name="T9" fmla="*/ 3395663 h 2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2139">
                  <a:moveTo>
                    <a:pt x="0" y="2139"/>
                  </a:moveTo>
                  <a:lnTo>
                    <a:pt x="35" y="2139"/>
                  </a:lnTo>
                  <a:lnTo>
                    <a:pt x="40" y="0"/>
                  </a:lnTo>
                  <a:lnTo>
                    <a:pt x="5" y="0"/>
                  </a:lnTo>
                  <a:lnTo>
                    <a:pt x="0" y="2139"/>
                  </a:lnTo>
                  <a:close/>
                </a:path>
              </a:pathLst>
            </a:custGeom>
            <a:solidFill>
              <a:srgbClr val="EBE8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36" name="Freeform 9"/>
            <p:cNvSpPr>
              <a:spLocks/>
            </p:cNvSpPr>
            <p:nvPr/>
          </p:nvSpPr>
          <p:spPr bwMode="auto">
            <a:xfrm>
              <a:off x="7564438" y="668338"/>
              <a:ext cx="65087" cy="3398838"/>
            </a:xfrm>
            <a:custGeom>
              <a:avLst/>
              <a:gdLst>
                <a:gd name="T0" fmla="*/ 0 w 41"/>
                <a:gd name="T1" fmla="*/ 3398838 h 2141"/>
                <a:gd name="T2" fmla="*/ 55562 w 41"/>
                <a:gd name="T3" fmla="*/ 3398838 h 2141"/>
                <a:gd name="T4" fmla="*/ 65087 w 41"/>
                <a:gd name="T5" fmla="*/ 0 h 2141"/>
                <a:gd name="T6" fmla="*/ 6350 w 41"/>
                <a:gd name="T7" fmla="*/ 0 h 2141"/>
                <a:gd name="T8" fmla="*/ 0 w 41"/>
                <a:gd name="T9" fmla="*/ 3398838 h 2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2141">
                  <a:moveTo>
                    <a:pt x="0" y="2141"/>
                  </a:moveTo>
                  <a:lnTo>
                    <a:pt x="35" y="2141"/>
                  </a:lnTo>
                  <a:lnTo>
                    <a:pt x="41" y="0"/>
                  </a:lnTo>
                  <a:lnTo>
                    <a:pt x="4" y="0"/>
                  </a:lnTo>
                  <a:lnTo>
                    <a:pt x="0" y="2141"/>
                  </a:lnTo>
                  <a:close/>
                </a:path>
              </a:pathLst>
            </a:custGeom>
            <a:solidFill>
              <a:srgbClr val="EBE8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37" name="Freeform 10"/>
            <p:cNvSpPr>
              <a:spLocks/>
            </p:cNvSpPr>
            <p:nvPr/>
          </p:nvSpPr>
          <p:spPr bwMode="auto">
            <a:xfrm>
              <a:off x="8308975" y="668338"/>
              <a:ext cx="61912" cy="3398838"/>
            </a:xfrm>
            <a:custGeom>
              <a:avLst/>
              <a:gdLst>
                <a:gd name="T0" fmla="*/ 0 w 39"/>
                <a:gd name="T1" fmla="*/ 3398838 h 2141"/>
                <a:gd name="T2" fmla="*/ 55562 w 39"/>
                <a:gd name="T3" fmla="*/ 3398838 h 2141"/>
                <a:gd name="T4" fmla="*/ 61912 w 39"/>
                <a:gd name="T5" fmla="*/ 0 h 2141"/>
                <a:gd name="T6" fmla="*/ 6350 w 39"/>
                <a:gd name="T7" fmla="*/ 0 h 2141"/>
                <a:gd name="T8" fmla="*/ 0 w 39"/>
                <a:gd name="T9" fmla="*/ 3398838 h 2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2141">
                  <a:moveTo>
                    <a:pt x="0" y="2141"/>
                  </a:moveTo>
                  <a:lnTo>
                    <a:pt x="35" y="2141"/>
                  </a:lnTo>
                  <a:lnTo>
                    <a:pt x="39" y="0"/>
                  </a:lnTo>
                  <a:lnTo>
                    <a:pt x="4" y="0"/>
                  </a:lnTo>
                  <a:lnTo>
                    <a:pt x="0" y="2141"/>
                  </a:lnTo>
                  <a:close/>
                </a:path>
              </a:pathLst>
            </a:custGeom>
            <a:solidFill>
              <a:srgbClr val="EBE8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38" name="Freeform 11"/>
            <p:cNvSpPr>
              <a:spLocks/>
            </p:cNvSpPr>
            <p:nvPr/>
          </p:nvSpPr>
          <p:spPr bwMode="auto">
            <a:xfrm>
              <a:off x="5886450" y="3738563"/>
              <a:ext cx="2660650" cy="65088"/>
            </a:xfrm>
            <a:custGeom>
              <a:avLst/>
              <a:gdLst>
                <a:gd name="T0" fmla="*/ 2660650 w 1676"/>
                <a:gd name="T1" fmla="*/ 55563 h 41"/>
                <a:gd name="T2" fmla="*/ 2660650 w 1676"/>
                <a:gd name="T3" fmla="*/ 0 h 41"/>
                <a:gd name="T4" fmla="*/ 0 w 1676"/>
                <a:gd name="T5" fmla="*/ 9525 h 41"/>
                <a:gd name="T6" fmla="*/ 0 w 1676"/>
                <a:gd name="T7" fmla="*/ 65088 h 41"/>
                <a:gd name="T8" fmla="*/ 2660650 w 1676"/>
                <a:gd name="T9" fmla="*/ 55563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6" h="41">
                  <a:moveTo>
                    <a:pt x="1676" y="35"/>
                  </a:moveTo>
                  <a:lnTo>
                    <a:pt x="1676" y="0"/>
                  </a:lnTo>
                  <a:lnTo>
                    <a:pt x="0" y="6"/>
                  </a:lnTo>
                  <a:lnTo>
                    <a:pt x="0" y="41"/>
                  </a:lnTo>
                  <a:lnTo>
                    <a:pt x="1676" y="35"/>
                  </a:lnTo>
                  <a:close/>
                </a:path>
              </a:pathLst>
            </a:custGeom>
            <a:solidFill>
              <a:srgbClr val="EBE8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39" name="Freeform 12"/>
            <p:cNvSpPr>
              <a:spLocks/>
            </p:cNvSpPr>
            <p:nvPr/>
          </p:nvSpPr>
          <p:spPr bwMode="auto">
            <a:xfrm>
              <a:off x="5883275" y="3003551"/>
              <a:ext cx="2663825" cy="65088"/>
            </a:xfrm>
            <a:custGeom>
              <a:avLst/>
              <a:gdLst>
                <a:gd name="T0" fmla="*/ 2663825 w 1678"/>
                <a:gd name="T1" fmla="*/ 55563 h 41"/>
                <a:gd name="T2" fmla="*/ 2663825 w 1678"/>
                <a:gd name="T3" fmla="*/ 0 h 41"/>
                <a:gd name="T4" fmla="*/ 0 w 1678"/>
                <a:gd name="T5" fmla="*/ 11113 h 41"/>
                <a:gd name="T6" fmla="*/ 0 w 1678"/>
                <a:gd name="T7" fmla="*/ 65088 h 41"/>
                <a:gd name="T8" fmla="*/ 2663825 w 1678"/>
                <a:gd name="T9" fmla="*/ 55563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8" h="41">
                  <a:moveTo>
                    <a:pt x="1678" y="35"/>
                  </a:moveTo>
                  <a:lnTo>
                    <a:pt x="1678" y="0"/>
                  </a:lnTo>
                  <a:lnTo>
                    <a:pt x="0" y="7"/>
                  </a:lnTo>
                  <a:lnTo>
                    <a:pt x="0" y="41"/>
                  </a:lnTo>
                  <a:lnTo>
                    <a:pt x="1678" y="35"/>
                  </a:lnTo>
                  <a:close/>
                </a:path>
              </a:pathLst>
            </a:custGeom>
            <a:solidFill>
              <a:srgbClr val="EBE8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40" name="Freeform 13"/>
            <p:cNvSpPr>
              <a:spLocks/>
            </p:cNvSpPr>
            <p:nvPr/>
          </p:nvSpPr>
          <p:spPr bwMode="auto">
            <a:xfrm>
              <a:off x="5880100" y="2270126"/>
              <a:ext cx="2663825" cy="65088"/>
            </a:xfrm>
            <a:custGeom>
              <a:avLst/>
              <a:gdLst>
                <a:gd name="T0" fmla="*/ 2663825 w 1678"/>
                <a:gd name="T1" fmla="*/ 55563 h 41"/>
                <a:gd name="T2" fmla="*/ 2663825 w 1678"/>
                <a:gd name="T3" fmla="*/ 0 h 41"/>
                <a:gd name="T4" fmla="*/ 0 w 1678"/>
                <a:gd name="T5" fmla="*/ 9525 h 41"/>
                <a:gd name="T6" fmla="*/ 0 w 1678"/>
                <a:gd name="T7" fmla="*/ 65088 h 41"/>
                <a:gd name="T8" fmla="*/ 2663825 w 1678"/>
                <a:gd name="T9" fmla="*/ 55563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8" h="41">
                  <a:moveTo>
                    <a:pt x="1678" y="35"/>
                  </a:moveTo>
                  <a:lnTo>
                    <a:pt x="1678" y="0"/>
                  </a:lnTo>
                  <a:lnTo>
                    <a:pt x="0" y="6"/>
                  </a:lnTo>
                  <a:lnTo>
                    <a:pt x="0" y="41"/>
                  </a:lnTo>
                  <a:lnTo>
                    <a:pt x="1678" y="35"/>
                  </a:lnTo>
                  <a:close/>
                </a:path>
              </a:pathLst>
            </a:custGeom>
            <a:solidFill>
              <a:srgbClr val="EBE8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41" name="Freeform 14"/>
            <p:cNvSpPr>
              <a:spLocks/>
            </p:cNvSpPr>
            <p:nvPr/>
          </p:nvSpPr>
          <p:spPr bwMode="auto">
            <a:xfrm>
              <a:off x="5876925" y="1536701"/>
              <a:ext cx="2663825" cy="65088"/>
            </a:xfrm>
            <a:custGeom>
              <a:avLst/>
              <a:gdLst>
                <a:gd name="T0" fmla="*/ 2663825 w 1678"/>
                <a:gd name="T1" fmla="*/ 55563 h 41"/>
                <a:gd name="T2" fmla="*/ 2663825 w 1678"/>
                <a:gd name="T3" fmla="*/ 0 h 41"/>
                <a:gd name="T4" fmla="*/ 0 w 1678"/>
                <a:gd name="T5" fmla="*/ 9525 h 41"/>
                <a:gd name="T6" fmla="*/ 0 w 1678"/>
                <a:gd name="T7" fmla="*/ 65088 h 41"/>
                <a:gd name="T8" fmla="*/ 2663825 w 1678"/>
                <a:gd name="T9" fmla="*/ 55563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8" h="41">
                  <a:moveTo>
                    <a:pt x="1678" y="35"/>
                  </a:moveTo>
                  <a:lnTo>
                    <a:pt x="1678" y="0"/>
                  </a:lnTo>
                  <a:lnTo>
                    <a:pt x="0" y="6"/>
                  </a:lnTo>
                  <a:lnTo>
                    <a:pt x="0" y="41"/>
                  </a:lnTo>
                  <a:lnTo>
                    <a:pt x="1678" y="35"/>
                  </a:lnTo>
                  <a:close/>
                </a:path>
              </a:pathLst>
            </a:custGeom>
            <a:solidFill>
              <a:srgbClr val="EBE8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42" name="Freeform 15"/>
            <p:cNvSpPr>
              <a:spLocks/>
            </p:cNvSpPr>
            <p:nvPr/>
          </p:nvSpPr>
          <p:spPr bwMode="auto">
            <a:xfrm>
              <a:off x="5873750" y="801688"/>
              <a:ext cx="2663825" cy="65088"/>
            </a:xfrm>
            <a:custGeom>
              <a:avLst/>
              <a:gdLst>
                <a:gd name="T0" fmla="*/ 2663825 w 1678"/>
                <a:gd name="T1" fmla="*/ 55563 h 41"/>
                <a:gd name="T2" fmla="*/ 2663825 w 1678"/>
                <a:gd name="T3" fmla="*/ 0 h 41"/>
                <a:gd name="T4" fmla="*/ 0 w 1678"/>
                <a:gd name="T5" fmla="*/ 11113 h 41"/>
                <a:gd name="T6" fmla="*/ 0 w 1678"/>
                <a:gd name="T7" fmla="*/ 65088 h 41"/>
                <a:gd name="T8" fmla="*/ 2663825 w 1678"/>
                <a:gd name="T9" fmla="*/ 55563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8" h="41">
                  <a:moveTo>
                    <a:pt x="1678" y="35"/>
                  </a:moveTo>
                  <a:lnTo>
                    <a:pt x="1678" y="0"/>
                  </a:lnTo>
                  <a:lnTo>
                    <a:pt x="0" y="7"/>
                  </a:lnTo>
                  <a:lnTo>
                    <a:pt x="0" y="41"/>
                  </a:lnTo>
                  <a:lnTo>
                    <a:pt x="1678" y="35"/>
                  </a:lnTo>
                  <a:close/>
                </a:path>
              </a:pathLst>
            </a:custGeom>
            <a:solidFill>
              <a:srgbClr val="EBE8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43" name="Rectangle 18"/>
            <p:cNvSpPr>
              <a:spLocks noChangeArrowheads="1"/>
            </p:cNvSpPr>
            <p:nvPr/>
          </p:nvSpPr>
          <p:spPr bwMode="auto">
            <a:xfrm>
              <a:off x="7900988" y="1819276"/>
              <a:ext cx="460375" cy="2241550"/>
            </a:xfrm>
            <a:prstGeom prst="rect">
              <a:avLst/>
            </a:prstGeom>
            <a:solidFill>
              <a:srgbClr val="F88A4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2544" name="Oval 19"/>
            <p:cNvSpPr>
              <a:spLocks noChangeArrowheads="1"/>
            </p:cNvSpPr>
            <p:nvPr/>
          </p:nvSpPr>
          <p:spPr bwMode="auto">
            <a:xfrm>
              <a:off x="7094538" y="3235326"/>
              <a:ext cx="247650" cy="244475"/>
            </a:xfrm>
            <a:prstGeom prst="ellipse">
              <a:avLst/>
            </a:pr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2545" name="Freeform 20"/>
            <p:cNvSpPr>
              <a:spLocks/>
            </p:cNvSpPr>
            <p:nvPr/>
          </p:nvSpPr>
          <p:spPr bwMode="auto">
            <a:xfrm>
              <a:off x="5991225" y="2941638"/>
              <a:ext cx="887412" cy="862013"/>
            </a:xfrm>
            <a:custGeom>
              <a:avLst/>
              <a:gdLst>
                <a:gd name="T0" fmla="*/ 887412 w 559"/>
                <a:gd name="T1" fmla="*/ 58738 h 543"/>
                <a:gd name="T2" fmla="*/ 828675 w 559"/>
                <a:gd name="T3" fmla="*/ 0 h 543"/>
                <a:gd name="T4" fmla="*/ 0 w 559"/>
                <a:gd name="T5" fmla="*/ 800100 h 543"/>
                <a:gd name="T6" fmla="*/ 58737 w 559"/>
                <a:gd name="T7" fmla="*/ 862013 h 543"/>
                <a:gd name="T8" fmla="*/ 887412 w 559"/>
                <a:gd name="T9" fmla="*/ 58738 h 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9" h="543">
                  <a:moveTo>
                    <a:pt x="559" y="37"/>
                  </a:moveTo>
                  <a:lnTo>
                    <a:pt x="522" y="0"/>
                  </a:lnTo>
                  <a:lnTo>
                    <a:pt x="0" y="504"/>
                  </a:lnTo>
                  <a:lnTo>
                    <a:pt x="37" y="543"/>
                  </a:lnTo>
                  <a:lnTo>
                    <a:pt x="559" y="37"/>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46" name="Freeform 21"/>
            <p:cNvSpPr>
              <a:spLocks/>
            </p:cNvSpPr>
            <p:nvPr/>
          </p:nvSpPr>
          <p:spPr bwMode="auto">
            <a:xfrm>
              <a:off x="5907088" y="3611563"/>
              <a:ext cx="266700" cy="266700"/>
            </a:xfrm>
            <a:custGeom>
              <a:avLst/>
              <a:gdLst>
                <a:gd name="T0" fmla="*/ 260195 w 82"/>
                <a:gd name="T1" fmla="*/ 146360 h 82"/>
                <a:gd name="T2" fmla="*/ 146360 w 82"/>
                <a:gd name="T3" fmla="*/ 6505 h 82"/>
                <a:gd name="T4" fmla="*/ 6505 w 82"/>
                <a:gd name="T5" fmla="*/ 123593 h 82"/>
                <a:gd name="T6" fmla="*/ 123593 w 82"/>
                <a:gd name="T7" fmla="*/ 260195 h 82"/>
                <a:gd name="T8" fmla="*/ 260195 w 82"/>
                <a:gd name="T9" fmla="*/ 146360 h 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82">
                  <a:moveTo>
                    <a:pt x="80" y="45"/>
                  </a:moveTo>
                  <a:cubicBezTo>
                    <a:pt x="82" y="23"/>
                    <a:pt x="67" y="4"/>
                    <a:pt x="45" y="2"/>
                  </a:cubicBezTo>
                  <a:cubicBezTo>
                    <a:pt x="24" y="0"/>
                    <a:pt x="4" y="16"/>
                    <a:pt x="2" y="38"/>
                  </a:cubicBezTo>
                  <a:cubicBezTo>
                    <a:pt x="0" y="59"/>
                    <a:pt x="16" y="78"/>
                    <a:pt x="38" y="80"/>
                  </a:cubicBezTo>
                  <a:cubicBezTo>
                    <a:pt x="59" y="82"/>
                    <a:pt x="78" y="66"/>
                    <a:pt x="80" y="45"/>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47" name="Oval 22"/>
            <p:cNvSpPr>
              <a:spLocks noChangeArrowheads="1"/>
            </p:cNvSpPr>
            <p:nvPr/>
          </p:nvSpPr>
          <p:spPr bwMode="auto">
            <a:xfrm>
              <a:off x="6699250" y="2870201"/>
              <a:ext cx="255587" cy="254000"/>
            </a:xfrm>
            <a:prstGeom prst="ellipse">
              <a:avLst/>
            </a:pr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2548" name="Freeform 23"/>
            <p:cNvSpPr>
              <a:spLocks/>
            </p:cNvSpPr>
            <p:nvPr/>
          </p:nvSpPr>
          <p:spPr bwMode="auto">
            <a:xfrm>
              <a:off x="6810375" y="3000376"/>
              <a:ext cx="395287" cy="358775"/>
            </a:xfrm>
            <a:custGeom>
              <a:avLst/>
              <a:gdLst>
                <a:gd name="T0" fmla="*/ 52387 w 249"/>
                <a:gd name="T1" fmla="*/ 0 h 226"/>
                <a:gd name="T2" fmla="*/ 0 w 249"/>
                <a:gd name="T3" fmla="*/ 61913 h 226"/>
                <a:gd name="T4" fmla="*/ 339725 w 249"/>
                <a:gd name="T5" fmla="*/ 358775 h 226"/>
                <a:gd name="T6" fmla="*/ 395287 w 249"/>
                <a:gd name="T7" fmla="*/ 296863 h 226"/>
                <a:gd name="T8" fmla="*/ 52387 w 249"/>
                <a:gd name="T9" fmla="*/ 0 h 2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9" h="226">
                  <a:moveTo>
                    <a:pt x="33" y="0"/>
                  </a:moveTo>
                  <a:lnTo>
                    <a:pt x="0" y="39"/>
                  </a:lnTo>
                  <a:lnTo>
                    <a:pt x="214" y="226"/>
                  </a:lnTo>
                  <a:lnTo>
                    <a:pt x="249" y="187"/>
                  </a:lnTo>
                  <a:lnTo>
                    <a:pt x="33" y="0"/>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49" name="Freeform 24"/>
            <p:cNvSpPr>
              <a:spLocks/>
            </p:cNvSpPr>
            <p:nvPr/>
          </p:nvSpPr>
          <p:spPr bwMode="auto">
            <a:xfrm>
              <a:off x="7165975" y="1076326"/>
              <a:ext cx="822325" cy="2332038"/>
            </a:xfrm>
            <a:custGeom>
              <a:avLst/>
              <a:gdLst>
                <a:gd name="T0" fmla="*/ 822325 w 518"/>
                <a:gd name="T1" fmla="*/ 25400 h 1469"/>
                <a:gd name="T2" fmla="*/ 744538 w 518"/>
                <a:gd name="T3" fmla="*/ 0 h 1469"/>
                <a:gd name="T4" fmla="*/ 0 w 518"/>
                <a:gd name="T5" fmla="*/ 2306638 h 1469"/>
                <a:gd name="T6" fmla="*/ 79375 w 518"/>
                <a:gd name="T7" fmla="*/ 2332038 h 1469"/>
                <a:gd name="T8" fmla="*/ 822325 w 518"/>
                <a:gd name="T9" fmla="*/ 25400 h 14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8" h="1469">
                  <a:moveTo>
                    <a:pt x="518" y="16"/>
                  </a:moveTo>
                  <a:lnTo>
                    <a:pt x="469" y="0"/>
                  </a:lnTo>
                  <a:lnTo>
                    <a:pt x="0" y="1453"/>
                  </a:lnTo>
                  <a:lnTo>
                    <a:pt x="50" y="1469"/>
                  </a:lnTo>
                  <a:lnTo>
                    <a:pt x="518" y="16"/>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550" name="Freeform 25"/>
            <p:cNvSpPr>
              <a:spLocks/>
            </p:cNvSpPr>
            <p:nvPr/>
          </p:nvSpPr>
          <p:spPr bwMode="auto">
            <a:xfrm>
              <a:off x="7659688" y="788988"/>
              <a:ext cx="457200" cy="544513"/>
            </a:xfrm>
            <a:custGeom>
              <a:avLst/>
              <a:gdLst>
                <a:gd name="T0" fmla="*/ 407988 w 288"/>
                <a:gd name="T1" fmla="*/ 0 h 343"/>
                <a:gd name="T2" fmla="*/ 0 w 288"/>
                <a:gd name="T3" fmla="*/ 368300 h 343"/>
                <a:gd name="T4" fmla="*/ 266700 w 288"/>
                <a:gd name="T5" fmla="*/ 358775 h 343"/>
                <a:gd name="T6" fmla="*/ 457200 w 288"/>
                <a:gd name="T7" fmla="*/ 544513 h 343"/>
                <a:gd name="T8" fmla="*/ 407988 w 288"/>
                <a:gd name="T9" fmla="*/ 0 h 3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343">
                  <a:moveTo>
                    <a:pt x="257" y="0"/>
                  </a:moveTo>
                  <a:lnTo>
                    <a:pt x="0" y="232"/>
                  </a:lnTo>
                  <a:lnTo>
                    <a:pt x="168" y="226"/>
                  </a:lnTo>
                  <a:lnTo>
                    <a:pt x="288" y="343"/>
                  </a:lnTo>
                  <a:lnTo>
                    <a:pt x="257" y="0"/>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 name="矩形 29"/>
            <p:cNvSpPr/>
            <p:nvPr/>
          </p:nvSpPr>
          <p:spPr>
            <a:xfrm>
              <a:off x="7856538" y="4555711"/>
              <a:ext cx="608012" cy="307943"/>
            </a:xfrm>
            <a:prstGeom prst="rect">
              <a:avLst/>
            </a:prstGeom>
          </p:spPr>
          <p:txBody>
            <a:bodyPr wrap="none">
              <a:spAutoFit/>
            </a:bodyPr>
            <a:lstStyle/>
            <a:p>
              <a:pPr algn="just" eaLnBrk="1" hangingPunct="1">
                <a:defRPr/>
              </a:pPr>
              <a:r>
                <a:rPr lang="en-US" altLang="zh-CN" sz="1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2012</a:t>
              </a:r>
              <a:endParaRPr lang="zh-CN" altLang="en-US" sz="1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31913" y="441325"/>
            <a:ext cx="6335712" cy="1323975"/>
          </a:xfrm>
          <a:prstGeom prst="rect">
            <a:avLst/>
          </a:prstGeom>
        </p:spPr>
        <p:txBody>
          <a:bodyPr>
            <a:spAutoFit/>
          </a:bodyPr>
          <a:lstStyle/>
          <a:p>
            <a:pPr algn="just" eaLnBrk="1" hangingPunct="1">
              <a:defRPr/>
            </a:pP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中国的微博市场</a:t>
            </a:r>
            <a:r>
              <a:rPr lang="en-US" altLang="zh-CN" sz="40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2012</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年的价值约为</a:t>
            </a:r>
            <a:r>
              <a:rPr lang="en-US" altLang="zh-CN" sz="40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7900</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万美元</a:t>
            </a:r>
            <a:endPar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3555"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23556" name="组合 70"/>
          <p:cNvGrpSpPr>
            <a:grpSpLocks/>
          </p:cNvGrpSpPr>
          <p:nvPr/>
        </p:nvGrpSpPr>
        <p:grpSpPr bwMode="auto">
          <a:xfrm>
            <a:off x="962025" y="3203575"/>
            <a:ext cx="1066800" cy="1087438"/>
            <a:chOff x="962026" y="3203575"/>
            <a:chExt cx="1066800" cy="1087438"/>
          </a:xfrm>
        </p:grpSpPr>
        <p:sp>
          <p:nvSpPr>
            <p:cNvPr id="23603" name="Freeform 58"/>
            <p:cNvSpPr>
              <a:spLocks/>
            </p:cNvSpPr>
            <p:nvPr/>
          </p:nvSpPr>
          <p:spPr bwMode="auto">
            <a:xfrm>
              <a:off x="962026" y="3203575"/>
              <a:ext cx="1066800" cy="1087438"/>
            </a:xfrm>
            <a:custGeom>
              <a:avLst/>
              <a:gdLst>
                <a:gd name="T0" fmla="*/ 900275 w 205"/>
                <a:gd name="T1" fmla="*/ 265356 h 209"/>
                <a:gd name="T2" fmla="*/ 822217 w 205"/>
                <a:gd name="T3" fmla="*/ 936549 h 209"/>
                <a:gd name="T4" fmla="*/ 161321 w 205"/>
                <a:gd name="T5" fmla="*/ 822082 h 209"/>
                <a:gd name="T6" fmla="*/ 239380 w 205"/>
                <a:gd name="T7" fmla="*/ 150889 h 209"/>
                <a:gd name="T8" fmla="*/ 900275 w 205"/>
                <a:gd name="T9" fmla="*/ 265356 h 2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5" h="209">
                  <a:moveTo>
                    <a:pt x="173" y="51"/>
                  </a:moveTo>
                  <a:cubicBezTo>
                    <a:pt x="205" y="92"/>
                    <a:pt x="198" y="150"/>
                    <a:pt x="158" y="180"/>
                  </a:cubicBezTo>
                  <a:cubicBezTo>
                    <a:pt x="119" y="209"/>
                    <a:pt x="62" y="199"/>
                    <a:pt x="31" y="158"/>
                  </a:cubicBezTo>
                  <a:cubicBezTo>
                    <a:pt x="0" y="116"/>
                    <a:pt x="6" y="59"/>
                    <a:pt x="46" y="29"/>
                  </a:cubicBezTo>
                  <a:cubicBezTo>
                    <a:pt x="85" y="0"/>
                    <a:pt x="142" y="9"/>
                    <a:pt x="173" y="51"/>
                  </a:cubicBezTo>
                  <a:close/>
                </a:path>
              </a:pathLst>
            </a:cu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4" name="Freeform 59"/>
            <p:cNvSpPr>
              <a:spLocks/>
            </p:cNvSpPr>
            <p:nvPr/>
          </p:nvSpPr>
          <p:spPr bwMode="auto">
            <a:xfrm>
              <a:off x="1035050" y="3209925"/>
              <a:ext cx="977900" cy="1030288"/>
            </a:xfrm>
            <a:custGeom>
              <a:avLst/>
              <a:gdLst>
                <a:gd name="T0" fmla="*/ 816651 w 188"/>
                <a:gd name="T1" fmla="*/ 265377 h 198"/>
                <a:gd name="T2" fmla="*/ 775038 w 188"/>
                <a:gd name="T3" fmla="*/ 894998 h 198"/>
                <a:gd name="T4" fmla="*/ 161249 w 188"/>
                <a:gd name="T5" fmla="*/ 759707 h 198"/>
                <a:gd name="T6" fmla="*/ 202862 w 188"/>
                <a:gd name="T7" fmla="*/ 135290 h 198"/>
                <a:gd name="T8" fmla="*/ 816651 w 188"/>
                <a:gd name="T9" fmla="*/ 265377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8" h="198">
                  <a:moveTo>
                    <a:pt x="157" y="51"/>
                  </a:moveTo>
                  <a:cubicBezTo>
                    <a:pt x="188" y="92"/>
                    <a:pt x="184" y="146"/>
                    <a:pt x="149" y="172"/>
                  </a:cubicBezTo>
                  <a:cubicBezTo>
                    <a:pt x="114" y="198"/>
                    <a:pt x="61" y="187"/>
                    <a:pt x="31" y="146"/>
                  </a:cubicBezTo>
                  <a:cubicBezTo>
                    <a:pt x="0" y="106"/>
                    <a:pt x="4" y="52"/>
                    <a:pt x="39" y="26"/>
                  </a:cubicBezTo>
                  <a:cubicBezTo>
                    <a:pt x="74" y="0"/>
                    <a:pt x="127" y="11"/>
                    <a:pt x="157" y="51"/>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5" name="Freeform 60"/>
            <p:cNvSpPr>
              <a:spLocks/>
            </p:cNvSpPr>
            <p:nvPr/>
          </p:nvSpPr>
          <p:spPr bwMode="auto">
            <a:xfrm>
              <a:off x="1138238" y="3317875"/>
              <a:ext cx="769937" cy="812800"/>
            </a:xfrm>
            <a:custGeom>
              <a:avLst/>
              <a:gdLst>
                <a:gd name="T0" fmla="*/ 645082 w 148"/>
                <a:gd name="T1" fmla="*/ 213621 h 156"/>
                <a:gd name="T2" fmla="*/ 608666 w 148"/>
                <a:gd name="T3" fmla="*/ 703385 h 156"/>
                <a:gd name="T4" fmla="*/ 124855 w 148"/>
                <a:gd name="T5" fmla="*/ 599179 h 156"/>
                <a:gd name="T6" fmla="*/ 161271 w 148"/>
                <a:gd name="T7" fmla="*/ 109415 h 156"/>
                <a:gd name="T8" fmla="*/ 645082 w 148"/>
                <a:gd name="T9" fmla="*/ 213621 h 1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156">
                  <a:moveTo>
                    <a:pt x="124" y="41"/>
                  </a:moveTo>
                  <a:cubicBezTo>
                    <a:pt x="148" y="72"/>
                    <a:pt x="145" y="115"/>
                    <a:pt x="117" y="135"/>
                  </a:cubicBezTo>
                  <a:cubicBezTo>
                    <a:pt x="89" y="156"/>
                    <a:pt x="48" y="147"/>
                    <a:pt x="24" y="115"/>
                  </a:cubicBezTo>
                  <a:cubicBezTo>
                    <a:pt x="0" y="84"/>
                    <a:pt x="3" y="41"/>
                    <a:pt x="31" y="21"/>
                  </a:cubicBezTo>
                  <a:cubicBezTo>
                    <a:pt x="59" y="0"/>
                    <a:pt x="100" y="9"/>
                    <a:pt x="124" y="41"/>
                  </a:cubicBezTo>
                  <a:close/>
                </a:path>
              </a:pathLst>
            </a:cu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6" name="Freeform 61"/>
            <p:cNvSpPr>
              <a:spLocks noEditPoints="1"/>
            </p:cNvSpPr>
            <p:nvPr/>
          </p:nvSpPr>
          <p:spPr bwMode="auto">
            <a:xfrm>
              <a:off x="1341438" y="3470275"/>
              <a:ext cx="365125" cy="498475"/>
            </a:xfrm>
            <a:custGeom>
              <a:avLst/>
              <a:gdLst>
                <a:gd name="T0" fmla="*/ 239939 w 70"/>
                <a:gd name="T1" fmla="*/ 462128 h 96"/>
                <a:gd name="T2" fmla="*/ 172130 w 70"/>
                <a:gd name="T3" fmla="*/ 430973 h 96"/>
                <a:gd name="T4" fmla="*/ 177346 w 70"/>
                <a:gd name="T5" fmla="*/ 420588 h 96"/>
                <a:gd name="T6" fmla="*/ 213859 w 70"/>
                <a:gd name="T7" fmla="*/ 415396 h 96"/>
                <a:gd name="T8" fmla="*/ 271236 w 70"/>
                <a:gd name="T9" fmla="*/ 405011 h 96"/>
                <a:gd name="T10" fmla="*/ 140834 w 70"/>
                <a:gd name="T11" fmla="*/ 280392 h 96"/>
                <a:gd name="T12" fmla="*/ 62593 w 70"/>
                <a:gd name="T13" fmla="*/ 270007 h 96"/>
                <a:gd name="T14" fmla="*/ 10432 w 70"/>
                <a:gd name="T15" fmla="*/ 192121 h 96"/>
                <a:gd name="T16" fmla="*/ 15648 w 70"/>
                <a:gd name="T17" fmla="*/ 109041 h 96"/>
                <a:gd name="T18" fmla="*/ 26080 w 70"/>
                <a:gd name="T19" fmla="*/ 31155 h 96"/>
                <a:gd name="T20" fmla="*/ 26080 w 70"/>
                <a:gd name="T21" fmla="*/ 10385 h 96"/>
                <a:gd name="T22" fmla="*/ 73025 w 70"/>
                <a:gd name="T23" fmla="*/ 51924 h 96"/>
                <a:gd name="T24" fmla="*/ 166914 w 70"/>
                <a:gd name="T25" fmla="*/ 36347 h 96"/>
                <a:gd name="T26" fmla="*/ 166914 w 70"/>
                <a:gd name="T27" fmla="*/ 77887 h 96"/>
                <a:gd name="T28" fmla="*/ 140834 w 70"/>
                <a:gd name="T29" fmla="*/ 77887 h 96"/>
                <a:gd name="T30" fmla="*/ 99105 w 70"/>
                <a:gd name="T31" fmla="*/ 88272 h 96"/>
                <a:gd name="T32" fmla="*/ 219075 w 70"/>
                <a:gd name="T33" fmla="*/ 202505 h 96"/>
                <a:gd name="T34" fmla="*/ 297316 w 70"/>
                <a:gd name="T35" fmla="*/ 212890 h 96"/>
                <a:gd name="T36" fmla="*/ 359909 w 70"/>
                <a:gd name="T37" fmla="*/ 290777 h 96"/>
                <a:gd name="T38" fmla="*/ 354693 w 70"/>
                <a:gd name="T39" fmla="*/ 384241 h 96"/>
                <a:gd name="T40" fmla="*/ 349477 w 70"/>
                <a:gd name="T41" fmla="*/ 472513 h 96"/>
                <a:gd name="T42" fmla="*/ 349477 w 70"/>
                <a:gd name="T43" fmla="*/ 488090 h 96"/>
                <a:gd name="T44" fmla="*/ 297316 w 70"/>
                <a:gd name="T45" fmla="*/ 441358 h 96"/>
                <a:gd name="T46" fmla="*/ 78241 w 70"/>
                <a:gd name="T47" fmla="*/ 218083 h 96"/>
                <a:gd name="T48" fmla="*/ 125186 w 70"/>
                <a:gd name="T49" fmla="*/ 228468 h 96"/>
                <a:gd name="T50" fmla="*/ 73025 w 70"/>
                <a:gd name="T51" fmla="*/ 109041 h 96"/>
                <a:gd name="T52" fmla="*/ 46945 w 70"/>
                <a:gd name="T53" fmla="*/ 155773 h 96"/>
                <a:gd name="T54" fmla="*/ 62593 w 70"/>
                <a:gd name="T55" fmla="*/ 202505 h 96"/>
                <a:gd name="T56" fmla="*/ 281668 w 70"/>
                <a:gd name="T57" fmla="*/ 259622 h 96"/>
                <a:gd name="T58" fmla="*/ 234723 w 70"/>
                <a:gd name="T59" fmla="*/ 254430 h 96"/>
                <a:gd name="T60" fmla="*/ 297316 w 70"/>
                <a:gd name="T61" fmla="*/ 384241 h 96"/>
                <a:gd name="T62" fmla="*/ 323396 w 70"/>
                <a:gd name="T63" fmla="*/ 332317 h 96"/>
                <a:gd name="T64" fmla="*/ 302532 w 70"/>
                <a:gd name="T65" fmla="*/ 275200 h 9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0" h="96">
                  <a:moveTo>
                    <a:pt x="57" y="85"/>
                  </a:moveTo>
                  <a:cubicBezTo>
                    <a:pt x="53" y="87"/>
                    <a:pt x="49" y="89"/>
                    <a:pt x="46" y="89"/>
                  </a:cubicBezTo>
                  <a:cubicBezTo>
                    <a:pt x="42" y="90"/>
                    <a:pt x="38" y="90"/>
                    <a:pt x="34" y="89"/>
                  </a:cubicBezTo>
                  <a:cubicBezTo>
                    <a:pt x="33" y="83"/>
                    <a:pt x="33" y="83"/>
                    <a:pt x="33" y="83"/>
                  </a:cubicBezTo>
                  <a:cubicBezTo>
                    <a:pt x="33" y="83"/>
                    <a:pt x="33" y="82"/>
                    <a:pt x="34" y="82"/>
                  </a:cubicBezTo>
                  <a:cubicBezTo>
                    <a:pt x="34" y="81"/>
                    <a:pt x="34" y="81"/>
                    <a:pt x="34" y="81"/>
                  </a:cubicBezTo>
                  <a:cubicBezTo>
                    <a:pt x="35" y="80"/>
                    <a:pt x="36" y="80"/>
                    <a:pt x="37" y="80"/>
                  </a:cubicBezTo>
                  <a:cubicBezTo>
                    <a:pt x="38" y="80"/>
                    <a:pt x="39" y="80"/>
                    <a:pt x="41" y="80"/>
                  </a:cubicBezTo>
                  <a:cubicBezTo>
                    <a:pt x="42" y="80"/>
                    <a:pt x="44" y="80"/>
                    <a:pt x="46" y="80"/>
                  </a:cubicBezTo>
                  <a:cubicBezTo>
                    <a:pt x="48" y="80"/>
                    <a:pt x="50" y="79"/>
                    <a:pt x="52" y="78"/>
                  </a:cubicBezTo>
                  <a:cubicBezTo>
                    <a:pt x="35" y="52"/>
                    <a:pt x="35" y="52"/>
                    <a:pt x="35" y="52"/>
                  </a:cubicBezTo>
                  <a:cubicBezTo>
                    <a:pt x="32" y="52"/>
                    <a:pt x="30" y="53"/>
                    <a:pt x="27" y="54"/>
                  </a:cubicBezTo>
                  <a:cubicBezTo>
                    <a:pt x="25" y="54"/>
                    <a:pt x="22" y="54"/>
                    <a:pt x="20" y="54"/>
                  </a:cubicBezTo>
                  <a:cubicBezTo>
                    <a:pt x="17" y="54"/>
                    <a:pt x="15" y="53"/>
                    <a:pt x="12" y="52"/>
                  </a:cubicBezTo>
                  <a:cubicBezTo>
                    <a:pt x="10" y="50"/>
                    <a:pt x="8" y="48"/>
                    <a:pt x="5" y="45"/>
                  </a:cubicBezTo>
                  <a:cubicBezTo>
                    <a:pt x="4" y="43"/>
                    <a:pt x="2" y="40"/>
                    <a:pt x="2" y="37"/>
                  </a:cubicBezTo>
                  <a:cubicBezTo>
                    <a:pt x="1" y="35"/>
                    <a:pt x="0" y="32"/>
                    <a:pt x="1" y="29"/>
                  </a:cubicBezTo>
                  <a:cubicBezTo>
                    <a:pt x="1" y="26"/>
                    <a:pt x="2" y="23"/>
                    <a:pt x="3" y="21"/>
                  </a:cubicBezTo>
                  <a:cubicBezTo>
                    <a:pt x="4" y="18"/>
                    <a:pt x="6" y="15"/>
                    <a:pt x="9" y="13"/>
                  </a:cubicBezTo>
                  <a:cubicBezTo>
                    <a:pt x="5" y="6"/>
                    <a:pt x="5" y="6"/>
                    <a:pt x="5" y="6"/>
                  </a:cubicBezTo>
                  <a:cubicBezTo>
                    <a:pt x="4" y="5"/>
                    <a:pt x="4" y="5"/>
                    <a:pt x="4" y="4"/>
                  </a:cubicBezTo>
                  <a:cubicBezTo>
                    <a:pt x="4" y="3"/>
                    <a:pt x="4" y="3"/>
                    <a:pt x="5" y="2"/>
                  </a:cubicBezTo>
                  <a:cubicBezTo>
                    <a:pt x="8" y="0"/>
                    <a:pt x="8" y="0"/>
                    <a:pt x="8" y="0"/>
                  </a:cubicBezTo>
                  <a:cubicBezTo>
                    <a:pt x="14" y="10"/>
                    <a:pt x="14" y="10"/>
                    <a:pt x="14" y="10"/>
                  </a:cubicBezTo>
                  <a:cubicBezTo>
                    <a:pt x="17" y="8"/>
                    <a:pt x="20" y="7"/>
                    <a:pt x="23" y="7"/>
                  </a:cubicBezTo>
                  <a:cubicBezTo>
                    <a:pt x="26" y="7"/>
                    <a:pt x="29" y="7"/>
                    <a:pt x="32" y="7"/>
                  </a:cubicBezTo>
                  <a:cubicBezTo>
                    <a:pt x="33" y="12"/>
                    <a:pt x="33" y="12"/>
                    <a:pt x="33" y="12"/>
                  </a:cubicBezTo>
                  <a:cubicBezTo>
                    <a:pt x="33" y="13"/>
                    <a:pt x="33" y="14"/>
                    <a:pt x="32" y="15"/>
                  </a:cubicBezTo>
                  <a:cubicBezTo>
                    <a:pt x="32" y="15"/>
                    <a:pt x="31" y="15"/>
                    <a:pt x="30" y="15"/>
                  </a:cubicBezTo>
                  <a:cubicBezTo>
                    <a:pt x="29" y="15"/>
                    <a:pt x="28" y="15"/>
                    <a:pt x="27" y="15"/>
                  </a:cubicBezTo>
                  <a:cubicBezTo>
                    <a:pt x="26" y="15"/>
                    <a:pt x="25" y="16"/>
                    <a:pt x="23" y="16"/>
                  </a:cubicBezTo>
                  <a:cubicBezTo>
                    <a:pt x="22" y="16"/>
                    <a:pt x="20" y="17"/>
                    <a:pt x="19" y="17"/>
                  </a:cubicBezTo>
                  <a:cubicBezTo>
                    <a:pt x="35" y="41"/>
                    <a:pt x="35" y="41"/>
                    <a:pt x="35" y="41"/>
                  </a:cubicBezTo>
                  <a:cubicBezTo>
                    <a:pt x="37" y="41"/>
                    <a:pt x="40" y="40"/>
                    <a:pt x="42" y="39"/>
                  </a:cubicBezTo>
                  <a:cubicBezTo>
                    <a:pt x="45" y="39"/>
                    <a:pt x="47" y="38"/>
                    <a:pt x="50" y="39"/>
                  </a:cubicBezTo>
                  <a:cubicBezTo>
                    <a:pt x="52" y="39"/>
                    <a:pt x="55" y="39"/>
                    <a:pt x="57" y="41"/>
                  </a:cubicBezTo>
                  <a:cubicBezTo>
                    <a:pt x="60" y="42"/>
                    <a:pt x="62" y="44"/>
                    <a:pt x="64" y="47"/>
                  </a:cubicBezTo>
                  <a:cubicBezTo>
                    <a:pt x="66" y="50"/>
                    <a:pt x="68" y="53"/>
                    <a:pt x="69" y="56"/>
                  </a:cubicBezTo>
                  <a:cubicBezTo>
                    <a:pt x="70" y="59"/>
                    <a:pt x="70" y="62"/>
                    <a:pt x="70" y="65"/>
                  </a:cubicBezTo>
                  <a:cubicBezTo>
                    <a:pt x="70" y="68"/>
                    <a:pt x="69" y="71"/>
                    <a:pt x="68" y="74"/>
                  </a:cubicBezTo>
                  <a:cubicBezTo>
                    <a:pt x="66" y="77"/>
                    <a:pt x="64" y="80"/>
                    <a:pt x="61" y="82"/>
                  </a:cubicBezTo>
                  <a:cubicBezTo>
                    <a:pt x="67" y="91"/>
                    <a:pt x="67" y="91"/>
                    <a:pt x="67" y="91"/>
                  </a:cubicBezTo>
                  <a:cubicBezTo>
                    <a:pt x="68" y="91"/>
                    <a:pt x="68" y="92"/>
                    <a:pt x="68" y="93"/>
                  </a:cubicBezTo>
                  <a:cubicBezTo>
                    <a:pt x="68" y="93"/>
                    <a:pt x="67" y="94"/>
                    <a:pt x="67" y="94"/>
                  </a:cubicBezTo>
                  <a:cubicBezTo>
                    <a:pt x="64" y="96"/>
                    <a:pt x="64" y="96"/>
                    <a:pt x="64" y="96"/>
                  </a:cubicBezTo>
                  <a:lnTo>
                    <a:pt x="57" y="85"/>
                  </a:lnTo>
                  <a:close/>
                  <a:moveTo>
                    <a:pt x="12" y="39"/>
                  </a:moveTo>
                  <a:cubicBezTo>
                    <a:pt x="13" y="41"/>
                    <a:pt x="14" y="42"/>
                    <a:pt x="15" y="42"/>
                  </a:cubicBezTo>
                  <a:cubicBezTo>
                    <a:pt x="17" y="43"/>
                    <a:pt x="18" y="44"/>
                    <a:pt x="20" y="44"/>
                  </a:cubicBezTo>
                  <a:cubicBezTo>
                    <a:pt x="21" y="44"/>
                    <a:pt x="23" y="44"/>
                    <a:pt x="24" y="44"/>
                  </a:cubicBezTo>
                  <a:cubicBezTo>
                    <a:pt x="26" y="44"/>
                    <a:pt x="27" y="44"/>
                    <a:pt x="29" y="43"/>
                  </a:cubicBezTo>
                  <a:cubicBezTo>
                    <a:pt x="14" y="21"/>
                    <a:pt x="14" y="21"/>
                    <a:pt x="14" y="21"/>
                  </a:cubicBezTo>
                  <a:cubicBezTo>
                    <a:pt x="13" y="22"/>
                    <a:pt x="11" y="24"/>
                    <a:pt x="10" y="25"/>
                  </a:cubicBezTo>
                  <a:cubicBezTo>
                    <a:pt x="10" y="27"/>
                    <a:pt x="9" y="29"/>
                    <a:pt x="9" y="30"/>
                  </a:cubicBezTo>
                  <a:cubicBezTo>
                    <a:pt x="9" y="32"/>
                    <a:pt x="9" y="33"/>
                    <a:pt x="10" y="35"/>
                  </a:cubicBezTo>
                  <a:cubicBezTo>
                    <a:pt x="10" y="36"/>
                    <a:pt x="11" y="38"/>
                    <a:pt x="12" y="39"/>
                  </a:cubicBezTo>
                  <a:close/>
                  <a:moveTo>
                    <a:pt x="58" y="53"/>
                  </a:moveTo>
                  <a:cubicBezTo>
                    <a:pt x="57" y="52"/>
                    <a:pt x="56" y="51"/>
                    <a:pt x="54" y="50"/>
                  </a:cubicBezTo>
                  <a:cubicBezTo>
                    <a:pt x="53" y="49"/>
                    <a:pt x="52" y="49"/>
                    <a:pt x="50" y="48"/>
                  </a:cubicBezTo>
                  <a:cubicBezTo>
                    <a:pt x="49" y="48"/>
                    <a:pt x="47" y="48"/>
                    <a:pt x="45" y="49"/>
                  </a:cubicBezTo>
                  <a:cubicBezTo>
                    <a:pt x="44" y="49"/>
                    <a:pt x="42" y="49"/>
                    <a:pt x="40" y="50"/>
                  </a:cubicBezTo>
                  <a:cubicBezTo>
                    <a:pt x="57" y="74"/>
                    <a:pt x="57" y="74"/>
                    <a:pt x="57" y="74"/>
                  </a:cubicBezTo>
                  <a:cubicBezTo>
                    <a:pt x="58" y="73"/>
                    <a:pt x="59" y="71"/>
                    <a:pt x="60" y="70"/>
                  </a:cubicBezTo>
                  <a:cubicBezTo>
                    <a:pt x="61" y="68"/>
                    <a:pt x="62" y="66"/>
                    <a:pt x="62" y="64"/>
                  </a:cubicBezTo>
                  <a:cubicBezTo>
                    <a:pt x="62" y="62"/>
                    <a:pt x="62" y="61"/>
                    <a:pt x="61" y="59"/>
                  </a:cubicBezTo>
                  <a:cubicBezTo>
                    <a:pt x="60" y="57"/>
                    <a:pt x="59" y="55"/>
                    <a:pt x="58" y="53"/>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3557" name="组合 71"/>
          <p:cNvGrpSpPr>
            <a:grpSpLocks/>
          </p:cNvGrpSpPr>
          <p:nvPr/>
        </p:nvGrpSpPr>
        <p:grpSpPr bwMode="auto">
          <a:xfrm>
            <a:off x="1903413" y="2111375"/>
            <a:ext cx="995362" cy="1041400"/>
            <a:chOff x="1903413" y="2111375"/>
            <a:chExt cx="995362" cy="1041400"/>
          </a:xfrm>
        </p:grpSpPr>
        <p:sp>
          <p:nvSpPr>
            <p:cNvPr id="23599" name="Freeform 62"/>
            <p:cNvSpPr>
              <a:spLocks/>
            </p:cNvSpPr>
            <p:nvPr/>
          </p:nvSpPr>
          <p:spPr bwMode="auto">
            <a:xfrm>
              <a:off x="1903413" y="2111375"/>
              <a:ext cx="995362" cy="1041400"/>
            </a:xfrm>
            <a:custGeom>
              <a:avLst/>
              <a:gdLst>
                <a:gd name="T0" fmla="*/ 182396 w 191"/>
                <a:gd name="T1" fmla="*/ 244729 h 200"/>
                <a:gd name="T2" fmla="*/ 823388 w 191"/>
                <a:gd name="T3" fmla="*/ 156210 h 200"/>
                <a:gd name="T4" fmla="*/ 812966 w 191"/>
                <a:gd name="T5" fmla="*/ 801878 h 200"/>
                <a:gd name="T6" fmla="*/ 171974 w 191"/>
                <a:gd name="T7" fmla="*/ 885190 h 200"/>
                <a:gd name="T8" fmla="*/ 182396 w 191"/>
                <a:gd name="T9" fmla="*/ 244729 h 2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1" h="200">
                  <a:moveTo>
                    <a:pt x="35" y="47"/>
                  </a:moveTo>
                  <a:cubicBezTo>
                    <a:pt x="70" y="8"/>
                    <a:pt x="125" y="0"/>
                    <a:pt x="158" y="30"/>
                  </a:cubicBezTo>
                  <a:cubicBezTo>
                    <a:pt x="191" y="60"/>
                    <a:pt x="190" y="115"/>
                    <a:pt x="156" y="154"/>
                  </a:cubicBezTo>
                  <a:cubicBezTo>
                    <a:pt x="121" y="193"/>
                    <a:pt x="66" y="200"/>
                    <a:pt x="33" y="170"/>
                  </a:cubicBezTo>
                  <a:cubicBezTo>
                    <a:pt x="0" y="141"/>
                    <a:pt x="1" y="85"/>
                    <a:pt x="35" y="47"/>
                  </a:cubicBezTo>
                  <a:close/>
                </a:path>
              </a:pathLst>
            </a:cu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0" name="Freeform 63"/>
            <p:cNvSpPr>
              <a:spLocks/>
            </p:cNvSpPr>
            <p:nvPr/>
          </p:nvSpPr>
          <p:spPr bwMode="auto">
            <a:xfrm>
              <a:off x="1903413" y="2116138"/>
              <a:ext cx="927100" cy="973138"/>
            </a:xfrm>
            <a:custGeom>
              <a:avLst/>
              <a:gdLst>
                <a:gd name="T0" fmla="*/ 192712 w 178"/>
                <a:gd name="T1" fmla="*/ 244585 h 187"/>
                <a:gd name="T2" fmla="*/ 776056 w 178"/>
                <a:gd name="T3" fmla="*/ 130099 h 187"/>
                <a:gd name="T4" fmla="*/ 734388 w 178"/>
                <a:gd name="T5" fmla="*/ 723349 h 187"/>
                <a:gd name="T6" fmla="*/ 145836 w 178"/>
                <a:gd name="T7" fmla="*/ 837835 h 187"/>
                <a:gd name="T8" fmla="*/ 192712 w 178"/>
                <a:gd name="T9" fmla="*/ 244585 h 1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8" h="187">
                  <a:moveTo>
                    <a:pt x="37" y="47"/>
                  </a:moveTo>
                  <a:cubicBezTo>
                    <a:pt x="70" y="9"/>
                    <a:pt x="121" y="0"/>
                    <a:pt x="149" y="25"/>
                  </a:cubicBezTo>
                  <a:cubicBezTo>
                    <a:pt x="178" y="51"/>
                    <a:pt x="174" y="102"/>
                    <a:pt x="141" y="139"/>
                  </a:cubicBezTo>
                  <a:cubicBezTo>
                    <a:pt x="107" y="177"/>
                    <a:pt x="57" y="187"/>
                    <a:pt x="28" y="161"/>
                  </a:cubicBezTo>
                  <a:cubicBezTo>
                    <a:pt x="0" y="136"/>
                    <a:pt x="3" y="85"/>
                    <a:pt x="37" y="47"/>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1" name="Freeform 64"/>
            <p:cNvSpPr>
              <a:spLocks/>
            </p:cNvSpPr>
            <p:nvPr/>
          </p:nvSpPr>
          <p:spPr bwMode="auto">
            <a:xfrm>
              <a:off x="1987550" y="2205038"/>
              <a:ext cx="733425" cy="765175"/>
            </a:xfrm>
            <a:custGeom>
              <a:avLst/>
              <a:gdLst>
                <a:gd name="T0" fmla="*/ 156048 w 141"/>
                <a:gd name="T1" fmla="*/ 192595 h 147"/>
                <a:gd name="T2" fmla="*/ 613788 w 141"/>
                <a:gd name="T3" fmla="*/ 104105 h 147"/>
                <a:gd name="T4" fmla="*/ 582579 w 141"/>
                <a:gd name="T5" fmla="*/ 572580 h 147"/>
                <a:gd name="T6" fmla="*/ 119637 w 141"/>
                <a:gd name="T7" fmla="*/ 661070 h 147"/>
                <a:gd name="T8" fmla="*/ 156048 w 141"/>
                <a:gd name="T9" fmla="*/ 192595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1" h="147">
                  <a:moveTo>
                    <a:pt x="30" y="37"/>
                  </a:moveTo>
                  <a:cubicBezTo>
                    <a:pt x="56" y="7"/>
                    <a:pt x="96" y="0"/>
                    <a:pt x="118" y="20"/>
                  </a:cubicBezTo>
                  <a:cubicBezTo>
                    <a:pt x="141" y="40"/>
                    <a:pt x="138" y="80"/>
                    <a:pt x="112" y="110"/>
                  </a:cubicBezTo>
                  <a:cubicBezTo>
                    <a:pt x="85" y="139"/>
                    <a:pt x="46" y="147"/>
                    <a:pt x="23" y="127"/>
                  </a:cubicBezTo>
                  <a:cubicBezTo>
                    <a:pt x="0" y="107"/>
                    <a:pt x="4" y="66"/>
                    <a:pt x="30" y="37"/>
                  </a:cubicBezTo>
                  <a:close/>
                </a:path>
              </a:pathLst>
            </a:cu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602" name="Freeform 65"/>
            <p:cNvSpPr>
              <a:spLocks noEditPoints="1"/>
            </p:cNvSpPr>
            <p:nvPr/>
          </p:nvSpPr>
          <p:spPr bwMode="auto">
            <a:xfrm>
              <a:off x="2138363" y="2371725"/>
              <a:ext cx="427037" cy="420688"/>
            </a:xfrm>
            <a:custGeom>
              <a:avLst/>
              <a:gdLst>
                <a:gd name="T0" fmla="*/ 406206 w 82"/>
                <a:gd name="T1" fmla="*/ 114261 h 81"/>
                <a:gd name="T2" fmla="*/ 385375 w 82"/>
                <a:gd name="T3" fmla="*/ 176585 h 81"/>
                <a:gd name="T4" fmla="*/ 369752 w 82"/>
                <a:gd name="T5" fmla="*/ 176585 h 81"/>
                <a:gd name="T6" fmla="*/ 364544 w 82"/>
                <a:gd name="T7" fmla="*/ 145423 h 81"/>
                <a:gd name="T8" fmla="*/ 343713 w 82"/>
                <a:gd name="T9" fmla="*/ 98680 h 81"/>
                <a:gd name="T10" fmla="*/ 244765 w 82"/>
                <a:gd name="T11" fmla="*/ 244103 h 81"/>
                <a:gd name="T12" fmla="*/ 244765 w 82"/>
                <a:gd name="T13" fmla="*/ 316814 h 81"/>
                <a:gd name="T14" fmla="*/ 182272 w 82"/>
                <a:gd name="T15" fmla="*/ 389526 h 81"/>
                <a:gd name="T16" fmla="*/ 104155 w 82"/>
                <a:gd name="T17" fmla="*/ 405107 h 81"/>
                <a:gd name="T18" fmla="*/ 31247 w 82"/>
                <a:gd name="T19" fmla="*/ 415494 h 81"/>
                <a:gd name="T20" fmla="*/ 10416 w 82"/>
                <a:gd name="T21" fmla="*/ 415494 h 81"/>
                <a:gd name="T22" fmla="*/ 41662 w 82"/>
                <a:gd name="T23" fmla="*/ 363558 h 81"/>
                <a:gd name="T24" fmla="*/ 20831 w 82"/>
                <a:gd name="T25" fmla="*/ 280459 h 81"/>
                <a:gd name="T26" fmla="*/ 52078 w 82"/>
                <a:gd name="T27" fmla="*/ 270071 h 81"/>
                <a:gd name="T28" fmla="*/ 62493 w 82"/>
                <a:gd name="T29" fmla="*/ 296040 h 81"/>
                <a:gd name="T30" fmla="*/ 78117 w 82"/>
                <a:gd name="T31" fmla="*/ 332395 h 81"/>
                <a:gd name="T32" fmla="*/ 166649 w 82"/>
                <a:gd name="T33" fmla="*/ 192166 h 81"/>
                <a:gd name="T34" fmla="*/ 161441 w 82"/>
                <a:gd name="T35" fmla="*/ 119455 h 81"/>
                <a:gd name="T36" fmla="*/ 229142 w 82"/>
                <a:gd name="T37" fmla="*/ 46743 h 81"/>
                <a:gd name="T38" fmla="*/ 317674 w 82"/>
                <a:gd name="T39" fmla="*/ 25968 h 81"/>
                <a:gd name="T40" fmla="*/ 395790 w 82"/>
                <a:gd name="T41" fmla="*/ 5194 h 81"/>
                <a:gd name="T42" fmla="*/ 416621 w 82"/>
                <a:gd name="T43" fmla="*/ 5194 h 81"/>
                <a:gd name="T44" fmla="*/ 380167 w 82"/>
                <a:gd name="T45" fmla="*/ 62324 h 81"/>
                <a:gd name="T46" fmla="*/ 197895 w 82"/>
                <a:gd name="T47" fmla="*/ 316814 h 81"/>
                <a:gd name="T48" fmla="*/ 203103 w 82"/>
                <a:gd name="T49" fmla="*/ 270071 h 81"/>
                <a:gd name="T50" fmla="*/ 93740 w 82"/>
                <a:gd name="T51" fmla="*/ 347976 h 81"/>
                <a:gd name="T52" fmla="*/ 145818 w 82"/>
                <a:gd name="T53" fmla="*/ 363558 h 81"/>
                <a:gd name="T54" fmla="*/ 187480 w 82"/>
                <a:gd name="T55" fmla="*/ 337589 h 81"/>
                <a:gd name="T56" fmla="*/ 208311 w 82"/>
                <a:gd name="T57" fmla="*/ 119455 h 81"/>
                <a:gd name="T58" fmla="*/ 208311 w 82"/>
                <a:gd name="T59" fmla="*/ 166198 h 81"/>
                <a:gd name="T60" fmla="*/ 328089 w 82"/>
                <a:gd name="T61" fmla="*/ 77905 h 81"/>
                <a:gd name="T62" fmla="*/ 270804 w 82"/>
                <a:gd name="T63" fmla="*/ 67518 h 81"/>
                <a:gd name="T64" fmla="*/ 223934 w 82"/>
                <a:gd name="T65" fmla="*/ 98680 h 8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2" h="81">
                  <a:moveTo>
                    <a:pt x="73" y="12"/>
                  </a:moveTo>
                  <a:cubicBezTo>
                    <a:pt x="75" y="15"/>
                    <a:pt x="77" y="18"/>
                    <a:pt x="78" y="22"/>
                  </a:cubicBezTo>
                  <a:cubicBezTo>
                    <a:pt x="79" y="25"/>
                    <a:pt x="79" y="29"/>
                    <a:pt x="79" y="32"/>
                  </a:cubicBezTo>
                  <a:cubicBezTo>
                    <a:pt x="74" y="34"/>
                    <a:pt x="74" y="34"/>
                    <a:pt x="74" y="34"/>
                  </a:cubicBezTo>
                  <a:cubicBezTo>
                    <a:pt x="73" y="34"/>
                    <a:pt x="73" y="34"/>
                    <a:pt x="72" y="34"/>
                  </a:cubicBezTo>
                  <a:cubicBezTo>
                    <a:pt x="72" y="34"/>
                    <a:pt x="71" y="34"/>
                    <a:pt x="71" y="34"/>
                  </a:cubicBezTo>
                  <a:cubicBezTo>
                    <a:pt x="71" y="34"/>
                    <a:pt x="70" y="33"/>
                    <a:pt x="70" y="32"/>
                  </a:cubicBezTo>
                  <a:cubicBezTo>
                    <a:pt x="70" y="31"/>
                    <a:pt x="70" y="29"/>
                    <a:pt x="70" y="28"/>
                  </a:cubicBezTo>
                  <a:cubicBezTo>
                    <a:pt x="70" y="27"/>
                    <a:pt x="70" y="25"/>
                    <a:pt x="69" y="23"/>
                  </a:cubicBezTo>
                  <a:cubicBezTo>
                    <a:pt x="69" y="22"/>
                    <a:pt x="68" y="20"/>
                    <a:pt x="66" y="19"/>
                  </a:cubicBezTo>
                  <a:cubicBezTo>
                    <a:pt x="44" y="41"/>
                    <a:pt x="44" y="41"/>
                    <a:pt x="44" y="41"/>
                  </a:cubicBezTo>
                  <a:cubicBezTo>
                    <a:pt x="45" y="43"/>
                    <a:pt x="46" y="45"/>
                    <a:pt x="47" y="47"/>
                  </a:cubicBezTo>
                  <a:cubicBezTo>
                    <a:pt x="48" y="49"/>
                    <a:pt x="48" y="52"/>
                    <a:pt x="48" y="54"/>
                  </a:cubicBezTo>
                  <a:cubicBezTo>
                    <a:pt x="49" y="56"/>
                    <a:pt x="48" y="59"/>
                    <a:pt x="47" y="61"/>
                  </a:cubicBezTo>
                  <a:cubicBezTo>
                    <a:pt x="46" y="64"/>
                    <a:pt x="44" y="66"/>
                    <a:pt x="42" y="69"/>
                  </a:cubicBezTo>
                  <a:cubicBezTo>
                    <a:pt x="40" y="71"/>
                    <a:pt x="38" y="73"/>
                    <a:pt x="35" y="75"/>
                  </a:cubicBezTo>
                  <a:cubicBezTo>
                    <a:pt x="33" y="76"/>
                    <a:pt x="30" y="77"/>
                    <a:pt x="28" y="78"/>
                  </a:cubicBezTo>
                  <a:cubicBezTo>
                    <a:pt x="25" y="78"/>
                    <a:pt x="22" y="78"/>
                    <a:pt x="20" y="78"/>
                  </a:cubicBezTo>
                  <a:cubicBezTo>
                    <a:pt x="17" y="77"/>
                    <a:pt x="14" y="76"/>
                    <a:pt x="12" y="74"/>
                  </a:cubicBezTo>
                  <a:cubicBezTo>
                    <a:pt x="6" y="80"/>
                    <a:pt x="6" y="80"/>
                    <a:pt x="6" y="80"/>
                  </a:cubicBezTo>
                  <a:cubicBezTo>
                    <a:pt x="5" y="80"/>
                    <a:pt x="5" y="81"/>
                    <a:pt x="4" y="81"/>
                  </a:cubicBezTo>
                  <a:cubicBezTo>
                    <a:pt x="3" y="81"/>
                    <a:pt x="3" y="81"/>
                    <a:pt x="2" y="80"/>
                  </a:cubicBezTo>
                  <a:cubicBezTo>
                    <a:pt x="0" y="78"/>
                    <a:pt x="0" y="78"/>
                    <a:pt x="0" y="78"/>
                  </a:cubicBezTo>
                  <a:cubicBezTo>
                    <a:pt x="8" y="70"/>
                    <a:pt x="8" y="70"/>
                    <a:pt x="8" y="70"/>
                  </a:cubicBezTo>
                  <a:cubicBezTo>
                    <a:pt x="6" y="68"/>
                    <a:pt x="5" y="65"/>
                    <a:pt x="4" y="62"/>
                  </a:cubicBezTo>
                  <a:cubicBezTo>
                    <a:pt x="4" y="60"/>
                    <a:pt x="4" y="57"/>
                    <a:pt x="4" y="54"/>
                  </a:cubicBezTo>
                  <a:cubicBezTo>
                    <a:pt x="8" y="52"/>
                    <a:pt x="8" y="52"/>
                    <a:pt x="8" y="52"/>
                  </a:cubicBezTo>
                  <a:cubicBezTo>
                    <a:pt x="9" y="52"/>
                    <a:pt x="10" y="52"/>
                    <a:pt x="10" y="52"/>
                  </a:cubicBezTo>
                  <a:cubicBezTo>
                    <a:pt x="11" y="53"/>
                    <a:pt x="11" y="53"/>
                    <a:pt x="11" y="54"/>
                  </a:cubicBezTo>
                  <a:cubicBezTo>
                    <a:pt x="11" y="55"/>
                    <a:pt x="11" y="56"/>
                    <a:pt x="12" y="57"/>
                  </a:cubicBezTo>
                  <a:cubicBezTo>
                    <a:pt x="12" y="58"/>
                    <a:pt x="12" y="59"/>
                    <a:pt x="13" y="60"/>
                  </a:cubicBezTo>
                  <a:cubicBezTo>
                    <a:pt x="13" y="61"/>
                    <a:pt x="14" y="63"/>
                    <a:pt x="15" y="64"/>
                  </a:cubicBezTo>
                  <a:cubicBezTo>
                    <a:pt x="35" y="43"/>
                    <a:pt x="35" y="43"/>
                    <a:pt x="35" y="43"/>
                  </a:cubicBezTo>
                  <a:cubicBezTo>
                    <a:pt x="34" y="41"/>
                    <a:pt x="33" y="39"/>
                    <a:pt x="32" y="37"/>
                  </a:cubicBezTo>
                  <a:cubicBezTo>
                    <a:pt x="31" y="35"/>
                    <a:pt x="30" y="33"/>
                    <a:pt x="30" y="30"/>
                  </a:cubicBezTo>
                  <a:cubicBezTo>
                    <a:pt x="30" y="28"/>
                    <a:pt x="30" y="26"/>
                    <a:pt x="31" y="23"/>
                  </a:cubicBezTo>
                  <a:cubicBezTo>
                    <a:pt x="32" y="20"/>
                    <a:pt x="34" y="18"/>
                    <a:pt x="36" y="15"/>
                  </a:cubicBezTo>
                  <a:cubicBezTo>
                    <a:pt x="39" y="13"/>
                    <a:pt x="41" y="10"/>
                    <a:pt x="44" y="9"/>
                  </a:cubicBezTo>
                  <a:cubicBezTo>
                    <a:pt x="47" y="7"/>
                    <a:pt x="49" y="6"/>
                    <a:pt x="52" y="5"/>
                  </a:cubicBezTo>
                  <a:cubicBezTo>
                    <a:pt x="55" y="4"/>
                    <a:pt x="58" y="4"/>
                    <a:pt x="61" y="5"/>
                  </a:cubicBezTo>
                  <a:cubicBezTo>
                    <a:pt x="64" y="6"/>
                    <a:pt x="66" y="7"/>
                    <a:pt x="69" y="9"/>
                  </a:cubicBezTo>
                  <a:cubicBezTo>
                    <a:pt x="76" y="1"/>
                    <a:pt x="76" y="1"/>
                    <a:pt x="76" y="1"/>
                  </a:cubicBezTo>
                  <a:cubicBezTo>
                    <a:pt x="77" y="1"/>
                    <a:pt x="77" y="1"/>
                    <a:pt x="78" y="0"/>
                  </a:cubicBezTo>
                  <a:cubicBezTo>
                    <a:pt x="79" y="0"/>
                    <a:pt x="79" y="0"/>
                    <a:pt x="80" y="1"/>
                  </a:cubicBezTo>
                  <a:cubicBezTo>
                    <a:pt x="82" y="3"/>
                    <a:pt x="82" y="3"/>
                    <a:pt x="82" y="3"/>
                  </a:cubicBezTo>
                  <a:lnTo>
                    <a:pt x="73" y="12"/>
                  </a:lnTo>
                  <a:close/>
                  <a:moveTo>
                    <a:pt x="36" y="65"/>
                  </a:moveTo>
                  <a:cubicBezTo>
                    <a:pt x="37" y="64"/>
                    <a:pt x="38" y="62"/>
                    <a:pt x="38" y="61"/>
                  </a:cubicBezTo>
                  <a:cubicBezTo>
                    <a:pt x="39" y="59"/>
                    <a:pt x="39" y="58"/>
                    <a:pt x="39" y="57"/>
                  </a:cubicBezTo>
                  <a:cubicBezTo>
                    <a:pt x="39" y="55"/>
                    <a:pt x="39" y="54"/>
                    <a:pt x="39" y="52"/>
                  </a:cubicBezTo>
                  <a:cubicBezTo>
                    <a:pt x="38" y="51"/>
                    <a:pt x="38" y="50"/>
                    <a:pt x="37" y="48"/>
                  </a:cubicBezTo>
                  <a:cubicBezTo>
                    <a:pt x="18" y="67"/>
                    <a:pt x="18" y="67"/>
                    <a:pt x="18" y="67"/>
                  </a:cubicBezTo>
                  <a:cubicBezTo>
                    <a:pt x="20" y="68"/>
                    <a:pt x="22" y="69"/>
                    <a:pt x="23" y="70"/>
                  </a:cubicBezTo>
                  <a:cubicBezTo>
                    <a:pt x="25" y="70"/>
                    <a:pt x="26" y="70"/>
                    <a:pt x="28" y="70"/>
                  </a:cubicBezTo>
                  <a:cubicBezTo>
                    <a:pt x="29" y="69"/>
                    <a:pt x="31" y="69"/>
                    <a:pt x="32" y="68"/>
                  </a:cubicBezTo>
                  <a:cubicBezTo>
                    <a:pt x="33" y="67"/>
                    <a:pt x="34" y="66"/>
                    <a:pt x="36" y="65"/>
                  </a:cubicBezTo>
                  <a:close/>
                  <a:moveTo>
                    <a:pt x="43" y="19"/>
                  </a:moveTo>
                  <a:cubicBezTo>
                    <a:pt x="42" y="21"/>
                    <a:pt x="41" y="22"/>
                    <a:pt x="40" y="23"/>
                  </a:cubicBezTo>
                  <a:cubicBezTo>
                    <a:pt x="40" y="25"/>
                    <a:pt x="39" y="26"/>
                    <a:pt x="39" y="28"/>
                  </a:cubicBezTo>
                  <a:cubicBezTo>
                    <a:pt x="39" y="29"/>
                    <a:pt x="40" y="30"/>
                    <a:pt x="40" y="32"/>
                  </a:cubicBezTo>
                  <a:cubicBezTo>
                    <a:pt x="41" y="33"/>
                    <a:pt x="41" y="35"/>
                    <a:pt x="42" y="36"/>
                  </a:cubicBezTo>
                  <a:cubicBezTo>
                    <a:pt x="63" y="15"/>
                    <a:pt x="63" y="15"/>
                    <a:pt x="63" y="15"/>
                  </a:cubicBezTo>
                  <a:cubicBezTo>
                    <a:pt x="61" y="14"/>
                    <a:pt x="59" y="13"/>
                    <a:pt x="58" y="13"/>
                  </a:cubicBezTo>
                  <a:cubicBezTo>
                    <a:pt x="56" y="13"/>
                    <a:pt x="54" y="13"/>
                    <a:pt x="52" y="13"/>
                  </a:cubicBezTo>
                  <a:cubicBezTo>
                    <a:pt x="51" y="13"/>
                    <a:pt x="49" y="14"/>
                    <a:pt x="48" y="15"/>
                  </a:cubicBezTo>
                  <a:cubicBezTo>
                    <a:pt x="46" y="16"/>
                    <a:pt x="44" y="17"/>
                    <a:pt x="43" y="19"/>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3558" name="组合 109"/>
          <p:cNvGrpSpPr>
            <a:grpSpLocks/>
          </p:cNvGrpSpPr>
          <p:nvPr/>
        </p:nvGrpSpPr>
        <p:grpSpPr bwMode="auto">
          <a:xfrm>
            <a:off x="3511550" y="1060450"/>
            <a:ext cx="4656138" cy="4665663"/>
            <a:chOff x="3511316" y="1061069"/>
            <a:chExt cx="4655928" cy="4665502"/>
          </a:xfrm>
        </p:grpSpPr>
        <p:grpSp>
          <p:nvGrpSpPr>
            <p:cNvPr id="23559" name="组合 58"/>
            <p:cNvGrpSpPr>
              <a:grpSpLocks/>
            </p:cNvGrpSpPr>
            <p:nvPr/>
          </p:nvGrpSpPr>
          <p:grpSpPr bwMode="auto">
            <a:xfrm rot="-1208842">
              <a:off x="3511316" y="1061069"/>
              <a:ext cx="4655928" cy="4665502"/>
              <a:chOff x="4124325" y="1303338"/>
              <a:chExt cx="3859213" cy="3867150"/>
            </a:xfrm>
          </p:grpSpPr>
          <p:sp>
            <p:nvSpPr>
              <p:cNvPr id="23593" name="Freeform 48"/>
              <p:cNvSpPr>
                <a:spLocks/>
              </p:cNvSpPr>
              <p:nvPr/>
            </p:nvSpPr>
            <p:spPr bwMode="auto">
              <a:xfrm>
                <a:off x="6289675" y="3473450"/>
                <a:ext cx="1693863" cy="1697038"/>
              </a:xfrm>
              <a:custGeom>
                <a:avLst/>
                <a:gdLst>
                  <a:gd name="T0" fmla="*/ 1569137 w 842"/>
                  <a:gd name="T1" fmla="*/ 1570363 h 844"/>
                  <a:gd name="T2" fmla="*/ 1567125 w 842"/>
                  <a:gd name="T3" fmla="*/ 1572374 h 844"/>
                  <a:gd name="T4" fmla="*/ 1110466 w 842"/>
                  <a:gd name="T5" fmla="*/ 1570363 h 844"/>
                  <a:gd name="T6" fmla="*/ 126738 w 842"/>
                  <a:gd name="T7" fmla="*/ 581095 h 844"/>
                  <a:gd name="T8" fmla="*/ 126738 w 842"/>
                  <a:gd name="T9" fmla="*/ 124664 h 844"/>
                  <a:gd name="T10" fmla="*/ 126738 w 842"/>
                  <a:gd name="T11" fmla="*/ 124664 h 844"/>
                  <a:gd name="T12" fmla="*/ 583397 w 842"/>
                  <a:gd name="T13" fmla="*/ 126675 h 844"/>
                  <a:gd name="T14" fmla="*/ 1569137 w 842"/>
                  <a:gd name="T15" fmla="*/ 1115943 h 844"/>
                  <a:gd name="T16" fmla="*/ 1569137 w 842"/>
                  <a:gd name="T17" fmla="*/ 1570363 h 8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42" h="844">
                    <a:moveTo>
                      <a:pt x="780" y="781"/>
                    </a:moveTo>
                    <a:cubicBezTo>
                      <a:pt x="780" y="782"/>
                      <a:pt x="779" y="782"/>
                      <a:pt x="779" y="782"/>
                    </a:cubicBezTo>
                    <a:cubicBezTo>
                      <a:pt x="716" y="844"/>
                      <a:pt x="615" y="844"/>
                      <a:pt x="552" y="781"/>
                    </a:cubicBezTo>
                    <a:cubicBezTo>
                      <a:pt x="63" y="289"/>
                      <a:pt x="63" y="289"/>
                      <a:pt x="63" y="289"/>
                    </a:cubicBezTo>
                    <a:cubicBezTo>
                      <a:pt x="0" y="226"/>
                      <a:pt x="0" y="125"/>
                      <a:pt x="63" y="62"/>
                    </a:cubicBezTo>
                    <a:cubicBezTo>
                      <a:pt x="63" y="62"/>
                      <a:pt x="63" y="62"/>
                      <a:pt x="63" y="62"/>
                    </a:cubicBezTo>
                    <a:cubicBezTo>
                      <a:pt x="126" y="0"/>
                      <a:pt x="228" y="0"/>
                      <a:pt x="290" y="63"/>
                    </a:cubicBezTo>
                    <a:cubicBezTo>
                      <a:pt x="780" y="555"/>
                      <a:pt x="780" y="555"/>
                      <a:pt x="780" y="555"/>
                    </a:cubicBezTo>
                    <a:cubicBezTo>
                      <a:pt x="842" y="617"/>
                      <a:pt x="842" y="719"/>
                      <a:pt x="780" y="781"/>
                    </a:cubicBezTo>
                    <a:close/>
                  </a:path>
                </a:pathLst>
              </a:custGeom>
              <a:solidFill>
                <a:srgbClr val="DE3F1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4" name="Freeform 49"/>
              <p:cNvSpPr>
                <a:spLocks/>
              </p:cNvSpPr>
              <p:nvPr/>
            </p:nvSpPr>
            <p:spPr bwMode="auto">
              <a:xfrm>
                <a:off x="6507163" y="3824288"/>
                <a:ext cx="1258888" cy="1262063"/>
              </a:xfrm>
              <a:custGeom>
                <a:avLst/>
                <a:gdLst>
                  <a:gd name="T0" fmla="*/ 1210624 w 626"/>
                  <a:gd name="T1" fmla="*/ 1213831 h 628"/>
                  <a:gd name="T2" fmla="*/ 1033656 w 626"/>
                  <a:gd name="T3" fmla="*/ 1213831 h 628"/>
                  <a:gd name="T4" fmla="*/ 48264 w 626"/>
                  <a:gd name="T5" fmla="*/ 225081 h 628"/>
                  <a:gd name="T6" fmla="*/ 48264 w 626"/>
                  <a:gd name="T7" fmla="*/ 48232 h 628"/>
                  <a:gd name="T8" fmla="*/ 227243 w 626"/>
                  <a:gd name="T9" fmla="*/ 48232 h 628"/>
                  <a:gd name="T10" fmla="*/ 1210624 w 626"/>
                  <a:gd name="T11" fmla="*/ 1036982 h 628"/>
                  <a:gd name="T12" fmla="*/ 1210624 w 626"/>
                  <a:gd name="T13" fmla="*/ 1213831 h 6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6" h="628">
                    <a:moveTo>
                      <a:pt x="602" y="604"/>
                    </a:moveTo>
                    <a:cubicBezTo>
                      <a:pt x="578" y="628"/>
                      <a:pt x="538" y="628"/>
                      <a:pt x="514" y="604"/>
                    </a:cubicBezTo>
                    <a:cubicBezTo>
                      <a:pt x="24" y="112"/>
                      <a:pt x="24" y="112"/>
                      <a:pt x="24" y="112"/>
                    </a:cubicBezTo>
                    <a:cubicBezTo>
                      <a:pt x="0" y="88"/>
                      <a:pt x="0" y="48"/>
                      <a:pt x="24" y="24"/>
                    </a:cubicBezTo>
                    <a:cubicBezTo>
                      <a:pt x="49" y="0"/>
                      <a:pt x="88" y="0"/>
                      <a:pt x="113" y="24"/>
                    </a:cubicBezTo>
                    <a:cubicBezTo>
                      <a:pt x="602" y="516"/>
                      <a:pt x="602" y="516"/>
                      <a:pt x="602" y="516"/>
                    </a:cubicBezTo>
                    <a:cubicBezTo>
                      <a:pt x="626" y="541"/>
                      <a:pt x="626" y="580"/>
                      <a:pt x="602" y="604"/>
                    </a:cubicBezTo>
                    <a:close/>
                  </a:path>
                </a:pathLst>
              </a:custGeom>
              <a:solidFill>
                <a:srgbClr val="FD612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5" name="Freeform 50"/>
              <p:cNvSpPr>
                <a:spLocks/>
              </p:cNvSpPr>
              <p:nvPr/>
            </p:nvSpPr>
            <p:spPr bwMode="auto">
              <a:xfrm>
                <a:off x="4124325" y="1303338"/>
                <a:ext cx="2525713" cy="2524125"/>
              </a:xfrm>
              <a:custGeom>
                <a:avLst/>
                <a:gdLst>
                  <a:gd name="T0" fmla="*/ 2155704 w 1256"/>
                  <a:gd name="T1" fmla="*/ 2154054 h 1255"/>
                  <a:gd name="T2" fmla="*/ 2155704 w 1256"/>
                  <a:gd name="T3" fmla="*/ 2154054 h 1255"/>
                  <a:gd name="T4" fmla="*/ 1260846 w 1256"/>
                  <a:gd name="T5" fmla="*/ 2524125 h 1255"/>
                  <a:gd name="T6" fmla="*/ 2011 w 1256"/>
                  <a:gd name="T7" fmla="*/ 1259046 h 1255"/>
                  <a:gd name="T8" fmla="*/ 372020 w 1256"/>
                  <a:gd name="T9" fmla="*/ 370071 h 1255"/>
                  <a:gd name="T10" fmla="*/ 1264867 w 1256"/>
                  <a:gd name="T11" fmla="*/ 0 h 1255"/>
                  <a:gd name="T12" fmla="*/ 2157715 w 1256"/>
                  <a:gd name="T13" fmla="*/ 372082 h 1255"/>
                  <a:gd name="T14" fmla="*/ 2525713 w 1256"/>
                  <a:gd name="T15" fmla="*/ 1265079 h 1255"/>
                  <a:gd name="T16" fmla="*/ 2155704 w 1256"/>
                  <a:gd name="T17" fmla="*/ 2154054 h 12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6" h="1255">
                    <a:moveTo>
                      <a:pt x="1072" y="1071"/>
                    </a:moveTo>
                    <a:cubicBezTo>
                      <a:pt x="1072" y="1071"/>
                      <a:pt x="1072" y="1071"/>
                      <a:pt x="1072" y="1071"/>
                    </a:cubicBezTo>
                    <a:cubicBezTo>
                      <a:pt x="953" y="1190"/>
                      <a:pt x="795" y="1255"/>
                      <a:pt x="627" y="1255"/>
                    </a:cubicBezTo>
                    <a:cubicBezTo>
                      <a:pt x="281" y="1254"/>
                      <a:pt x="0" y="972"/>
                      <a:pt x="1" y="626"/>
                    </a:cubicBezTo>
                    <a:cubicBezTo>
                      <a:pt x="1" y="459"/>
                      <a:pt x="66" y="302"/>
                      <a:pt x="185" y="184"/>
                    </a:cubicBezTo>
                    <a:cubicBezTo>
                      <a:pt x="304" y="65"/>
                      <a:pt x="461" y="0"/>
                      <a:pt x="629" y="0"/>
                    </a:cubicBezTo>
                    <a:cubicBezTo>
                      <a:pt x="797" y="0"/>
                      <a:pt x="954" y="66"/>
                      <a:pt x="1073" y="185"/>
                    </a:cubicBezTo>
                    <a:cubicBezTo>
                      <a:pt x="1191" y="304"/>
                      <a:pt x="1256" y="461"/>
                      <a:pt x="1256" y="629"/>
                    </a:cubicBezTo>
                    <a:cubicBezTo>
                      <a:pt x="1256" y="796"/>
                      <a:pt x="1190" y="953"/>
                      <a:pt x="1072" y="1071"/>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6" name="Freeform 51"/>
              <p:cNvSpPr>
                <a:spLocks/>
              </p:cNvSpPr>
              <p:nvPr/>
            </p:nvSpPr>
            <p:spPr bwMode="auto">
              <a:xfrm>
                <a:off x="4197350" y="1374775"/>
                <a:ext cx="1192213" cy="2382838"/>
              </a:xfrm>
              <a:custGeom>
                <a:avLst/>
                <a:gdLst>
                  <a:gd name="T0" fmla="*/ 1188192 w 593"/>
                  <a:gd name="T1" fmla="*/ 2382838 h 1185"/>
                  <a:gd name="T2" fmla="*/ 347813 w 593"/>
                  <a:gd name="T3" fmla="*/ 2030942 h 1185"/>
                  <a:gd name="T4" fmla="*/ 0 w 593"/>
                  <a:gd name="T5" fmla="*/ 1188403 h 1185"/>
                  <a:gd name="T6" fmla="*/ 349823 w 593"/>
                  <a:gd name="T7" fmla="*/ 349885 h 1185"/>
                  <a:gd name="T8" fmla="*/ 1190203 w 593"/>
                  <a:gd name="T9" fmla="*/ 0 h 1185"/>
                  <a:gd name="T10" fmla="*/ 1192213 w 593"/>
                  <a:gd name="T11" fmla="*/ 0 h 1185"/>
                  <a:gd name="T12" fmla="*/ 1192213 w 593"/>
                  <a:gd name="T13" fmla="*/ 158856 h 1185"/>
                  <a:gd name="T14" fmla="*/ 1190203 w 593"/>
                  <a:gd name="T15" fmla="*/ 158856 h 1185"/>
                  <a:gd name="T16" fmla="*/ 462410 w 593"/>
                  <a:gd name="T17" fmla="*/ 462492 h 1185"/>
                  <a:gd name="T18" fmla="*/ 158828 w 593"/>
                  <a:gd name="T19" fmla="*/ 1190414 h 1185"/>
                  <a:gd name="T20" fmla="*/ 460399 w 593"/>
                  <a:gd name="T21" fmla="*/ 1918335 h 1185"/>
                  <a:gd name="T22" fmla="*/ 1188192 w 593"/>
                  <a:gd name="T23" fmla="*/ 2223982 h 1185"/>
                  <a:gd name="T24" fmla="*/ 1188192 w 593"/>
                  <a:gd name="T25" fmla="*/ 2382838 h 11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3" h="1185">
                    <a:moveTo>
                      <a:pt x="591" y="1185"/>
                    </a:moveTo>
                    <a:cubicBezTo>
                      <a:pt x="433" y="1184"/>
                      <a:pt x="285" y="1122"/>
                      <a:pt x="173" y="1010"/>
                    </a:cubicBezTo>
                    <a:cubicBezTo>
                      <a:pt x="61" y="898"/>
                      <a:pt x="0" y="749"/>
                      <a:pt x="0" y="591"/>
                    </a:cubicBezTo>
                    <a:cubicBezTo>
                      <a:pt x="0" y="434"/>
                      <a:pt x="62" y="286"/>
                      <a:pt x="174" y="174"/>
                    </a:cubicBezTo>
                    <a:cubicBezTo>
                      <a:pt x="286" y="62"/>
                      <a:pt x="434" y="0"/>
                      <a:pt x="592" y="0"/>
                    </a:cubicBezTo>
                    <a:cubicBezTo>
                      <a:pt x="592" y="0"/>
                      <a:pt x="593" y="0"/>
                      <a:pt x="593" y="0"/>
                    </a:cubicBezTo>
                    <a:cubicBezTo>
                      <a:pt x="593" y="79"/>
                      <a:pt x="593" y="79"/>
                      <a:pt x="593" y="79"/>
                    </a:cubicBezTo>
                    <a:cubicBezTo>
                      <a:pt x="593" y="79"/>
                      <a:pt x="592" y="79"/>
                      <a:pt x="592" y="79"/>
                    </a:cubicBezTo>
                    <a:cubicBezTo>
                      <a:pt x="455" y="79"/>
                      <a:pt x="327" y="133"/>
                      <a:pt x="230" y="230"/>
                    </a:cubicBezTo>
                    <a:cubicBezTo>
                      <a:pt x="133" y="327"/>
                      <a:pt x="79" y="455"/>
                      <a:pt x="79" y="592"/>
                    </a:cubicBezTo>
                    <a:cubicBezTo>
                      <a:pt x="79" y="728"/>
                      <a:pt x="132" y="857"/>
                      <a:pt x="229" y="954"/>
                    </a:cubicBezTo>
                    <a:cubicBezTo>
                      <a:pt x="326" y="1052"/>
                      <a:pt x="454" y="1105"/>
                      <a:pt x="591" y="1106"/>
                    </a:cubicBezTo>
                    <a:cubicBezTo>
                      <a:pt x="591" y="1185"/>
                      <a:pt x="591" y="1185"/>
                      <a:pt x="591" y="1185"/>
                    </a:cubicBezTo>
                    <a:close/>
                  </a:path>
                </a:pathLst>
              </a:custGeom>
              <a:solidFill>
                <a:srgbClr val="3C8DA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7" name="Freeform 52"/>
              <p:cNvSpPr>
                <a:spLocks/>
              </p:cNvSpPr>
              <p:nvPr/>
            </p:nvSpPr>
            <p:spPr bwMode="auto">
              <a:xfrm>
                <a:off x="4448175" y="1625600"/>
                <a:ext cx="1879600" cy="1879600"/>
              </a:xfrm>
              <a:custGeom>
                <a:avLst/>
                <a:gdLst>
                  <a:gd name="T0" fmla="*/ 275407 w 935"/>
                  <a:gd name="T1" fmla="*/ 275407 h 935"/>
                  <a:gd name="T2" fmla="*/ 0 w 935"/>
                  <a:gd name="T3" fmla="*/ 938795 h 935"/>
                  <a:gd name="T4" fmla="*/ 936785 w 935"/>
                  <a:gd name="T5" fmla="*/ 1879600 h 935"/>
                  <a:gd name="T6" fmla="*/ 1602183 w 935"/>
                  <a:gd name="T7" fmla="*/ 1602183 h 935"/>
                  <a:gd name="T8" fmla="*/ 1604193 w 935"/>
                  <a:gd name="T9" fmla="*/ 1602183 h 935"/>
                  <a:gd name="T10" fmla="*/ 1877590 w 935"/>
                  <a:gd name="T11" fmla="*/ 940805 h 935"/>
                  <a:gd name="T12" fmla="*/ 1604193 w 935"/>
                  <a:gd name="T13" fmla="*/ 277417 h 935"/>
                  <a:gd name="T14" fmla="*/ 940805 w 935"/>
                  <a:gd name="T15" fmla="*/ 0 h 935"/>
                  <a:gd name="T16" fmla="*/ 275407 w 935"/>
                  <a:gd name="T17" fmla="*/ 275407 h 9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35" h="935">
                    <a:moveTo>
                      <a:pt x="137" y="137"/>
                    </a:moveTo>
                    <a:cubicBezTo>
                      <a:pt x="49" y="226"/>
                      <a:pt x="0" y="343"/>
                      <a:pt x="0" y="467"/>
                    </a:cubicBezTo>
                    <a:cubicBezTo>
                      <a:pt x="0" y="724"/>
                      <a:pt x="209" y="934"/>
                      <a:pt x="466" y="935"/>
                    </a:cubicBezTo>
                    <a:cubicBezTo>
                      <a:pt x="591" y="935"/>
                      <a:pt x="709" y="886"/>
                      <a:pt x="797" y="797"/>
                    </a:cubicBezTo>
                    <a:cubicBezTo>
                      <a:pt x="798" y="797"/>
                      <a:pt x="798" y="797"/>
                      <a:pt x="798" y="797"/>
                    </a:cubicBezTo>
                    <a:cubicBezTo>
                      <a:pt x="886" y="709"/>
                      <a:pt x="934" y="593"/>
                      <a:pt x="934" y="468"/>
                    </a:cubicBezTo>
                    <a:cubicBezTo>
                      <a:pt x="935" y="344"/>
                      <a:pt x="886" y="227"/>
                      <a:pt x="798" y="138"/>
                    </a:cubicBezTo>
                    <a:cubicBezTo>
                      <a:pt x="710" y="50"/>
                      <a:pt x="593" y="1"/>
                      <a:pt x="468" y="0"/>
                    </a:cubicBezTo>
                    <a:cubicBezTo>
                      <a:pt x="343" y="0"/>
                      <a:pt x="226" y="49"/>
                      <a:pt x="137" y="137"/>
                    </a:cubicBezTo>
                    <a:close/>
                  </a:path>
                </a:pathLst>
              </a:custGeom>
              <a:solidFill>
                <a:srgbClr val="99D5D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98" name="Freeform 54"/>
              <p:cNvSpPr>
                <a:spLocks/>
              </p:cNvSpPr>
              <p:nvPr/>
            </p:nvSpPr>
            <p:spPr bwMode="auto">
              <a:xfrm>
                <a:off x="6049963" y="3232150"/>
                <a:ext cx="557213" cy="561975"/>
              </a:xfrm>
              <a:custGeom>
                <a:avLst/>
                <a:gdLst>
                  <a:gd name="T0" fmla="*/ 492842 w 277"/>
                  <a:gd name="T1" fmla="*/ 499533 h 279"/>
                  <a:gd name="T2" fmla="*/ 265531 w 277"/>
                  <a:gd name="T3" fmla="*/ 499533 h 279"/>
                  <a:gd name="T4" fmla="*/ 64371 w 277"/>
                  <a:gd name="T5" fmla="*/ 292066 h 279"/>
                  <a:gd name="T6" fmla="*/ 64371 w 277"/>
                  <a:gd name="T7" fmla="*/ 62442 h 279"/>
                  <a:gd name="T8" fmla="*/ 64371 w 277"/>
                  <a:gd name="T9" fmla="*/ 62442 h 279"/>
                  <a:gd name="T10" fmla="*/ 291682 w 277"/>
                  <a:gd name="T11" fmla="*/ 62442 h 279"/>
                  <a:gd name="T12" fmla="*/ 492842 w 277"/>
                  <a:gd name="T13" fmla="*/ 271923 h 279"/>
                  <a:gd name="T14" fmla="*/ 492842 w 277"/>
                  <a:gd name="T15" fmla="*/ 499533 h 279"/>
                  <a:gd name="T16" fmla="*/ 492842 w 277"/>
                  <a:gd name="T17" fmla="*/ 499533 h 27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7" h="279">
                    <a:moveTo>
                      <a:pt x="245" y="248"/>
                    </a:moveTo>
                    <a:cubicBezTo>
                      <a:pt x="214" y="279"/>
                      <a:pt x="163" y="279"/>
                      <a:pt x="132" y="248"/>
                    </a:cubicBezTo>
                    <a:cubicBezTo>
                      <a:pt x="32" y="145"/>
                      <a:pt x="32" y="145"/>
                      <a:pt x="32" y="145"/>
                    </a:cubicBezTo>
                    <a:cubicBezTo>
                      <a:pt x="0" y="113"/>
                      <a:pt x="0" y="63"/>
                      <a:pt x="32" y="31"/>
                    </a:cubicBezTo>
                    <a:cubicBezTo>
                      <a:pt x="32" y="31"/>
                      <a:pt x="32" y="31"/>
                      <a:pt x="32" y="31"/>
                    </a:cubicBezTo>
                    <a:cubicBezTo>
                      <a:pt x="63" y="0"/>
                      <a:pt x="114" y="0"/>
                      <a:pt x="145" y="31"/>
                    </a:cubicBezTo>
                    <a:cubicBezTo>
                      <a:pt x="245" y="135"/>
                      <a:pt x="245" y="135"/>
                      <a:pt x="245" y="135"/>
                    </a:cubicBezTo>
                    <a:cubicBezTo>
                      <a:pt x="277" y="166"/>
                      <a:pt x="276" y="217"/>
                      <a:pt x="245" y="248"/>
                    </a:cubicBezTo>
                    <a:cubicBezTo>
                      <a:pt x="245" y="248"/>
                      <a:pt x="245" y="248"/>
                      <a:pt x="245" y="248"/>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3560" name="组合 108"/>
            <p:cNvGrpSpPr>
              <a:grpSpLocks/>
            </p:cNvGrpSpPr>
            <p:nvPr/>
          </p:nvGrpSpPr>
          <p:grpSpPr bwMode="auto">
            <a:xfrm>
              <a:off x="3830970" y="2233609"/>
              <a:ext cx="2001836" cy="1290442"/>
              <a:chOff x="4011613" y="2474913"/>
              <a:chExt cx="1728787" cy="1114425"/>
            </a:xfrm>
          </p:grpSpPr>
          <p:sp>
            <p:nvSpPr>
              <p:cNvPr id="23561" name="Rectangle 69"/>
              <p:cNvSpPr>
                <a:spLocks noChangeArrowheads="1"/>
              </p:cNvSpPr>
              <p:nvPr/>
            </p:nvSpPr>
            <p:spPr bwMode="auto">
              <a:xfrm>
                <a:off x="4068763" y="3209926"/>
                <a:ext cx="82550" cy="133350"/>
              </a:xfrm>
              <a:prstGeom prst="rect">
                <a:avLst/>
              </a:prstGeom>
              <a:solidFill>
                <a:srgbClr val="FFF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62" name="Rectangle 70"/>
              <p:cNvSpPr>
                <a:spLocks noChangeArrowheads="1"/>
              </p:cNvSpPr>
              <p:nvPr/>
            </p:nvSpPr>
            <p:spPr bwMode="auto">
              <a:xfrm>
                <a:off x="5072063" y="3209926"/>
                <a:ext cx="80962" cy="133350"/>
              </a:xfrm>
              <a:prstGeom prst="rect">
                <a:avLst/>
              </a:prstGeom>
              <a:solidFill>
                <a:srgbClr val="FFF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63" name="Rectangle 71"/>
              <p:cNvSpPr>
                <a:spLocks noChangeArrowheads="1"/>
              </p:cNvSpPr>
              <p:nvPr/>
            </p:nvSpPr>
            <p:spPr bwMode="auto">
              <a:xfrm>
                <a:off x="5072063" y="3209926"/>
                <a:ext cx="80962" cy="133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64" name="Oval 72"/>
              <p:cNvSpPr>
                <a:spLocks noChangeArrowheads="1"/>
              </p:cNvSpPr>
              <p:nvPr/>
            </p:nvSpPr>
            <p:spPr bwMode="auto">
              <a:xfrm>
                <a:off x="4068763" y="3114676"/>
                <a:ext cx="1084262" cy="442913"/>
              </a:xfrm>
              <a:prstGeom prst="ellipse">
                <a:avLst/>
              </a:pr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65" name="Oval 73"/>
              <p:cNvSpPr>
                <a:spLocks noChangeArrowheads="1"/>
              </p:cNvSpPr>
              <p:nvPr/>
            </p:nvSpPr>
            <p:spPr bwMode="auto">
              <a:xfrm>
                <a:off x="4068763" y="2994026"/>
                <a:ext cx="1084262" cy="442913"/>
              </a:xfrm>
              <a:prstGeom prst="ellipse">
                <a:avLst/>
              </a:prstGeom>
              <a:solidFill>
                <a:srgbClr val="F687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66" name="Oval 74"/>
              <p:cNvSpPr>
                <a:spLocks noChangeArrowheads="1"/>
              </p:cNvSpPr>
              <p:nvPr/>
            </p:nvSpPr>
            <p:spPr bwMode="auto">
              <a:xfrm>
                <a:off x="4181475" y="3038476"/>
                <a:ext cx="852487" cy="292100"/>
              </a:xfrm>
              <a:prstGeom prst="ellipse">
                <a:avLst/>
              </a:prstGeom>
              <a:solidFill>
                <a:srgbClr val="FFF2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67" name="Rectangle 75"/>
              <p:cNvSpPr>
                <a:spLocks noChangeArrowheads="1"/>
              </p:cNvSpPr>
              <p:nvPr/>
            </p:nvSpPr>
            <p:spPr bwMode="auto">
              <a:xfrm>
                <a:off x="4011613" y="3006726"/>
                <a:ext cx="76200" cy="127000"/>
              </a:xfrm>
              <a:prstGeom prst="rect">
                <a:avLst/>
              </a:prstGeom>
              <a:solidFill>
                <a:srgbClr val="FFF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68" name="Rectangle 76"/>
              <p:cNvSpPr>
                <a:spLocks noChangeArrowheads="1"/>
              </p:cNvSpPr>
              <p:nvPr/>
            </p:nvSpPr>
            <p:spPr bwMode="auto">
              <a:xfrm>
                <a:off x="5008563" y="3006726"/>
                <a:ext cx="82550" cy="127000"/>
              </a:xfrm>
              <a:prstGeom prst="rect">
                <a:avLst/>
              </a:prstGeom>
              <a:solidFill>
                <a:srgbClr val="FFF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69" name="Rectangle 77"/>
              <p:cNvSpPr>
                <a:spLocks noChangeArrowheads="1"/>
              </p:cNvSpPr>
              <p:nvPr/>
            </p:nvSpPr>
            <p:spPr bwMode="auto">
              <a:xfrm>
                <a:off x="5008563" y="3006726"/>
                <a:ext cx="8255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0" name="Oval 78"/>
              <p:cNvSpPr>
                <a:spLocks noChangeArrowheads="1"/>
              </p:cNvSpPr>
              <p:nvPr/>
            </p:nvSpPr>
            <p:spPr bwMode="auto">
              <a:xfrm>
                <a:off x="4011613" y="2911476"/>
                <a:ext cx="1079500" cy="438150"/>
              </a:xfrm>
              <a:prstGeom prst="ellipse">
                <a:avLst/>
              </a:pr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1" name="Oval 79"/>
              <p:cNvSpPr>
                <a:spLocks noChangeArrowheads="1"/>
              </p:cNvSpPr>
              <p:nvPr/>
            </p:nvSpPr>
            <p:spPr bwMode="auto">
              <a:xfrm>
                <a:off x="4011613" y="2790826"/>
                <a:ext cx="1079500" cy="444500"/>
              </a:xfrm>
              <a:prstGeom prst="ellipse">
                <a:avLst/>
              </a:prstGeom>
              <a:solidFill>
                <a:srgbClr val="F687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2" name="Oval 80"/>
              <p:cNvSpPr>
                <a:spLocks noChangeArrowheads="1"/>
              </p:cNvSpPr>
              <p:nvPr/>
            </p:nvSpPr>
            <p:spPr bwMode="auto">
              <a:xfrm>
                <a:off x="4125913" y="2835276"/>
                <a:ext cx="850900" cy="285750"/>
              </a:xfrm>
              <a:prstGeom prst="ellipse">
                <a:avLst/>
              </a:prstGeom>
              <a:solidFill>
                <a:srgbClr val="FFF2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3" name="Rectangle 81"/>
              <p:cNvSpPr>
                <a:spLocks noChangeArrowheads="1"/>
              </p:cNvSpPr>
              <p:nvPr/>
            </p:nvSpPr>
            <p:spPr bwMode="auto">
              <a:xfrm>
                <a:off x="4087813" y="2809876"/>
                <a:ext cx="80962" cy="127000"/>
              </a:xfrm>
              <a:prstGeom prst="rect">
                <a:avLst/>
              </a:prstGeom>
              <a:solidFill>
                <a:srgbClr val="FFF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4" name="Rectangle 82"/>
              <p:cNvSpPr>
                <a:spLocks noChangeArrowheads="1"/>
              </p:cNvSpPr>
              <p:nvPr/>
            </p:nvSpPr>
            <p:spPr bwMode="auto">
              <a:xfrm>
                <a:off x="5084763" y="2809876"/>
                <a:ext cx="80962" cy="127000"/>
              </a:xfrm>
              <a:prstGeom prst="rect">
                <a:avLst/>
              </a:prstGeom>
              <a:solidFill>
                <a:srgbClr val="FFF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5" name="Rectangle 83"/>
              <p:cNvSpPr>
                <a:spLocks noChangeArrowheads="1"/>
              </p:cNvSpPr>
              <p:nvPr/>
            </p:nvSpPr>
            <p:spPr bwMode="auto">
              <a:xfrm>
                <a:off x="5084763" y="2809876"/>
                <a:ext cx="80962"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6" name="Oval 84"/>
              <p:cNvSpPr>
                <a:spLocks noChangeArrowheads="1"/>
              </p:cNvSpPr>
              <p:nvPr/>
            </p:nvSpPr>
            <p:spPr bwMode="auto">
              <a:xfrm>
                <a:off x="4087813" y="2716213"/>
                <a:ext cx="1077912" cy="436563"/>
              </a:xfrm>
              <a:prstGeom prst="ellipse">
                <a:avLst/>
              </a:pr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7" name="Oval 85"/>
              <p:cNvSpPr>
                <a:spLocks noChangeArrowheads="1"/>
              </p:cNvSpPr>
              <p:nvPr/>
            </p:nvSpPr>
            <p:spPr bwMode="auto">
              <a:xfrm>
                <a:off x="4087813" y="2595563"/>
                <a:ext cx="1077912" cy="442913"/>
              </a:xfrm>
              <a:prstGeom prst="ellipse">
                <a:avLst/>
              </a:prstGeom>
              <a:solidFill>
                <a:srgbClr val="F687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8" name="Oval 86"/>
              <p:cNvSpPr>
                <a:spLocks noChangeArrowheads="1"/>
              </p:cNvSpPr>
              <p:nvPr/>
            </p:nvSpPr>
            <p:spPr bwMode="auto">
              <a:xfrm>
                <a:off x="4200525" y="2640013"/>
                <a:ext cx="852487" cy="284163"/>
              </a:xfrm>
              <a:prstGeom prst="ellipse">
                <a:avLst/>
              </a:pr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79" name="Freeform 87"/>
              <p:cNvSpPr>
                <a:spLocks noEditPoints="1"/>
              </p:cNvSpPr>
              <p:nvPr/>
            </p:nvSpPr>
            <p:spPr bwMode="auto">
              <a:xfrm>
                <a:off x="5129213" y="3209926"/>
                <a:ext cx="23812" cy="133350"/>
              </a:xfrm>
              <a:custGeom>
                <a:avLst/>
                <a:gdLst>
                  <a:gd name="T0" fmla="*/ 23812 w 4"/>
                  <a:gd name="T1" fmla="*/ 127000 h 21"/>
                  <a:gd name="T2" fmla="*/ 17859 w 4"/>
                  <a:gd name="T3" fmla="*/ 133350 h 21"/>
                  <a:gd name="T4" fmla="*/ 23812 w 4"/>
                  <a:gd name="T5" fmla="*/ 133350 h 21"/>
                  <a:gd name="T6" fmla="*/ 23812 w 4"/>
                  <a:gd name="T7" fmla="*/ 127000 h 21"/>
                  <a:gd name="T8" fmla="*/ 23812 w 4"/>
                  <a:gd name="T9" fmla="*/ 6350 h 21"/>
                  <a:gd name="T10" fmla="*/ 0 w 4"/>
                  <a:gd name="T11" fmla="*/ 63500 h 21"/>
                  <a:gd name="T12" fmla="*/ 23812 w 4"/>
                  <a:gd name="T13" fmla="*/ 127000 h 21"/>
                  <a:gd name="T14" fmla="*/ 23812 w 4"/>
                  <a:gd name="T15" fmla="*/ 6350 h 21"/>
                  <a:gd name="T16" fmla="*/ 23812 w 4"/>
                  <a:gd name="T17" fmla="*/ 0 h 21"/>
                  <a:gd name="T18" fmla="*/ 17859 w 4"/>
                  <a:gd name="T19" fmla="*/ 0 h 21"/>
                  <a:gd name="T20" fmla="*/ 23812 w 4"/>
                  <a:gd name="T21" fmla="*/ 6350 h 21"/>
                  <a:gd name="T22" fmla="*/ 23812 w 4"/>
                  <a:gd name="T23" fmla="*/ 0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 h="21">
                    <a:moveTo>
                      <a:pt x="4" y="20"/>
                    </a:moveTo>
                    <a:cubicBezTo>
                      <a:pt x="4" y="20"/>
                      <a:pt x="3" y="20"/>
                      <a:pt x="3" y="21"/>
                    </a:cubicBezTo>
                    <a:cubicBezTo>
                      <a:pt x="4" y="21"/>
                      <a:pt x="4" y="21"/>
                      <a:pt x="4" y="21"/>
                    </a:cubicBezTo>
                    <a:cubicBezTo>
                      <a:pt x="4" y="20"/>
                      <a:pt x="4" y="20"/>
                      <a:pt x="4" y="20"/>
                    </a:cubicBezTo>
                    <a:moveTo>
                      <a:pt x="4" y="1"/>
                    </a:moveTo>
                    <a:cubicBezTo>
                      <a:pt x="4" y="4"/>
                      <a:pt x="2" y="7"/>
                      <a:pt x="0" y="10"/>
                    </a:cubicBezTo>
                    <a:cubicBezTo>
                      <a:pt x="2" y="13"/>
                      <a:pt x="4" y="17"/>
                      <a:pt x="4" y="20"/>
                    </a:cubicBezTo>
                    <a:cubicBezTo>
                      <a:pt x="4" y="1"/>
                      <a:pt x="4" y="1"/>
                      <a:pt x="4" y="1"/>
                    </a:cubicBezTo>
                    <a:moveTo>
                      <a:pt x="4" y="0"/>
                    </a:moveTo>
                    <a:cubicBezTo>
                      <a:pt x="3" y="0"/>
                      <a:pt x="3" y="0"/>
                      <a:pt x="3" y="0"/>
                    </a:cubicBezTo>
                    <a:cubicBezTo>
                      <a:pt x="3" y="1"/>
                      <a:pt x="4" y="1"/>
                      <a:pt x="4" y="1"/>
                    </a:cubicBezTo>
                    <a:cubicBezTo>
                      <a:pt x="4" y="0"/>
                      <a:pt x="4" y="0"/>
                      <a:pt x="4" y="0"/>
                    </a:cubicBezTo>
                  </a:path>
                </a:pathLst>
              </a:custGeom>
              <a:solidFill>
                <a:srgbClr val="F6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0" name="Freeform 88"/>
              <p:cNvSpPr>
                <a:spLocks/>
              </p:cNvSpPr>
              <p:nvPr/>
            </p:nvSpPr>
            <p:spPr bwMode="auto">
              <a:xfrm>
                <a:off x="4649788" y="3273426"/>
                <a:ext cx="503237" cy="277813"/>
              </a:xfrm>
              <a:custGeom>
                <a:avLst/>
                <a:gdLst>
                  <a:gd name="T0" fmla="*/ 478075 w 80"/>
                  <a:gd name="T1" fmla="*/ 0 h 44"/>
                  <a:gd name="T2" fmla="*/ 0 w 80"/>
                  <a:gd name="T3" fmla="*/ 164162 h 44"/>
                  <a:gd name="T4" fmla="*/ 88066 w 80"/>
                  <a:gd name="T5" fmla="*/ 277813 h 44"/>
                  <a:gd name="T6" fmla="*/ 496947 w 80"/>
                  <a:gd name="T7" fmla="*/ 69453 h 44"/>
                  <a:gd name="T8" fmla="*/ 496947 w 80"/>
                  <a:gd name="T9" fmla="*/ 69453 h 44"/>
                  <a:gd name="T10" fmla="*/ 503237 w 80"/>
                  <a:gd name="T11" fmla="*/ 63139 h 44"/>
                  <a:gd name="T12" fmla="*/ 503237 w 80"/>
                  <a:gd name="T13" fmla="*/ 63139 h 44"/>
                  <a:gd name="T14" fmla="*/ 503237 w 80"/>
                  <a:gd name="T15" fmla="*/ 63139 h 44"/>
                  <a:gd name="T16" fmla="*/ 478075 w 80"/>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0" h="44">
                    <a:moveTo>
                      <a:pt x="76" y="0"/>
                    </a:moveTo>
                    <a:cubicBezTo>
                      <a:pt x="67" y="14"/>
                      <a:pt x="36" y="25"/>
                      <a:pt x="0" y="26"/>
                    </a:cubicBezTo>
                    <a:cubicBezTo>
                      <a:pt x="3" y="33"/>
                      <a:pt x="8" y="39"/>
                      <a:pt x="14" y="44"/>
                    </a:cubicBezTo>
                    <a:cubicBezTo>
                      <a:pt x="51" y="40"/>
                      <a:pt x="79" y="27"/>
                      <a:pt x="79" y="11"/>
                    </a:cubicBezTo>
                    <a:cubicBezTo>
                      <a:pt x="79" y="11"/>
                      <a:pt x="79" y="11"/>
                      <a:pt x="79" y="11"/>
                    </a:cubicBezTo>
                    <a:cubicBezTo>
                      <a:pt x="79" y="10"/>
                      <a:pt x="80" y="10"/>
                      <a:pt x="80" y="10"/>
                    </a:cubicBezTo>
                    <a:cubicBezTo>
                      <a:pt x="80" y="10"/>
                      <a:pt x="80" y="10"/>
                      <a:pt x="80" y="10"/>
                    </a:cubicBezTo>
                    <a:cubicBezTo>
                      <a:pt x="80" y="10"/>
                      <a:pt x="80" y="10"/>
                      <a:pt x="80" y="10"/>
                    </a:cubicBezTo>
                    <a:cubicBezTo>
                      <a:pt x="80" y="7"/>
                      <a:pt x="78" y="3"/>
                      <a:pt x="76" y="0"/>
                    </a:cubicBezTo>
                  </a:path>
                </a:pathLst>
              </a:custGeom>
              <a:solidFill>
                <a:srgbClr val="F5660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1" name="Freeform 89"/>
              <p:cNvSpPr>
                <a:spLocks/>
              </p:cNvSpPr>
              <p:nvPr/>
            </p:nvSpPr>
            <p:spPr bwMode="auto">
              <a:xfrm>
                <a:off x="4605338" y="3114676"/>
                <a:ext cx="547687" cy="322263"/>
              </a:xfrm>
              <a:custGeom>
                <a:avLst/>
                <a:gdLst>
                  <a:gd name="T0" fmla="*/ 484734 w 87"/>
                  <a:gd name="T1" fmla="*/ 0 h 51"/>
                  <a:gd name="T2" fmla="*/ 484734 w 87"/>
                  <a:gd name="T3" fmla="*/ 18957 h 51"/>
                  <a:gd name="T4" fmla="*/ 484734 w 87"/>
                  <a:gd name="T5" fmla="*/ 18957 h 51"/>
                  <a:gd name="T6" fmla="*/ 484734 w 87"/>
                  <a:gd name="T7" fmla="*/ 18957 h 51"/>
                  <a:gd name="T8" fmla="*/ 484734 w 87"/>
                  <a:gd name="T9" fmla="*/ 18957 h 51"/>
                  <a:gd name="T10" fmla="*/ 484734 w 87"/>
                  <a:gd name="T11" fmla="*/ 18957 h 51"/>
                  <a:gd name="T12" fmla="*/ 0 w 87"/>
                  <a:gd name="T13" fmla="*/ 233799 h 51"/>
                  <a:gd name="T14" fmla="*/ 44067 w 87"/>
                  <a:gd name="T15" fmla="*/ 322263 h 51"/>
                  <a:gd name="T16" fmla="*/ 522506 w 87"/>
                  <a:gd name="T17" fmla="*/ 157972 h 51"/>
                  <a:gd name="T18" fmla="*/ 547687 w 87"/>
                  <a:gd name="T19" fmla="*/ 101102 h 51"/>
                  <a:gd name="T20" fmla="*/ 547687 w 87"/>
                  <a:gd name="T21" fmla="*/ 101102 h 51"/>
                  <a:gd name="T22" fmla="*/ 547687 w 87"/>
                  <a:gd name="T23" fmla="*/ 101102 h 51"/>
                  <a:gd name="T24" fmla="*/ 541392 w 87"/>
                  <a:gd name="T25" fmla="*/ 94783 h 51"/>
                  <a:gd name="T26" fmla="*/ 541392 w 87"/>
                  <a:gd name="T27" fmla="*/ 94783 h 51"/>
                  <a:gd name="T28" fmla="*/ 541392 w 87"/>
                  <a:gd name="T29" fmla="*/ 94783 h 51"/>
                  <a:gd name="T30" fmla="*/ 484734 w 87"/>
                  <a:gd name="T31" fmla="*/ 0 h 51"/>
                  <a:gd name="T32" fmla="*/ 484734 w 87"/>
                  <a:gd name="T33" fmla="*/ 0 h 51"/>
                  <a:gd name="T34" fmla="*/ 484734 w 87"/>
                  <a:gd name="T35" fmla="*/ 0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7" h="51">
                    <a:moveTo>
                      <a:pt x="77" y="0"/>
                    </a:moveTo>
                    <a:cubicBezTo>
                      <a:pt x="77" y="3"/>
                      <a:pt x="77" y="3"/>
                      <a:pt x="77" y="3"/>
                    </a:cubicBezTo>
                    <a:cubicBezTo>
                      <a:pt x="77" y="3"/>
                      <a:pt x="77" y="3"/>
                      <a:pt x="77" y="3"/>
                    </a:cubicBezTo>
                    <a:cubicBezTo>
                      <a:pt x="77" y="3"/>
                      <a:pt x="77" y="3"/>
                      <a:pt x="77" y="3"/>
                    </a:cubicBezTo>
                    <a:cubicBezTo>
                      <a:pt x="77" y="3"/>
                      <a:pt x="77" y="3"/>
                      <a:pt x="77" y="3"/>
                    </a:cubicBezTo>
                    <a:cubicBezTo>
                      <a:pt x="77" y="3"/>
                      <a:pt x="77" y="3"/>
                      <a:pt x="77" y="3"/>
                    </a:cubicBezTo>
                    <a:cubicBezTo>
                      <a:pt x="76" y="21"/>
                      <a:pt x="43" y="35"/>
                      <a:pt x="0" y="37"/>
                    </a:cubicBezTo>
                    <a:cubicBezTo>
                      <a:pt x="2" y="42"/>
                      <a:pt x="4" y="47"/>
                      <a:pt x="7" y="51"/>
                    </a:cubicBezTo>
                    <a:cubicBezTo>
                      <a:pt x="43" y="50"/>
                      <a:pt x="74" y="39"/>
                      <a:pt x="83" y="25"/>
                    </a:cubicBezTo>
                    <a:cubicBezTo>
                      <a:pt x="85" y="22"/>
                      <a:pt x="87" y="19"/>
                      <a:pt x="87" y="16"/>
                    </a:cubicBezTo>
                    <a:cubicBezTo>
                      <a:pt x="87" y="16"/>
                      <a:pt x="87" y="16"/>
                      <a:pt x="87" y="16"/>
                    </a:cubicBezTo>
                    <a:cubicBezTo>
                      <a:pt x="87" y="16"/>
                      <a:pt x="87" y="16"/>
                      <a:pt x="87" y="16"/>
                    </a:cubicBezTo>
                    <a:cubicBezTo>
                      <a:pt x="87" y="16"/>
                      <a:pt x="86" y="16"/>
                      <a:pt x="86" y="15"/>
                    </a:cubicBezTo>
                    <a:cubicBezTo>
                      <a:pt x="86" y="15"/>
                      <a:pt x="86" y="15"/>
                      <a:pt x="86" y="15"/>
                    </a:cubicBezTo>
                    <a:cubicBezTo>
                      <a:pt x="86" y="15"/>
                      <a:pt x="86" y="15"/>
                      <a:pt x="86" y="15"/>
                    </a:cubicBezTo>
                    <a:cubicBezTo>
                      <a:pt x="86" y="10"/>
                      <a:pt x="83" y="5"/>
                      <a:pt x="77" y="0"/>
                    </a:cubicBezTo>
                    <a:cubicBezTo>
                      <a:pt x="77" y="0"/>
                      <a:pt x="77" y="0"/>
                      <a:pt x="77" y="0"/>
                    </a:cubicBezTo>
                    <a:cubicBezTo>
                      <a:pt x="77" y="0"/>
                      <a:pt x="77" y="0"/>
                      <a:pt x="77" y="0"/>
                    </a:cubicBezTo>
                  </a:path>
                </a:pathLst>
              </a:custGeom>
              <a:solidFill>
                <a:srgbClr val="ED47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2" name="Freeform 90"/>
              <p:cNvSpPr>
                <a:spLocks noEditPoints="1"/>
              </p:cNvSpPr>
              <p:nvPr/>
            </p:nvSpPr>
            <p:spPr bwMode="auto">
              <a:xfrm>
                <a:off x="5072063" y="3044826"/>
                <a:ext cx="19050" cy="88900"/>
              </a:xfrm>
              <a:custGeom>
                <a:avLst/>
                <a:gdLst>
                  <a:gd name="T0" fmla="*/ 19050 w 3"/>
                  <a:gd name="T1" fmla="*/ 88900 h 14"/>
                  <a:gd name="T2" fmla="*/ 19050 w 3"/>
                  <a:gd name="T3" fmla="*/ 88900 h 14"/>
                  <a:gd name="T4" fmla="*/ 19050 w 3"/>
                  <a:gd name="T5" fmla="*/ 88900 h 14"/>
                  <a:gd name="T6" fmla="*/ 19050 w 3"/>
                  <a:gd name="T7" fmla="*/ 88900 h 14"/>
                  <a:gd name="T8" fmla="*/ 19050 w 3"/>
                  <a:gd name="T9" fmla="*/ 0 h 14"/>
                  <a:gd name="T10" fmla="*/ 6350 w 3"/>
                  <a:gd name="T11" fmla="*/ 12700 h 14"/>
                  <a:gd name="T12" fmla="*/ 0 w 3"/>
                  <a:gd name="T13" fmla="*/ 25400 h 14"/>
                  <a:gd name="T14" fmla="*/ 19050 w 3"/>
                  <a:gd name="T15" fmla="*/ 88900 h 14"/>
                  <a:gd name="T16" fmla="*/ 19050 w 3"/>
                  <a:gd name="T17" fmla="*/ 69850 h 14"/>
                  <a:gd name="T18" fmla="*/ 19050 w 3"/>
                  <a:gd name="T19" fmla="*/ 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 h="14">
                    <a:moveTo>
                      <a:pt x="3" y="14"/>
                    </a:moveTo>
                    <a:cubicBezTo>
                      <a:pt x="3" y="14"/>
                      <a:pt x="3" y="14"/>
                      <a:pt x="3" y="14"/>
                    </a:cubicBezTo>
                    <a:cubicBezTo>
                      <a:pt x="3" y="14"/>
                      <a:pt x="3" y="14"/>
                      <a:pt x="3" y="14"/>
                    </a:cubicBezTo>
                    <a:cubicBezTo>
                      <a:pt x="3" y="14"/>
                      <a:pt x="3" y="14"/>
                      <a:pt x="3" y="14"/>
                    </a:cubicBezTo>
                    <a:moveTo>
                      <a:pt x="3" y="0"/>
                    </a:moveTo>
                    <a:cubicBezTo>
                      <a:pt x="3" y="1"/>
                      <a:pt x="2" y="1"/>
                      <a:pt x="1" y="2"/>
                    </a:cubicBezTo>
                    <a:cubicBezTo>
                      <a:pt x="1" y="2"/>
                      <a:pt x="0" y="3"/>
                      <a:pt x="0" y="4"/>
                    </a:cubicBezTo>
                    <a:cubicBezTo>
                      <a:pt x="2" y="7"/>
                      <a:pt x="3" y="10"/>
                      <a:pt x="3" y="14"/>
                    </a:cubicBezTo>
                    <a:cubicBezTo>
                      <a:pt x="3" y="11"/>
                      <a:pt x="3" y="11"/>
                      <a:pt x="3" y="11"/>
                    </a:cubicBezTo>
                    <a:cubicBezTo>
                      <a:pt x="3" y="0"/>
                      <a:pt x="3" y="0"/>
                      <a:pt x="3" y="0"/>
                    </a:cubicBezTo>
                  </a:path>
                </a:pathLst>
              </a:custGeom>
              <a:solidFill>
                <a:srgbClr val="F6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3" name="Freeform 91"/>
              <p:cNvSpPr>
                <a:spLocks/>
              </p:cNvSpPr>
              <p:nvPr/>
            </p:nvSpPr>
            <p:spPr bwMode="auto">
              <a:xfrm>
                <a:off x="4579938" y="3070226"/>
                <a:ext cx="511175" cy="279400"/>
              </a:xfrm>
              <a:custGeom>
                <a:avLst/>
                <a:gdLst>
                  <a:gd name="T0" fmla="*/ 492243 w 81"/>
                  <a:gd name="T1" fmla="*/ 0 h 44"/>
                  <a:gd name="T2" fmla="*/ 0 w 81"/>
                  <a:gd name="T3" fmla="*/ 165100 h 44"/>
                  <a:gd name="T4" fmla="*/ 12622 w 81"/>
                  <a:gd name="T5" fmla="*/ 228600 h 44"/>
                  <a:gd name="T6" fmla="*/ 25243 w 81"/>
                  <a:gd name="T7" fmla="*/ 279400 h 44"/>
                  <a:gd name="T8" fmla="*/ 511175 w 81"/>
                  <a:gd name="T9" fmla="*/ 63500 h 44"/>
                  <a:gd name="T10" fmla="*/ 511175 w 81"/>
                  <a:gd name="T11" fmla="*/ 63500 h 44"/>
                  <a:gd name="T12" fmla="*/ 511175 w 81"/>
                  <a:gd name="T13" fmla="*/ 63500 h 44"/>
                  <a:gd name="T14" fmla="*/ 511175 w 81"/>
                  <a:gd name="T15" fmla="*/ 63500 h 44"/>
                  <a:gd name="T16" fmla="*/ 492243 w 81"/>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1" h="44">
                    <a:moveTo>
                      <a:pt x="78" y="0"/>
                    </a:moveTo>
                    <a:cubicBezTo>
                      <a:pt x="68" y="14"/>
                      <a:pt x="37" y="25"/>
                      <a:pt x="0" y="26"/>
                    </a:cubicBezTo>
                    <a:cubicBezTo>
                      <a:pt x="1" y="29"/>
                      <a:pt x="1" y="32"/>
                      <a:pt x="2" y="36"/>
                    </a:cubicBezTo>
                    <a:cubicBezTo>
                      <a:pt x="3" y="39"/>
                      <a:pt x="3" y="42"/>
                      <a:pt x="4" y="44"/>
                    </a:cubicBezTo>
                    <a:cubicBezTo>
                      <a:pt x="47" y="42"/>
                      <a:pt x="80" y="28"/>
                      <a:pt x="81" y="10"/>
                    </a:cubicBezTo>
                    <a:cubicBezTo>
                      <a:pt x="81" y="10"/>
                      <a:pt x="81" y="10"/>
                      <a:pt x="81" y="10"/>
                    </a:cubicBezTo>
                    <a:cubicBezTo>
                      <a:pt x="81" y="10"/>
                      <a:pt x="81" y="10"/>
                      <a:pt x="81" y="10"/>
                    </a:cubicBezTo>
                    <a:cubicBezTo>
                      <a:pt x="81" y="10"/>
                      <a:pt x="81" y="10"/>
                      <a:pt x="81" y="10"/>
                    </a:cubicBezTo>
                    <a:cubicBezTo>
                      <a:pt x="81" y="6"/>
                      <a:pt x="80" y="3"/>
                      <a:pt x="78" y="0"/>
                    </a:cubicBezTo>
                  </a:path>
                </a:pathLst>
              </a:custGeom>
              <a:solidFill>
                <a:srgbClr val="F5660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4" name="Freeform 92"/>
              <p:cNvSpPr>
                <a:spLocks/>
              </p:cNvSpPr>
              <p:nvPr/>
            </p:nvSpPr>
            <p:spPr bwMode="auto">
              <a:xfrm>
                <a:off x="4579938" y="3057526"/>
                <a:ext cx="498475" cy="177800"/>
              </a:xfrm>
              <a:custGeom>
                <a:avLst/>
                <a:gdLst>
                  <a:gd name="T0" fmla="*/ 498475 w 79"/>
                  <a:gd name="T1" fmla="*/ 0 h 28"/>
                  <a:gd name="T2" fmla="*/ 50478 w 79"/>
                  <a:gd name="T3" fmla="*/ 95250 h 28"/>
                  <a:gd name="T4" fmla="*/ 0 w 79"/>
                  <a:gd name="T5" fmla="*/ 95250 h 28"/>
                  <a:gd name="T6" fmla="*/ 0 w 79"/>
                  <a:gd name="T7" fmla="*/ 177800 h 28"/>
                  <a:gd name="T8" fmla="*/ 492165 w 79"/>
                  <a:gd name="T9" fmla="*/ 12700 h 28"/>
                  <a:gd name="T10" fmla="*/ 498475 w 79"/>
                  <a:gd name="T11" fmla="*/ 0 h 2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 h="28">
                    <a:moveTo>
                      <a:pt x="79" y="0"/>
                    </a:moveTo>
                    <a:cubicBezTo>
                      <a:pt x="64" y="9"/>
                      <a:pt x="38" y="15"/>
                      <a:pt x="8" y="15"/>
                    </a:cubicBezTo>
                    <a:cubicBezTo>
                      <a:pt x="5" y="15"/>
                      <a:pt x="3" y="15"/>
                      <a:pt x="0" y="15"/>
                    </a:cubicBezTo>
                    <a:cubicBezTo>
                      <a:pt x="0" y="19"/>
                      <a:pt x="0" y="23"/>
                      <a:pt x="0" y="28"/>
                    </a:cubicBezTo>
                    <a:cubicBezTo>
                      <a:pt x="37" y="27"/>
                      <a:pt x="68" y="16"/>
                      <a:pt x="78" y="2"/>
                    </a:cubicBezTo>
                    <a:cubicBezTo>
                      <a:pt x="78" y="1"/>
                      <a:pt x="79" y="0"/>
                      <a:pt x="79" y="0"/>
                    </a:cubicBezTo>
                  </a:path>
                </a:pathLst>
              </a:custGeom>
              <a:solidFill>
                <a:srgbClr val="ED47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5" name="Freeform 93"/>
              <p:cNvSpPr>
                <a:spLocks noEditPoints="1"/>
              </p:cNvSpPr>
              <p:nvPr/>
            </p:nvSpPr>
            <p:spPr bwMode="auto">
              <a:xfrm>
                <a:off x="5146675" y="2809876"/>
                <a:ext cx="19050" cy="127000"/>
              </a:xfrm>
              <a:custGeom>
                <a:avLst/>
                <a:gdLst>
                  <a:gd name="T0" fmla="*/ 19050 w 3"/>
                  <a:gd name="T1" fmla="*/ 127000 h 20"/>
                  <a:gd name="T2" fmla="*/ 19050 w 3"/>
                  <a:gd name="T3" fmla="*/ 127000 h 20"/>
                  <a:gd name="T4" fmla="*/ 19050 w 3"/>
                  <a:gd name="T5" fmla="*/ 127000 h 20"/>
                  <a:gd name="T6" fmla="*/ 19050 w 3"/>
                  <a:gd name="T7" fmla="*/ 127000 h 20"/>
                  <a:gd name="T8" fmla="*/ 19050 w 3"/>
                  <a:gd name="T9" fmla="*/ 6350 h 20"/>
                  <a:gd name="T10" fmla="*/ 0 w 3"/>
                  <a:gd name="T11" fmla="*/ 63500 h 20"/>
                  <a:gd name="T12" fmla="*/ 19050 w 3"/>
                  <a:gd name="T13" fmla="*/ 127000 h 20"/>
                  <a:gd name="T14" fmla="*/ 19050 w 3"/>
                  <a:gd name="T15" fmla="*/ 6350 h 20"/>
                  <a:gd name="T16" fmla="*/ 19050 w 3"/>
                  <a:gd name="T17" fmla="*/ 0 h 20"/>
                  <a:gd name="T18" fmla="*/ 19050 w 3"/>
                  <a:gd name="T19" fmla="*/ 0 h 20"/>
                  <a:gd name="T20" fmla="*/ 19050 w 3"/>
                  <a:gd name="T21" fmla="*/ 6350 h 20"/>
                  <a:gd name="T22" fmla="*/ 19050 w 3"/>
                  <a:gd name="T23" fmla="*/ 0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 h="20">
                    <a:moveTo>
                      <a:pt x="3" y="20"/>
                    </a:moveTo>
                    <a:cubicBezTo>
                      <a:pt x="3" y="20"/>
                      <a:pt x="3" y="20"/>
                      <a:pt x="3" y="20"/>
                    </a:cubicBezTo>
                    <a:cubicBezTo>
                      <a:pt x="3" y="20"/>
                      <a:pt x="3" y="20"/>
                      <a:pt x="3" y="20"/>
                    </a:cubicBezTo>
                    <a:cubicBezTo>
                      <a:pt x="3" y="20"/>
                      <a:pt x="3" y="20"/>
                      <a:pt x="3" y="20"/>
                    </a:cubicBezTo>
                    <a:moveTo>
                      <a:pt x="3" y="1"/>
                    </a:moveTo>
                    <a:cubicBezTo>
                      <a:pt x="3" y="4"/>
                      <a:pt x="2" y="7"/>
                      <a:pt x="0" y="10"/>
                    </a:cubicBezTo>
                    <a:cubicBezTo>
                      <a:pt x="2" y="13"/>
                      <a:pt x="3" y="16"/>
                      <a:pt x="3" y="20"/>
                    </a:cubicBezTo>
                    <a:cubicBezTo>
                      <a:pt x="3" y="1"/>
                      <a:pt x="3" y="1"/>
                      <a:pt x="3" y="1"/>
                    </a:cubicBezTo>
                    <a:moveTo>
                      <a:pt x="3" y="0"/>
                    </a:moveTo>
                    <a:cubicBezTo>
                      <a:pt x="3" y="0"/>
                      <a:pt x="3" y="0"/>
                      <a:pt x="3" y="0"/>
                    </a:cubicBezTo>
                    <a:cubicBezTo>
                      <a:pt x="3" y="0"/>
                      <a:pt x="3" y="0"/>
                      <a:pt x="3" y="1"/>
                    </a:cubicBezTo>
                    <a:cubicBezTo>
                      <a:pt x="3" y="0"/>
                      <a:pt x="3" y="0"/>
                      <a:pt x="3" y="0"/>
                    </a:cubicBezTo>
                  </a:path>
                </a:pathLst>
              </a:custGeom>
              <a:solidFill>
                <a:srgbClr val="F6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6" name="Freeform 94"/>
              <p:cNvSpPr>
                <a:spLocks/>
              </p:cNvSpPr>
              <p:nvPr/>
            </p:nvSpPr>
            <p:spPr bwMode="auto">
              <a:xfrm>
                <a:off x="4579938" y="2873376"/>
                <a:ext cx="585787" cy="279400"/>
              </a:xfrm>
              <a:custGeom>
                <a:avLst/>
                <a:gdLst>
                  <a:gd name="T0" fmla="*/ 566891 w 93"/>
                  <a:gd name="T1" fmla="*/ 0 h 44"/>
                  <a:gd name="T2" fmla="*/ 50390 w 93"/>
                  <a:gd name="T3" fmla="*/ 165100 h 44"/>
                  <a:gd name="T4" fmla="*/ 25195 w 93"/>
                  <a:gd name="T5" fmla="*/ 165100 h 44"/>
                  <a:gd name="T6" fmla="*/ 0 w 93"/>
                  <a:gd name="T7" fmla="*/ 279400 h 44"/>
                  <a:gd name="T8" fmla="*/ 50390 w 93"/>
                  <a:gd name="T9" fmla="*/ 279400 h 44"/>
                  <a:gd name="T10" fmla="*/ 497604 w 93"/>
                  <a:gd name="T11" fmla="*/ 184150 h 44"/>
                  <a:gd name="T12" fmla="*/ 510202 w 93"/>
                  <a:gd name="T13" fmla="*/ 171450 h 44"/>
                  <a:gd name="T14" fmla="*/ 510202 w 93"/>
                  <a:gd name="T15" fmla="*/ 171450 h 44"/>
                  <a:gd name="T16" fmla="*/ 510202 w 93"/>
                  <a:gd name="T17" fmla="*/ 171450 h 44"/>
                  <a:gd name="T18" fmla="*/ 585787 w 93"/>
                  <a:gd name="T19" fmla="*/ 63500 h 44"/>
                  <a:gd name="T20" fmla="*/ 585787 w 93"/>
                  <a:gd name="T21" fmla="*/ 63500 h 44"/>
                  <a:gd name="T22" fmla="*/ 585787 w 93"/>
                  <a:gd name="T23" fmla="*/ 63500 h 44"/>
                  <a:gd name="T24" fmla="*/ 585787 w 93"/>
                  <a:gd name="T25" fmla="*/ 63500 h 44"/>
                  <a:gd name="T26" fmla="*/ 585787 w 93"/>
                  <a:gd name="T27" fmla="*/ 63500 h 44"/>
                  <a:gd name="T28" fmla="*/ 566891 w 93"/>
                  <a:gd name="T29" fmla="*/ 0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3" h="44">
                    <a:moveTo>
                      <a:pt x="90" y="0"/>
                    </a:moveTo>
                    <a:cubicBezTo>
                      <a:pt x="80" y="15"/>
                      <a:pt x="47" y="26"/>
                      <a:pt x="8" y="26"/>
                    </a:cubicBezTo>
                    <a:cubicBezTo>
                      <a:pt x="6" y="26"/>
                      <a:pt x="5" y="26"/>
                      <a:pt x="4" y="26"/>
                    </a:cubicBezTo>
                    <a:cubicBezTo>
                      <a:pt x="2" y="32"/>
                      <a:pt x="1" y="38"/>
                      <a:pt x="0" y="44"/>
                    </a:cubicBezTo>
                    <a:cubicBezTo>
                      <a:pt x="3" y="44"/>
                      <a:pt x="5" y="44"/>
                      <a:pt x="8" y="44"/>
                    </a:cubicBezTo>
                    <a:cubicBezTo>
                      <a:pt x="38" y="44"/>
                      <a:pt x="64" y="38"/>
                      <a:pt x="79" y="29"/>
                    </a:cubicBezTo>
                    <a:cubicBezTo>
                      <a:pt x="80" y="28"/>
                      <a:pt x="81" y="28"/>
                      <a:pt x="81" y="27"/>
                    </a:cubicBezTo>
                    <a:cubicBezTo>
                      <a:pt x="81" y="27"/>
                      <a:pt x="81" y="27"/>
                      <a:pt x="81" y="27"/>
                    </a:cubicBezTo>
                    <a:cubicBezTo>
                      <a:pt x="81" y="27"/>
                      <a:pt x="81" y="27"/>
                      <a:pt x="81" y="27"/>
                    </a:cubicBezTo>
                    <a:cubicBezTo>
                      <a:pt x="88" y="22"/>
                      <a:pt x="93" y="17"/>
                      <a:pt x="93" y="10"/>
                    </a:cubicBezTo>
                    <a:cubicBezTo>
                      <a:pt x="93" y="10"/>
                      <a:pt x="93" y="10"/>
                      <a:pt x="93" y="10"/>
                    </a:cubicBezTo>
                    <a:cubicBezTo>
                      <a:pt x="93" y="10"/>
                      <a:pt x="93" y="10"/>
                      <a:pt x="93" y="10"/>
                    </a:cubicBezTo>
                    <a:cubicBezTo>
                      <a:pt x="93" y="10"/>
                      <a:pt x="93" y="10"/>
                      <a:pt x="93" y="10"/>
                    </a:cubicBezTo>
                    <a:cubicBezTo>
                      <a:pt x="93" y="10"/>
                      <a:pt x="93" y="10"/>
                      <a:pt x="93" y="10"/>
                    </a:cubicBezTo>
                    <a:cubicBezTo>
                      <a:pt x="93" y="6"/>
                      <a:pt x="92" y="3"/>
                      <a:pt x="90" y="0"/>
                    </a:cubicBezTo>
                  </a:path>
                </a:pathLst>
              </a:custGeom>
              <a:solidFill>
                <a:srgbClr val="F5660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7" name="Freeform 95"/>
              <p:cNvSpPr>
                <a:spLocks/>
              </p:cNvSpPr>
              <p:nvPr/>
            </p:nvSpPr>
            <p:spPr bwMode="auto">
              <a:xfrm>
                <a:off x="4605338" y="2665413"/>
                <a:ext cx="560387" cy="373063"/>
              </a:xfrm>
              <a:custGeom>
                <a:avLst/>
                <a:gdLst>
                  <a:gd name="T0" fmla="*/ 421864 w 89"/>
                  <a:gd name="T1" fmla="*/ 0 h 59"/>
                  <a:gd name="T2" fmla="*/ 396678 w 89"/>
                  <a:gd name="T3" fmla="*/ 6323 h 59"/>
                  <a:gd name="T4" fmla="*/ 340010 w 89"/>
                  <a:gd name="T5" fmla="*/ 25292 h 59"/>
                  <a:gd name="T6" fmla="*/ 447050 w 89"/>
                  <a:gd name="T7" fmla="*/ 120139 h 59"/>
                  <a:gd name="T8" fmla="*/ 44075 w 89"/>
                  <a:gd name="T9" fmla="*/ 259247 h 59"/>
                  <a:gd name="T10" fmla="*/ 0 w 89"/>
                  <a:gd name="T11" fmla="*/ 373063 h 59"/>
                  <a:gd name="T12" fmla="*/ 25186 w 89"/>
                  <a:gd name="T13" fmla="*/ 373063 h 59"/>
                  <a:gd name="T14" fmla="*/ 541498 w 89"/>
                  <a:gd name="T15" fmla="*/ 208662 h 59"/>
                  <a:gd name="T16" fmla="*/ 560387 w 89"/>
                  <a:gd name="T17" fmla="*/ 151754 h 59"/>
                  <a:gd name="T18" fmla="*/ 560387 w 89"/>
                  <a:gd name="T19" fmla="*/ 151754 h 59"/>
                  <a:gd name="T20" fmla="*/ 560387 w 89"/>
                  <a:gd name="T21" fmla="*/ 151754 h 59"/>
                  <a:gd name="T22" fmla="*/ 560387 w 89"/>
                  <a:gd name="T23" fmla="*/ 145431 h 59"/>
                  <a:gd name="T24" fmla="*/ 560387 w 89"/>
                  <a:gd name="T25" fmla="*/ 145431 h 59"/>
                  <a:gd name="T26" fmla="*/ 560387 w 89"/>
                  <a:gd name="T27" fmla="*/ 145431 h 59"/>
                  <a:gd name="T28" fmla="*/ 421864 w 89"/>
                  <a:gd name="T29" fmla="*/ 0 h 5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9" h="59">
                    <a:moveTo>
                      <a:pt x="67" y="0"/>
                    </a:moveTo>
                    <a:cubicBezTo>
                      <a:pt x="66" y="0"/>
                      <a:pt x="65" y="1"/>
                      <a:pt x="63" y="1"/>
                    </a:cubicBezTo>
                    <a:cubicBezTo>
                      <a:pt x="60" y="2"/>
                      <a:pt x="57" y="3"/>
                      <a:pt x="54" y="4"/>
                    </a:cubicBezTo>
                    <a:cubicBezTo>
                      <a:pt x="64" y="8"/>
                      <a:pt x="71" y="13"/>
                      <a:pt x="71" y="19"/>
                    </a:cubicBezTo>
                    <a:cubicBezTo>
                      <a:pt x="71" y="31"/>
                      <a:pt x="43" y="41"/>
                      <a:pt x="7" y="41"/>
                    </a:cubicBezTo>
                    <a:cubicBezTo>
                      <a:pt x="4" y="47"/>
                      <a:pt x="2" y="52"/>
                      <a:pt x="0" y="59"/>
                    </a:cubicBezTo>
                    <a:cubicBezTo>
                      <a:pt x="1" y="59"/>
                      <a:pt x="2" y="59"/>
                      <a:pt x="4" y="59"/>
                    </a:cubicBezTo>
                    <a:cubicBezTo>
                      <a:pt x="43" y="59"/>
                      <a:pt x="76" y="48"/>
                      <a:pt x="86" y="33"/>
                    </a:cubicBezTo>
                    <a:cubicBezTo>
                      <a:pt x="88" y="30"/>
                      <a:pt x="89" y="27"/>
                      <a:pt x="89" y="24"/>
                    </a:cubicBezTo>
                    <a:cubicBezTo>
                      <a:pt x="89" y="24"/>
                      <a:pt x="89" y="24"/>
                      <a:pt x="89" y="24"/>
                    </a:cubicBezTo>
                    <a:cubicBezTo>
                      <a:pt x="89" y="24"/>
                      <a:pt x="89" y="24"/>
                      <a:pt x="89" y="24"/>
                    </a:cubicBezTo>
                    <a:cubicBezTo>
                      <a:pt x="89" y="23"/>
                      <a:pt x="89" y="23"/>
                      <a:pt x="89" y="23"/>
                    </a:cubicBezTo>
                    <a:cubicBezTo>
                      <a:pt x="89" y="23"/>
                      <a:pt x="89" y="23"/>
                      <a:pt x="89" y="23"/>
                    </a:cubicBezTo>
                    <a:cubicBezTo>
                      <a:pt x="89" y="23"/>
                      <a:pt x="89" y="23"/>
                      <a:pt x="89" y="23"/>
                    </a:cubicBezTo>
                    <a:cubicBezTo>
                      <a:pt x="89" y="14"/>
                      <a:pt x="80" y="6"/>
                      <a:pt x="67" y="0"/>
                    </a:cubicBezTo>
                  </a:path>
                </a:pathLst>
              </a:custGeom>
              <a:solidFill>
                <a:srgbClr val="ED47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8" name="Freeform 96"/>
              <p:cNvSpPr>
                <a:spLocks/>
              </p:cNvSpPr>
              <p:nvPr/>
            </p:nvSpPr>
            <p:spPr bwMode="auto">
              <a:xfrm>
                <a:off x="4649788" y="2690813"/>
                <a:ext cx="403225" cy="233363"/>
              </a:xfrm>
              <a:custGeom>
                <a:avLst/>
                <a:gdLst>
                  <a:gd name="T0" fmla="*/ 296118 w 64"/>
                  <a:gd name="T1" fmla="*/ 0 h 37"/>
                  <a:gd name="T2" fmla="*/ 0 w 64"/>
                  <a:gd name="T3" fmla="*/ 233363 h 37"/>
                  <a:gd name="T4" fmla="*/ 403225 w 64"/>
                  <a:gd name="T5" fmla="*/ 94607 h 37"/>
                  <a:gd name="T6" fmla="*/ 296118 w 64"/>
                  <a:gd name="T7" fmla="*/ 0 h 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 h="37">
                    <a:moveTo>
                      <a:pt x="47" y="0"/>
                    </a:moveTo>
                    <a:cubicBezTo>
                      <a:pt x="27" y="7"/>
                      <a:pt x="10" y="20"/>
                      <a:pt x="0" y="37"/>
                    </a:cubicBezTo>
                    <a:cubicBezTo>
                      <a:pt x="36" y="37"/>
                      <a:pt x="64" y="27"/>
                      <a:pt x="64" y="15"/>
                    </a:cubicBezTo>
                    <a:cubicBezTo>
                      <a:pt x="64" y="9"/>
                      <a:pt x="57" y="4"/>
                      <a:pt x="47" y="0"/>
                    </a:cubicBezTo>
                  </a:path>
                </a:pathLst>
              </a:custGeom>
              <a:solidFill>
                <a:srgbClr val="F5660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589" name="Oval 97"/>
              <p:cNvSpPr>
                <a:spLocks noChangeArrowheads="1"/>
              </p:cNvSpPr>
              <p:nvPr/>
            </p:nvSpPr>
            <p:spPr bwMode="auto">
              <a:xfrm>
                <a:off x="4624388" y="2474913"/>
                <a:ext cx="1116012" cy="1114425"/>
              </a:xfrm>
              <a:prstGeom prst="ellipse">
                <a:avLst/>
              </a:pr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90" name="Oval 98"/>
              <p:cNvSpPr>
                <a:spLocks noChangeArrowheads="1"/>
              </p:cNvSpPr>
              <p:nvPr/>
            </p:nvSpPr>
            <p:spPr bwMode="auto">
              <a:xfrm>
                <a:off x="4643438" y="2487613"/>
                <a:ext cx="1077912" cy="1089025"/>
              </a:xfrm>
              <a:prstGeom prst="ellipse">
                <a:avLst/>
              </a:prstGeom>
              <a:solidFill>
                <a:srgbClr val="F687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91" name="Oval 99"/>
              <p:cNvSpPr>
                <a:spLocks noChangeArrowheads="1"/>
              </p:cNvSpPr>
              <p:nvPr/>
            </p:nvSpPr>
            <p:spPr bwMode="auto">
              <a:xfrm>
                <a:off x="4756150" y="2608263"/>
                <a:ext cx="852487" cy="847725"/>
              </a:xfrm>
              <a:prstGeom prst="ellipse">
                <a:avLst/>
              </a:prstGeom>
              <a:solidFill>
                <a:srgbClr val="FEC01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3592" name="Freeform 100"/>
              <p:cNvSpPr>
                <a:spLocks noEditPoints="1"/>
              </p:cNvSpPr>
              <p:nvPr/>
            </p:nvSpPr>
            <p:spPr bwMode="auto">
              <a:xfrm>
                <a:off x="5014913" y="2703513"/>
                <a:ext cx="334962" cy="658813"/>
              </a:xfrm>
              <a:custGeom>
                <a:avLst/>
                <a:gdLst>
                  <a:gd name="T0" fmla="*/ 63200 w 53"/>
                  <a:gd name="T1" fmla="*/ 557457 h 104"/>
                  <a:gd name="T2" fmla="*/ 18960 w 53"/>
                  <a:gd name="T3" fmla="*/ 487775 h 104"/>
                  <a:gd name="T4" fmla="*/ 37920 w 53"/>
                  <a:gd name="T5" fmla="*/ 475106 h 104"/>
                  <a:gd name="T6" fmla="*/ 69520 w 53"/>
                  <a:gd name="T7" fmla="*/ 500444 h 104"/>
                  <a:gd name="T8" fmla="*/ 139041 w 53"/>
                  <a:gd name="T9" fmla="*/ 525783 h 104"/>
                  <a:gd name="T10" fmla="*/ 107441 w 53"/>
                  <a:gd name="T11" fmla="*/ 323072 h 104"/>
                  <a:gd name="T12" fmla="*/ 31600 w 53"/>
                  <a:gd name="T13" fmla="*/ 259724 h 104"/>
                  <a:gd name="T14" fmla="*/ 31600 w 53"/>
                  <a:gd name="T15" fmla="*/ 152034 h 104"/>
                  <a:gd name="T16" fmla="*/ 107441 w 53"/>
                  <a:gd name="T17" fmla="*/ 82352 h 104"/>
                  <a:gd name="T18" fmla="*/ 176961 w 53"/>
                  <a:gd name="T19" fmla="*/ 19004 h 104"/>
                  <a:gd name="T20" fmla="*/ 195921 w 53"/>
                  <a:gd name="T21" fmla="*/ 0 h 104"/>
                  <a:gd name="T22" fmla="*/ 214881 w 53"/>
                  <a:gd name="T23" fmla="*/ 69682 h 104"/>
                  <a:gd name="T24" fmla="*/ 322322 w 53"/>
                  <a:gd name="T25" fmla="*/ 120360 h 104"/>
                  <a:gd name="T26" fmla="*/ 290722 w 53"/>
                  <a:gd name="T27" fmla="*/ 158369 h 104"/>
                  <a:gd name="T28" fmla="*/ 265442 w 53"/>
                  <a:gd name="T29" fmla="*/ 139364 h 104"/>
                  <a:gd name="T30" fmla="*/ 208561 w 53"/>
                  <a:gd name="T31" fmla="*/ 120360 h 104"/>
                  <a:gd name="T32" fmla="*/ 246481 w 53"/>
                  <a:gd name="T33" fmla="*/ 310402 h 104"/>
                  <a:gd name="T34" fmla="*/ 322322 w 53"/>
                  <a:gd name="T35" fmla="*/ 367415 h 104"/>
                  <a:gd name="T36" fmla="*/ 322322 w 53"/>
                  <a:gd name="T37" fmla="*/ 481440 h 104"/>
                  <a:gd name="T38" fmla="*/ 246481 w 53"/>
                  <a:gd name="T39" fmla="*/ 563792 h 104"/>
                  <a:gd name="T40" fmla="*/ 170641 w 53"/>
                  <a:gd name="T41" fmla="*/ 646144 h 104"/>
                  <a:gd name="T42" fmla="*/ 158001 w 53"/>
                  <a:gd name="T43" fmla="*/ 658813 h 104"/>
                  <a:gd name="T44" fmla="*/ 139041 w 53"/>
                  <a:gd name="T45" fmla="*/ 582796 h 104"/>
                  <a:gd name="T46" fmla="*/ 88481 w 53"/>
                  <a:gd name="T47" fmla="*/ 228051 h 104"/>
                  <a:gd name="T48" fmla="*/ 126401 w 53"/>
                  <a:gd name="T49" fmla="*/ 266059 h 104"/>
                  <a:gd name="T50" fmla="*/ 170641 w 53"/>
                  <a:gd name="T51" fmla="*/ 120360 h 104"/>
                  <a:gd name="T52" fmla="*/ 101121 w 53"/>
                  <a:gd name="T53" fmla="*/ 145699 h 104"/>
                  <a:gd name="T54" fmla="*/ 82160 w 53"/>
                  <a:gd name="T55" fmla="*/ 196377 h 104"/>
                  <a:gd name="T56" fmla="*/ 271762 w 53"/>
                  <a:gd name="T57" fmla="*/ 405423 h 104"/>
                  <a:gd name="T58" fmla="*/ 227521 w 53"/>
                  <a:gd name="T59" fmla="*/ 367415 h 104"/>
                  <a:gd name="T60" fmla="*/ 183281 w 53"/>
                  <a:gd name="T61" fmla="*/ 525783 h 104"/>
                  <a:gd name="T62" fmla="*/ 252802 w 53"/>
                  <a:gd name="T63" fmla="*/ 500444 h 104"/>
                  <a:gd name="T64" fmla="*/ 278082 w 53"/>
                  <a:gd name="T65" fmla="*/ 430762 h 1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3" h="104">
                    <a:moveTo>
                      <a:pt x="22" y="92"/>
                    </a:moveTo>
                    <a:cubicBezTo>
                      <a:pt x="17" y="91"/>
                      <a:pt x="13" y="90"/>
                      <a:pt x="10" y="88"/>
                    </a:cubicBezTo>
                    <a:cubicBezTo>
                      <a:pt x="6" y="87"/>
                      <a:pt x="3" y="84"/>
                      <a:pt x="0" y="81"/>
                    </a:cubicBezTo>
                    <a:cubicBezTo>
                      <a:pt x="3" y="77"/>
                      <a:pt x="3" y="77"/>
                      <a:pt x="3" y="77"/>
                    </a:cubicBezTo>
                    <a:cubicBezTo>
                      <a:pt x="3" y="76"/>
                      <a:pt x="4" y="76"/>
                      <a:pt x="4" y="76"/>
                    </a:cubicBezTo>
                    <a:cubicBezTo>
                      <a:pt x="5" y="76"/>
                      <a:pt x="5" y="75"/>
                      <a:pt x="6" y="75"/>
                    </a:cubicBezTo>
                    <a:cubicBezTo>
                      <a:pt x="6" y="75"/>
                      <a:pt x="7" y="76"/>
                      <a:pt x="8" y="77"/>
                    </a:cubicBezTo>
                    <a:cubicBezTo>
                      <a:pt x="9" y="77"/>
                      <a:pt x="10" y="78"/>
                      <a:pt x="11" y="79"/>
                    </a:cubicBezTo>
                    <a:cubicBezTo>
                      <a:pt x="13" y="80"/>
                      <a:pt x="14" y="81"/>
                      <a:pt x="16" y="82"/>
                    </a:cubicBezTo>
                    <a:cubicBezTo>
                      <a:pt x="18" y="82"/>
                      <a:pt x="20" y="83"/>
                      <a:pt x="22" y="83"/>
                    </a:cubicBezTo>
                    <a:cubicBezTo>
                      <a:pt x="24" y="54"/>
                      <a:pt x="24" y="54"/>
                      <a:pt x="24" y="54"/>
                    </a:cubicBezTo>
                    <a:cubicBezTo>
                      <a:pt x="22" y="53"/>
                      <a:pt x="19" y="52"/>
                      <a:pt x="17" y="51"/>
                    </a:cubicBezTo>
                    <a:cubicBezTo>
                      <a:pt x="14" y="50"/>
                      <a:pt x="12" y="49"/>
                      <a:pt x="10" y="47"/>
                    </a:cubicBezTo>
                    <a:cubicBezTo>
                      <a:pt x="8" y="46"/>
                      <a:pt x="6" y="44"/>
                      <a:pt x="5" y="41"/>
                    </a:cubicBezTo>
                    <a:cubicBezTo>
                      <a:pt x="4" y="39"/>
                      <a:pt x="3" y="36"/>
                      <a:pt x="3" y="32"/>
                    </a:cubicBezTo>
                    <a:cubicBezTo>
                      <a:pt x="3" y="30"/>
                      <a:pt x="4" y="27"/>
                      <a:pt x="5" y="24"/>
                    </a:cubicBezTo>
                    <a:cubicBezTo>
                      <a:pt x="6" y="22"/>
                      <a:pt x="8" y="20"/>
                      <a:pt x="10" y="18"/>
                    </a:cubicBezTo>
                    <a:cubicBezTo>
                      <a:pt x="12" y="16"/>
                      <a:pt x="14" y="14"/>
                      <a:pt x="17" y="13"/>
                    </a:cubicBezTo>
                    <a:cubicBezTo>
                      <a:pt x="20" y="11"/>
                      <a:pt x="24" y="11"/>
                      <a:pt x="27" y="11"/>
                    </a:cubicBezTo>
                    <a:cubicBezTo>
                      <a:pt x="28" y="3"/>
                      <a:pt x="28" y="3"/>
                      <a:pt x="28" y="3"/>
                    </a:cubicBezTo>
                    <a:cubicBezTo>
                      <a:pt x="28" y="2"/>
                      <a:pt x="28" y="1"/>
                      <a:pt x="29" y="1"/>
                    </a:cubicBezTo>
                    <a:cubicBezTo>
                      <a:pt x="29" y="0"/>
                      <a:pt x="30" y="0"/>
                      <a:pt x="31" y="0"/>
                    </a:cubicBezTo>
                    <a:cubicBezTo>
                      <a:pt x="34" y="0"/>
                      <a:pt x="34" y="0"/>
                      <a:pt x="34" y="0"/>
                    </a:cubicBezTo>
                    <a:cubicBezTo>
                      <a:pt x="34" y="11"/>
                      <a:pt x="34" y="11"/>
                      <a:pt x="34" y="11"/>
                    </a:cubicBezTo>
                    <a:cubicBezTo>
                      <a:pt x="37" y="11"/>
                      <a:pt x="41" y="12"/>
                      <a:pt x="44" y="14"/>
                    </a:cubicBezTo>
                    <a:cubicBezTo>
                      <a:pt x="46" y="15"/>
                      <a:pt x="49" y="17"/>
                      <a:pt x="51" y="19"/>
                    </a:cubicBezTo>
                    <a:cubicBezTo>
                      <a:pt x="49" y="23"/>
                      <a:pt x="49" y="23"/>
                      <a:pt x="49" y="23"/>
                    </a:cubicBezTo>
                    <a:cubicBezTo>
                      <a:pt x="48" y="24"/>
                      <a:pt x="47" y="25"/>
                      <a:pt x="46" y="25"/>
                    </a:cubicBezTo>
                    <a:cubicBezTo>
                      <a:pt x="46" y="25"/>
                      <a:pt x="45" y="24"/>
                      <a:pt x="44" y="24"/>
                    </a:cubicBezTo>
                    <a:cubicBezTo>
                      <a:pt x="44" y="24"/>
                      <a:pt x="43" y="23"/>
                      <a:pt x="42" y="22"/>
                    </a:cubicBezTo>
                    <a:cubicBezTo>
                      <a:pt x="41" y="22"/>
                      <a:pt x="39" y="21"/>
                      <a:pt x="38" y="21"/>
                    </a:cubicBezTo>
                    <a:cubicBezTo>
                      <a:pt x="36" y="20"/>
                      <a:pt x="35" y="19"/>
                      <a:pt x="33" y="19"/>
                    </a:cubicBezTo>
                    <a:cubicBezTo>
                      <a:pt x="31" y="46"/>
                      <a:pt x="31" y="46"/>
                      <a:pt x="31" y="46"/>
                    </a:cubicBezTo>
                    <a:cubicBezTo>
                      <a:pt x="34" y="47"/>
                      <a:pt x="36" y="48"/>
                      <a:pt x="39" y="49"/>
                    </a:cubicBezTo>
                    <a:cubicBezTo>
                      <a:pt x="42" y="50"/>
                      <a:pt x="44" y="51"/>
                      <a:pt x="46" y="53"/>
                    </a:cubicBezTo>
                    <a:cubicBezTo>
                      <a:pt x="48" y="54"/>
                      <a:pt x="50" y="56"/>
                      <a:pt x="51" y="58"/>
                    </a:cubicBezTo>
                    <a:cubicBezTo>
                      <a:pt x="52" y="61"/>
                      <a:pt x="53" y="63"/>
                      <a:pt x="53" y="67"/>
                    </a:cubicBezTo>
                    <a:cubicBezTo>
                      <a:pt x="53" y="70"/>
                      <a:pt x="52" y="73"/>
                      <a:pt x="51" y="76"/>
                    </a:cubicBezTo>
                    <a:cubicBezTo>
                      <a:pt x="50" y="79"/>
                      <a:pt x="49" y="82"/>
                      <a:pt x="47" y="84"/>
                    </a:cubicBezTo>
                    <a:cubicBezTo>
                      <a:pt x="44" y="86"/>
                      <a:pt x="42" y="88"/>
                      <a:pt x="39" y="89"/>
                    </a:cubicBezTo>
                    <a:cubicBezTo>
                      <a:pt x="36" y="91"/>
                      <a:pt x="32" y="92"/>
                      <a:pt x="28" y="92"/>
                    </a:cubicBezTo>
                    <a:cubicBezTo>
                      <a:pt x="27" y="102"/>
                      <a:pt x="27" y="102"/>
                      <a:pt x="27" y="102"/>
                    </a:cubicBezTo>
                    <a:cubicBezTo>
                      <a:pt x="27" y="102"/>
                      <a:pt x="27" y="103"/>
                      <a:pt x="27" y="103"/>
                    </a:cubicBezTo>
                    <a:cubicBezTo>
                      <a:pt x="26" y="104"/>
                      <a:pt x="25" y="104"/>
                      <a:pt x="25" y="104"/>
                    </a:cubicBezTo>
                    <a:cubicBezTo>
                      <a:pt x="21" y="104"/>
                      <a:pt x="21" y="104"/>
                      <a:pt x="21" y="104"/>
                    </a:cubicBezTo>
                    <a:lnTo>
                      <a:pt x="22" y="92"/>
                    </a:lnTo>
                    <a:close/>
                    <a:moveTo>
                      <a:pt x="13" y="31"/>
                    </a:moveTo>
                    <a:cubicBezTo>
                      <a:pt x="13" y="33"/>
                      <a:pt x="13" y="35"/>
                      <a:pt x="14" y="36"/>
                    </a:cubicBezTo>
                    <a:cubicBezTo>
                      <a:pt x="14" y="37"/>
                      <a:pt x="15" y="39"/>
                      <a:pt x="16" y="40"/>
                    </a:cubicBezTo>
                    <a:cubicBezTo>
                      <a:pt x="17" y="41"/>
                      <a:pt x="19" y="41"/>
                      <a:pt x="20" y="42"/>
                    </a:cubicBezTo>
                    <a:cubicBezTo>
                      <a:pt x="22" y="43"/>
                      <a:pt x="23" y="44"/>
                      <a:pt x="25" y="44"/>
                    </a:cubicBezTo>
                    <a:cubicBezTo>
                      <a:pt x="27" y="19"/>
                      <a:pt x="27" y="19"/>
                      <a:pt x="27" y="19"/>
                    </a:cubicBezTo>
                    <a:cubicBezTo>
                      <a:pt x="24" y="19"/>
                      <a:pt x="22" y="20"/>
                      <a:pt x="21" y="21"/>
                    </a:cubicBezTo>
                    <a:cubicBezTo>
                      <a:pt x="19" y="21"/>
                      <a:pt x="17" y="22"/>
                      <a:pt x="16" y="23"/>
                    </a:cubicBezTo>
                    <a:cubicBezTo>
                      <a:pt x="15" y="24"/>
                      <a:pt x="14" y="26"/>
                      <a:pt x="14" y="27"/>
                    </a:cubicBezTo>
                    <a:cubicBezTo>
                      <a:pt x="13" y="28"/>
                      <a:pt x="13" y="30"/>
                      <a:pt x="13" y="31"/>
                    </a:cubicBezTo>
                    <a:close/>
                    <a:moveTo>
                      <a:pt x="44" y="68"/>
                    </a:moveTo>
                    <a:cubicBezTo>
                      <a:pt x="44" y="66"/>
                      <a:pt x="43" y="65"/>
                      <a:pt x="43" y="64"/>
                    </a:cubicBezTo>
                    <a:cubicBezTo>
                      <a:pt x="42" y="62"/>
                      <a:pt x="41" y="61"/>
                      <a:pt x="40" y="60"/>
                    </a:cubicBezTo>
                    <a:cubicBezTo>
                      <a:pt x="39" y="59"/>
                      <a:pt x="37" y="58"/>
                      <a:pt x="36" y="58"/>
                    </a:cubicBezTo>
                    <a:cubicBezTo>
                      <a:pt x="34" y="57"/>
                      <a:pt x="32" y="56"/>
                      <a:pt x="31" y="56"/>
                    </a:cubicBezTo>
                    <a:cubicBezTo>
                      <a:pt x="29" y="83"/>
                      <a:pt x="29" y="83"/>
                      <a:pt x="29" y="83"/>
                    </a:cubicBezTo>
                    <a:cubicBezTo>
                      <a:pt x="31" y="83"/>
                      <a:pt x="33" y="83"/>
                      <a:pt x="35" y="82"/>
                    </a:cubicBezTo>
                    <a:cubicBezTo>
                      <a:pt x="37" y="81"/>
                      <a:pt x="39" y="80"/>
                      <a:pt x="40" y="79"/>
                    </a:cubicBezTo>
                    <a:cubicBezTo>
                      <a:pt x="41" y="77"/>
                      <a:pt x="42" y="76"/>
                      <a:pt x="43" y="74"/>
                    </a:cubicBezTo>
                    <a:cubicBezTo>
                      <a:pt x="43" y="72"/>
                      <a:pt x="44" y="70"/>
                      <a:pt x="44" y="68"/>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6588" y="1047750"/>
            <a:ext cx="2998787" cy="2933700"/>
          </a:xfrm>
          <a:prstGeom prst="rect">
            <a:avLst/>
          </a:prstGeom>
        </p:spPr>
        <p:txBody>
          <a:bodyPr>
            <a:spAutoFit/>
          </a:bodyPr>
          <a:lstStyle/>
          <a:p>
            <a:pPr algn="just" eaLnBrk="1" hangingPunct="1">
              <a:lnSpc>
                <a:spcPts val="3200"/>
              </a:lnSpc>
              <a:defRPr/>
            </a:pPr>
            <a:r>
              <a:rPr lang="zh-CN" altLang="zh-CN" sz="24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腾讯在</a:t>
            </a:r>
            <a:r>
              <a:rPr lang="en-US" altLang="zh-CN" sz="24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Fast Company</a:t>
            </a:r>
            <a:r>
              <a:rPr lang="zh-CN" altLang="zh-CN" sz="24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评选的本年度最创新公司中名列第八其是中国最大的公开交易互联网公司，其手机通讯应用程序（微信）现拥有</a:t>
            </a:r>
            <a:r>
              <a:rPr lang="en-US" altLang="zh-CN" sz="24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3</a:t>
            </a:r>
            <a:r>
              <a:rPr lang="zh-CN" altLang="zh-CN" sz="24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rPr>
              <a:t>亿用户</a:t>
            </a:r>
            <a:endParaRPr lang="zh-CN" altLang="en-US" sz="2400" kern="0" dirty="0">
              <a:solidFill>
                <a:schemeClr val="tx1">
                  <a:lumMod val="75000"/>
                  <a:lumOff val="25000"/>
                </a:schemeClr>
              </a:solidFill>
              <a:latin typeface="Impact" panose="020B0806030902050204" pitchFamily="34" charset="0"/>
              <a:ea typeface="微软雅黑" panose="020B0503020204020204" pitchFamily="34" charset="-122"/>
              <a:cs typeface="宋体" panose="02010600030101010101" pitchFamily="2" charset="-122"/>
            </a:endParaRPr>
          </a:p>
        </p:txBody>
      </p:sp>
      <p:grpSp>
        <p:nvGrpSpPr>
          <p:cNvPr id="24579" name="组合 57"/>
          <p:cNvGrpSpPr>
            <a:grpSpLocks/>
          </p:cNvGrpSpPr>
          <p:nvPr/>
        </p:nvGrpSpPr>
        <p:grpSpPr bwMode="auto">
          <a:xfrm>
            <a:off x="-6350" y="1309688"/>
            <a:ext cx="5589588" cy="3843337"/>
            <a:chOff x="-1260585" y="1057276"/>
            <a:chExt cx="5589698" cy="3843317"/>
          </a:xfrm>
        </p:grpSpPr>
        <p:sp>
          <p:nvSpPr>
            <p:cNvPr id="24580" name="Freeform 5"/>
            <p:cNvSpPr>
              <a:spLocks/>
            </p:cNvSpPr>
            <p:nvPr/>
          </p:nvSpPr>
          <p:spPr bwMode="auto">
            <a:xfrm>
              <a:off x="1317625" y="1444626"/>
              <a:ext cx="3011488" cy="1371600"/>
            </a:xfrm>
            <a:custGeom>
              <a:avLst/>
              <a:gdLst>
                <a:gd name="T0" fmla="*/ 1375685 w 2767"/>
                <a:gd name="T1" fmla="*/ 1370511 h 1259"/>
                <a:gd name="T2" fmla="*/ 2781844 w 2767"/>
                <a:gd name="T3" fmla="*/ 1371600 h 1259"/>
                <a:gd name="T4" fmla="*/ 3011488 w 2767"/>
                <a:gd name="T5" fmla="*/ 1158071 h 1259"/>
                <a:gd name="T6" fmla="*/ 3011488 w 2767"/>
                <a:gd name="T7" fmla="*/ 225513 h 1259"/>
                <a:gd name="T8" fmla="*/ 2781844 w 2767"/>
                <a:gd name="T9" fmla="*/ 0 h 1259"/>
                <a:gd name="T10" fmla="*/ 1645598 w 2767"/>
                <a:gd name="T11" fmla="*/ 0 h 1259"/>
                <a:gd name="T12" fmla="*/ 217672 w 2767"/>
                <a:gd name="T13" fmla="*/ 0 h 1259"/>
                <a:gd name="T14" fmla="*/ 0 w 2767"/>
                <a:gd name="T15" fmla="*/ 225513 h 1259"/>
                <a:gd name="T16" fmla="*/ 0 w 2767"/>
                <a:gd name="T17" fmla="*/ 1152623 h 1259"/>
                <a:gd name="T18" fmla="*/ 216583 w 2767"/>
                <a:gd name="T19" fmla="*/ 1370511 h 1259"/>
                <a:gd name="T20" fmla="*/ 1310384 w 2767"/>
                <a:gd name="T21" fmla="*/ 1370511 h 1259"/>
                <a:gd name="T22" fmla="*/ 1375685 w 2767"/>
                <a:gd name="T23" fmla="*/ 1370511 h 12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67" h="1259">
                  <a:moveTo>
                    <a:pt x="1264" y="1258"/>
                  </a:moveTo>
                  <a:cubicBezTo>
                    <a:pt x="1420" y="1258"/>
                    <a:pt x="2521" y="1259"/>
                    <a:pt x="2556" y="1259"/>
                  </a:cubicBezTo>
                  <a:cubicBezTo>
                    <a:pt x="2733" y="1259"/>
                    <a:pt x="2767" y="1172"/>
                    <a:pt x="2767" y="1063"/>
                  </a:cubicBezTo>
                  <a:cubicBezTo>
                    <a:pt x="2767" y="1063"/>
                    <a:pt x="2767" y="307"/>
                    <a:pt x="2767" y="207"/>
                  </a:cubicBezTo>
                  <a:cubicBezTo>
                    <a:pt x="2767" y="108"/>
                    <a:pt x="2717" y="0"/>
                    <a:pt x="2556" y="0"/>
                  </a:cubicBezTo>
                  <a:cubicBezTo>
                    <a:pt x="1512" y="0"/>
                    <a:pt x="1512" y="0"/>
                    <a:pt x="1512" y="0"/>
                  </a:cubicBezTo>
                  <a:cubicBezTo>
                    <a:pt x="200" y="0"/>
                    <a:pt x="200" y="0"/>
                    <a:pt x="200" y="0"/>
                  </a:cubicBezTo>
                  <a:cubicBezTo>
                    <a:pt x="42" y="0"/>
                    <a:pt x="0" y="108"/>
                    <a:pt x="0" y="207"/>
                  </a:cubicBezTo>
                  <a:cubicBezTo>
                    <a:pt x="0" y="207"/>
                    <a:pt x="0" y="844"/>
                    <a:pt x="0" y="1058"/>
                  </a:cubicBezTo>
                  <a:cubicBezTo>
                    <a:pt x="0" y="1158"/>
                    <a:pt x="44" y="1258"/>
                    <a:pt x="199" y="1258"/>
                  </a:cubicBezTo>
                  <a:cubicBezTo>
                    <a:pt x="449" y="1258"/>
                    <a:pt x="1204" y="1258"/>
                    <a:pt x="1204" y="1258"/>
                  </a:cubicBezTo>
                  <a:lnTo>
                    <a:pt x="1264" y="1258"/>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81" name="Oval 6"/>
            <p:cNvSpPr>
              <a:spLocks noChangeArrowheads="1"/>
            </p:cNvSpPr>
            <p:nvPr/>
          </p:nvSpPr>
          <p:spPr bwMode="auto">
            <a:xfrm>
              <a:off x="1457325" y="2001838"/>
              <a:ext cx="257175" cy="257175"/>
            </a:xfrm>
            <a:prstGeom prst="ellipse">
              <a:avLst/>
            </a:prstGeom>
            <a:solidFill>
              <a:srgbClr val="4F535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582" name="Freeform 7"/>
            <p:cNvSpPr>
              <a:spLocks/>
            </p:cNvSpPr>
            <p:nvPr/>
          </p:nvSpPr>
          <p:spPr bwMode="auto">
            <a:xfrm>
              <a:off x="1830388" y="1539876"/>
              <a:ext cx="2085975" cy="1181100"/>
            </a:xfrm>
            <a:custGeom>
              <a:avLst/>
              <a:gdLst>
                <a:gd name="T0" fmla="*/ 2085975 w 1916"/>
                <a:gd name="T1" fmla="*/ 1164756 h 1084"/>
                <a:gd name="T2" fmla="*/ 2069644 w 1916"/>
                <a:gd name="T3" fmla="*/ 1181100 h 1084"/>
                <a:gd name="T4" fmla="*/ 16331 w 1916"/>
                <a:gd name="T5" fmla="*/ 1181100 h 1084"/>
                <a:gd name="T6" fmla="*/ 0 w 1916"/>
                <a:gd name="T7" fmla="*/ 1164756 h 1084"/>
                <a:gd name="T8" fmla="*/ 0 w 1916"/>
                <a:gd name="T9" fmla="*/ 16344 h 1084"/>
                <a:gd name="T10" fmla="*/ 16331 w 1916"/>
                <a:gd name="T11" fmla="*/ 0 h 1084"/>
                <a:gd name="T12" fmla="*/ 2069644 w 1916"/>
                <a:gd name="T13" fmla="*/ 0 h 1084"/>
                <a:gd name="T14" fmla="*/ 2085975 w 1916"/>
                <a:gd name="T15" fmla="*/ 16344 h 1084"/>
                <a:gd name="T16" fmla="*/ 2085975 w 1916"/>
                <a:gd name="T17" fmla="*/ 1164756 h 10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16" h="1084">
                  <a:moveTo>
                    <a:pt x="1916" y="1069"/>
                  </a:moveTo>
                  <a:cubicBezTo>
                    <a:pt x="1916" y="1077"/>
                    <a:pt x="1910" y="1084"/>
                    <a:pt x="1901" y="1084"/>
                  </a:cubicBezTo>
                  <a:cubicBezTo>
                    <a:pt x="15" y="1084"/>
                    <a:pt x="15" y="1084"/>
                    <a:pt x="15" y="1084"/>
                  </a:cubicBezTo>
                  <a:cubicBezTo>
                    <a:pt x="7" y="1084"/>
                    <a:pt x="0" y="1077"/>
                    <a:pt x="0" y="1069"/>
                  </a:cubicBezTo>
                  <a:cubicBezTo>
                    <a:pt x="0" y="15"/>
                    <a:pt x="0" y="15"/>
                    <a:pt x="0" y="15"/>
                  </a:cubicBezTo>
                  <a:cubicBezTo>
                    <a:pt x="0" y="6"/>
                    <a:pt x="7" y="0"/>
                    <a:pt x="15" y="0"/>
                  </a:cubicBezTo>
                  <a:cubicBezTo>
                    <a:pt x="1901" y="0"/>
                    <a:pt x="1901" y="0"/>
                    <a:pt x="1901" y="0"/>
                  </a:cubicBezTo>
                  <a:cubicBezTo>
                    <a:pt x="1910" y="0"/>
                    <a:pt x="1916" y="6"/>
                    <a:pt x="1916" y="15"/>
                  </a:cubicBezTo>
                  <a:lnTo>
                    <a:pt x="1916" y="1069"/>
                  </a:lnTo>
                  <a:close/>
                </a:path>
              </a:pathLst>
            </a:custGeom>
            <a:solidFill>
              <a:srgbClr val="FFF7E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83" name="Freeform 8"/>
            <p:cNvSpPr>
              <a:spLocks/>
            </p:cNvSpPr>
            <p:nvPr/>
          </p:nvSpPr>
          <p:spPr bwMode="auto">
            <a:xfrm>
              <a:off x="-873125" y="1057276"/>
              <a:ext cx="3900488" cy="3370263"/>
            </a:xfrm>
            <a:custGeom>
              <a:avLst/>
              <a:gdLst>
                <a:gd name="T0" fmla="*/ 3834083 w 3583"/>
                <a:gd name="T1" fmla="*/ 387662 h 3095"/>
                <a:gd name="T2" fmla="*/ 3619627 w 3583"/>
                <a:gd name="T3" fmla="*/ 397462 h 3095"/>
                <a:gd name="T4" fmla="*/ 3305019 w 3583"/>
                <a:gd name="T5" fmla="*/ 398551 h 3095"/>
                <a:gd name="T6" fmla="*/ 3191803 w 3583"/>
                <a:gd name="T7" fmla="*/ 388751 h 3095"/>
                <a:gd name="T8" fmla="*/ 2896790 w 3583"/>
                <a:gd name="T9" fmla="*/ 394196 h 3095"/>
                <a:gd name="T10" fmla="*/ 2774866 w 3583"/>
                <a:gd name="T11" fmla="*/ 389840 h 3095"/>
                <a:gd name="T12" fmla="*/ 2744385 w 3583"/>
                <a:gd name="T13" fmla="*/ 390929 h 3095"/>
                <a:gd name="T14" fmla="*/ 2701929 w 3583"/>
                <a:gd name="T15" fmla="*/ 396373 h 3095"/>
                <a:gd name="T16" fmla="*/ 2691043 w 3583"/>
                <a:gd name="T17" fmla="*/ 400729 h 3095"/>
                <a:gd name="T18" fmla="*/ 2517954 w 3583"/>
                <a:gd name="T19" fmla="*/ 424686 h 3095"/>
                <a:gd name="T20" fmla="*/ 2353574 w 3583"/>
                <a:gd name="T21" fmla="*/ 471510 h 3095"/>
                <a:gd name="T22" fmla="*/ 2300232 w 3583"/>
                <a:gd name="T23" fmla="*/ 554269 h 3095"/>
                <a:gd name="T24" fmla="*/ 2236004 w 3583"/>
                <a:gd name="T25" fmla="*/ 1127051 h 3095"/>
                <a:gd name="T26" fmla="*/ 2269751 w 3583"/>
                <a:gd name="T27" fmla="*/ 1507090 h 3095"/>
                <a:gd name="T28" fmla="*/ 2357928 w 3583"/>
                <a:gd name="T29" fmla="*/ 1704188 h 3095"/>
                <a:gd name="T30" fmla="*/ 2596334 w 3583"/>
                <a:gd name="T31" fmla="*/ 1744479 h 3095"/>
                <a:gd name="T32" fmla="*/ 2934891 w 3583"/>
                <a:gd name="T33" fmla="*/ 1739034 h 3095"/>
                <a:gd name="T34" fmla="*/ 3141727 w 3583"/>
                <a:gd name="T35" fmla="*/ 1734678 h 3095"/>
                <a:gd name="T36" fmla="*/ 3325702 w 3583"/>
                <a:gd name="T37" fmla="*/ 1733589 h 3095"/>
                <a:gd name="T38" fmla="*/ 3573905 w 3583"/>
                <a:gd name="T39" fmla="*/ 1760813 h 3095"/>
                <a:gd name="T40" fmla="*/ 3671880 w 3583"/>
                <a:gd name="T41" fmla="*/ 1851195 h 3095"/>
                <a:gd name="T42" fmla="*/ 3689298 w 3583"/>
                <a:gd name="T43" fmla="*/ 1969889 h 3095"/>
                <a:gd name="T44" fmla="*/ 3567373 w 3583"/>
                <a:gd name="T45" fmla="*/ 2102739 h 3095"/>
                <a:gd name="T46" fmla="*/ 3173297 w 3583"/>
                <a:gd name="T47" fmla="*/ 2186587 h 3095"/>
                <a:gd name="T48" fmla="*/ 2954486 w 3583"/>
                <a:gd name="T49" fmla="*/ 2226878 h 3095"/>
                <a:gd name="T50" fmla="*/ 2549524 w 3583"/>
                <a:gd name="T51" fmla="*/ 2205099 h 3095"/>
                <a:gd name="T52" fmla="*/ 2138029 w 3583"/>
                <a:gd name="T53" fmla="*/ 2269347 h 3095"/>
                <a:gd name="T54" fmla="*/ 2081421 w 3583"/>
                <a:gd name="T55" fmla="*/ 2305282 h 3095"/>
                <a:gd name="T56" fmla="*/ 2012839 w 3583"/>
                <a:gd name="T57" fmla="*/ 2340128 h 3095"/>
                <a:gd name="T58" fmla="*/ 1843016 w 3583"/>
                <a:gd name="T59" fmla="*/ 2431598 h 3095"/>
                <a:gd name="T60" fmla="*/ 1629648 w 3583"/>
                <a:gd name="T61" fmla="*/ 2491490 h 3095"/>
                <a:gd name="T62" fmla="*/ 1602433 w 3583"/>
                <a:gd name="T63" fmla="*/ 2512180 h 3095"/>
                <a:gd name="T64" fmla="*/ 1418458 w 3583"/>
                <a:gd name="T65" fmla="*/ 2592761 h 3095"/>
                <a:gd name="T66" fmla="*/ 1295445 w 3583"/>
                <a:gd name="T67" fmla="*/ 2625429 h 3095"/>
                <a:gd name="T68" fmla="*/ 1210534 w 3583"/>
                <a:gd name="T69" fmla="*/ 2703833 h 3095"/>
                <a:gd name="T70" fmla="*/ 834964 w 3583"/>
                <a:gd name="T71" fmla="*/ 3370263 h 3095"/>
                <a:gd name="T72" fmla="*/ 360330 w 3583"/>
                <a:gd name="T73" fmla="*/ 2994579 h 3095"/>
                <a:gd name="T74" fmla="*/ 0 w 3583"/>
                <a:gd name="T75" fmla="*/ 2685321 h 3095"/>
                <a:gd name="T76" fmla="*/ 95798 w 3583"/>
                <a:gd name="T77" fmla="*/ 2559004 h 3095"/>
                <a:gd name="T78" fmla="*/ 334203 w 3583"/>
                <a:gd name="T79" fmla="*/ 2244301 h 3095"/>
                <a:gd name="T80" fmla="*/ 524710 w 3583"/>
                <a:gd name="T81" fmla="*/ 2068982 h 3095"/>
                <a:gd name="T82" fmla="*/ 701065 w 3583"/>
                <a:gd name="T83" fmla="*/ 1845750 h 3095"/>
                <a:gd name="T84" fmla="*/ 832786 w 3583"/>
                <a:gd name="T85" fmla="*/ 1632318 h 3095"/>
                <a:gd name="T86" fmla="*/ 947090 w 3583"/>
                <a:gd name="T87" fmla="*/ 1484222 h 3095"/>
                <a:gd name="T88" fmla="*/ 1174610 w 3583"/>
                <a:gd name="T89" fmla="*/ 1115072 h 3095"/>
                <a:gd name="T90" fmla="*/ 1389066 w 3583"/>
                <a:gd name="T91" fmla="*/ 686031 h 3095"/>
                <a:gd name="T92" fmla="*/ 1458737 w 3583"/>
                <a:gd name="T93" fmla="*/ 518334 h 3095"/>
                <a:gd name="T94" fmla="*/ 1555623 w 3583"/>
                <a:gd name="T95" fmla="*/ 401818 h 3095"/>
                <a:gd name="T96" fmla="*/ 1745041 w 3583"/>
                <a:gd name="T97" fmla="*/ 340838 h 3095"/>
                <a:gd name="T98" fmla="*/ 2133675 w 3583"/>
                <a:gd name="T99" fmla="*/ 185119 h 3095"/>
                <a:gd name="T100" fmla="*/ 2502713 w 3583"/>
                <a:gd name="T101" fmla="*/ 59892 h 3095"/>
                <a:gd name="T102" fmla="*/ 2688866 w 3583"/>
                <a:gd name="T103" fmla="*/ 0 h 3095"/>
                <a:gd name="T104" fmla="*/ 2832562 w 3583"/>
                <a:gd name="T105" fmla="*/ 23957 h 3095"/>
                <a:gd name="T106" fmla="*/ 3098183 w 3583"/>
                <a:gd name="T107" fmla="*/ 58803 h 3095"/>
                <a:gd name="T108" fmla="*/ 3300664 w 3583"/>
                <a:gd name="T109" fmla="*/ 93649 h 3095"/>
                <a:gd name="T110" fmla="*/ 3438918 w 3583"/>
                <a:gd name="T111" fmla="*/ 116516 h 3095"/>
                <a:gd name="T112" fmla="*/ 3595677 w 3583"/>
                <a:gd name="T113" fmla="*/ 165519 h 3095"/>
                <a:gd name="T114" fmla="*/ 3645753 w 3583"/>
                <a:gd name="T115" fmla="*/ 182942 h 3095"/>
                <a:gd name="T116" fmla="*/ 3807956 w 3583"/>
                <a:gd name="T117" fmla="*/ 225410 h 3095"/>
                <a:gd name="T118" fmla="*/ 3887425 w 3583"/>
                <a:gd name="T119" fmla="*/ 290746 h 3095"/>
                <a:gd name="T120" fmla="*/ 3883070 w 3583"/>
                <a:gd name="T121" fmla="*/ 343015 h 3095"/>
                <a:gd name="T122" fmla="*/ 3834083 w 3583"/>
                <a:gd name="T123" fmla="*/ 387662 h 309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583" h="3095">
                  <a:moveTo>
                    <a:pt x="3522" y="356"/>
                  </a:moveTo>
                  <a:cubicBezTo>
                    <a:pt x="3494" y="359"/>
                    <a:pt x="3375" y="359"/>
                    <a:pt x="3325" y="365"/>
                  </a:cubicBezTo>
                  <a:cubicBezTo>
                    <a:pt x="3265" y="371"/>
                    <a:pt x="3112" y="381"/>
                    <a:pt x="3036" y="366"/>
                  </a:cubicBezTo>
                  <a:cubicBezTo>
                    <a:pt x="2961" y="350"/>
                    <a:pt x="2966" y="357"/>
                    <a:pt x="2932" y="357"/>
                  </a:cubicBezTo>
                  <a:cubicBezTo>
                    <a:pt x="2898" y="357"/>
                    <a:pt x="2731" y="365"/>
                    <a:pt x="2661" y="362"/>
                  </a:cubicBezTo>
                  <a:cubicBezTo>
                    <a:pt x="2590" y="359"/>
                    <a:pt x="2558" y="359"/>
                    <a:pt x="2549" y="358"/>
                  </a:cubicBezTo>
                  <a:cubicBezTo>
                    <a:pt x="2541" y="357"/>
                    <a:pt x="2538" y="355"/>
                    <a:pt x="2521" y="359"/>
                  </a:cubicBezTo>
                  <a:cubicBezTo>
                    <a:pt x="2504" y="363"/>
                    <a:pt x="2488" y="366"/>
                    <a:pt x="2482" y="364"/>
                  </a:cubicBezTo>
                  <a:cubicBezTo>
                    <a:pt x="2476" y="362"/>
                    <a:pt x="2479" y="364"/>
                    <a:pt x="2472" y="368"/>
                  </a:cubicBezTo>
                  <a:cubicBezTo>
                    <a:pt x="2465" y="371"/>
                    <a:pt x="2351" y="383"/>
                    <a:pt x="2313" y="390"/>
                  </a:cubicBezTo>
                  <a:cubicBezTo>
                    <a:pt x="2275" y="397"/>
                    <a:pt x="2199" y="408"/>
                    <a:pt x="2162" y="433"/>
                  </a:cubicBezTo>
                  <a:cubicBezTo>
                    <a:pt x="2125" y="459"/>
                    <a:pt x="2125" y="477"/>
                    <a:pt x="2113" y="509"/>
                  </a:cubicBezTo>
                  <a:cubicBezTo>
                    <a:pt x="2038" y="705"/>
                    <a:pt x="2054" y="1035"/>
                    <a:pt x="2054" y="1035"/>
                  </a:cubicBezTo>
                  <a:cubicBezTo>
                    <a:pt x="2054" y="1035"/>
                    <a:pt x="2055" y="1255"/>
                    <a:pt x="2085" y="1384"/>
                  </a:cubicBezTo>
                  <a:cubicBezTo>
                    <a:pt x="2099" y="1446"/>
                    <a:pt x="2118" y="1541"/>
                    <a:pt x="2166" y="1565"/>
                  </a:cubicBezTo>
                  <a:cubicBezTo>
                    <a:pt x="2166" y="1565"/>
                    <a:pt x="2226" y="1595"/>
                    <a:pt x="2385" y="1602"/>
                  </a:cubicBezTo>
                  <a:cubicBezTo>
                    <a:pt x="2544" y="1609"/>
                    <a:pt x="2627" y="1603"/>
                    <a:pt x="2696" y="1597"/>
                  </a:cubicBezTo>
                  <a:cubicBezTo>
                    <a:pt x="2765" y="1591"/>
                    <a:pt x="2827" y="1592"/>
                    <a:pt x="2886" y="1593"/>
                  </a:cubicBezTo>
                  <a:cubicBezTo>
                    <a:pt x="2944" y="1594"/>
                    <a:pt x="3020" y="1597"/>
                    <a:pt x="3055" y="1592"/>
                  </a:cubicBezTo>
                  <a:cubicBezTo>
                    <a:pt x="3090" y="1587"/>
                    <a:pt x="3208" y="1592"/>
                    <a:pt x="3283" y="1617"/>
                  </a:cubicBezTo>
                  <a:cubicBezTo>
                    <a:pt x="3346" y="1638"/>
                    <a:pt x="3351" y="1663"/>
                    <a:pt x="3373" y="1700"/>
                  </a:cubicBezTo>
                  <a:cubicBezTo>
                    <a:pt x="3394" y="1736"/>
                    <a:pt x="3399" y="1768"/>
                    <a:pt x="3389" y="1809"/>
                  </a:cubicBezTo>
                  <a:cubicBezTo>
                    <a:pt x="3380" y="1850"/>
                    <a:pt x="3357" y="1894"/>
                    <a:pt x="3277" y="1931"/>
                  </a:cubicBezTo>
                  <a:cubicBezTo>
                    <a:pt x="3197" y="1969"/>
                    <a:pt x="3009" y="1994"/>
                    <a:pt x="2915" y="2008"/>
                  </a:cubicBezTo>
                  <a:cubicBezTo>
                    <a:pt x="2821" y="2021"/>
                    <a:pt x="2809" y="2043"/>
                    <a:pt x="2714" y="2045"/>
                  </a:cubicBezTo>
                  <a:cubicBezTo>
                    <a:pt x="2649" y="2046"/>
                    <a:pt x="2446" y="2029"/>
                    <a:pt x="2342" y="2025"/>
                  </a:cubicBezTo>
                  <a:cubicBezTo>
                    <a:pt x="2238" y="2021"/>
                    <a:pt x="1964" y="2084"/>
                    <a:pt x="1964" y="2084"/>
                  </a:cubicBezTo>
                  <a:cubicBezTo>
                    <a:pt x="1964" y="2084"/>
                    <a:pt x="1945" y="2098"/>
                    <a:pt x="1912" y="2117"/>
                  </a:cubicBezTo>
                  <a:cubicBezTo>
                    <a:pt x="1878" y="2137"/>
                    <a:pt x="1849" y="2149"/>
                    <a:pt x="1849" y="2149"/>
                  </a:cubicBezTo>
                  <a:cubicBezTo>
                    <a:pt x="1849" y="2149"/>
                    <a:pt x="1802" y="2184"/>
                    <a:pt x="1693" y="2233"/>
                  </a:cubicBezTo>
                  <a:cubicBezTo>
                    <a:pt x="1583" y="2282"/>
                    <a:pt x="1497" y="2288"/>
                    <a:pt x="1497" y="2288"/>
                  </a:cubicBezTo>
                  <a:cubicBezTo>
                    <a:pt x="1497" y="2288"/>
                    <a:pt x="1497" y="2288"/>
                    <a:pt x="1472" y="2307"/>
                  </a:cubicBezTo>
                  <a:cubicBezTo>
                    <a:pt x="1415" y="2350"/>
                    <a:pt x="1366" y="2366"/>
                    <a:pt x="1303" y="2381"/>
                  </a:cubicBezTo>
                  <a:cubicBezTo>
                    <a:pt x="1241" y="2397"/>
                    <a:pt x="1190" y="2411"/>
                    <a:pt x="1190" y="2411"/>
                  </a:cubicBezTo>
                  <a:cubicBezTo>
                    <a:pt x="1190" y="2411"/>
                    <a:pt x="1149" y="2446"/>
                    <a:pt x="1112" y="2483"/>
                  </a:cubicBezTo>
                  <a:cubicBezTo>
                    <a:pt x="1003" y="2592"/>
                    <a:pt x="767" y="3095"/>
                    <a:pt x="767" y="3095"/>
                  </a:cubicBezTo>
                  <a:cubicBezTo>
                    <a:pt x="331" y="2750"/>
                    <a:pt x="331" y="2750"/>
                    <a:pt x="331" y="2750"/>
                  </a:cubicBezTo>
                  <a:cubicBezTo>
                    <a:pt x="0" y="2466"/>
                    <a:pt x="0" y="2466"/>
                    <a:pt x="0" y="2466"/>
                  </a:cubicBezTo>
                  <a:cubicBezTo>
                    <a:pt x="0" y="2466"/>
                    <a:pt x="35" y="2435"/>
                    <a:pt x="88" y="2350"/>
                  </a:cubicBezTo>
                  <a:cubicBezTo>
                    <a:pt x="141" y="2265"/>
                    <a:pt x="253" y="2121"/>
                    <a:pt x="307" y="2061"/>
                  </a:cubicBezTo>
                  <a:cubicBezTo>
                    <a:pt x="361" y="2000"/>
                    <a:pt x="422" y="1963"/>
                    <a:pt x="482" y="1900"/>
                  </a:cubicBezTo>
                  <a:cubicBezTo>
                    <a:pt x="541" y="1838"/>
                    <a:pt x="597" y="1751"/>
                    <a:pt x="644" y="1695"/>
                  </a:cubicBezTo>
                  <a:cubicBezTo>
                    <a:pt x="691" y="1639"/>
                    <a:pt x="741" y="1538"/>
                    <a:pt x="765" y="1499"/>
                  </a:cubicBezTo>
                  <a:cubicBezTo>
                    <a:pt x="790" y="1460"/>
                    <a:pt x="799" y="1443"/>
                    <a:pt x="870" y="1363"/>
                  </a:cubicBezTo>
                  <a:cubicBezTo>
                    <a:pt x="941" y="1283"/>
                    <a:pt x="1033" y="1096"/>
                    <a:pt x="1079" y="1024"/>
                  </a:cubicBezTo>
                  <a:cubicBezTo>
                    <a:pt x="1125" y="951"/>
                    <a:pt x="1248" y="687"/>
                    <a:pt x="1276" y="630"/>
                  </a:cubicBezTo>
                  <a:cubicBezTo>
                    <a:pt x="1304" y="572"/>
                    <a:pt x="1307" y="526"/>
                    <a:pt x="1340" y="476"/>
                  </a:cubicBezTo>
                  <a:cubicBezTo>
                    <a:pt x="1374" y="426"/>
                    <a:pt x="1383" y="396"/>
                    <a:pt x="1429" y="369"/>
                  </a:cubicBezTo>
                  <a:cubicBezTo>
                    <a:pt x="1475" y="341"/>
                    <a:pt x="1498" y="330"/>
                    <a:pt x="1603" y="313"/>
                  </a:cubicBezTo>
                  <a:cubicBezTo>
                    <a:pt x="1707" y="295"/>
                    <a:pt x="1960" y="170"/>
                    <a:pt x="1960" y="170"/>
                  </a:cubicBezTo>
                  <a:cubicBezTo>
                    <a:pt x="2054" y="138"/>
                    <a:pt x="2299" y="55"/>
                    <a:pt x="2299" y="55"/>
                  </a:cubicBezTo>
                  <a:cubicBezTo>
                    <a:pt x="2378" y="21"/>
                    <a:pt x="2402" y="0"/>
                    <a:pt x="2470" y="0"/>
                  </a:cubicBezTo>
                  <a:cubicBezTo>
                    <a:pt x="2515" y="0"/>
                    <a:pt x="2536" y="8"/>
                    <a:pt x="2602" y="22"/>
                  </a:cubicBezTo>
                  <a:cubicBezTo>
                    <a:pt x="2669" y="37"/>
                    <a:pt x="2751" y="45"/>
                    <a:pt x="2846" y="54"/>
                  </a:cubicBezTo>
                  <a:cubicBezTo>
                    <a:pt x="2941" y="62"/>
                    <a:pt x="3016" y="89"/>
                    <a:pt x="3032" y="86"/>
                  </a:cubicBezTo>
                  <a:cubicBezTo>
                    <a:pt x="3049" y="83"/>
                    <a:pt x="3097" y="91"/>
                    <a:pt x="3159" y="107"/>
                  </a:cubicBezTo>
                  <a:cubicBezTo>
                    <a:pt x="3220" y="124"/>
                    <a:pt x="3278" y="142"/>
                    <a:pt x="3303" y="152"/>
                  </a:cubicBezTo>
                  <a:cubicBezTo>
                    <a:pt x="3329" y="163"/>
                    <a:pt x="3325" y="159"/>
                    <a:pt x="3349" y="168"/>
                  </a:cubicBezTo>
                  <a:cubicBezTo>
                    <a:pt x="3374" y="177"/>
                    <a:pt x="3413" y="178"/>
                    <a:pt x="3498" y="207"/>
                  </a:cubicBezTo>
                  <a:cubicBezTo>
                    <a:pt x="3583" y="236"/>
                    <a:pt x="3571" y="267"/>
                    <a:pt x="3571" y="267"/>
                  </a:cubicBezTo>
                  <a:cubicBezTo>
                    <a:pt x="3580" y="286"/>
                    <a:pt x="3567" y="315"/>
                    <a:pt x="3567" y="315"/>
                  </a:cubicBezTo>
                  <a:cubicBezTo>
                    <a:pt x="3559" y="333"/>
                    <a:pt x="3551" y="353"/>
                    <a:pt x="3522" y="356"/>
                  </a:cubicBezTo>
                  <a:close/>
                </a:path>
              </a:pathLst>
            </a:custGeom>
            <a:solidFill>
              <a:srgbClr val="F5C8A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84" name="Freeform 9"/>
            <p:cNvSpPr>
              <a:spLocks/>
            </p:cNvSpPr>
            <p:nvPr/>
          </p:nvSpPr>
          <p:spPr bwMode="auto">
            <a:xfrm>
              <a:off x="-250825" y="3675063"/>
              <a:ext cx="696913" cy="846138"/>
            </a:xfrm>
            <a:custGeom>
              <a:avLst/>
              <a:gdLst>
                <a:gd name="T0" fmla="*/ 696913 w 640"/>
                <a:gd name="T1" fmla="*/ 0 h 777"/>
                <a:gd name="T2" fmla="*/ 517240 w 640"/>
                <a:gd name="T3" fmla="*/ 114343 h 777"/>
                <a:gd name="T4" fmla="*/ 0 w 640"/>
                <a:gd name="T5" fmla="*/ 846138 h 777"/>
                <a:gd name="T6" fmla="*/ 178584 w 640"/>
                <a:gd name="T7" fmla="*/ 834159 h 777"/>
                <a:gd name="T8" fmla="*/ 619599 w 640"/>
                <a:gd name="T9" fmla="*/ 60983 h 777"/>
                <a:gd name="T10" fmla="*/ 696913 w 640"/>
                <a:gd name="T11" fmla="*/ 0 h 77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0" h="777">
                  <a:moveTo>
                    <a:pt x="640" y="0"/>
                  </a:moveTo>
                  <a:cubicBezTo>
                    <a:pt x="602" y="0"/>
                    <a:pt x="549" y="29"/>
                    <a:pt x="475" y="105"/>
                  </a:cubicBezTo>
                  <a:cubicBezTo>
                    <a:pt x="259" y="344"/>
                    <a:pt x="0" y="777"/>
                    <a:pt x="0" y="777"/>
                  </a:cubicBezTo>
                  <a:cubicBezTo>
                    <a:pt x="164" y="766"/>
                    <a:pt x="164" y="766"/>
                    <a:pt x="164" y="766"/>
                  </a:cubicBezTo>
                  <a:cubicBezTo>
                    <a:pt x="164" y="766"/>
                    <a:pt x="452" y="152"/>
                    <a:pt x="569" y="56"/>
                  </a:cubicBezTo>
                  <a:cubicBezTo>
                    <a:pt x="588" y="40"/>
                    <a:pt x="618" y="9"/>
                    <a:pt x="640" y="0"/>
                  </a:cubicBezTo>
                  <a:close/>
                </a:path>
              </a:pathLst>
            </a:custGeom>
            <a:solidFill>
              <a:srgbClr val="E3B38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85" name="Freeform 10"/>
            <p:cNvSpPr>
              <a:spLocks/>
            </p:cNvSpPr>
            <p:nvPr/>
          </p:nvSpPr>
          <p:spPr bwMode="auto">
            <a:xfrm>
              <a:off x="2430463" y="2843213"/>
              <a:ext cx="363538" cy="330200"/>
            </a:xfrm>
            <a:custGeom>
              <a:avLst/>
              <a:gdLst>
                <a:gd name="T0" fmla="*/ 57515 w 335"/>
                <a:gd name="T1" fmla="*/ 31603 h 303"/>
                <a:gd name="T2" fmla="*/ 19533 w 335"/>
                <a:gd name="T3" fmla="*/ 178722 h 303"/>
                <a:gd name="T4" fmla="*/ 99837 w 335"/>
                <a:gd name="T5" fmla="*/ 325841 h 303"/>
                <a:gd name="T6" fmla="*/ 270212 w 335"/>
                <a:gd name="T7" fmla="*/ 292058 h 303"/>
                <a:gd name="T8" fmla="*/ 359197 w 335"/>
                <a:gd name="T9" fmla="*/ 155837 h 303"/>
                <a:gd name="T10" fmla="*/ 246338 w 335"/>
                <a:gd name="T11" fmla="*/ 32693 h 303"/>
                <a:gd name="T12" fmla="*/ 56430 w 335"/>
                <a:gd name="T13" fmla="*/ 30514 h 303"/>
                <a:gd name="T14" fmla="*/ 57515 w 335"/>
                <a:gd name="T15" fmla="*/ 31603 h 3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35" h="303">
                  <a:moveTo>
                    <a:pt x="53" y="29"/>
                  </a:moveTo>
                  <a:cubicBezTo>
                    <a:pt x="53" y="29"/>
                    <a:pt x="0" y="70"/>
                    <a:pt x="18" y="164"/>
                  </a:cubicBezTo>
                  <a:cubicBezTo>
                    <a:pt x="36" y="258"/>
                    <a:pt x="36" y="295"/>
                    <a:pt x="92" y="299"/>
                  </a:cubicBezTo>
                  <a:cubicBezTo>
                    <a:pt x="149" y="303"/>
                    <a:pt x="204" y="293"/>
                    <a:pt x="249" y="268"/>
                  </a:cubicBezTo>
                  <a:cubicBezTo>
                    <a:pt x="294" y="243"/>
                    <a:pt x="335" y="192"/>
                    <a:pt x="331" y="143"/>
                  </a:cubicBezTo>
                  <a:cubicBezTo>
                    <a:pt x="327" y="94"/>
                    <a:pt x="290" y="58"/>
                    <a:pt x="227" y="30"/>
                  </a:cubicBezTo>
                  <a:cubicBezTo>
                    <a:pt x="165" y="3"/>
                    <a:pt x="94" y="0"/>
                    <a:pt x="52" y="28"/>
                  </a:cubicBezTo>
                  <a:lnTo>
                    <a:pt x="53" y="29"/>
                  </a:lnTo>
                  <a:close/>
                </a:path>
              </a:pathLst>
            </a:custGeom>
            <a:solidFill>
              <a:srgbClr val="F5DFB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86" name="Freeform 11"/>
            <p:cNvSpPr>
              <a:spLocks/>
            </p:cNvSpPr>
            <p:nvPr/>
          </p:nvSpPr>
          <p:spPr bwMode="auto">
            <a:xfrm>
              <a:off x="2751138" y="1227138"/>
              <a:ext cx="266700" cy="107950"/>
            </a:xfrm>
            <a:custGeom>
              <a:avLst/>
              <a:gdLst>
                <a:gd name="T0" fmla="*/ 4354 w 245"/>
                <a:gd name="T1" fmla="*/ 7633 h 99"/>
                <a:gd name="T2" fmla="*/ 23949 w 245"/>
                <a:gd name="T3" fmla="*/ 29441 h 99"/>
                <a:gd name="T4" fmla="*/ 137160 w 245"/>
                <a:gd name="T5" fmla="*/ 63243 h 99"/>
                <a:gd name="T6" fmla="*/ 261257 w 245"/>
                <a:gd name="T7" fmla="*/ 107950 h 99"/>
                <a:gd name="T8" fmla="*/ 256903 w 245"/>
                <a:gd name="T9" fmla="*/ 91594 h 99"/>
                <a:gd name="T10" fmla="*/ 117566 w 245"/>
                <a:gd name="T11" fmla="*/ 31622 h 99"/>
                <a:gd name="T12" fmla="*/ 4354 w 245"/>
                <a:gd name="T13" fmla="*/ 7633 h 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5" h="99">
                  <a:moveTo>
                    <a:pt x="4" y="7"/>
                  </a:moveTo>
                  <a:cubicBezTo>
                    <a:pt x="5" y="10"/>
                    <a:pt x="8" y="19"/>
                    <a:pt x="22" y="27"/>
                  </a:cubicBezTo>
                  <a:cubicBezTo>
                    <a:pt x="31" y="31"/>
                    <a:pt x="43" y="46"/>
                    <a:pt x="126" y="58"/>
                  </a:cubicBezTo>
                  <a:cubicBezTo>
                    <a:pt x="214" y="71"/>
                    <a:pt x="240" y="99"/>
                    <a:pt x="240" y="99"/>
                  </a:cubicBezTo>
                  <a:cubicBezTo>
                    <a:pt x="240" y="99"/>
                    <a:pt x="245" y="94"/>
                    <a:pt x="236" y="84"/>
                  </a:cubicBezTo>
                  <a:cubicBezTo>
                    <a:pt x="226" y="74"/>
                    <a:pt x="193" y="47"/>
                    <a:pt x="108" y="29"/>
                  </a:cubicBezTo>
                  <a:cubicBezTo>
                    <a:pt x="23" y="11"/>
                    <a:pt x="0" y="0"/>
                    <a:pt x="4" y="7"/>
                  </a:cubicBezTo>
                  <a:close/>
                </a:path>
              </a:pathLst>
            </a:custGeom>
            <a:solidFill>
              <a:srgbClr val="F5DFB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87" name="Freeform 12"/>
            <p:cNvSpPr>
              <a:spLocks/>
            </p:cNvSpPr>
            <p:nvPr/>
          </p:nvSpPr>
          <p:spPr bwMode="auto">
            <a:xfrm>
              <a:off x="4105275" y="1898651"/>
              <a:ext cx="31750" cy="461963"/>
            </a:xfrm>
            <a:custGeom>
              <a:avLst/>
              <a:gdLst>
                <a:gd name="T0" fmla="*/ 31750 w 29"/>
                <a:gd name="T1" fmla="*/ 445658 h 425"/>
                <a:gd name="T2" fmla="*/ 16422 w 29"/>
                <a:gd name="T3" fmla="*/ 461963 h 425"/>
                <a:gd name="T4" fmla="*/ 16422 w 29"/>
                <a:gd name="T5" fmla="*/ 461963 h 425"/>
                <a:gd name="T6" fmla="*/ 0 w 29"/>
                <a:gd name="T7" fmla="*/ 445658 h 425"/>
                <a:gd name="T8" fmla="*/ 0 w 29"/>
                <a:gd name="T9" fmla="*/ 15218 h 425"/>
                <a:gd name="T10" fmla="*/ 16422 w 29"/>
                <a:gd name="T11" fmla="*/ 0 h 425"/>
                <a:gd name="T12" fmla="*/ 16422 w 29"/>
                <a:gd name="T13" fmla="*/ 0 h 425"/>
                <a:gd name="T14" fmla="*/ 31750 w 29"/>
                <a:gd name="T15" fmla="*/ 15218 h 425"/>
                <a:gd name="T16" fmla="*/ 31750 w 29"/>
                <a:gd name="T17" fmla="*/ 445658 h 4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9" h="425">
                  <a:moveTo>
                    <a:pt x="29" y="410"/>
                  </a:moveTo>
                  <a:cubicBezTo>
                    <a:pt x="29" y="418"/>
                    <a:pt x="22" y="425"/>
                    <a:pt x="15" y="425"/>
                  </a:cubicBezTo>
                  <a:cubicBezTo>
                    <a:pt x="15" y="425"/>
                    <a:pt x="15" y="425"/>
                    <a:pt x="15" y="425"/>
                  </a:cubicBezTo>
                  <a:cubicBezTo>
                    <a:pt x="7" y="425"/>
                    <a:pt x="0" y="418"/>
                    <a:pt x="0" y="410"/>
                  </a:cubicBezTo>
                  <a:cubicBezTo>
                    <a:pt x="0" y="14"/>
                    <a:pt x="0" y="14"/>
                    <a:pt x="0" y="14"/>
                  </a:cubicBezTo>
                  <a:cubicBezTo>
                    <a:pt x="0" y="6"/>
                    <a:pt x="7" y="0"/>
                    <a:pt x="15" y="0"/>
                  </a:cubicBezTo>
                  <a:cubicBezTo>
                    <a:pt x="15" y="0"/>
                    <a:pt x="15" y="0"/>
                    <a:pt x="15" y="0"/>
                  </a:cubicBezTo>
                  <a:cubicBezTo>
                    <a:pt x="22" y="0"/>
                    <a:pt x="29" y="6"/>
                    <a:pt x="29" y="14"/>
                  </a:cubicBezTo>
                  <a:lnTo>
                    <a:pt x="29" y="410"/>
                  </a:lnTo>
                  <a:close/>
                </a:path>
              </a:pathLst>
            </a:custGeom>
            <a:solidFill>
              <a:srgbClr val="4F535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88" name="Freeform 13"/>
            <p:cNvSpPr>
              <a:spLocks/>
            </p:cNvSpPr>
            <p:nvPr/>
          </p:nvSpPr>
          <p:spPr bwMode="auto">
            <a:xfrm>
              <a:off x="974725" y="1549401"/>
              <a:ext cx="581025" cy="1247775"/>
            </a:xfrm>
            <a:custGeom>
              <a:avLst/>
              <a:gdLst>
                <a:gd name="T0" fmla="*/ 201291 w 534"/>
                <a:gd name="T1" fmla="*/ 276316 h 1147"/>
                <a:gd name="T2" fmla="*/ 58755 w 534"/>
                <a:gd name="T3" fmla="*/ 583093 h 1147"/>
                <a:gd name="T4" fmla="*/ 20673 w 534"/>
                <a:gd name="T5" fmla="*/ 914890 h 1147"/>
                <a:gd name="T6" fmla="*/ 190411 w 534"/>
                <a:gd name="T7" fmla="*/ 1106353 h 1147"/>
                <a:gd name="T8" fmla="*/ 581025 w 534"/>
                <a:gd name="T9" fmla="*/ 1233633 h 1147"/>
                <a:gd name="T10" fmla="*/ 451546 w 534"/>
                <a:gd name="T11" fmla="*/ 1120495 h 1147"/>
                <a:gd name="T12" fmla="*/ 387350 w 534"/>
                <a:gd name="T13" fmla="*/ 541754 h 1147"/>
                <a:gd name="T14" fmla="*/ 480923 w 534"/>
                <a:gd name="T15" fmla="*/ 0 h 1147"/>
                <a:gd name="T16" fmla="*/ 399319 w 534"/>
                <a:gd name="T17" fmla="*/ 64184 h 1147"/>
                <a:gd name="T18" fmla="*/ 201291 w 534"/>
                <a:gd name="T19" fmla="*/ 276316 h 1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34" h="1147">
                  <a:moveTo>
                    <a:pt x="185" y="254"/>
                  </a:moveTo>
                  <a:cubicBezTo>
                    <a:pt x="125" y="315"/>
                    <a:pt x="113" y="435"/>
                    <a:pt x="54" y="536"/>
                  </a:cubicBezTo>
                  <a:cubicBezTo>
                    <a:pt x="4" y="621"/>
                    <a:pt x="0" y="756"/>
                    <a:pt x="19" y="841"/>
                  </a:cubicBezTo>
                  <a:cubicBezTo>
                    <a:pt x="45" y="960"/>
                    <a:pt x="102" y="975"/>
                    <a:pt x="175" y="1017"/>
                  </a:cubicBezTo>
                  <a:cubicBezTo>
                    <a:pt x="271" y="1073"/>
                    <a:pt x="495" y="1147"/>
                    <a:pt x="534" y="1134"/>
                  </a:cubicBezTo>
                  <a:cubicBezTo>
                    <a:pt x="529" y="1123"/>
                    <a:pt x="455" y="1130"/>
                    <a:pt x="415" y="1030"/>
                  </a:cubicBezTo>
                  <a:cubicBezTo>
                    <a:pt x="376" y="932"/>
                    <a:pt x="363" y="812"/>
                    <a:pt x="356" y="498"/>
                  </a:cubicBezTo>
                  <a:cubicBezTo>
                    <a:pt x="351" y="233"/>
                    <a:pt x="442" y="0"/>
                    <a:pt x="442" y="0"/>
                  </a:cubicBezTo>
                  <a:cubicBezTo>
                    <a:pt x="442" y="0"/>
                    <a:pt x="408" y="18"/>
                    <a:pt x="367" y="59"/>
                  </a:cubicBezTo>
                  <a:cubicBezTo>
                    <a:pt x="325" y="100"/>
                    <a:pt x="249" y="190"/>
                    <a:pt x="185" y="254"/>
                  </a:cubicBezTo>
                  <a:close/>
                </a:path>
              </a:pathLst>
            </a:custGeom>
            <a:solidFill>
              <a:srgbClr val="EBB98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89" name="Freeform 14"/>
            <p:cNvSpPr>
              <a:spLocks/>
            </p:cNvSpPr>
            <p:nvPr/>
          </p:nvSpPr>
          <p:spPr bwMode="auto">
            <a:xfrm>
              <a:off x="-1260585" y="3141853"/>
              <a:ext cx="1605158" cy="1758740"/>
            </a:xfrm>
            <a:custGeom>
              <a:avLst/>
              <a:gdLst>
                <a:gd name="T0" fmla="*/ 482510 w 10000"/>
                <a:gd name="T1" fmla="*/ 344059 h 9973"/>
                <a:gd name="T2" fmla="*/ 526331 w 10000"/>
                <a:gd name="T3" fmla="*/ 296092 h 9973"/>
                <a:gd name="T4" fmla="*/ 762611 w 10000"/>
                <a:gd name="T5" fmla="*/ 9699 h 9973"/>
                <a:gd name="T6" fmla="*/ 802900 w 10000"/>
                <a:gd name="T7" fmla="*/ 10757 h 9973"/>
                <a:gd name="T8" fmla="*/ 1152343 w 10000"/>
                <a:gd name="T9" fmla="*/ 421300 h 9973"/>
                <a:gd name="T10" fmla="*/ 1589267 w 10000"/>
                <a:gd name="T11" fmla="*/ 723036 h 9973"/>
                <a:gd name="T12" fmla="*/ 1601145 w 10000"/>
                <a:gd name="T13" fmla="*/ 765360 h 9973"/>
                <a:gd name="T14" fmla="*/ 978183 w 10000"/>
                <a:gd name="T15" fmla="*/ 1749922 h 9973"/>
                <a:gd name="T16" fmla="*/ 939017 w 10000"/>
                <a:gd name="T17" fmla="*/ 1756271 h 9973"/>
                <a:gd name="T18" fmla="*/ 6581 w 10000"/>
                <a:gd name="T19" fmla="*/ 1749393 h 9973"/>
                <a:gd name="T20" fmla="*/ 9952 w 10000"/>
                <a:gd name="T21" fmla="*/ 892684 h 9973"/>
                <a:gd name="T22" fmla="*/ 8828 w 10000"/>
                <a:gd name="T23" fmla="*/ 848068 h 9973"/>
                <a:gd name="T24" fmla="*/ 482510 w 10000"/>
                <a:gd name="T25" fmla="*/ 344059 h 99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000" h="9973">
                  <a:moveTo>
                    <a:pt x="3006" y="1951"/>
                  </a:moveTo>
                  <a:cubicBezTo>
                    <a:pt x="3089" y="1877"/>
                    <a:pt x="3210" y="1759"/>
                    <a:pt x="3279" y="1679"/>
                  </a:cubicBezTo>
                  <a:lnTo>
                    <a:pt x="4751" y="55"/>
                  </a:lnTo>
                  <a:cubicBezTo>
                    <a:pt x="4825" y="-19"/>
                    <a:pt x="4934" y="-19"/>
                    <a:pt x="5002" y="61"/>
                  </a:cubicBezTo>
                  <a:cubicBezTo>
                    <a:pt x="5002" y="61"/>
                    <a:pt x="6176" y="1482"/>
                    <a:pt x="7179" y="2389"/>
                  </a:cubicBezTo>
                  <a:cubicBezTo>
                    <a:pt x="8177" y="3303"/>
                    <a:pt x="9901" y="4100"/>
                    <a:pt x="9901" y="4100"/>
                  </a:cubicBezTo>
                  <a:cubicBezTo>
                    <a:pt x="9995" y="4149"/>
                    <a:pt x="10029" y="4254"/>
                    <a:pt x="9975" y="4340"/>
                  </a:cubicBezTo>
                  <a:lnTo>
                    <a:pt x="6094" y="9923"/>
                  </a:lnTo>
                  <a:cubicBezTo>
                    <a:pt x="6040" y="10009"/>
                    <a:pt x="6859" y="9959"/>
                    <a:pt x="5850" y="9959"/>
                  </a:cubicBezTo>
                  <a:lnTo>
                    <a:pt x="41" y="9920"/>
                  </a:lnTo>
                  <a:cubicBezTo>
                    <a:pt x="48" y="8301"/>
                    <a:pt x="55" y="6681"/>
                    <a:pt x="62" y="5062"/>
                  </a:cubicBezTo>
                  <a:cubicBezTo>
                    <a:pt x="-19" y="4995"/>
                    <a:pt x="-19" y="4883"/>
                    <a:pt x="55" y="4809"/>
                  </a:cubicBezTo>
                  <a:lnTo>
                    <a:pt x="3006" y="1951"/>
                  </a:lnTo>
                  <a:close/>
                </a:path>
              </a:pathLst>
            </a:custGeom>
            <a:solidFill>
              <a:srgbClr val="4F899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90" name="Oval 15"/>
            <p:cNvSpPr>
              <a:spLocks noChangeArrowheads="1"/>
            </p:cNvSpPr>
            <p:nvPr/>
          </p:nvSpPr>
          <p:spPr bwMode="auto">
            <a:xfrm>
              <a:off x="-63500" y="3986213"/>
              <a:ext cx="161925" cy="163513"/>
            </a:xfrm>
            <a:prstGeom prst="ellipse">
              <a:avLst/>
            </a:prstGeom>
            <a:solidFill>
              <a:srgbClr val="EAEBE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591" name="Freeform 16"/>
            <p:cNvSpPr>
              <a:spLocks/>
            </p:cNvSpPr>
            <p:nvPr/>
          </p:nvSpPr>
          <p:spPr bwMode="auto">
            <a:xfrm>
              <a:off x="2032000" y="3025776"/>
              <a:ext cx="50800" cy="160338"/>
            </a:xfrm>
            <a:custGeom>
              <a:avLst/>
              <a:gdLst>
                <a:gd name="T0" fmla="*/ 5404 w 47"/>
                <a:gd name="T1" fmla="*/ 20724 h 147"/>
                <a:gd name="T2" fmla="*/ 23779 w 47"/>
                <a:gd name="T3" fmla="*/ 142886 h 147"/>
                <a:gd name="T4" fmla="*/ 42153 w 47"/>
                <a:gd name="T5" fmla="*/ 148340 h 147"/>
                <a:gd name="T6" fmla="*/ 21617 w 47"/>
                <a:gd name="T7" fmla="*/ 10907 h 147"/>
                <a:gd name="T8" fmla="*/ 5404 w 47"/>
                <a:gd name="T9" fmla="*/ 20724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47">
                  <a:moveTo>
                    <a:pt x="5" y="19"/>
                  </a:moveTo>
                  <a:cubicBezTo>
                    <a:pt x="22" y="54"/>
                    <a:pt x="29" y="92"/>
                    <a:pt x="22" y="131"/>
                  </a:cubicBezTo>
                  <a:cubicBezTo>
                    <a:pt x="20" y="142"/>
                    <a:pt x="37" y="147"/>
                    <a:pt x="39" y="136"/>
                  </a:cubicBezTo>
                  <a:cubicBezTo>
                    <a:pt x="47" y="92"/>
                    <a:pt x="40" y="50"/>
                    <a:pt x="20" y="10"/>
                  </a:cubicBezTo>
                  <a:cubicBezTo>
                    <a:pt x="15" y="0"/>
                    <a:pt x="0" y="9"/>
                    <a:pt x="5" y="19"/>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92" name="Freeform 17"/>
            <p:cNvSpPr>
              <a:spLocks/>
            </p:cNvSpPr>
            <p:nvPr/>
          </p:nvSpPr>
          <p:spPr bwMode="auto">
            <a:xfrm>
              <a:off x="1963738" y="2982913"/>
              <a:ext cx="61913" cy="247650"/>
            </a:xfrm>
            <a:custGeom>
              <a:avLst/>
              <a:gdLst>
                <a:gd name="T0" fmla="*/ 4422 w 56"/>
                <a:gd name="T1" fmla="*/ 12001 h 227"/>
                <a:gd name="T2" fmla="*/ 38696 w 56"/>
                <a:gd name="T3" fmla="*/ 235649 h 227"/>
                <a:gd name="T4" fmla="*/ 57491 w 56"/>
                <a:gd name="T5" fmla="*/ 230194 h 227"/>
                <a:gd name="T6" fmla="*/ 24323 w 56"/>
                <a:gd name="T7" fmla="*/ 12001 h 227"/>
                <a:gd name="T8" fmla="*/ 4422 w 56"/>
                <a:gd name="T9" fmla="*/ 12001 h 2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227">
                  <a:moveTo>
                    <a:pt x="4" y="11"/>
                  </a:moveTo>
                  <a:cubicBezTo>
                    <a:pt x="0" y="81"/>
                    <a:pt x="14" y="150"/>
                    <a:pt x="35" y="216"/>
                  </a:cubicBezTo>
                  <a:cubicBezTo>
                    <a:pt x="39" y="227"/>
                    <a:pt x="56" y="222"/>
                    <a:pt x="52" y="211"/>
                  </a:cubicBezTo>
                  <a:cubicBezTo>
                    <a:pt x="31" y="146"/>
                    <a:pt x="18" y="80"/>
                    <a:pt x="22" y="11"/>
                  </a:cubicBezTo>
                  <a:cubicBezTo>
                    <a:pt x="23" y="0"/>
                    <a:pt x="5" y="0"/>
                    <a:pt x="4" y="11"/>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93" name="Freeform 18"/>
            <p:cNvSpPr>
              <a:spLocks/>
            </p:cNvSpPr>
            <p:nvPr/>
          </p:nvSpPr>
          <p:spPr bwMode="auto">
            <a:xfrm>
              <a:off x="657225" y="3490913"/>
              <a:ext cx="103188" cy="68263"/>
            </a:xfrm>
            <a:custGeom>
              <a:avLst/>
              <a:gdLst>
                <a:gd name="T0" fmla="*/ 91240 w 95"/>
                <a:gd name="T1" fmla="*/ 47344 h 62"/>
                <a:gd name="T2" fmla="*/ 22810 w 95"/>
                <a:gd name="T3" fmla="*/ 7707 h 62"/>
                <a:gd name="T4" fmla="*/ 8690 w 95"/>
                <a:gd name="T5" fmla="*/ 22020 h 62"/>
                <a:gd name="T6" fmla="*/ 85809 w 95"/>
                <a:gd name="T7" fmla="*/ 66061 h 62"/>
                <a:gd name="T8" fmla="*/ 91240 w 95"/>
                <a:gd name="T9" fmla="*/ 47344 h 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62">
                  <a:moveTo>
                    <a:pt x="84" y="43"/>
                  </a:moveTo>
                  <a:cubicBezTo>
                    <a:pt x="60" y="39"/>
                    <a:pt x="38" y="22"/>
                    <a:pt x="21" y="7"/>
                  </a:cubicBezTo>
                  <a:cubicBezTo>
                    <a:pt x="12" y="0"/>
                    <a:pt x="0" y="12"/>
                    <a:pt x="8" y="20"/>
                  </a:cubicBezTo>
                  <a:cubicBezTo>
                    <a:pt x="28" y="36"/>
                    <a:pt x="52" y="56"/>
                    <a:pt x="79" y="60"/>
                  </a:cubicBezTo>
                  <a:cubicBezTo>
                    <a:pt x="90" y="62"/>
                    <a:pt x="95" y="45"/>
                    <a:pt x="84" y="43"/>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94" name="Freeform 19"/>
            <p:cNvSpPr>
              <a:spLocks/>
            </p:cNvSpPr>
            <p:nvPr/>
          </p:nvSpPr>
          <p:spPr bwMode="auto">
            <a:xfrm>
              <a:off x="1830388" y="1379538"/>
              <a:ext cx="57150" cy="74613"/>
            </a:xfrm>
            <a:custGeom>
              <a:avLst/>
              <a:gdLst>
                <a:gd name="T0" fmla="*/ 48358 w 52"/>
                <a:gd name="T1" fmla="*/ 52986 h 69"/>
                <a:gd name="T2" fmla="*/ 20882 w 52"/>
                <a:gd name="T3" fmla="*/ 11895 h 69"/>
                <a:gd name="T4" fmla="*/ 2198 w 52"/>
                <a:gd name="T5" fmla="*/ 11895 h 69"/>
                <a:gd name="T6" fmla="*/ 35169 w 52"/>
                <a:gd name="T7" fmla="*/ 65962 h 69"/>
                <a:gd name="T8" fmla="*/ 48358 w 52"/>
                <a:gd name="T9" fmla="*/ 5298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69">
                  <a:moveTo>
                    <a:pt x="44" y="49"/>
                  </a:moveTo>
                  <a:cubicBezTo>
                    <a:pt x="33" y="38"/>
                    <a:pt x="21" y="27"/>
                    <a:pt x="19" y="11"/>
                  </a:cubicBezTo>
                  <a:cubicBezTo>
                    <a:pt x="18" y="0"/>
                    <a:pt x="0" y="0"/>
                    <a:pt x="2" y="11"/>
                  </a:cubicBezTo>
                  <a:cubicBezTo>
                    <a:pt x="4" y="32"/>
                    <a:pt x="17" y="46"/>
                    <a:pt x="32" y="61"/>
                  </a:cubicBezTo>
                  <a:cubicBezTo>
                    <a:pt x="40" y="69"/>
                    <a:pt x="52" y="57"/>
                    <a:pt x="44" y="49"/>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95" name="Freeform 20"/>
            <p:cNvSpPr>
              <a:spLocks/>
            </p:cNvSpPr>
            <p:nvPr/>
          </p:nvSpPr>
          <p:spPr bwMode="auto">
            <a:xfrm>
              <a:off x="2360613" y="1403351"/>
              <a:ext cx="25400" cy="41275"/>
            </a:xfrm>
            <a:custGeom>
              <a:avLst/>
              <a:gdLst>
                <a:gd name="T0" fmla="*/ 0 w 23"/>
                <a:gd name="T1" fmla="*/ 11642 h 39"/>
                <a:gd name="T2" fmla="*/ 6626 w 23"/>
                <a:gd name="T3" fmla="*/ 34925 h 39"/>
                <a:gd name="T4" fmla="*/ 19878 w 23"/>
                <a:gd name="T5" fmla="*/ 39158 h 39"/>
                <a:gd name="T6" fmla="*/ 23191 w 23"/>
                <a:gd name="T7" fmla="*/ 26458 h 39"/>
                <a:gd name="T8" fmla="*/ 23191 w 23"/>
                <a:gd name="T9" fmla="*/ 26458 h 39"/>
                <a:gd name="T10" fmla="*/ 22087 w 23"/>
                <a:gd name="T11" fmla="*/ 23283 h 39"/>
                <a:gd name="T12" fmla="*/ 20983 w 23"/>
                <a:gd name="T13" fmla="*/ 19050 h 39"/>
                <a:gd name="T14" fmla="*/ 19878 w 23"/>
                <a:gd name="T15" fmla="*/ 13758 h 39"/>
                <a:gd name="T16" fmla="*/ 18774 w 23"/>
                <a:gd name="T17" fmla="*/ 12700 h 39"/>
                <a:gd name="T18" fmla="*/ 18774 w 23"/>
                <a:gd name="T19" fmla="*/ 11642 h 39"/>
                <a:gd name="T20" fmla="*/ 0 w 23"/>
                <a:gd name="T21" fmla="*/ 11642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 h="39">
                  <a:moveTo>
                    <a:pt x="0" y="11"/>
                  </a:moveTo>
                  <a:cubicBezTo>
                    <a:pt x="0" y="19"/>
                    <a:pt x="3" y="27"/>
                    <a:pt x="6" y="33"/>
                  </a:cubicBezTo>
                  <a:cubicBezTo>
                    <a:pt x="8" y="38"/>
                    <a:pt x="14" y="39"/>
                    <a:pt x="18" y="37"/>
                  </a:cubicBezTo>
                  <a:cubicBezTo>
                    <a:pt x="22" y="34"/>
                    <a:pt x="23" y="29"/>
                    <a:pt x="21" y="25"/>
                  </a:cubicBezTo>
                  <a:cubicBezTo>
                    <a:pt x="21" y="24"/>
                    <a:pt x="21" y="24"/>
                    <a:pt x="21" y="25"/>
                  </a:cubicBezTo>
                  <a:cubicBezTo>
                    <a:pt x="21" y="24"/>
                    <a:pt x="21" y="23"/>
                    <a:pt x="20" y="22"/>
                  </a:cubicBezTo>
                  <a:cubicBezTo>
                    <a:pt x="20" y="21"/>
                    <a:pt x="19" y="19"/>
                    <a:pt x="19" y="18"/>
                  </a:cubicBezTo>
                  <a:cubicBezTo>
                    <a:pt x="18" y="16"/>
                    <a:pt x="18" y="15"/>
                    <a:pt x="18" y="13"/>
                  </a:cubicBezTo>
                  <a:cubicBezTo>
                    <a:pt x="18" y="13"/>
                    <a:pt x="18" y="12"/>
                    <a:pt x="17" y="12"/>
                  </a:cubicBezTo>
                  <a:cubicBezTo>
                    <a:pt x="18" y="14"/>
                    <a:pt x="17" y="12"/>
                    <a:pt x="17" y="11"/>
                  </a:cubicBezTo>
                  <a:cubicBezTo>
                    <a:pt x="17" y="0"/>
                    <a:pt x="0" y="0"/>
                    <a:pt x="0" y="11"/>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96" name="Freeform 21"/>
            <p:cNvSpPr>
              <a:spLocks/>
            </p:cNvSpPr>
            <p:nvPr/>
          </p:nvSpPr>
          <p:spPr bwMode="auto">
            <a:xfrm>
              <a:off x="2403475" y="1147763"/>
              <a:ext cx="23813" cy="60325"/>
            </a:xfrm>
            <a:custGeom>
              <a:avLst/>
              <a:gdLst>
                <a:gd name="T0" fmla="*/ 3402 w 21"/>
                <a:gd name="T1" fmla="*/ 13162 h 55"/>
                <a:gd name="T2" fmla="*/ 0 w 21"/>
                <a:gd name="T3" fmla="*/ 48260 h 55"/>
                <a:gd name="T4" fmla="*/ 20411 w 21"/>
                <a:gd name="T5" fmla="*/ 48260 h 55"/>
                <a:gd name="T6" fmla="*/ 23813 w 21"/>
                <a:gd name="T7" fmla="*/ 13162 h 55"/>
                <a:gd name="T8" fmla="*/ 3402 w 21"/>
                <a:gd name="T9" fmla="*/ 13162 h 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55">
                  <a:moveTo>
                    <a:pt x="3" y="12"/>
                  </a:moveTo>
                  <a:cubicBezTo>
                    <a:pt x="3" y="22"/>
                    <a:pt x="0" y="33"/>
                    <a:pt x="0" y="44"/>
                  </a:cubicBezTo>
                  <a:cubicBezTo>
                    <a:pt x="0" y="55"/>
                    <a:pt x="17" y="55"/>
                    <a:pt x="18" y="44"/>
                  </a:cubicBezTo>
                  <a:cubicBezTo>
                    <a:pt x="18" y="33"/>
                    <a:pt x="20" y="22"/>
                    <a:pt x="21" y="12"/>
                  </a:cubicBezTo>
                  <a:cubicBezTo>
                    <a:pt x="21" y="0"/>
                    <a:pt x="3" y="0"/>
                    <a:pt x="3" y="12"/>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97" name="Freeform 22"/>
            <p:cNvSpPr>
              <a:spLocks/>
            </p:cNvSpPr>
            <p:nvPr/>
          </p:nvSpPr>
          <p:spPr bwMode="auto">
            <a:xfrm>
              <a:off x="865188" y="2097088"/>
              <a:ext cx="106363" cy="357188"/>
            </a:xfrm>
            <a:custGeom>
              <a:avLst/>
              <a:gdLst>
                <a:gd name="T0" fmla="*/ 85742 w 98"/>
                <a:gd name="T1" fmla="*/ 13068 h 328"/>
                <a:gd name="T2" fmla="*/ 47755 w 98"/>
                <a:gd name="T3" fmla="*/ 346298 h 328"/>
                <a:gd name="T4" fmla="*/ 65120 w 98"/>
                <a:gd name="T5" fmla="*/ 336497 h 328"/>
                <a:gd name="T6" fmla="*/ 104192 w 98"/>
                <a:gd name="T7" fmla="*/ 17424 h 328"/>
                <a:gd name="T8" fmla="*/ 85742 w 98"/>
                <a:gd name="T9" fmla="*/ 13068 h 3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328">
                  <a:moveTo>
                    <a:pt x="79" y="12"/>
                  </a:moveTo>
                  <a:cubicBezTo>
                    <a:pt x="60" y="112"/>
                    <a:pt x="0" y="215"/>
                    <a:pt x="44" y="318"/>
                  </a:cubicBezTo>
                  <a:cubicBezTo>
                    <a:pt x="49" y="328"/>
                    <a:pt x="64" y="319"/>
                    <a:pt x="60" y="309"/>
                  </a:cubicBezTo>
                  <a:cubicBezTo>
                    <a:pt x="18" y="213"/>
                    <a:pt x="79" y="111"/>
                    <a:pt x="96" y="16"/>
                  </a:cubicBezTo>
                  <a:cubicBezTo>
                    <a:pt x="98" y="5"/>
                    <a:pt x="81" y="0"/>
                    <a:pt x="79" y="12"/>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598" name="Rectangle 23"/>
            <p:cNvSpPr>
              <a:spLocks noChangeArrowheads="1"/>
            </p:cNvSpPr>
            <p:nvPr/>
          </p:nvSpPr>
          <p:spPr bwMode="auto">
            <a:xfrm>
              <a:off x="2451100" y="2030413"/>
              <a:ext cx="41275" cy="39688"/>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599" name="Freeform 24"/>
            <p:cNvSpPr>
              <a:spLocks noEditPoints="1"/>
            </p:cNvSpPr>
            <p:nvPr/>
          </p:nvSpPr>
          <p:spPr bwMode="auto">
            <a:xfrm>
              <a:off x="2451100" y="1711326"/>
              <a:ext cx="280988" cy="279400"/>
            </a:xfrm>
            <a:custGeom>
              <a:avLst/>
              <a:gdLst>
                <a:gd name="T0" fmla="*/ 80963 w 177"/>
                <a:gd name="T1" fmla="*/ 279400 h 176"/>
                <a:gd name="T2" fmla="*/ 120650 w 177"/>
                <a:gd name="T3" fmla="*/ 279400 h 176"/>
                <a:gd name="T4" fmla="*/ 160338 w 177"/>
                <a:gd name="T5" fmla="*/ 279400 h 176"/>
                <a:gd name="T6" fmla="*/ 201613 w 177"/>
                <a:gd name="T7" fmla="*/ 279400 h 176"/>
                <a:gd name="T8" fmla="*/ 241300 w 177"/>
                <a:gd name="T9" fmla="*/ 279400 h 176"/>
                <a:gd name="T10" fmla="*/ 280988 w 177"/>
                <a:gd name="T11" fmla="*/ 279400 h 176"/>
                <a:gd name="T12" fmla="*/ 280988 w 177"/>
                <a:gd name="T13" fmla="*/ 0 h 176"/>
                <a:gd name="T14" fmla="*/ 241300 w 177"/>
                <a:gd name="T15" fmla="*/ 0 h 176"/>
                <a:gd name="T16" fmla="*/ 201613 w 177"/>
                <a:gd name="T17" fmla="*/ 0 h 176"/>
                <a:gd name="T18" fmla="*/ 160338 w 177"/>
                <a:gd name="T19" fmla="*/ 0 h 176"/>
                <a:gd name="T20" fmla="*/ 120650 w 177"/>
                <a:gd name="T21" fmla="*/ 0 h 176"/>
                <a:gd name="T22" fmla="*/ 80963 w 177"/>
                <a:gd name="T23" fmla="*/ 0 h 176"/>
                <a:gd name="T24" fmla="*/ 41275 w 177"/>
                <a:gd name="T25" fmla="*/ 0 h 176"/>
                <a:gd name="T26" fmla="*/ 0 w 177"/>
                <a:gd name="T27" fmla="*/ 0 h 176"/>
                <a:gd name="T28" fmla="*/ 0 w 177"/>
                <a:gd name="T29" fmla="*/ 279400 h 176"/>
                <a:gd name="T30" fmla="*/ 41275 w 177"/>
                <a:gd name="T31" fmla="*/ 279400 h 176"/>
                <a:gd name="T32" fmla="*/ 80963 w 177"/>
                <a:gd name="T33" fmla="*/ 279400 h 176"/>
                <a:gd name="T34" fmla="*/ 41275 w 177"/>
                <a:gd name="T35" fmla="*/ 39688 h 176"/>
                <a:gd name="T36" fmla="*/ 80963 w 177"/>
                <a:gd name="T37" fmla="*/ 39688 h 176"/>
                <a:gd name="T38" fmla="*/ 120650 w 177"/>
                <a:gd name="T39" fmla="*/ 39688 h 176"/>
                <a:gd name="T40" fmla="*/ 160338 w 177"/>
                <a:gd name="T41" fmla="*/ 39688 h 176"/>
                <a:gd name="T42" fmla="*/ 201613 w 177"/>
                <a:gd name="T43" fmla="*/ 39688 h 176"/>
                <a:gd name="T44" fmla="*/ 241300 w 177"/>
                <a:gd name="T45" fmla="*/ 39688 h 176"/>
                <a:gd name="T46" fmla="*/ 241300 w 177"/>
                <a:gd name="T47" fmla="*/ 239713 h 176"/>
                <a:gd name="T48" fmla="*/ 201613 w 177"/>
                <a:gd name="T49" fmla="*/ 239713 h 176"/>
                <a:gd name="T50" fmla="*/ 160338 w 177"/>
                <a:gd name="T51" fmla="*/ 239713 h 176"/>
                <a:gd name="T52" fmla="*/ 120650 w 177"/>
                <a:gd name="T53" fmla="*/ 239713 h 176"/>
                <a:gd name="T54" fmla="*/ 80963 w 177"/>
                <a:gd name="T55" fmla="*/ 239713 h 176"/>
                <a:gd name="T56" fmla="*/ 41275 w 177"/>
                <a:gd name="T57" fmla="*/ 239713 h 176"/>
                <a:gd name="T58" fmla="*/ 41275 w 177"/>
                <a:gd name="T59" fmla="*/ 39688 h 17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77" h="176">
                  <a:moveTo>
                    <a:pt x="51" y="176"/>
                  </a:moveTo>
                  <a:lnTo>
                    <a:pt x="76" y="176"/>
                  </a:lnTo>
                  <a:lnTo>
                    <a:pt x="101" y="176"/>
                  </a:lnTo>
                  <a:lnTo>
                    <a:pt x="127" y="176"/>
                  </a:lnTo>
                  <a:lnTo>
                    <a:pt x="152" y="176"/>
                  </a:lnTo>
                  <a:lnTo>
                    <a:pt x="177" y="176"/>
                  </a:lnTo>
                  <a:lnTo>
                    <a:pt x="177" y="0"/>
                  </a:lnTo>
                  <a:lnTo>
                    <a:pt x="152" y="0"/>
                  </a:lnTo>
                  <a:lnTo>
                    <a:pt x="127" y="0"/>
                  </a:lnTo>
                  <a:lnTo>
                    <a:pt x="101" y="0"/>
                  </a:lnTo>
                  <a:lnTo>
                    <a:pt x="76" y="0"/>
                  </a:lnTo>
                  <a:lnTo>
                    <a:pt x="51" y="0"/>
                  </a:lnTo>
                  <a:lnTo>
                    <a:pt x="26" y="0"/>
                  </a:lnTo>
                  <a:lnTo>
                    <a:pt x="0" y="0"/>
                  </a:lnTo>
                  <a:lnTo>
                    <a:pt x="0" y="176"/>
                  </a:lnTo>
                  <a:lnTo>
                    <a:pt x="26" y="176"/>
                  </a:lnTo>
                  <a:lnTo>
                    <a:pt x="51" y="176"/>
                  </a:lnTo>
                  <a:close/>
                  <a:moveTo>
                    <a:pt x="26" y="25"/>
                  </a:moveTo>
                  <a:lnTo>
                    <a:pt x="51" y="25"/>
                  </a:lnTo>
                  <a:lnTo>
                    <a:pt x="76" y="25"/>
                  </a:lnTo>
                  <a:lnTo>
                    <a:pt x="101" y="25"/>
                  </a:lnTo>
                  <a:lnTo>
                    <a:pt x="127" y="25"/>
                  </a:lnTo>
                  <a:lnTo>
                    <a:pt x="152" y="25"/>
                  </a:lnTo>
                  <a:lnTo>
                    <a:pt x="152" y="151"/>
                  </a:lnTo>
                  <a:lnTo>
                    <a:pt x="127" y="151"/>
                  </a:lnTo>
                  <a:lnTo>
                    <a:pt x="101" y="151"/>
                  </a:lnTo>
                  <a:lnTo>
                    <a:pt x="76" y="151"/>
                  </a:lnTo>
                  <a:lnTo>
                    <a:pt x="51" y="151"/>
                  </a:lnTo>
                  <a:lnTo>
                    <a:pt x="26" y="151"/>
                  </a:lnTo>
                  <a:lnTo>
                    <a:pt x="26" y="25"/>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00" name="Freeform 25"/>
            <p:cNvSpPr>
              <a:spLocks/>
            </p:cNvSpPr>
            <p:nvPr/>
          </p:nvSpPr>
          <p:spPr bwMode="auto">
            <a:xfrm>
              <a:off x="2492375" y="2070101"/>
              <a:ext cx="119063" cy="41275"/>
            </a:xfrm>
            <a:custGeom>
              <a:avLst/>
              <a:gdLst>
                <a:gd name="T0" fmla="*/ 79375 w 75"/>
                <a:gd name="T1" fmla="*/ 41275 h 26"/>
                <a:gd name="T2" fmla="*/ 119063 w 75"/>
                <a:gd name="T3" fmla="*/ 41275 h 26"/>
                <a:gd name="T4" fmla="*/ 119063 w 75"/>
                <a:gd name="T5" fmla="*/ 0 h 26"/>
                <a:gd name="T6" fmla="*/ 79375 w 75"/>
                <a:gd name="T7" fmla="*/ 0 h 26"/>
                <a:gd name="T8" fmla="*/ 39688 w 75"/>
                <a:gd name="T9" fmla="*/ 0 h 26"/>
                <a:gd name="T10" fmla="*/ 0 w 75"/>
                <a:gd name="T11" fmla="*/ 0 h 26"/>
                <a:gd name="T12" fmla="*/ 0 w 75"/>
                <a:gd name="T13" fmla="*/ 41275 h 26"/>
                <a:gd name="T14" fmla="*/ 39688 w 75"/>
                <a:gd name="T15" fmla="*/ 41275 h 26"/>
                <a:gd name="T16" fmla="*/ 79375 w 75"/>
                <a:gd name="T17" fmla="*/ 41275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 h="26">
                  <a:moveTo>
                    <a:pt x="50" y="26"/>
                  </a:moveTo>
                  <a:lnTo>
                    <a:pt x="75" y="26"/>
                  </a:lnTo>
                  <a:lnTo>
                    <a:pt x="75" y="0"/>
                  </a:lnTo>
                  <a:lnTo>
                    <a:pt x="50" y="0"/>
                  </a:lnTo>
                  <a:lnTo>
                    <a:pt x="25" y="0"/>
                  </a:lnTo>
                  <a:lnTo>
                    <a:pt x="0" y="0"/>
                  </a:lnTo>
                  <a:lnTo>
                    <a:pt x="0" y="26"/>
                  </a:lnTo>
                  <a:lnTo>
                    <a:pt x="25" y="26"/>
                  </a:lnTo>
                  <a:lnTo>
                    <a:pt x="50" y="26"/>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01" name="Freeform 26"/>
            <p:cNvSpPr>
              <a:spLocks/>
            </p:cNvSpPr>
            <p:nvPr/>
          </p:nvSpPr>
          <p:spPr bwMode="auto">
            <a:xfrm>
              <a:off x="2532063" y="1790701"/>
              <a:ext cx="120650" cy="119063"/>
            </a:xfrm>
            <a:custGeom>
              <a:avLst/>
              <a:gdLst>
                <a:gd name="T0" fmla="*/ 79375 w 76"/>
                <a:gd name="T1" fmla="*/ 119063 h 75"/>
                <a:gd name="T2" fmla="*/ 120650 w 76"/>
                <a:gd name="T3" fmla="*/ 119063 h 75"/>
                <a:gd name="T4" fmla="*/ 120650 w 76"/>
                <a:gd name="T5" fmla="*/ 0 h 75"/>
                <a:gd name="T6" fmla="*/ 79375 w 76"/>
                <a:gd name="T7" fmla="*/ 0 h 75"/>
                <a:gd name="T8" fmla="*/ 39688 w 76"/>
                <a:gd name="T9" fmla="*/ 0 h 75"/>
                <a:gd name="T10" fmla="*/ 0 w 76"/>
                <a:gd name="T11" fmla="*/ 0 h 75"/>
                <a:gd name="T12" fmla="*/ 0 w 76"/>
                <a:gd name="T13" fmla="*/ 119063 h 75"/>
                <a:gd name="T14" fmla="*/ 39688 w 76"/>
                <a:gd name="T15" fmla="*/ 119063 h 75"/>
                <a:gd name="T16" fmla="*/ 79375 w 76"/>
                <a:gd name="T17" fmla="*/ 119063 h 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6" h="75">
                  <a:moveTo>
                    <a:pt x="50" y="75"/>
                  </a:moveTo>
                  <a:lnTo>
                    <a:pt x="76" y="75"/>
                  </a:lnTo>
                  <a:lnTo>
                    <a:pt x="76" y="0"/>
                  </a:lnTo>
                  <a:lnTo>
                    <a:pt x="50" y="0"/>
                  </a:lnTo>
                  <a:lnTo>
                    <a:pt x="25" y="0"/>
                  </a:lnTo>
                  <a:lnTo>
                    <a:pt x="0" y="0"/>
                  </a:lnTo>
                  <a:lnTo>
                    <a:pt x="0" y="75"/>
                  </a:lnTo>
                  <a:lnTo>
                    <a:pt x="25" y="75"/>
                  </a:lnTo>
                  <a:lnTo>
                    <a:pt x="50" y="75"/>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02" name="Freeform 27"/>
            <p:cNvSpPr>
              <a:spLocks/>
            </p:cNvSpPr>
            <p:nvPr/>
          </p:nvSpPr>
          <p:spPr bwMode="auto">
            <a:xfrm>
              <a:off x="2532063" y="2349501"/>
              <a:ext cx="120650" cy="120650"/>
            </a:xfrm>
            <a:custGeom>
              <a:avLst/>
              <a:gdLst>
                <a:gd name="T0" fmla="*/ 39688 w 76"/>
                <a:gd name="T1" fmla="*/ 0 h 76"/>
                <a:gd name="T2" fmla="*/ 0 w 76"/>
                <a:gd name="T3" fmla="*/ 0 h 76"/>
                <a:gd name="T4" fmla="*/ 0 w 76"/>
                <a:gd name="T5" fmla="*/ 120650 h 76"/>
                <a:gd name="T6" fmla="*/ 39688 w 76"/>
                <a:gd name="T7" fmla="*/ 120650 h 76"/>
                <a:gd name="T8" fmla="*/ 79375 w 76"/>
                <a:gd name="T9" fmla="*/ 120650 h 76"/>
                <a:gd name="T10" fmla="*/ 120650 w 76"/>
                <a:gd name="T11" fmla="*/ 120650 h 76"/>
                <a:gd name="T12" fmla="*/ 120650 w 76"/>
                <a:gd name="T13" fmla="*/ 0 h 76"/>
                <a:gd name="T14" fmla="*/ 79375 w 76"/>
                <a:gd name="T15" fmla="*/ 0 h 76"/>
                <a:gd name="T16" fmla="*/ 39688 w 76"/>
                <a:gd name="T17" fmla="*/ 0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6" h="76">
                  <a:moveTo>
                    <a:pt x="25" y="0"/>
                  </a:moveTo>
                  <a:lnTo>
                    <a:pt x="0" y="0"/>
                  </a:lnTo>
                  <a:lnTo>
                    <a:pt x="0" y="76"/>
                  </a:lnTo>
                  <a:lnTo>
                    <a:pt x="25" y="76"/>
                  </a:lnTo>
                  <a:lnTo>
                    <a:pt x="50" y="76"/>
                  </a:lnTo>
                  <a:lnTo>
                    <a:pt x="76" y="76"/>
                  </a:lnTo>
                  <a:lnTo>
                    <a:pt x="76" y="0"/>
                  </a:lnTo>
                  <a:lnTo>
                    <a:pt x="50" y="0"/>
                  </a:lnTo>
                  <a:lnTo>
                    <a:pt x="25" y="0"/>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03" name="Rectangle 28"/>
            <p:cNvSpPr>
              <a:spLocks noChangeArrowheads="1"/>
            </p:cNvSpPr>
            <p:nvPr/>
          </p:nvSpPr>
          <p:spPr bwMode="auto">
            <a:xfrm>
              <a:off x="2611438" y="2030413"/>
              <a:ext cx="41275" cy="39688"/>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04" name="Freeform 29"/>
            <p:cNvSpPr>
              <a:spLocks noEditPoints="1"/>
            </p:cNvSpPr>
            <p:nvPr/>
          </p:nvSpPr>
          <p:spPr bwMode="auto">
            <a:xfrm>
              <a:off x="2451100" y="2270126"/>
              <a:ext cx="280988" cy="280988"/>
            </a:xfrm>
            <a:custGeom>
              <a:avLst/>
              <a:gdLst>
                <a:gd name="T0" fmla="*/ 201613 w 177"/>
                <a:gd name="T1" fmla="*/ 0 h 177"/>
                <a:gd name="T2" fmla="*/ 160338 w 177"/>
                <a:gd name="T3" fmla="*/ 0 h 177"/>
                <a:gd name="T4" fmla="*/ 120650 w 177"/>
                <a:gd name="T5" fmla="*/ 0 h 177"/>
                <a:gd name="T6" fmla="*/ 80963 w 177"/>
                <a:gd name="T7" fmla="*/ 0 h 177"/>
                <a:gd name="T8" fmla="*/ 41275 w 177"/>
                <a:gd name="T9" fmla="*/ 0 h 177"/>
                <a:gd name="T10" fmla="*/ 0 w 177"/>
                <a:gd name="T11" fmla="*/ 0 h 177"/>
                <a:gd name="T12" fmla="*/ 0 w 177"/>
                <a:gd name="T13" fmla="*/ 280988 h 177"/>
                <a:gd name="T14" fmla="*/ 41275 w 177"/>
                <a:gd name="T15" fmla="*/ 280988 h 177"/>
                <a:gd name="T16" fmla="*/ 80963 w 177"/>
                <a:gd name="T17" fmla="*/ 280988 h 177"/>
                <a:gd name="T18" fmla="*/ 120650 w 177"/>
                <a:gd name="T19" fmla="*/ 280988 h 177"/>
                <a:gd name="T20" fmla="*/ 160338 w 177"/>
                <a:gd name="T21" fmla="*/ 280988 h 177"/>
                <a:gd name="T22" fmla="*/ 201613 w 177"/>
                <a:gd name="T23" fmla="*/ 280988 h 177"/>
                <a:gd name="T24" fmla="*/ 241300 w 177"/>
                <a:gd name="T25" fmla="*/ 280988 h 177"/>
                <a:gd name="T26" fmla="*/ 280988 w 177"/>
                <a:gd name="T27" fmla="*/ 280988 h 177"/>
                <a:gd name="T28" fmla="*/ 280988 w 177"/>
                <a:gd name="T29" fmla="*/ 0 h 177"/>
                <a:gd name="T30" fmla="*/ 241300 w 177"/>
                <a:gd name="T31" fmla="*/ 0 h 177"/>
                <a:gd name="T32" fmla="*/ 201613 w 177"/>
                <a:gd name="T33" fmla="*/ 0 h 177"/>
                <a:gd name="T34" fmla="*/ 241300 w 177"/>
                <a:gd name="T35" fmla="*/ 239713 h 177"/>
                <a:gd name="T36" fmla="*/ 201613 w 177"/>
                <a:gd name="T37" fmla="*/ 239713 h 177"/>
                <a:gd name="T38" fmla="*/ 160338 w 177"/>
                <a:gd name="T39" fmla="*/ 239713 h 177"/>
                <a:gd name="T40" fmla="*/ 120650 w 177"/>
                <a:gd name="T41" fmla="*/ 239713 h 177"/>
                <a:gd name="T42" fmla="*/ 80963 w 177"/>
                <a:gd name="T43" fmla="*/ 239713 h 177"/>
                <a:gd name="T44" fmla="*/ 41275 w 177"/>
                <a:gd name="T45" fmla="*/ 239713 h 177"/>
                <a:gd name="T46" fmla="*/ 41275 w 177"/>
                <a:gd name="T47" fmla="*/ 41275 h 177"/>
                <a:gd name="T48" fmla="*/ 80963 w 177"/>
                <a:gd name="T49" fmla="*/ 41275 h 177"/>
                <a:gd name="T50" fmla="*/ 120650 w 177"/>
                <a:gd name="T51" fmla="*/ 41275 h 177"/>
                <a:gd name="T52" fmla="*/ 160338 w 177"/>
                <a:gd name="T53" fmla="*/ 41275 h 177"/>
                <a:gd name="T54" fmla="*/ 201613 w 177"/>
                <a:gd name="T55" fmla="*/ 41275 h 177"/>
                <a:gd name="T56" fmla="*/ 241300 w 177"/>
                <a:gd name="T57" fmla="*/ 41275 h 177"/>
                <a:gd name="T58" fmla="*/ 241300 w 177"/>
                <a:gd name="T59" fmla="*/ 239713 h 17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77" h="177">
                  <a:moveTo>
                    <a:pt x="127" y="0"/>
                  </a:moveTo>
                  <a:lnTo>
                    <a:pt x="101" y="0"/>
                  </a:lnTo>
                  <a:lnTo>
                    <a:pt x="76" y="0"/>
                  </a:lnTo>
                  <a:lnTo>
                    <a:pt x="51" y="0"/>
                  </a:lnTo>
                  <a:lnTo>
                    <a:pt x="26" y="0"/>
                  </a:lnTo>
                  <a:lnTo>
                    <a:pt x="0" y="0"/>
                  </a:lnTo>
                  <a:lnTo>
                    <a:pt x="0" y="177"/>
                  </a:lnTo>
                  <a:lnTo>
                    <a:pt x="26" y="177"/>
                  </a:lnTo>
                  <a:lnTo>
                    <a:pt x="51" y="177"/>
                  </a:lnTo>
                  <a:lnTo>
                    <a:pt x="76" y="177"/>
                  </a:lnTo>
                  <a:lnTo>
                    <a:pt x="101" y="177"/>
                  </a:lnTo>
                  <a:lnTo>
                    <a:pt x="127" y="177"/>
                  </a:lnTo>
                  <a:lnTo>
                    <a:pt x="152" y="177"/>
                  </a:lnTo>
                  <a:lnTo>
                    <a:pt x="177" y="177"/>
                  </a:lnTo>
                  <a:lnTo>
                    <a:pt x="177" y="0"/>
                  </a:lnTo>
                  <a:lnTo>
                    <a:pt x="152" y="0"/>
                  </a:lnTo>
                  <a:lnTo>
                    <a:pt x="127" y="0"/>
                  </a:lnTo>
                  <a:close/>
                  <a:moveTo>
                    <a:pt x="152" y="151"/>
                  </a:moveTo>
                  <a:lnTo>
                    <a:pt x="127" y="151"/>
                  </a:lnTo>
                  <a:lnTo>
                    <a:pt x="101" y="151"/>
                  </a:lnTo>
                  <a:lnTo>
                    <a:pt x="76" y="151"/>
                  </a:lnTo>
                  <a:lnTo>
                    <a:pt x="51" y="151"/>
                  </a:lnTo>
                  <a:lnTo>
                    <a:pt x="26" y="151"/>
                  </a:lnTo>
                  <a:lnTo>
                    <a:pt x="26" y="26"/>
                  </a:lnTo>
                  <a:lnTo>
                    <a:pt x="51" y="26"/>
                  </a:lnTo>
                  <a:lnTo>
                    <a:pt x="76" y="26"/>
                  </a:lnTo>
                  <a:lnTo>
                    <a:pt x="101" y="26"/>
                  </a:lnTo>
                  <a:lnTo>
                    <a:pt x="127" y="26"/>
                  </a:lnTo>
                  <a:lnTo>
                    <a:pt x="152" y="26"/>
                  </a:lnTo>
                  <a:lnTo>
                    <a:pt x="152" y="151"/>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05" name="Rectangle 30"/>
            <p:cNvSpPr>
              <a:spLocks noChangeArrowheads="1"/>
            </p:cNvSpPr>
            <p:nvPr/>
          </p:nvSpPr>
          <p:spPr bwMode="auto">
            <a:xfrm>
              <a:off x="2692400" y="2190751"/>
              <a:ext cx="39688" cy="39688"/>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06" name="Freeform 31"/>
            <p:cNvSpPr>
              <a:spLocks/>
            </p:cNvSpPr>
            <p:nvPr/>
          </p:nvSpPr>
          <p:spPr bwMode="auto">
            <a:xfrm>
              <a:off x="2692400" y="1830388"/>
              <a:ext cx="158750" cy="239713"/>
            </a:xfrm>
            <a:custGeom>
              <a:avLst/>
              <a:gdLst>
                <a:gd name="T0" fmla="*/ 79375 w 100"/>
                <a:gd name="T1" fmla="*/ 239713 h 151"/>
                <a:gd name="T2" fmla="*/ 119063 w 100"/>
                <a:gd name="T3" fmla="*/ 239713 h 151"/>
                <a:gd name="T4" fmla="*/ 119063 w 100"/>
                <a:gd name="T5" fmla="*/ 200025 h 151"/>
                <a:gd name="T6" fmla="*/ 158750 w 100"/>
                <a:gd name="T7" fmla="*/ 200025 h 151"/>
                <a:gd name="T8" fmla="*/ 158750 w 100"/>
                <a:gd name="T9" fmla="*/ 160338 h 151"/>
                <a:gd name="T10" fmla="*/ 119063 w 100"/>
                <a:gd name="T11" fmla="*/ 160338 h 151"/>
                <a:gd name="T12" fmla="*/ 119063 w 100"/>
                <a:gd name="T13" fmla="*/ 79375 h 151"/>
                <a:gd name="T14" fmla="*/ 158750 w 100"/>
                <a:gd name="T15" fmla="*/ 79375 h 151"/>
                <a:gd name="T16" fmla="*/ 158750 w 100"/>
                <a:gd name="T17" fmla="*/ 41275 h 151"/>
                <a:gd name="T18" fmla="*/ 119063 w 100"/>
                <a:gd name="T19" fmla="*/ 41275 h 151"/>
                <a:gd name="T20" fmla="*/ 119063 w 100"/>
                <a:gd name="T21" fmla="*/ 0 h 151"/>
                <a:gd name="T22" fmla="*/ 79375 w 100"/>
                <a:gd name="T23" fmla="*/ 0 h 151"/>
                <a:gd name="T24" fmla="*/ 79375 w 100"/>
                <a:gd name="T25" fmla="*/ 200025 h 151"/>
                <a:gd name="T26" fmla="*/ 39688 w 100"/>
                <a:gd name="T27" fmla="*/ 200025 h 151"/>
                <a:gd name="T28" fmla="*/ 0 w 100"/>
                <a:gd name="T29" fmla="*/ 200025 h 151"/>
                <a:gd name="T30" fmla="*/ 0 w 100"/>
                <a:gd name="T31" fmla="*/ 239713 h 151"/>
                <a:gd name="T32" fmla="*/ 39688 w 100"/>
                <a:gd name="T33" fmla="*/ 239713 h 151"/>
                <a:gd name="T34" fmla="*/ 79375 w 100"/>
                <a:gd name="T35" fmla="*/ 239713 h 1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0" h="151">
                  <a:moveTo>
                    <a:pt x="50" y="151"/>
                  </a:moveTo>
                  <a:lnTo>
                    <a:pt x="75" y="151"/>
                  </a:lnTo>
                  <a:lnTo>
                    <a:pt x="75" y="126"/>
                  </a:lnTo>
                  <a:lnTo>
                    <a:pt x="100" y="126"/>
                  </a:lnTo>
                  <a:lnTo>
                    <a:pt x="100" y="101"/>
                  </a:lnTo>
                  <a:lnTo>
                    <a:pt x="75" y="101"/>
                  </a:lnTo>
                  <a:lnTo>
                    <a:pt x="75" y="50"/>
                  </a:lnTo>
                  <a:lnTo>
                    <a:pt x="100" y="50"/>
                  </a:lnTo>
                  <a:lnTo>
                    <a:pt x="100" y="26"/>
                  </a:lnTo>
                  <a:lnTo>
                    <a:pt x="75" y="26"/>
                  </a:lnTo>
                  <a:lnTo>
                    <a:pt x="75" y="0"/>
                  </a:lnTo>
                  <a:lnTo>
                    <a:pt x="50" y="0"/>
                  </a:lnTo>
                  <a:lnTo>
                    <a:pt x="50" y="126"/>
                  </a:lnTo>
                  <a:lnTo>
                    <a:pt x="25" y="126"/>
                  </a:lnTo>
                  <a:lnTo>
                    <a:pt x="0" y="126"/>
                  </a:lnTo>
                  <a:lnTo>
                    <a:pt x="0" y="151"/>
                  </a:lnTo>
                  <a:lnTo>
                    <a:pt x="25" y="151"/>
                  </a:lnTo>
                  <a:lnTo>
                    <a:pt x="50" y="151"/>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07" name="Freeform 32"/>
            <p:cNvSpPr>
              <a:spLocks/>
            </p:cNvSpPr>
            <p:nvPr/>
          </p:nvSpPr>
          <p:spPr bwMode="auto">
            <a:xfrm>
              <a:off x="2451100" y="2070101"/>
              <a:ext cx="320675" cy="160338"/>
            </a:xfrm>
            <a:custGeom>
              <a:avLst/>
              <a:gdLst>
                <a:gd name="T0" fmla="*/ 280988 w 202"/>
                <a:gd name="T1" fmla="*/ 41275 h 101"/>
                <a:gd name="T2" fmla="*/ 241300 w 202"/>
                <a:gd name="T3" fmla="*/ 41275 h 101"/>
                <a:gd name="T4" fmla="*/ 241300 w 202"/>
                <a:gd name="T5" fmla="*/ 0 h 101"/>
                <a:gd name="T6" fmla="*/ 201613 w 202"/>
                <a:gd name="T7" fmla="*/ 0 h 101"/>
                <a:gd name="T8" fmla="*/ 201613 w 202"/>
                <a:gd name="T9" fmla="*/ 80963 h 101"/>
                <a:gd name="T10" fmla="*/ 160338 w 202"/>
                <a:gd name="T11" fmla="*/ 80963 h 101"/>
                <a:gd name="T12" fmla="*/ 160338 w 202"/>
                <a:gd name="T13" fmla="*/ 120650 h 101"/>
                <a:gd name="T14" fmla="*/ 120650 w 202"/>
                <a:gd name="T15" fmla="*/ 120650 h 101"/>
                <a:gd name="T16" fmla="*/ 120650 w 202"/>
                <a:gd name="T17" fmla="*/ 80963 h 101"/>
                <a:gd name="T18" fmla="*/ 80963 w 202"/>
                <a:gd name="T19" fmla="*/ 80963 h 101"/>
                <a:gd name="T20" fmla="*/ 41275 w 202"/>
                <a:gd name="T21" fmla="*/ 80963 h 101"/>
                <a:gd name="T22" fmla="*/ 41275 w 202"/>
                <a:gd name="T23" fmla="*/ 41275 h 101"/>
                <a:gd name="T24" fmla="*/ 0 w 202"/>
                <a:gd name="T25" fmla="*/ 41275 h 101"/>
                <a:gd name="T26" fmla="*/ 0 w 202"/>
                <a:gd name="T27" fmla="*/ 160338 h 101"/>
                <a:gd name="T28" fmla="*/ 41275 w 202"/>
                <a:gd name="T29" fmla="*/ 160338 h 101"/>
                <a:gd name="T30" fmla="*/ 80963 w 202"/>
                <a:gd name="T31" fmla="*/ 160338 h 101"/>
                <a:gd name="T32" fmla="*/ 120650 w 202"/>
                <a:gd name="T33" fmla="*/ 160338 h 101"/>
                <a:gd name="T34" fmla="*/ 160338 w 202"/>
                <a:gd name="T35" fmla="*/ 160338 h 101"/>
                <a:gd name="T36" fmla="*/ 201613 w 202"/>
                <a:gd name="T37" fmla="*/ 160338 h 101"/>
                <a:gd name="T38" fmla="*/ 201613 w 202"/>
                <a:gd name="T39" fmla="*/ 120650 h 101"/>
                <a:gd name="T40" fmla="*/ 241300 w 202"/>
                <a:gd name="T41" fmla="*/ 120650 h 101"/>
                <a:gd name="T42" fmla="*/ 241300 w 202"/>
                <a:gd name="T43" fmla="*/ 80963 h 101"/>
                <a:gd name="T44" fmla="*/ 280988 w 202"/>
                <a:gd name="T45" fmla="*/ 80963 h 101"/>
                <a:gd name="T46" fmla="*/ 320675 w 202"/>
                <a:gd name="T47" fmla="*/ 80963 h 101"/>
                <a:gd name="T48" fmla="*/ 320675 w 202"/>
                <a:gd name="T49" fmla="*/ 41275 h 101"/>
                <a:gd name="T50" fmla="*/ 280988 w 202"/>
                <a:gd name="T51" fmla="*/ 41275 h 10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02" h="101">
                  <a:moveTo>
                    <a:pt x="177" y="26"/>
                  </a:moveTo>
                  <a:lnTo>
                    <a:pt x="152" y="26"/>
                  </a:lnTo>
                  <a:lnTo>
                    <a:pt x="152" y="0"/>
                  </a:lnTo>
                  <a:lnTo>
                    <a:pt x="127" y="0"/>
                  </a:lnTo>
                  <a:lnTo>
                    <a:pt x="127" y="51"/>
                  </a:lnTo>
                  <a:lnTo>
                    <a:pt x="101" y="51"/>
                  </a:lnTo>
                  <a:lnTo>
                    <a:pt x="101" y="76"/>
                  </a:lnTo>
                  <a:lnTo>
                    <a:pt x="76" y="76"/>
                  </a:lnTo>
                  <a:lnTo>
                    <a:pt x="76" y="51"/>
                  </a:lnTo>
                  <a:lnTo>
                    <a:pt x="51" y="51"/>
                  </a:lnTo>
                  <a:lnTo>
                    <a:pt x="26" y="51"/>
                  </a:lnTo>
                  <a:lnTo>
                    <a:pt x="26" y="26"/>
                  </a:lnTo>
                  <a:lnTo>
                    <a:pt x="0" y="26"/>
                  </a:lnTo>
                  <a:lnTo>
                    <a:pt x="0" y="101"/>
                  </a:lnTo>
                  <a:lnTo>
                    <a:pt x="26" y="101"/>
                  </a:lnTo>
                  <a:lnTo>
                    <a:pt x="51" y="101"/>
                  </a:lnTo>
                  <a:lnTo>
                    <a:pt x="76" y="101"/>
                  </a:lnTo>
                  <a:lnTo>
                    <a:pt x="101" y="101"/>
                  </a:lnTo>
                  <a:lnTo>
                    <a:pt x="127" y="101"/>
                  </a:lnTo>
                  <a:lnTo>
                    <a:pt x="127" y="76"/>
                  </a:lnTo>
                  <a:lnTo>
                    <a:pt x="152" y="76"/>
                  </a:lnTo>
                  <a:lnTo>
                    <a:pt x="152" y="51"/>
                  </a:lnTo>
                  <a:lnTo>
                    <a:pt x="177" y="51"/>
                  </a:lnTo>
                  <a:lnTo>
                    <a:pt x="202" y="51"/>
                  </a:lnTo>
                  <a:lnTo>
                    <a:pt x="202" y="26"/>
                  </a:lnTo>
                  <a:lnTo>
                    <a:pt x="177" y="26"/>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08" name="Freeform 33"/>
            <p:cNvSpPr>
              <a:spLocks/>
            </p:cNvSpPr>
            <p:nvPr/>
          </p:nvSpPr>
          <p:spPr bwMode="auto">
            <a:xfrm>
              <a:off x="2771775" y="2151063"/>
              <a:ext cx="119063" cy="160338"/>
            </a:xfrm>
            <a:custGeom>
              <a:avLst/>
              <a:gdLst>
                <a:gd name="T0" fmla="*/ 0 w 75"/>
                <a:gd name="T1" fmla="*/ 0 h 101"/>
                <a:gd name="T2" fmla="*/ 0 w 75"/>
                <a:gd name="T3" fmla="*/ 160338 h 101"/>
                <a:gd name="T4" fmla="*/ 39688 w 75"/>
                <a:gd name="T5" fmla="*/ 160338 h 101"/>
                <a:gd name="T6" fmla="*/ 79375 w 75"/>
                <a:gd name="T7" fmla="*/ 160338 h 101"/>
                <a:gd name="T8" fmla="*/ 79375 w 75"/>
                <a:gd name="T9" fmla="*/ 79375 h 101"/>
                <a:gd name="T10" fmla="*/ 119063 w 75"/>
                <a:gd name="T11" fmla="*/ 79375 h 101"/>
                <a:gd name="T12" fmla="*/ 119063 w 75"/>
                <a:gd name="T13" fmla="*/ 39688 h 101"/>
                <a:gd name="T14" fmla="*/ 79375 w 75"/>
                <a:gd name="T15" fmla="*/ 39688 h 101"/>
                <a:gd name="T16" fmla="*/ 79375 w 75"/>
                <a:gd name="T17" fmla="*/ 0 h 101"/>
                <a:gd name="T18" fmla="*/ 39688 w 75"/>
                <a:gd name="T19" fmla="*/ 0 h 101"/>
                <a:gd name="T20" fmla="*/ 0 w 75"/>
                <a:gd name="T21" fmla="*/ 0 h 10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5" h="101">
                  <a:moveTo>
                    <a:pt x="0" y="0"/>
                  </a:moveTo>
                  <a:lnTo>
                    <a:pt x="0" y="101"/>
                  </a:lnTo>
                  <a:lnTo>
                    <a:pt x="25" y="101"/>
                  </a:lnTo>
                  <a:lnTo>
                    <a:pt x="50" y="101"/>
                  </a:lnTo>
                  <a:lnTo>
                    <a:pt x="50" y="50"/>
                  </a:lnTo>
                  <a:lnTo>
                    <a:pt x="75" y="50"/>
                  </a:lnTo>
                  <a:lnTo>
                    <a:pt x="75" y="25"/>
                  </a:lnTo>
                  <a:lnTo>
                    <a:pt x="50" y="25"/>
                  </a:lnTo>
                  <a:lnTo>
                    <a:pt x="50" y="0"/>
                  </a:lnTo>
                  <a:lnTo>
                    <a:pt x="25" y="0"/>
                  </a:lnTo>
                  <a:lnTo>
                    <a:pt x="0" y="0"/>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09" name="Rectangle 34"/>
            <p:cNvSpPr>
              <a:spLocks noChangeArrowheads="1"/>
            </p:cNvSpPr>
            <p:nvPr/>
          </p:nvSpPr>
          <p:spPr bwMode="auto">
            <a:xfrm>
              <a:off x="2771775" y="2509838"/>
              <a:ext cx="39688" cy="41275"/>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10" name="Freeform 35"/>
            <p:cNvSpPr>
              <a:spLocks/>
            </p:cNvSpPr>
            <p:nvPr/>
          </p:nvSpPr>
          <p:spPr bwMode="auto">
            <a:xfrm>
              <a:off x="2771775" y="1711326"/>
              <a:ext cx="160338" cy="79375"/>
            </a:xfrm>
            <a:custGeom>
              <a:avLst/>
              <a:gdLst>
                <a:gd name="T0" fmla="*/ 39688 w 101"/>
                <a:gd name="T1" fmla="*/ 79375 h 50"/>
                <a:gd name="T2" fmla="*/ 79375 w 101"/>
                <a:gd name="T3" fmla="*/ 79375 h 50"/>
                <a:gd name="T4" fmla="*/ 119063 w 101"/>
                <a:gd name="T5" fmla="*/ 79375 h 50"/>
                <a:gd name="T6" fmla="*/ 160338 w 101"/>
                <a:gd name="T7" fmla="*/ 79375 h 50"/>
                <a:gd name="T8" fmla="*/ 160338 w 101"/>
                <a:gd name="T9" fmla="*/ 39688 h 50"/>
                <a:gd name="T10" fmla="*/ 119063 w 101"/>
                <a:gd name="T11" fmla="*/ 39688 h 50"/>
                <a:gd name="T12" fmla="*/ 119063 w 101"/>
                <a:gd name="T13" fmla="*/ 0 h 50"/>
                <a:gd name="T14" fmla="*/ 79375 w 101"/>
                <a:gd name="T15" fmla="*/ 0 h 50"/>
                <a:gd name="T16" fmla="*/ 39688 w 101"/>
                <a:gd name="T17" fmla="*/ 0 h 50"/>
                <a:gd name="T18" fmla="*/ 0 w 101"/>
                <a:gd name="T19" fmla="*/ 0 h 50"/>
                <a:gd name="T20" fmla="*/ 0 w 101"/>
                <a:gd name="T21" fmla="*/ 39688 h 50"/>
                <a:gd name="T22" fmla="*/ 39688 w 101"/>
                <a:gd name="T23" fmla="*/ 39688 h 50"/>
                <a:gd name="T24" fmla="*/ 39688 w 101"/>
                <a:gd name="T25" fmla="*/ 79375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1" h="50">
                  <a:moveTo>
                    <a:pt x="25" y="50"/>
                  </a:moveTo>
                  <a:lnTo>
                    <a:pt x="50" y="50"/>
                  </a:lnTo>
                  <a:lnTo>
                    <a:pt x="75" y="50"/>
                  </a:lnTo>
                  <a:lnTo>
                    <a:pt x="101" y="50"/>
                  </a:lnTo>
                  <a:lnTo>
                    <a:pt x="101" y="25"/>
                  </a:lnTo>
                  <a:lnTo>
                    <a:pt x="75" y="25"/>
                  </a:lnTo>
                  <a:lnTo>
                    <a:pt x="75" y="0"/>
                  </a:lnTo>
                  <a:lnTo>
                    <a:pt x="50" y="0"/>
                  </a:lnTo>
                  <a:lnTo>
                    <a:pt x="25" y="0"/>
                  </a:lnTo>
                  <a:lnTo>
                    <a:pt x="0" y="0"/>
                  </a:lnTo>
                  <a:lnTo>
                    <a:pt x="0" y="25"/>
                  </a:lnTo>
                  <a:lnTo>
                    <a:pt x="25" y="25"/>
                  </a:lnTo>
                  <a:lnTo>
                    <a:pt x="25" y="50"/>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11" name="Rectangle 36"/>
            <p:cNvSpPr>
              <a:spLocks noChangeArrowheads="1"/>
            </p:cNvSpPr>
            <p:nvPr/>
          </p:nvSpPr>
          <p:spPr bwMode="auto">
            <a:xfrm>
              <a:off x="2811463" y="2070101"/>
              <a:ext cx="39688" cy="41275"/>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12" name="Rectangle 37"/>
            <p:cNvSpPr>
              <a:spLocks noChangeArrowheads="1"/>
            </p:cNvSpPr>
            <p:nvPr/>
          </p:nvSpPr>
          <p:spPr bwMode="auto">
            <a:xfrm>
              <a:off x="2851150" y="1951038"/>
              <a:ext cx="39688" cy="39688"/>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13" name="Rectangle 38"/>
            <p:cNvSpPr>
              <a:spLocks noChangeArrowheads="1"/>
            </p:cNvSpPr>
            <p:nvPr/>
          </p:nvSpPr>
          <p:spPr bwMode="auto">
            <a:xfrm>
              <a:off x="2890838" y="1830388"/>
              <a:ext cx="41275" cy="41275"/>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14" name="Rectangle 39"/>
            <p:cNvSpPr>
              <a:spLocks noChangeArrowheads="1"/>
            </p:cNvSpPr>
            <p:nvPr/>
          </p:nvSpPr>
          <p:spPr bwMode="auto">
            <a:xfrm>
              <a:off x="2890838" y="1909763"/>
              <a:ext cx="41275" cy="41275"/>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15" name="Freeform 40"/>
            <p:cNvSpPr>
              <a:spLocks/>
            </p:cNvSpPr>
            <p:nvPr/>
          </p:nvSpPr>
          <p:spPr bwMode="auto">
            <a:xfrm>
              <a:off x="2851150" y="1951038"/>
              <a:ext cx="120650" cy="200025"/>
            </a:xfrm>
            <a:custGeom>
              <a:avLst/>
              <a:gdLst>
                <a:gd name="T0" fmla="*/ 80963 w 76"/>
                <a:gd name="T1" fmla="*/ 79375 h 126"/>
                <a:gd name="T2" fmla="*/ 120650 w 76"/>
                <a:gd name="T3" fmla="*/ 79375 h 126"/>
                <a:gd name="T4" fmla="*/ 120650 w 76"/>
                <a:gd name="T5" fmla="*/ 0 h 126"/>
                <a:gd name="T6" fmla="*/ 80963 w 76"/>
                <a:gd name="T7" fmla="*/ 0 h 126"/>
                <a:gd name="T8" fmla="*/ 80963 w 76"/>
                <a:gd name="T9" fmla="*/ 39688 h 126"/>
                <a:gd name="T10" fmla="*/ 39688 w 76"/>
                <a:gd name="T11" fmla="*/ 39688 h 126"/>
                <a:gd name="T12" fmla="*/ 39688 w 76"/>
                <a:gd name="T13" fmla="*/ 160338 h 126"/>
                <a:gd name="T14" fmla="*/ 0 w 76"/>
                <a:gd name="T15" fmla="*/ 160338 h 126"/>
                <a:gd name="T16" fmla="*/ 0 w 76"/>
                <a:gd name="T17" fmla="*/ 200025 h 126"/>
                <a:gd name="T18" fmla="*/ 39688 w 76"/>
                <a:gd name="T19" fmla="*/ 200025 h 126"/>
                <a:gd name="T20" fmla="*/ 80963 w 76"/>
                <a:gd name="T21" fmla="*/ 200025 h 126"/>
                <a:gd name="T22" fmla="*/ 80963 w 76"/>
                <a:gd name="T23" fmla="*/ 160338 h 126"/>
                <a:gd name="T24" fmla="*/ 120650 w 76"/>
                <a:gd name="T25" fmla="*/ 160338 h 126"/>
                <a:gd name="T26" fmla="*/ 120650 w 76"/>
                <a:gd name="T27" fmla="*/ 119063 h 126"/>
                <a:gd name="T28" fmla="*/ 80963 w 76"/>
                <a:gd name="T29" fmla="*/ 119063 h 126"/>
                <a:gd name="T30" fmla="*/ 80963 w 76"/>
                <a:gd name="T31" fmla="*/ 79375 h 1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6" h="126">
                  <a:moveTo>
                    <a:pt x="51" y="50"/>
                  </a:moveTo>
                  <a:lnTo>
                    <a:pt x="76" y="50"/>
                  </a:lnTo>
                  <a:lnTo>
                    <a:pt x="76" y="0"/>
                  </a:lnTo>
                  <a:lnTo>
                    <a:pt x="51" y="0"/>
                  </a:lnTo>
                  <a:lnTo>
                    <a:pt x="51" y="25"/>
                  </a:lnTo>
                  <a:lnTo>
                    <a:pt x="25" y="25"/>
                  </a:lnTo>
                  <a:lnTo>
                    <a:pt x="25" y="101"/>
                  </a:lnTo>
                  <a:lnTo>
                    <a:pt x="0" y="101"/>
                  </a:lnTo>
                  <a:lnTo>
                    <a:pt x="0" y="126"/>
                  </a:lnTo>
                  <a:lnTo>
                    <a:pt x="25" y="126"/>
                  </a:lnTo>
                  <a:lnTo>
                    <a:pt x="51" y="126"/>
                  </a:lnTo>
                  <a:lnTo>
                    <a:pt x="51" y="101"/>
                  </a:lnTo>
                  <a:lnTo>
                    <a:pt x="76" y="101"/>
                  </a:lnTo>
                  <a:lnTo>
                    <a:pt x="76" y="75"/>
                  </a:lnTo>
                  <a:lnTo>
                    <a:pt x="51" y="75"/>
                  </a:lnTo>
                  <a:lnTo>
                    <a:pt x="51" y="50"/>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16" name="Rectangle 41"/>
            <p:cNvSpPr>
              <a:spLocks noChangeArrowheads="1"/>
            </p:cNvSpPr>
            <p:nvPr/>
          </p:nvSpPr>
          <p:spPr bwMode="auto">
            <a:xfrm>
              <a:off x="2932113" y="1711326"/>
              <a:ext cx="39688" cy="39688"/>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17" name="Rectangle 42"/>
            <p:cNvSpPr>
              <a:spLocks noChangeArrowheads="1"/>
            </p:cNvSpPr>
            <p:nvPr/>
          </p:nvSpPr>
          <p:spPr bwMode="auto">
            <a:xfrm>
              <a:off x="2932113" y="1871663"/>
              <a:ext cx="39688" cy="38100"/>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18" name="Freeform 43"/>
            <p:cNvSpPr>
              <a:spLocks/>
            </p:cNvSpPr>
            <p:nvPr/>
          </p:nvSpPr>
          <p:spPr bwMode="auto">
            <a:xfrm>
              <a:off x="3092450" y="1790701"/>
              <a:ext cx="119063" cy="119063"/>
            </a:xfrm>
            <a:custGeom>
              <a:avLst/>
              <a:gdLst>
                <a:gd name="T0" fmla="*/ 39688 w 75"/>
                <a:gd name="T1" fmla="*/ 0 h 75"/>
                <a:gd name="T2" fmla="*/ 0 w 75"/>
                <a:gd name="T3" fmla="*/ 0 h 75"/>
                <a:gd name="T4" fmla="*/ 0 w 75"/>
                <a:gd name="T5" fmla="*/ 119063 h 75"/>
                <a:gd name="T6" fmla="*/ 39688 w 75"/>
                <a:gd name="T7" fmla="*/ 119063 h 75"/>
                <a:gd name="T8" fmla="*/ 79375 w 75"/>
                <a:gd name="T9" fmla="*/ 119063 h 75"/>
                <a:gd name="T10" fmla="*/ 119063 w 75"/>
                <a:gd name="T11" fmla="*/ 119063 h 75"/>
                <a:gd name="T12" fmla="*/ 119063 w 75"/>
                <a:gd name="T13" fmla="*/ 0 h 75"/>
                <a:gd name="T14" fmla="*/ 79375 w 75"/>
                <a:gd name="T15" fmla="*/ 0 h 75"/>
                <a:gd name="T16" fmla="*/ 39688 w 75"/>
                <a:gd name="T17" fmla="*/ 0 h 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 h="75">
                  <a:moveTo>
                    <a:pt x="25" y="0"/>
                  </a:moveTo>
                  <a:lnTo>
                    <a:pt x="0" y="0"/>
                  </a:lnTo>
                  <a:lnTo>
                    <a:pt x="0" y="75"/>
                  </a:lnTo>
                  <a:lnTo>
                    <a:pt x="25" y="75"/>
                  </a:lnTo>
                  <a:lnTo>
                    <a:pt x="50" y="75"/>
                  </a:lnTo>
                  <a:lnTo>
                    <a:pt x="75" y="75"/>
                  </a:lnTo>
                  <a:lnTo>
                    <a:pt x="75" y="0"/>
                  </a:lnTo>
                  <a:lnTo>
                    <a:pt x="50" y="0"/>
                  </a:lnTo>
                  <a:lnTo>
                    <a:pt x="25" y="0"/>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19" name="Freeform 44"/>
            <p:cNvSpPr>
              <a:spLocks noEditPoints="1"/>
            </p:cNvSpPr>
            <p:nvPr/>
          </p:nvSpPr>
          <p:spPr bwMode="auto">
            <a:xfrm>
              <a:off x="2771775" y="2030413"/>
              <a:ext cx="520700" cy="479425"/>
            </a:xfrm>
            <a:custGeom>
              <a:avLst/>
              <a:gdLst>
                <a:gd name="T0" fmla="*/ 400050 w 328"/>
                <a:gd name="T1" fmla="*/ 80963 h 302"/>
                <a:gd name="T2" fmla="*/ 360363 w 328"/>
                <a:gd name="T3" fmla="*/ 0 h 302"/>
                <a:gd name="T4" fmla="*/ 279400 w 328"/>
                <a:gd name="T5" fmla="*/ 0 h 302"/>
                <a:gd name="T6" fmla="*/ 200025 w 328"/>
                <a:gd name="T7" fmla="*/ 0 h 302"/>
                <a:gd name="T8" fmla="*/ 239713 w 328"/>
                <a:gd name="T9" fmla="*/ 39688 h 302"/>
                <a:gd name="T10" fmla="*/ 279400 w 328"/>
                <a:gd name="T11" fmla="*/ 80963 h 302"/>
                <a:gd name="T12" fmla="*/ 239713 w 328"/>
                <a:gd name="T13" fmla="*/ 120650 h 302"/>
                <a:gd name="T14" fmla="*/ 200025 w 328"/>
                <a:gd name="T15" fmla="*/ 160338 h 302"/>
                <a:gd name="T16" fmla="*/ 160338 w 328"/>
                <a:gd name="T17" fmla="*/ 280988 h 302"/>
                <a:gd name="T18" fmla="*/ 119063 w 328"/>
                <a:gd name="T19" fmla="*/ 319088 h 302"/>
                <a:gd name="T20" fmla="*/ 39688 w 328"/>
                <a:gd name="T21" fmla="*/ 319088 h 302"/>
                <a:gd name="T22" fmla="*/ 0 w 328"/>
                <a:gd name="T23" fmla="*/ 360363 h 302"/>
                <a:gd name="T24" fmla="*/ 79375 w 328"/>
                <a:gd name="T25" fmla="*/ 360363 h 302"/>
                <a:gd name="T26" fmla="*/ 119063 w 328"/>
                <a:gd name="T27" fmla="*/ 400050 h 302"/>
                <a:gd name="T28" fmla="*/ 79375 w 328"/>
                <a:gd name="T29" fmla="*/ 439738 h 302"/>
                <a:gd name="T30" fmla="*/ 39688 w 328"/>
                <a:gd name="T31" fmla="*/ 479425 h 302"/>
                <a:gd name="T32" fmla="*/ 119063 w 328"/>
                <a:gd name="T33" fmla="*/ 479425 h 302"/>
                <a:gd name="T34" fmla="*/ 160338 w 328"/>
                <a:gd name="T35" fmla="*/ 439738 h 302"/>
                <a:gd name="T36" fmla="*/ 200025 w 328"/>
                <a:gd name="T37" fmla="*/ 400050 h 302"/>
                <a:gd name="T38" fmla="*/ 160338 w 328"/>
                <a:gd name="T39" fmla="*/ 360363 h 302"/>
                <a:gd name="T40" fmla="*/ 200025 w 328"/>
                <a:gd name="T41" fmla="*/ 319088 h 302"/>
                <a:gd name="T42" fmla="*/ 239713 w 328"/>
                <a:gd name="T43" fmla="*/ 280988 h 302"/>
                <a:gd name="T44" fmla="*/ 279400 w 328"/>
                <a:gd name="T45" fmla="*/ 239713 h 302"/>
                <a:gd name="T46" fmla="*/ 320675 w 328"/>
                <a:gd name="T47" fmla="*/ 120650 h 302"/>
                <a:gd name="T48" fmla="*/ 360363 w 328"/>
                <a:gd name="T49" fmla="*/ 160338 h 302"/>
                <a:gd name="T50" fmla="*/ 400050 w 328"/>
                <a:gd name="T51" fmla="*/ 120650 h 302"/>
                <a:gd name="T52" fmla="*/ 439738 w 328"/>
                <a:gd name="T53" fmla="*/ 239713 h 302"/>
                <a:gd name="T54" fmla="*/ 479425 w 328"/>
                <a:gd name="T55" fmla="*/ 280988 h 302"/>
                <a:gd name="T56" fmla="*/ 520700 w 328"/>
                <a:gd name="T57" fmla="*/ 80963 h 302"/>
                <a:gd name="T58" fmla="*/ 439738 w 328"/>
                <a:gd name="T59" fmla="*/ 80963 h 302"/>
                <a:gd name="T60" fmla="*/ 320675 w 328"/>
                <a:gd name="T61" fmla="*/ 80963 h 302"/>
                <a:gd name="T62" fmla="*/ 360363 w 328"/>
                <a:gd name="T63" fmla="*/ 39688 h 302"/>
                <a:gd name="T64" fmla="*/ 479425 w 328"/>
                <a:gd name="T65" fmla="*/ 200025 h 302"/>
                <a:gd name="T66" fmla="*/ 439738 w 328"/>
                <a:gd name="T67" fmla="*/ 120650 h 302"/>
                <a:gd name="T68" fmla="*/ 479425 w 328"/>
                <a:gd name="T69" fmla="*/ 200025 h 3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28" h="302">
                  <a:moveTo>
                    <a:pt x="277" y="51"/>
                  </a:moveTo>
                  <a:lnTo>
                    <a:pt x="252" y="51"/>
                  </a:lnTo>
                  <a:lnTo>
                    <a:pt x="252" y="0"/>
                  </a:lnTo>
                  <a:lnTo>
                    <a:pt x="227" y="0"/>
                  </a:lnTo>
                  <a:lnTo>
                    <a:pt x="202" y="0"/>
                  </a:lnTo>
                  <a:lnTo>
                    <a:pt x="176" y="0"/>
                  </a:lnTo>
                  <a:lnTo>
                    <a:pt x="151" y="0"/>
                  </a:lnTo>
                  <a:lnTo>
                    <a:pt x="126" y="0"/>
                  </a:lnTo>
                  <a:lnTo>
                    <a:pt x="126" y="25"/>
                  </a:lnTo>
                  <a:lnTo>
                    <a:pt x="151" y="25"/>
                  </a:lnTo>
                  <a:lnTo>
                    <a:pt x="176" y="25"/>
                  </a:lnTo>
                  <a:lnTo>
                    <a:pt x="176" y="51"/>
                  </a:lnTo>
                  <a:lnTo>
                    <a:pt x="151" y="51"/>
                  </a:lnTo>
                  <a:lnTo>
                    <a:pt x="151" y="76"/>
                  </a:lnTo>
                  <a:lnTo>
                    <a:pt x="126" y="76"/>
                  </a:lnTo>
                  <a:lnTo>
                    <a:pt x="126" y="101"/>
                  </a:lnTo>
                  <a:lnTo>
                    <a:pt x="101" y="101"/>
                  </a:lnTo>
                  <a:lnTo>
                    <a:pt x="101" y="177"/>
                  </a:lnTo>
                  <a:lnTo>
                    <a:pt x="75" y="177"/>
                  </a:lnTo>
                  <a:lnTo>
                    <a:pt x="75" y="201"/>
                  </a:lnTo>
                  <a:lnTo>
                    <a:pt x="50" y="201"/>
                  </a:lnTo>
                  <a:lnTo>
                    <a:pt x="25" y="201"/>
                  </a:lnTo>
                  <a:lnTo>
                    <a:pt x="0" y="201"/>
                  </a:lnTo>
                  <a:lnTo>
                    <a:pt x="0" y="227"/>
                  </a:lnTo>
                  <a:lnTo>
                    <a:pt x="25" y="227"/>
                  </a:lnTo>
                  <a:lnTo>
                    <a:pt x="50" y="227"/>
                  </a:lnTo>
                  <a:lnTo>
                    <a:pt x="75" y="227"/>
                  </a:lnTo>
                  <a:lnTo>
                    <a:pt x="75" y="252"/>
                  </a:lnTo>
                  <a:lnTo>
                    <a:pt x="50" y="252"/>
                  </a:lnTo>
                  <a:lnTo>
                    <a:pt x="50" y="277"/>
                  </a:lnTo>
                  <a:lnTo>
                    <a:pt x="25" y="277"/>
                  </a:lnTo>
                  <a:lnTo>
                    <a:pt x="25" y="302"/>
                  </a:lnTo>
                  <a:lnTo>
                    <a:pt x="50" y="302"/>
                  </a:lnTo>
                  <a:lnTo>
                    <a:pt x="75" y="302"/>
                  </a:lnTo>
                  <a:lnTo>
                    <a:pt x="75" y="277"/>
                  </a:lnTo>
                  <a:lnTo>
                    <a:pt x="101" y="277"/>
                  </a:lnTo>
                  <a:lnTo>
                    <a:pt x="101" y="252"/>
                  </a:lnTo>
                  <a:lnTo>
                    <a:pt x="126" y="252"/>
                  </a:lnTo>
                  <a:lnTo>
                    <a:pt x="126" y="227"/>
                  </a:lnTo>
                  <a:lnTo>
                    <a:pt x="101" y="227"/>
                  </a:lnTo>
                  <a:lnTo>
                    <a:pt x="101" y="201"/>
                  </a:lnTo>
                  <a:lnTo>
                    <a:pt x="126" y="201"/>
                  </a:lnTo>
                  <a:lnTo>
                    <a:pt x="126" y="177"/>
                  </a:lnTo>
                  <a:lnTo>
                    <a:pt x="151" y="177"/>
                  </a:lnTo>
                  <a:lnTo>
                    <a:pt x="151" y="151"/>
                  </a:lnTo>
                  <a:lnTo>
                    <a:pt x="176" y="151"/>
                  </a:lnTo>
                  <a:lnTo>
                    <a:pt x="176" y="76"/>
                  </a:lnTo>
                  <a:lnTo>
                    <a:pt x="202" y="76"/>
                  </a:lnTo>
                  <a:lnTo>
                    <a:pt x="202" y="101"/>
                  </a:lnTo>
                  <a:lnTo>
                    <a:pt x="227" y="101"/>
                  </a:lnTo>
                  <a:lnTo>
                    <a:pt x="227" y="76"/>
                  </a:lnTo>
                  <a:lnTo>
                    <a:pt x="252" y="76"/>
                  </a:lnTo>
                  <a:lnTo>
                    <a:pt x="252" y="151"/>
                  </a:lnTo>
                  <a:lnTo>
                    <a:pt x="277" y="151"/>
                  </a:lnTo>
                  <a:lnTo>
                    <a:pt x="277" y="177"/>
                  </a:lnTo>
                  <a:lnTo>
                    <a:pt x="302" y="177"/>
                  </a:lnTo>
                  <a:lnTo>
                    <a:pt x="328" y="177"/>
                  </a:lnTo>
                  <a:lnTo>
                    <a:pt x="328" y="51"/>
                  </a:lnTo>
                  <a:lnTo>
                    <a:pt x="302" y="51"/>
                  </a:lnTo>
                  <a:lnTo>
                    <a:pt x="277" y="51"/>
                  </a:lnTo>
                  <a:close/>
                  <a:moveTo>
                    <a:pt x="227" y="51"/>
                  </a:moveTo>
                  <a:lnTo>
                    <a:pt x="202" y="51"/>
                  </a:lnTo>
                  <a:lnTo>
                    <a:pt x="202" y="25"/>
                  </a:lnTo>
                  <a:lnTo>
                    <a:pt x="227" y="25"/>
                  </a:lnTo>
                  <a:lnTo>
                    <a:pt x="227" y="51"/>
                  </a:lnTo>
                  <a:close/>
                  <a:moveTo>
                    <a:pt x="302" y="126"/>
                  </a:moveTo>
                  <a:lnTo>
                    <a:pt x="277" y="126"/>
                  </a:lnTo>
                  <a:lnTo>
                    <a:pt x="277" y="76"/>
                  </a:lnTo>
                  <a:lnTo>
                    <a:pt x="302" y="76"/>
                  </a:lnTo>
                  <a:lnTo>
                    <a:pt x="302" y="126"/>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20" name="Freeform 45"/>
            <p:cNvSpPr>
              <a:spLocks noEditPoints="1"/>
            </p:cNvSpPr>
            <p:nvPr/>
          </p:nvSpPr>
          <p:spPr bwMode="auto">
            <a:xfrm>
              <a:off x="2932113" y="2311401"/>
              <a:ext cx="360363" cy="239713"/>
            </a:xfrm>
            <a:custGeom>
              <a:avLst/>
              <a:gdLst>
                <a:gd name="T0" fmla="*/ 279400 w 227"/>
                <a:gd name="T1" fmla="*/ 38100 h 151"/>
                <a:gd name="T2" fmla="*/ 239713 w 227"/>
                <a:gd name="T3" fmla="*/ 38100 h 151"/>
                <a:gd name="T4" fmla="*/ 239713 w 227"/>
                <a:gd name="T5" fmla="*/ 0 h 151"/>
                <a:gd name="T6" fmla="*/ 200025 w 227"/>
                <a:gd name="T7" fmla="*/ 0 h 151"/>
                <a:gd name="T8" fmla="*/ 200025 w 227"/>
                <a:gd name="T9" fmla="*/ 38100 h 151"/>
                <a:gd name="T10" fmla="*/ 160338 w 227"/>
                <a:gd name="T11" fmla="*/ 38100 h 151"/>
                <a:gd name="T12" fmla="*/ 160338 w 227"/>
                <a:gd name="T13" fmla="*/ 0 h 151"/>
                <a:gd name="T14" fmla="*/ 119063 w 227"/>
                <a:gd name="T15" fmla="*/ 0 h 151"/>
                <a:gd name="T16" fmla="*/ 119063 w 227"/>
                <a:gd name="T17" fmla="*/ 38100 h 151"/>
                <a:gd name="T18" fmla="*/ 79375 w 227"/>
                <a:gd name="T19" fmla="*/ 38100 h 151"/>
                <a:gd name="T20" fmla="*/ 79375 w 227"/>
                <a:gd name="T21" fmla="*/ 79375 h 151"/>
                <a:gd name="T22" fmla="*/ 119063 w 227"/>
                <a:gd name="T23" fmla="*/ 79375 h 151"/>
                <a:gd name="T24" fmla="*/ 119063 w 227"/>
                <a:gd name="T25" fmla="*/ 119063 h 151"/>
                <a:gd name="T26" fmla="*/ 79375 w 227"/>
                <a:gd name="T27" fmla="*/ 119063 h 151"/>
                <a:gd name="T28" fmla="*/ 79375 w 227"/>
                <a:gd name="T29" fmla="*/ 158750 h 151"/>
                <a:gd name="T30" fmla="*/ 39688 w 227"/>
                <a:gd name="T31" fmla="*/ 158750 h 151"/>
                <a:gd name="T32" fmla="*/ 39688 w 227"/>
                <a:gd name="T33" fmla="*/ 198438 h 151"/>
                <a:gd name="T34" fmla="*/ 0 w 227"/>
                <a:gd name="T35" fmla="*/ 198438 h 151"/>
                <a:gd name="T36" fmla="*/ 0 w 227"/>
                <a:gd name="T37" fmla="*/ 239713 h 151"/>
                <a:gd name="T38" fmla="*/ 39688 w 227"/>
                <a:gd name="T39" fmla="*/ 239713 h 151"/>
                <a:gd name="T40" fmla="*/ 79375 w 227"/>
                <a:gd name="T41" fmla="*/ 239713 h 151"/>
                <a:gd name="T42" fmla="*/ 119063 w 227"/>
                <a:gd name="T43" fmla="*/ 239713 h 151"/>
                <a:gd name="T44" fmla="*/ 119063 w 227"/>
                <a:gd name="T45" fmla="*/ 158750 h 151"/>
                <a:gd name="T46" fmla="*/ 160338 w 227"/>
                <a:gd name="T47" fmla="*/ 158750 h 151"/>
                <a:gd name="T48" fmla="*/ 160338 w 227"/>
                <a:gd name="T49" fmla="*/ 198438 h 151"/>
                <a:gd name="T50" fmla="*/ 200025 w 227"/>
                <a:gd name="T51" fmla="*/ 198438 h 151"/>
                <a:gd name="T52" fmla="*/ 200025 w 227"/>
                <a:gd name="T53" fmla="*/ 158750 h 151"/>
                <a:gd name="T54" fmla="*/ 239713 w 227"/>
                <a:gd name="T55" fmla="*/ 158750 h 151"/>
                <a:gd name="T56" fmla="*/ 239713 w 227"/>
                <a:gd name="T57" fmla="*/ 239713 h 151"/>
                <a:gd name="T58" fmla="*/ 279400 w 227"/>
                <a:gd name="T59" fmla="*/ 239713 h 151"/>
                <a:gd name="T60" fmla="*/ 319088 w 227"/>
                <a:gd name="T61" fmla="*/ 239713 h 151"/>
                <a:gd name="T62" fmla="*/ 360363 w 227"/>
                <a:gd name="T63" fmla="*/ 239713 h 151"/>
                <a:gd name="T64" fmla="*/ 360363 w 227"/>
                <a:gd name="T65" fmla="*/ 198438 h 151"/>
                <a:gd name="T66" fmla="*/ 319088 w 227"/>
                <a:gd name="T67" fmla="*/ 198438 h 151"/>
                <a:gd name="T68" fmla="*/ 319088 w 227"/>
                <a:gd name="T69" fmla="*/ 158750 h 151"/>
                <a:gd name="T70" fmla="*/ 279400 w 227"/>
                <a:gd name="T71" fmla="*/ 158750 h 151"/>
                <a:gd name="T72" fmla="*/ 279400 w 227"/>
                <a:gd name="T73" fmla="*/ 119063 h 151"/>
                <a:gd name="T74" fmla="*/ 239713 w 227"/>
                <a:gd name="T75" fmla="*/ 119063 h 151"/>
                <a:gd name="T76" fmla="*/ 239713 w 227"/>
                <a:gd name="T77" fmla="*/ 79375 h 151"/>
                <a:gd name="T78" fmla="*/ 279400 w 227"/>
                <a:gd name="T79" fmla="*/ 79375 h 151"/>
                <a:gd name="T80" fmla="*/ 279400 w 227"/>
                <a:gd name="T81" fmla="*/ 119063 h 151"/>
                <a:gd name="T82" fmla="*/ 319088 w 227"/>
                <a:gd name="T83" fmla="*/ 119063 h 151"/>
                <a:gd name="T84" fmla="*/ 360363 w 227"/>
                <a:gd name="T85" fmla="*/ 119063 h 151"/>
                <a:gd name="T86" fmla="*/ 360363 w 227"/>
                <a:gd name="T87" fmla="*/ 38100 h 151"/>
                <a:gd name="T88" fmla="*/ 319088 w 227"/>
                <a:gd name="T89" fmla="*/ 38100 h 151"/>
                <a:gd name="T90" fmla="*/ 279400 w 227"/>
                <a:gd name="T91" fmla="*/ 38100 h 151"/>
                <a:gd name="T92" fmla="*/ 200025 w 227"/>
                <a:gd name="T93" fmla="*/ 119063 h 151"/>
                <a:gd name="T94" fmla="*/ 160338 w 227"/>
                <a:gd name="T95" fmla="*/ 119063 h 151"/>
                <a:gd name="T96" fmla="*/ 160338 w 227"/>
                <a:gd name="T97" fmla="*/ 79375 h 151"/>
                <a:gd name="T98" fmla="*/ 200025 w 227"/>
                <a:gd name="T99" fmla="*/ 79375 h 151"/>
                <a:gd name="T100" fmla="*/ 200025 w 227"/>
                <a:gd name="T101" fmla="*/ 119063 h 15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27" h="151">
                  <a:moveTo>
                    <a:pt x="176" y="24"/>
                  </a:moveTo>
                  <a:lnTo>
                    <a:pt x="151" y="24"/>
                  </a:lnTo>
                  <a:lnTo>
                    <a:pt x="151" y="0"/>
                  </a:lnTo>
                  <a:lnTo>
                    <a:pt x="126" y="0"/>
                  </a:lnTo>
                  <a:lnTo>
                    <a:pt x="126" y="24"/>
                  </a:lnTo>
                  <a:lnTo>
                    <a:pt x="101" y="24"/>
                  </a:lnTo>
                  <a:lnTo>
                    <a:pt x="101" y="0"/>
                  </a:lnTo>
                  <a:lnTo>
                    <a:pt x="75" y="0"/>
                  </a:lnTo>
                  <a:lnTo>
                    <a:pt x="75" y="24"/>
                  </a:lnTo>
                  <a:lnTo>
                    <a:pt x="50" y="24"/>
                  </a:lnTo>
                  <a:lnTo>
                    <a:pt x="50" y="50"/>
                  </a:lnTo>
                  <a:lnTo>
                    <a:pt x="75" y="50"/>
                  </a:lnTo>
                  <a:lnTo>
                    <a:pt x="75" y="75"/>
                  </a:lnTo>
                  <a:lnTo>
                    <a:pt x="50" y="75"/>
                  </a:lnTo>
                  <a:lnTo>
                    <a:pt x="50" y="100"/>
                  </a:lnTo>
                  <a:lnTo>
                    <a:pt x="25" y="100"/>
                  </a:lnTo>
                  <a:lnTo>
                    <a:pt x="25" y="125"/>
                  </a:lnTo>
                  <a:lnTo>
                    <a:pt x="0" y="125"/>
                  </a:lnTo>
                  <a:lnTo>
                    <a:pt x="0" y="151"/>
                  </a:lnTo>
                  <a:lnTo>
                    <a:pt x="25" y="151"/>
                  </a:lnTo>
                  <a:lnTo>
                    <a:pt x="50" y="151"/>
                  </a:lnTo>
                  <a:lnTo>
                    <a:pt x="75" y="151"/>
                  </a:lnTo>
                  <a:lnTo>
                    <a:pt x="75" y="100"/>
                  </a:lnTo>
                  <a:lnTo>
                    <a:pt x="101" y="100"/>
                  </a:lnTo>
                  <a:lnTo>
                    <a:pt x="101" y="125"/>
                  </a:lnTo>
                  <a:lnTo>
                    <a:pt x="126" y="125"/>
                  </a:lnTo>
                  <a:lnTo>
                    <a:pt x="126" y="100"/>
                  </a:lnTo>
                  <a:lnTo>
                    <a:pt x="151" y="100"/>
                  </a:lnTo>
                  <a:lnTo>
                    <a:pt x="151" y="151"/>
                  </a:lnTo>
                  <a:lnTo>
                    <a:pt x="176" y="151"/>
                  </a:lnTo>
                  <a:lnTo>
                    <a:pt x="201" y="151"/>
                  </a:lnTo>
                  <a:lnTo>
                    <a:pt x="227" y="151"/>
                  </a:lnTo>
                  <a:lnTo>
                    <a:pt x="227" y="125"/>
                  </a:lnTo>
                  <a:lnTo>
                    <a:pt x="201" y="125"/>
                  </a:lnTo>
                  <a:lnTo>
                    <a:pt x="201" y="100"/>
                  </a:lnTo>
                  <a:lnTo>
                    <a:pt x="176" y="100"/>
                  </a:lnTo>
                  <a:lnTo>
                    <a:pt x="176" y="75"/>
                  </a:lnTo>
                  <a:lnTo>
                    <a:pt x="151" y="75"/>
                  </a:lnTo>
                  <a:lnTo>
                    <a:pt x="151" y="50"/>
                  </a:lnTo>
                  <a:lnTo>
                    <a:pt x="176" y="50"/>
                  </a:lnTo>
                  <a:lnTo>
                    <a:pt x="176" y="75"/>
                  </a:lnTo>
                  <a:lnTo>
                    <a:pt x="201" y="75"/>
                  </a:lnTo>
                  <a:lnTo>
                    <a:pt x="227" y="75"/>
                  </a:lnTo>
                  <a:lnTo>
                    <a:pt x="227" y="24"/>
                  </a:lnTo>
                  <a:lnTo>
                    <a:pt x="201" y="24"/>
                  </a:lnTo>
                  <a:lnTo>
                    <a:pt x="176" y="24"/>
                  </a:lnTo>
                  <a:close/>
                  <a:moveTo>
                    <a:pt x="126" y="75"/>
                  </a:moveTo>
                  <a:lnTo>
                    <a:pt x="101" y="75"/>
                  </a:lnTo>
                  <a:lnTo>
                    <a:pt x="101" y="50"/>
                  </a:lnTo>
                  <a:lnTo>
                    <a:pt x="126" y="50"/>
                  </a:lnTo>
                  <a:lnTo>
                    <a:pt x="126" y="75"/>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21" name="Freeform 46"/>
            <p:cNvSpPr>
              <a:spLocks noEditPoints="1"/>
            </p:cNvSpPr>
            <p:nvPr/>
          </p:nvSpPr>
          <p:spPr bwMode="auto">
            <a:xfrm>
              <a:off x="3011488" y="1711326"/>
              <a:ext cx="280988" cy="279400"/>
            </a:xfrm>
            <a:custGeom>
              <a:avLst/>
              <a:gdLst>
                <a:gd name="T0" fmla="*/ 239713 w 177"/>
                <a:gd name="T1" fmla="*/ 0 h 176"/>
                <a:gd name="T2" fmla="*/ 200025 w 177"/>
                <a:gd name="T3" fmla="*/ 0 h 176"/>
                <a:gd name="T4" fmla="*/ 160338 w 177"/>
                <a:gd name="T5" fmla="*/ 0 h 176"/>
                <a:gd name="T6" fmla="*/ 120650 w 177"/>
                <a:gd name="T7" fmla="*/ 0 h 176"/>
                <a:gd name="T8" fmla="*/ 80963 w 177"/>
                <a:gd name="T9" fmla="*/ 0 h 176"/>
                <a:gd name="T10" fmla="*/ 39688 w 177"/>
                <a:gd name="T11" fmla="*/ 0 h 176"/>
                <a:gd name="T12" fmla="*/ 0 w 177"/>
                <a:gd name="T13" fmla="*/ 0 h 176"/>
                <a:gd name="T14" fmla="*/ 0 w 177"/>
                <a:gd name="T15" fmla="*/ 279400 h 176"/>
                <a:gd name="T16" fmla="*/ 39688 w 177"/>
                <a:gd name="T17" fmla="*/ 279400 h 176"/>
                <a:gd name="T18" fmla="*/ 80963 w 177"/>
                <a:gd name="T19" fmla="*/ 279400 h 176"/>
                <a:gd name="T20" fmla="*/ 120650 w 177"/>
                <a:gd name="T21" fmla="*/ 279400 h 176"/>
                <a:gd name="T22" fmla="*/ 160338 w 177"/>
                <a:gd name="T23" fmla="*/ 279400 h 176"/>
                <a:gd name="T24" fmla="*/ 200025 w 177"/>
                <a:gd name="T25" fmla="*/ 279400 h 176"/>
                <a:gd name="T26" fmla="*/ 239713 w 177"/>
                <a:gd name="T27" fmla="*/ 279400 h 176"/>
                <a:gd name="T28" fmla="*/ 280988 w 177"/>
                <a:gd name="T29" fmla="*/ 279400 h 176"/>
                <a:gd name="T30" fmla="*/ 280988 w 177"/>
                <a:gd name="T31" fmla="*/ 0 h 176"/>
                <a:gd name="T32" fmla="*/ 239713 w 177"/>
                <a:gd name="T33" fmla="*/ 0 h 176"/>
                <a:gd name="T34" fmla="*/ 239713 w 177"/>
                <a:gd name="T35" fmla="*/ 239713 h 176"/>
                <a:gd name="T36" fmla="*/ 200025 w 177"/>
                <a:gd name="T37" fmla="*/ 239713 h 176"/>
                <a:gd name="T38" fmla="*/ 160338 w 177"/>
                <a:gd name="T39" fmla="*/ 239713 h 176"/>
                <a:gd name="T40" fmla="*/ 120650 w 177"/>
                <a:gd name="T41" fmla="*/ 239713 h 176"/>
                <a:gd name="T42" fmla="*/ 80963 w 177"/>
                <a:gd name="T43" fmla="*/ 239713 h 176"/>
                <a:gd name="T44" fmla="*/ 39688 w 177"/>
                <a:gd name="T45" fmla="*/ 239713 h 176"/>
                <a:gd name="T46" fmla="*/ 39688 w 177"/>
                <a:gd name="T47" fmla="*/ 39688 h 176"/>
                <a:gd name="T48" fmla="*/ 80963 w 177"/>
                <a:gd name="T49" fmla="*/ 39688 h 176"/>
                <a:gd name="T50" fmla="*/ 120650 w 177"/>
                <a:gd name="T51" fmla="*/ 39688 h 176"/>
                <a:gd name="T52" fmla="*/ 160338 w 177"/>
                <a:gd name="T53" fmla="*/ 39688 h 176"/>
                <a:gd name="T54" fmla="*/ 200025 w 177"/>
                <a:gd name="T55" fmla="*/ 39688 h 176"/>
                <a:gd name="T56" fmla="*/ 239713 w 177"/>
                <a:gd name="T57" fmla="*/ 39688 h 176"/>
                <a:gd name="T58" fmla="*/ 239713 w 177"/>
                <a:gd name="T59" fmla="*/ 239713 h 17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77" h="176">
                  <a:moveTo>
                    <a:pt x="151" y="0"/>
                  </a:moveTo>
                  <a:lnTo>
                    <a:pt x="126" y="0"/>
                  </a:lnTo>
                  <a:lnTo>
                    <a:pt x="101" y="0"/>
                  </a:lnTo>
                  <a:lnTo>
                    <a:pt x="76" y="0"/>
                  </a:lnTo>
                  <a:lnTo>
                    <a:pt x="51" y="0"/>
                  </a:lnTo>
                  <a:lnTo>
                    <a:pt x="25" y="0"/>
                  </a:lnTo>
                  <a:lnTo>
                    <a:pt x="0" y="0"/>
                  </a:lnTo>
                  <a:lnTo>
                    <a:pt x="0" y="176"/>
                  </a:lnTo>
                  <a:lnTo>
                    <a:pt x="25" y="176"/>
                  </a:lnTo>
                  <a:lnTo>
                    <a:pt x="51" y="176"/>
                  </a:lnTo>
                  <a:lnTo>
                    <a:pt x="76" y="176"/>
                  </a:lnTo>
                  <a:lnTo>
                    <a:pt x="101" y="176"/>
                  </a:lnTo>
                  <a:lnTo>
                    <a:pt x="126" y="176"/>
                  </a:lnTo>
                  <a:lnTo>
                    <a:pt x="151" y="176"/>
                  </a:lnTo>
                  <a:lnTo>
                    <a:pt x="177" y="176"/>
                  </a:lnTo>
                  <a:lnTo>
                    <a:pt x="177" y="0"/>
                  </a:lnTo>
                  <a:lnTo>
                    <a:pt x="151" y="0"/>
                  </a:lnTo>
                  <a:close/>
                  <a:moveTo>
                    <a:pt x="151" y="151"/>
                  </a:moveTo>
                  <a:lnTo>
                    <a:pt x="126" y="151"/>
                  </a:lnTo>
                  <a:lnTo>
                    <a:pt x="101" y="151"/>
                  </a:lnTo>
                  <a:lnTo>
                    <a:pt x="76" y="151"/>
                  </a:lnTo>
                  <a:lnTo>
                    <a:pt x="51" y="151"/>
                  </a:lnTo>
                  <a:lnTo>
                    <a:pt x="25" y="151"/>
                  </a:lnTo>
                  <a:lnTo>
                    <a:pt x="25" y="25"/>
                  </a:lnTo>
                  <a:lnTo>
                    <a:pt x="51" y="25"/>
                  </a:lnTo>
                  <a:lnTo>
                    <a:pt x="76" y="25"/>
                  </a:lnTo>
                  <a:lnTo>
                    <a:pt x="101" y="25"/>
                  </a:lnTo>
                  <a:lnTo>
                    <a:pt x="126" y="25"/>
                  </a:lnTo>
                  <a:lnTo>
                    <a:pt x="151" y="25"/>
                  </a:lnTo>
                  <a:lnTo>
                    <a:pt x="151" y="151"/>
                  </a:lnTo>
                  <a:close/>
                </a:path>
              </a:pathLst>
            </a:custGeom>
            <a:solidFill>
              <a:srgbClr val="47505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22" name="Rectangle 47"/>
            <p:cNvSpPr>
              <a:spLocks noChangeArrowheads="1"/>
            </p:cNvSpPr>
            <p:nvPr/>
          </p:nvSpPr>
          <p:spPr bwMode="auto">
            <a:xfrm>
              <a:off x="3251200" y="2030413"/>
              <a:ext cx="41275" cy="39688"/>
            </a:xfrm>
            <a:prstGeom prst="rect">
              <a:avLst/>
            </a:prstGeom>
            <a:solidFill>
              <a:srgbClr val="4750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23" name="Rectangle 48"/>
            <p:cNvSpPr>
              <a:spLocks noChangeArrowheads="1"/>
            </p:cNvSpPr>
            <p:nvPr/>
          </p:nvSpPr>
          <p:spPr bwMode="auto">
            <a:xfrm>
              <a:off x="3228975" y="1635126"/>
              <a:ext cx="128588" cy="25400"/>
            </a:xfrm>
            <a:prstGeom prst="rect">
              <a:avLst/>
            </a:prstGeom>
            <a:solidFill>
              <a:srgbClr val="F17F6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24" name="Rectangle 49"/>
            <p:cNvSpPr>
              <a:spLocks noChangeArrowheads="1"/>
            </p:cNvSpPr>
            <p:nvPr/>
          </p:nvSpPr>
          <p:spPr bwMode="auto">
            <a:xfrm>
              <a:off x="3344863" y="1635126"/>
              <a:ext cx="25400" cy="139700"/>
            </a:xfrm>
            <a:prstGeom prst="rect">
              <a:avLst/>
            </a:prstGeom>
            <a:solidFill>
              <a:srgbClr val="F17F6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25" name="Rectangle 50"/>
            <p:cNvSpPr>
              <a:spLocks noChangeArrowheads="1"/>
            </p:cNvSpPr>
            <p:nvPr/>
          </p:nvSpPr>
          <p:spPr bwMode="auto">
            <a:xfrm>
              <a:off x="3344863" y="2489201"/>
              <a:ext cx="25400" cy="127000"/>
            </a:xfrm>
            <a:prstGeom prst="rect">
              <a:avLst/>
            </a:prstGeom>
            <a:solidFill>
              <a:srgbClr val="F17F6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26" name="Rectangle 51"/>
            <p:cNvSpPr>
              <a:spLocks noChangeArrowheads="1"/>
            </p:cNvSpPr>
            <p:nvPr/>
          </p:nvSpPr>
          <p:spPr bwMode="auto">
            <a:xfrm>
              <a:off x="3228975" y="2603501"/>
              <a:ext cx="141288" cy="25400"/>
            </a:xfrm>
            <a:prstGeom prst="rect">
              <a:avLst/>
            </a:prstGeom>
            <a:solidFill>
              <a:srgbClr val="F17F6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27" name="Rectangle 52"/>
            <p:cNvSpPr>
              <a:spLocks noChangeArrowheads="1"/>
            </p:cNvSpPr>
            <p:nvPr/>
          </p:nvSpPr>
          <p:spPr bwMode="auto">
            <a:xfrm>
              <a:off x="2386013" y="2603501"/>
              <a:ext cx="127000" cy="25400"/>
            </a:xfrm>
            <a:prstGeom prst="rect">
              <a:avLst/>
            </a:prstGeom>
            <a:solidFill>
              <a:srgbClr val="F17F6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28" name="Rectangle 53"/>
            <p:cNvSpPr>
              <a:spLocks noChangeArrowheads="1"/>
            </p:cNvSpPr>
            <p:nvPr/>
          </p:nvSpPr>
          <p:spPr bwMode="auto">
            <a:xfrm>
              <a:off x="2373313" y="2489201"/>
              <a:ext cx="25400" cy="139700"/>
            </a:xfrm>
            <a:prstGeom prst="rect">
              <a:avLst/>
            </a:prstGeom>
            <a:solidFill>
              <a:srgbClr val="F17F6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29" name="Rectangle 54"/>
            <p:cNvSpPr>
              <a:spLocks noChangeArrowheads="1"/>
            </p:cNvSpPr>
            <p:nvPr/>
          </p:nvSpPr>
          <p:spPr bwMode="auto">
            <a:xfrm>
              <a:off x="2373313" y="1647826"/>
              <a:ext cx="25400" cy="127000"/>
            </a:xfrm>
            <a:prstGeom prst="rect">
              <a:avLst/>
            </a:prstGeom>
            <a:solidFill>
              <a:srgbClr val="F17F6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630" name="Rectangle 55"/>
            <p:cNvSpPr>
              <a:spLocks noChangeArrowheads="1"/>
            </p:cNvSpPr>
            <p:nvPr/>
          </p:nvSpPr>
          <p:spPr bwMode="auto">
            <a:xfrm>
              <a:off x="2373313" y="1635126"/>
              <a:ext cx="139700" cy="25400"/>
            </a:xfrm>
            <a:prstGeom prst="rect">
              <a:avLst/>
            </a:prstGeom>
            <a:solidFill>
              <a:srgbClr val="F17F6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30325" y="455613"/>
            <a:ext cx="6911975" cy="647700"/>
          </a:xfrm>
          <a:prstGeom prst="rect">
            <a:avLst/>
          </a:prstGeom>
        </p:spPr>
        <p:txBody>
          <a:bodyPr>
            <a:spAutoFit/>
          </a:bodyPr>
          <a:lstStyle/>
          <a:p>
            <a:pPr algn="just" eaLnBrk="1" hangingPunct="1">
              <a:defRPr/>
            </a:pP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中国生产世界上超过</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50%</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的手机、电脑和电视机</a:t>
            </a:r>
            <a:endPar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5603"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sp>
        <p:nvSpPr>
          <p:cNvPr id="137" name="Oval 5"/>
          <p:cNvSpPr>
            <a:spLocks noChangeArrowheads="1"/>
          </p:cNvSpPr>
          <p:nvPr/>
        </p:nvSpPr>
        <p:spPr bwMode="auto">
          <a:xfrm>
            <a:off x="2898775" y="1498600"/>
            <a:ext cx="3333750" cy="3333750"/>
          </a:xfrm>
          <a:prstGeom prst="ellipse">
            <a:avLst/>
          </a:prstGeom>
          <a:solidFill>
            <a:schemeClr val="bg1">
              <a:lumMod val="85000"/>
            </a:schemeClr>
          </a:solidFill>
          <a:ln>
            <a:noFill/>
          </a:ln>
        </p:spPr>
        <p:txBody>
          <a:bodyPr/>
          <a:lstStyle/>
          <a:p>
            <a:pPr eaLnBrk="1" hangingPunct="1">
              <a:defRPr/>
            </a:pPr>
            <a:endParaRPr lang="zh-CN" altLang="en-US">
              <a:ea typeface="宋体" charset="-122"/>
            </a:endParaRPr>
          </a:p>
        </p:txBody>
      </p:sp>
      <p:sp>
        <p:nvSpPr>
          <p:cNvPr id="25605" name="Oval 6"/>
          <p:cNvSpPr>
            <a:spLocks noChangeArrowheads="1"/>
          </p:cNvSpPr>
          <p:nvPr/>
        </p:nvSpPr>
        <p:spPr bwMode="auto">
          <a:xfrm>
            <a:off x="3076575" y="1676400"/>
            <a:ext cx="2976563" cy="2976563"/>
          </a:xfrm>
          <a:prstGeom prst="ellipse">
            <a:avLst/>
          </a:prstGeom>
          <a:solidFill>
            <a:srgbClr val="34336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5606" name="Freeform 7"/>
          <p:cNvSpPr>
            <a:spLocks noEditPoints="1"/>
          </p:cNvSpPr>
          <p:nvPr/>
        </p:nvSpPr>
        <p:spPr bwMode="auto">
          <a:xfrm>
            <a:off x="3076575" y="1990725"/>
            <a:ext cx="2976563" cy="2417763"/>
          </a:xfrm>
          <a:custGeom>
            <a:avLst/>
            <a:gdLst>
              <a:gd name="T0" fmla="*/ 881756 w 1168"/>
              <a:gd name="T1" fmla="*/ 917170 h 949"/>
              <a:gd name="T2" fmla="*/ 1004080 w 1168"/>
              <a:gd name="T3" fmla="*/ 7643 h 949"/>
              <a:gd name="T4" fmla="*/ 1034661 w 1168"/>
              <a:gd name="T5" fmla="*/ 25477 h 949"/>
              <a:gd name="T6" fmla="*/ 1207955 w 1168"/>
              <a:gd name="T7" fmla="*/ 216554 h 949"/>
              <a:gd name="T8" fmla="*/ 1187567 w 1168"/>
              <a:gd name="T9" fmla="*/ 326105 h 949"/>
              <a:gd name="T10" fmla="*/ 1042307 w 1168"/>
              <a:gd name="T11" fmla="*/ 573231 h 949"/>
              <a:gd name="T12" fmla="*/ 812948 w 1168"/>
              <a:gd name="T13" fmla="*/ 379607 h 949"/>
              <a:gd name="T14" fmla="*/ 703366 w 1168"/>
              <a:gd name="T15" fmla="*/ 140123 h 949"/>
              <a:gd name="T16" fmla="*/ 2522943 w 1168"/>
              <a:gd name="T17" fmla="*/ 1205060 h 949"/>
              <a:gd name="T18" fmla="*/ 2028548 w 1168"/>
              <a:gd name="T19" fmla="*/ 1171940 h 949"/>
              <a:gd name="T20" fmla="*/ 1692156 w 1168"/>
              <a:gd name="T21" fmla="*/ 1834341 h 949"/>
              <a:gd name="T22" fmla="*/ 1679414 w 1168"/>
              <a:gd name="T23" fmla="*/ 1034364 h 949"/>
              <a:gd name="T24" fmla="*/ 2020903 w 1168"/>
              <a:gd name="T25" fmla="*/ 1049651 h 949"/>
              <a:gd name="T26" fmla="*/ 1745673 w 1168"/>
              <a:gd name="T27" fmla="*/ 881503 h 949"/>
              <a:gd name="T28" fmla="*/ 1796641 w 1168"/>
              <a:gd name="T29" fmla="*/ 996149 h 949"/>
              <a:gd name="T30" fmla="*/ 1478088 w 1168"/>
              <a:gd name="T31" fmla="*/ 1044555 h 949"/>
              <a:gd name="T32" fmla="*/ 1791544 w 1168"/>
              <a:gd name="T33" fmla="*/ 720998 h 949"/>
              <a:gd name="T34" fmla="*/ 1735479 w 1168"/>
              <a:gd name="T35" fmla="*/ 690425 h 949"/>
              <a:gd name="T36" fmla="*/ 2107549 w 1168"/>
              <a:gd name="T37" fmla="*/ 501896 h 949"/>
              <a:gd name="T38" fmla="*/ 2517846 w 1168"/>
              <a:gd name="T39" fmla="*/ 343939 h 949"/>
              <a:gd name="T40" fmla="*/ 2617235 w 1168"/>
              <a:gd name="T41" fmla="*/ 300628 h 949"/>
              <a:gd name="T42" fmla="*/ 466362 w 1168"/>
              <a:gd name="T43" fmla="*/ 1587214 h 949"/>
              <a:gd name="T44" fmla="*/ 300714 w 1168"/>
              <a:gd name="T45" fmla="*/ 484062 h 949"/>
              <a:gd name="T46" fmla="*/ 476556 w 1168"/>
              <a:gd name="T47" fmla="*/ 529921 h 949"/>
              <a:gd name="T48" fmla="*/ 545363 w 1168"/>
              <a:gd name="T49" fmla="*/ 787238 h 949"/>
              <a:gd name="T50" fmla="*/ 848626 w 1168"/>
              <a:gd name="T51" fmla="*/ 871312 h 949"/>
              <a:gd name="T52" fmla="*/ 629462 w 1168"/>
              <a:gd name="T53" fmla="*/ 1036912 h 949"/>
              <a:gd name="T54" fmla="*/ 247197 w 1168"/>
              <a:gd name="T55" fmla="*/ 1284039 h 949"/>
              <a:gd name="T56" fmla="*/ 504589 w 1168"/>
              <a:gd name="T57" fmla="*/ 1564285 h 949"/>
              <a:gd name="T58" fmla="*/ 856272 w 1168"/>
              <a:gd name="T59" fmla="*/ 1775744 h 949"/>
              <a:gd name="T60" fmla="*/ 739044 w 1168"/>
              <a:gd name="T61" fmla="*/ 2300569 h 949"/>
              <a:gd name="T62" fmla="*/ 221713 w 1168"/>
              <a:gd name="T63" fmla="*/ 435656 h 949"/>
              <a:gd name="T64" fmla="*/ 479104 w 1168"/>
              <a:gd name="T65" fmla="*/ 155409 h 949"/>
              <a:gd name="T66" fmla="*/ 675333 w 1168"/>
              <a:gd name="T67" fmla="*/ 101908 h 949"/>
              <a:gd name="T68" fmla="*/ 364425 w 1168"/>
              <a:gd name="T69" fmla="*/ 285342 h 949"/>
              <a:gd name="T70" fmla="*/ 275230 w 1168"/>
              <a:gd name="T71" fmla="*/ 407631 h 949"/>
              <a:gd name="T72" fmla="*/ 295618 w 1168"/>
              <a:gd name="T73" fmla="*/ 290437 h 949"/>
              <a:gd name="T74" fmla="*/ 496943 w 1168"/>
              <a:gd name="T75" fmla="*/ 624185 h 949"/>
              <a:gd name="T76" fmla="*/ 565751 w 1168"/>
              <a:gd name="T77" fmla="*/ 532468 h 949"/>
              <a:gd name="T78" fmla="*/ 660043 w 1168"/>
              <a:gd name="T79" fmla="*/ 621638 h 949"/>
              <a:gd name="T80" fmla="*/ 570848 w 1168"/>
              <a:gd name="T81" fmla="*/ 425465 h 949"/>
              <a:gd name="T82" fmla="*/ 397555 w 1168"/>
              <a:gd name="T83" fmla="*/ 359225 h 949"/>
              <a:gd name="T84" fmla="*/ 700817 w 1168"/>
              <a:gd name="T85" fmla="*/ 1444543 h 949"/>
              <a:gd name="T86" fmla="*/ 591235 w 1168"/>
              <a:gd name="T87" fmla="*/ 1411423 h 949"/>
              <a:gd name="T88" fmla="*/ 2000515 w 1168"/>
              <a:gd name="T89" fmla="*/ 866216 h 949"/>
              <a:gd name="T90" fmla="*/ 2293585 w 1168"/>
              <a:gd name="T91" fmla="*/ 850930 h 949"/>
              <a:gd name="T92" fmla="*/ 2288488 w 1168"/>
              <a:gd name="T93" fmla="*/ 906980 h 949"/>
              <a:gd name="T94" fmla="*/ 1343021 w 1168"/>
              <a:gd name="T95" fmla="*/ 468776 h 949"/>
              <a:gd name="T96" fmla="*/ 1878191 w 1168"/>
              <a:gd name="T97" fmla="*/ 50954 h 949"/>
              <a:gd name="T98" fmla="*/ 1738027 w 1168"/>
              <a:gd name="T99" fmla="*/ 73883 h 949"/>
              <a:gd name="T100" fmla="*/ 2377683 w 1168"/>
              <a:gd name="T101" fmla="*/ 262413 h 949"/>
              <a:gd name="T102" fmla="*/ 1490830 w 1168"/>
              <a:gd name="T103" fmla="*/ 710807 h 949"/>
              <a:gd name="T104" fmla="*/ 1562186 w 1168"/>
              <a:gd name="T105" fmla="*/ 743927 h 949"/>
              <a:gd name="T106" fmla="*/ 1450055 w 1168"/>
              <a:gd name="T107" fmla="*/ 703164 h 949"/>
              <a:gd name="T108" fmla="*/ 1457700 w 1168"/>
              <a:gd name="T109" fmla="*/ 715902 h 949"/>
              <a:gd name="T110" fmla="*/ 1687059 w 1168"/>
              <a:gd name="T111" fmla="*/ 937552 h 949"/>
              <a:gd name="T112" fmla="*/ 1888385 w 1168"/>
              <a:gd name="T113" fmla="*/ 1064937 h 949"/>
              <a:gd name="T114" fmla="*/ 2711527 w 1168"/>
              <a:gd name="T115" fmla="*/ 1472568 h 949"/>
              <a:gd name="T116" fmla="*/ 2234971 w 1168"/>
              <a:gd name="T117" fmla="*/ 1974464 h 94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68" h="949">
                <a:moveTo>
                  <a:pt x="148" y="205"/>
                </a:moveTo>
                <a:cubicBezTo>
                  <a:pt x="151" y="196"/>
                  <a:pt x="151" y="196"/>
                  <a:pt x="151" y="196"/>
                </a:cubicBezTo>
                <a:cubicBezTo>
                  <a:pt x="142" y="190"/>
                  <a:pt x="142" y="190"/>
                  <a:pt x="142" y="190"/>
                </a:cubicBezTo>
                <a:cubicBezTo>
                  <a:pt x="138" y="199"/>
                  <a:pt x="138" y="199"/>
                  <a:pt x="138" y="199"/>
                </a:cubicBezTo>
                <a:cubicBezTo>
                  <a:pt x="148" y="205"/>
                  <a:pt x="148" y="205"/>
                  <a:pt x="148" y="205"/>
                </a:cubicBezTo>
                <a:close/>
                <a:moveTo>
                  <a:pt x="350" y="382"/>
                </a:moveTo>
                <a:cubicBezTo>
                  <a:pt x="312" y="375"/>
                  <a:pt x="312" y="375"/>
                  <a:pt x="312" y="375"/>
                </a:cubicBezTo>
                <a:cubicBezTo>
                  <a:pt x="328" y="346"/>
                  <a:pt x="328" y="346"/>
                  <a:pt x="328" y="346"/>
                </a:cubicBezTo>
                <a:cubicBezTo>
                  <a:pt x="334" y="346"/>
                  <a:pt x="334" y="346"/>
                  <a:pt x="334" y="346"/>
                </a:cubicBezTo>
                <a:cubicBezTo>
                  <a:pt x="333" y="358"/>
                  <a:pt x="333" y="358"/>
                  <a:pt x="333" y="358"/>
                </a:cubicBezTo>
                <a:cubicBezTo>
                  <a:pt x="339" y="361"/>
                  <a:pt x="339" y="361"/>
                  <a:pt x="339" y="361"/>
                </a:cubicBezTo>
                <a:cubicBezTo>
                  <a:pt x="346" y="360"/>
                  <a:pt x="346" y="360"/>
                  <a:pt x="346" y="360"/>
                </a:cubicBezTo>
                <a:cubicBezTo>
                  <a:pt x="350" y="382"/>
                  <a:pt x="350" y="382"/>
                  <a:pt x="350" y="382"/>
                </a:cubicBezTo>
                <a:close/>
                <a:moveTo>
                  <a:pt x="294" y="47"/>
                </a:moveTo>
                <a:cubicBezTo>
                  <a:pt x="288" y="45"/>
                  <a:pt x="288" y="45"/>
                  <a:pt x="288" y="45"/>
                </a:cubicBezTo>
                <a:cubicBezTo>
                  <a:pt x="302" y="35"/>
                  <a:pt x="302" y="35"/>
                  <a:pt x="302" y="35"/>
                </a:cubicBezTo>
                <a:cubicBezTo>
                  <a:pt x="310" y="34"/>
                  <a:pt x="310" y="34"/>
                  <a:pt x="310" y="34"/>
                </a:cubicBezTo>
                <a:cubicBezTo>
                  <a:pt x="313" y="25"/>
                  <a:pt x="313" y="25"/>
                  <a:pt x="313" y="25"/>
                </a:cubicBezTo>
                <a:cubicBezTo>
                  <a:pt x="322" y="22"/>
                  <a:pt x="322" y="22"/>
                  <a:pt x="322" y="22"/>
                </a:cubicBezTo>
                <a:cubicBezTo>
                  <a:pt x="340" y="20"/>
                  <a:pt x="340" y="20"/>
                  <a:pt x="340" y="20"/>
                </a:cubicBezTo>
                <a:cubicBezTo>
                  <a:pt x="346" y="10"/>
                  <a:pt x="346" y="10"/>
                  <a:pt x="346" y="10"/>
                </a:cubicBezTo>
                <a:cubicBezTo>
                  <a:pt x="359" y="9"/>
                  <a:pt x="359" y="9"/>
                  <a:pt x="359" y="9"/>
                </a:cubicBezTo>
                <a:cubicBezTo>
                  <a:pt x="369" y="0"/>
                  <a:pt x="369" y="0"/>
                  <a:pt x="369" y="0"/>
                </a:cubicBezTo>
                <a:cubicBezTo>
                  <a:pt x="394" y="3"/>
                  <a:pt x="394" y="3"/>
                  <a:pt x="394" y="3"/>
                </a:cubicBezTo>
                <a:cubicBezTo>
                  <a:pt x="391" y="6"/>
                  <a:pt x="391" y="6"/>
                  <a:pt x="391" y="6"/>
                </a:cubicBezTo>
                <a:cubicBezTo>
                  <a:pt x="393" y="7"/>
                  <a:pt x="393" y="7"/>
                  <a:pt x="393" y="7"/>
                </a:cubicBezTo>
                <a:cubicBezTo>
                  <a:pt x="391" y="10"/>
                  <a:pt x="391" y="10"/>
                  <a:pt x="391" y="10"/>
                </a:cubicBezTo>
                <a:cubicBezTo>
                  <a:pt x="384" y="14"/>
                  <a:pt x="384" y="14"/>
                  <a:pt x="384" y="14"/>
                </a:cubicBezTo>
                <a:cubicBezTo>
                  <a:pt x="384" y="14"/>
                  <a:pt x="384" y="14"/>
                  <a:pt x="384" y="14"/>
                </a:cubicBezTo>
                <a:cubicBezTo>
                  <a:pt x="391" y="11"/>
                  <a:pt x="391" y="11"/>
                  <a:pt x="391" y="11"/>
                </a:cubicBezTo>
                <a:cubicBezTo>
                  <a:pt x="392" y="19"/>
                  <a:pt x="392" y="19"/>
                  <a:pt x="392" y="19"/>
                </a:cubicBezTo>
                <a:cubicBezTo>
                  <a:pt x="396" y="13"/>
                  <a:pt x="396" y="13"/>
                  <a:pt x="396" y="13"/>
                </a:cubicBezTo>
                <a:cubicBezTo>
                  <a:pt x="395" y="10"/>
                  <a:pt x="395" y="10"/>
                  <a:pt x="395" y="10"/>
                </a:cubicBezTo>
                <a:cubicBezTo>
                  <a:pt x="402" y="12"/>
                  <a:pt x="402" y="12"/>
                  <a:pt x="402" y="12"/>
                </a:cubicBezTo>
                <a:cubicBezTo>
                  <a:pt x="404" y="22"/>
                  <a:pt x="404" y="22"/>
                  <a:pt x="404" y="22"/>
                </a:cubicBezTo>
                <a:cubicBezTo>
                  <a:pt x="406" y="10"/>
                  <a:pt x="406" y="10"/>
                  <a:pt x="406" y="10"/>
                </a:cubicBezTo>
                <a:cubicBezTo>
                  <a:pt x="412" y="10"/>
                  <a:pt x="412" y="10"/>
                  <a:pt x="412" y="10"/>
                </a:cubicBezTo>
                <a:cubicBezTo>
                  <a:pt x="412" y="8"/>
                  <a:pt x="412" y="8"/>
                  <a:pt x="412" y="8"/>
                </a:cubicBezTo>
                <a:cubicBezTo>
                  <a:pt x="422" y="10"/>
                  <a:pt x="422" y="10"/>
                  <a:pt x="422" y="10"/>
                </a:cubicBezTo>
                <a:cubicBezTo>
                  <a:pt x="423" y="22"/>
                  <a:pt x="423" y="22"/>
                  <a:pt x="423" y="22"/>
                </a:cubicBezTo>
                <a:cubicBezTo>
                  <a:pt x="431" y="32"/>
                  <a:pt x="431" y="32"/>
                  <a:pt x="431" y="32"/>
                </a:cubicBezTo>
                <a:cubicBezTo>
                  <a:pt x="429" y="37"/>
                  <a:pt x="429" y="37"/>
                  <a:pt x="429" y="37"/>
                </a:cubicBezTo>
                <a:cubicBezTo>
                  <a:pt x="437" y="45"/>
                  <a:pt x="437" y="45"/>
                  <a:pt x="437" y="45"/>
                </a:cubicBezTo>
                <a:cubicBezTo>
                  <a:pt x="440" y="43"/>
                  <a:pt x="440" y="43"/>
                  <a:pt x="440" y="43"/>
                </a:cubicBezTo>
                <a:cubicBezTo>
                  <a:pt x="450" y="46"/>
                  <a:pt x="450" y="46"/>
                  <a:pt x="450" y="46"/>
                </a:cubicBezTo>
                <a:cubicBezTo>
                  <a:pt x="454" y="52"/>
                  <a:pt x="454" y="52"/>
                  <a:pt x="454" y="52"/>
                </a:cubicBezTo>
                <a:cubicBezTo>
                  <a:pt x="472" y="82"/>
                  <a:pt x="472" y="82"/>
                  <a:pt x="472" y="82"/>
                </a:cubicBezTo>
                <a:cubicBezTo>
                  <a:pt x="474" y="85"/>
                  <a:pt x="474" y="85"/>
                  <a:pt x="474" y="85"/>
                </a:cubicBezTo>
                <a:cubicBezTo>
                  <a:pt x="467" y="88"/>
                  <a:pt x="467" y="88"/>
                  <a:pt x="467" y="88"/>
                </a:cubicBezTo>
                <a:cubicBezTo>
                  <a:pt x="480" y="96"/>
                  <a:pt x="480" y="96"/>
                  <a:pt x="480" y="96"/>
                </a:cubicBezTo>
                <a:cubicBezTo>
                  <a:pt x="485" y="103"/>
                  <a:pt x="485" y="103"/>
                  <a:pt x="485" y="103"/>
                </a:cubicBezTo>
                <a:cubicBezTo>
                  <a:pt x="493" y="104"/>
                  <a:pt x="493" y="104"/>
                  <a:pt x="493" y="104"/>
                </a:cubicBezTo>
                <a:cubicBezTo>
                  <a:pt x="501" y="114"/>
                  <a:pt x="501" y="114"/>
                  <a:pt x="501" y="114"/>
                </a:cubicBezTo>
                <a:cubicBezTo>
                  <a:pt x="500" y="114"/>
                  <a:pt x="498" y="116"/>
                  <a:pt x="497" y="117"/>
                </a:cubicBezTo>
                <a:cubicBezTo>
                  <a:pt x="483" y="117"/>
                  <a:pt x="483" y="117"/>
                  <a:pt x="483" y="117"/>
                </a:cubicBezTo>
                <a:cubicBezTo>
                  <a:pt x="483" y="117"/>
                  <a:pt x="483" y="117"/>
                  <a:pt x="483" y="117"/>
                </a:cubicBezTo>
                <a:cubicBezTo>
                  <a:pt x="473" y="110"/>
                  <a:pt x="473" y="110"/>
                  <a:pt x="473" y="110"/>
                </a:cubicBezTo>
                <a:cubicBezTo>
                  <a:pt x="470" y="112"/>
                  <a:pt x="470" y="112"/>
                  <a:pt x="470" y="112"/>
                </a:cubicBezTo>
                <a:cubicBezTo>
                  <a:pt x="476" y="117"/>
                  <a:pt x="476" y="117"/>
                  <a:pt x="476" y="117"/>
                </a:cubicBezTo>
                <a:cubicBezTo>
                  <a:pt x="466" y="128"/>
                  <a:pt x="466" y="128"/>
                  <a:pt x="466" y="128"/>
                </a:cubicBezTo>
                <a:cubicBezTo>
                  <a:pt x="471" y="128"/>
                  <a:pt x="471" y="128"/>
                  <a:pt x="471" y="128"/>
                </a:cubicBezTo>
                <a:cubicBezTo>
                  <a:pt x="478" y="120"/>
                  <a:pt x="478" y="120"/>
                  <a:pt x="478" y="120"/>
                </a:cubicBezTo>
                <a:cubicBezTo>
                  <a:pt x="482" y="120"/>
                  <a:pt x="482" y="120"/>
                  <a:pt x="482" y="120"/>
                </a:cubicBezTo>
                <a:cubicBezTo>
                  <a:pt x="481" y="122"/>
                  <a:pt x="481" y="122"/>
                  <a:pt x="481" y="122"/>
                </a:cubicBezTo>
                <a:cubicBezTo>
                  <a:pt x="497" y="119"/>
                  <a:pt x="497" y="119"/>
                  <a:pt x="497" y="119"/>
                </a:cubicBezTo>
                <a:cubicBezTo>
                  <a:pt x="488" y="138"/>
                  <a:pt x="488" y="138"/>
                  <a:pt x="488" y="138"/>
                </a:cubicBezTo>
                <a:cubicBezTo>
                  <a:pt x="466" y="155"/>
                  <a:pt x="466" y="155"/>
                  <a:pt x="466" y="155"/>
                </a:cubicBezTo>
                <a:cubicBezTo>
                  <a:pt x="457" y="151"/>
                  <a:pt x="457" y="151"/>
                  <a:pt x="457" y="151"/>
                </a:cubicBezTo>
                <a:cubicBezTo>
                  <a:pt x="451" y="174"/>
                  <a:pt x="451" y="174"/>
                  <a:pt x="451" y="174"/>
                </a:cubicBezTo>
                <a:cubicBezTo>
                  <a:pt x="415" y="191"/>
                  <a:pt x="415" y="191"/>
                  <a:pt x="415" y="191"/>
                </a:cubicBezTo>
                <a:cubicBezTo>
                  <a:pt x="418" y="213"/>
                  <a:pt x="418" y="213"/>
                  <a:pt x="418" y="213"/>
                </a:cubicBezTo>
                <a:cubicBezTo>
                  <a:pt x="409" y="225"/>
                  <a:pt x="409" y="225"/>
                  <a:pt x="409" y="225"/>
                </a:cubicBezTo>
                <a:cubicBezTo>
                  <a:pt x="404" y="254"/>
                  <a:pt x="404" y="254"/>
                  <a:pt x="404" y="254"/>
                </a:cubicBezTo>
                <a:cubicBezTo>
                  <a:pt x="391" y="255"/>
                  <a:pt x="391" y="255"/>
                  <a:pt x="391" y="255"/>
                </a:cubicBezTo>
                <a:cubicBezTo>
                  <a:pt x="384" y="245"/>
                  <a:pt x="384" y="245"/>
                  <a:pt x="384" y="245"/>
                </a:cubicBezTo>
                <a:cubicBezTo>
                  <a:pt x="370" y="250"/>
                  <a:pt x="370" y="250"/>
                  <a:pt x="370" y="250"/>
                </a:cubicBezTo>
                <a:cubicBezTo>
                  <a:pt x="358" y="245"/>
                  <a:pt x="358" y="245"/>
                  <a:pt x="358" y="245"/>
                </a:cubicBezTo>
                <a:cubicBezTo>
                  <a:pt x="331" y="202"/>
                  <a:pt x="331" y="202"/>
                  <a:pt x="331" y="202"/>
                </a:cubicBezTo>
                <a:cubicBezTo>
                  <a:pt x="322" y="200"/>
                  <a:pt x="322" y="200"/>
                  <a:pt x="322" y="200"/>
                </a:cubicBezTo>
                <a:cubicBezTo>
                  <a:pt x="321" y="173"/>
                  <a:pt x="321" y="173"/>
                  <a:pt x="321" y="173"/>
                </a:cubicBezTo>
                <a:cubicBezTo>
                  <a:pt x="334" y="168"/>
                  <a:pt x="334" y="168"/>
                  <a:pt x="334" y="168"/>
                </a:cubicBezTo>
                <a:cubicBezTo>
                  <a:pt x="335" y="162"/>
                  <a:pt x="335" y="162"/>
                  <a:pt x="335" y="162"/>
                </a:cubicBezTo>
                <a:cubicBezTo>
                  <a:pt x="317" y="159"/>
                  <a:pt x="317" y="159"/>
                  <a:pt x="317" y="159"/>
                </a:cubicBezTo>
                <a:cubicBezTo>
                  <a:pt x="319" y="149"/>
                  <a:pt x="319" y="149"/>
                  <a:pt x="319" y="149"/>
                </a:cubicBezTo>
                <a:cubicBezTo>
                  <a:pt x="324" y="148"/>
                  <a:pt x="324" y="148"/>
                  <a:pt x="324" y="148"/>
                </a:cubicBezTo>
                <a:cubicBezTo>
                  <a:pt x="339" y="148"/>
                  <a:pt x="339" y="148"/>
                  <a:pt x="339" y="148"/>
                </a:cubicBezTo>
                <a:cubicBezTo>
                  <a:pt x="327" y="133"/>
                  <a:pt x="327" y="133"/>
                  <a:pt x="327" y="133"/>
                </a:cubicBezTo>
                <a:cubicBezTo>
                  <a:pt x="325" y="136"/>
                  <a:pt x="325" y="136"/>
                  <a:pt x="325" y="136"/>
                </a:cubicBezTo>
                <a:cubicBezTo>
                  <a:pt x="304" y="94"/>
                  <a:pt x="304" y="94"/>
                  <a:pt x="304" y="94"/>
                </a:cubicBezTo>
                <a:cubicBezTo>
                  <a:pt x="274" y="86"/>
                  <a:pt x="274" y="86"/>
                  <a:pt x="274" y="86"/>
                </a:cubicBezTo>
                <a:cubicBezTo>
                  <a:pt x="270" y="74"/>
                  <a:pt x="270" y="74"/>
                  <a:pt x="270" y="74"/>
                </a:cubicBezTo>
                <a:cubicBezTo>
                  <a:pt x="279" y="75"/>
                  <a:pt x="279" y="75"/>
                  <a:pt x="279" y="75"/>
                </a:cubicBezTo>
                <a:cubicBezTo>
                  <a:pt x="279" y="71"/>
                  <a:pt x="279" y="71"/>
                  <a:pt x="279" y="71"/>
                </a:cubicBezTo>
                <a:cubicBezTo>
                  <a:pt x="268" y="70"/>
                  <a:pt x="268" y="70"/>
                  <a:pt x="268" y="70"/>
                </a:cubicBezTo>
                <a:cubicBezTo>
                  <a:pt x="265" y="61"/>
                  <a:pt x="265" y="61"/>
                  <a:pt x="265" y="61"/>
                </a:cubicBezTo>
                <a:cubicBezTo>
                  <a:pt x="276" y="55"/>
                  <a:pt x="276" y="55"/>
                  <a:pt x="276" y="55"/>
                </a:cubicBezTo>
                <a:cubicBezTo>
                  <a:pt x="291" y="54"/>
                  <a:pt x="291" y="54"/>
                  <a:pt x="291" y="54"/>
                </a:cubicBezTo>
                <a:cubicBezTo>
                  <a:pt x="294" y="47"/>
                  <a:pt x="294" y="47"/>
                  <a:pt x="294" y="47"/>
                </a:cubicBezTo>
                <a:close/>
                <a:moveTo>
                  <a:pt x="1047" y="106"/>
                </a:moveTo>
                <a:cubicBezTo>
                  <a:pt x="1123" y="205"/>
                  <a:pt x="1168" y="328"/>
                  <a:pt x="1168" y="461"/>
                </a:cubicBezTo>
                <a:cubicBezTo>
                  <a:pt x="1168" y="487"/>
                  <a:pt x="1166" y="512"/>
                  <a:pt x="1163" y="537"/>
                </a:cubicBezTo>
                <a:cubicBezTo>
                  <a:pt x="1153" y="535"/>
                  <a:pt x="1153" y="535"/>
                  <a:pt x="1153" y="535"/>
                </a:cubicBezTo>
                <a:cubicBezTo>
                  <a:pt x="1132" y="490"/>
                  <a:pt x="1132" y="490"/>
                  <a:pt x="1132" y="490"/>
                </a:cubicBezTo>
                <a:cubicBezTo>
                  <a:pt x="1063" y="529"/>
                  <a:pt x="1063" y="529"/>
                  <a:pt x="1063" y="529"/>
                </a:cubicBezTo>
                <a:cubicBezTo>
                  <a:pt x="1060" y="562"/>
                  <a:pt x="1060" y="562"/>
                  <a:pt x="1060" y="562"/>
                </a:cubicBezTo>
                <a:cubicBezTo>
                  <a:pt x="1048" y="584"/>
                  <a:pt x="1048" y="584"/>
                  <a:pt x="1048" y="584"/>
                </a:cubicBezTo>
                <a:cubicBezTo>
                  <a:pt x="1018" y="509"/>
                  <a:pt x="1018" y="509"/>
                  <a:pt x="1018" y="509"/>
                </a:cubicBezTo>
                <a:cubicBezTo>
                  <a:pt x="990" y="473"/>
                  <a:pt x="990" y="473"/>
                  <a:pt x="990" y="473"/>
                </a:cubicBezTo>
                <a:cubicBezTo>
                  <a:pt x="926" y="470"/>
                  <a:pt x="926" y="470"/>
                  <a:pt x="926" y="470"/>
                </a:cubicBezTo>
                <a:cubicBezTo>
                  <a:pt x="891" y="446"/>
                  <a:pt x="891" y="446"/>
                  <a:pt x="891" y="446"/>
                </a:cubicBezTo>
                <a:cubicBezTo>
                  <a:pt x="877" y="448"/>
                  <a:pt x="877" y="448"/>
                  <a:pt x="877" y="448"/>
                </a:cubicBezTo>
                <a:cubicBezTo>
                  <a:pt x="904" y="485"/>
                  <a:pt x="904" y="485"/>
                  <a:pt x="904" y="485"/>
                </a:cubicBezTo>
                <a:cubicBezTo>
                  <a:pt x="924" y="482"/>
                  <a:pt x="924" y="482"/>
                  <a:pt x="924" y="482"/>
                </a:cubicBezTo>
                <a:cubicBezTo>
                  <a:pt x="952" y="496"/>
                  <a:pt x="952" y="496"/>
                  <a:pt x="952" y="496"/>
                </a:cubicBezTo>
                <a:cubicBezTo>
                  <a:pt x="913" y="531"/>
                  <a:pt x="913" y="531"/>
                  <a:pt x="913" y="531"/>
                </a:cubicBezTo>
                <a:cubicBezTo>
                  <a:pt x="855" y="556"/>
                  <a:pt x="855" y="556"/>
                  <a:pt x="855" y="556"/>
                </a:cubicBezTo>
                <a:cubicBezTo>
                  <a:pt x="849" y="525"/>
                  <a:pt x="849" y="525"/>
                  <a:pt x="849" y="525"/>
                </a:cubicBezTo>
                <a:cubicBezTo>
                  <a:pt x="804" y="459"/>
                  <a:pt x="804" y="459"/>
                  <a:pt x="804" y="459"/>
                </a:cubicBezTo>
                <a:cubicBezTo>
                  <a:pt x="802" y="465"/>
                  <a:pt x="802" y="465"/>
                  <a:pt x="802" y="465"/>
                </a:cubicBezTo>
                <a:cubicBezTo>
                  <a:pt x="796" y="460"/>
                  <a:pt x="796" y="460"/>
                  <a:pt x="796" y="460"/>
                </a:cubicBezTo>
                <a:cubicBezTo>
                  <a:pt x="796" y="460"/>
                  <a:pt x="796" y="460"/>
                  <a:pt x="796" y="460"/>
                </a:cubicBezTo>
                <a:cubicBezTo>
                  <a:pt x="824" y="532"/>
                  <a:pt x="824" y="532"/>
                  <a:pt x="824" y="532"/>
                </a:cubicBezTo>
                <a:cubicBezTo>
                  <a:pt x="854" y="570"/>
                  <a:pt x="854" y="570"/>
                  <a:pt x="854" y="570"/>
                </a:cubicBezTo>
                <a:cubicBezTo>
                  <a:pt x="893" y="561"/>
                  <a:pt x="893" y="561"/>
                  <a:pt x="893" y="561"/>
                </a:cubicBezTo>
                <a:cubicBezTo>
                  <a:pt x="875" y="609"/>
                  <a:pt x="875" y="609"/>
                  <a:pt x="875" y="609"/>
                </a:cubicBezTo>
                <a:cubicBezTo>
                  <a:pt x="827" y="647"/>
                  <a:pt x="827" y="647"/>
                  <a:pt x="827" y="647"/>
                </a:cubicBezTo>
                <a:cubicBezTo>
                  <a:pt x="840" y="714"/>
                  <a:pt x="840" y="714"/>
                  <a:pt x="840" y="714"/>
                </a:cubicBezTo>
                <a:cubicBezTo>
                  <a:pt x="804" y="736"/>
                  <a:pt x="804" y="736"/>
                  <a:pt x="804" y="736"/>
                </a:cubicBezTo>
                <a:cubicBezTo>
                  <a:pt x="804" y="769"/>
                  <a:pt x="804" y="769"/>
                  <a:pt x="804" y="769"/>
                </a:cubicBezTo>
                <a:cubicBezTo>
                  <a:pt x="764" y="830"/>
                  <a:pt x="764" y="830"/>
                  <a:pt x="764" y="830"/>
                </a:cubicBezTo>
                <a:cubicBezTo>
                  <a:pt x="717" y="828"/>
                  <a:pt x="717" y="828"/>
                  <a:pt x="717" y="828"/>
                </a:cubicBezTo>
                <a:cubicBezTo>
                  <a:pt x="664" y="720"/>
                  <a:pt x="664" y="720"/>
                  <a:pt x="664" y="720"/>
                </a:cubicBezTo>
                <a:cubicBezTo>
                  <a:pt x="683" y="692"/>
                  <a:pt x="683" y="692"/>
                  <a:pt x="683" y="692"/>
                </a:cubicBezTo>
                <a:cubicBezTo>
                  <a:pt x="652" y="633"/>
                  <a:pt x="652" y="633"/>
                  <a:pt x="652" y="633"/>
                </a:cubicBezTo>
                <a:cubicBezTo>
                  <a:pt x="658" y="604"/>
                  <a:pt x="658" y="604"/>
                  <a:pt x="658" y="604"/>
                </a:cubicBezTo>
                <a:cubicBezTo>
                  <a:pt x="631" y="590"/>
                  <a:pt x="631" y="590"/>
                  <a:pt x="631" y="590"/>
                </a:cubicBezTo>
                <a:cubicBezTo>
                  <a:pt x="566" y="604"/>
                  <a:pt x="566" y="604"/>
                  <a:pt x="566" y="604"/>
                </a:cubicBezTo>
                <a:cubicBezTo>
                  <a:pt x="508" y="551"/>
                  <a:pt x="508" y="551"/>
                  <a:pt x="508" y="551"/>
                </a:cubicBezTo>
                <a:cubicBezTo>
                  <a:pt x="509" y="493"/>
                  <a:pt x="509" y="493"/>
                  <a:pt x="509" y="493"/>
                </a:cubicBezTo>
                <a:cubicBezTo>
                  <a:pt x="570" y="420"/>
                  <a:pt x="570" y="420"/>
                  <a:pt x="570" y="420"/>
                </a:cubicBezTo>
                <a:cubicBezTo>
                  <a:pt x="573" y="412"/>
                  <a:pt x="573" y="412"/>
                  <a:pt x="573" y="412"/>
                </a:cubicBezTo>
                <a:cubicBezTo>
                  <a:pt x="592" y="417"/>
                  <a:pt x="592" y="417"/>
                  <a:pt x="592" y="417"/>
                </a:cubicBezTo>
                <a:cubicBezTo>
                  <a:pt x="602" y="414"/>
                  <a:pt x="602" y="414"/>
                  <a:pt x="602" y="414"/>
                </a:cubicBezTo>
                <a:cubicBezTo>
                  <a:pt x="659" y="406"/>
                  <a:pt x="659" y="406"/>
                  <a:pt x="659" y="406"/>
                </a:cubicBezTo>
                <a:cubicBezTo>
                  <a:pt x="675" y="417"/>
                  <a:pt x="675" y="417"/>
                  <a:pt x="675" y="417"/>
                </a:cubicBezTo>
                <a:cubicBezTo>
                  <a:pt x="661" y="423"/>
                  <a:pt x="661" y="423"/>
                  <a:pt x="661" y="423"/>
                </a:cubicBezTo>
                <a:cubicBezTo>
                  <a:pt x="717" y="449"/>
                  <a:pt x="717" y="449"/>
                  <a:pt x="717" y="449"/>
                </a:cubicBezTo>
                <a:cubicBezTo>
                  <a:pt x="723" y="439"/>
                  <a:pt x="723" y="439"/>
                  <a:pt x="723" y="439"/>
                </a:cubicBezTo>
                <a:cubicBezTo>
                  <a:pt x="730" y="433"/>
                  <a:pt x="730" y="433"/>
                  <a:pt x="730" y="433"/>
                </a:cubicBezTo>
                <a:cubicBezTo>
                  <a:pt x="765" y="444"/>
                  <a:pt x="765" y="444"/>
                  <a:pt x="765" y="444"/>
                </a:cubicBezTo>
                <a:cubicBezTo>
                  <a:pt x="802" y="441"/>
                  <a:pt x="802" y="441"/>
                  <a:pt x="802" y="441"/>
                </a:cubicBezTo>
                <a:cubicBezTo>
                  <a:pt x="808" y="423"/>
                  <a:pt x="808" y="423"/>
                  <a:pt x="808" y="423"/>
                </a:cubicBezTo>
                <a:cubicBezTo>
                  <a:pt x="810" y="407"/>
                  <a:pt x="810" y="407"/>
                  <a:pt x="810" y="407"/>
                </a:cubicBezTo>
                <a:cubicBezTo>
                  <a:pt x="805" y="407"/>
                  <a:pt x="805" y="407"/>
                  <a:pt x="805" y="407"/>
                </a:cubicBezTo>
                <a:cubicBezTo>
                  <a:pt x="802" y="412"/>
                  <a:pt x="802" y="412"/>
                  <a:pt x="802" y="412"/>
                </a:cubicBezTo>
                <a:cubicBezTo>
                  <a:pt x="793" y="412"/>
                  <a:pt x="793" y="412"/>
                  <a:pt x="793" y="412"/>
                </a:cubicBezTo>
                <a:cubicBezTo>
                  <a:pt x="787" y="407"/>
                  <a:pt x="787" y="407"/>
                  <a:pt x="787" y="407"/>
                </a:cubicBezTo>
                <a:cubicBezTo>
                  <a:pt x="766" y="406"/>
                  <a:pt x="766" y="406"/>
                  <a:pt x="766" y="406"/>
                </a:cubicBezTo>
                <a:cubicBezTo>
                  <a:pt x="756" y="385"/>
                  <a:pt x="756" y="385"/>
                  <a:pt x="756" y="385"/>
                </a:cubicBezTo>
                <a:cubicBezTo>
                  <a:pt x="774" y="378"/>
                  <a:pt x="774" y="378"/>
                  <a:pt x="774" y="378"/>
                </a:cubicBezTo>
                <a:cubicBezTo>
                  <a:pt x="755" y="380"/>
                  <a:pt x="755" y="380"/>
                  <a:pt x="755" y="380"/>
                </a:cubicBezTo>
                <a:cubicBezTo>
                  <a:pt x="738" y="382"/>
                  <a:pt x="738" y="382"/>
                  <a:pt x="738" y="382"/>
                </a:cubicBezTo>
                <a:cubicBezTo>
                  <a:pt x="742" y="399"/>
                  <a:pt x="742" y="399"/>
                  <a:pt x="742" y="399"/>
                </a:cubicBezTo>
                <a:cubicBezTo>
                  <a:pt x="735" y="411"/>
                  <a:pt x="735" y="411"/>
                  <a:pt x="735" y="411"/>
                </a:cubicBezTo>
                <a:cubicBezTo>
                  <a:pt x="720" y="388"/>
                  <a:pt x="720" y="388"/>
                  <a:pt x="720" y="388"/>
                </a:cubicBezTo>
                <a:cubicBezTo>
                  <a:pt x="721" y="374"/>
                  <a:pt x="721" y="374"/>
                  <a:pt x="721" y="374"/>
                </a:cubicBezTo>
                <a:cubicBezTo>
                  <a:pt x="700" y="362"/>
                  <a:pt x="700" y="362"/>
                  <a:pt x="700" y="362"/>
                </a:cubicBezTo>
                <a:cubicBezTo>
                  <a:pt x="685" y="346"/>
                  <a:pt x="685" y="346"/>
                  <a:pt x="685" y="346"/>
                </a:cubicBezTo>
                <a:cubicBezTo>
                  <a:pt x="675" y="349"/>
                  <a:pt x="675" y="349"/>
                  <a:pt x="675" y="349"/>
                </a:cubicBezTo>
                <a:cubicBezTo>
                  <a:pt x="676" y="358"/>
                  <a:pt x="676" y="358"/>
                  <a:pt x="676" y="358"/>
                </a:cubicBezTo>
                <a:cubicBezTo>
                  <a:pt x="694" y="371"/>
                  <a:pt x="694" y="371"/>
                  <a:pt x="694" y="371"/>
                </a:cubicBezTo>
                <a:cubicBezTo>
                  <a:pt x="704" y="380"/>
                  <a:pt x="704" y="380"/>
                  <a:pt x="704" y="380"/>
                </a:cubicBezTo>
                <a:cubicBezTo>
                  <a:pt x="706" y="380"/>
                  <a:pt x="706" y="380"/>
                  <a:pt x="706" y="380"/>
                </a:cubicBezTo>
                <a:cubicBezTo>
                  <a:pt x="712" y="385"/>
                  <a:pt x="712" y="385"/>
                  <a:pt x="712" y="385"/>
                </a:cubicBezTo>
                <a:cubicBezTo>
                  <a:pt x="711" y="386"/>
                  <a:pt x="711" y="386"/>
                  <a:pt x="711" y="386"/>
                </a:cubicBezTo>
                <a:cubicBezTo>
                  <a:pt x="712" y="386"/>
                  <a:pt x="712" y="386"/>
                  <a:pt x="712" y="386"/>
                </a:cubicBezTo>
                <a:cubicBezTo>
                  <a:pt x="711" y="386"/>
                  <a:pt x="711" y="386"/>
                  <a:pt x="711" y="386"/>
                </a:cubicBezTo>
                <a:cubicBezTo>
                  <a:pt x="711" y="387"/>
                  <a:pt x="711" y="387"/>
                  <a:pt x="711" y="387"/>
                </a:cubicBezTo>
                <a:cubicBezTo>
                  <a:pt x="705" y="384"/>
                  <a:pt x="705" y="384"/>
                  <a:pt x="705" y="384"/>
                </a:cubicBezTo>
                <a:cubicBezTo>
                  <a:pt x="705" y="391"/>
                  <a:pt x="705" y="391"/>
                  <a:pt x="705" y="391"/>
                </a:cubicBezTo>
                <a:cubicBezTo>
                  <a:pt x="696" y="398"/>
                  <a:pt x="696" y="398"/>
                  <a:pt x="696" y="398"/>
                </a:cubicBezTo>
                <a:cubicBezTo>
                  <a:pt x="698" y="387"/>
                  <a:pt x="698" y="387"/>
                  <a:pt x="698" y="387"/>
                </a:cubicBezTo>
                <a:cubicBezTo>
                  <a:pt x="671" y="368"/>
                  <a:pt x="671" y="368"/>
                  <a:pt x="671" y="368"/>
                </a:cubicBezTo>
                <a:cubicBezTo>
                  <a:pt x="659" y="354"/>
                  <a:pt x="659" y="354"/>
                  <a:pt x="659" y="354"/>
                </a:cubicBezTo>
                <a:cubicBezTo>
                  <a:pt x="640" y="366"/>
                  <a:pt x="640" y="366"/>
                  <a:pt x="640" y="366"/>
                </a:cubicBezTo>
                <a:cubicBezTo>
                  <a:pt x="629" y="359"/>
                  <a:pt x="629" y="359"/>
                  <a:pt x="629" y="359"/>
                </a:cubicBezTo>
                <a:cubicBezTo>
                  <a:pt x="625" y="371"/>
                  <a:pt x="625" y="371"/>
                  <a:pt x="625" y="371"/>
                </a:cubicBezTo>
                <a:cubicBezTo>
                  <a:pt x="612" y="376"/>
                  <a:pt x="612" y="376"/>
                  <a:pt x="612" y="376"/>
                </a:cubicBezTo>
                <a:cubicBezTo>
                  <a:pt x="604" y="386"/>
                  <a:pt x="604" y="386"/>
                  <a:pt x="604" y="386"/>
                </a:cubicBezTo>
                <a:cubicBezTo>
                  <a:pt x="607" y="397"/>
                  <a:pt x="607" y="397"/>
                  <a:pt x="607" y="397"/>
                </a:cubicBezTo>
                <a:cubicBezTo>
                  <a:pt x="601" y="405"/>
                  <a:pt x="601" y="405"/>
                  <a:pt x="601" y="405"/>
                </a:cubicBezTo>
                <a:cubicBezTo>
                  <a:pt x="580" y="410"/>
                  <a:pt x="580" y="410"/>
                  <a:pt x="580" y="410"/>
                </a:cubicBezTo>
                <a:cubicBezTo>
                  <a:pt x="551" y="400"/>
                  <a:pt x="551" y="400"/>
                  <a:pt x="551" y="400"/>
                </a:cubicBezTo>
                <a:cubicBezTo>
                  <a:pt x="555" y="361"/>
                  <a:pt x="555" y="361"/>
                  <a:pt x="555" y="361"/>
                </a:cubicBezTo>
                <a:cubicBezTo>
                  <a:pt x="596" y="362"/>
                  <a:pt x="596" y="362"/>
                  <a:pt x="596" y="362"/>
                </a:cubicBezTo>
                <a:cubicBezTo>
                  <a:pt x="598" y="341"/>
                  <a:pt x="598" y="341"/>
                  <a:pt x="598" y="341"/>
                </a:cubicBezTo>
                <a:cubicBezTo>
                  <a:pt x="581" y="326"/>
                  <a:pt x="581" y="326"/>
                  <a:pt x="581" y="326"/>
                </a:cubicBezTo>
                <a:cubicBezTo>
                  <a:pt x="606" y="321"/>
                  <a:pt x="606" y="321"/>
                  <a:pt x="606" y="321"/>
                </a:cubicBezTo>
                <a:cubicBezTo>
                  <a:pt x="633" y="294"/>
                  <a:pt x="633" y="294"/>
                  <a:pt x="633" y="294"/>
                </a:cubicBezTo>
                <a:cubicBezTo>
                  <a:pt x="658" y="287"/>
                  <a:pt x="658" y="287"/>
                  <a:pt x="658" y="287"/>
                </a:cubicBezTo>
                <a:cubicBezTo>
                  <a:pt x="647" y="262"/>
                  <a:pt x="647" y="262"/>
                  <a:pt x="647" y="262"/>
                </a:cubicBezTo>
                <a:cubicBezTo>
                  <a:pt x="661" y="260"/>
                  <a:pt x="661" y="260"/>
                  <a:pt x="661" y="260"/>
                </a:cubicBezTo>
                <a:cubicBezTo>
                  <a:pt x="669" y="283"/>
                  <a:pt x="669" y="283"/>
                  <a:pt x="669" y="283"/>
                </a:cubicBezTo>
                <a:cubicBezTo>
                  <a:pt x="703" y="283"/>
                  <a:pt x="703" y="283"/>
                  <a:pt x="703" y="283"/>
                </a:cubicBezTo>
                <a:cubicBezTo>
                  <a:pt x="724" y="268"/>
                  <a:pt x="724" y="268"/>
                  <a:pt x="724" y="268"/>
                </a:cubicBezTo>
                <a:cubicBezTo>
                  <a:pt x="742" y="241"/>
                  <a:pt x="742" y="241"/>
                  <a:pt x="742" y="241"/>
                </a:cubicBezTo>
                <a:cubicBezTo>
                  <a:pt x="774" y="230"/>
                  <a:pt x="774" y="230"/>
                  <a:pt x="774" y="230"/>
                </a:cubicBezTo>
                <a:cubicBezTo>
                  <a:pt x="744" y="233"/>
                  <a:pt x="744" y="233"/>
                  <a:pt x="744" y="233"/>
                </a:cubicBezTo>
                <a:cubicBezTo>
                  <a:pt x="728" y="226"/>
                  <a:pt x="728" y="226"/>
                  <a:pt x="728" y="226"/>
                </a:cubicBezTo>
                <a:cubicBezTo>
                  <a:pt x="727" y="208"/>
                  <a:pt x="727" y="208"/>
                  <a:pt x="727" y="208"/>
                </a:cubicBezTo>
                <a:cubicBezTo>
                  <a:pt x="753" y="186"/>
                  <a:pt x="753" y="186"/>
                  <a:pt x="753" y="186"/>
                </a:cubicBezTo>
                <a:cubicBezTo>
                  <a:pt x="738" y="180"/>
                  <a:pt x="738" y="180"/>
                  <a:pt x="738" y="180"/>
                </a:cubicBezTo>
                <a:cubicBezTo>
                  <a:pt x="705" y="208"/>
                  <a:pt x="705" y="208"/>
                  <a:pt x="705" y="208"/>
                </a:cubicBezTo>
                <a:cubicBezTo>
                  <a:pt x="710" y="233"/>
                  <a:pt x="710" y="233"/>
                  <a:pt x="710" y="233"/>
                </a:cubicBezTo>
                <a:cubicBezTo>
                  <a:pt x="703" y="265"/>
                  <a:pt x="703" y="265"/>
                  <a:pt x="703" y="265"/>
                </a:cubicBezTo>
                <a:cubicBezTo>
                  <a:pt x="681" y="271"/>
                  <a:pt x="681" y="271"/>
                  <a:pt x="681" y="271"/>
                </a:cubicBezTo>
                <a:cubicBezTo>
                  <a:pt x="672" y="241"/>
                  <a:pt x="672" y="241"/>
                  <a:pt x="672" y="241"/>
                </a:cubicBezTo>
                <a:cubicBezTo>
                  <a:pt x="638" y="255"/>
                  <a:pt x="638" y="255"/>
                  <a:pt x="638" y="255"/>
                </a:cubicBezTo>
                <a:cubicBezTo>
                  <a:pt x="633" y="216"/>
                  <a:pt x="633" y="216"/>
                  <a:pt x="633" y="216"/>
                </a:cubicBezTo>
                <a:cubicBezTo>
                  <a:pt x="669" y="197"/>
                  <a:pt x="669" y="197"/>
                  <a:pt x="669" y="197"/>
                </a:cubicBezTo>
                <a:cubicBezTo>
                  <a:pt x="691" y="161"/>
                  <a:pt x="691" y="161"/>
                  <a:pt x="691" y="161"/>
                </a:cubicBezTo>
                <a:cubicBezTo>
                  <a:pt x="741" y="138"/>
                  <a:pt x="741" y="138"/>
                  <a:pt x="741" y="138"/>
                </a:cubicBezTo>
                <a:cubicBezTo>
                  <a:pt x="788" y="139"/>
                  <a:pt x="788" y="139"/>
                  <a:pt x="788" y="139"/>
                </a:cubicBezTo>
                <a:cubicBezTo>
                  <a:pt x="840" y="166"/>
                  <a:pt x="840" y="166"/>
                  <a:pt x="840" y="166"/>
                </a:cubicBezTo>
                <a:cubicBezTo>
                  <a:pt x="832" y="177"/>
                  <a:pt x="832" y="177"/>
                  <a:pt x="832" y="177"/>
                </a:cubicBezTo>
                <a:cubicBezTo>
                  <a:pt x="789" y="168"/>
                  <a:pt x="789" y="168"/>
                  <a:pt x="789" y="168"/>
                </a:cubicBezTo>
                <a:cubicBezTo>
                  <a:pt x="807" y="197"/>
                  <a:pt x="807" y="197"/>
                  <a:pt x="807" y="197"/>
                </a:cubicBezTo>
                <a:cubicBezTo>
                  <a:pt x="827" y="197"/>
                  <a:pt x="827" y="197"/>
                  <a:pt x="827" y="197"/>
                </a:cubicBezTo>
                <a:cubicBezTo>
                  <a:pt x="839" y="190"/>
                  <a:pt x="839" y="190"/>
                  <a:pt x="839" y="190"/>
                </a:cubicBezTo>
                <a:cubicBezTo>
                  <a:pt x="835" y="183"/>
                  <a:pt x="835" y="183"/>
                  <a:pt x="835" y="183"/>
                </a:cubicBezTo>
                <a:cubicBezTo>
                  <a:pt x="850" y="174"/>
                  <a:pt x="850" y="174"/>
                  <a:pt x="850" y="174"/>
                </a:cubicBezTo>
                <a:cubicBezTo>
                  <a:pt x="855" y="179"/>
                  <a:pt x="855" y="179"/>
                  <a:pt x="855" y="179"/>
                </a:cubicBezTo>
                <a:cubicBezTo>
                  <a:pt x="861" y="175"/>
                  <a:pt x="861" y="175"/>
                  <a:pt x="861" y="175"/>
                </a:cubicBezTo>
                <a:cubicBezTo>
                  <a:pt x="857" y="157"/>
                  <a:pt x="857" y="157"/>
                  <a:pt x="857" y="157"/>
                </a:cubicBezTo>
                <a:cubicBezTo>
                  <a:pt x="869" y="155"/>
                  <a:pt x="869" y="155"/>
                  <a:pt x="869" y="155"/>
                </a:cubicBezTo>
                <a:cubicBezTo>
                  <a:pt x="871" y="168"/>
                  <a:pt x="871" y="168"/>
                  <a:pt x="871" y="168"/>
                </a:cubicBezTo>
                <a:cubicBezTo>
                  <a:pt x="882" y="161"/>
                  <a:pt x="882" y="161"/>
                  <a:pt x="882" y="161"/>
                </a:cubicBezTo>
                <a:cubicBezTo>
                  <a:pt x="954" y="141"/>
                  <a:pt x="954" y="141"/>
                  <a:pt x="954" y="141"/>
                </a:cubicBezTo>
                <a:cubicBezTo>
                  <a:pt x="1004" y="165"/>
                  <a:pt x="1004" y="165"/>
                  <a:pt x="1004" y="165"/>
                </a:cubicBezTo>
                <a:cubicBezTo>
                  <a:pt x="988" y="135"/>
                  <a:pt x="988" y="135"/>
                  <a:pt x="988" y="135"/>
                </a:cubicBezTo>
                <a:cubicBezTo>
                  <a:pt x="1004" y="107"/>
                  <a:pt x="1004" y="107"/>
                  <a:pt x="1004" y="107"/>
                </a:cubicBezTo>
                <a:cubicBezTo>
                  <a:pt x="1020" y="107"/>
                  <a:pt x="1020" y="107"/>
                  <a:pt x="1020" y="107"/>
                </a:cubicBezTo>
                <a:cubicBezTo>
                  <a:pt x="1018" y="127"/>
                  <a:pt x="1018" y="127"/>
                  <a:pt x="1018" y="127"/>
                </a:cubicBezTo>
                <a:cubicBezTo>
                  <a:pt x="1027" y="165"/>
                  <a:pt x="1027" y="165"/>
                  <a:pt x="1027" y="165"/>
                </a:cubicBezTo>
                <a:cubicBezTo>
                  <a:pt x="993" y="174"/>
                  <a:pt x="993" y="174"/>
                  <a:pt x="993" y="174"/>
                </a:cubicBezTo>
                <a:cubicBezTo>
                  <a:pt x="1027" y="177"/>
                  <a:pt x="1027" y="177"/>
                  <a:pt x="1027" y="177"/>
                </a:cubicBezTo>
                <a:cubicBezTo>
                  <a:pt x="1038" y="163"/>
                  <a:pt x="1038" y="163"/>
                  <a:pt x="1038" y="163"/>
                </a:cubicBezTo>
                <a:cubicBezTo>
                  <a:pt x="1037" y="158"/>
                  <a:pt x="1037" y="158"/>
                  <a:pt x="1037" y="158"/>
                </a:cubicBezTo>
                <a:cubicBezTo>
                  <a:pt x="1056" y="167"/>
                  <a:pt x="1056" y="167"/>
                  <a:pt x="1056" y="167"/>
                </a:cubicBezTo>
                <a:cubicBezTo>
                  <a:pt x="1050" y="151"/>
                  <a:pt x="1050" y="151"/>
                  <a:pt x="1050" y="151"/>
                </a:cubicBezTo>
                <a:cubicBezTo>
                  <a:pt x="1035" y="148"/>
                  <a:pt x="1035" y="148"/>
                  <a:pt x="1035" y="148"/>
                </a:cubicBezTo>
                <a:cubicBezTo>
                  <a:pt x="1027" y="118"/>
                  <a:pt x="1027" y="118"/>
                  <a:pt x="1027" y="118"/>
                </a:cubicBezTo>
                <a:cubicBezTo>
                  <a:pt x="1047" y="106"/>
                  <a:pt x="1047" y="106"/>
                  <a:pt x="1047" y="106"/>
                </a:cubicBezTo>
                <a:close/>
                <a:moveTo>
                  <a:pt x="264" y="949"/>
                </a:moveTo>
                <a:cubicBezTo>
                  <a:pt x="243" y="935"/>
                  <a:pt x="222" y="920"/>
                  <a:pt x="203" y="903"/>
                </a:cubicBezTo>
                <a:cubicBezTo>
                  <a:pt x="223" y="798"/>
                  <a:pt x="223" y="798"/>
                  <a:pt x="223" y="798"/>
                </a:cubicBezTo>
                <a:cubicBezTo>
                  <a:pt x="196" y="789"/>
                  <a:pt x="196" y="789"/>
                  <a:pt x="196" y="789"/>
                </a:cubicBezTo>
                <a:cubicBezTo>
                  <a:pt x="151" y="726"/>
                  <a:pt x="151" y="726"/>
                  <a:pt x="151" y="726"/>
                </a:cubicBezTo>
                <a:cubicBezTo>
                  <a:pt x="167" y="682"/>
                  <a:pt x="167" y="682"/>
                  <a:pt x="167" y="682"/>
                </a:cubicBezTo>
                <a:cubicBezTo>
                  <a:pt x="182" y="673"/>
                  <a:pt x="182" y="673"/>
                  <a:pt x="182" y="673"/>
                </a:cubicBezTo>
                <a:cubicBezTo>
                  <a:pt x="177" y="656"/>
                  <a:pt x="177" y="656"/>
                  <a:pt x="177" y="656"/>
                </a:cubicBezTo>
                <a:cubicBezTo>
                  <a:pt x="184" y="639"/>
                  <a:pt x="184" y="639"/>
                  <a:pt x="184" y="639"/>
                </a:cubicBezTo>
                <a:cubicBezTo>
                  <a:pt x="191" y="637"/>
                  <a:pt x="191" y="637"/>
                  <a:pt x="191" y="637"/>
                </a:cubicBezTo>
                <a:cubicBezTo>
                  <a:pt x="183" y="623"/>
                  <a:pt x="183" y="623"/>
                  <a:pt x="183" y="623"/>
                </a:cubicBezTo>
                <a:cubicBezTo>
                  <a:pt x="158" y="606"/>
                  <a:pt x="158" y="606"/>
                  <a:pt x="158" y="606"/>
                </a:cubicBezTo>
                <a:cubicBezTo>
                  <a:pt x="147" y="596"/>
                  <a:pt x="147" y="596"/>
                  <a:pt x="147" y="596"/>
                </a:cubicBezTo>
                <a:cubicBezTo>
                  <a:pt x="107" y="574"/>
                  <a:pt x="107" y="574"/>
                  <a:pt x="107" y="574"/>
                </a:cubicBezTo>
                <a:cubicBezTo>
                  <a:pt x="98" y="580"/>
                  <a:pt x="98" y="580"/>
                  <a:pt x="98" y="580"/>
                </a:cubicBezTo>
                <a:cubicBezTo>
                  <a:pt x="44" y="553"/>
                  <a:pt x="44" y="553"/>
                  <a:pt x="44" y="553"/>
                </a:cubicBezTo>
                <a:cubicBezTo>
                  <a:pt x="44" y="537"/>
                  <a:pt x="44" y="537"/>
                  <a:pt x="44" y="537"/>
                </a:cubicBezTo>
                <a:cubicBezTo>
                  <a:pt x="15" y="504"/>
                  <a:pt x="15" y="504"/>
                  <a:pt x="15" y="504"/>
                </a:cubicBezTo>
                <a:cubicBezTo>
                  <a:pt x="1" y="493"/>
                  <a:pt x="1" y="493"/>
                  <a:pt x="1" y="493"/>
                </a:cubicBezTo>
                <a:cubicBezTo>
                  <a:pt x="0" y="483"/>
                  <a:pt x="0" y="472"/>
                  <a:pt x="0" y="461"/>
                </a:cubicBezTo>
                <a:cubicBezTo>
                  <a:pt x="0" y="369"/>
                  <a:pt x="21" y="282"/>
                  <a:pt x="60" y="204"/>
                </a:cubicBezTo>
                <a:cubicBezTo>
                  <a:pt x="106" y="208"/>
                  <a:pt x="106" y="208"/>
                  <a:pt x="106" y="208"/>
                </a:cubicBezTo>
                <a:cubicBezTo>
                  <a:pt x="118" y="190"/>
                  <a:pt x="118" y="190"/>
                  <a:pt x="118" y="190"/>
                </a:cubicBezTo>
                <a:cubicBezTo>
                  <a:pt x="99" y="180"/>
                  <a:pt x="99" y="180"/>
                  <a:pt x="99" y="180"/>
                </a:cubicBezTo>
                <a:cubicBezTo>
                  <a:pt x="108" y="163"/>
                  <a:pt x="108" y="163"/>
                  <a:pt x="108" y="163"/>
                </a:cubicBezTo>
                <a:cubicBezTo>
                  <a:pt x="127" y="177"/>
                  <a:pt x="127" y="177"/>
                  <a:pt x="127" y="177"/>
                </a:cubicBezTo>
                <a:cubicBezTo>
                  <a:pt x="134" y="196"/>
                  <a:pt x="134" y="196"/>
                  <a:pt x="134" y="196"/>
                </a:cubicBezTo>
                <a:cubicBezTo>
                  <a:pt x="138" y="199"/>
                  <a:pt x="138" y="199"/>
                  <a:pt x="138" y="199"/>
                </a:cubicBezTo>
                <a:cubicBezTo>
                  <a:pt x="148" y="205"/>
                  <a:pt x="148" y="205"/>
                  <a:pt x="148" y="205"/>
                </a:cubicBezTo>
                <a:cubicBezTo>
                  <a:pt x="155" y="209"/>
                  <a:pt x="155" y="209"/>
                  <a:pt x="155" y="209"/>
                </a:cubicBezTo>
                <a:cubicBezTo>
                  <a:pt x="167" y="198"/>
                  <a:pt x="167" y="198"/>
                  <a:pt x="167" y="198"/>
                </a:cubicBezTo>
                <a:cubicBezTo>
                  <a:pt x="163" y="189"/>
                  <a:pt x="163" y="189"/>
                  <a:pt x="163" y="189"/>
                </a:cubicBezTo>
                <a:cubicBezTo>
                  <a:pt x="167" y="185"/>
                  <a:pt x="167" y="185"/>
                  <a:pt x="167" y="185"/>
                </a:cubicBezTo>
                <a:cubicBezTo>
                  <a:pt x="185" y="192"/>
                  <a:pt x="185" y="192"/>
                  <a:pt x="185" y="192"/>
                </a:cubicBezTo>
                <a:cubicBezTo>
                  <a:pt x="187" y="208"/>
                  <a:pt x="187" y="208"/>
                  <a:pt x="187" y="208"/>
                </a:cubicBezTo>
                <a:cubicBezTo>
                  <a:pt x="176" y="219"/>
                  <a:pt x="176" y="219"/>
                  <a:pt x="176" y="219"/>
                </a:cubicBezTo>
                <a:cubicBezTo>
                  <a:pt x="158" y="222"/>
                  <a:pt x="158" y="222"/>
                  <a:pt x="158" y="222"/>
                </a:cubicBezTo>
                <a:cubicBezTo>
                  <a:pt x="148" y="239"/>
                  <a:pt x="148" y="239"/>
                  <a:pt x="148" y="239"/>
                </a:cubicBezTo>
                <a:cubicBezTo>
                  <a:pt x="116" y="259"/>
                  <a:pt x="116" y="259"/>
                  <a:pt x="116" y="259"/>
                </a:cubicBezTo>
                <a:cubicBezTo>
                  <a:pt x="113" y="288"/>
                  <a:pt x="113" y="288"/>
                  <a:pt x="113" y="288"/>
                </a:cubicBezTo>
                <a:cubicBezTo>
                  <a:pt x="147" y="309"/>
                  <a:pt x="147" y="309"/>
                  <a:pt x="147" y="309"/>
                </a:cubicBezTo>
                <a:cubicBezTo>
                  <a:pt x="182" y="320"/>
                  <a:pt x="182" y="320"/>
                  <a:pt x="182" y="320"/>
                </a:cubicBezTo>
                <a:cubicBezTo>
                  <a:pt x="183" y="338"/>
                  <a:pt x="183" y="338"/>
                  <a:pt x="183" y="338"/>
                </a:cubicBezTo>
                <a:cubicBezTo>
                  <a:pt x="198" y="350"/>
                  <a:pt x="198" y="350"/>
                  <a:pt x="198" y="350"/>
                </a:cubicBezTo>
                <a:cubicBezTo>
                  <a:pt x="206" y="342"/>
                  <a:pt x="206" y="342"/>
                  <a:pt x="206" y="342"/>
                </a:cubicBezTo>
                <a:cubicBezTo>
                  <a:pt x="201" y="322"/>
                  <a:pt x="201" y="322"/>
                  <a:pt x="201" y="322"/>
                </a:cubicBezTo>
                <a:cubicBezTo>
                  <a:pt x="214" y="309"/>
                  <a:pt x="214" y="309"/>
                  <a:pt x="214" y="309"/>
                </a:cubicBezTo>
                <a:cubicBezTo>
                  <a:pt x="214" y="297"/>
                  <a:pt x="214" y="297"/>
                  <a:pt x="214" y="297"/>
                </a:cubicBezTo>
                <a:cubicBezTo>
                  <a:pt x="201" y="289"/>
                  <a:pt x="201" y="289"/>
                  <a:pt x="201" y="289"/>
                </a:cubicBezTo>
                <a:cubicBezTo>
                  <a:pt x="212" y="280"/>
                  <a:pt x="212" y="280"/>
                  <a:pt x="212" y="280"/>
                </a:cubicBezTo>
                <a:cubicBezTo>
                  <a:pt x="211" y="253"/>
                  <a:pt x="211" y="253"/>
                  <a:pt x="211" y="253"/>
                </a:cubicBezTo>
                <a:cubicBezTo>
                  <a:pt x="232" y="257"/>
                  <a:pt x="232" y="257"/>
                  <a:pt x="232" y="257"/>
                </a:cubicBezTo>
                <a:cubicBezTo>
                  <a:pt x="253" y="271"/>
                  <a:pt x="253" y="271"/>
                  <a:pt x="253" y="271"/>
                </a:cubicBezTo>
                <a:cubicBezTo>
                  <a:pt x="255" y="288"/>
                  <a:pt x="255" y="288"/>
                  <a:pt x="255" y="288"/>
                </a:cubicBezTo>
                <a:cubicBezTo>
                  <a:pt x="265" y="291"/>
                  <a:pt x="265" y="291"/>
                  <a:pt x="265" y="291"/>
                </a:cubicBezTo>
                <a:cubicBezTo>
                  <a:pt x="283" y="275"/>
                  <a:pt x="283" y="275"/>
                  <a:pt x="283" y="275"/>
                </a:cubicBezTo>
                <a:cubicBezTo>
                  <a:pt x="309" y="318"/>
                  <a:pt x="309" y="318"/>
                  <a:pt x="309" y="318"/>
                </a:cubicBezTo>
                <a:cubicBezTo>
                  <a:pt x="331" y="331"/>
                  <a:pt x="331" y="331"/>
                  <a:pt x="331" y="331"/>
                </a:cubicBezTo>
                <a:cubicBezTo>
                  <a:pt x="333" y="342"/>
                  <a:pt x="333" y="342"/>
                  <a:pt x="333" y="342"/>
                </a:cubicBezTo>
                <a:cubicBezTo>
                  <a:pt x="311" y="351"/>
                  <a:pt x="311" y="351"/>
                  <a:pt x="311" y="351"/>
                </a:cubicBezTo>
                <a:cubicBezTo>
                  <a:pt x="271" y="355"/>
                  <a:pt x="271" y="355"/>
                  <a:pt x="271" y="355"/>
                </a:cubicBezTo>
                <a:cubicBezTo>
                  <a:pt x="248" y="378"/>
                  <a:pt x="248" y="378"/>
                  <a:pt x="248" y="378"/>
                </a:cubicBezTo>
                <a:cubicBezTo>
                  <a:pt x="282" y="362"/>
                  <a:pt x="282" y="362"/>
                  <a:pt x="282" y="362"/>
                </a:cubicBezTo>
                <a:cubicBezTo>
                  <a:pt x="288" y="368"/>
                  <a:pt x="288" y="368"/>
                  <a:pt x="288" y="368"/>
                </a:cubicBezTo>
                <a:cubicBezTo>
                  <a:pt x="280" y="377"/>
                  <a:pt x="280" y="377"/>
                  <a:pt x="280" y="377"/>
                </a:cubicBezTo>
                <a:cubicBezTo>
                  <a:pt x="288" y="383"/>
                  <a:pt x="288" y="383"/>
                  <a:pt x="288" y="383"/>
                </a:cubicBezTo>
                <a:cubicBezTo>
                  <a:pt x="308" y="382"/>
                  <a:pt x="308" y="382"/>
                  <a:pt x="308" y="382"/>
                </a:cubicBezTo>
                <a:cubicBezTo>
                  <a:pt x="310" y="387"/>
                  <a:pt x="310" y="387"/>
                  <a:pt x="310" y="387"/>
                </a:cubicBezTo>
                <a:cubicBezTo>
                  <a:pt x="279" y="404"/>
                  <a:pt x="279" y="404"/>
                  <a:pt x="279" y="404"/>
                </a:cubicBezTo>
                <a:cubicBezTo>
                  <a:pt x="268" y="396"/>
                  <a:pt x="268" y="396"/>
                  <a:pt x="268" y="396"/>
                </a:cubicBezTo>
                <a:cubicBezTo>
                  <a:pt x="247" y="407"/>
                  <a:pt x="247" y="407"/>
                  <a:pt x="247" y="407"/>
                </a:cubicBezTo>
                <a:cubicBezTo>
                  <a:pt x="254" y="416"/>
                  <a:pt x="254" y="416"/>
                  <a:pt x="254" y="416"/>
                </a:cubicBezTo>
                <a:cubicBezTo>
                  <a:pt x="228" y="422"/>
                  <a:pt x="228" y="422"/>
                  <a:pt x="228" y="422"/>
                </a:cubicBezTo>
                <a:cubicBezTo>
                  <a:pt x="219" y="459"/>
                  <a:pt x="219" y="459"/>
                  <a:pt x="219" y="459"/>
                </a:cubicBezTo>
                <a:cubicBezTo>
                  <a:pt x="189" y="479"/>
                  <a:pt x="189" y="479"/>
                  <a:pt x="189" y="479"/>
                </a:cubicBezTo>
                <a:cubicBezTo>
                  <a:pt x="186" y="491"/>
                  <a:pt x="186" y="491"/>
                  <a:pt x="186" y="491"/>
                </a:cubicBezTo>
                <a:cubicBezTo>
                  <a:pt x="197" y="513"/>
                  <a:pt x="197" y="513"/>
                  <a:pt x="197" y="513"/>
                </a:cubicBezTo>
                <a:cubicBezTo>
                  <a:pt x="194" y="522"/>
                  <a:pt x="194" y="522"/>
                  <a:pt x="194" y="522"/>
                </a:cubicBezTo>
                <a:cubicBezTo>
                  <a:pt x="186" y="522"/>
                  <a:pt x="186" y="522"/>
                  <a:pt x="186" y="522"/>
                </a:cubicBezTo>
                <a:cubicBezTo>
                  <a:pt x="173" y="508"/>
                  <a:pt x="173" y="508"/>
                  <a:pt x="173" y="508"/>
                </a:cubicBezTo>
                <a:cubicBezTo>
                  <a:pt x="171" y="491"/>
                  <a:pt x="171" y="491"/>
                  <a:pt x="171" y="491"/>
                </a:cubicBezTo>
                <a:cubicBezTo>
                  <a:pt x="139" y="490"/>
                  <a:pt x="139" y="490"/>
                  <a:pt x="139" y="490"/>
                </a:cubicBezTo>
                <a:cubicBezTo>
                  <a:pt x="97" y="504"/>
                  <a:pt x="97" y="504"/>
                  <a:pt x="97" y="504"/>
                </a:cubicBezTo>
                <a:cubicBezTo>
                  <a:pt x="96" y="544"/>
                  <a:pt x="96" y="544"/>
                  <a:pt x="96" y="544"/>
                </a:cubicBezTo>
                <a:cubicBezTo>
                  <a:pt x="108" y="560"/>
                  <a:pt x="108" y="560"/>
                  <a:pt x="108" y="560"/>
                </a:cubicBezTo>
                <a:cubicBezTo>
                  <a:pt x="124" y="563"/>
                  <a:pt x="124" y="563"/>
                  <a:pt x="124" y="563"/>
                </a:cubicBezTo>
                <a:cubicBezTo>
                  <a:pt x="132" y="555"/>
                  <a:pt x="132" y="555"/>
                  <a:pt x="132" y="555"/>
                </a:cubicBezTo>
                <a:cubicBezTo>
                  <a:pt x="134" y="546"/>
                  <a:pt x="134" y="546"/>
                  <a:pt x="134" y="546"/>
                </a:cubicBezTo>
                <a:cubicBezTo>
                  <a:pt x="153" y="545"/>
                  <a:pt x="153" y="545"/>
                  <a:pt x="153" y="545"/>
                </a:cubicBezTo>
                <a:cubicBezTo>
                  <a:pt x="143" y="579"/>
                  <a:pt x="143" y="579"/>
                  <a:pt x="143" y="579"/>
                </a:cubicBezTo>
                <a:cubicBezTo>
                  <a:pt x="172" y="577"/>
                  <a:pt x="172" y="577"/>
                  <a:pt x="172" y="577"/>
                </a:cubicBezTo>
                <a:cubicBezTo>
                  <a:pt x="176" y="583"/>
                  <a:pt x="176" y="583"/>
                  <a:pt x="176" y="583"/>
                </a:cubicBezTo>
                <a:cubicBezTo>
                  <a:pt x="175" y="608"/>
                  <a:pt x="175" y="608"/>
                  <a:pt x="175" y="608"/>
                </a:cubicBezTo>
                <a:cubicBezTo>
                  <a:pt x="186" y="616"/>
                  <a:pt x="186" y="616"/>
                  <a:pt x="186" y="616"/>
                </a:cubicBezTo>
                <a:cubicBezTo>
                  <a:pt x="198" y="614"/>
                  <a:pt x="198" y="614"/>
                  <a:pt x="198" y="614"/>
                </a:cubicBezTo>
                <a:cubicBezTo>
                  <a:pt x="211" y="620"/>
                  <a:pt x="211" y="620"/>
                  <a:pt x="211" y="620"/>
                </a:cubicBezTo>
                <a:cubicBezTo>
                  <a:pt x="219" y="631"/>
                  <a:pt x="219" y="631"/>
                  <a:pt x="219" y="631"/>
                </a:cubicBezTo>
                <a:cubicBezTo>
                  <a:pt x="228" y="629"/>
                  <a:pt x="228" y="629"/>
                  <a:pt x="228" y="629"/>
                </a:cubicBezTo>
                <a:cubicBezTo>
                  <a:pt x="231" y="636"/>
                  <a:pt x="231" y="636"/>
                  <a:pt x="231" y="636"/>
                </a:cubicBezTo>
                <a:cubicBezTo>
                  <a:pt x="250" y="637"/>
                  <a:pt x="250" y="637"/>
                  <a:pt x="250" y="637"/>
                </a:cubicBezTo>
                <a:cubicBezTo>
                  <a:pt x="258" y="629"/>
                  <a:pt x="258" y="629"/>
                  <a:pt x="258" y="629"/>
                </a:cubicBezTo>
                <a:cubicBezTo>
                  <a:pt x="320" y="662"/>
                  <a:pt x="320" y="662"/>
                  <a:pt x="320" y="662"/>
                </a:cubicBezTo>
                <a:cubicBezTo>
                  <a:pt x="328" y="689"/>
                  <a:pt x="328" y="689"/>
                  <a:pt x="328" y="689"/>
                </a:cubicBezTo>
                <a:cubicBezTo>
                  <a:pt x="334" y="691"/>
                  <a:pt x="334" y="691"/>
                  <a:pt x="334" y="691"/>
                </a:cubicBezTo>
                <a:cubicBezTo>
                  <a:pt x="325" y="701"/>
                  <a:pt x="325" y="701"/>
                  <a:pt x="325" y="701"/>
                </a:cubicBezTo>
                <a:cubicBezTo>
                  <a:pt x="334" y="703"/>
                  <a:pt x="334" y="703"/>
                  <a:pt x="334" y="703"/>
                </a:cubicBezTo>
                <a:cubicBezTo>
                  <a:pt x="336" y="697"/>
                  <a:pt x="336" y="697"/>
                  <a:pt x="336" y="697"/>
                </a:cubicBezTo>
                <a:cubicBezTo>
                  <a:pt x="341" y="694"/>
                  <a:pt x="341" y="694"/>
                  <a:pt x="341" y="694"/>
                </a:cubicBezTo>
                <a:cubicBezTo>
                  <a:pt x="421" y="722"/>
                  <a:pt x="421" y="722"/>
                  <a:pt x="421" y="722"/>
                </a:cubicBezTo>
                <a:cubicBezTo>
                  <a:pt x="425" y="732"/>
                  <a:pt x="425" y="732"/>
                  <a:pt x="425" y="732"/>
                </a:cubicBezTo>
                <a:cubicBezTo>
                  <a:pt x="415" y="754"/>
                  <a:pt x="415" y="754"/>
                  <a:pt x="415" y="754"/>
                </a:cubicBezTo>
                <a:cubicBezTo>
                  <a:pt x="409" y="757"/>
                  <a:pt x="409" y="757"/>
                  <a:pt x="409" y="757"/>
                </a:cubicBezTo>
                <a:cubicBezTo>
                  <a:pt x="398" y="773"/>
                  <a:pt x="398" y="773"/>
                  <a:pt x="398" y="773"/>
                </a:cubicBezTo>
                <a:cubicBezTo>
                  <a:pt x="403" y="781"/>
                  <a:pt x="403" y="781"/>
                  <a:pt x="403" y="781"/>
                </a:cubicBezTo>
                <a:cubicBezTo>
                  <a:pt x="384" y="823"/>
                  <a:pt x="384" y="823"/>
                  <a:pt x="384" y="823"/>
                </a:cubicBezTo>
                <a:cubicBezTo>
                  <a:pt x="348" y="838"/>
                  <a:pt x="348" y="838"/>
                  <a:pt x="348" y="838"/>
                </a:cubicBezTo>
                <a:cubicBezTo>
                  <a:pt x="340" y="864"/>
                  <a:pt x="340" y="864"/>
                  <a:pt x="340" y="864"/>
                </a:cubicBezTo>
                <a:cubicBezTo>
                  <a:pt x="306" y="902"/>
                  <a:pt x="306" y="902"/>
                  <a:pt x="306" y="902"/>
                </a:cubicBezTo>
                <a:cubicBezTo>
                  <a:pt x="290" y="903"/>
                  <a:pt x="290" y="903"/>
                  <a:pt x="290" y="903"/>
                </a:cubicBezTo>
                <a:cubicBezTo>
                  <a:pt x="298" y="911"/>
                  <a:pt x="298" y="911"/>
                  <a:pt x="298" y="911"/>
                </a:cubicBezTo>
                <a:cubicBezTo>
                  <a:pt x="264" y="949"/>
                  <a:pt x="264" y="949"/>
                  <a:pt x="264" y="949"/>
                </a:cubicBezTo>
                <a:close/>
                <a:moveTo>
                  <a:pt x="3" y="522"/>
                </a:moveTo>
                <a:cubicBezTo>
                  <a:pt x="3" y="517"/>
                  <a:pt x="2" y="512"/>
                  <a:pt x="2" y="508"/>
                </a:cubicBezTo>
                <a:cubicBezTo>
                  <a:pt x="28" y="534"/>
                  <a:pt x="28" y="534"/>
                  <a:pt x="28" y="534"/>
                </a:cubicBezTo>
                <a:cubicBezTo>
                  <a:pt x="20" y="537"/>
                  <a:pt x="20" y="537"/>
                  <a:pt x="20" y="537"/>
                </a:cubicBezTo>
                <a:cubicBezTo>
                  <a:pt x="3" y="522"/>
                  <a:pt x="3" y="522"/>
                  <a:pt x="3" y="522"/>
                </a:cubicBezTo>
                <a:close/>
                <a:moveTo>
                  <a:pt x="79" y="168"/>
                </a:moveTo>
                <a:cubicBezTo>
                  <a:pt x="83" y="162"/>
                  <a:pt x="86" y="156"/>
                  <a:pt x="90" y="150"/>
                </a:cubicBezTo>
                <a:cubicBezTo>
                  <a:pt x="102" y="156"/>
                  <a:pt x="102" y="156"/>
                  <a:pt x="102" y="156"/>
                </a:cubicBezTo>
                <a:cubicBezTo>
                  <a:pt x="96" y="167"/>
                  <a:pt x="96" y="167"/>
                  <a:pt x="96" y="167"/>
                </a:cubicBezTo>
                <a:cubicBezTo>
                  <a:pt x="87" y="171"/>
                  <a:pt x="87" y="171"/>
                  <a:pt x="87" y="171"/>
                </a:cubicBezTo>
                <a:cubicBezTo>
                  <a:pt x="79" y="168"/>
                  <a:pt x="79" y="168"/>
                  <a:pt x="79" y="168"/>
                </a:cubicBezTo>
                <a:close/>
                <a:moveTo>
                  <a:pt x="135" y="89"/>
                </a:moveTo>
                <a:cubicBezTo>
                  <a:pt x="140" y="82"/>
                  <a:pt x="145" y="76"/>
                  <a:pt x="151" y="70"/>
                </a:cubicBezTo>
                <a:cubicBezTo>
                  <a:pt x="161" y="76"/>
                  <a:pt x="161" y="76"/>
                  <a:pt x="161" y="76"/>
                </a:cubicBezTo>
                <a:cubicBezTo>
                  <a:pt x="141" y="91"/>
                  <a:pt x="141" y="91"/>
                  <a:pt x="141" y="91"/>
                </a:cubicBezTo>
                <a:cubicBezTo>
                  <a:pt x="135" y="89"/>
                  <a:pt x="135" y="89"/>
                  <a:pt x="135" y="89"/>
                </a:cubicBezTo>
                <a:close/>
                <a:moveTo>
                  <a:pt x="156" y="65"/>
                </a:moveTo>
                <a:cubicBezTo>
                  <a:pt x="156" y="64"/>
                  <a:pt x="157" y="63"/>
                  <a:pt x="158" y="63"/>
                </a:cubicBezTo>
                <a:cubicBezTo>
                  <a:pt x="178" y="68"/>
                  <a:pt x="178" y="68"/>
                  <a:pt x="178" y="68"/>
                </a:cubicBezTo>
                <a:cubicBezTo>
                  <a:pt x="189" y="73"/>
                  <a:pt x="189" y="73"/>
                  <a:pt x="189" y="73"/>
                </a:cubicBezTo>
                <a:cubicBezTo>
                  <a:pt x="183" y="65"/>
                  <a:pt x="183" y="65"/>
                  <a:pt x="183" y="65"/>
                </a:cubicBezTo>
                <a:cubicBezTo>
                  <a:pt x="188" y="61"/>
                  <a:pt x="188" y="61"/>
                  <a:pt x="188" y="61"/>
                </a:cubicBezTo>
                <a:cubicBezTo>
                  <a:pt x="206" y="55"/>
                  <a:pt x="206" y="55"/>
                  <a:pt x="206" y="55"/>
                </a:cubicBezTo>
                <a:cubicBezTo>
                  <a:pt x="193" y="54"/>
                  <a:pt x="193" y="54"/>
                  <a:pt x="193" y="54"/>
                </a:cubicBezTo>
                <a:cubicBezTo>
                  <a:pt x="163" y="58"/>
                  <a:pt x="163" y="58"/>
                  <a:pt x="163" y="58"/>
                </a:cubicBezTo>
                <a:cubicBezTo>
                  <a:pt x="168" y="52"/>
                  <a:pt x="174" y="46"/>
                  <a:pt x="180" y="40"/>
                </a:cubicBezTo>
                <a:cubicBezTo>
                  <a:pt x="202" y="23"/>
                  <a:pt x="202" y="23"/>
                  <a:pt x="202" y="23"/>
                </a:cubicBezTo>
                <a:cubicBezTo>
                  <a:pt x="215" y="31"/>
                  <a:pt x="215" y="31"/>
                  <a:pt x="215" y="31"/>
                </a:cubicBezTo>
                <a:cubicBezTo>
                  <a:pt x="222" y="26"/>
                  <a:pt x="222" y="26"/>
                  <a:pt x="222" y="26"/>
                </a:cubicBezTo>
                <a:cubicBezTo>
                  <a:pt x="258" y="27"/>
                  <a:pt x="258" y="27"/>
                  <a:pt x="258" y="27"/>
                </a:cubicBezTo>
                <a:cubicBezTo>
                  <a:pt x="281" y="28"/>
                  <a:pt x="281" y="28"/>
                  <a:pt x="281" y="28"/>
                </a:cubicBezTo>
                <a:cubicBezTo>
                  <a:pt x="300" y="33"/>
                  <a:pt x="300" y="33"/>
                  <a:pt x="300" y="33"/>
                </a:cubicBezTo>
                <a:cubicBezTo>
                  <a:pt x="288" y="41"/>
                  <a:pt x="288" y="41"/>
                  <a:pt x="288" y="41"/>
                </a:cubicBezTo>
                <a:cubicBezTo>
                  <a:pt x="265" y="40"/>
                  <a:pt x="265" y="40"/>
                  <a:pt x="265" y="40"/>
                </a:cubicBezTo>
                <a:cubicBezTo>
                  <a:pt x="264" y="46"/>
                  <a:pt x="264" y="46"/>
                  <a:pt x="264" y="46"/>
                </a:cubicBezTo>
                <a:cubicBezTo>
                  <a:pt x="279" y="47"/>
                  <a:pt x="279" y="47"/>
                  <a:pt x="279" y="47"/>
                </a:cubicBezTo>
                <a:cubicBezTo>
                  <a:pt x="276" y="52"/>
                  <a:pt x="276" y="52"/>
                  <a:pt x="276" y="52"/>
                </a:cubicBezTo>
                <a:cubicBezTo>
                  <a:pt x="247" y="64"/>
                  <a:pt x="247" y="64"/>
                  <a:pt x="247" y="64"/>
                </a:cubicBezTo>
                <a:cubicBezTo>
                  <a:pt x="214" y="75"/>
                  <a:pt x="214" y="75"/>
                  <a:pt x="214" y="75"/>
                </a:cubicBezTo>
                <a:cubicBezTo>
                  <a:pt x="223" y="79"/>
                  <a:pt x="223" y="79"/>
                  <a:pt x="223" y="79"/>
                </a:cubicBezTo>
                <a:cubicBezTo>
                  <a:pt x="216" y="94"/>
                  <a:pt x="216" y="94"/>
                  <a:pt x="216" y="94"/>
                </a:cubicBezTo>
                <a:cubicBezTo>
                  <a:pt x="187" y="99"/>
                  <a:pt x="187" y="99"/>
                  <a:pt x="187" y="99"/>
                </a:cubicBezTo>
                <a:cubicBezTo>
                  <a:pt x="207" y="106"/>
                  <a:pt x="207" y="106"/>
                  <a:pt x="207" y="106"/>
                </a:cubicBezTo>
                <a:cubicBezTo>
                  <a:pt x="207" y="111"/>
                  <a:pt x="207" y="111"/>
                  <a:pt x="207" y="111"/>
                </a:cubicBezTo>
                <a:cubicBezTo>
                  <a:pt x="191" y="112"/>
                  <a:pt x="191" y="112"/>
                  <a:pt x="191" y="112"/>
                </a:cubicBezTo>
                <a:cubicBezTo>
                  <a:pt x="143" y="112"/>
                  <a:pt x="143" y="112"/>
                  <a:pt x="143" y="112"/>
                </a:cubicBezTo>
                <a:cubicBezTo>
                  <a:pt x="150" y="93"/>
                  <a:pt x="150" y="93"/>
                  <a:pt x="150" y="93"/>
                </a:cubicBezTo>
                <a:cubicBezTo>
                  <a:pt x="152" y="97"/>
                  <a:pt x="152" y="97"/>
                  <a:pt x="152" y="97"/>
                </a:cubicBezTo>
                <a:cubicBezTo>
                  <a:pt x="174" y="102"/>
                  <a:pt x="174" y="102"/>
                  <a:pt x="174" y="102"/>
                </a:cubicBezTo>
                <a:cubicBezTo>
                  <a:pt x="175" y="98"/>
                  <a:pt x="175" y="98"/>
                  <a:pt x="175" y="98"/>
                </a:cubicBezTo>
                <a:cubicBezTo>
                  <a:pt x="154" y="88"/>
                  <a:pt x="154" y="88"/>
                  <a:pt x="154" y="88"/>
                </a:cubicBezTo>
                <a:cubicBezTo>
                  <a:pt x="162" y="83"/>
                  <a:pt x="162" y="83"/>
                  <a:pt x="162" y="83"/>
                </a:cubicBezTo>
                <a:cubicBezTo>
                  <a:pt x="183" y="84"/>
                  <a:pt x="183" y="84"/>
                  <a:pt x="183" y="84"/>
                </a:cubicBezTo>
                <a:cubicBezTo>
                  <a:pt x="157" y="69"/>
                  <a:pt x="157" y="69"/>
                  <a:pt x="157" y="69"/>
                </a:cubicBezTo>
                <a:cubicBezTo>
                  <a:pt x="156" y="65"/>
                  <a:pt x="156" y="65"/>
                  <a:pt x="156" y="65"/>
                </a:cubicBezTo>
                <a:close/>
                <a:moveTo>
                  <a:pt x="110" y="138"/>
                </a:moveTo>
                <a:cubicBezTo>
                  <a:pt x="104" y="148"/>
                  <a:pt x="104" y="148"/>
                  <a:pt x="104" y="148"/>
                </a:cubicBezTo>
                <a:cubicBezTo>
                  <a:pt x="108" y="160"/>
                  <a:pt x="108" y="160"/>
                  <a:pt x="108" y="160"/>
                </a:cubicBezTo>
                <a:cubicBezTo>
                  <a:pt x="119" y="159"/>
                  <a:pt x="119" y="159"/>
                  <a:pt x="119" y="159"/>
                </a:cubicBezTo>
                <a:cubicBezTo>
                  <a:pt x="114" y="152"/>
                  <a:pt x="114" y="152"/>
                  <a:pt x="114" y="152"/>
                </a:cubicBezTo>
                <a:cubicBezTo>
                  <a:pt x="126" y="153"/>
                  <a:pt x="126" y="153"/>
                  <a:pt x="126" y="153"/>
                </a:cubicBezTo>
                <a:cubicBezTo>
                  <a:pt x="136" y="140"/>
                  <a:pt x="136" y="140"/>
                  <a:pt x="136" y="140"/>
                </a:cubicBezTo>
                <a:cubicBezTo>
                  <a:pt x="110" y="138"/>
                  <a:pt x="110" y="138"/>
                  <a:pt x="110" y="138"/>
                </a:cubicBezTo>
                <a:close/>
                <a:moveTo>
                  <a:pt x="120" y="108"/>
                </a:moveTo>
                <a:cubicBezTo>
                  <a:pt x="147" y="122"/>
                  <a:pt x="147" y="122"/>
                  <a:pt x="147" y="122"/>
                </a:cubicBezTo>
                <a:cubicBezTo>
                  <a:pt x="183" y="118"/>
                  <a:pt x="183" y="118"/>
                  <a:pt x="183" y="118"/>
                </a:cubicBezTo>
                <a:cubicBezTo>
                  <a:pt x="196" y="124"/>
                  <a:pt x="196" y="124"/>
                  <a:pt x="196" y="124"/>
                </a:cubicBezTo>
                <a:cubicBezTo>
                  <a:pt x="193" y="133"/>
                  <a:pt x="193" y="133"/>
                  <a:pt x="193" y="133"/>
                </a:cubicBezTo>
                <a:cubicBezTo>
                  <a:pt x="130" y="133"/>
                  <a:pt x="130" y="133"/>
                  <a:pt x="130" y="133"/>
                </a:cubicBezTo>
                <a:cubicBezTo>
                  <a:pt x="116" y="114"/>
                  <a:pt x="116" y="114"/>
                  <a:pt x="116" y="114"/>
                </a:cubicBezTo>
                <a:cubicBezTo>
                  <a:pt x="120" y="108"/>
                  <a:pt x="120" y="108"/>
                  <a:pt x="120" y="108"/>
                </a:cubicBezTo>
                <a:close/>
                <a:moveTo>
                  <a:pt x="103" y="199"/>
                </a:moveTo>
                <a:cubicBezTo>
                  <a:pt x="81" y="192"/>
                  <a:pt x="81" y="192"/>
                  <a:pt x="81" y="192"/>
                </a:cubicBezTo>
                <a:cubicBezTo>
                  <a:pt x="93" y="183"/>
                  <a:pt x="93" y="183"/>
                  <a:pt x="93" y="183"/>
                </a:cubicBezTo>
                <a:cubicBezTo>
                  <a:pt x="109" y="192"/>
                  <a:pt x="109" y="192"/>
                  <a:pt x="109" y="192"/>
                </a:cubicBezTo>
                <a:cubicBezTo>
                  <a:pt x="103" y="199"/>
                  <a:pt x="103" y="199"/>
                  <a:pt x="103" y="199"/>
                </a:cubicBezTo>
                <a:close/>
                <a:moveTo>
                  <a:pt x="163" y="224"/>
                </a:moveTo>
                <a:cubicBezTo>
                  <a:pt x="155" y="244"/>
                  <a:pt x="155" y="244"/>
                  <a:pt x="155" y="244"/>
                </a:cubicBezTo>
                <a:cubicBezTo>
                  <a:pt x="166" y="250"/>
                  <a:pt x="166" y="250"/>
                  <a:pt x="166" y="250"/>
                </a:cubicBezTo>
                <a:cubicBezTo>
                  <a:pt x="177" y="241"/>
                  <a:pt x="177" y="241"/>
                  <a:pt x="177" y="241"/>
                </a:cubicBezTo>
                <a:cubicBezTo>
                  <a:pt x="188" y="246"/>
                  <a:pt x="188" y="246"/>
                  <a:pt x="188" y="246"/>
                </a:cubicBezTo>
                <a:cubicBezTo>
                  <a:pt x="195" y="245"/>
                  <a:pt x="195" y="245"/>
                  <a:pt x="195" y="245"/>
                </a:cubicBezTo>
                <a:cubicBezTo>
                  <a:pt x="180" y="235"/>
                  <a:pt x="180" y="235"/>
                  <a:pt x="180" y="235"/>
                </a:cubicBezTo>
                <a:cubicBezTo>
                  <a:pt x="163" y="224"/>
                  <a:pt x="163" y="224"/>
                  <a:pt x="163" y="224"/>
                </a:cubicBezTo>
                <a:close/>
                <a:moveTo>
                  <a:pt x="156" y="141"/>
                </a:moveTo>
                <a:cubicBezTo>
                  <a:pt x="137" y="154"/>
                  <a:pt x="137" y="154"/>
                  <a:pt x="137" y="154"/>
                </a:cubicBezTo>
                <a:cubicBezTo>
                  <a:pt x="146" y="177"/>
                  <a:pt x="146" y="177"/>
                  <a:pt x="146" y="177"/>
                </a:cubicBezTo>
                <a:cubicBezTo>
                  <a:pt x="165" y="182"/>
                  <a:pt x="165" y="182"/>
                  <a:pt x="165" y="182"/>
                </a:cubicBezTo>
                <a:cubicBezTo>
                  <a:pt x="198" y="186"/>
                  <a:pt x="198" y="186"/>
                  <a:pt x="198" y="186"/>
                </a:cubicBezTo>
                <a:cubicBezTo>
                  <a:pt x="208" y="184"/>
                  <a:pt x="208" y="184"/>
                  <a:pt x="208" y="184"/>
                </a:cubicBezTo>
                <a:cubicBezTo>
                  <a:pt x="219" y="191"/>
                  <a:pt x="219" y="191"/>
                  <a:pt x="219" y="191"/>
                </a:cubicBezTo>
                <a:cubicBezTo>
                  <a:pt x="209" y="208"/>
                  <a:pt x="209" y="208"/>
                  <a:pt x="209" y="208"/>
                </a:cubicBezTo>
                <a:cubicBezTo>
                  <a:pt x="212" y="212"/>
                  <a:pt x="212" y="212"/>
                  <a:pt x="212" y="212"/>
                </a:cubicBezTo>
                <a:cubicBezTo>
                  <a:pt x="222" y="209"/>
                  <a:pt x="222" y="209"/>
                  <a:pt x="222" y="209"/>
                </a:cubicBezTo>
                <a:cubicBezTo>
                  <a:pt x="222" y="195"/>
                  <a:pt x="222" y="195"/>
                  <a:pt x="222" y="195"/>
                </a:cubicBezTo>
                <a:cubicBezTo>
                  <a:pt x="240" y="207"/>
                  <a:pt x="240" y="207"/>
                  <a:pt x="240" y="207"/>
                </a:cubicBezTo>
                <a:cubicBezTo>
                  <a:pt x="235" y="214"/>
                  <a:pt x="235" y="214"/>
                  <a:pt x="235" y="214"/>
                </a:cubicBezTo>
                <a:cubicBezTo>
                  <a:pt x="228" y="220"/>
                  <a:pt x="228" y="220"/>
                  <a:pt x="228" y="220"/>
                </a:cubicBezTo>
                <a:cubicBezTo>
                  <a:pt x="228" y="226"/>
                  <a:pt x="228" y="226"/>
                  <a:pt x="228" y="226"/>
                </a:cubicBezTo>
                <a:cubicBezTo>
                  <a:pt x="209" y="228"/>
                  <a:pt x="209" y="228"/>
                  <a:pt x="209" y="228"/>
                </a:cubicBezTo>
                <a:cubicBezTo>
                  <a:pt x="206" y="236"/>
                  <a:pt x="206" y="236"/>
                  <a:pt x="206" y="236"/>
                </a:cubicBezTo>
                <a:cubicBezTo>
                  <a:pt x="232" y="235"/>
                  <a:pt x="232" y="235"/>
                  <a:pt x="232" y="235"/>
                </a:cubicBezTo>
                <a:cubicBezTo>
                  <a:pt x="247" y="248"/>
                  <a:pt x="247" y="248"/>
                  <a:pt x="247" y="248"/>
                </a:cubicBezTo>
                <a:cubicBezTo>
                  <a:pt x="277" y="263"/>
                  <a:pt x="277" y="263"/>
                  <a:pt x="277" y="263"/>
                </a:cubicBezTo>
                <a:cubicBezTo>
                  <a:pt x="278" y="258"/>
                  <a:pt x="278" y="258"/>
                  <a:pt x="278" y="258"/>
                </a:cubicBezTo>
                <a:cubicBezTo>
                  <a:pt x="259" y="244"/>
                  <a:pt x="259" y="244"/>
                  <a:pt x="259" y="244"/>
                </a:cubicBezTo>
                <a:cubicBezTo>
                  <a:pt x="285" y="254"/>
                  <a:pt x="285" y="254"/>
                  <a:pt x="285" y="254"/>
                </a:cubicBezTo>
                <a:cubicBezTo>
                  <a:pt x="282" y="245"/>
                  <a:pt x="282" y="245"/>
                  <a:pt x="282" y="245"/>
                </a:cubicBezTo>
                <a:cubicBezTo>
                  <a:pt x="261" y="222"/>
                  <a:pt x="261" y="222"/>
                  <a:pt x="261" y="222"/>
                </a:cubicBezTo>
                <a:cubicBezTo>
                  <a:pt x="270" y="217"/>
                  <a:pt x="270" y="217"/>
                  <a:pt x="270" y="217"/>
                </a:cubicBezTo>
                <a:cubicBezTo>
                  <a:pt x="290" y="232"/>
                  <a:pt x="290" y="232"/>
                  <a:pt x="290" y="232"/>
                </a:cubicBezTo>
                <a:cubicBezTo>
                  <a:pt x="301" y="216"/>
                  <a:pt x="301" y="216"/>
                  <a:pt x="301" y="216"/>
                </a:cubicBezTo>
                <a:cubicBezTo>
                  <a:pt x="283" y="205"/>
                  <a:pt x="283" y="205"/>
                  <a:pt x="283" y="205"/>
                </a:cubicBezTo>
                <a:cubicBezTo>
                  <a:pt x="257" y="196"/>
                  <a:pt x="257" y="196"/>
                  <a:pt x="257" y="196"/>
                </a:cubicBezTo>
                <a:cubicBezTo>
                  <a:pt x="268" y="185"/>
                  <a:pt x="268" y="185"/>
                  <a:pt x="268" y="185"/>
                </a:cubicBezTo>
                <a:cubicBezTo>
                  <a:pt x="238" y="165"/>
                  <a:pt x="238" y="165"/>
                  <a:pt x="238" y="165"/>
                </a:cubicBezTo>
                <a:cubicBezTo>
                  <a:pt x="230" y="169"/>
                  <a:pt x="230" y="169"/>
                  <a:pt x="230" y="169"/>
                </a:cubicBezTo>
                <a:cubicBezTo>
                  <a:pt x="224" y="167"/>
                  <a:pt x="224" y="167"/>
                  <a:pt x="224" y="167"/>
                </a:cubicBezTo>
                <a:cubicBezTo>
                  <a:pt x="221" y="156"/>
                  <a:pt x="221" y="156"/>
                  <a:pt x="221" y="156"/>
                </a:cubicBezTo>
                <a:cubicBezTo>
                  <a:pt x="204" y="155"/>
                  <a:pt x="204" y="155"/>
                  <a:pt x="204" y="155"/>
                </a:cubicBezTo>
                <a:cubicBezTo>
                  <a:pt x="201" y="164"/>
                  <a:pt x="201" y="164"/>
                  <a:pt x="201" y="164"/>
                </a:cubicBezTo>
                <a:cubicBezTo>
                  <a:pt x="190" y="161"/>
                  <a:pt x="190" y="161"/>
                  <a:pt x="190" y="161"/>
                </a:cubicBezTo>
                <a:cubicBezTo>
                  <a:pt x="193" y="153"/>
                  <a:pt x="193" y="153"/>
                  <a:pt x="193" y="153"/>
                </a:cubicBezTo>
                <a:cubicBezTo>
                  <a:pt x="183" y="142"/>
                  <a:pt x="183" y="142"/>
                  <a:pt x="183" y="142"/>
                </a:cubicBezTo>
                <a:cubicBezTo>
                  <a:pt x="169" y="148"/>
                  <a:pt x="169" y="148"/>
                  <a:pt x="169" y="148"/>
                </a:cubicBezTo>
                <a:cubicBezTo>
                  <a:pt x="167" y="171"/>
                  <a:pt x="167" y="171"/>
                  <a:pt x="167" y="171"/>
                </a:cubicBezTo>
                <a:cubicBezTo>
                  <a:pt x="163" y="170"/>
                  <a:pt x="163" y="170"/>
                  <a:pt x="163" y="170"/>
                </a:cubicBezTo>
                <a:cubicBezTo>
                  <a:pt x="156" y="153"/>
                  <a:pt x="156" y="153"/>
                  <a:pt x="156" y="153"/>
                </a:cubicBezTo>
                <a:cubicBezTo>
                  <a:pt x="164" y="140"/>
                  <a:pt x="164" y="140"/>
                  <a:pt x="164" y="140"/>
                </a:cubicBezTo>
                <a:cubicBezTo>
                  <a:pt x="156" y="141"/>
                  <a:pt x="156" y="141"/>
                  <a:pt x="156" y="141"/>
                </a:cubicBezTo>
                <a:close/>
                <a:moveTo>
                  <a:pt x="225" y="562"/>
                </a:moveTo>
                <a:cubicBezTo>
                  <a:pt x="233" y="562"/>
                  <a:pt x="233" y="562"/>
                  <a:pt x="233" y="562"/>
                </a:cubicBezTo>
                <a:cubicBezTo>
                  <a:pt x="234" y="556"/>
                  <a:pt x="234" y="556"/>
                  <a:pt x="234" y="556"/>
                </a:cubicBezTo>
                <a:cubicBezTo>
                  <a:pt x="248" y="557"/>
                  <a:pt x="248" y="557"/>
                  <a:pt x="248" y="557"/>
                </a:cubicBezTo>
                <a:cubicBezTo>
                  <a:pt x="260" y="561"/>
                  <a:pt x="260" y="561"/>
                  <a:pt x="260" y="561"/>
                </a:cubicBezTo>
                <a:cubicBezTo>
                  <a:pt x="245" y="569"/>
                  <a:pt x="245" y="569"/>
                  <a:pt x="245" y="569"/>
                </a:cubicBezTo>
                <a:cubicBezTo>
                  <a:pt x="238" y="565"/>
                  <a:pt x="238" y="565"/>
                  <a:pt x="238" y="565"/>
                </a:cubicBezTo>
                <a:cubicBezTo>
                  <a:pt x="226" y="565"/>
                  <a:pt x="226" y="565"/>
                  <a:pt x="226" y="565"/>
                </a:cubicBezTo>
                <a:cubicBezTo>
                  <a:pt x="225" y="562"/>
                  <a:pt x="225" y="562"/>
                  <a:pt x="225" y="562"/>
                </a:cubicBezTo>
                <a:close/>
                <a:moveTo>
                  <a:pt x="267" y="563"/>
                </a:moveTo>
                <a:cubicBezTo>
                  <a:pt x="267" y="567"/>
                  <a:pt x="267" y="567"/>
                  <a:pt x="267" y="567"/>
                </a:cubicBezTo>
                <a:cubicBezTo>
                  <a:pt x="275" y="567"/>
                  <a:pt x="275" y="567"/>
                  <a:pt x="275" y="567"/>
                </a:cubicBezTo>
                <a:cubicBezTo>
                  <a:pt x="275" y="563"/>
                  <a:pt x="275" y="563"/>
                  <a:pt x="275" y="563"/>
                </a:cubicBezTo>
                <a:cubicBezTo>
                  <a:pt x="267" y="563"/>
                  <a:pt x="267" y="563"/>
                  <a:pt x="267" y="563"/>
                </a:cubicBezTo>
                <a:close/>
                <a:moveTo>
                  <a:pt x="204" y="563"/>
                </a:moveTo>
                <a:cubicBezTo>
                  <a:pt x="204" y="565"/>
                  <a:pt x="204" y="565"/>
                  <a:pt x="204" y="565"/>
                </a:cubicBezTo>
                <a:cubicBezTo>
                  <a:pt x="212" y="569"/>
                  <a:pt x="212" y="569"/>
                  <a:pt x="212" y="569"/>
                </a:cubicBezTo>
                <a:cubicBezTo>
                  <a:pt x="215" y="567"/>
                  <a:pt x="215" y="567"/>
                  <a:pt x="215" y="567"/>
                </a:cubicBezTo>
                <a:cubicBezTo>
                  <a:pt x="214" y="564"/>
                  <a:pt x="214" y="564"/>
                  <a:pt x="214" y="564"/>
                </a:cubicBezTo>
                <a:cubicBezTo>
                  <a:pt x="204" y="563"/>
                  <a:pt x="204" y="563"/>
                  <a:pt x="204" y="563"/>
                </a:cubicBezTo>
                <a:close/>
                <a:moveTo>
                  <a:pt x="167" y="544"/>
                </a:moveTo>
                <a:cubicBezTo>
                  <a:pt x="165" y="538"/>
                  <a:pt x="165" y="538"/>
                  <a:pt x="165" y="538"/>
                </a:cubicBezTo>
                <a:cubicBezTo>
                  <a:pt x="189" y="536"/>
                  <a:pt x="189" y="536"/>
                  <a:pt x="189" y="536"/>
                </a:cubicBezTo>
                <a:cubicBezTo>
                  <a:pt x="232" y="554"/>
                  <a:pt x="232" y="554"/>
                  <a:pt x="232" y="554"/>
                </a:cubicBezTo>
                <a:cubicBezTo>
                  <a:pt x="225" y="557"/>
                  <a:pt x="225" y="557"/>
                  <a:pt x="225" y="557"/>
                </a:cubicBezTo>
                <a:cubicBezTo>
                  <a:pt x="206" y="552"/>
                  <a:pt x="206" y="552"/>
                  <a:pt x="206" y="552"/>
                </a:cubicBezTo>
                <a:cubicBezTo>
                  <a:pt x="183" y="540"/>
                  <a:pt x="183" y="540"/>
                  <a:pt x="183" y="540"/>
                </a:cubicBezTo>
                <a:cubicBezTo>
                  <a:pt x="167" y="544"/>
                  <a:pt x="167" y="544"/>
                  <a:pt x="167" y="544"/>
                </a:cubicBezTo>
                <a:close/>
                <a:moveTo>
                  <a:pt x="831" y="332"/>
                </a:moveTo>
                <a:cubicBezTo>
                  <a:pt x="804" y="342"/>
                  <a:pt x="804" y="342"/>
                  <a:pt x="804" y="342"/>
                </a:cubicBezTo>
                <a:cubicBezTo>
                  <a:pt x="811" y="349"/>
                  <a:pt x="811" y="349"/>
                  <a:pt x="811" y="349"/>
                </a:cubicBezTo>
                <a:cubicBezTo>
                  <a:pt x="807" y="354"/>
                  <a:pt x="807" y="354"/>
                  <a:pt x="807" y="354"/>
                </a:cubicBezTo>
                <a:cubicBezTo>
                  <a:pt x="795" y="355"/>
                  <a:pt x="795" y="355"/>
                  <a:pt x="795" y="355"/>
                </a:cubicBezTo>
                <a:cubicBezTo>
                  <a:pt x="793" y="349"/>
                  <a:pt x="793" y="349"/>
                  <a:pt x="793" y="349"/>
                </a:cubicBezTo>
                <a:cubicBezTo>
                  <a:pt x="798" y="342"/>
                  <a:pt x="798" y="342"/>
                  <a:pt x="798" y="342"/>
                </a:cubicBezTo>
                <a:cubicBezTo>
                  <a:pt x="785" y="340"/>
                  <a:pt x="785" y="340"/>
                  <a:pt x="785" y="340"/>
                </a:cubicBezTo>
                <a:cubicBezTo>
                  <a:pt x="775" y="350"/>
                  <a:pt x="775" y="350"/>
                  <a:pt x="775" y="350"/>
                </a:cubicBezTo>
                <a:cubicBezTo>
                  <a:pt x="764" y="368"/>
                  <a:pt x="764" y="368"/>
                  <a:pt x="764" y="368"/>
                </a:cubicBezTo>
                <a:cubicBezTo>
                  <a:pt x="779" y="377"/>
                  <a:pt x="779" y="377"/>
                  <a:pt x="779" y="377"/>
                </a:cubicBezTo>
                <a:cubicBezTo>
                  <a:pt x="793" y="377"/>
                  <a:pt x="793" y="377"/>
                  <a:pt x="793" y="377"/>
                </a:cubicBezTo>
                <a:cubicBezTo>
                  <a:pt x="797" y="371"/>
                  <a:pt x="797" y="371"/>
                  <a:pt x="797" y="371"/>
                </a:cubicBezTo>
                <a:cubicBezTo>
                  <a:pt x="809" y="371"/>
                  <a:pt x="809" y="371"/>
                  <a:pt x="809" y="371"/>
                </a:cubicBezTo>
                <a:cubicBezTo>
                  <a:pt x="828" y="379"/>
                  <a:pt x="828" y="379"/>
                  <a:pt x="828" y="379"/>
                </a:cubicBezTo>
                <a:cubicBezTo>
                  <a:pt x="844" y="377"/>
                  <a:pt x="844" y="377"/>
                  <a:pt x="844" y="377"/>
                </a:cubicBezTo>
                <a:cubicBezTo>
                  <a:pt x="843" y="366"/>
                  <a:pt x="843" y="366"/>
                  <a:pt x="843" y="366"/>
                </a:cubicBezTo>
                <a:cubicBezTo>
                  <a:pt x="821" y="351"/>
                  <a:pt x="821" y="351"/>
                  <a:pt x="821" y="351"/>
                </a:cubicBezTo>
                <a:cubicBezTo>
                  <a:pt x="831" y="332"/>
                  <a:pt x="831" y="332"/>
                  <a:pt x="831" y="332"/>
                </a:cubicBezTo>
                <a:close/>
                <a:moveTo>
                  <a:pt x="900" y="334"/>
                </a:moveTo>
                <a:cubicBezTo>
                  <a:pt x="874" y="349"/>
                  <a:pt x="874" y="349"/>
                  <a:pt x="874" y="349"/>
                </a:cubicBezTo>
                <a:cubicBezTo>
                  <a:pt x="877" y="366"/>
                  <a:pt x="877" y="366"/>
                  <a:pt x="877" y="366"/>
                </a:cubicBezTo>
                <a:cubicBezTo>
                  <a:pt x="893" y="380"/>
                  <a:pt x="893" y="380"/>
                  <a:pt x="893" y="380"/>
                </a:cubicBezTo>
                <a:cubicBezTo>
                  <a:pt x="887" y="402"/>
                  <a:pt x="887" y="402"/>
                  <a:pt x="887" y="402"/>
                </a:cubicBezTo>
                <a:cubicBezTo>
                  <a:pt x="903" y="410"/>
                  <a:pt x="903" y="410"/>
                  <a:pt x="903" y="410"/>
                </a:cubicBezTo>
                <a:cubicBezTo>
                  <a:pt x="918" y="406"/>
                  <a:pt x="918" y="406"/>
                  <a:pt x="918" y="406"/>
                </a:cubicBezTo>
                <a:cubicBezTo>
                  <a:pt x="914" y="390"/>
                  <a:pt x="914" y="390"/>
                  <a:pt x="914" y="390"/>
                </a:cubicBezTo>
                <a:cubicBezTo>
                  <a:pt x="907" y="385"/>
                  <a:pt x="907" y="385"/>
                  <a:pt x="907" y="385"/>
                </a:cubicBezTo>
                <a:cubicBezTo>
                  <a:pt x="908" y="379"/>
                  <a:pt x="908" y="379"/>
                  <a:pt x="908" y="379"/>
                </a:cubicBezTo>
                <a:cubicBezTo>
                  <a:pt x="921" y="380"/>
                  <a:pt x="921" y="380"/>
                  <a:pt x="921" y="380"/>
                </a:cubicBezTo>
                <a:cubicBezTo>
                  <a:pt x="912" y="371"/>
                  <a:pt x="912" y="371"/>
                  <a:pt x="912" y="371"/>
                </a:cubicBezTo>
                <a:cubicBezTo>
                  <a:pt x="898" y="356"/>
                  <a:pt x="898" y="356"/>
                  <a:pt x="898" y="356"/>
                </a:cubicBezTo>
                <a:cubicBezTo>
                  <a:pt x="900" y="347"/>
                  <a:pt x="900" y="347"/>
                  <a:pt x="900" y="347"/>
                </a:cubicBezTo>
                <a:cubicBezTo>
                  <a:pt x="910" y="347"/>
                  <a:pt x="910" y="347"/>
                  <a:pt x="910" y="347"/>
                </a:cubicBezTo>
                <a:cubicBezTo>
                  <a:pt x="912" y="335"/>
                  <a:pt x="912" y="335"/>
                  <a:pt x="912" y="335"/>
                </a:cubicBezTo>
                <a:cubicBezTo>
                  <a:pt x="900" y="334"/>
                  <a:pt x="900" y="334"/>
                  <a:pt x="900" y="334"/>
                </a:cubicBezTo>
                <a:close/>
                <a:moveTo>
                  <a:pt x="473" y="176"/>
                </a:moveTo>
                <a:cubicBezTo>
                  <a:pt x="464" y="185"/>
                  <a:pt x="464" y="185"/>
                  <a:pt x="464" y="185"/>
                </a:cubicBezTo>
                <a:cubicBezTo>
                  <a:pt x="481" y="190"/>
                  <a:pt x="481" y="190"/>
                  <a:pt x="481" y="190"/>
                </a:cubicBezTo>
                <a:cubicBezTo>
                  <a:pt x="476" y="196"/>
                  <a:pt x="476" y="196"/>
                  <a:pt x="476" y="196"/>
                </a:cubicBezTo>
                <a:cubicBezTo>
                  <a:pt x="473" y="202"/>
                  <a:pt x="473" y="202"/>
                  <a:pt x="473" y="202"/>
                </a:cubicBezTo>
                <a:cubicBezTo>
                  <a:pt x="500" y="206"/>
                  <a:pt x="500" y="206"/>
                  <a:pt x="500" y="206"/>
                </a:cubicBezTo>
                <a:cubicBezTo>
                  <a:pt x="525" y="193"/>
                  <a:pt x="525" y="193"/>
                  <a:pt x="525" y="193"/>
                </a:cubicBezTo>
                <a:cubicBezTo>
                  <a:pt x="527" y="184"/>
                  <a:pt x="527" y="184"/>
                  <a:pt x="527" y="184"/>
                </a:cubicBezTo>
                <a:cubicBezTo>
                  <a:pt x="511" y="177"/>
                  <a:pt x="511" y="177"/>
                  <a:pt x="511" y="177"/>
                </a:cubicBezTo>
                <a:cubicBezTo>
                  <a:pt x="492" y="183"/>
                  <a:pt x="492" y="183"/>
                  <a:pt x="492" y="183"/>
                </a:cubicBezTo>
                <a:cubicBezTo>
                  <a:pt x="483" y="185"/>
                  <a:pt x="483" y="185"/>
                  <a:pt x="483" y="185"/>
                </a:cubicBezTo>
                <a:cubicBezTo>
                  <a:pt x="483" y="181"/>
                  <a:pt x="483" y="181"/>
                  <a:pt x="483" y="181"/>
                </a:cubicBezTo>
                <a:cubicBezTo>
                  <a:pt x="473" y="176"/>
                  <a:pt x="473" y="176"/>
                  <a:pt x="473" y="176"/>
                </a:cubicBezTo>
                <a:close/>
                <a:moveTo>
                  <a:pt x="718" y="16"/>
                </a:moveTo>
                <a:cubicBezTo>
                  <a:pt x="711" y="28"/>
                  <a:pt x="711" y="28"/>
                  <a:pt x="711" y="28"/>
                </a:cubicBezTo>
                <a:cubicBezTo>
                  <a:pt x="731" y="28"/>
                  <a:pt x="731" y="28"/>
                  <a:pt x="731" y="28"/>
                </a:cubicBezTo>
                <a:cubicBezTo>
                  <a:pt x="727" y="34"/>
                  <a:pt x="727" y="34"/>
                  <a:pt x="727" y="34"/>
                </a:cubicBezTo>
                <a:cubicBezTo>
                  <a:pt x="746" y="36"/>
                  <a:pt x="746" y="36"/>
                  <a:pt x="746" y="36"/>
                </a:cubicBezTo>
                <a:cubicBezTo>
                  <a:pt x="760" y="26"/>
                  <a:pt x="760" y="26"/>
                  <a:pt x="760" y="26"/>
                </a:cubicBezTo>
                <a:cubicBezTo>
                  <a:pt x="737" y="20"/>
                  <a:pt x="737" y="20"/>
                  <a:pt x="737" y="20"/>
                </a:cubicBezTo>
                <a:cubicBezTo>
                  <a:pt x="729" y="22"/>
                  <a:pt x="729" y="22"/>
                  <a:pt x="729" y="22"/>
                </a:cubicBezTo>
                <a:cubicBezTo>
                  <a:pt x="718" y="16"/>
                  <a:pt x="718" y="16"/>
                  <a:pt x="718" y="16"/>
                </a:cubicBezTo>
                <a:close/>
                <a:moveTo>
                  <a:pt x="699" y="27"/>
                </a:moveTo>
                <a:cubicBezTo>
                  <a:pt x="724" y="42"/>
                  <a:pt x="724" y="42"/>
                  <a:pt x="724" y="42"/>
                </a:cubicBezTo>
                <a:cubicBezTo>
                  <a:pt x="713" y="50"/>
                  <a:pt x="713" y="50"/>
                  <a:pt x="713" y="50"/>
                </a:cubicBezTo>
                <a:cubicBezTo>
                  <a:pt x="704" y="68"/>
                  <a:pt x="704" y="68"/>
                  <a:pt x="704" y="68"/>
                </a:cubicBezTo>
                <a:cubicBezTo>
                  <a:pt x="688" y="53"/>
                  <a:pt x="688" y="53"/>
                  <a:pt x="688" y="53"/>
                </a:cubicBezTo>
                <a:cubicBezTo>
                  <a:pt x="701" y="47"/>
                  <a:pt x="701" y="47"/>
                  <a:pt x="701" y="47"/>
                </a:cubicBezTo>
                <a:cubicBezTo>
                  <a:pt x="694" y="41"/>
                  <a:pt x="694" y="41"/>
                  <a:pt x="694" y="41"/>
                </a:cubicBezTo>
                <a:cubicBezTo>
                  <a:pt x="680" y="48"/>
                  <a:pt x="680" y="48"/>
                  <a:pt x="680" y="48"/>
                </a:cubicBezTo>
                <a:cubicBezTo>
                  <a:pt x="666" y="31"/>
                  <a:pt x="666" y="31"/>
                  <a:pt x="666" y="31"/>
                </a:cubicBezTo>
                <a:cubicBezTo>
                  <a:pt x="682" y="29"/>
                  <a:pt x="682" y="29"/>
                  <a:pt x="682" y="29"/>
                </a:cubicBezTo>
                <a:cubicBezTo>
                  <a:pt x="689" y="36"/>
                  <a:pt x="689" y="36"/>
                  <a:pt x="689" y="36"/>
                </a:cubicBezTo>
                <a:cubicBezTo>
                  <a:pt x="698" y="36"/>
                  <a:pt x="698" y="36"/>
                  <a:pt x="698" y="36"/>
                </a:cubicBezTo>
                <a:cubicBezTo>
                  <a:pt x="699" y="27"/>
                  <a:pt x="699" y="27"/>
                  <a:pt x="699" y="27"/>
                </a:cubicBezTo>
                <a:close/>
                <a:moveTo>
                  <a:pt x="933" y="103"/>
                </a:moveTo>
                <a:cubicBezTo>
                  <a:pt x="918" y="99"/>
                  <a:pt x="918" y="99"/>
                  <a:pt x="918" y="99"/>
                </a:cubicBezTo>
                <a:cubicBezTo>
                  <a:pt x="936" y="82"/>
                  <a:pt x="936" y="82"/>
                  <a:pt x="936" y="82"/>
                </a:cubicBezTo>
                <a:cubicBezTo>
                  <a:pt x="961" y="71"/>
                  <a:pt x="961" y="71"/>
                  <a:pt x="961" y="71"/>
                </a:cubicBezTo>
                <a:cubicBezTo>
                  <a:pt x="999" y="64"/>
                  <a:pt x="999" y="64"/>
                  <a:pt x="999" y="64"/>
                </a:cubicBezTo>
                <a:cubicBezTo>
                  <a:pt x="1002" y="69"/>
                  <a:pt x="1002" y="69"/>
                  <a:pt x="1002" y="69"/>
                </a:cubicBezTo>
                <a:cubicBezTo>
                  <a:pt x="992" y="75"/>
                  <a:pt x="992" y="75"/>
                  <a:pt x="992" y="75"/>
                </a:cubicBezTo>
                <a:cubicBezTo>
                  <a:pt x="950" y="85"/>
                  <a:pt x="950" y="85"/>
                  <a:pt x="950" y="85"/>
                </a:cubicBezTo>
                <a:cubicBezTo>
                  <a:pt x="933" y="103"/>
                  <a:pt x="933" y="103"/>
                  <a:pt x="933" y="103"/>
                </a:cubicBezTo>
                <a:close/>
                <a:moveTo>
                  <a:pt x="934" y="135"/>
                </a:moveTo>
                <a:cubicBezTo>
                  <a:pt x="918" y="134"/>
                  <a:pt x="918" y="134"/>
                  <a:pt x="918" y="134"/>
                </a:cubicBezTo>
                <a:cubicBezTo>
                  <a:pt x="901" y="121"/>
                  <a:pt x="901" y="121"/>
                  <a:pt x="901" y="121"/>
                </a:cubicBezTo>
                <a:cubicBezTo>
                  <a:pt x="913" y="107"/>
                  <a:pt x="913" y="107"/>
                  <a:pt x="913" y="107"/>
                </a:cubicBezTo>
                <a:cubicBezTo>
                  <a:pt x="930" y="108"/>
                  <a:pt x="930" y="108"/>
                  <a:pt x="930" y="108"/>
                </a:cubicBezTo>
                <a:cubicBezTo>
                  <a:pt x="925" y="117"/>
                  <a:pt x="925" y="117"/>
                  <a:pt x="925" y="117"/>
                </a:cubicBezTo>
                <a:cubicBezTo>
                  <a:pt x="934" y="135"/>
                  <a:pt x="934" y="135"/>
                  <a:pt x="934" y="135"/>
                </a:cubicBezTo>
                <a:close/>
                <a:moveTo>
                  <a:pt x="576" y="245"/>
                </a:moveTo>
                <a:cubicBezTo>
                  <a:pt x="571" y="264"/>
                  <a:pt x="571" y="264"/>
                  <a:pt x="571" y="264"/>
                </a:cubicBezTo>
                <a:cubicBezTo>
                  <a:pt x="579" y="270"/>
                  <a:pt x="579" y="270"/>
                  <a:pt x="579" y="270"/>
                </a:cubicBezTo>
                <a:cubicBezTo>
                  <a:pt x="579" y="278"/>
                  <a:pt x="579" y="278"/>
                  <a:pt x="579" y="278"/>
                </a:cubicBezTo>
                <a:cubicBezTo>
                  <a:pt x="585" y="279"/>
                  <a:pt x="585" y="279"/>
                  <a:pt x="585" y="279"/>
                </a:cubicBezTo>
                <a:cubicBezTo>
                  <a:pt x="590" y="288"/>
                  <a:pt x="590" y="288"/>
                  <a:pt x="590" y="288"/>
                </a:cubicBezTo>
                <a:cubicBezTo>
                  <a:pt x="581" y="292"/>
                  <a:pt x="581" y="292"/>
                  <a:pt x="581" y="292"/>
                </a:cubicBezTo>
                <a:cubicBezTo>
                  <a:pt x="576" y="301"/>
                  <a:pt x="576" y="301"/>
                  <a:pt x="576" y="301"/>
                </a:cubicBezTo>
                <a:cubicBezTo>
                  <a:pt x="589" y="305"/>
                  <a:pt x="589" y="305"/>
                  <a:pt x="589" y="305"/>
                </a:cubicBezTo>
                <a:cubicBezTo>
                  <a:pt x="573" y="315"/>
                  <a:pt x="573" y="315"/>
                  <a:pt x="573" y="315"/>
                </a:cubicBezTo>
                <a:cubicBezTo>
                  <a:pt x="578" y="316"/>
                  <a:pt x="578" y="316"/>
                  <a:pt x="578" y="316"/>
                </a:cubicBezTo>
                <a:cubicBezTo>
                  <a:pt x="592" y="310"/>
                  <a:pt x="592" y="310"/>
                  <a:pt x="592" y="310"/>
                </a:cubicBezTo>
                <a:cubicBezTo>
                  <a:pt x="608" y="311"/>
                  <a:pt x="608" y="311"/>
                  <a:pt x="608" y="311"/>
                </a:cubicBezTo>
                <a:cubicBezTo>
                  <a:pt x="615" y="306"/>
                  <a:pt x="615" y="306"/>
                  <a:pt x="615" y="306"/>
                </a:cubicBezTo>
                <a:cubicBezTo>
                  <a:pt x="609" y="303"/>
                  <a:pt x="609" y="303"/>
                  <a:pt x="609" y="303"/>
                </a:cubicBezTo>
                <a:cubicBezTo>
                  <a:pt x="615" y="297"/>
                  <a:pt x="615" y="297"/>
                  <a:pt x="615" y="297"/>
                </a:cubicBezTo>
                <a:cubicBezTo>
                  <a:pt x="613" y="292"/>
                  <a:pt x="613" y="292"/>
                  <a:pt x="613" y="292"/>
                </a:cubicBezTo>
                <a:cubicBezTo>
                  <a:pt x="605" y="293"/>
                  <a:pt x="605" y="293"/>
                  <a:pt x="605" y="293"/>
                </a:cubicBezTo>
                <a:cubicBezTo>
                  <a:pt x="601" y="279"/>
                  <a:pt x="601" y="279"/>
                  <a:pt x="601" y="279"/>
                </a:cubicBezTo>
                <a:cubicBezTo>
                  <a:pt x="597" y="278"/>
                  <a:pt x="597" y="278"/>
                  <a:pt x="597" y="278"/>
                </a:cubicBezTo>
                <a:cubicBezTo>
                  <a:pt x="597" y="272"/>
                  <a:pt x="597" y="272"/>
                  <a:pt x="597" y="272"/>
                </a:cubicBezTo>
                <a:cubicBezTo>
                  <a:pt x="590" y="266"/>
                  <a:pt x="590" y="266"/>
                  <a:pt x="590" y="266"/>
                </a:cubicBezTo>
                <a:cubicBezTo>
                  <a:pt x="595" y="258"/>
                  <a:pt x="595" y="258"/>
                  <a:pt x="595" y="258"/>
                </a:cubicBezTo>
                <a:cubicBezTo>
                  <a:pt x="594" y="255"/>
                  <a:pt x="594" y="255"/>
                  <a:pt x="594" y="255"/>
                </a:cubicBezTo>
                <a:cubicBezTo>
                  <a:pt x="583" y="255"/>
                  <a:pt x="583" y="255"/>
                  <a:pt x="583" y="255"/>
                </a:cubicBezTo>
                <a:cubicBezTo>
                  <a:pt x="590" y="250"/>
                  <a:pt x="590" y="250"/>
                  <a:pt x="590" y="250"/>
                </a:cubicBezTo>
                <a:cubicBezTo>
                  <a:pt x="589" y="246"/>
                  <a:pt x="589" y="246"/>
                  <a:pt x="589" y="246"/>
                </a:cubicBezTo>
                <a:cubicBezTo>
                  <a:pt x="576" y="245"/>
                  <a:pt x="576" y="245"/>
                  <a:pt x="576" y="245"/>
                </a:cubicBezTo>
                <a:close/>
                <a:moveTo>
                  <a:pt x="569" y="276"/>
                </a:moveTo>
                <a:cubicBezTo>
                  <a:pt x="559" y="274"/>
                  <a:pt x="559" y="274"/>
                  <a:pt x="559" y="274"/>
                </a:cubicBezTo>
                <a:cubicBezTo>
                  <a:pt x="555" y="281"/>
                  <a:pt x="555" y="281"/>
                  <a:pt x="555" y="281"/>
                </a:cubicBezTo>
                <a:cubicBezTo>
                  <a:pt x="547" y="282"/>
                  <a:pt x="547" y="282"/>
                  <a:pt x="547" y="282"/>
                </a:cubicBezTo>
                <a:cubicBezTo>
                  <a:pt x="549" y="290"/>
                  <a:pt x="549" y="290"/>
                  <a:pt x="549" y="290"/>
                </a:cubicBezTo>
                <a:cubicBezTo>
                  <a:pt x="554" y="292"/>
                  <a:pt x="554" y="292"/>
                  <a:pt x="554" y="292"/>
                </a:cubicBezTo>
                <a:cubicBezTo>
                  <a:pt x="551" y="296"/>
                  <a:pt x="551" y="296"/>
                  <a:pt x="551" y="296"/>
                </a:cubicBezTo>
                <a:cubicBezTo>
                  <a:pt x="547" y="301"/>
                  <a:pt x="547" y="301"/>
                  <a:pt x="547" y="301"/>
                </a:cubicBezTo>
                <a:cubicBezTo>
                  <a:pt x="556" y="305"/>
                  <a:pt x="556" y="305"/>
                  <a:pt x="556" y="305"/>
                </a:cubicBezTo>
                <a:cubicBezTo>
                  <a:pt x="564" y="298"/>
                  <a:pt x="564" y="298"/>
                  <a:pt x="564" y="298"/>
                </a:cubicBezTo>
                <a:cubicBezTo>
                  <a:pt x="571" y="299"/>
                  <a:pt x="571" y="299"/>
                  <a:pt x="571" y="299"/>
                </a:cubicBezTo>
                <a:cubicBezTo>
                  <a:pt x="570" y="284"/>
                  <a:pt x="570" y="284"/>
                  <a:pt x="570" y="284"/>
                </a:cubicBezTo>
                <a:cubicBezTo>
                  <a:pt x="572" y="281"/>
                  <a:pt x="572" y="281"/>
                  <a:pt x="572" y="281"/>
                </a:cubicBezTo>
                <a:cubicBezTo>
                  <a:pt x="569" y="276"/>
                  <a:pt x="569" y="276"/>
                  <a:pt x="569" y="276"/>
                </a:cubicBezTo>
                <a:close/>
                <a:moveTo>
                  <a:pt x="653" y="380"/>
                </a:moveTo>
                <a:cubicBezTo>
                  <a:pt x="654" y="385"/>
                  <a:pt x="654" y="385"/>
                  <a:pt x="654" y="385"/>
                </a:cubicBezTo>
                <a:cubicBezTo>
                  <a:pt x="655" y="394"/>
                  <a:pt x="655" y="394"/>
                  <a:pt x="655" y="394"/>
                </a:cubicBezTo>
                <a:cubicBezTo>
                  <a:pt x="661" y="391"/>
                  <a:pt x="661" y="391"/>
                  <a:pt x="661" y="391"/>
                </a:cubicBezTo>
                <a:cubicBezTo>
                  <a:pt x="663" y="381"/>
                  <a:pt x="663" y="381"/>
                  <a:pt x="663" y="381"/>
                </a:cubicBezTo>
                <a:cubicBezTo>
                  <a:pt x="659" y="378"/>
                  <a:pt x="659" y="378"/>
                  <a:pt x="659" y="378"/>
                </a:cubicBezTo>
                <a:cubicBezTo>
                  <a:pt x="653" y="380"/>
                  <a:pt x="653" y="380"/>
                  <a:pt x="653" y="380"/>
                </a:cubicBezTo>
                <a:close/>
                <a:moveTo>
                  <a:pt x="658" y="377"/>
                </a:moveTo>
                <a:cubicBezTo>
                  <a:pt x="654" y="371"/>
                  <a:pt x="654" y="371"/>
                  <a:pt x="654" y="371"/>
                </a:cubicBezTo>
                <a:cubicBezTo>
                  <a:pt x="660" y="365"/>
                  <a:pt x="660" y="365"/>
                  <a:pt x="660" y="365"/>
                </a:cubicBezTo>
                <a:cubicBezTo>
                  <a:pt x="662" y="368"/>
                  <a:pt x="662" y="368"/>
                  <a:pt x="662" y="368"/>
                </a:cubicBezTo>
                <a:cubicBezTo>
                  <a:pt x="661" y="375"/>
                  <a:pt x="661" y="375"/>
                  <a:pt x="661" y="375"/>
                </a:cubicBezTo>
                <a:cubicBezTo>
                  <a:pt x="658" y="377"/>
                  <a:pt x="658" y="377"/>
                  <a:pt x="658" y="377"/>
                </a:cubicBezTo>
                <a:close/>
                <a:moveTo>
                  <a:pt x="693" y="399"/>
                </a:moveTo>
                <a:cubicBezTo>
                  <a:pt x="693" y="406"/>
                  <a:pt x="693" y="406"/>
                  <a:pt x="693" y="406"/>
                </a:cubicBezTo>
                <a:cubicBezTo>
                  <a:pt x="690" y="408"/>
                  <a:pt x="690" y="408"/>
                  <a:pt x="690" y="408"/>
                </a:cubicBezTo>
                <a:cubicBezTo>
                  <a:pt x="677" y="403"/>
                  <a:pt x="677" y="403"/>
                  <a:pt x="677" y="403"/>
                </a:cubicBezTo>
                <a:cubicBezTo>
                  <a:pt x="677" y="400"/>
                  <a:pt x="677" y="400"/>
                  <a:pt x="677" y="400"/>
                </a:cubicBezTo>
                <a:cubicBezTo>
                  <a:pt x="682" y="397"/>
                  <a:pt x="682" y="397"/>
                  <a:pt x="682" y="397"/>
                </a:cubicBezTo>
                <a:cubicBezTo>
                  <a:pt x="688" y="399"/>
                  <a:pt x="688" y="399"/>
                  <a:pt x="688" y="399"/>
                </a:cubicBezTo>
                <a:cubicBezTo>
                  <a:pt x="693" y="399"/>
                  <a:pt x="693" y="399"/>
                  <a:pt x="693" y="399"/>
                </a:cubicBezTo>
                <a:close/>
                <a:moveTo>
                  <a:pt x="740" y="414"/>
                </a:moveTo>
                <a:cubicBezTo>
                  <a:pt x="741" y="418"/>
                  <a:pt x="741" y="418"/>
                  <a:pt x="741" y="418"/>
                </a:cubicBezTo>
                <a:cubicBezTo>
                  <a:pt x="749" y="421"/>
                  <a:pt x="749" y="421"/>
                  <a:pt x="749" y="421"/>
                </a:cubicBezTo>
                <a:cubicBezTo>
                  <a:pt x="758" y="419"/>
                  <a:pt x="758" y="419"/>
                  <a:pt x="758" y="419"/>
                </a:cubicBezTo>
                <a:cubicBezTo>
                  <a:pt x="757" y="416"/>
                  <a:pt x="757" y="416"/>
                  <a:pt x="757" y="416"/>
                </a:cubicBezTo>
                <a:cubicBezTo>
                  <a:pt x="740" y="414"/>
                  <a:pt x="740" y="414"/>
                  <a:pt x="740" y="414"/>
                </a:cubicBezTo>
                <a:close/>
                <a:moveTo>
                  <a:pt x="802" y="416"/>
                </a:moveTo>
                <a:cubicBezTo>
                  <a:pt x="793" y="416"/>
                  <a:pt x="793" y="416"/>
                  <a:pt x="793" y="416"/>
                </a:cubicBezTo>
                <a:cubicBezTo>
                  <a:pt x="790" y="420"/>
                  <a:pt x="790" y="420"/>
                  <a:pt x="790" y="420"/>
                </a:cubicBezTo>
                <a:cubicBezTo>
                  <a:pt x="796" y="423"/>
                  <a:pt x="796" y="423"/>
                  <a:pt x="796" y="423"/>
                </a:cubicBezTo>
                <a:cubicBezTo>
                  <a:pt x="801" y="420"/>
                  <a:pt x="801" y="420"/>
                  <a:pt x="801" y="420"/>
                </a:cubicBezTo>
                <a:cubicBezTo>
                  <a:pt x="802" y="416"/>
                  <a:pt x="802" y="416"/>
                  <a:pt x="802" y="416"/>
                </a:cubicBezTo>
                <a:close/>
                <a:moveTo>
                  <a:pt x="1067" y="573"/>
                </a:moveTo>
                <a:cubicBezTo>
                  <a:pt x="1064" y="578"/>
                  <a:pt x="1064" y="578"/>
                  <a:pt x="1064" y="578"/>
                </a:cubicBezTo>
                <a:cubicBezTo>
                  <a:pt x="1065" y="589"/>
                  <a:pt x="1065" y="589"/>
                  <a:pt x="1065" y="589"/>
                </a:cubicBezTo>
                <a:cubicBezTo>
                  <a:pt x="1069" y="595"/>
                  <a:pt x="1069" y="595"/>
                  <a:pt x="1069" y="595"/>
                </a:cubicBezTo>
                <a:cubicBezTo>
                  <a:pt x="1075" y="592"/>
                  <a:pt x="1075" y="592"/>
                  <a:pt x="1075" y="592"/>
                </a:cubicBezTo>
                <a:cubicBezTo>
                  <a:pt x="1076" y="586"/>
                  <a:pt x="1076" y="586"/>
                  <a:pt x="1076" y="586"/>
                </a:cubicBezTo>
                <a:cubicBezTo>
                  <a:pt x="1067" y="573"/>
                  <a:pt x="1067" y="573"/>
                  <a:pt x="1067" y="573"/>
                </a:cubicBezTo>
                <a:close/>
                <a:moveTo>
                  <a:pt x="891" y="698"/>
                </a:moveTo>
                <a:cubicBezTo>
                  <a:pt x="862" y="720"/>
                  <a:pt x="862" y="720"/>
                  <a:pt x="862" y="720"/>
                </a:cubicBezTo>
                <a:cubicBezTo>
                  <a:pt x="857" y="732"/>
                  <a:pt x="857" y="732"/>
                  <a:pt x="857" y="732"/>
                </a:cubicBezTo>
                <a:cubicBezTo>
                  <a:pt x="863" y="745"/>
                  <a:pt x="863" y="745"/>
                  <a:pt x="863" y="745"/>
                </a:cubicBezTo>
                <a:cubicBezTo>
                  <a:pt x="855" y="757"/>
                  <a:pt x="855" y="757"/>
                  <a:pt x="855" y="757"/>
                </a:cubicBezTo>
                <a:cubicBezTo>
                  <a:pt x="865" y="782"/>
                  <a:pt x="865" y="782"/>
                  <a:pt x="865" y="782"/>
                </a:cubicBezTo>
                <a:cubicBezTo>
                  <a:pt x="877" y="775"/>
                  <a:pt x="877" y="775"/>
                  <a:pt x="877" y="775"/>
                </a:cubicBezTo>
                <a:cubicBezTo>
                  <a:pt x="896" y="718"/>
                  <a:pt x="896" y="718"/>
                  <a:pt x="896" y="718"/>
                </a:cubicBezTo>
                <a:cubicBezTo>
                  <a:pt x="891" y="698"/>
                  <a:pt x="891" y="698"/>
                  <a:pt x="891" y="698"/>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07" name="下箭头 139"/>
          <p:cNvSpPr>
            <a:spLocks/>
          </p:cNvSpPr>
          <p:nvPr/>
        </p:nvSpPr>
        <p:spPr bwMode="auto">
          <a:xfrm rot="7606513">
            <a:off x="2524919" y="1532731"/>
            <a:ext cx="820738" cy="1546225"/>
          </a:xfrm>
          <a:custGeom>
            <a:avLst/>
            <a:gdLst>
              <a:gd name="T0" fmla="*/ 0 w 1207095"/>
              <a:gd name="T1" fmla="*/ 1135732 h 2273516"/>
              <a:gd name="T2" fmla="*/ 205234 w 1207095"/>
              <a:gd name="T3" fmla="*/ 1135732 h 2273516"/>
              <a:gd name="T4" fmla="*/ 513549 w 1207095"/>
              <a:gd name="T5" fmla="*/ 0 h 2273516"/>
              <a:gd name="T6" fmla="*/ 615700 w 1207095"/>
              <a:gd name="T7" fmla="*/ 3217 h 2273516"/>
              <a:gd name="T8" fmla="*/ 615700 w 1207095"/>
              <a:gd name="T9" fmla="*/ 1135732 h 2273516"/>
              <a:gd name="T10" fmla="*/ 820934 w 1207095"/>
              <a:gd name="T11" fmla="*/ 1135732 h 2273516"/>
              <a:gd name="T12" fmla="*/ 410467 w 1207095"/>
              <a:gd name="T13" fmla="*/ 1546199 h 2273516"/>
              <a:gd name="T14" fmla="*/ 0 w 1207095"/>
              <a:gd name="T15" fmla="*/ 1135732 h 22735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07095" h="2273516">
                <a:moveTo>
                  <a:pt x="0" y="1669969"/>
                </a:moveTo>
                <a:lnTo>
                  <a:pt x="301774" y="1669969"/>
                </a:lnTo>
                <a:cubicBezTo>
                  <a:pt x="318501" y="1073875"/>
                  <a:pt x="455449" y="615234"/>
                  <a:pt x="755118" y="0"/>
                </a:cubicBezTo>
                <a:lnTo>
                  <a:pt x="905321" y="4730"/>
                </a:lnTo>
                <a:cubicBezTo>
                  <a:pt x="731379" y="724787"/>
                  <a:pt x="728778" y="1159415"/>
                  <a:pt x="905321" y="1669969"/>
                </a:cubicBezTo>
                <a:lnTo>
                  <a:pt x="1207095" y="1669969"/>
                </a:lnTo>
                <a:lnTo>
                  <a:pt x="603548" y="2273516"/>
                </a:lnTo>
                <a:lnTo>
                  <a:pt x="0" y="1669969"/>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sp>
        <p:nvSpPr>
          <p:cNvPr id="25608" name="下箭头 139"/>
          <p:cNvSpPr>
            <a:spLocks/>
          </p:cNvSpPr>
          <p:nvPr/>
        </p:nvSpPr>
        <p:spPr bwMode="auto">
          <a:xfrm rot="3790327">
            <a:off x="2450306" y="2501107"/>
            <a:ext cx="822325" cy="1652588"/>
          </a:xfrm>
          <a:custGeom>
            <a:avLst/>
            <a:gdLst>
              <a:gd name="T0" fmla="*/ 0 w 1207095"/>
              <a:gd name="T1" fmla="*/ 1135732 h 2430532"/>
              <a:gd name="T2" fmla="*/ 205234 w 1207095"/>
              <a:gd name="T3" fmla="*/ 1135732 h 2430532"/>
              <a:gd name="T4" fmla="*/ 513549 w 1207095"/>
              <a:gd name="T5" fmla="*/ 0 h 2430532"/>
              <a:gd name="T6" fmla="*/ 615700 w 1207095"/>
              <a:gd name="T7" fmla="*/ 1135732 h 2430532"/>
              <a:gd name="T8" fmla="*/ 820934 w 1207095"/>
              <a:gd name="T9" fmla="*/ 1135732 h 2430532"/>
              <a:gd name="T10" fmla="*/ 473874 w 1207095"/>
              <a:gd name="T11" fmla="*/ 1652984 h 2430532"/>
              <a:gd name="T12" fmla="*/ 0 w 1207095"/>
              <a:gd name="T13" fmla="*/ 1135732 h 24305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7095" h="2430532">
                <a:moveTo>
                  <a:pt x="0" y="1669969"/>
                </a:moveTo>
                <a:lnTo>
                  <a:pt x="301774" y="1669969"/>
                </a:lnTo>
                <a:cubicBezTo>
                  <a:pt x="318501" y="1073875"/>
                  <a:pt x="455449" y="615234"/>
                  <a:pt x="755118" y="0"/>
                </a:cubicBezTo>
                <a:cubicBezTo>
                  <a:pt x="661960" y="374357"/>
                  <a:pt x="535619" y="1155692"/>
                  <a:pt x="905321" y="1669969"/>
                </a:cubicBezTo>
                <a:lnTo>
                  <a:pt x="1207095" y="1669969"/>
                </a:lnTo>
                <a:lnTo>
                  <a:pt x="696781" y="2430532"/>
                </a:lnTo>
                <a:lnTo>
                  <a:pt x="0" y="1669969"/>
                </a:lnTo>
                <a:close/>
              </a:path>
            </a:pathLst>
          </a:custGeom>
          <a:solidFill>
            <a:srgbClr val="FFC000"/>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sp>
        <p:nvSpPr>
          <p:cNvPr id="25609" name="下箭头 139"/>
          <p:cNvSpPr>
            <a:spLocks/>
          </p:cNvSpPr>
          <p:nvPr/>
        </p:nvSpPr>
        <p:spPr bwMode="auto">
          <a:xfrm rot="15038497" flipH="1">
            <a:off x="4507706" y="497682"/>
            <a:ext cx="1285875" cy="3475038"/>
          </a:xfrm>
          <a:custGeom>
            <a:avLst/>
            <a:gdLst>
              <a:gd name="T0" fmla="*/ 0 w 1207095"/>
              <a:gd name="T1" fmla="*/ 2543614 h 2269076"/>
              <a:gd name="T2" fmla="*/ 321438 w 1207095"/>
              <a:gd name="T3" fmla="*/ 2543614 h 2269076"/>
              <a:gd name="T4" fmla="*/ 849742 w 1207095"/>
              <a:gd name="T5" fmla="*/ 0 h 2269076"/>
              <a:gd name="T6" fmla="*/ 964314 w 1207095"/>
              <a:gd name="T7" fmla="*/ 2543614 h 2269076"/>
              <a:gd name="T8" fmla="*/ 1285752 w 1207095"/>
              <a:gd name="T9" fmla="*/ 2543614 h 2269076"/>
              <a:gd name="T10" fmla="*/ 736385 w 1207095"/>
              <a:gd name="T11" fmla="*/ 3475616 h 2269076"/>
              <a:gd name="T12" fmla="*/ 0 w 1207095"/>
              <a:gd name="T13" fmla="*/ 2543614 h 22690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7095" h="2269076">
                <a:moveTo>
                  <a:pt x="0" y="1660613"/>
                </a:moveTo>
                <a:lnTo>
                  <a:pt x="301774" y="1660613"/>
                </a:lnTo>
                <a:cubicBezTo>
                  <a:pt x="252150" y="1008228"/>
                  <a:pt x="452260" y="468245"/>
                  <a:pt x="797758" y="0"/>
                </a:cubicBezTo>
                <a:cubicBezTo>
                  <a:pt x="454185" y="778062"/>
                  <a:pt x="676561" y="1325574"/>
                  <a:pt x="905321" y="1660613"/>
                </a:cubicBezTo>
                <a:lnTo>
                  <a:pt x="1207095" y="1660613"/>
                </a:lnTo>
                <a:lnTo>
                  <a:pt x="691336" y="2269076"/>
                </a:lnTo>
                <a:lnTo>
                  <a:pt x="0" y="1660613"/>
                </a:lnTo>
                <a:close/>
              </a:path>
            </a:pathLst>
          </a:custGeom>
          <a:solidFill>
            <a:srgbClr val="3C8DA6"/>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nvGrpSpPr>
          <p:cNvPr id="25610" name="组合 141"/>
          <p:cNvGrpSpPr>
            <a:grpSpLocks/>
          </p:cNvGrpSpPr>
          <p:nvPr/>
        </p:nvGrpSpPr>
        <p:grpSpPr bwMode="auto">
          <a:xfrm>
            <a:off x="6981825" y="1589088"/>
            <a:ext cx="1695450" cy="787400"/>
            <a:chOff x="6762412" y="1875300"/>
            <a:chExt cx="1695788" cy="786273"/>
          </a:xfrm>
        </p:grpSpPr>
        <p:sp>
          <p:nvSpPr>
            <p:cNvPr id="115" name="圆角矩形 114"/>
            <p:cNvSpPr/>
            <p:nvPr/>
          </p:nvSpPr>
          <p:spPr>
            <a:xfrm>
              <a:off x="6762412" y="1875300"/>
              <a:ext cx="1695788" cy="772005"/>
            </a:xfrm>
            <a:prstGeom prst="roundRect">
              <a:avLst>
                <a:gd name="adj" fmla="val 50000"/>
              </a:avLst>
            </a:prstGeom>
            <a:solidFill>
              <a:srgbClr val="3C8DA6"/>
            </a:solidFill>
            <a:ln w="12700">
              <a:solidFill>
                <a:srgbClr val="1E1D3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41" name="矩形 140"/>
            <p:cNvSpPr/>
            <p:nvPr/>
          </p:nvSpPr>
          <p:spPr>
            <a:xfrm>
              <a:off x="6976768" y="1892737"/>
              <a:ext cx="1313124" cy="768836"/>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4400">
                  <a:solidFill>
                    <a:schemeClr val="bg1"/>
                  </a:solidFill>
                  <a:latin typeface="微软雅黑" panose="020B0503020204020204" pitchFamily="34" charset="-122"/>
                  <a:ea typeface="微软雅黑" panose="020B0503020204020204" pitchFamily="34" charset="-122"/>
                  <a:cs typeface="宋体" panose="02010600030101010101" pitchFamily="2" charset="-122"/>
                </a:rPr>
                <a:t>手机</a:t>
              </a:r>
              <a:endParaRPr lang="zh-CN" altLang="en-US" sz="4400">
                <a:solidFill>
                  <a:schemeClr val="bg1"/>
                </a:solidFill>
                <a:ea typeface="微软雅黑" panose="020B0503020204020204" pitchFamily="34" charset="-122"/>
                <a:cs typeface="宋体" panose="02010600030101010101" pitchFamily="2" charset="-122"/>
              </a:endParaRPr>
            </a:p>
          </p:txBody>
        </p:sp>
      </p:grpSp>
      <p:grpSp>
        <p:nvGrpSpPr>
          <p:cNvPr id="25611" name="组合 116"/>
          <p:cNvGrpSpPr>
            <a:grpSpLocks/>
          </p:cNvGrpSpPr>
          <p:nvPr/>
        </p:nvGrpSpPr>
        <p:grpSpPr bwMode="auto">
          <a:xfrm>
            <a:off x="963613" y="1679575"/>
            <a:ext cx="1058862" cy="482600"/>
            <a:chOff x="6762414" y="1875302"/>
            <a:chExt cx="1629265" cy="742340"/>
          </a:xfrm>
        </p:grpSpPr>
        <p:sp>
          <p:nvSpPr>
            <p:cNvPr id="118" name="圆角矩形 117"/>
            <p:cNvSpPr/>
            <p:nvPr/>
          </p:nvSpPr>
          <p:spPr>
            <a:xfrm>
              <a:off x="6762414" y="1875302"/>
              <a:ext cx="1629265" cy="742340"/>
            </a:xfrm>
            <a:prstGeom prst="roundRect">
              <a:avLst>
                <a:gd name="adj" fmla="val 50000"/>
              </a:avLst>
            </a:prstGeom>
            <a:solidFill>
              <a:srgbClr val="F88A44"/>
            </a:solidFill>
            <a:ln w="12700">
              <a:solidFill>
                <a:srgbClr val="1E1D3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19" name="矩形 118"/>
            <p:cNvSpPr/>
            <p:nvPr/>
          </p:nvSpPr>
          <p:spPr>
            <a:xfrm>
              <a:off x="6977370" y="1892396"/>
              <a:ext cx="1228666" cy="710594"/>
            </a:xfrm>
            <a:prstGeom prst="rect">
              <a:avLst/>
            </a:prstGeom>
          </p:spPr>
          <p:txBody>
            <a:bodyPr wrap="none">
              <a:spAutoFit/>
            </a:bodyPr>
            <a:lstStyle/>
            <a:p>
              <a:pPr eaLnBrk="1" hangingPunct="1">
                <a:defRPr/>
              </a:pPr>
              <a:r>
                <a:rPr lang="zh-CN" altLang="en-US" sz="2400" kern="0" dirty="0">
                  <a:solidFill>
                    <a:schemeClr val="bg1"/>
                  </a:solidFill>
                  <a:latin typeface="微软雅黑" panose="020B0503020204020204" pitchFamily="34" charset="-122"/>
                  <a:ea typeface="微软雅黑" panose="020B0503020204020204" pitchFamily="34" charset="-122"/>
                </a:rPr>
                <a:t>电脑</a:t>
              </a:r>
              <a:endParaRPr lang="zh-CN" altLang="en-US" sz="2400" dirty="0">
                <a:solidFill>
                  <a:schemeClr val="bg1"/>
                </a:solidFill>
                <a:ea typeface="宋体" charset="-122"/>
              </a:endParaRPr>
            </a:p>
          </p:txBody>
        </p:sp>
      </p:grpSp>
      <p:grpSp>
        <p:nvGrpSpPr>
          <p:cNvPr id="25612" name="组合 119"/>
          <p:cNvGrpSpPr>
            <a:grpSpLocks/>
          </p:cNvGrpSpPr>
          <p:nvPr/>
        </p:nvGrpSpPr>
        <p:grpSpPr bwMode="auto">
          <a:xfrm>
            <a:off x="828675" y="3603625"/>
            <a:ext cx="1181100" cy="538163"/>
            <a:chOff x="6762412" y="1875300"/>
            <a:chExt cx="1695788" cy="772650"/>
          </a:xfrm>
        </p:grpSpPr>
        <p:sp>
          <p:nvSpPr>
            <p:cNvPr id="121" name="圆角矩形 120"/>
            <p:cNvSpPr/>
            <p:nvPr/>
          </p:nvSpPr>
          <p:spPr>
            <a:xfrm>
              <a:off x="6762412" y="1875300"/>
              <a:ext cx="1695788" cy="772650"/>
            </a:xfrm>
            <a:prstGeom prst="roundRect">
              <a:avLst>
                <a:gd name="adj" fmla="val 50000"/>
              </a:avLst>
            </a:prstGeom>
            <a:solidFill>
              <a:srgbClr val="FFC000"/>
            </a:solidFill>
            <a:ln w="12700">
              <a:solidFill>
                <a:srgbClr val="1E1D3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25614" name="矩形 121"/>
            <p:cNvSpPr>
              <a:spLocks noChangeArrowheads="1"/>
            </p:cNvSpPr>
            <p:nvPr/>
          </p:nvSpPr>
          <p:spPr bwMode="auto">
            <a:xfrm>
              <a:off x="6976239" y="1892132"/>
              <a:ext cx="1295858" cy="7510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bg1"/>
                  </a:solidFill>
                  <a:latin typeface="微软雅黑" panose="020B0503020204020204" pitchFamily="34" charset="-122"/>
                  <a:ea typeface="微软雅黑" panose="020B0503020204020204" pitchFamily="34" charset="-122"/>
                </a:rPr>
                <a:t>电视</a:t>
              </a:r>
            </a:p>
          </p:txBody>
        </p:sp>
      </p:gr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15988" y="1330325"/>
            <a:ext cx="3275012" cy="2676525"/>
          </a:xfrm>
          <a:prstGeom prst="rect">
            <a:avLst/>
          </a:prstGeom>
        </p:spPr>
        <p:txBody>
          <a:bodyPr>
            <a:spAutoFit/>
          </a:bodyPr>
          <a:lstStyle/>
          <a:p>
            <a:pPr algn="just" eaLnBrk="1" hangingPunct="1">
              <a:defRPr/>
            </a:pP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中国目前有超过</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2.42</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亿的线上消费者</a:t>
            </a:r>
            <a:r>
              <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即比美国多</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7500</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万</a:t>
            </a:r>
            <a:r>
              <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同时也是日本的</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2</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倍</a:t>
            </a:r>
            <a:r>
              <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英国的</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6</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倍</a:t>
            </a:r>
            <a:endPar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6627" name="等腰三角形 4"/>
          <p:cNvSpPr>
            <a:spLocks noChangeArrowheads="1"/>
          </p:cNvSpPr>
          <p:nvPr/>
        </p:nvSpPr>
        <p:spPr bwMode="auto">
          <a:xfrm rot="5400000">
            <a:off x="517525" y="16113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26628" name="组合 24"/>
          <p:cNvGrpSpPr>
            <a:grpSpLocks/>
          </p:cNvGrpSpPr>
          <p:nvPr/>
        </p:nvGrpSpPr>
        <p:grpSpPr bwMode="auto">
          <a:xfrm>
            <a:off x="3478213" y="520700"/>
            <a:ext cx="5297487" cy="4232275"/>
            <a:chOff x="3287074" y="520700"/>
            <a:chExt cx="5298127" cy="4231829"/>
          </a:xfrm>
        </p:grpSpPr>
        <p:sp>
          <p:nvSpPr>
            <p:cNvPr id="7" name="任意多边形 6"/>
            <p:cNvSpPr/>
            <p:nvPr/>
          </p:nvSpPr>
          <p:spPr>
            <a:xfrm>
              <a:off x="4390519" y="520700"/>
              <a:ext cx="4194682" cy="3784201"/>
            </a:xfrm>
            <a:custGeom>
              <a:avLst/>
              <a:gdLst>
                <a:gd name="connsiteX0" fmla="*/ 0 w 5702300"/>
                <a:gd name="connsiteY0" fmla="*/ 0 h 2324100"/>
                <a:gd name="connsiteX1" fmla="*/ 0 w 5702300"/>
                <a:gd name="connsiteY1" fmla="*/ 2324100 h 2324100"/>
                <a:gd name="connsiteX2" fmla="*/ 5702300 w 5702300"/>
                <a:gd name="connsiteY2" fmla="*/ 2324100 h 2324100"/>
                <a:gd name="connsiteX0" fmla="*/ 0 w 5702300"/>
                <a:gd name="connsiteY0" fmla="*/ 0 h 2603500"/>
                <a:gd name="connsiteX1" fmla="*/ 0 w 5702300"/>
                <a:gd name="connsiteY1" fmla="*/ 2603500 h 2603500"/>
                <a:gd name="connsiteX2" fmla="*/ 5702300 w 5702300"/>
                <a:gd name="connsiteY2" fmla="*/ 2603500 h 2603500"/>
              </a:gdLst>
              <a:ahLst/>
              <a:cxnLst>
                <a:cxn ang="0">
                  <a:pos x="connsiteX0" y="connsiteY0"/>
                </a:cxn>
                <a:cxn ang="0">
                  <a:pos x="connsiteX1" y="connsiteY1"/>
                </a:cxn>
                <a:cxn ang="0">
                  <a:pos x="connsiteX2" y="connsiteY2"/>
                </a:cxn>
              </a:cxnLst>
              <a:rect l="l" t="t" r="r" b="b"/>
              <a:pathLst>
                <a:path w="5702300" h="2603500">
                  <a:moveTo>
                    <a:pt x="0" y="0"/>
                  </a:moveTo>
                  <a:lnTo>
                    <a:pt x="0" y="2603500"/>
                  </a:lnTo>
                  <a:lnTo>
                    <a:pt x="5702300" y="2603500"/>
                  </a:lnTo>
                </a:path>
              </a:pathLst>
            </a:custGeom>
            <a:noFill/>
            <a:ln>
              <a:solidFill>
                <a:srgbClr val="1E1D3A"/>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26630" name="矩形 7"/>
            <p:cNvSpPr>
              <a:spLocks noChangeArrowheads="1"/>
            </p:cNvSpPr>
            <p:nvPr/>
          </p:nvSpPr>
          <p:spPr bwMode="auto">
            <a:xfrm>
              <a:off x="4737646" y="987574"/>
              <a:ext cx="564604" cy="3297634"/>
            </a:xfrm>
            <a:prstGeom prst="rect">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6631" name="矩形 8"/>
            <p:cNvSpPr>
              <a:spLocks noChangeArrowheads="1"/>
            </p:cNvSpPr>
            <p:nvPr/>
          </p:nvSpPr>
          <p:spPr bwMode="auto">
            <a:xfrm>
              <a:off x="5613890" y="1870320"/>
              <a:ext cx="564604" cy="2414888"/>
            </a:xfrm>
            <a:prstGeom prst="rect">
              <a:avLst/>
            </a:prstGeom>
            <a:solidFill>
              <a:srgbClr val="F88A4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6632" name="矩形 9"/>
            <p:cNvSpPr>
              <a:spLocks noChangeArrowheads="1"/>
            </p:cNvSpPr>
            <p:nvPr/>
          </p:nvSpPr>
          <p:spPr bwMode="auto">
            <a:xfrm>
              <a:off x="6490134" y="2773040"/>
              <a:ext cx="564604" cy="1512168"/>
            </a:xfrm>
            <a:prstGeom prst="rect">
              <a:avLst/>
            </a:pr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6633" name="矩形 10"/>
            <p:cNvSpPr>
              <a:spLocks noChangeArrowheads="1"/>
            </p:cNvSpPr>
            <p:nvPr/>
          </p:nvSpPr>
          <p:spPr bwMode="auto">
            <a:xfrm>
              <a:off x="7366378" y="3723878"/>
              <a:ext cx="564604" cy="561330"/>
            </a:xfrm>
            <a:prstGeom prst="rect">
              <a:avLst/>
            </a:prstGeom>
            <a:solidFill>
              <a:srgbClr val="3C8DA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3" name="矩形 12"/>
            <p:cNvSpPr/>
            <p:nvPr/>
          </p:nvSpPr>
          <p:spPr>
            <a:xfrm>
              <a:off x="4747750" y="4444586"/>
              <a:ext cx="544578" cy="307943"/>
            </a:xfrm>
            <a:prstGeom prst="rect">
              <a:avLst/>
            </a:prstGeom>
          </p:spPr>
          <p:txBody>
            <a:bodyPr wrap="none">
              <a:spAutoFit/>
            </a:bodyPr>
            <a:lstStyle/>
            <a:p>
              <a:pPr algn="just" eaLnBrk="1" hangingPunct="1">
                <a:defRPr/>
              </a:pPr>
              <a:r>
                <a:rPr lang="zh-CN" altLang="en-US" sz="1400" b="1" kern="0" dirty="0">
                  <a:solidFill>
                    <a:srgbClr val="343367"/>
                  </a:solidFill>
                  <a:latin typeface="微软雅黑" panose="020B0503020204020204" pitchFamily="34" charset="-122"/>
                  <a:ea typeface="微软雅黑" panose="020B0503020204020204" pitchFamily="34" charset="-122"/>
                  <a:cs typeface="宋体" panose="02010600030101010101" pitchFamily="2" charset="-122"/>
                </a:rPr>
                <a:t>中国</a:t>
              </a:r>
            </a:p>
          </p:txBody>
        </p:sp>
        <p:sp>
          <p:nvSpPr>
            <p:cNvPr id="14" name="矩形 13"/>
            <p:cNvSpPr/>
            <p:nvPr/>
          </p:nvSpPr>
          <p:spPr>
            <a:xfrm>
              <a:off x="5624156" y="4444586"/>
              <a:ext cx="544578" cy="307943"/>
            </a:xfrm>
            <a:prstGeom prst="rect">
              <a:avLst/>
            </a:prstGeom>
          </p:spPr>
          <p:txBody>
            <a:bodyPr wrap="none">
              <a:spAutoFit/>
            </a:bodyPr>
            <a:lstStyle/>
            <a:p>
              <a:pPr algn="just" eaLnBrk="1" hangingPunct="1">
                <a:defRPr/>
              </a:pPr>
              <a:r>
                <a:rPr lang="zh-CN" altLang="en-US" sz="1400" b="1" kern="0" dirty="0">
                  <a:solidFill>
                    <a:srgbClr val="343367"/>
                  </a:solidFill>
                  <a:latin typeface="微软雅黑" panose="020B0503020204020204" pitchFamily="34" charset="-122"/>
                  <a:ea typeface="微软雅黑" panose="020B0503020204020204" pitchFamily="34" charset="-122"/>
                  <a:cs typeface="宋体" panose="02010600030101010101" pitchFamily="2" charset="-122"/>
                </a:rPr>
                <a:t>美国</a:t>
              </a:r>
            </a:p>
          </p:txBody>
        </p:sp>
        <p:sp>
          <p:nvSpPr>
            <p:cNvPr id="15" name="矩形 14"/>
            <p:cNvSpPr/>
            <p:nvPr/>
          </p:nvSpPr>
          <p:spPr>
            <a:xfrm>
              <a:off x="6487861" y="4444586"/>
              <a:ext cx="544578" cy="307943"/>
            </a:xfrm>
            <a:prstGeom prst="rect">
              <a:avLst/>
            </a:prstGeom>
          </p:spPr>
          <p:txBody>
            <a:bodyPr wrap="none">
              <a:spAutoFit/>
            </a:bodyPr>
            <a:lstStyle/>
            <a:p>
              <a:pPr algn="just" eaLnBrk="1" hangingPunct="1">
                <a:defRPr/>
              </a:pPr>
              <a:r>
                <a:rPr lang="zh-CN" altLang="en-US" sz="1400" b="1" kern="0" dirty="0">
                  <a:solidFill>
                    <a:srgbClr val="343367"/>
                  </a:solidFill>
                  <a:latin typeface="微软雅黑" panose="020B0503020204020204" pitchFamily="34" charset="-122"/>
                  <a:ea typeface="微软雅黑" panose="020B0503020204020204" pitchFamily="34" charset="-122"/>
                  <a:cs typeface="宋体" panose="02010600030101010101" pitchFamily="2" charset="-122"/>
                </a:rPr>
                <a:t>日本</a:t>
              </a:r>
            </a:p>
          </p:txBody>
        </p:sp>
        <p:sp>
          <p:nvSpPr>
            <p:cNvPr id="16" name="矩形 15"/>
            <p:cNvSpPr/>
            <p:nvPr/>
          </p:nvSpPr>
          <p:spPr>
            <a:xfrm>
              <a:off x="7364267" y="4444586"/>
              <a:ext cx="542991" cy="307943"/>
            </a:xfrm>
            <a:prstGeom prst="rect">
              <a:avLst/>
            </a:prstGeom>
          </p:spPr>
          <p:txBody>
            <a:bodyPr wrap="none">
              <a:spAutoFit/>
            </a:bodyPr>
            <a:lstStyle/>
            <a:p>
              <a:pPr algn="just" eaLnBrk="1" hangingPunct="1">
                <a:defRPr/>
              </a:pPr>
              <a:r>
                <a:rPr lang="zh-CN" altLang="en-US" sz="1400" b="1" kern="0" dirty="0">
                  <a:solidFill>
                    <a:srgbClr val="343367"/>
                  </a:solidFill>
                  <a:latin typeface="微软雅黑" panose="020B0503020204020204" pitchFamily="34" charset="-122"/>
                  <a:ea typeface="微软雅黑" panose="020B0503020204020204" pitchFamily="34" charset="-122"/>
                  <a:cs typeface="宋体" panose="02010600030101010101" pitchFamily="2" charset="-122"/>
                </a:rPr>
                <a:t>英国</a:t>
              </a:r>
            </a:p>
          </p:txBody>
        </p:sp>
        <p:sp>
          <p:nvSpPr>
            <p:cNvPr id="3" name="矩形 2"/>
            <p:cNvSpPr/>
            <p:nvPr/>
          </p:nvSpPr>
          <p:spPr>
            <a:xfrm>
              <a:off x="4652489" y="558796"/>
              <a:ext cx="728750" cy="368261"/>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rgbClr val="F88A44"/>
                  </a:solidFill>
                  <a:latin typeface="Impact" panose="020B0806030902050204" pitchFamily="34" charset="0"/>
                  <a:ea typeface="微软雅黑" panose="020B0503020204020204" pitchFamily="34" charset="-122"/>
                  <a:cs typeface="宋体" panose="02010600030101010101" pitchFamily="2" charset="-122"/>
                </a:rPr>
                <a:t>2.42</a:t>
              </a:r>
              <a:r>
                <a:rPr lang="zh-CN" altLang="zh-CN" sz="120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a:t>
              </a:r>
              <a:endParaRPr lang="zh-CN" altLang="en-US">
                <a:ea typeface="微软雅黑" panose="020B0503020204020204" pitchFamily="34" charset="-122"/>
                <a:cs typeface="宋体" panose="02010600030101010101" pitchFamily="2" charset="-122"/>
              </a:endParaRPr>
            </a:p>
          </p:txBody>
        </p:sp>
        <p:sp>
          <p:nvSpPr>
            <p:cNvPr id="18" name="矩形 17"/>
            <p:cNvSpPr/>
            <p:nvPr/>
          </p:nvSpPr>
          <p:spPr>
            <a:xfrm>
              <a:off x="5592402" y="1371510"/>
              <a:ext cx="684295" cy="368261"/>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rgbClr val="F88A44"/>
                  </a:solidFill>
                  <a:latin typeface="Impact" panose="020B0806030902050204" pitchFamily="34" charset="0"/>
                  <a:ea typeface="微软雅黑" panose="020B0503020204020204" pitchFamily="34" charset="-122"/>
                  <a:cs typeface="宋体" panose="02010600030101010101" pitchFamily="2" charset="-122"/>
                </a:rPr>
                <a:t>1.67</a:t>
              </a:r>
              <a:r>
                <a:rPr lang="zh-CN" altLang="zh-CN" sz="120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a:t>
              </a:r>
              <a:endParaRPr lang="zh-CN" altLang="en-US">
                <a:ea typeface="微软雅黑" panose="020B0503020204020204" pitchFamily="34" charset="-122"/>
                <a:cs typeface="宋体" panose="02010600030101010101" pitchFamily="2" charset="-122"/>
              </a:endParaRPr>
            </a:p>
          </p:txBody>
        </p:sp>
        <p:sp>
          <p:nvSpPr>
            <p:cNvPr id="19" name="矩形 18"/>
            <p:cNvSpPr/>
            <p:nvPr/>
          </p:nvSpPr>
          <p:spPr>
            <a:xfrm>
              <a:off x="6418002" y="2285814"/>
              <a:ext cx="673181" cy="368261"/>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rgbClr val="F88A44"/>
                  </a:solidFill>
                  <a:latin typeface="Impact" panose="020B0806030902050204" pitchFamily="34" charset="0"/>
                  <a:ea typeface="微软雅黑" panose="020B0503020204020204" pitchFamily="34" charset="-122"/>
                  <a:cs typeface="宋体" panose="02010600030101010101" pitchFamily="2" charset="-122"/>
                </a:rPr>
                <a:t>1.21</a:t>
              </a:r>
              <a:r>
                <a:rPr lang="zh-CN" altLang="zh-CN" sz="120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a:t>
              </a:r>
              <a:endParaRPr lang="zh-CN" altLang="en-US">
                <a:ea typeface="微软雅黑" panose="020B0503020204020204" pitchFamily="34" charset="-122"/>
                <a:cs typeface="宋体" panose="02010600030101010101" pitchFamily="2" charset="-122"/>
              </a:endParaRPr>
            </a:p>
          </p:txBody>
        </p:sp>
        <p:sp>
          <p:nvSpPr>
            <p:cNvPr id="20" name="矩形 19"/>
            <p:cNvSpPr/>
            <p:nvPr/>
          </p:nvSpPr>
          <p:spPr>
            <a:xfrm>
              <a:off x="7345214" y="3238214"/>
              <a:ext cx="620787" cy="369849"/>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rgbClr val="F88A44"/>
                  </a:solidFill>
                  <a:latin typeface="Impact" panose="020B0806030902050204" pitchFamily="34" charset="0"/>
                  <a:ea typeface="微软雅黑" panose="020B0503020204020204" pitchFamily="34" charset="-122"/>
                  <a:cs typeface="宋体" panose="02010600030101010101" pitchFamily="2" charset="-122"/>
                </a:rPr>
                <a:t>0.4</a:t>
              </a:r>
              <a:r>
                <a:rPr lang="zh-CN" altLang="zh-CN" sz="120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a:t>
              </a:r>
              <a:endParaRPr lang="zh-CN" altLang="en-US">
                <a:ea typeface="微软雅黑" panose="020B0503020204020204" pitchFamily="34" charset="-122"/>
                <a:cs typeface="宋体" panose="02010600030101010101" pitchFamily="2" charset="-122"/>
              </a:endParaRPr>
            </a:p>
          </p:txBody>
        </p:sp>
        <p:grpSp>
          <p:nvGrpSpPr>
            <p:cNvPr id="26642" name="组合 22"/>
            <p:cNvGrpSpPr>
              <a:grpSpLocks/>
            </p:cNvGrpSpPr>
            <p:nvPr/>
          </p:nvGrpSpPr>
          <p:grpSpPr bwMode="auto">
            <a:xfrm>
              <a:off x="3287074" y="692749"/>
              <a:ext cx="1064232" cy="276999"/>
              <a:chOff x="1953574" y="692749"/>
              <a:chExt cx="1064232" cy="276999"/>
            </a:xfrm>
          </p:grpSpPr>
          <p:sp>
            <p:nvSpPr>
              <p:cNvPr id="22" name="圆角矩形 21"/>
              <p:cNvSpPr/>
              <p:nvPr/>
            </p:nvSpPr>
            <p:spPr>
              <a:xfrm>
                <a:off x="1953574" y="709593"/>
                <a:ext cx="1058990" cy="217464"/>
              </a:xfrm>
              <a:prstGeom prst="roundRect">
                <a:avLst>
                  <a:gd name="adj" fmla="val 50000"/>
                </a:avLst>
              </a:prstGeom>
              <a:solidFill>
                <a:srgbClr val="F88A44"/>
              </a:solidFill>
              <a:ln w="12700">
                <a:solidFill>
                  <a:srgbClr val="1E1D3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21" name="矩形 20"/>
              <p:cNvSpPr/>
              <p:nvPr/>
            </p:nvSpPr>
            <p:spPr>
              <a:xfrm>
                <a:off x="2063124" y="692132"/>
                <a:ext cx="954204" cy="277784"/>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1200">
                    <a:solidFill>
                      <a:schemeClr val="bg1"/>
                    </a:solidFill>
                    <a:latin typeface="微软雅黑" panose="020B0503020204020204" pitchFamily="34" charset="-122"/>
                    <a:ea typeface="微软雅黑" panose="020B0503020204020204" pitchFamily="34" charset="-122"/>
                    <a:cs typeface="宋体" panose="02010600030101010101" pitchFamily="2" charset="-122"/>
                  </a:rPr>
                  <a:t>线上消费者</a:t>
                </a:r>
                <a:endParaRPr lang="zh-CN" altLang="en-US" sz="1200">
                  <a:solidFill>
                    <a:schemeClr val="bg1"/>
                  </a:solidFill>
                  <a:ea typeface="微软雅黑" panose="020B0503020204020204" pitchFamily="34" charset="-122"/>
                  <a:cs typeface="宋体" panose="02010600030101010101" pitchFamily="2" charset="-122"/>
                </a:endParaRPr>
              </a:p>
            </p:txBody>
          </p:sp>
        </p:grpSp>
      </p:gr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87450" y="479425"/>
            <a:ext cx="7416800" cy="584200"/>
          </a:xfrm>
          <a:prstGeom prst="rect">
            <a:avLst/>
          </a:prstGeom>
        </p:spPr>
        <p:txBody>
          <a:bodyPr>
            <a:spAutoFit/>
          </a:bodyPr>
          <a:lstStyle/>
          <a:p>
            <a:pPr algn="just" eaLnBrk="1" hangingPunct="1">
              <a:defRPr/>
            </a:pP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下图为</a:t>
            </a:r>
            <a:r>
              <a:rPr lang="en-US" altLang="zh-CN" sz="32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2011</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年</a:t>
            </a:r>
            <a:r>
              <a:rPr lang="en-US"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32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2014</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年的中国电子商务交易总额一览</a:t>
            </a:r>
            <a:endPar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7651" name="等腰三角形 3"/>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27652" name="组合 15"/>
          <p:cNvGrpSpPr>
            <a:grpSpLocks/>
          </p:cNvGrpSpPr>
          <p:nvPr/>
        </p:nvGrpSpPr>
        <p:grpSpPr bwMode="auto">
          <a:xfrm>
            <a:off x="3506788" y="3365500"/>
            <a:ext cx="1916112" cy="1778000"/>
            <a:chOff x="3405188" y="2870200"/>
            <a:chExt cx="1916608" cy="2273300"/>
          </a:xfrm>
        </p:grpSpPr>
        <p:sp>
          <p:nvSpPr>
            <p:cNvPr id="27670" name="Freeform 5"/>
            <p:cNvSpPr>
              <a:spLocks/>
            </p:cNvSpPr>
            <p:nvPr/>
          </p:nvSpPr>
          <p:spPr bwMode="auto">
            <a:xfrm>
              <a:off x="4270375" y="2870200"/>
              <a:ext cx="196850" cy="2273300"/>
            </a:xfrm>
            <a:custGeom>
              <a:avLst/>
              <a:gdLst>
                <a:gd name="T0" fmla="*/ 0 w 124"/>
                <a:gd name="T1" fmla="*/ 0 h 1432"/>
                <a:gd name="T2" fmla="*/ 196850 w 124"/>
                <a:gd name="T3" fmla="*/ 0 h 1432"/>
                <a:gd name="T4" fmla="*/ 196850 w 124"/>
                <a:gd name="T5" fmla="*/ 2273300 h 1432"/>
                <a:gd name="T6" fmla="*/ 0 w 124"/>
                <a:gd name="T7" fmla="*/ 2273300 h 1432"/>
                <a:gd name="T8" fmla="*/ 0 w 124"/>
                <a:gd name="T9" fmla="*/ 0 h 1432"/>
                <a:gd name="T10" fmla="*/ 0 w 124"/>
                <a:gd name="T11" fmla="*/ 0 h 14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4" h="1432">
                  <a:moveTo>
                    <a:pt x="0" y="0"/>
                  </a:moveTo>
                  <a:lnTo>
                    <a:pt x="124" y="0"/>
                  </a:lnTo>
                  <a:lnTo>
                    <a:pt x="124" y="1432"/>
                  </a:lnTo>
                  <a:lnTo>
                    <a:pt x="0" y="1432"/>
                  </a:lnTo>
                  <a:lnTo>
                    <a:pt x="0" y="0"/>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7671" name="Freeform 6"/>
            <p:cNvSpPr>
              <a:spLocks/>
            </p:cNvSpPr>
            <p:nvPr/>
          </p:nvSpPr>
          <p:spPr bwMode="auto">
            <a:xfrm>
              <a:off x="4378325" y="2870200"/>
              <a:ext cx="814388" cy="2273300"/>
            </a:xfrm>
            <a:custGeom>
              <a:avLst/>
              <a:gdLst>
                <a:gd name="T0" fmla="*/ 0 w 513"/>
                <a:gd name="T1" fmla="*/ 0 h 1432"/>
                <a:gd name="T2" fmla="*/ 609600 w 513"/>
                <a:gd name="T3" fmla="*/ 2273300 h 1432"/>
                <a:gd name="T4" fmla="*/ 814388 w 513"/>
                <a:gd name="T5" fmla="*/ 2273300 h 1432"/>
                <a:gd name="T6" fmla="*/ 206375 w 513"/>
                <a:gd name="T7" fmla="*/ 0 h 1432"/>
                <a:gd name="T8" fmla="*/ 0 w 513"/>
                <a:gd name="T9" fmla="*/ 0 h 1432"/>
                <a:gd name="T10" fmla="*/ 0 w 513"/>
                <a:gd name="T11" fmla="*/ 0 h 14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3" h="1432">
                  <a:moveTo>
                    <a:pt x="0" y="0"/>
                  </a:moveTo>
                  <a:lnTo>
                    <a:pt x="384" y="1432"/>
                  </a:lnTo>
                  <a:lnTo>
                    <a:pt x="513" y="1432"/>
                  </a:lnTo>
                  <a:lnTo>
                    <a:pt x="130" y="0"/>
                  </a:lnTo>
                  <a:lnTo>
                    <a:pt x="0" y="0"/>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7672" name="Freeform 7"/>
            <p:cNvSpPr>
              <a:spLocks/>
            </p:cNvSpPr>
            <p:nvPr/>
          </p:nvSpPr>
          <p:spPr bwMode="auto">
            <a:xfrm>
              <a:off x="3544888" y="2870200"/>
              <a:ext cx="812800" cy="2273300"/>
            </a:xfrm>
            <a:custGeom>
              <a:avLst/>
              <a:gdLst>
                <a:gd name="T0" fmla="*/ 812800 w 512"/>
                <a:gd name="T1" fmla="*/ 0 h 1432"/>
                <a:gd name="T2" fmla="*/ 204788 w 512"/>
                <a:gd name="T3" fmla="*/ 2273300 h 1432"/>
                <a:gd name="T4" fmla="*/ 0 w 512"/>
                <a:gd name="T5" fmla="*/ 2273300 h 1432"/>
                <a:gd name="T6" fmla="*/ 608013 w 512"/>
                <a:gd name="T7" fmla="*/ 0 h 1432"/>
                <a:gd name="T8" fmla="*/ 812800 w 512"/>
                <a:gd name="T9" fmla="*/ 0 h 1432"/>
                <a:gd name="T10" fmla="*/ 812800 w 512"/>
                <a:gd name="T11" fmla="*/ 0 h 14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2" h="1432">
                  <a:moveTo>
                    <a:pt x="512" y="0"/>
                  </a:moveTo>
                  <a:lnTo>
                    <a:pt x="129" y="1432"/>
                  </a:lnTo>
                  <a:lnTo>
                    <a:pt x="0" y="1432"/>
                  </a:lnTo>
                  <a:lnTo>
                    <a:pt x="383" y="0"/>
                  </a:lnTo>
                  <a:lnTo>
                    <a:pt x="512" y="0"/>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7673" name="Freeform 11"/>
            <p:cNvSpPr>
              <a:spLocks/>
            </p:cNvSpPr>
            <p:nvPr/>
          </p:nvSpPr>
          <p:spPr bwMode="auto">
            <a:xfrm>
              <a:off x="3405188" y="4078288"/>
              <a:ext cx="1916608" cy="170798"/>
            </a:xfrm>
            <a:custGeom>
              <a:avLst/>
              <a:gdLst>
                <a:gd name="T0" fmla="*/ 79016 w 1043"/>
                <a:gd name="T1" fmla="*/ 0 h 86"/>
                <a:gd name="T2" fmla="*/ 1837592 w 1043"/>
                <a:gd name="T3" fmla="*/ 0 h 86"/>
                <a:gd name="T4" fmla="*/ 1916608 w 1043"/>
                <a:gd name="T5" fmla="*/ 85399 h 86"/>
                <a:gd name="T6" fmla="*/ 1916608 w 1043"/>
                <a:gd name="T7" fmla="*/ 85399 h 86"/>
                <a:gd name="T8" fmla="*/ 1837592 w 1043"/>
                <a:gd name="T9" fmla="*/ 170798 h 86"/>
                <a:gd name="T10" fmla="*/ 79016 w 1043"/>
                <a:gd name="T11" fmla="*/ 170798 h 86"/>
                <a:gd name="T12" fmla="*/ 0 w 1043"/>
                <a:gd name="T13" fmla="*/ 85399 h 86"/>
                <a:gd name="T14" fmla="*/ 0 w 1043"/>
                <a:gd name="T15" fmla="*/ 85399 h 86"/>
                <a:gd name="T16" fmla="*/ 79016 w 1043"/>
                <a:gd name="T17" fmla="*/ 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43" h="86">
                  <a:moveTo>
                    <a:pt x="43" y="0"/>
                  </a:moveTo>
                  <a:cubicBezTo>
                    <a:pt x="1000" y="0"/>
                    <a:pt x="1000" y="0"/>
                    <a:pt x="1000" y="0"/>
                  </a:cubicBezTo>
                  <a:cubicBezTo>
                    <a:pt x="1024" y="0"/>
                    <a:pt x="1043" y="19"/>
                    <a:pt x="1043" y="43"/>
                  </a:cubicBezTo>
                  <a:cubicBezTo>
                    <a:pt x="1043" y="43"/>
                    <a:pt x="1043" y="43"/>
                    <a:pt x="1043" y="43"/>
                  </a:cubicBezTo>
                  <a:cubicBezTo>
                    <a:pt x="1043" y="66"/>
                    <a:pt x="1024" y="86"/>
                    <a:pt x="1000" y="86"/>
                  </a:cubicBezTo>
                  <a:cubicBezTo>
                    <a:pt x="43" y="86"/>
                    <a:pt x="43" y="86"/>
                    <a:pt x="43" y="86"/>
                  </a:cubicBezTo>
                  <a:cubicBezTo>
                    <a:pt x="20" y="86"/>
                    <a:pt x="0" y="66"/>
                    <a:pt x="0" y="43"/>
                  </a:cubicBezTo>
                  <a:cubicBezTo>
                    <a:pt x="0" y="43"/>
                    <a:pt x="0" y="43"/>
                    <a:pt x="0" y="43"/>
                  </a:cubicBezTo>
                  <a:cubicBezTo>
                    <a:pt x="0" y="19"/>
                    <a:pt x="20" y="0"/>
                    <a:pt x="43" y="0"/>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7653" name="组合 14"/>
          <p:cNvGrpSpPr>
            <a:grpSpLocks/>
          </p:cNvGrpSpPr>
          <p:nvPr/>
        </p:nvGrpSpPr>
        <p:grpSpPr bwMode="auto">
          <a:xfrm>
            <a:off x="2286000" y="1357313"/>
            <a:ext cx="4470400" cy="2378075"/>
            <a:chOff x="2541588" y="1255712"/>
            <a:chExt cx="3654425" cy="2378075"/>
          </a:xfrm>
        </p:grpSpPr>
        <p:sp>
          <p:nvSpPr>
            <p:cNvPr id="27667" name="Freeform 8"/>
            <p:cNvSpPr>
              <a:spLocks/>
            </p:cNvSpPr>
            <p:nvPr/>
          </p:nvSpPr>
          <p:spPr bwMode="auto">
            <a:xfrm>
              <a:off x="2541588" y="1255712"/>
              <a:ext cx="3654425" cy="2378075"/>
            </a:xfrm>
            <a:custGeom>
              <a:avLst/>
              <a:gdLst>
                <a:gd name="T0" fmla="*/ 121923 w 2248"/>
                <a:gd name="T1" fmla="*/ 2378075 h 1462"/>
                <a:gd name="T2" fmla="*/ 3532502 w 2248"/>
                <a:gd name="T3" fmla="*/ 2378075 h 1462"/>
                <a:gd name="T4" fmla="*/ 3654425 w 2248"/>
                <a:gd name="T5" fmla="*/ 2256081 h 1462"/>
                <a:gd name="T6" fmla="*/ 3654425 w 2248"/>
                <a:gd name="T7" fmla="*/ 121994 h 1462"/>
                <a:gd name="T8" fmla="*/ 3532502 w 2248"/>
                <a:gd name="T9" fmla="*/ 0 h 1462"/>
                <a:gd name="T10" fmla="*/ 121923 w 2248"/>
                <a:gd name="T11" fmla="*/ 0 h 1462"/>
                <a:gd name="T12" fmla="*/ 0 w 2248"/>
                <a:gd name="T13" fmla="*/ 121994 h 1462"/>
                <a:gd name="T14" fmla="*/ 0 w 2248"/>
                <a:gd name="T15" fmla="*/ 2256081 h 1462"/>
                <a:gd name="T16" fmla="*/ 121923 w 2248"/>
                <a:gd name="T17" fmla="*/ 2378075 h 14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48" h="1462">
                  <a:moveTo>
                    <a:pt x="75" y="1462"/>
                  </a:moveTo>
                  <a:cubicBezTo>
                    <a:pt x="2173" y="1462"/>
                    <a:pt x="2173" y="1462"/>
                    <a:pt x="2173" y="1462"/>
                  </a:cubicBezTo>
                  <a:cubicBezTo>
                    <a:pt x="2214" y="1462"/>
                    <a:pt x="2248" y="1428"/>
                    <a:pt x="2248" y="1387"/>
                  </a:cubicBezTo>
                  <a:cubicBezTo>
                    <a:pt x="2248" y="75"/>
                    <a:pt x="2248" y="75"/>
                    <a:pt x="2248" y="75"/>
                  </a:cubicBezTo>
                  <a:cubicBezTo>
                    <a:pt x="2248" y="34"/>
                    <a:pt x="2214" y="0"/>
                    <a:pt x="2173" y="0"/>
                  </a:cubicBezTo>
                  <a:cubicBezTo>
                    <a:pt x="75" y="0"/>
                    <a:pt x="75" y="0"/>
                    <a:pt x="75" y="0"/>
                  </a:cubicBezTo>
                  <a:cubicBezTo>
                    <a:pt x="33" y="0"/>
                    <a:pt x="0" y="34"/>
                    <a:pt x="0" y="75"/>
                  </a:cubicBezTo>
                  <a:cubicBezTo>
                    <a:pt x="0" y="1387"/>
                    <a:pt x="0" y="1387"/>
                    <a:pt x="0" y="1387"/>
                  </a:cubicBezTo>
                  <a:cubicBezTo>
                    <a:pt x="0" y="1428"/>
                    <a:pt x="33" y="1462"/>
                    <a:pt x="75" y="1462"/>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7668" name="Freeform 9"/>
            <p:cNvSpPr>
              <a:spLocks/>
            </p:cNvSpPr>
            <p:nvPr/>
          </p:nvSpPr>
          <p:spPr bwMode="auto">
            <a:xfrm>
              <a:off x="2731653" y="1477175"/>
              <a:ext cx="3274296" cy="1935152"/>
            </a:xfrm>
            <a:custGeom>
              <a:avLst/>
              <a:gdLst>
                <a:gd name="T0" fmla="*/ 0 w 2006"/>
                <a:gd name="T1" fmla="*/ 1935152 h 1202"/>
                <a:gd name="T2" fmla="*/ 3274296 w 2006"/>
                <a:gd name="T3" fmla="*/ 1935152 h 1202"/>
                <a:gd name="T4" fmla="*/ 3274296 w 2006"/>
                <a:gd name="T5" fmla="*/ 0 h 1202"/>
                <a:gd name="T6" fmla="*/ 0 w 2006"/>
                <a:gd name="T7" fmla="*/ 0 h 1202"/>
                <a:gd name="T8" fmla="*/ 0 w 2006"/>
                <a:gd name="T9" fmla="*/ 1935152 h 1202"/>
                <a:gd name="T10" fmla="*/ 0 w 2006"/>
                <a:gd name="T11" fmla="*/ 1935152 h 120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06" h="1202">
                  <a:moveTo>
                    <a:pt x="0" y="1202"/>
                  </a:moveTo>
                  <a:lnTo>
                    <a:pt x="2006" y="1202"/>
                  </a:lnTo>
                  <a:lnTo>
                    <a:pt x="2006" y="0"/>
                  </a:lnTo>
                  <a:lnTo>
                    <a:pt x="0" y="0"/>
                  </a:lnTo>
                  <a:lnTo>
                    <a:pt x="0" y="1202"/>
                  </a:lnTo>
                  <a:close/>
                </a:path>
              </a:pathLst>
            </a:custGeom>
            <a:solidFill>
              <a:srgbClr val="DCDDD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7669" name="Freeform 10"/>
            <p:cNvSpPr>
              <a:spLocks/>
            </p:cNvSpPr>
            <p:nvPr/>
          </p:nvSpPr>
          <p:spPr bwMode="auto">
            <a:xfrm>
              <a:off x="2800877" y="1544320"/>
              <a:ext cx="3204109" cy="1867536"/>
            </a:xfrm>
            <a:custGeom>
              <a:avLst/>
              <a:gdLst>
                <a:gd name="T0" fmla="*/ 0 w 1963"/>
                <a:gd name="T1" fmla="*/ 1867536 h 1160"/>
                <a:gd name="T2" fmla="*/ 3204109 w 1963"/>
                <a:gd name="T3" fmla="*/ 1867536 h 1160"/>
                <a:gd name="T4" fmla="*/ 3204109 w 1963"/>
                <a:gd name="T5" fmla="*/ 0 h 1160"/>
                <a:gd name="T6" fmla="*/ 0 w 1963"/>
                <a:gd name="T7" fmla="*/ 0 h 1160"/>
                <a:gd name="T8" fmla="*/ 0 w 1963"/>
                <a:gd name="T9" fmla="*/ 1867536 h 1160"/>
                <a:gd name="T10" fmla="*/ 0 w 1963"/>
                <a:gd name="T11" fmla="*/ 1867536 h 116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3" h="1160">
                  <a:moveTo>
                    <a:pt x="0" y="1160"/>
                  </a:moveTo>
                  <a:lnTo>
                    <a:pt x="1963" y="1160"/>
                  </a:lnTo>
                  <a:lnTo>
                    <a:pt x="1963" y="0"/>
                  </a:lnTo>
                  <a:lnTo>
                    <a:pt x="0" y="0"/>
                  </a:lnTo>
                  <a:lnTo>
                    <a:pt x="0" y="116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7654" name="组合 30"/>
          <p:cNvGrpSpPr>
            <a:grpSpLocks/>
          </p:cNvGrpSpPr>
          <p:nvPr/>
        </p:nvGrpSpPr>
        <p:grpSpPr bwMode="auto">
          <a:xfrm>
            <a:off x="2522538" y="2084388"/>
            <a:ext cx="4000500" cy="952500"/>
            <a:chOff x="2656915" y="2084586"/>
            <a:chExt cx="3812075" cy="952500"/>
          </a:xfrm>
        </p:grpSpPr>
        <p:cxnSp>
          <p:nvCxnSpPr>
            <p:cNvPr id="18" name="直接连接符 17"/>
            <p:cNvCxnSpPr/>
            <p:nvPr/>
          </p:nvCxnSpPr>
          <p:spPr>
            <a:xfrm>
              <a:off x="2656915" y="2084586"/>
              <a:ext cx="3812075"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656915" y="2564011"/>
              <a:ext cx="3812075"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656915" y="3037086"/>
              <a:ext cx="3812075"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1" name="矩形 20"/>
          <p:cNvSpPr/>
          <p:nvPr/>
        </p:nvSpPr>
        <p:spPr>
          <a:xfrm>
            <a:off x="3141663" y="1714500"/>
            <a:ext cx="600075" cy="368300"/>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rgbClr val="F88A44"/>
                </a:solidFill>
                <a:latin typeface="Impact" panose="020B0806030902050204" pitchFamily="34" charset="0"/>
                <a:ea typeface="微软雅黑" panose="020B0503020204020204" pitchFamily="34" charset="-122"/>
                <a:cs typeface="宋体" panose="02010600030101010101" pitchFamily="2" charset="-122"/>
              </a:rPr>
              <a:t>2011</a:t>
            </a:r>
            <a:endParaRPr lang="zh-CN" altLang="en-US">
              <a:ea typeface="微软雅黑" panose="020B0503020204020204" pitchFamily="34" charset="-122"/>
              <a:cs typeface="宋体" panose="02010600030101010101" pitchFamily="2" charset="-122"/>
            </a:endParaRPr>
          </a:p>
        </p:txBody>
      </p:sp>
      <p:sp>
        <p:nvSpPr>
          <p:cNvPr id="22" name="矩形 21"/>
          <p:cNvSpPr/>
          <p:nvPr/>
        </p:nvSpPr>
        <p:spPr>
          <a:xfrm>
            <a:off x="4881563" y="1714500"/>
            <a:ext cx="1133475" cy="368300"/>
          </a:xfrm>
          <a:prstGeom prst="rect">
            <a:avLst/>
          </a:prstGeom>
        </p:spPr>
        <p:txBody>
          <a:bodyPr wrap="none">
            <a:spAutoFit/>
          </a:bodyPr>
          <a:lstStyle/>
          <a:p>
            <a:pPr eaLnBrk="1" hangingPunct="1">
              <a:defRPr/>
            </a:pPr>
            <a:r>
              <a:rPr lang="en-US" altLang="zh-CN" kern="0" dirty="0">
                <a:solidFill>
                  <a:srgbClr val="F88A44"/>
                </a:solidFill>
                <a:latin typeface="Impact" panose="020B0806030902050204" pitchFamily="34" charset="0"/>
                <a:ea typeface="微软雅黑" panose="020B0503020204020204" pitchFamily="34" charset="-122"/>
              </a:rPr>
              <a:t>500 </a:t>
            </a:r>
            <a:r>
              <a:rPr lang="zh-CN" altLang="en-US" sz="1400" kern="0" dirty="0">
                <a:solidFill>
                  <a:schemeClr val="tx1">
                    <a:lumMod val="75000"/>
                    <a:lumOff val="25000"/>
                  </a:schemeClr>
                </a:solidFill>
                <a:latin typeface="Impact" panose="020B0806030902050204" pitchFamily="34" charset="0"/>
                <a:ea typeface="微软雅黑" panose="020B0503020204020204" pitchFamily="34" charset="-122"/>
              </a:rPr>
              <a:t>亿美元</a:t>
            </a:r>
            <a:endParaRPr lang="zh-CN" altLang="en-US" sz="1400" dirty="0">
              <a:solidFill>
                <a:schemeClr val="tx1">
                  <a:lumMod val="75000"/>
                  <a:lumOff val="25000"/>
                </a:schemeClr>
              </a:solidFill>
              <a:ea typeface="宋体" charset="-122"/>
            </a:endParaRPr>
          </a:p>
        </p:txBody>
      </p:sp>
      <p:cxnSp>
        <p:nvCxnSpPr>
          <p:cNvPr id="24" name="直接连接符 23"/>
          <p:cNvCxnSpPr/>
          <p:nvPr/>
        </p:nvCxnSpPr>
        <p:spPr>
          <a:xfrm>
            <a:off x="4459288" y="1579563"/>
            <a:ext cx="0" cy="1920875"/>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3141663" y="2159000"/>
            <a:ext cx="627062" cy="368300"/>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rgbClr val="F88A44"/>
                </a:solidFill>
                <a:latin typeface="Impact" panose="020B0806030902050204" pitchFamily="34" charset="0"/>
                <a:ea typeface="微软雅黑" panose="020B0503020204020204" pitchFamily="34" charset="-122"/>
                <a:cs typeface="宋体" panose="02010600030101010101" pitchFamily="2" charset="-122"/>
              </a:rPr>
              <a:t>2012</a:t>
            </a:r>
            <a:endParaRPr lang="zh-CN" altLang="en-US">
              <a:ea typeface="微软雅黑" panose="020B0503020204020204" pitchFamily="34" charset="-122"/>
              <a:cs typeface="宋体" panose="02010600030101010101" pitchFamily="2" charset="-122"/>
            </a:endParaRPr>
          </a:p>
        </p:txBody>
      </p:sp>
      <p:sp>
        <p:nvSpPr>
          <p:cNvPr id="26" name="矩形 25"/>
          <p:cNvSpPr/>
          <p:nvPr/>
        </p:nvSpPr>
        <p:spPr>
          <a:xfrm>
            <a:off x="4881563" y="2159000"/>
            <a:ext cx="1189037" cy="368300"/>
          </a:xfrm>
          <a:prstGeom prst="rect">
            <a:avLst/>
          </a:prstGeom>
        </p:spPr>
        <p:txBody>
          <a:bodyPr wrap="none">
            <a:spAutoFit/>
          </a:bodyPr>
          <a:lstStyle/>
          <a:p>
            <a:pPr eaLnBrk="1" hangingPunct="1">
              <a:defRPr/>
            </a:pPr>
            <a:r>
              <a:rPr lang="en-US" altLang="zh-CN" kern="0" dirty="0">
                <a:solidFill>
                  <a:srgbClr val="F88A44"/>
                </a:solidFill>
                <a:latin typeface="Impact" panose="020B0806030902050204" pitchFamily="34" charset="0"/>
                <a:ea typeface="微软雅黑" panose="020B0503020204020204" pitchFamily="34" charset="-122"/>
              </a:rPr>
              <a:t>1070 </a:t>
            </a:r>
            <a:r>
              <a:rPr lang="zh-CN" altLang="en-US" sz="1400" kern="0" dirty="0">
                <a:solidFill>
                  <a:schemeClr val="tx1">
                    <a:lumMod val="75000"/>
                    <a:lumOff val="25000"/>
                  </a:schemeClr>
                </a:solidFill>
                <a:latin typeface="Impact" panose="020B0806030902050204" pitchFamily="34" charset="0"/>
                <a:ea typeface="微软雅黑" panose="020B0503020204020204" pitchFamily="34" charset="-122"/>
              </a:rPr>
              <a:t>亿美元</a:t>
            </a:r>
            <a:endParaRPr lang="zh-CN" altLang="en-US" sz="1400" dirty="0">
              <a:solidFill>
                <a:schemeClr val="tx1">
                  <a:lumMod val="75000"/>
                  <a:lumOff val="25000"/>
                </a:schemeClr>
              </a:solidFill>
              <a:ea typeface="宋体" charset="-122"/>
            </a:endParaRPr>
          </a:p>
        </p:txBody>
      </p:sp>
      <p:sp>
        <p:nvSpPr>
          <p:cNvPr id="27" name="矩形 26"/>
          <p:cNvSpPr/>
          <p:nvPr/>
        </p:nvSpPr>
        <p:spPr>
          <a:xfrm>
            <a:off x="3141663" y="2616200"/>
            <a:ext cx="633412" cy="368300"/>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rgbClr val="F88A44"/>
                </a:solidFill>
                <a:latin typeface="Impact" panose="020B0806030902050204" pitchFamily="34" charset="0"/>
                <a:ea typeface="微软雅黑" panose="020B0503020204020204" pitchFamily="34" charset="-122"/>
                <a:cs typeface="宋体" panose="02010600030101010101" pitchFamily="2" charset="-122"/>
              </a:rPr>
              <a:t>2013</a:t>
            </a:r>
            <a:endParaRPr lang="zh-CN" altLang="en-US">
              <a:ea typeface="微软雅黑" panose="020B0503020204020204" pitchFamily="34" charset="-122"/>
              <a:cs typeface="宋体" panose="02010600030101010101" pitchFamily="2" charset="-122"/>
            </a:endParaRPr>
          </a:p>
        </p:txBody>
      </p:sp>
      <p:sp>
        <p:nvSpPr>
          <p:cNvPr id="28" name="矩形 27"/>
          <p:cNvSpPr/>
          <p:nvPr/>
        </p:nvSpPr>
        <p:spPr>
          <a:xfrm>
            <a:off x="4881563" y="2616200"/>
            <a:ext cx="1154112" cy="368300"/>
          </a:xfrm>
          <a:prstGeom prst="rect">
            <a:avLst/>
          </a:prstGeom>
        </p:spPr>
        <p:txBody>
          <a:bodyPr wrap="none">
            <a:spAutoFit/>
          </a:bodyPr>
          <a:lstStyle/>
          <a:p>
            <a:pPr eaLnBrk="1" hangingPunct="1">
              <a:defRPr/>
            </a:pPr>
            <a:r>
              <a:rPr lang="en-US" altLang="zh-CN" kern="0" dirty="0">
                <a:solidFill>
                  <a:srgbClr val="F88A44"/>
                </a:solidFill>
                <a:latin typeface="Impact" panose="020B0806030902050204" pitchFamily="34" charset="0"/>
                <a:ea typeface="微软雅黑" panose="020B0503020204020204" pitchFamily="34" charset="-122"/>
              </a:rPr>
              <a:t>1770 </a:t>
            </a:r>
            <a:r>
              <a:rPr lang="zh-CN" altLang="en-US" sz="1400" kern="0" dirty="0">
                <a:solidFill>
                  <a:schemeClr val="tx1">
                    <a:lumMod val="75000"/>
                    <a:lumOff val="25000"/>
                  </a:schemeClr>
                </a:solidFill>
                <a:latin typeface="Impact" panose="020B0806030902050204" pitchFamily="34" charset="0"/>
                <a:ea typeface="微软雅黑" panose="020B0503020204020204" pitchFamily="34" charset="-122"/>
              </a:rPr>
              <a:t>亿美元</a:t>
            </a:r>
            <a:endParaRPr lang="zh-CN" altLang="en-US" sz="1400" dirty="0">
              <a:solidFill>
                <a:schemeClr val="tx1">
                  <a:lumMod val="75000"/>
                  <a:lumOff val="25000"/>
                </a:schemeClr>
              </a:solidFill>
              <a:ea typeface="宋体" charset="-122"/>
            </a:endParaRPr>
          </a:p>
        </p:txBody>
      </p:sp>
      <p:sp>
        <p:nvSpPr>
          <p:cNvPr id="29" name="矩形 28"/>
          <p:cNvSpPr/>
          <p:nvPr/>
        </p:nvSpPr>
        <p:spPr>
          <a:xfrm>
            <a:off x="3141663" y="3073400"/>
            <a:ext cx="627062" cy="368300"/>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rgbClr val="F88A44"/>
                </a:solidFill>
                <a:latin typeface="Impact" panose="020B0806030902050204" pitchFamily="34" charset="0"/>
                <a:ea typeface="微软雅黑" panose="020B0503020204020204" pitchFamily="34" charset="-122"/>
                <a:cs typeface="宋体" panose="02010600030101010101" pitchFamily="2" charset="-122"/>
              </a:rPr>
              <a:t>2014</a:t>
            </a:r>
            <a:endParaRPr lang="zh-CN" altLang="en-US">
              <a:ea typeface="微软雅黑" panose="020B0503020204020204" pitchFamily="34" charset="-122"/>
              <a:cs typeface="宋体" panose="02010600030101010101" pitchFamily="2" charset="-122"/>
            </a:endParaRPr>
          </a:p>
        </p:txBody>
      </p:sp>
      <p:sp>
        <p:nvSpPr>
          <p:cNvPr id="30" name="矩形 29"/>
          <p:cNvSpPr/>
          <p:nvPr/>
        </p:nvSpPr>
        <p:spPr>
          <a:xfrm>
            <a:off x="4881563" y="3073400"/>
            <a:ext cx="1249362" cy="368300"/>
          </a:xfrm>
          <a:prstGeom prst="rect">
            <a:avLst/>
          </a:prstGeom>
        </p:spPr>
        <p:txBody>
          <a:bodyPr wrap="none">
            <a:spAutoFit/>
          </a:bodyPr>
          <a:lstStyle/>
          <a:p>
            <a:pPr eaLnBrk="1" hangingPunct="1">
              <a:defRPr/>
            </a:pPr>
            <a:r>
              <a:rPr lang="en-US" altLang="zh-CN" kern="0" dirty="0">
                <a:solidFill>
                  <a:srgbClr val="F88A44"/>
                </a:solidFill>
                <a:latin typeface="Impact" panose="020B0806030902050204" pitchFamily="34" charset="0"/>
                <a:ea typeface="微软雅黑" panose="020B0503020204020204" pitchFamily="34" charset="-122"/>
              </a:rPr>
              <a:t>2850 </a:t>
            </a:r>
            <a:r>
              <a:rPr lang="zh-CN" altLang="en-US" sz="1400" kern="0" dirty="0">
                <a:solidFill>
                  <a:schemeClr val="tx1">
                    <a:lumMod val="75000"/>
                    <a:lumOff val="25000"/>
                  </a:schemeClr>
                </a:solidFill>
                <a:latin typeface="Impact" panose="020B0806030902050204" pitchFamily="34" charset="0"/>
                <a:ea typeface="微软雅黑" panose="020B0503020204020204" pitchFamily="34" charset="-122"/>
              </a:rPr>
              <a:t>亿美元</a:t>
            </a:r>
            <a:endParaRPr lang="zh-CN" altLang="en-US" sz="1400" dirty="0">
              <a:solidFill>
                <a:schemeClr val="tx1">
                  <a:lumMod val="75000"/>
                  <a:lumOff val="25000"/>
                </a:schemeClr>
              </a:solidFill>
              <a:ea typeface="宋体" charset="-122"/>
            </a:endParaRP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组合 47"/>
          <p:cNvGrpSpPr>
            <a:grpSpLocks/>
          </p:cNvGrpSpPr>
          <p:nvPr/>
        </p:nvGrpSpPr>
        <p:grpSpPr bwMode="auto">
          <a:xfrm>
            <a:off x="409575" y="1855788"/>
            <a:ext cx="8277225" cy="527050"/>
            <a:chOff x="409824" y="1488020"/>
            <a:chExt cx="8276500" cy="525926"/>
          </a:xfrm>
        </p:grpSpPr>
        <p:sp>
          <p:nvSpPr>
            <p:cNvPr id="35" name="矩形 34"/>
            <p:cNvSpPr/>
            <p:nvPr/>
          </p:nvSpPr>
          <p:spPr>
            <a:xfrm>
              <a:off x="6162420" y="1491188"/>
              <a:ext cx="1620696" cy="522758"/>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D9D9D9"/>
                  </a:solidFill>
                  <a:latin typeface="微软雅黑" panose="020B0503020204020204" pitchFamily="34" charset="-122"/>
                  <a:ea typeface="微软雅黑" panose="020B0503020204020204" pitchFamily="34" charset="-122"/>
                  <a:cs typeface="宋体" panose="02010600030101010101" pitchFamily="2" charset="-122"/>
                </a:rPr>
                <a:t>零售市场</a:t>
              </a:r>
              <a:endParaRPr lang="zh-CN" altLang="en-US" sz="2800" b="1">
                <a:solidFill>
                  <a:srgbClr val="D9D9D9"/>
                </a:solidFill>
                <a:ea typeface="微软雅黑" panose="020B0503020204020204" pitchFamily="34" charset="-122"/>
                <a:cs typeface="宋体" panose="02010600030101010101" pitchFamily="2" charset="-122"/>
              </a:endParaRPr>
            </a:p>
          </p:txBody>
        </p:sp>
        <p:sp>
          <p:nvSpPr>
            <p:cNvPr id="37" name="矩形 36"/>
            <p:cNvSpPr/>
            <p:nvPr/>
          </p:nvSpPr>
          <p:spPr>
            <a:xfrm>
              <a:off x="4562360" y="1491188"/>
              <a:ext cx="1620696" cy="522758"/>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A0C6CC"/>
                  </a:solidFill>
                  <a:latin typeface="微软雅黑" panose="020B0503020204020204" pitchFamily="34" charset="-122"/>
                  <a:ea typeface="微软雅黑" panose="020B0503020204020204" pitchFamily="34" charset="-122"/>
                  <a:cs typeface="宋体" panose="02010600030101010101" pitchFamily="2" charset="-122"/>
                </a:rPr>
                <a:t>零售市场</a:t>
              </a:r>
              <a:endParaRPr lang="zh-CN" altLang="en-US" sz="2800" b="1">
                <a:solidFill>
                  <a:srgbClr val="A0C6CC"/>
                </a:solidFill>
                <a:ea typeface="微软雅黑" panose="020B0503020204020204" pitchFamily="34" charset="-122"/>
                <a:cs typeface="宋体" panose="02010600030101010101" pitchFamily="2" charset="-122"/>
              </a:endParaRPr>
            </a:p>
          </p:txBody>
        </p:sp>
        <p:sp>
          <p:nvSpPr>
            <p:cNvPr id="33" name="矩形 32"/>
            <p:cNvSpPr/>
            <p:nvPr/>
          </p:nvSpPr>
          <p:spPr>
            <a:xfrm>
              <a:off x="2009884" y="1491188"/>
              <a:ext cx="1620696" cy="522758"/>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D9D9D9"/>
                  </a:solidFill>
                  <a:latin typeface="微软雅黑" panose="020B0503020204020204" pitchFamily="34" charset="-122"/>
                  <a:ea typeface="微软雅黑" panose="020B0503020204020204" pitchFamily="34" charset="-122"/>
                  <a:cs typeface="宋体" panose="02010600030101010101" pitchFamily="2" charset="-122"/>
                </a:rPr>
                <a:t>零售市场</a:t>
              </a:r>
              <a:endParaRPr lang="zh-CN" altLang="en-US" sz="2800" b="1">
                <a:solidFill>
                  <a:srgbClr val="D9D9D9"/>
                </a:solidFill>
                <a:ea typeface="微软雅黑" panose="020B0503020204020204" pitchFamily="34" charset="-122"/>
                <a:cs typeface="宋体" panose="02010600030101010101" pitchFamily="2" charset="-122"/>
              </a:endParaRPr>
            </a:p>
          </p:txBody>
        </p:sp>
        <p:sp>
          <p:nvSpPr>
            <p:cNvPr id="30" name="矩形 29"/>
            <p:cNvSpPr/>
            <p:nvPr/>
          </p:nvSpPr>
          <p:spPr>
            <a:xfrm>
              <a:off x="409824" y="1491188"/>
              <a:ext cx="1620696" cy="522758"/>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A0C6CC"/>
                  </a:solidFill>
                  <a:latin typeface="微软雅黑" panose="020B0503020204020204" pitchFamily="34" charset="-122"/>
                  <a:ea typeface="微软雅黑" panose="020B0503020204020204" pitchFamily="34" charset="-122"/>
                  <a:cs typeface="宋体" panose="02010600030101010101" pitchFamily="2" charset="-122"/>
                </a:rPr>
                <a:t>零售市场</a:t>
              </a:r>
              <a:endParaRPr lang="zh-CN" altLang="en-US" sz="2800" b="1">
                <a:solidFill>
                  <a:srgbClr val="A0C6CC"/>
                </a:solidFill>
                <a:ea typeface="微软雅黑" panose="020B0503020204020204" pitchFamily="34" charset="-122"/>
                <a:cs typeface="宋体" panose="02010600030101010101" pitchFamily="2" charset="-122"/>
              </a:endParaRPr>
            </a:p>
          </p:txBody>
        </p:sp>
        <p:sp>
          <p:nvSpPr>
            <p:cNvPr id="40" name="矩形 39"/>
            <p:cNvSpPr/>
            <p:nvPr/>
          </p:nvSpPr>
          <p:spPr>
            <a:xfrm>
              <a:off x="7783116" y="1488020"/>
              <a:ext cx="903208" cy="522758"/>
            </a:xfrm>
            <a:prstGeom prst="rect">
              <a:avLst/>
            </a:prstGeom>
          </p:spPr>
          <p:txBody>
            <a:bodyPr wrap="none">
              <a:spAutoFit/>
            </a:bodyPr>
            <a:lstStyle/>
            <a:p>
              <a:pPr eaLnBrk="1" hangingPunct="1">
                <a:defRPr/>
              </a:pPr>
              <a:r>
                <a:rPr lang="zh-CN" altLang="zh-CN" sz="2800" b="1" kern="0" dirty="0">
                  <a:solidFill>
                    <a:srgbClr val="A0C6CC"/>
                  </a:solidFill>
                  <a:latin typeface="微软雅黑" panose="020B0503020204020204" pitchFamily="34" charset="-122"/>
                  <a:ea typeface="微软雅黑" panose="020B0503020204020204" pitchFamily="34" charset="-122"/>
                  <a:cs typeface="宋体" panose="02010600030101010101" pitchFamily="2" charset="-122"/>
                </a:rPr>
                <a:t>零售</a:t>
              </a:r>
              <a:endParaRPr lang="en-US" altLang="zh-CN" sz="2800" b="1" kern="0" dirty="0">
                <a:solidFill>
                  <a:srgbClr val="A0C6CC"/>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50" name="矩形 49"/>
            <p:cNvSpPr/>
            <p:nvPr/>
          </p:nvSpPr>
          <p:spPr>
            <a:xfrm>
              <a:off x="3643279" y="1488020"/>
              <a:ext cx="903208" cy="522758"/>
            </a:xfrm>
            <a:prstGeom prst="rect">
              <a:avLst/>
            </a:prstGeom>
          </p:spPr>
          <p:txBody>
            <a:bodyPr wrap="none">
              <a:spAutoFit/>
            </a:bodyPr>
            <a:lstStyle/>
            <a:p>
              <a:pPr eaLnBrk="1" hangingPunct="1">
                <a:defRPr/>
              </a:pPr>
              <a:r>
                <a:rPr lang="zh-CN" altLang="zh-CN" sz="2800" b="1" kern="0" dirty="0">
                  <a:solidFill>
                    <a:schemeClr val="bg1">
                      <a:lumMod val="85000"/>
                    </a:schemeClr>
                  </a:solidFill>
                  <a:latin typeface="微软雅黑" panose="020B0503020204020204" pitchFamily="34" charset="-122"/>
                  <a:ea typeface="微软雅黑" panose="020B0503020204020204" pitchFamily="34" charset="-122"/>
                  <a:cs typeface="宋体" panose="02010600030101010101" pitchFamily="2" charset="-122"/>
                </a:rPr>
                <a:t>零售</a:t>
              </a:r>
              <a:endParaRPr lang="en-US" altLang="zh-CN" sz="2800" b="1" kern="0" dirty="0">
                <a:solidFill>
                  <a:schemeClr val="bg1">
                    <a:lumMod val="8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29" name="矩形 28"/>
          <p:cNvSpPr/>
          <p:nvPr/>
        </p:nvSpPr>
        <p:spPr>
          <a:xfrm>
            <a:off x="315913" y="2068513"/>
            <a:ext cx="8699500" cy="2646362"/>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16600" b="1">
                <a:solidFill>
                  <a:srgbClr val="D9D9D9"/>
                </a:solidFill>
                <a:latin typeface="微软雅黑" panose="020B0503020204020204" pitchFamily="34" charset="-122"/>
                <a:ea typeface="微软雅黑" panose="020B0503020204020204" pitchFamily="34" charset="-122"/>
                <a:cs typeface="宋体" panose="02010600030101010101" pitchFamily="2" charset="-122"/>
              </a:rPr>
              <a:t>零售市场</a:t>
            </a:r>
            <a:endParaRPr lang="zh-CN" altLang="en-US" sz="16600" b="1">
              <a:solidFill>
                <a:srgbClr val="D9D9D9"/>
              </a:solidFill>
              <a:ea typeface="微软雅黑" panose="020B0503020204020204" pitchFamily="34" charset="-122"/>
              <a:cs typeface="宋体" panose="02010600030101010101" pitchFamily="2" charset="-122"/>
            </a:endParaRPr>
          </a:p>
        </p:txBody>
      </p:sp>
      <p:sp>
        <p:nvSpPr>
          <p:cNvPr id="2" name="矩形 1"/>
          <p:cNvSpPr/>
          <p:nvPr/>
        </p:nvSpPr>
        <p:spPr>
          <a:xfrm>
            <a:off x="1331913" y="433388"/>
            <a:ext cx="5976937" cy="1200150"/>
          </a:xfrm>
          <a:prstGeom prst="rect">
            <a:avLst/>
          </a:prstGeom>
        </p:spPr>
        <p:txBody>
          <a:bodyPr>
            <a:spAutoFit/>
          </a:bodyPr>
          <a:lstStyle/>
          <a:p>
            <a:pPr algn="just" eaLnBrk="1" hangingPunct="1">
              <a:defRPr/>
            </a:pP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到</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2015</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年，电子商务在中国整个零售市场的比重将占到</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7.4</a:t>
            </a:r>
            <a:r>
              <a:rPr lang="en-US"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8677"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28678" name="组合 27"/>
          <p:cNvGrpSpPr>
            <a:grpSpLocks/>
          </p:cNvGrpSpPr>
          <p:nvPr/>
        </p:nvGrpSpPr>
        <p:grpSpPr bwMode="auto">
          <a:xfrm>
            <a:off x="2528888" y="1674813"/>
            <a:ext cx="4967287" cy="3014662"/>
            <a:chOff x="2605088" y="1675085"/>
            <a:chExt cx="4967290" cy="3014390"/>
          </a:xfrm>
        </p:grpSpPr>
        <p:sp>
          <p:nvSpPr>
            <p:cNvPr id="19" name="任意多边形 18"/>
            <p:cNvSpPr/>
            <p:nvPr/>
          </p:nvSpPr>
          <p:spPr>
            <a:xfrm>
              <a:off x="4559301" y="3391017"/>
              <a:ext cx="2692402" cy="596846"/>
            </a:xfrm>
            <a:custGeom>
              <a:avLst/>
              <a:gdLst>
                <a:gd name="connsiteX0" fmla="*/ 2692400 w 2692400"/>
                <a:gd name="connsiteY0" fmla="*/ 228600 h 596900"/>
                <a:gd name="connsiteX1" fmla="*/ 2692400 w 2692400"/>
                <a:gd name="connsiteY1" fmla="*/ 76200 h 596900"/>
                <a:gd name="connsiteX2" fmla="*/ 2616200 w 2692400"/>
                <a:gd name="connsiteY2" fmla="*/ 0 h 596900"/>
                <a:gd name="connsiteX3" fmla="*/ 0 w 2692400"/>
                <a:gd name="connsiteY3" fmla="*/ 0 h 596900"/>
                <a:gd name="connsiteX4" fmla="*/ 0 w 2692400"/>
                <a:gd name="connsiteY4" fmla="*/ 596900 h 596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2400" h="596900">
                  <a:moveTo>
                    <a:pt x="2692400" y="228600"/>
                  </a:moveTo>
                  <a:lnTo>
                    <a:pt x="2692400" y="76200"/>
                  </a:lnTo>
                  <a:lnTo>
                    <a:pt x="2616200" y="0"/>
                  </a:lnTo>
                  <a:lnTo>
                    <a:pt x="0" y="0"/>
                  </a:lnTo>
                  <a:lnTo>
                    <a:pt x="0" y="596900"/>
                  </a:ln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28680" name="组合 17"/>
            <p:cNvGrpSpPr>
              <a:grpSpLocks/>
            </p:cNvGrpSpPr>
            <p:nvPr/>
          </p:nvGrpSpPr>
          <p:grpSpPr bwMode="auto">
            <a:xfrm>
              <a:off x="6946903" y="3625850"/>
              <a:ext cx="625475" cy="1022350"/>
              <a:chOff x="5602289" y="5241925"/>
              <a:chExt cx="625475" cy="1022350"/>
            </a:xfrm>
          </p:grpSpPr>
          <p:sp>
            <p:nvSpPr>
              <p:cNvPr id="28689" name="Freeform 5"/>
              <p:cNvSpPr>
                <a:spLocks/>
              </p:cNvSpPr>
              <p:nvPr/>
            </p:nvSpPr>
            <p:spPr bwMode="auto">
              <a:xfrm>
                <a:off x="5603876" y="5241925"/>
                <a:ext cx="623888" cy="1022350"/>
              </a:xfrm>
              <a:custGeom>
                <a:avLst/>
                <a:gdLst>
                  <a:gd name="T0" fmla="*/ 311944 w 242"/>
                  <a:gd name="T1" fmla="*/ 1022350 h 396"/>
                  <a:gd name="T2" fmla="*/ 54139 w 242"/>
                  <a:gd name="T3" fmla="*/ 818396 h 396"/>
                  <a:gd name="T4" fmla="*/ 2578 w 242"/>
                  <a:gd name="T5" fmla="*/ 330457 h 396"/>
                  <a:gd name="T6" fmla="*/ 311944 w 242"/>
                  <a:gd name="T7" fmla="*/ 0 h 396"/>
                  <a:gd name="T8" fmla="*/ 621310 w 242"/>
                  <a:gd name="T9" fmla="*/ 330457 h 396"/>
                  <a:gd name="T10" fmla="*/ 569749 w 242"/>
                  <a:gd name="T11" fmla="*/ 818396 h 396"/>
                  <a:gd name="T12" fmla="*/ 311944 w 242"/>
                  <a:gd name="T13" fmla="*/ 1022350 h 3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2" h="396">
                    <a:moveTo>
                      <a:pt x="121" y="396"/>
                    </a:moveTo>
                    <a:cubicBezTo>
                      <a:pt x="65" y="396"/>
                      <a:pt x="41" y="385"/>
                      <a:pt x="21" y="317"/>
                    </a:cubicBezTo>
                    <a:cubicBezTo>
                      <a:pt x="6" y="264"/>
                      <a:pt x="2" y="194"/>
                      <a:pt x="1" y="128"/>
                    </a:cubicBezTo>
                    <a:cubicBezTo>
                      <a:pt x="0" y="50"/>
                      <a:pt x="30" y="0"/>
                      <a:pt x="121" y="0"/>
                    </a:cubicBezTo>
                    <a:cubicBezTo>
                      <a:pt x="212" y="0"/>
                      <a:pt x="242" y="50"/>
                      <a:pt x="241" y="128"/>
                    </a:cubicBezTo>
                    <a:cubicBezTo>
                      <a:pt x="240" y="194"/>
                      <a:pt x="237" y="264"/>
                      <a:pt x="221" y="317"/>
                    </a:cubicBezTo>
                    <a:cubicBezTo>
                      <a:pt x="201" y="385"/>
                      <a:pt x="177" y="396"/>
                      <a:pt x="121" y="396"/>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8690" name="Freeform 6"/>
              <p:cNvSpPr>
                <a:spLocks/>
              </p:cNvSpPr>
              <p:nvPr/>
            </p:nvSpPr>
            <p:spPr bwMode="auto">
              <a:xfrm>
                <a:off x="5602289" y="5241925"/>
                <a:ext cx="625475" cy="388937"/>
              </a:xfrm>
              <a:custGeom>
                <a:avLst/>
                <a:gdLst>
                  <a:gd name="T0" fmla="*/ 5169 w 242"/>
                  <a:gd name="T1" fmla="*/ 388937 h 151"/>
                  <a:gd name="T2" fmla="*/ 2585 w 242"/>
                  <a:gd name="T3" fmla="*/ 329695 h 151"/>
                  <a:gd name="T4" fmla="*/ 312738 w 242"/>
                  <a:gd name="T5" fmla="*/ 0 h 151"/>
                  <a:gd name="T6" fmla="*/ 622890 w 242"/>
                  <a:gd name="T7" fmla="*/ 329695 h 151"/>
                  <a:gd name="T8" fmla="*/ 622890 w 242"/>
                  <a:gd name="T9" fmla="*/ 388937 h 151"/>
                  <a:gd name="T10" fmla="*/ 5169 w 242"/>
                  <a:gd name="T11" fmla="*/ 388937 h 15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2" h="151">
                    <a:moveTo>
                      <a:pt x="2" y="151"/>
                    </a:moveTo>
                    <a:cubicBezTo>
                      <a:pt x="2" y="143"/>
                      <a:pt x="1" y="135"/>
                      <a:pt x="1" y="128"/>
                    </a:cubicBezTo>
                    <a:cubicBezTo>
                      <a:pt x="0" y="50"/>
                      <a:pt x="30" y="0"/>
                      <a:pt x="121" y="0"/>
                    </a:cubicBezTo>
                    <a:cubicBezTo>
                      <a:pt x="212" y="0"/>
                      <a:pt x="242" y="50"/>
                      <a:pt x="241" y="128"/>
                    </a:cubicBezTo>
                    <a:cubicBezTo>
                      <a:pt x="241" y="135"/>
                      <a:pt x="241" y="143"/>
                      <a:pt x="241" y="151"/>
                    </a:cubicBezTo>
                    <a:cubicBezTo>
                      <a:pt x="2" y="151"/>
                      <a:pt x="2" y="151"/>
                      <a:pt x="2" y="151"/>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8691" name="Freeform 8"/>
              <p:cNvSpPr>
                <a:spLocks/>
              </p:cNvSpPr>
              <p:nvPr/>
            </p:nvSpPr>
            <p:spPr bwMode="auto">
              <a:xfrm>
                <a:off x="5880101" y="5461000"/>
                <a:ext cx="71438" cy="254000"/>
              </a:xfrm>
              <a:custGeom>
                <a:avLst/>
                <a:gdLst>
                  <a:gd name="T0" fmla="*/ 35719 w 28"/>
                  <a:gd name="T1" fmla="*/ 0 h 98"/>
                  <a:gd name="T2" fmla="*/ 35719 w 28"/>
                  <a:gd name="T3" fmla="*/ 0 h 98"/>
                  <a:gd name="T4" fmla="*/ 71438 w 28"/>
                  <a:gd name="T5" fmla="*/ 36286 h 98"/>
                  <a:gd name="T6" fmla="*/ 71438 w 28"/>
                  <a:gd name="T7" fmla="*/ 217714 h 98"/>
                  <a:gd name="T8" fmla="*/ 35719 w 28"/>
                  <a:gd name="T9" fmla="*/ 254000 h 98"/>
                  <a:gd name="T10" fmla="*/ 35719 w 28"/>
                  <a:gd name="T11" fmla="*/ 254000 h 98"/>
                  <a:gd name="T12" fmla="*/ 0 w 28"/>
                  <a:gd name="T13" fmla="*/ 217714 h 98"/>
                  <a:gd name="T14" fmla="*/ 0 w 28"/>
                  <a:gd name="T15" fmla="*/ 36286 h 98"/>
                  <a:gd name="T16" fmla="*/ 35719 w 28"/>
                  <a:gd name="T17" fmla="*/ 0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98">
                    <a:moveTo>
                      <a:pt x="14" y="0"/>
                    </a:moveTo>
                    <a:cubicBezTo>
                      <a:pt x="14" y="0"/>
                      <a:pt x="14" y="0"/>
                      <a:pt x="14" y="0"/>
                    </a:cubicBezTo>
                    <a:cubicBezTo>
                      <a:pt x="22" y="0"/>
                      <a:pt x="28" y="6"/>
                      <a:pt x="28" y="14"/>
                    </a:cubicBezTo>
                    <a:cubicBezTo>
                      <a:pt x="28" y="84"/>
                      <a:pt x="28" y="84"/>
                      <a:pt x="28" y="84"/>
                    </a:cubicBezTo>
                    <a:cubicBezTo>
                      <a:pt x="28" y="92"/>
                      <a:pt x="22" y="98"/>
                      <a:pt x="14" y="98"/>
                    </a:cubicBezTo>
                    <a:cubicBezTo>
                      <a:pt x="14" y="98"/>
                      <a:pt x="14" y="98"/>
                      <a:pt x="14" y="98"/>
                    </a:cubicBezTo>
                    <a:cubicBezTo>
                      <a:pt x="7" y="98"/>
                      <a:pt x="0" y="92"/>
                      <a:pt x="0" y="84"/>
                    </a:cubicBezTo>
                    <a:cubicBezTo>
                      <a:pt x="0" y="14"/>
                      <a:pt x="0" y="14"/>
                      <a:pt x="0" y="14"/>
                    </a:cubicBezTo>
                    <a:cubicBezTo>
                      <a:pt x="0" y="6"/>
                      <a:pt x="7" y="0"/>
                      <a:pt x="14"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8681" name="Freeform 9"/>
            <p:cNvSpPr>
              <a:spLocks/>
            </p:cNvSpPr>
            <p:nvPr/>
          </p:nvSpPr>
          <p:spPr bwMode="auto">
            <a:xfrm>
              <a:off x="3521076" y="4137025"/>
              <a:ext cx="1819275" cy="552450"/>
            </a:xfrm>
            <a:custGeom>
              <a:avLst/>
              <a:gdLst>
                <a:gd name="T0" fmla="*/ 0 w 704"/>
                <a:gd name="T1" fmla="*/ 480167 h 214"/>
                <a:gd name="T2" fmla="*/ 25842 w 704"/>
                <a:gd name="T3" fmla="*/ 454351 h 214"/>
                <a:gd name="T4" fmla="*/ 261004 w 704"/>
                <a:gd name="T5" fmla="*/ 454351 h 214"/>
                <a:gd name="T6" fmla="*/ 638297 w 704"/>
                <a:gd name="T7" fmla="*/ 172963 h 214"/>
                <a:gd name="T8" fmla="*/ 638297 w 704"/>
                <a:gd name="T9" fmla="*/ 85191 h 214"/>
                <a:gd name="T10" fmla="*/ 638297 w 704"/>
                <a:gd name="T11" fmla="*/ 0 h 214"/>
                <a:gd name="T12" fmla="*/ 1180978 w 704"/>
                <a:gd name="T13" fmla="*/ 0 h 214"/>
                <a:gd name="T14" fmla="*/ 1180978 w 704"/>
                <a:gd name="T15" fmla="*/ 85191 h 214"/>
                <a:gd name="T16" fmla="*/ 1180978 w 704"/>
                <a:gd name="T17" fmla="*/ 172963 h 214"/>
                <a:gd name="T18" fmla="*/ 1560855 w 704"/>
                <a:gd name="T19" fmla="*/ 454351 h 214"/>
                <a:gd name="T20" fmla="*/ 1796017 w 704"/>
                <a:gd name="T21" fmla="*/ 454351 h 214"/>
                <a:gd name="T22" fmla="*/ 1819275 w 704"/>
                <a:gd name="T23" fmla="*/ 480167 h 214"/>
                <a:gd name="T24" fmla="*/ 1819275 w 704"/>
                <a:gd name="T25" fmla="*/ 552450 h 214"/>
                <a:gd name="T26" fmla="*/ 0 w 704"/>
                <a:gd name="T27" fmla="*/ 552450 h 214"/>
                <a:gd name="T28" fmla="*/ 0 w 704"/>
                <a:gd name="T29" fmla="*/ 480167 h 2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04" h="214">
                  <a:moveTo>
                    <a:pt x="0" y="186"/>
                  </a:moveTo>
                  <a:cubicBezTo>
                    <a:pt x="0" y="180"/>
                    <a:pt x="3" y="176"/>
                    <a:pt x="10" y="176"/>
                  </a:cubicBezTo>
                  <a:cubicBezTo>
                    <a:pt x="101" y="176"/>
                    <a:pt x="101" y="176"/>
                    <a:pt x="101" y="176"/>
                  </a:cubicBezTo>
                  <a:cubicBezTo>
                    <a:pt x="193" y="176"/>
                    <a:pt x="247" y="132"/>
                    <a:pt x="247" y="67"/>
                  </a:cubicBezTo>
                  <a:cubicBezTo>
                    <a:pt x="247" y="33"/>
                    <a:pt x="247" y="33"/>
                    <a:pt x="247" y="33"/>
                  </a:cubicBezTo>
                  <a:cubicBezTo>
                    <a:pt x="247" y="0"/>
                    <a:pt x="247" y="0"/>
                    <a:pt x="247" y="0"/>
                  </a:cubicBezTo>
                  <a:cubicBezTo>
                    <a:pt x="457" y="0"/>
                    <a:pt x="457" y="0"/>
                    <a:pt x="457" y="0"/>
                  </a:cubicBezTo>
                  <a:cubicBezTo>
                    <a:pt x="457" y="33"/>
                    <a:pt x="457" y="33"/>
                    <a:pt x="457" y="33"/>
                  </a:cubicBezTo>
                  <a:cubicBezTo>
                    <a:pt x="457" y="67"/>
                    <a:pt x="457" y="67"/>
                    <a:pt x="457" y="67"/>
                  </a:cubicBezTo>
                  <a:cubicBezTo>
                    <a:pt x="457" y="132"/>
                    <a:pt x="511" y="176"/>
                    <a:pt x="604" y="176"/>
                  </a:cubicBezTo>
                  <a:cubicBezTo>
                    <a:pt x="695" y="176"/>
                    <a:pt x="695" y="176"/>
                    <a:pt x="695" y="176"/>
                  </a:cubicBezTo>
                  <a:cubicBezTo>
                    <a:pt x="702" y="176"/>
                    <a:pt x="704" y="180"/>
                    <a:pt x="704" y="186"/>
                  </a:cubicBezTo>
                  <a:cubicBezTo>
                    <a:pt x="704" y="214"/>
                    <a:pt x="704" y="214"/>
                    <a:pt x="704" y="214"/>
                  </a:cubicBezTo>
                  <a:cubicBezTo>
                    <a:pt x="0" y="214"/>
                    <a:pt x="0" y="214"/>
                    <a:pt x="0" y="214"/>
                  </a:cubicBezTo>
                  <a:cubicBezTo>
                    <a:pt x="0" y="186"/>
                    <a:pt x="0" y="186"/>
                    <a:pt x="0" y="186"/>
                  </a:cubicBezTo>
                  <a:close/>
                </a:path>
              </a:pathLst>
            </a:custGeom>
            <a:solidFill>
              <a:srgbClr val="3C8DA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8682" name="Freeform 10"/>
            <p:cNvSpPr>
              <a:spLocks/>
            </p:cNvSpPr>
            <p:nvPr/>
          </p:nvSpPr>
          <p:spPr bwMode="auto">
            <a:xfrm>
              <a:off x="3521076" y="4591050"/>
              <a:ext cx="1819275" cy="98425"/>
            </a:xfrm>
            <a:custGeom>
              <a:avLst/>
              <a:gdLst>
                <a:gd name="T0" fmla="*/ 0 w 704"/>
                <a:gd name="T1" fmla="*/ 25901 h 38"/>
                <a:gd name="T2" fmla="*/ 25842 w 704"/>
                <a:gd name="T3" fmla="*/ 0 h 38"/>
                <a:gd name="T4" fmla="*/ 1796017 w 704"/>
                <a:gd name="T5" fmla="*/ 0 h 38"/>
                <a:gd name="T6" fmla="*/ 1819275 w 704"/>
                <a:gd name="T7" fmla="*/ 25901 h 38"/>
                <a:gd name="T8" fmla="*/ 1819275 w 704"/>
                <a:gd name="T9" fmla="*/ 98425 h 38"/>
                <a:gd name="T10" fmla="*/ 0 w 704"/>
                <a:gd name="T11" fmla="*/ 98425 h 38"/>
                <a:gd name="T12" fmla="*/ 0 w 704"/>
                <a:gd name="T13" fmla="*/ 25901 h 3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04" h="38">
                  <a:moveTo>
                    <a:pt x="0" y="10"/>
                  </a:moveTo>
                  <a:cubicBezTo>
                    <a:pt x="0" y="4"/>
                    <a:pt x="3" y="0"/>
                    <a:pt x="10" y="0"/>
                  </a:cubicBezTo>
                  <a:cubicBezTo>
                    <a:pt x="695" y="0"/>
                    <a:pt x="695" y="0"/>
                    <a:pt x="695" y="0"/>
                  </a:cubicBezTo>
                  <a:cubicBezTo>
                    <a:pt x="702" y="0"/>
                    <a:pt x="704" y="4"/>
                    <a:pt x="704" y="10"/>
                  </a:cubicBezTo>
                  <a:cubicBezTo>
                    <a:pt x="704" y="38"/>
                    <a:pt x="704" y="38"/>
                    <a:pt x="704" y="38"/>
                  </a:cubicBezTo>
                  <a:cubicBezTo>
                    <a:pt x="0" y="38"/>
                    <a:pt x="0" y="38"/>
                    <a:pt x="0" y="38"/>
                  </a:cubicBezTo>
                  <a:cubicBezTo>
                    <a:pt x="0" y="10"/>
                    <a:pt x="0" y="10"/>
                    <a:pt x="0" y="10"/>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8683" name="Freeform 11"/>
            <p:cNvSpPr>
              <a:spLocks/>
            </p:cNvSpPr>
            <p:nvPr/>
          </p:nvSpPr>
          <p:spPr bwMode="auto">
            <a:xfrm>
              <a:off x="2605088" y="1855788"/>
              <a:ext cx="3654425" cy="2376487"/>
            </a:xfrm>
            <a:custGeom>
              <a:avLst/>
              <a:gdLst>
                <a:gd name="T0" fmla="*/ 121384 w 1415"/>
                <a:gd name="T1" fmla="*/ 0 h 920"/>
                <a:gd name="T2" fmla="*/ 3530459 w 1415"/>
                <a:gd name="T3" fmla="*/ 0 h 920"/>
                <a:gd name="T4" fmla="*/ 3654425 w 1415"/>
                <a:gd name="T5" fmla="*/ 121407 h 920"/>
                <a:gd name="T6" fmla="*/ 3654425 w 1415"/>
                <a:gd name="T7" fmla="*/ 2255080 h 920"/>
                <a:gd name="T8" fmla="*/ 3530459 w 1415"/>
                <a:gd name="T9" fmla="*/ 2376487 h 920"/>
                <a:gd name="T10" fmla="*/ 121384 w 1415"/>
                <a:gd name="T11" fmla="*/ 2376487 h 920"/>
                <a:gd name="T12" fmla="*/ 0 w 1415"/>
                <a:gd name="T13" fmla="*/ 2255080 h 920"/>
                <a:gd name="T14" fmla="*/ 0 w 1415"/>
                <a:gd name="T15" fmla="*/ 121407 h 920"/>
                <a:gd name="T16" fmla="*/ 121384 w 1415"/>
                <a:gd name="T17" fmla="*/ 0 h 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15" h="920">
                  <a:moveTo>
                    <a:pt x="47" y="0"/>
                  </a:moveTo>
                  <a:cubicBezTo>
                    <a:pt x="1367" y="0"/>
                    <a:pt x="1367" y="0"/>
                    <a:pt x="1367" y="0"/>
                  </a:cubicBezTo>
                  <a:cubicBezTo>
                    <a:pt x="1393" y="0"/>
                    <a:pt x="1415" y="21"/>
                    <a:pt x="1415" y="47"/>
                  </a:cubicBezTo>
                  <a:cubicBezTo>
                    <a:pt x="1415" y="873"/>
                    <a:pt x="1415" y="873"/>
                    <a:pt x="1415" y="873"/>
                  </a:cubicBezTo>
                  <a:cubicBezTo>
                    <a:pt x="1415" y="899"/>
                    <a:pt x="1393" y="920"/>
                    <a:pt x="1367" y="920"/>
                  </a:cubicBezTo>
                  <a:cubicBezTo>
                    <a:pt x="47" y="920"/>
                    <a:pt x="47" y="920"/>
                    <a:pt x="47" y="920"/>
                  </a:cubicBezTo>
                  <a:cubicBezTo>
                    <a:pt x="21" y="920"/>
                    <a:pt x="0" y="899"/>
                    <a:pt x="0" y="873"/>
                  </a:cubicBezTo>
                  <a:cubicBezTo>
                    <a:pt x="0" y="47"/>
                    <a:pt x="0" y="47"/>
                    <a:pt x="0" y="47"/>
                  </a:cubicBezTo>
                  <a:cubicBezTo>
                    <a:pt x="0" y="21"/>
                    <a:pt x="21" y="0"/>
                    <a:pt x="47" y="0"/>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8684" name="Freeform 12"/>
            <p:cNvSpPr>
              <a:spLocks/>
            </p:cNvSpPr>
            <p:nvPr/>
          </p:nvSpPr>
          <p:spPr bwMode="auto">
            <a:xfrm>
              <a:off x="2746376" y="1998663"/>
              <a:ext cx="3368675" cy="1938337"/>
            </a:xfrm>
            <a:custGeom>
              <a:avLst/>
              <a:gdLst>
                <a:gd name="T0" fmla="*/ 0 w 2122"/>
                <a:gd name="T1" fmla="*/ 0 h 1221"/>
                <a:gd name="T2" fmla="*/ 3368675 w 2122"/>
                <a:gd name="T3" fmla="*/ 0 h 1221"/>
                <a:gd name="T4" fmla="*/ 3368675 w 2122"/>
                <a:gd name="T5" fmla="*/ 1938337 h 1221"/>
                <a:gd name="T6" fmla="*/ 0 w 2122"/>
                <a:gd name="T7" fmla="*/ 1938337 h 1221"/>
                <a:gd name="T8" fmla="*/ 0 w 2122"/>
                <a:gd name="T9" fmla="*/ 0 h 1221"/>
                <a:gd name="T10" fmla="*/ 0 w 2122"/>
                <a:gd name="T11" fmla="*/ 0 h 12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22" h="1221">
                  <a:moveTo>
                    <a:pt x="0" y="0"/>
                  </a:moveTo>
                  <a:lnTo>
                    <a:pt x="2122" y="0"/>
                  </a:lnTo>
                  <a:lnTo>
                    <a:pt x="2122" y="1221"/>
                  </a:lnTo>
                  <a:lnTo>
                    <a:pt x="0" y="1221"/>
                  </a:lnTo>
                  <a:lnTo>
                    <a:pt x="0" y="0"/>
                  </a:lnTo>
                  <a:close/>
                </a:path>
              </a:pathLst>
            </a:custGeom>
            <a:solidFill>
              <a:srgbClr val="EFEFE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8685" name="Freeform 13"/>
            <p:cNvSpPr>
              <a:spLocks noEditPoints="1"/>
            </p:cNvSpPr>
            <p:nvPr/>
          </p:nvSpPr>
          <p:spPr bwMode="auto">
            <a:xfrm>
              <a:off x="3978276" y="4064000"/>
              <a:ext cx="904875" cy="44450"/>
            </a:xfrm>
            <a:custGeom>
              <a:avLst/>
              <a:gdLst>
                <a:gd name="T0" fmla="*/ 809217 w 350"/>
                <a:gd name="T1" fmla="*/ 0 h 17"/>
                <a:gd name="T2" fmla="*/ 899704 w 350"/>
                <a:gd name="T3" fmla="*/ 0 h 17"/>
                <a:gd name="T4" fmla="*/ 904875 w 350"/>
                <a:gd name="T5" fmla="*/ 5229 h 17"/>
                <a:gd name="T6" fmla="*/ 904875 w 350"/>
                <a:gd name="T7" fmla="*/ 39221 h 17"/>
                <a:gd name="T8" fmla="*/ 899704 w 350"/>
                <a:gd name="T9" fmla="*/ 44450 h 17"/>
                <a:gd name="T10" fmla="*/ 809217 w 350"/>
                <a:gd name="T11" fmla="*/ 44450 h 17"/>
                <a:gd name="T12" fmla="*/ 804046 w 350"/>
                <a:gd name="T13" fmla="*/ 39221 h 17"/>
                <a:gd name="T14" fmla="*/ 804046 w 350"/>
                <a:gd name="T15" fmla="*/ 5229 h 17"/>
                <a:gd name="T16" fmla="*/ 809217 w 350"/>
                <a:gd name="T17" fmla="*/ 0 h 17"/>
                <a:gd name="T18" fmla="*/ 687705 w 350"/>
                <a:gd name="T19" fmla="*/ 0 h 17"/>
                <a:gd name="T20" fmla="*/ 778192 w 350"/>
                <a:gd name="T21" fmla="*/ 0 h 17"/>
                <a:gd name="T22" fmla="*/ 783363 w 350"/>
                <a:gd name="T23" fmla="*/ 5229 h 17"/>
                <a:gd name="T24" fmla="*/ 783363 w 350"/>
                <a:gd name="T25" fmla="*/ 39221 h 17"/>
                <a:gd name="T26" fmla="*/ 778192 w 350"/>
                <a:gd name="T27" fmla="*/ 44450 h 17"/>
                <a:gd name="T28" fmla="*/ 687705 w 350"/>
                <a:gd name="T29" fmla="*/ 44450 h 17"/>
                <a:gd name="T30" fmla="*/ 682534 w 350"/>
                <a:gd name="T31" fmla="*/ 39221 h 17"/>
                <a:gd name="T32" fmla="*/ 682534 w 350"/>
                <a:gd name="T33" fmla="*/ 5229 h 17"/>
                <a:gd name="T34" fmla="*/ 687705 w 350"/>
                <a:gd name="T35" fmla="*/ 0 h 17"/>
                <a:gd name="T36" fmla="*/ 566193 w 350"/>
                <a:gd name="T37" fmla="*/ 0 h 17"/>
                <a:gd name="T38" fmla="*/ 656681 w 350"/>
                <a:gd name="T39" fmla="*/ 0 h 17"/>
                <a:gd name="T40" fmla="*/ 661851 w 350"/>
                <a:gd name="T41" fmla="*/ 5229 h 17"/>
                <a:gd name="T42" fmla="*/ 661851 w 350"/>
                <a:gd name="T43" fmla="*/ 39221 h 17"/>
                <a:gd name="T44" fmla="*/ 656681 w 350"/>
                <a:gd name="T45" fmla="*/ 44450 h 17"/>
                <a:gd name="T46" fmla="*/ 566193 w 350"/>
                <a:gd name="T47" fmla="*/ 44450 h 17"/>
                <a:gd name="T48" fmla="*/ 561023 w 350"/>
                <a:gd name="T49" fmla="*/ 39221 h 17"/>
                <a:gd name="T50" fmla="*/ 561023 w 350"/>
                <a:gd name="T51" fmla="*/ 5229 h 17"/>
                <a:gd name="T52" fmla="*/ 566193 w 350"/>
                <a:gd name="T53" fmla="*/ 0 h 17"/>
                <a:gd name="T54" fmla="*/ 248194 w 350"/>
                <a:gd name="T55" fmla="*/ 0 h 17"/>
                <a:gd name="T56" fmla="*/ 338682 w 350"/>
                <a:gd name="T57" fmla="*/ 0 h 17"/>
                <a:gd name="T58" fmla="*/ 343853 w 350"/>
                <a:gd name="T59" fmla="*/ 5229 h 17"/>
                <a:gd name="T60" fmla="*/ 343853 w 350"/>
                <a:gd name="T61" fmla="*/ 39221 h 17"/>
                <a:gd name="T62" fmla="*/ 338682 w 350"/>
                <a:gd name="T63" fmla="*/ 44450 h 17"/>
                <a:gd name="T64" fmla="*/ 248194 w 350"/>
                <a:gd name="T65" fmla="*/ 44450 h 17"/>
                <a:gd name="T66" fmla="*/ 243024 w 350"/>
                <a:gd name="T67" fmla="*/ 39221 h 17"/>
                <a:gd name="T68" fmla="*/ 243024 w 350"/>
                <a:gd name="T69" fmla="*/ 5229 h 17"/>
                <a:gd name="T70" fmla="*/ 248194 w 350"/>
                <a:gd name="T71" fmla="*/ 0 h 17"/>
                <a:gd name="T72" fmla="*/ 126682 w 350"/>
                <a:gd name="T73" fmla="*/ 0 h 17"/>
                <a:gd name="T74" fmla="*/ 217170 w 350"/>
                <a:gd name="T75" fmla="*/ 0 h 17"/>
                <a:gd name="T76" fmla="*/ 222341 w 350"/>
                <a:gd name="T77" fmla="*/ 5229 h 17"/>
                <a:gd name="T78" fmla="*/ 222341 w 350"/>
                <a:gd name="T79" fmla="*/ 39221 h 17"/>
                <a:gd name="T80" fmla="*/ 217170 w 350"/>
                <a:gd name="T81" fmla="*/ 44450 h 17"/>
                <a:gd name="T82" fmla="*/ 126682 w 350"/>
                <a:gd name="T83" fmla="*/ 44450 h 17"/>
                <a:gd name="T84" fmla="*/ 121512 w 350"/>
                <a:gd name="T85" fmla="*/ 39221 h 17"/>
                <a:gd name="T86" fmla="*/ 121512 w 350"/>
                <a:gd name="T87" fmla="*/ 5229 h 17"/>
                <a:gd name="T88" fmla="*/ 126682 w 350"/>
                <a:gd name="T89" fmla="*/ 0 h 17"/>
                <a:gd name="T90" fmla="*/ 7756 w 350"/>
                <a:gd name="T91" fmla="*/ 0 h 17"/>
                <a:gd name="T92" fmla="*/ 95658 w 350"/>
                <a:gd name="T93" fmla="*/ 0 h 17"/>
                <a:gd name="T94" fmla="*/ 103414 w 350"/>
                <a:gd name="T95" fmla="*/ 5229 h 17"/>
                <a:gd name="T96" fmla="*/ 103414 w 350"/>
                <a:gd name="T97" fmla="*/ 39221 h 17"/>
                <a:gd name="T98" fmla="*/ 95658 w 350"/>
                <a:gd name="T99" fmla="*/ 44450 h 17"/>
                <a:gd name="T100" fmla="*/ 7756 w 350"/>
                <a:gd name="T101" fmla="*/ 44450 h 17"/>
                <a:gd name="T102" fmla="*/ 0 w 350"/>
                <a:gd name="T103" fmla="*/ 39221 h 17"/>
                <a:gd name="T104" fmla="*/ 0 w 350"/>
                <a:gd name="T105" fmla="*/ 5229 h 17"/>
                <a:gd name="T106" fmla="*/ 7756 w 350"/>
                <a:gd name="T107" fmla="*/ 0 h 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50" h="17">
                  <a:moveTo>
                    <a:pt x="313" y="0"/>
                  </a:moveTo>
                  <a:cubicBezTo>
                    <a:pt x="348" y="0"/>
                    <a:pt x="348" y="0"/>
                    <a:pt x="348" y="0"/>
                  </a:cubicBezTo>
                  <a:cubicBezTo>
                    <a:pt x="349" y="0"/>
                    <a:pt x="350" y="1"/>
                    <a:pt x="350" y="2"/>
                  </a:cubicBezTo>
                  <a:cubicBezTo>
                    <a:pt x="350" y="15"/>
                    <a:pt x="350" y="15"/>
                    <a:pt x="350" y="15"/>
                  </a:cubicBezTo>
                  <a:cubicBezTo>
                    <a:pt x="350" y="16"/>
                    <a:pt x="349" y="17"/>
                    <a:pt x="348" y="17"/>
                  </a:cubicBezTo>
                  <a:cubicBezTo>
                    <a:pt x="313" y="17"/>
                    <a:pt x="313" y="17"/>
                    <a:pt x="313" y="17"/>
                  </a:cubicBezTo>
                  <a:cubicBezTo>
                    <a:pt x="312" y="17"/>
                    <a:pt x="311" y="16"/>
                    <a:pt x="311" y="15"/>
                  </a:cubicBezTo>
                  <a:cubicBezTo>
                    <a:pt x="311" y="2"/>
                    <a:pt x="311" y="2"/>
                    <a:pt x="311" y="2"/>
                  </a:cubicBezTo>
                  <a:cubicBezTo>
                    <a:pt x="311" y="1"/>
                    <a:pt x="312" y="0"/>
                    <a:pt x="313" y="0"/>
                  </a:cubicBezTo>
                  <a:close/>
                  <a:moveTo>
                    <a:pt x="266" y="0"/>
                  </a:moveTo>
                  <a:cubicBezTo>
                    <a:pt x="278" y="0"/>
                    <a:pt x="289" y="0"/>
                    <a:pt x="301" y="0"/>
                  </a:cubicBezTo>
                  <a:cubicBezTo>
                    <a:pt x="302" y="0"/>
                    <a:pt x="303" y="1"/>
                    <a:pt x="303" y="2"/>
                  </a:cubicBezTo>
                  <a:cubicBezTo>
                    <a:pt x="303" y="6"/>
                    <a:pt x="303" y="11"/>
                    <a:pt x="303" y="15"/>
                  </a:cubicBezTo>
                  <a:cubicBezTo>
                    <a:pt x="303" y="16"/>
                    <a:pt x="302" y="17"/>
                    <a:pt x="301" y="17"/>
                  </a:cubicBezTo>
                  <a:cubicBezTo>
                    <a:pt x="289" y="17"/>
                    <a:pt x="278" y="17"/>
                    <a:pt x="266" y="17"/>
                  </a:cubicBezTo>
                  <a:cubicBezTo>
                    <a:pt x="265" y="17"/>
                    <a:pt x="264" y="16"/>
                    <a:pt x="264" y="15"/>
                  </a:cubicBezTo>
                  <a:cubicBezTo>
                    <a:pt x="264" y="11"/>
                    <a:pt x="264" y="6"/>
                    <a:pt x="264" y="2"/>
                  </a:cubicBezTo>
                  <a:cubicBezTo>
                    <a:pt x="264" y="1"/>
                    <a:pt x="265" y="0"/>
                    <a:pt x="266" y="0"/>
                  </a:cubicBezTo>
                  <a:close/>
                  <a:moveTo>
                    <a:pt x="219" y="0"/>
                  </a:moveTo>
                  <a:cubicBezTo>
                    <a:pt x="254" y="0"/>
                    <a:pt x="254" y="0"/>
                    <a:pt x="254" y="0"/>
                  </a:cubicBezTo>
                  <a:cubicBezTo>
                    <a:pt x="255" y="0"/>
                    <a:pt x="256" y="1"/>
                    <a:pt x="256" y="2"/>
                  </a:cubicBezTo>
                  <a:cubicBezTo>
                    <a:pt x="256" y="15"/>
                    <a:pt x="256" y="15"/>
                    <a:pt x="256" y="15"/>
                  </a:cubicBezTo>
                  <a:cubicBezTo>
                    <a:pt x="256" y="16"/>
                    <a:pt x="255" y="17"/>
                    <a:pt x="254" y="17"/>
                  </a:cubicBezTo>
                  <a:cubicBezTo>
                    <a:pt x="219" y="17"/>
                    <a:pt x="219" y="17"/>
                    <a:pt x="219" y="17"/>
                  </a:cubicBezTo>
                  <a:cubicBezTo>
                    <a:pt x="218" y="17"/>
                    <a:pt x="217" y="16"/>
                    <a:pt x="217" y="15"/>
                  </a:cubicBezTo>
                  <a:cubicBezTo>
                    <a:pt x="217" y="2"/>
                    <a:pt x="217" y="2"/>
                    <a:pt x="217" y="2"/>
                  </a:cubicBezTo>
                  <a:cubicBezTo>
                    <a:pt x="217" y="1"/>
                    <a:pt x="218" y="0"/>
                    <a:pt x="219" y="0"/>
                  </a:cubicBezTo>
                  <a:close/>
                  <a:moveTo>
                    <a:pt x="96" y="0"/>
                  </a:moveTo>
                  <a:cubicBezTo>
                    <a:pt x="131" y="0"/>
                    <a:pt x="131" y="0"/>
                    <a:pt x="131" y="0"/>
                  </a:cubicBezTo>
                  <a:cubicBezTo>
                    <a:pt x="132" y="0"/>
                    <a:pt x="133" y="1"/>
                    <a:pt x="133" y="2"/>
                  </a:cubicBezTo>
                  <a:cubicBezTo>
                    <a:pt x="133" y="15"/>
                    <a:pt x="133" y="15"/>
                    <a:pt x="133" y="15"/>
                  </a:cubicBezTo>
                  <a:cubicBezTo>
                    <a:pt x="133" y="16"/>
                    <a:pt x="132" y="17"/>
                    <a:pt x="131" y="17"/>
                  </a:cubicBezTo>
                  <a:cubicBezTo>
                    <a:pt x="96" y="17"/>
                    <a:pt x="96" y="17"/>
                    <a:pt x="96" y="17"/>
                  </a:cubicBezTo>
                  <a:cubicBezTo>
                    <a:pt x="95" y="17"/>
                    <a:pt x="94" y="16"/>
                    <a:pt x="94" y="15"/>
                  </a:cubicBezTo>
                  <a:cubicBezTo>
                    <a:pt x="94" y="2"/>
                    <a:pt x="94" y="2"/>
                    <a:pt x="94" y="2"/>
                  </a:cubicBezTo>
                  <a:cubicBezTo>
                    <a:pt x="94" y="1"/>
                    <a:pt x="95" y="0"/>
                    <a:pt x="96" y="0"/>
                  </a:cubicBezTo>
                  <a:close/>
                  <a:moveTo>
                    <a:pt x="49" y="0"/>
                  </a:moveTo>
                  <a:cubicBezTo>
                    <a:pt x="61" y="0"/>
                    <a:pt x="73" y="0"/>
                    <a:pt x="84" y="0"/>
                  </a:cubicBezTo>
                  <a:cubicBezTo>
                    <a:pt x="85" y="0"/>
                    <a:pt x="86" y="1"/>
                    <a:pt x="86" y="2"/>
                  </a:cubicBezTo>
                  <a:cubicBezTo>
                    <a:pt x="86" y="6"/>
                    <a:pt x="86" y="11"/>
                    <a:pt x="86" y="15"/>
                  </a:cubicBezTo>
                  <a:cubicBezTo>
                    <a:pt x="86" y="16"/>
                    <a:pt x="85" y="17"/>
                    <a:pt x="84" y="17"/>
                  </a:cubicBezTo>
                  <a:cubicBezTo>
                    <a:pt x="73" y="17"/>
                    <a:pt x="61" y="17"/>
                    <a:pt x="49" y="17"/>
                  </a:cubicBezTo>
                  <a:cubicBezTo>
                    <a:pt x="48" y="17"/>
                    <a:pt x="47" y="16"/>
                    <a:pt x="47" y="15"/>
                  </a:cubicBezTo>
                  <a:cubicBezTo>
                    <a:pt x="47" y="11"/>
                    <a:pt x="47" y="6"/>
                    <a:pt x="47" y="2"/>
                  </a:cubicBezTo>
                  <a:cubicBezTo>
                    <a:pt x="47" y="1"/>
                    <a:pt x="48" y="0"/>
                    <a:pt x="49" y="0"/>
                  </a:cubicBezTo>
                  <a:close/>
                  <a:moveTo>
                    <a:pt x="3" y="0"/>
                  </a:moveTo>
                  <a:cubicBezTo>
                    <a:pt x="37" y="0"/>
                    <a:pt x="37" y="0"/>
                    <a:pt x="37" y="0"/>
                  </a:cubicBezTo>
                  <a:cubicBezTo>
                    <a:pt x="39" y="0"/>
                    <a:pt x="40" y="1"/>
                    <a:pt x="40" y="2"/>
                  </a:cubicBezTo>
                  <a:cubicBezTo>
                    <a:pt x="40" y="15"/>
                    <a:pt x="40" y="15"/>
                    <a:pt x="40" y="15"/>
                  </a:cubicBezTo>
                  <a:cubicBezTo>
                    <a:pt x="40" y="16"/>
                    <a:pt x="39" y="17"/>
                    <a:pt x="37" y="17"/>
                  </a:cubicBezTo>
                  <a:cubicBezTo>
                    <a:pt x="3" y="17"/>
                    <a:pt x="3" y="17"/>
                    <a:pt x="3" y="17"/>
                  </a:cubicBezTo>
                  <a:cubicBezTo>
                    <a:pt x="1" y="17"/>
                    <a:pt x="0" y="16"/>
                    <a:pt x="0" y="15"/>
                  </a:cubicBezTo>
                  <a:cubicBezTo>
                    <a:pt x="0" y="2"/>
                    <a:pt x="0" y="2"/>
                    <a:pt x="0" y="2"/>
                  </a:cubicBezTo>
                  <a:cubicBezTo>
                    <a:pt x="0" y="1"/>
                    <a:pt x="1" y="0"/>
                    <a:pt x="3" y="0"/>
                  </a:cubicBezTo>
                  <a:close/>
                </a:path>
              </a:pathLst>
            </a:custGeom>
            <a:solidFill>
              <a:srgbClr val="D9EDE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8686" name="Oval 14"/>
            <p:cNvSpPr>
              <a:spLocks noChangeArrowheads="1"/>
            </p:cNvSpPr>
            <p:nvPr/>
          </p:nvSpPr>
          <p:spPr bwMode="auto">
            <a:xfrm>
              <a:off x="4397376" y="4054475"/>
              <a:ext cx="66675" cy="63500"/>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8687" name="Freeform 15"/>
            <p:cNvSpPr>
              <a:spLocks/>
            </p:cNvSpPr>
            <p:nvPr/>
          </p:nvSpPr>
          <p:spPr bwMode="auto">
            <a:xfrm>
              <a:off x="2803526" y="2054225"/>
              <a:ext cx="3311525" cy="1882775"/>
            </a:xfrm>
            <a:custGeom>
              <a:avLst/>
              <a:gdLst>
                <a:gd name="T0" fmla="*/ 3311525 w 2086"/>
                <a:gd name="T1" fmla="*/ 0 h 1186"/>
                <a:gd name="T2" fmla="*/ 3311525 w 2086"/>
                <a:gd name="T3" fmla="*/ 1882775 h 1186"/>
                <a:gd name="T4" fmla="*/ 0 w 2086"/>
                <a:gd name="T5" fmla="*/ 1882775 h 1186"/>
                <a:gd name="T6" fmla="*/ 0 w 2086"/>
                <a:gd name="T7" fmla="*/ 0 h 1186"/>
                <a:gd name="T8" fmla="*/ 3311525 w 2086"/>
                <a:gd name="T9" fmla="*/ 0 h 1186"/>
                <a:gd name="T10" fmla="*/ 3311525 w 2086"/>
                <a:gd name="T11" fmla="*/ 0 h 118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86" h="1186">
                  <a:moveTo>
                    <a:pt x="2086" y="0"/>
                  </a:moveTo>
                  <a:lnTo>
                    <a:pt x="2086" y="1186"/>
                  </a:lnTo>
                  <a:lnTo>
                    <a:pt x="0" y="1186"/>
                  </a:lnTo>
                  <a:lnTo>
                    <a:pt x="0" y="0"/>
                  </a:lnTo>
                  <a:lnTo>
                    <a:pt x="2086"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 name="矩形 19"/>
            <p:cNvSpPr/>
            <p:nvPr/>
          </p:nvSpPr>
          <p:spPr>
            <a:xfrm>
              <a:off x="2982913" y="1675085"/>
              <a:ext cx="3052764" cy="2646123"/>
            </a:xfrm>
            <a:prstGeom prst="rect">
              <a:avLst/>
            </a:prstGeom>
          </p:spPr>
          <p:txBody>
            <a:bodyPr wrap="none">
              <a:spAutoFit/>
            </a:bodyPr>
            <a:lstStyle/>
            <a:p>
              <a:pPr algn="just" eaLnBrk="1" hangingPunct="1">
                <a:defRPr/>
              </a:pPr>
              <a:r>
                <a:rPr lang="en-US" altLang="zh-CN" sz="16600" b="1" kern="0" dirty="0">
                  <a:solidFill>
                    <a:srgbClr val="1E1D3A"/>
                  </a:solidFill>
                  <a:latin typeface="Impact" panose="020B0806030902050204" pitchFamily="34" charset="0"/>
                  <a:ea typeface="微软雅黑" panose="020B0503020204020204" pitchFamily="34" charset="-122"/>
                  <a:cs typeface="宋体" panose="02010600030101010101" pitchFamily="2" charset="-122"/>
                </a:rPr>
                <a:t>7.4</a:t>
              </a:r>
              <a:r>
                <a:rPr lang="en-US" altLang="zh-CN" sz="4800" b="1" kern="0" dirty="0">
                  <a:solidFill>
                    <a:srgbClr val="1E1D3A"/>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7200" b="1" kern="0" dirty="0">
                <a:solidFill>
                  <a:srgbClr val="1E1D3A"/>
                </a:solidFill>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63650" y="638175"/>
            <a:ext cx="5900738" cy="1016000"/>
          </a:xfrm>
          <a:prstGeom prst="rect">
            <a:avLst/>
          </a:prstGeom>
        </p:spPr>
        <p:txBody>
          <a:bodyPr>
            <a:spAutoFit/>
          </a:bodyPr>
          <a:lstStyle/>
          <a:p>
            <a:pPr algn="just" eaLnBrk="1" hangingPunct="1">
              <a:defRPr/>
            </a:pP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以下是中国十大电商网站，占整个市场的比重超过</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65</a:t>
            </a:r>
            <a:r>
              <a:rPr lang="en-US"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9699" name="等腰三角形 3"/>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sp>
        <p:nvSpPr>
          <p:cNvPr id="29700" name="Freeform 5"/>
          <p:cNvSpPr>
            <a:spLocks noEditPoints="1"/>
          </p:cNvSpPr>
          <p:nvPr/>
        </p:nvSpPr>
        <p:spPr bwMode="auto">
          <a:xfrm>
            <a:off x="4305300" y="1619250"/>
            <a:ext cx="2362200" cy="2357438"/>
          </a:xfrm>
          <a:custGeom>
            <a:avLst/>
            <a:gdLst>
              <a:gd name="T0" fmla="*/ 1180580 w 2273"/>
              <a:gd name="T1" fmla="*/ 2357438 h 2268"/>
              <a:gd name="T2" fmla="*/ 0 w 2273"/>
              <a:gd name="T3" fmla="*/ 1178719 h 2268"/>
              <a:gd name="T4" fmla="*/ 1180580 w 2273"/>
              <a:gd name="T5" fmla="*/ 0 h 2268"/>
              <a:gd name="T6" fmla="*/ 2362200 w 2273"/>
              <a:gd name="T7" fmla="*/ 1178719 h 2268"/>
              <a:gd name="T8" fmla="*/ 1180580 w 2273"/>
              <a:gd name="T9" fmla="*/ 2357438 h 2268"/>
              <a:gd name="T10" fmla="*/ 1180580 w 2273"/>
              <a:gd name="T11" fmla="*/ 13513 h 2268"/>
              <a:gd name="T12" fmla="*/ 13510 w 2273"/>
              <a:gd name="T13" fmla="*/ 1178719 h 2268"/>
              <a:gd name="T14" fmla="*/ 1180580 w 2273"/>
              <a:gd name="T15" fmla="*/ 2343925 h 2268"/>
              <a:gd name="T16" fmla="*/ 2348690 w 2273"/>
              <a:gd name="T17" fmla="*/ 1178719 h 2268"/>
              <a:gd name="T18" fmla="*/ 1180580 w 2273"/>
              <a:gd name="T19" fmla="*/ 13513 h 22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73" h="2268">
                <a:moveTo>
                  <a:pt x="1136" y="2268"/>
                </a:moveTo>
                <a:cubicBezTo>
                  <a:pt x="510" y="2268"/>
                  <a:pt x="0" y="1759"/>
                  <a:pt x="0" y="1134"/>
                </a:cubicBezTo>
                <a:cubicBezTo>
                  <a:pt x="0" y="508"/>
                  <a:pt x="510" y="0"/>
                  <a:pt x="1136" y="0"/>
                </a:cubicBezTo>
                <a:cubicBezTo>
                  <a:pt x="1763" y="0"/>
                  <a:pt x="2273" y="508"/>
                  <a:pt x="2273" y="1134"/>
                </a:cubicBezTo>
                <a:cubicBezTo>
                  <a:pt x="2273" y="1759"/>
                  <a:pt x="1763" y="2268"/>
                  <a:pt x="1136" y="2268"/>
                </a:cubicBezTo>
                <a:close/>
                <a:moveTo>
                  <a:pt x="1136" y="13"/>
                </a:moveTo>
                <a:cubicBezTo>
                  <a:pt x="517" y="13"/>
                  <a:pt x="13" y="516"/>
                  <a:pt x="13" y="1134"/>
                </a:cubicBezTo>
                <a:cubicBezTo>
                  <a:pt x="13" y="1752"/>
                  <a:pt x="517" y="2255"/>
                  <a:pt x="1136" y="2255"/>
                </a:cubicBezTo>
                <a:cubicBezTo>
                  <a:pt x="1756" y="2255"/>
                  <a:pt x="2260" y="1752"/>
                  <a:pt x="2260" y="1134"/>
                </a:cubicBezTo>
                <a:cubicBezTo>
                  <a:pt x="2260" y="516"/>
                  <a:pt x="1756" y="13"/>
                  <a:pt x="1136" y="13"/>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01" name="Freeform 6"/>
          <p:cNvSpPr>
            <a:spLocks noEditPoints="1"/>
          </p:cNvSpPr>
          <p:nvPr/>
        </p:nvSpPr>
        <p:spPr bwMode="auto">
          <a:xfrm>
            <a:off x="3048000" y="1720850"/>
            <a:ext cx="2676525" cy="2674938"/>
          </a:xfrm>
          <a:custGeom>
            <a:avLst/>
            <a:gdLst>
              <a:gd name="T0" fmla="*/ 1337743 w 2575"/>
              <a:gd name="T1" fmla="*/ 2674938 h 2575"/>
              <a:gd name="T2" fmla="*/ 0 w 2575"/>
              <a:gd name="T3" fmla="*/ 1337988 h 2575"/>
              <a:gd name="T4" fmla="*/ 1337743 w 2575"/>
              <a:gd name="T5" fmla="*/ 0 h 2575"/>
              <a:gd name="T6" fmla="*/ 2676525 w 2575"/>
              <a:gd name="T7" fmla="*/ 1337988 h 2575"/>
              <a:gd name="T8" fmla="*/ 1337743 w 2575"/>
              <a:gd name="T9" fmla="*/ 2674938 h 2575"/>
              <a:gd name="T10" fmla="*/ 1337743 w 2575"/>
              <a:gd name="T11" fmla="*/ 13505 h 2575"/>
              <a:gd name="T12" fmla="*/ 13513 w 2575"/>
              <a:gd name="T13" fmla="*/ 1337988 h 2575"/>
              <a:gd name="T14" fmla="*/ 1337743 w 2575"/>
              <a:gd name="T15" fmla="*/ 2661433 h 2575"/>
              <a:gd name="T16" fmla="*/ 2663012 w 2575"/>
              <a:gd name="T17" fmla="*/ 1337988 h 2575"/>
              <a:gd name="T18" fmla="*/ 1337743 w 2575"/>
              <a:gd name="T19" fmla="*/ 13505 h 2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75" h="2575">
                <a:moveTo>
                  <a:pt x="1287" y="2575"/>
                </a:moveTo>
                <a:cubicBezTo>
                  <a:pt x="577" y="2575"/>
                  <a:pt x="0" y="1998"/>
                  <a:pt x="0" y="1288"/>
                </a:cubicBezTo>
                <a:cubicBezTo>
                  <a:pt x="0" y="578"/>
                  <a:pt x="577" y="0"/>
                  <a:pt x="1287" y="0"/>
                </a:cubicBezTo>
                <a:cubicBezTo>
                  <a:pt x="1997" y="0"/>
                  <a:pt x="2575" y="578"/>
                  <a:pt x="2575" y="1288"/>
                </a:cubicBezTo>
                <a:cubicBezTo>
                  <a:pt x="2575" y="1998"/>
                  <a:pt x="1997" y="2575"/>
                  <a:pt x="1287" y="2575"/>
                </a:cubicBezTo>
                <a:close/>
                <a:moveTo>
                  <a:pt x="1287" y="13"/>
                </a:moveTo>
                <a:cubicBezTo>
                  <a:pt x="585" y="13"/>
                  <a:pt x="13" y="585"/>
                  <a:pt x="13" y="1288"/>
                </a:cubicBezTo>
                <a:cubicBezTo>
                  <a:pt x="13" y="1990"/>
                  <a:pt x="585" y="2562"/>
                  <a:pt x="1287" y="2562"/>
                </a:cubicBezTo>
                <a:cubicBezTo>
                  <a:pt x="1990" y="2562"/>
                  <a:pt x="2562" y="1990"/>
                  <a:pt x="2562" y="1288"/>
                </a:cubicBezTo>
                <a:cubicBezTo>
                  <a:pt x="2562" y="585"/>
                  <a:pt x="1990" y="13"/>
                  <a:pt x="1287" y="13"/>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02" name="Freeform 7"/>
          <p:cNvSpPr>
            <a:spLocks noEditPoints="1"/>
          </p:cNvSpPr>
          <p:nvPr/>
        </p:nvSpPr>
        <p:spPr bwMode="auto">
          <a:xfrm>
            <a:off x="3700463" y="2278063"/>
            <a:ext cx="2559050" cy="2559050"/>
          </a:xfrm>
          <a:custGeom>
            <a:avLst/>
            <a:gdLst>
              <a:gd name="T0" fmla="*/ 1279525 w 2462"/>
              <a:gd name="T1" fmla="*/ 2559050 h 2463"/>
              <a:gd name="T2" fmla="*/ 0 w 2462"/>
              <a:gd name="T3" fmla="*/ 1279006 h 2463"/>
              <a:gd name="T4" fmla="*/ 1279525 w 2462"/>
              <a:gd name="T5" fmla="*/ 0 h 2463"/>
              <a:gd name="T6" fmla="*/ 2559050 w 2462"/>
              <a:gd name="T7" fmla="*/ 1279006 h 2463"/>
              <a:gd name="T8" fmla="*/ 1279525 w 2462"/>
              <a:gd name="T9" fmla="*/ 2559050 h 2463"/>
              <a:gd name="T10" fmla="*/ 1279525 w 2462"/>
              <a:gd name="T11" fmla="*/ 15585 h 2463"/>
              <a:gd name="T12" fmla="*/ 14552 w 2462"/>
              <a:gd name="T13" fmla="*/ 1279006 h 2463"/>
              <a:gd name="T14" fmla="*/ 1279525 w 2462"/>
              <a:gd name="T15" fmla="*/ 2543465 h 2463"/>
              <a:gd name="T16" fmla="*/ 2544498 w 2462"/>
              <a:gd name="T17" fmla="*/ 1279006 h 2463"/>
              <a:gd name="T18" fmla="*/ 1279525 w 2462"/>
              <a:gd name="T19" fmla="*/ 15585 h 24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462" h="2463">
                <a:moveTo>
                  <a:pt x="1231" y="2463"/>
                </a:moveTo>
                <a:cubicBezTo>
                  <a:pt x="552" y="2463"/>
                  <a:pt x="0" y="1910"/>
                  <a:pt x="0" y="1231"/>
                </a:cubicBezTo>
                <a:cubicBezTo>
                  <a:pt x="0" y="552"/>
                  <a:pt x="552" y="0"/>
                  <a:pt x="1231" y="0"/>
                </a:cubicBezTo>
                <a:cubicBezTo>
                  <a:pt x="1910" y="0"/>
                  <a:pt x="2462" y="552"/>
                  <a:pt x="2462" y="1231"/>
                </a:cubicBezTo>
                <a:cubicBezTo>
                  <a:pt x="2462" y="1910"/>
                  <a:pt x="1910" y="2463"/>
                  <a:pt x="1231" y="2463"/>
                </a:cubicBezTo>
                <a:close/>
                <a:moveTo>
                  <a:pt x="1231" y="15"/>
                </a:moveTo>
                <a:cubicBezTo>
                  <a:pt x="560" y="15"/>
                  <a:pt x="14" y="560"/>
                  <a:pt x="14" y="1231"/>
                </a:cubicBezTo>
                <a:cubicBezTo>
                  <a:pt x="14" y="1902"/>
                  <a:pt x="560" y="2448"/>
                  <a:pt x="1231" y="2448"/>
                </a:cubicBezTo>
                <a:cubicBezTo>
                  <a:pt x="1902" y="2448"/>
                  <a:pt x="2448" y="1902"/>
                  <a:pt x="2448" y="1231"/>
                </a:cubicBezTo>
                <a:cubicBezTo>
                  <a:pt x="2448" y="560"/>
                  <a:pt x="1902" y="15"/>
                  <a:pt x="1231" y="15"/>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03" name="Oval 8"/>
          <p:cNvSpPr>
            <a:spLocks noChangeArrowheads="1"/>
          </p:cNvSpPr>
          <p:nvPr/>
        </p:nvSpPr>
        <p:spPr bwMode="auto">
          <a:xfrm>
            <a:off x="3313113" y="2865438"/>
            <a:ext cx="806450" cy="806450"/>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04" name="Freeform 9"/>
          <p:cNvSpPr>
            <a:spLocks noEditPoints="1"/>
          </p:cNvSpPr>
          <p:nvPr/>
        </p:nvSpPr>
        <p:spPr bwMode="auto">
          <a:xfrm>
            <a:off x="3297238" y="2849563"/>
            <a:ext cx="836612" cy="838200"/>
          </a:xfrm>
          <a:custGeom>
            <a:avLst/>
            <a:gdLst>
              <a:gd name="T0" fmla="*/ 418863 w 751"/>
              <a:gd name="T1" fmla="*/ 15607 h 752"/>
              <a:gd name="T2" fmla="*/ 822130 w 751"/>
              <a:gd name="T3" fmla="*/ 419157 h 752"/>
              <a:gd name="T4" fmla="*/ 418863 w 751"/>
              <a:gd name="T5" fmla="*/ 822707 h 752"/>
              <a:gd name="T6" fmla="*/ 15596 w 751"/>
              <a:gd name="T7" fmla="*/ 419157 h 752"/>
              <a:gd name="T8" fmla="*/ 418863 w 751"/>
              <a:gd name="T9" fmla="*/ 15607 h 752"/>
              <a:gd name="T10" fmla="*/ 418863 w 751"/>
              <a:gd name="T11" fmla="*/ 0 h 752"/>
              <a:gd name="T12" fmla="*/ 0 w 751"/>
              <a:gd name="T13" fmla="*/ 419157 h 752"/>
              <a:gd name="T14" fmla="*/ 418863 w 751"/>
              <a:gd name="T15" fmla="*/ 838314 h 752"/>
              <a:gd name="T16" fmla="*/ 836612 w 751"/>
              <a:gd name="T17" fmla="*/ 419157 h 752"/>
              <a:gd name="T18" fmla="*/ 418863 w 751"/>
              <a:gd name="T19" fmla="*/ 0 h 7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51" h="752">
                <a:moveTo>
                  <a:pt x="376" y="14"/>
                </a:moveTo>
                <a:cubicBezTo>
                  <a:pt x="576" y="14"/>
                  <a:pt x="738" y="176"/>
                  <a:pt x="738" y="376"/>
                </a:cubicBezTo>
                <a:cubicBezTo>
                  <a:pt x="738" y="576"/>
                  <a:pt x="576" y="738"/>
                  <a:pt x="376" y="738"/>
                </a:cubicBezTo>
                <a:cubicBezTo>
                  <a:pt x="176" y="738"/>
                  <a:pt x="14" y="576"/>
                  <a:pt x="14" y="376"/>
                </a:cubicBezTo>
                <a:cubicBezTo>
                  <a:pt x="14" y="176"/>
                  <a:pt x="176" y="14"/>
                  <a:pt x="376" y="14"/>
                </a:cubicBezTo>
                <a:close/>
                <a:moveTo>
                  <a:pt x="376" y="0"/>
                </a:moveTo>
                <a:cubicBezTo>
                  <a:pt x="168" y="0"/>
                  <a:pt x="0" y="169"/>
                  <a:pt x="0" y="376"/>
                </a:cubicBezTo>
                <a:cubicBezTo>
                  <a:pt x="0" y="583"/>
                  <a:pt x="168" y="752"/>
                  <a:pt x="376" y="752"/>
                </a:cubicBezTo>
                <a:cubicBezTo>
                  <a:pt x="583" y="752"/>
                  <a:pt x="751" y="583"/>
                  <a:pt x="751" y="376"/>
                </a:cubicBezTo>
                <a:cubicBezTo>
                  <a:pt x="751" y="169"/>
                  <a:pt x="583" y="0"/>
                  <a:pt x="376"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05" name="Oval 10"/>
          <p:cNvSpPr>
            <a:spLocks noChangeArrowheads="1"/>
          </p:cNvSpPr>
          <p:nvPr/>
        </p:nvSpPr>
        <p:spPr bwMode="auto">
          <a:xfrm>
            <a:off x="3349625" y="3856038"/>
            <a:ext cx="944563" cy="944562"/>
          </a:xfrm>
          <a:prstGeom prst="ellipse">
            <a:avLst/>
          </a:prstGeom>
          <a:solidFill>
            <a:srgbClr val="961A2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06" name="Freeform 11"/>
          <p:cNvSpPr>
            <a:spLocks noEditPoints="1"/>
          </p:cNvSpPr>
          <p:nvPr/>
        </p:nvSpPr>
        <p:spPr bwMode="auto">
          <a:xfrm>
            <a:off x="3330575" y="3838575"/>
            <a:ext cx="981075" cy="981075"/>
          </a:xfrm>
          <a:custGeom>
            <a:avLst/>
            <a:gdLst>
              <a:gd name="T0" fmla="*/ 490537 w 944"/>
              <a:gd name="T1" fmla="*/ 17668 h 944"/>
              <a:gd name="T2" fmla="*/ 963407 w 944"/>
              <a:gd name="T3" fmla="*/ 490537 h 944"/>
              <a:gd name="T4" fmla="*/ 490537 w 944"/>
              <a:gd name="T5" fmla="*/ 962368 h 944"/>
              <a:gd name="T6" fmla="*/ 18707 w 944"/>
              <a:gd name="T7" fmla="*/ 490537 h 944"/>
              <a:gd name="T8" fmla="*/ 490537 w 944"/>
              <a:gd name="T9" fmla="*/ 17668 h 944"/>
              <a:gd name="T10" fmla="*/ 490537 w 944"/>
              <a:gd name="T11" fmla="*/ 0 h 944"/>
              <a:gd name="T12" fmla="*/ 0 w 944"/>
              <a:gd name="T13" fmla="*/ 490537 h 944"/>
              <a:gd name="T14" fmla="*/ 490537 w 944"/>
              <a:gd name="T15" fmla="*/ 981075 h 944"/>
              <a:gd name="T16" fmla="*/ 981075 w 944"/>
              <a:gd name="T17" fmla="*/ 490537 h 944"/>
              <a:gd name="T18" fmla="*/ 490537 w 944"/>
              <a:gd name="T19" fmla="*/ 0 h 9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44" h="944">
                <a:moveTo>
                  <a:pt x="472" y="17"/>
                </a:moveTo>
                <a:cubicBezTo>
                  <a:pt x="723" y="17"/>
                  <a:pt x="927" y="221"/>
                  <a:pt x="927" y="472"/>
                </a:cubicBezTo>
                <a:cubicBezTo>
                  <a:pt x="927" y="723"/>
                  <a:pt x="723" y="926"/>
                  <a:pt x="472" y="926"/>
                </a:cubicBezTo>
                <a:cubicBezTo>
                  <a:pt x="221" y="926"/>
                  <a:pt x="18" y="723"/>
                  <a:pt x="18" y="472"/>
                </a:cubicBezTo>
                <a:cubicBezTo>
                  <a:pt x="18" y="221"/>
                  <a:pt x="221" y="17"/>
                  <a:pt x="472" y="17"/>
                </a:cubicBezTo>
                <a:close/>
                <a:moveTo>
                  <a:pt x="472" y="0"/>
                </a:moveTo>
                <a:cubicBezTo>
                  <a:pt x="212" y="0"/>
                  <a:pt x="0" y="212"/>
                  <a:pt x="0" y="472"/>
                </a:cubicBezTo>
                <a:cubicBezTo>
                  <a:pt x="0" y="732"/>
                  <a:pt x="212" y="944"/>
                  <a:pt x="472" y="944"/>
                </a:cubicBezTo>
                <a:cubicBezTo>
                  <a:pt x="732" y="944"/>
                  <a:pt x="944" y="732"/>
                  <a:pt x="944" y="472"/>
                </a:cubicBezTo>
                <a:cubicBezTo>
                  <a:pt x="944" y="212"/>
                  <a:pt x="732" y="0"/>
                  <a:pt x="472"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07" name="Oval 12"/>
          <p:cNvSpPr>
            <a:spLocks noChangeArrowheads="1"/>
          </p:cNvSpPr>
          <p:nvPr/>
        </p:nvSpPr>
        <p:spPr bwMode="auto">
          <a:xfrm>
            <a:off x="6176963" y="2352675"/>
            <a:ext cx="968375" cy="968375"/>
          </a:xfrm>
          <a:prstGeom prst="ellipse">
            <a:avLst/>
          </a:prstGeom>
          <a:solidFill>
            <a:srgbClr val="3C8DA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08" name="Freeform 13"/>
          <p:cNvSpPr>
            <a:spLocks noEditPoints="1"/>
          </p:cNvSpPr>
          <p:nvPr/>
        </p:nvSpPr>
        <p:spPr bwMode="auto">
          <a:xfrm>
            <a:off x="6157913" y="2333625"/>
            <a:ext cx="1004887" cy="1006475"/>
          </a:xfrm>
          <a:custGeom>
            <a:avLst/>
            <a:gdLst>
              <a:gd name="T0" fmla="*/ 502964 w 967"/>
              <a:gd name="T1" fmla="*/ 18715 h 968"/>
              <a:gd name="T2" fmla="*/ 987222 w 967"/>
              <a:gd name="T3" fmla="*/ 503238 h 968"/>
              <a:gd name="T4" fmla="*/ 502964 w 967"/>
              <a:gd name="T5" fmla="*/ 987760 h 968"/>
              <a:gd name="T6" fmla="*/ 18705 w 967"/>
              <a:gd name="T7" fmla="*/ 503238 h 968"/>
              <a:gd name="T8" fmla="*/ 502964 w 967"/>
              <a:gd name="T9" fmla="*/ 18715 h 968"/>
              <a:gd name="T10" fmla="*/ 502964 w 967"/>
              <a:gd name="T11" fmla="*/ 0 h 968"/>
              <a:gd name="T12" fmla="*/ 0 w 967"/>
              <a:gd name="T13" fmla="*/ 503238 h 968"/>
              <a:gd name="T14" fmla="*/ 502964 w 967"/>
              <a:gd name="T15" fmla="*/ 1006475 h 968"/>
              <a:gd name="T16" fmla="*/ 1004888 w 967"/>
              <a:gd name="T17" fmla="*/ 503238 h 968"/>
              <a:gd name="T18" fmla="*/ 502964 w 967"/>
              <a:gd name="T19" fmla="*/ 0 h 9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67" h="968">
                <a:moveTo>
                  <a:pt x="484" y="18"/>
                </a:moveTo>
                <a:cubicBezTo>
                  <a:pt x="741" y="18"/>
                  <a:pt x="950" y="227"/>
                  <a:pt x="950" y="484"/>
                </a:cubicBezTo>
                <a:cubicBezTo>
                  <a:pt x="950" y="742"/>
                  <a:pt x="741" y="950"/>
                  <a:pt x="484" y="950"/>
                </a:cubicBezTo>
                <a:cubicBezTo>
                  <a:pt x="226" y="950"/>
                  <a:pt x="18" y="742"/>
                  <a:pt x="18" y="484"/>
                </a:cubicBezTo>
                <a:cubicBezTo>
                  <a:pt x="18" y="227"/>
                  <a:pt x="226" y="18"/>
                  <a:pt x="484" y="18"/>
                </a:cubicBezTo>
                <a:close/>
                <a:moveTo>
                  <a:pt x="484" y="0"/>
                </a:moveTo>
                <a:cubicBezTo>
                  <a:pt x="217" y="0"/>
                  <a:pt x="0" y="217"/>
                  <a:pt x="0" y="484"/>
                </a:cubicBezTo>
                <a:cubicBezTo>
                  <a:pt x="0" y="751"/>
                  <a:pt x="217" y="968"/>
                  <a:pt x="484" y="968"/>
                </a:cubicBezTo>
                <a:cubicBezTo>
                  <a:pt x="750" y="968"/>
                  <a:pt x="967" y="751"/>
                  <a:pt x="967" y="484"/>
                </a:cubicBezTo>
                <a:cubicBezTo>
                  <a:pt x="967" y="217"/>
                  <a:pt x="750" y="0"/>
                  <a:pt x="484"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09" name="Oval 14"/>
          <p:cNvSpPr>
            <a:spLocks noChangeArrowheads="1"/>
          </p:cNvSpPr>
          <p:nvPr/>
        </p:nvSpPr>
        <p:spPr bwMode="auto">
          <a:xfrm>
            <a:off x="4967288" y="2097088"/>
            <a:ext cx="857250" cy="855662"/>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10" name="Freeform 15"/>
          <p:cNvSpPr>
            <a:spLocks noEditPoints="1"/>
          </p:cNvSpPr>
          <p:nvPr/>
        </p:nvSpPr>
        <p:spPr bwMode="auto">
          <a:xfrm>
            <a:off x="4948238" y="2081213"/>
            <a:ext cx="890587" cy="892175"/>
          </a:xfrm>
          <a:custGeom>
            <a:avLst/>
            <a:gdLst>
              <a:gd name="T0" fmla="*/ 445016 w 752"/>
              <a:gd name="T1" fmla="*/ 16603 h 752"/>
              <a:gd name="T2" fmla="*/ 873462 w 752"/>
              <a:gd name="T3" fmla="*/ 445921 h 752"/>
              <a:gd name="T4" fmla="*/ 445016 w 752"/>
              <a:gd name="T5" fmla="*/ 875239 h 752"/>
              <a:gd name="T6" fmla="*/ 16570 w 752"/>
              <a:gd name="T7" fmla="*/ 445921 h 752"/>
              <a:gd name="T8" fmla="*/ 445016 w 752"/>
              <a:gd name="T9" fmla="*/ 16603 h 752"/>
              <a:gd name="T10" fmla="*/ 445016 w 752"/>
              <a:gd name="T11" fmla="*/ 0 h 752"/>
              <a:gd name="T12" fmla="*/ 0 w 752"/>
              <a:gd name="T13" fmla="*/ 445921 h 752"/>
              <a:gd name="T14" fmla="*/ 445016 w 752"/>
              <a:gd name="T15" fmla="*/ 891842 h 752"/>
              <a:gd name="T16" fmla="*/ 890032 w 752"/>
              <a:gd name="T17" fmla="*/ 445921 h 752"/>
              <a:gd name="T18" fmla="*/ 445016 w 752"/>
              <a:gd name="T19" fmla="*/ 0 h 7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52" h="752">
                <a:moveTo>
                  <a:pt x="376" y="14"/>
                </a:moveTo>
                <a:cubicBezTo>
                  <a:pt x="576" y="14"/>
                  <a:pt x="738" y="176"/>
                  <a:pt x="738" y="376"/>
                </a:cubicBezTo>
                <a:cubicBezTo>
                  <a:pt x="738" y="576"/>
                  <a:pt x="576" y="738"/>
                  <a:pt x="376" y="738"/>
                </a:cubicBezTo>
                <a:cubicBezTo>
                  <a:pt x="176" y="738"/>
                  <a:pt x="14" y="576"/>
                  <a:pt x="14" y="376"/>
                </a:cubicBezTo>
                <a:cubicBezTo>
                  <a:pt x="14" y="176"/>
                  <a:pt x="176" y="14"/>
                  <a:pt x="376" y="14"/>
                </a:cubicBezTo>
                <a:close/>
                <a:moveTo>
                  <a:pt x="376" y="0"/>
                </a:moveTo>
                <a:cubicBezTo>
                  <a:pt x="169" y="0"/>
                  <a:pt x="0" y="169"/>
                  <a:pt x="0" y="376"/>
                </a:cubicBezTo>
                <a:cubicBezTo>
                  <a:pt x="0" y="583"/>
                  <a:pt x="169" y="752"/>
                  <a:pt x="376" y="752"/>
                </a:cubicBezTo>
                <a:cubicBezTo>
                  <a:pt x="583" y="752"/>
                  <a:pt x="752" y="583"/>
                  <a:pt x="752" y="376"/>
                </a:cubicBezTo>
                <a:cubicBezTo>
                  <a:pt x="752" y="169"/>
                  <a:pt x="583" y="0"/>
                  <a:pt x="376"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11" name="Oval 16"/>
          <p:cNvSpPr>
            <a:spLocks noChangeArrowheads="1"/>
          </p:cNvSpPr>
          <p:nvPr/>
        </p:nvSpPr>
        <p:spPr bwMode="auto">
          <a:xfrm>
            <a:off x="4913313" y="3294063"/>
            <a:ext cx="1389062" cy="1387475"/>
          </a:xfrm>
          <a:prstGeom prst="ellipse">
            <a:avLst/>
          </a:prstGeom>
          <a:solidFill>
            <a:srgbClr val="E4626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12" name="Freeform 17"/>
          <p:cNvSpPr>
            <a:spLocks noEditPoints="1"/>
          </p:cNvSpPr>
          <p:nvPr/>
        </p:nvSpPr>
        <p:spPr bwMode="auto">
          <a:xfrm>
            <a:off x="4886325" y="3267075"/>
            <a:ext cx="1443038" cy="1441450"/>
          </a:xfrm>
          <a:custGeom>
            <a:avLst/>
            <a:gdLst>
              <a:gd name="T0" fmla="*/ 721519 w 1388"/>
              <a:gd name="T1" fmla="*/ 27001 h 1388"/>
              <a:gd name="T2" fmla="*/ 1416007 w 1388"/>
              <a:gd name="T3" fmla="*/ 720725 h 1388"/>
              <a:gd name="T4" fmla="*/ 721519 w 1388"/>
              <a:gd name="T5" fmla="*/ 1414449 h 1388"/>
              <a:gd name="T6" fmla="*/ 27031 w 1388"/>
              <a:gd name="T7" fmla="*/ 720725 h 1388"/>
              <a:gd name="T8" fmla="*/ 721519 w 1388"/>
              <a:gd name="T9" fmla="*/ 27001 h 1388"/>
              <a:gd name="T10" fmla="*/ 721519 w 1388"/>
              <a:gd name="T11" fmla="*/ 0 h 1388"/>
              <a:gd name="T12" fmla="*/ 0 w 1388"/>
              <a:gd name="T13" fmla="*/ 720725 h 1388"/>
              <a:gd name="T14" fmla="*/ 721519 w 1388"/>
              <a:gd name="T15" fmla="*/ 1441450 h 1388"/>
              <a:gd name="T16" fmla="*/ 1443038 w 1388"/>
              <a:gd name="T17" fmla="*/ 720725 h 1388"/>
              <a:gd name="T18" fmla="*/ 721519 w 1388"/>
              <a:gd name="T19" fmla="*/ 0 h 13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88" h="1388">
                <a:moveTo>
                  <a:pt x="694" y="26"/>
                </a:moveTo>
                <a:cubicBezTo>
                  <a:pt x="1063" y="26"/>
                  <a:pt x="1362" y="325"/>
                  <a:pt x="1362" y="694"/>
                </a:cubicBezTo>
                <a:cubicBezTo>
                  <a:pt x="1362" y="1063"/>
                  <a:pt x="1063" y="1362"/>
                  <a:pt x="694" y="1362"/>
                </a:cubicBezTo>
                <a:cubicBezTo>
                  <a:pt x="325" y="1362"/>
                  <a:pt x="26" y="1063"/>
                  <a:pt x="26" y="694"/>
                </a:cubicBezTo>
                <a:cubicBezTo>
                  <a:pt x="26" y="325"/>
                  <a:pt x="325" y="26"/>
                  <a:pt x="694" y="26"/>
                </a:cubicBezTo>
                <a:close/>
                <a:moveTo>
                  <a:pt x="694" y="0"/>
                </a:moveTo>
                <a:cubicBezTo>
                  <a:pt x="312" y="0"/>
                  <a:pt x="0" y="312"/>
                  <a:pt x="0" y="694"/>
                </a:cubicBezTo>
                <a:cubicBezTo>
                  <a:pt x="0" y="1077"/>
                  <a:pt x="312" y="1388"/>
                  <a:pt x="694" y="1388"/>
                </a:cubicBezTo>
                <a:cubicBezTo>
                  <a:pt x="1077" y="1388"/>
                  <a:pt x="1388" y="1077"/>
                  <a:pt x="1388" y="694"/>
                </a:cubicBezTo>
                <a:cubicBezTo>
                  <a:pt x="1388" y="312"/>
                  <a:pt x="1077" y="0"/>
                  <a:pt x="694"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13" name="Oval 18"/>
          <p:cNvSpPr>
            <a:spLocks noChangeArrowheads="1"/>
          </p:cNvSpPr>
          <p:nvPr/>
        </p:nvSpPr>
        <p:spPr bwMode="auto">
          <a:xfrm>
            <a:off x="4076700" y="2159000"/>
            <a:ext cx="692150" cy="692150"/>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14" name="Freeform 19"/>
          <p:cNvSpPr>
            <a:spLocks noEditPoints="1"/>
          </p:cNvSpPr>
          <p:nvPr/>
        </p:nvSpPr>
        <p:spPr bwMode="auto">
          <a:xfrm>
            <a:off x="4062413" y="2144713"/>
            <a:ext cx="719137" cy="719137"/>
          </a:xfrm>
          <a:custGeom>
            <a:avLst/>
            <a:gdLst>
              <a:gd name="T0" fmla="*/ 359569 w 692"/>
              <a:gd name="T1" fmla="*/ 13510 h 692"/>
              <a:gd name="T2" fmla="*/ 705628 w 692"/>
              <a:gd name="T3" fmla="*/ 359569 h 692"/>
              <a:gd name="T4" fmla="*/ 359569 w 692"/>
              <a:gd name="T5" fmla="*/ 705628 h 692"/>
              <a:gd name="T6" fmla="*/ 13510 w 692"/>
              <a:gd name="T7" fmla="*/ 359569 h 692"/>
              <a:gd name="T8" fmla="*/ 359569 w 692"/>
              <a:gd name="T9" fmla="*/ 13510 h 692"/>
              <a:gd name="T10" fmla="*/ 359569 w 692"/>
              <a:gd name="T11" fmla="*/ 0 h 692"/>
              <a:gd name="T12" fmla="*/ 0 w 692"/>
              <a:gd name="T13" fmla="*/ 359569 h 692"/>
              <a:gd name="T14" fmla="*/ 359569 w 692"/>
              <a:gd name="T15" fmla="*/ 719138 h 692"/>
              <a:gd name="T16" fmla="*/ 719138 w 692"/>
              <a:gd name="T17" fmla="*/ 359569 h 692"/>
              <a:gd name="T18" fmla="*/ 359569 w 692"/>
              <a:gd name="T19" fmla="*/ 0 h 6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92" h="692">
                <a:moveTo>
                  <a:pt x="346" y="13"/>
                </a:moveTo>
                <a:cubicBezTo>
                  <a:pt x="530" y="13"/>
                  <a:pt x="679" y="162"/>
                  <a:pt x="679" y="346"/>
                </a:cubicBezTo>
                <a:cubicBezTo>
                  <a:pt x="679" y="530"/>
                  <a:pt x="530" y="679"/>
                  <a:pt x="346" y="679"/>
                </a:cubicBezTo>
                <a:cubicBezTo>
                  <a:pt x="162" y="679"/>
                  <a:pt x="13" y="530"/>
                  <a:pt x="13" y="346"/>
                </a:cubicBezTo>
                <a:cubicBezTo>
                  <a:pt x="13" y="162"/>
                  <a:pt x="162" y="13"/>
                  <a:pt x="346" y="13"/>
                </a:cubicBezTo>
                <a:close/>
                <a:moveTo>
                  <a:pt x="346" y="0"/>
                </a:moveTo>
                <a:cubicBezTo>
                  <a:pt x="156" y="0"/>
                  <a:pt x="0" y="156"/>
                  <a:pt x="0" y="346"/>
                </a:cubicBezTo>
                <a:cubicBezTo>
                  <a:pt x="0" y="537"/>
                  <a:pt x="156" y="692"/>
                  <a:pt x="346" y="692"/>
                </a:cubicBezTo>
                <a:cubicBezTo>
                  <a:pt x="537" y="692"/>
                  <a:pt x="692" y="537"/>
                  <a:pt x="692" y="346"/>
                </a:cubicBezTo>
                <a:cubicBezTo>
                  <a:pt x="692" y="156"/>
                  <a:pt x="537" y="0"/>
                  <a:pt x="346"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15" name="Oval 20"/>
          <p:cNvSpPr>
            <a:spLocks noChangeArrowheads="1"/>
          </p:cNvSpPr>
          <p:nvPr/>
        </p:nvSpPr>
        <p:spPr bwMode="auto">
          <a:xfrm>
            <a:off x="4989513" y="1231900"/>
            <a:ext cx="608012" cy="608013"/>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16" name="Freeform 21"/>
          <p:cNvSpPr>
            <a:spLocks noEditPoints="1"/>
          </p:cNvSpPr>
          <p:nvPr/>
        </p:nvSpPr>
        <p:spPr bwMode="auto">
          <a:xfrm>
            <a:off x="4976813" y="1220788"/>
            <a:ext cx="631825" cy="631825"/>
          </a:xfrm>
          <a:custGeom>
            <a:avLst/>
            <a:gdLst>
              <a:gd name="T0" fmla="*/ 315913 w 608"/>
              <a:gd name="T1" fmla="*/ 11431 h 608"/>
              <a:gd name="T2" fmla="*/ 620394 w 608"/>
              <a:gd name="T3" fmla="*/ 315913 h 608"/>
              <a:gd name="T4" fmla="*/ 315913 w 608"/>
              <a:gd name="T5" fmla="*/ 620394 h 608"/>
              <a:gd name="T6" fmla="*/ 12470 w 608"/>
              <a:gd name="T7" fmla="*/ 315913 h 608"/>
              <a:gd name="T8" fmla="*/ 315913 w 608"/>
              <a:gd name="T9" fmla="*/ 11431 h 608"/>
              <a:gd name="T10" fmla="*/ 315913 w 608"/>
              <a:gd name="T11" fmla="*/ 0 h 608"/>
              <a:gd name="T12" fmla="*/ 0 w 608"/>
              <a:gd name="T13" fmla="*/ 315913 h 608"/>
              <a:gd name="T14" fmla="*/ 315913 w 608"/>
              <a:gd name="T15" fmla="*/ 631825 h 608"/>
              <a:gd name="T16" fmla="*/ 631825 w 608"/>
              <a:gd name="T17" fmla="*/ 315913 h 608"/>
              <a:gd name="T18" fmla="*/ 315913 w 608"/>
              <a:gd name="T19" fmla="*/ 0 h 60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8" h="608">
                <a:moveTo>
                  <a:pt x="304" y="11"/>
                </a:moveTo>
                <a:cubicBezTo>
                  <a:pt x="466" y="11"/>
                  <a:pt x="597" y="142"/>
                  <a:pt x="597" y="304"/>
                </a:cubicBezTo>
                <a:cubicBezTo>
                  <a:pt x="597" y="466"/>
                  <a:pt x="466" y="597"/>
                  <a:pt x="304" y="597"/>
                </a:cubicBezTo>
                <a:cubicBezTo>
                  <a:pt x="143" y="597"/>
                  <a:pt x="12" y="466"/>
                  <a:pt x="12" y="304"/>
                </a:cubicBezTo>
                <a:cubicBezTo>
                  <a:pt x="12" y="142"/>
                  <a:pt x="143" y="11"/>
                  <a:pt x="304" y="11"/>
                </a:cubicBezTo>
                <a:close/>
                <a:moveTo>
                  <a:pt x="304" y="0"/>
                </a:moveTo>
                <a:cubicBezTo>
                  <a:pt x="137" y="0"/>
                  <a:pt x="0" y="136"/>
                  <a:pt x="0" y="304"/>
                </a:cubicBezTo>
                <a:cubicBezTo>
                  <a:pt x="0" y="472"/>
                  <a:pt x="137" y="608"/>
                  <a:pt x="304" y="608"/>
                </a:cubicBezTo>
                <a:cubicBezTo>
                  <a:pt x="472" y="608"/>
                  <a:pt x="608" y="472"/>
                  <a:pt x="608" y="304"/>
                </a:cubicBezTo>
                <a:cubicBezTo>
                  <a:pt x="608" y="136"/>
                  <a:pt x="472" y="0"/>
                  <a:pt x="304"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17" name="Oval 22"/>
          <p:cNvSpPr>
            <a:spLocks noChangeArrowheads="1"/>
          </p:cNvSpPr>
          <p:nvPr/>
        </p:nvSpPr>
        <p:spPr bwMode="auto">
          <a:xfrm>
            <a:off x="3900488" y="1403350"/>
            <a:ext cx="560387" cy="560388"/>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18" name="Freeform 23"/>
          <p:cNvSpPr>
            <a:spLocks noEditPoints="1"/>
          </p:cNvSpPr>
          <p:nvPr/>
        </p:nvSpPr>
        <p:spPr bwMode="auto">
          <a:xfrm>
            <a:off x="3889375" y="1392238"/>
            <a:ext cx="581025" cy="581025"/>
          </a:xfrm>
          <a:custGeom>
            <a:avLst/>
            <a:gdLst>
              <a:gd name="T0" fmla="*/ 290513 w 560"/>
              <a:gd name="T1" fmla="*/ 10394 h 559"/>
              <a:gd name="T2" fmla="*/ 570650 w 560"/>
              <a:gd name="T3" fmla="*/ 291032 h 559"/>
              <a:gd name="T4" fmla="*/ 290513 w 560"/>
              <a:gd name="T5" fmla="*/ 570631 h 559"/>
              <a:gd name="T6" fmla="*/ 11413 w 560"/>
              <a:gd name="T7" fmla="*/ 291032 h 559"/>
              <a:gd name="T8" fmla="*/ 290513 w 560"/>
              <a:gd name="T9" fmla="*/ 10394 h 559"/>
              <a:gd name="T10" fmla="*/ 290513 w 560"/>
              <a:gd name="T11" fmla="*/ 0 h 559"/>
              <a:gd name="T12" fmla="*/ 0 w 560"/>
              <a:gd name="T13" fmla="*/ 291032 h 559"/>
              <a:gd name="T14" fmla="*/ 290513 w 560"/>
              <a:gd name="T15" fmla="*/ 581025 h 559"/>
              <a:gd name="T16" fmla="*/ 581025 w 560"/>
              <a:gd name="T17" fmla="*/ 291032 h 559"/>
              <a:gd name="T18" fmla="*/ 290513 w 560"/>
              <a:gd name="T19" fmla="*/ 0 h 5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 h="559">
                <a:moveTo>
                  <a:pt x="280" y="10"/>
                </a:moveTo>
                <a:cubicBezTo>
                  <a:pt x="429" y="10"/>
                  <a:pt x="550" y="131"/>
                  <a:pt x="550" y="280"/>
                </a:cubicBezTo>
                <a:cubicBezTo>
                  <a:pt x="550" y="428"/>
                  <a:pt x="429" y="549"/>
                  <a:pt x="280" y="549"/>
                </a:cubicBezTo>
                <a:cubicBezTo>
                  <a:pt x="131" y="549"/>
                  <a:pt x="11" y="428"/>
                  <a:pt x="11" y="280"/>
                </a:cubicBezTo>
                <a:cubicBezTo>
                  <a:pt x="11" y="131"/>
                  <a:pt x="131" y="10"/>
                  <a:pt x="280" y="10"/>
                </a:cubicBezTo>
                <a:close/>
                <a:moveTo>
                  <a:pt x="280" y="0"/>
                </a:moveTo>
                <a:cubicBezTo>
                  <a:pt x="126" y="0"/>
                  <a:pt x="0" y="125"/>
                  <a:pt x="0" y="280"/>
                </a:cubicBezTo>
                <a:cubicBezTo>
                  <a:pt x="0" y="434"/>
                  <a:pt x="126" y="559"/>
                  <a:pt x="280" y="559"/>
                </a:cubicBezTo>
                <a:cubicBezTo>
                  <a:pt x="435" y="559"/>
                  <a:pt x="560" y="434"/>
                  <a:pt x="560" y="280"/>
                </a:cubicBezTo>
                <a:cubicBezTo>
                  <a:pt x="560" y="125"/>
                  <a:pt x="435" y="0"/>
                  <a:pt x="280"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19" name="Oval 24"/>
          <p:cNvSpPr>
            <a:spLocks noChangeArrowheads="1"/>
          </p:cNvSpPr>
          <p:nvPr/>
        </p:nvSpPr>
        <p:spPr bwMode="auto">
          <a:xfrm>
            <a:off x="5803900" y="1658938"/>
            <a:ext cx="692150" cy="692150"/>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20" name="Freeform 25"/>
          <p:cNvSpPr>
            <a:spLocks noEditPoints="1"/>
          </p:cNvSpPr>
          <p:nvPr/>
        </p:nvSpPr>
        <p:spPr bwMode="auto">
          <a:xfrm>
            <a:off x="5791200" y="1644650"/>
            <a:ext cx="719138" cy="719138"/>
          </a:xfrm>
          <a:custGeom>
            <a:avLst/>
            <a:gdLst>
              <a:gd name="T0" fmla="*/ 359569 w 692"/>
              <a:gd name="T1" fmla="*/ 13510 h 692"/>
              <a:gd name="T2" fmla="*/ 705628 w 692"/>
              <a:gd name="T3" fmla="*/ 359569 h 692"/>
              <a:gd name="T4" fmla="*/ 359569 w 692"/>
              <a:gd name="T5" fmla="*/ 705628 h 692"/>
              <a:gd name="T6" fmla="*/ 13510 w 692"/>
              <a:gd name="T7" fmla="*/ 359569 h 692"/>
              <a:gd name="T8" fmla="*/ 359569 w 692"/>
              <a:gd name="T9" fmla="*/ 13510 h 692"/>
              <a:gd name="T10" fmla="*/ 359569 w 692"/>
              <a:gd name="T11" fmla="*/ 0 h 692"/>
              <a:gd name="T12" fmla="*/ 0 w 692"/>
              <a:gd name="T13" fmla="*/ 359569 h 692"/>
              <a:gd name="T14" fmla="*/ 359569 w 692"/>
              <a:gd name="T15" fmla="*/ 719138 h 692"/>
              <a:gd name="T16" fmla="*/ 719138 w 692"/>
              <a:gd name="T17" fmla="*/ 359569 h 692"/>
              <a:gd name="T18" fmla="*/ 359569 w 692"/>
              <a:gd name="T19" fmla="*/ 0 h 6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92" h="692">
                <a:moveTo>
                  <a:pt x="346" y="13"/>
                </a:moveTo>
                <a:cubicBezTo>
                  <a:pt x="530" y="13"/>
                  <a:pt x="679" y="162"/>
                  <a:pt x="679" y="346"/>
                </a:cubicBezTo>
                <a:cubicBezTo>
                  <a:pt x="679" y="530"/>
                  <a:pt x="530" y="679"/>
                  <a:pt x="346" y="679"/>
                </a:cubicBezTo>
                <a:cubicBezTo>
                  <a:pt x="162" y="679"/>
                  <a:pt x="13" y="530"/>
                  <a:pt x="13" y="346"/>
                </a:cubicBezTo>
                <a:cubicBezTo>
                  <a:pt x="13" y="162"/>
                  <a:pt x="162" y="13"/>
                  <a:pt x="346" y="13"/>
                </a:cubicBezTo>
                <a:close/>
                <a:moveTo>
                  <a:pt x="346" y="0"/>
                </a:moveTo>
                <a:cubicBezTo>
                  <a:pt x="155" y="0"/>
                  <a:pt x="0" y="155"/>
                  <a:pt x="0" y="346"/>
                </a:cubicBezTo>
                <a:cubicBezTo>
                  <a:pt x="0" y="537"/>
                  <a:pt x="155" y="692"/>
                  <a:pt x="346" y="692"/>
                </a:cubicBezTo>
                <a:cubicBezTo>
                  <a:pt x="537" y="692"/>
                  <a:pt x="692" y="537"/>
                  <a:pt x="692" y="346"/>
                </a:cubicBezTo>
                <a:cubicBezTo>
                  <a:pt x="692" y="155"/>
                  <a:pt x="537" y="0"/>
                  <a:pt x="346"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9721" name="Oval 26"/>
          <p:cNvSpPr>
            <a:spLocks noChangeArrowheads="1"/>
          </p:cNvSpPr>
          <p:nvPr/>
        </p:nvSpPr>
        <p:spPr bwMode="auto">
          <a:xfrm>
            <a:off x="2946400" y="2047875"/>
            <a:ext cx="693738" cy="692150"/>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722" name="Freeform 27"/>
          <p:cNvSpPr>
            <a:spLocks noEditPoints="1"/>
          </p:cNvSpPr>
          <p:nvPr/>
        </p:nvSpPr>
        <p:spPr bwMode="auto">
          <a:xfrm>
            <a:off x="2933700" y="2033588"/>
            <a:ext cx="719138" cy="719137"/>
          </a:xfrm>
          <a:custGeom>
            <a:avLst/>
            <a:gdLst>
              <a:gd name="T0" fmla="*/ 360089 w 691"/>
              <a:gd name="T1" fmla="*/ 13510 h 692"/>
              <a:gd name="T2" fmla="*/ 706649 w 691"/>
              <a:gd name="T3" fmla="*/ 359569 h 692"/>
              <a:gd name="T4" fmla="*/ 360089 w 691"/>
              <a:gd name="T5" fmla="*/ 705628 h 692"/>
              <a:gd name="T6" fmla="*/ 12489 w 691"/>
              <a:gd name="T7" fmla="*/ 359569 h 692"/>
              <a:gd name="T8" fmla="*/ 360089 w 691"/>
              <a:gd name="T9" fmla="*/ 13510 h 692"/>
              <a:gd name="T10" fmla="*/ 360089 w 691"/>
              <a:gd name="T11" fmla="*/ 0 h 692"/>
              <a:gd name="T12" fmla="*/ 0 w 691"/>
              <a:gd name="T13" fmla="*/ 359569 h 692"/>
              <a:gd name="T14" fmla="*/ 360089 w 691"/>
              <a:gd name="T15" fmla="*/ 719138 h 692"/>
              <a:gd name="T16" fmla="*/ 719138 w 691"/>
              <a:gd name="T17" fmla="*/ 359569 h 692"/>
              <a:gd name="T18" fmla="*/ 360089 w 691"/>
              <a:gd name="T19" fmla="*/ 0 h 6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91" h="692">
                <a:moveTo>
                  <a:pt x="346" y="13"/>
                </a:moveTo>
                <a:cubicBezTo>
                  <a:pt x="529" y="13"/>
                  <a:pt x="679" y="162"/>
                  <a:pt x="679" y="346"/>
                </a:cubicBezTo>
                <a:cubicBezTo>
                  <a:pt x="679" y="530"/>
                  <a:pt x="529" y="679"/>
                  <a:pt x="346" y="679"/>
                </a:cubicBezTo>
                <a:cubicBezTo>
                  <a:pt x="162" y="679"/>
                  <a:pt x="12" y="530"/>
                  <a:pt x="12" y="346"/>
                </a:cubicBezTo>
                <a:cubicBezTo>
                  <a:pt x="12" y="162"/>
                  <a:pt x="162" y="13"/>
                  <a:pt x="346" y="13"/>
                </a:cubicBezTo>
                <a:close/>
                <a:moveTo>
                  <a:pt x="346" y="0"/>
                </a:moveTo>
                <a:cubicBezTo>
                  <a:pt x="155" y="0"/>
                  <a:pt x="0" y="155"/>
                  <a:pt x="0" y="346"/>
                </a:cubicBezTo>
                <a:cubicBezTo>
                  <a:pt x="0" y="537"/>
                  <a:pt x="155" y="692"/>
                  <a:pt x="346" y="692"/>
                </a:cubicBezTo>
                <a:cubicBezTo>
                  <a:pt x="536" y="692"/>
                  <a:pt x="691" y="537"/>
                  <a:pt x="691" y="346"/>
                </a:cubicBezTo>
                <a:cubicBezTo>
                  <a:pt x="691" y="155"/>
                  <a:pt x="536" y="0"/>
                  <a:pt x="346"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2" name="矩形 31"/>
          <p:cNvSpPr/>
          <p:nvPr/>
        </p:nvSpPr>
        <p:spPr>
          <a:xfrm>
            <a:off x="5197475" y="3475038"/>
            <a:ext cx="879475" cy="461962"/>
          </a:xfrm>
          <a:prstGeom prst="rect">
            <a:avLst/>
          </a:prstGeom>
        </p:spPr>
        <p:txBody>
          <a:bodyPr>
            <a:spAutoFit/>
          </a:bodyPr>
          <a:lstStyle/>
          <a:p>
            <a:pPr algn="just" eaLnBrk="1" hangingPunct="1">
              <a:defRPr/>
            </a:pPr>
            <a:r>
              <a:rPr lang="zh-CN" altLang="en-US" sz="2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天猫</a:t>
            </a:r>
          </a:p>
        </p:txBody>
      </p:sp>
      <p:sp>
        <p:nvSpPr>
          <p:cNvPr id="33" name="矩形 32"/>
          <p:cNvSpPr/>
          <p:nvPr/>
        </p:nvSpPr>
        <p:spPr>
          <a:xfrm>
            <a:off x="5111750" y="3868738"/>
            <a:ext cx="1104900" cy="585787"/>
          </a:xfrm>
          <a:prstGeom prst="rect">
            <a:avLst/>
          </a:prstGeom>
        </p:spPr>
        <p:txBody>
          <a:bodyPr wrap="none">
            <a:spAutoFit/>
          </a:bodyPr>
          <a:lstStyle/>
          <a:p>
            <a:pPr algn="just" eaLnBrk="1" hangingPunct="1">
              <a:defRPr/>
            </a:pPr>
            <a:r>
              <a:rPr lang="en-US" altLang="zh-CN" sz="32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39.9</a:t>
            </a:r>
            <a:r>
              <a:rPr lang="en-US" altLang="zh-CN" sz="16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0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4" name="矩形 33"/>
          <p:cNvSpPr/>
          <p:nvPr/>
        </p:nvSpPr>
        <p:spPr>
          <a:xfrm>
            <a:off x="3492500" y="3960813"/>
            <a:ext cx="679450" cy="230187"/>
          </a:xfrm>
          <a:prstGeom prst="rect">
            <a:avLst/>
          </a:prstGeom>
        </p:spPr>
        <p:txBody>
          <a:bodyPr>
            <a:spAutoFit/>
          </a:bodyPr>
          <a:lstStyle/>
          <a:p>
            <a:pPr algn="just" eaLnBrk="1" hangingPunct="1">
              <a:defRPr/>
            </a:pPr>
            <a:r>
              <a:rPr lang="zh-CN" altLang="en-US" sz="9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京东商城</a:t>
            </a:r>
          </a:p>
        </p:txBody>
      </p:sp>
      <p:sp>
        <p:nvSpPr>
          <p:cNvPr id="35" name="矩形 34"/>
          <p:cNvSpPr/>
          <p:nvPr/>
        </p:nvSpPr>
        <p:spPr>
          <a:xfrm>
            <a:off x="3429000" y="4133850"/>
            <a:ext cx="889000" cy="522288"/>
          </a:xfrm>
          <a:prstGeom prst="rect">
            <a:avLst/>
          </a:prstGeom>
        </p:spPr>
        <p:txBody>
          <a:bodyPr wrap="none">
            <a:spAutoFit/>
          </a:bodyPr>
          <a:lstStyle/>
          <a:p>
            <a:pPr algn="just" eaLnBrk="1" hangingPunct="1">
              <a:defRPr/>
            </a:pPr>
            <a:r>
              <a:rPr lang="en-US" altLang="zh-CN" sz="28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14.7</a:t>
            </a:r>
            <a:r>
              <a:rPr lang="en-US" altLang="zh-CN" sz="1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6" name="矩形 35"/>
          <p:cNvSpPr/>
          <p:nvPr/>
        </p:nvSpPr>
        <p:spPr>
          <a:xfrm>
            <a:off x="6321425" y="2484438"/>
            <a:ext cx="750888" cy="246062"/>
          </a:xfrm>
          <a:prstGeom prst="rect">
            <a:avLst/>
          </a:prstGeom>
        </p:spPr>
        <p:txBody>
          <a:bodyPr>
            <a:spAutoFit/>
          </a:bodyPr>
          <a:lstStyle/>
          <a:p>
            <a:pPr algn="just" eaLnBrk="1" hangingPunct="1">
              <a:defRPr/>
            </a:pPr>
            <a:r>
              <a:rPr lang="zh-CN" altLang="en-US" sz="10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苏宁易购</a:t>
            </a:r>
          </a:p>
        </p:txBody>
      </p:sp>
      <p:sp>
        <p:nvSpPr>
          <p:cNvPr id="37" name="矩形 36"/>
          <p:cNvSpPr/>
          <p:nvPr/>
        </p:nvSpPr>
        <p:spPr>
          <a:xfrm>
            <a:off x="6346825" y="2647950"/>
            <a:ext cx="768350" cy="522288"/>
          </a:xfrm>
          <a:prstGeom prst="rect">
            <a:avLst/>
          </a:prstGeom>
        </p:spPr>
        <p:txBody>
          <a:bodyPr wrap="none">
            <a:spAutoFit/>
          </a:bodyPr>
          <a:lstStyle/>
          <a:p>
            <a:pPr algn="just" eaLnBrk="1" hangingPunct="1">
              <a:defRPr/>
            </a:pPr>
            <a:r>
              <a:rPr lang="en-US" altLang="zh-CN" sz="28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2.4</a:t>
            </a:r>
            <a:r>
              <a:rPr lang="en-US" altLang="zh-CN" sz="1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8" name="矩形 37"/>
          <p:cNvSpPr/>
          <p:nvPr/>
        </p:nvSpPr>
        <p:spPr>
          <a:xfrm>
            <a:off x="5073650" y="2198688"/>
            <a:ext cx="641350" cy="276225"/>
          </a:xfrm>
          <a:prstGeom prst="rect">
            <a:avLst/>
          </a:prstGeom>
        </p:spPr>
        <p:txBody>
          <a:bodyPr>
            <a:spAutoFit/>
          </a:bodyPr>
          <a:lstStyle/>
          <a:p>
            <a:pPr algn="just" eaLnBrk="1" hangingPunct="1">
              <a:defRPr/>
            </a:pPr>
            <a:r>
              <a:rPr lang="zh-CN" altLang="en-US" sz="12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亚马逊</a:t>
            </a:r>
          </a:p>
        </p:txBody>
      </p:sp>
      <p:sp>
        <p:nvSpPr>
          <p:cNvPr id="39" name="矩形 38"/>
          <p:cNvSpPr/>
          <p:nvPr/>
        </p:nvSpPr>
        <p:spPr>
          <a:xfrm>
            <a:off x="5060950" y="2362200"/>
            <a:ext cx="768350" cy="522288"/>
          </a:xfrm>
          <a:prstGeom prst="rect">
            <a:avLst/>
          </a:prstGeom>
        </p:spPr>
        <p:txBody>
          <a:bodyPr wrap="none">
            <a:spAutoFit/>
          </a:bodyPr>
          <a:lstStyle/>
          <a:p>
            <a:pPr algn="just" eaLnBrk="1" hangingPunct="1">
              <a:defRPr/>
            </a:pPr>
            <a:r>
              <a:rPr lang="en-US" altLang="zh-CN" sz="28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2.2</a:t>
            </a:r>
            <a:r>
              <a:rPr lang="en-US" altLang="zh-CN" sz="1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0" name="矩形 39"/>
          <p:cNvSpPr/>
          <p:nvPr/>
        </p:nvSpPr>
        <p:spPr>
          <a:xfrm>
            <a:off x="3473450" y="2913063"/>
            <a:ext cx="517525" cy="277812"/>
          </a:xfrm>
          <a:prstGeom prst="rect">
            <a:avLst/>
          </a:prstGeom>
        </p:spPr>
        <p:txBody>
          <a:bodyPr>
            <a:spAutoFit/>
          </a:bodyPr>
          <a:lstStyle/>
          <a:p>
            <a:pPr algn="just" eaLnBrk="1" hangingPunct="1">
              <a:defRPr/>
            </a:pPr>
            <a:r>
              <a:rPr lang="zh-CN" altLang="en-US" sz="12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当当</a:t>
            </a:r>
          </a:p>
        </p:txBody>
      </p:sp>
      <p:sp>
        <p:nvSpPr>
          <p:cNvPr id="41" name="矩形 40"/>
          <p:cNvSpPr/>
          <p:nvPr/>
        </p:nvSpPr>
        <p:spPr>
          <a:xfrm>
            <a:off x="3389313" y="3076575"/>
            <a:ext cx="739775" cy="522288"/>
          </a:xfrm>
          <a:prstGeom prst="rect">
            <a:avLst/>
          </a:prstGeom>
        </p:spPr>
        <p:txBody>
          <a:bodyPr wrap="none">
            <a:spAutoFit/>
          </a:bodyPr>
          <a:lstStyle/>
          <a:p>
            <a:pPr algn="just" eaLnBrk="1" hangingPunct="1">
              <a:defRPr/>
            </a:pPr>
            <a:r>
              <a:rPr lang="en-US" altLang="zh-CN" sz="28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1.6</a:t>
            </a:r>
            <a:r>
              <a:rPr lang="en-US" altLang="zh-CN" sz="1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2" name="矩形 41"/>
          <p:cNvSpPr/>
          <p:nvPr/>
        </p:nvSpPr>
        <p:spPr>
          <a:xfrm>
            <a:off x="4159250" y="2227263"/>
            <a:ext cx="517525" cy="276225"/>
          </a:xfrm>
          <a:prstGeom prst="rect">
            <a:avLst/>
          </a:prstGeom>
        </p:spPr>
        <p:txBody>
          <a:bodyPr>
            <a:spAutoFit/>
          </a:bodyPr>
          <a:lstStyle/>
          <a:p>
            <a:pPr algn="just" eaLnBrk="1" hangingPunct="1">
              <a:defRPr/>
            </a:pPr>
            <a:r>
              <a:rPr lang="zh-CN" altLang="en-US" sz="12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凡客</a:t>
            </a:r>
          </a:p>
        </p:txBody>
      </p:sp>
      <p:sp>
        <p:nvSpPr>
          <p:cNvPr id="43" name="矩形 42"/>
          <p:cNvSpPr/>
          <p:nvPr/>
        </p:nvSpPr>
        <p:spPr>
          <a:xfrm>
            <a:off x="4148138" y="2390775"/>
            <a:ext cx="593725" cy="400050"/>
          </a:xfrm>
          <a:prstGeom prst="rect">
            <a:avLst/>
          </a:prstGeom>
        </p:spPr>
        <p:txBody>
          <a:bodyPr wrap="none">
            <a:spAutoFit/>
          </a:bodyPr>
          <a:lstStyle/>
          <a:p>
            <a:pPr algn="just" eaLnBrk="1" hangingPunct="1">
              <a:defRPr/>
            </a:pPr>
            <a:r>
              <a:rPr lang="en-US" altLang="zh-CN" sz="20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1.5</a:t>
            </a:r>
            <a:r>
              <a:rPr lang="en-US" altLang="zh-CN" sz="11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4" name="矩形 43"/>
          <p:cNvSpPr/>
          <p:nvPr/>
        </p:nvSpPr>
        <p:spPr>
          <a:xfrm>
            <a:off x="3035300" y="2112963"/>
            <a:ext cx="517525" cy="276225"/>
          </a:xfrm>
          <a:prstGeom prst="rect">
            <a:avLst/>
          </a:prstGeom>
        </p:spPr>
        <p:txBody>
          <a:bodyPr>
            <a:spAutoFit/>
          </a:bodyPr>
          <a:lstStyle/>
          <a:p>
            <a:pPr algn="just" eaLnBrk="1" hangingPunct="1">
              <a:defRPr/>
            </a:pPr>
            <a:r>
              <a:rPr lang="zh-CN" altLang="en-US" sz="12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易讯</a:t>
            </a:r>
          </a:p>
        </p:txBody>
      </p:sp>
      <p:sp>
        <p:nvSpPr>
          <p:cNvPr id="45" name="矩形 44"/>
          <p:cNvSpPr/>
          <p:nvPr/>
        </p:nvSpPr>
        <p:spPr>
          <a:xfrm>
            <a:off x="3044825" y="2276475"/>
            <a:ext cx="552450" cy="400050"/>
          </a:xfrm>
          <a:prstGeom prst="rect">
            <a:avLst/>
          </a:prstGeom>
        </p:spPr>
        <p:txBody>
          <a:bodyPr wrap="none">
            <a:spAutoFit/>
          </a:bodyPr>
          <a:lstStyle/>
          <a:p>
            <a:pPr algn="just" eaLnBrk="1" hangingPunct="1">
              <a:defRPr/>
            </a:pPr>
            <a:r>
              <a:rPr lang="en-US" altLang="zh-CN" sz="20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1.1</a:t>
            </a:r>
            <a:r>
              <a:rPr lang="en-US" altLang="zh-CN" sz="11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6" name="矩形 45"/>
          <p:cNvSpPr/>
          <p:nvPr/>
        </p:nvSpPr>
        <p:spPr>
          <a:xfrm>
            <a:off x="3921125" y="1408113"/>
            <a:ext cx="517525" cy="276225"/>
          </a:xfrm>
          <a:prstGeom prst="rect">
            <a:avLst/>
          </a:prstGeom>
        </p:spPr>
        <p:txBody>
          <a:bodyPr>
            <a:spAutoFit/>
          </a:bodyPr>
          <a:lstStyle/>
          <a:p>
            <a:pPr algn="just" eaLnBrk="1" hangingPunct="1">
              <a:defRPr/>
            </a:pPr>
            <a:r>
              <a:rPr lang="zh-CN" altLang="en-US" sz="12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库巴</a:t>
            </a:r>
          </a:p>
        </p:txBody>
      </p:sp>
      <p:sp>
        <p:nvSpPr>
          <p:cNvPr id="47" name="矩形 46"/>
          <p:cNvSpPr/>
          <p:nvPr/>
        </p:nvSpPr>
        <p:spPr>
          <a:xfrm>
            <a:off x="4003675" y="1571625"/>
            <a:ext cx="406400" cy="400050"/>
          </a:xfrm>
          <a:prstGeom prst="rect">
            <a:avLst/>
          </a:prstGeom>
        </p:spPr>
        <p:txBody>
          <a:bodyPr wrap="none">
            <a:spAutoFit/>
          </a:bodyPr>
          <a:lstStyle/>
          <a:p>
            <a:pPr algn="just" eaLnBrk="1" hangingPunct="1">
              <a:defRPr/>
            </a:pPr>
            <a:r>
              <a:rPr lang="en-US" altLang="zh-CN" sz="20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1</a:t>
            </a:r>
            <a:r>
              <a:rPr lang="en-US" altLang="zh-CN" sz="11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8" name="矩形 47"/>
          <p:cNvSpPr/>
          <p:nvPr/>
        </p:nvSpPr>
        <p:spPr>
          <a:xfrm>
            <a:off x="5035550" y="1255713"/>
            <a:ext cx="517525" cy="276225"/>
          </a:xfrm>
          <a:prstGeom prst="rect">
            <a:avLst/>
          </a:prstGeom>
        </p:spPr>
        <p:txBody>
          <a:bodyPr>
            <a:spAutoFit/>
          </a:bodyPr>
          <a:lstStyle/>
          <a:p>
            <a:pPr algn="just" eaLnBrk="1" hangingPunct="1">
              <a:defRPr/>
            </a:pPr>
            <a:r>
              <a:rPr lang="zh-CN" altLang="en-US" sz="12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新蛋</a:t>
            </a:r>
          </a:p>
        </p:txBody>
      </p:sp>
      <p:sp>
        <p:nvSpPr>
          <p:cNvPr id="49" name="矩形 48"/>
          <p:cNvSpPr/>
          <p:nvPr/>
        </p:nvSpPr>
        <p:spPr>
          <a:xfrm>
            <a:off x="5022850" y="1419225"/>
            <a:ext cx="596900" cy="400050"/>
          </a:xfrm>
          <a:prstGeom prst="rect">
            <a:avLst/>
          </a:prstGeom>
        </p:spPr>
        <p:txBody>
          <a:bodyPr wrap="none">
            <a:spAutoFit/>
          </a:bodyPr>
          <a:lstStyle/>
          <a:p>
            <a:pPr algn="just" eaLnBrk="1" hangingPunct="1">
              <a:defRPr/>
            </a:pPr>
            <a:r>
              <a:rPr lang="en-US" altLang="zh-CN" sz="20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0.7</a:t>
            </a:r>
            <a:r>
              <a:rPr lang="en-US" altLang="zh-CN" sz="11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50" name="矩形 49"/>
          <p:cNvSpPr/>
          <p:nvPr/>
        </p:nvSpPr>
        <p:spPr>
          <a:xfrm>
            <a:off x="5816600" y="1693863"/>
            <a:ext cx="644525" cy="276225"/>
          </a:xfrm>
          <a:prstGeom prst="rect">
            <a:avLst/>
          </a:prstGeom>
        </p:spPr>
        <p:txBody>
          <a:bodyPr>
            <a:spAutoFit/>
          </a:bodyPr>
          <a:lstStyle/>
          <a:p>
            <a:pPr algn="just" eaLnBrk="1" hangingPunct="1">
              <a:defRPr/>
            </a:pPr>
            <a:r>
              <a:rPr lang="zh-CN" altLang="en-US" sz="1200" kern="0">
                <a:solidFill>
                  <a:schemeClr val="bg1"/>
                </a:solidFill>
                <a:latin typeface="微软雅黑" panose="020B0503020204020204" pitchFamily="34" charset="-122"/>
                <a:ea typeface="微软雅黑" panose="020B0503020204020204" pitchFamily="34" charset="-122"/>
                <a:cs typeface="宋体" panose="02010600030101010101" pitchFamily="2" charset="-122"/>
              </a:rPr>
              <a:t>一号店</a:t>
            </a:r>
            <a:endParaRPr lang="zh-CN" altLang="en-US" sz="12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51" name="矩形 50"/>
          <p:cNvSpPr/>
          <p:nvPr/>
        </p:nvSpPr>
        <p:spPr>
          <a:xfrm>
            <a:off x="5880100" y="1876425"/>
            <a:ext cx="596900" cy="400050"/>
          </a:xfrm>
          <a:prstGeom prst="rect">
            <a:avLst/>
          </a:prstGeom>
        </p:spPr>
        <p:txBody>
          <a:bodyPr wrap="none">
            <a:spAutoFit/>
          </a:bodyPr>
          <a:lstStyle/>
          <a:p>
            <a:pPr algn="just" eaLnBrk="1" hangingPunct="1">
              <a:defRPr/>
            </a:pPr>
            <a:r>
              <a:rPr lang="en-US" altLang="zh-CN" sz="20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0.7</a:t>
            </a:r>
            <a:r>
              <a:rPr lang="en-US" altLang="zh-CN" sz="11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11188" y="2035175"/>
            <a:ext cx="4068762" cy="1014413"/>
          </a:xfrm>
          <a:prstGeom prst="rect">
            <a:avLst/>
          </a:prstGeom>
        </p:spPr>
        <p:txBody>
          <a:bodyPr wrap="none">
            <a:spAutoFit/>
          </a:bodyPr>
          <a:lstStyle/>
          <a:p>
            <a:pPr eaLnBrk="1" hangingPunct="1">
              <a:defRPr/>
            </a:pP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中国有大约</a:t>
            </a:r>
            <a:r>
              <a:rPr lang="en-US" altLang="zh-CN" sz="60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5.7</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亿网民</a:t>
            </a:r>
            <a:endParaRPr lang="zh-CN" altLang="en-US" sz="2800" dirty="0">
              <a:ea typeface="宋体" charset="-122"/>
            </a:endParaRPr>
          </a:p>
        </p:txBody>
      </p:sp>
      <p:grpSp>
        <p:nvGrpSpPr>
          <p:cNvPr id="12291" name="组合 139"/>
          <p:cNvGrpSpPr>
            <a:grpSpLocks/>
          </p:cNvGrpSpPr>
          <p:nvPr/>
        </p:nvGrpSpPr>
        <p:grpSpPr bwMode="auto">
          <a:xfrm>
            <a:off x="4867275" y="642938"/>
            <a:ext cx="3857625" cy="3857625"/>
            <a:chOff x="4867276" y="642938"/>
            <a:chExt cx="3857624" cy="3857624"/>
          </a:xfrm>
        </p:grpSpPr>
        <p:grpSp>
          <p:nvGrpSpPr>
            <p:cNvPr id="12293" name="组合 10"/>
            <p:cNvGrpSpPr>
              <a:grpSpLocks/>
            </p:cNvGrpSpPr>
            <p:nvPr/>
          </p:nvGrpSpPr>
          <p:grpSpPr bwMode="auto">
            <a:xfrm>
              <a:off x="4867276" y="642938"/>
              <a:ext cx="3857624" cy="3857624"/>
              <a:chOff x="5151438" y="927100"/>
              <a:chExt cx="3289300" cy="3289300"/>
            </a:xfrm>
          </p:grpSpPr>
          <p:sp>
            <p:nvSpPr>
              <p:cNvPr id="12375" name="Oval 5"/>
              <p:cNvSpPr>
                <a:spLocks noChangeArrowheads="1"/>
              </p:cNvSpPr>
              <p:nvPr/>
            </p:nvSpPr>
            <p:spPr bwMode="auto">
              <a:xfrm>
                <a:off x="5151438" y="927100"/>
                <a:ext cx="3289300" cy="3289300"/>
              </a:xfrm>
              <a:prstGeom prst="ellipse">
                <a:avLst/>
              </a:pr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76" name="Freeform 6"/>
              <p:cNvSpPr>
                <a:spLocks/>
              </p:cNvSpPr>
              <p:nvPr/>
            </p:nvSpPr>
            <p:spPr bwMode="auto">
              <a:xfrm>
                <a:off x="6796088" y="927100"/>
                <a:ext cx="1644650" cy="1952625"/>
              </a:xfrm>
              <a:custGeom>
                <a:avLst/>
                <a:gdLst>
                  <a:gd name="T0" fmla="*/ 1614542 w 437"/>
                  <a:gd name="T1" fmla="*/ 1952625 h 519"/>
                  <a:gd name="T2" fmla="*/ 1644650 w 437"/>
                  <a:gd name="T3" fmla="*/ 1644118 h 519"/>
                  <a:gd name="T4" fmla="*/ 0 w 437"/>
                  <a:gd name="T5" fmla="*/ 0 h 519"/>
                  <a:gd name="T6" fmla="*/ 0 w 437"/>
                  <a:gd name="T7" fmla="*/ 1644118 h 519"/>
                  <a:gd name="T8" fmla="*/ 1614542 w 437"/>
                  <a:gd name="T9" fmla="*/ 1952625 h 5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7" h="519">
                    <a:moveTo>
                      <a:pt x="429" y="519"/>
                    </a:moveTo>
                    <a:cubicBezTo>
                      <a:pt x="435" y="492"/>
                      <a:pt x="437" y="465"/>
                      <a:pt x="437" y="437"/>
                    </a:cubicBezTo>
                    <a:cubicBezTo>
                      <a:pt x="437" y="196"/>
                      <a:pt x="241" y="0"/>
                      <a:pt x="0" y="0"/>
                    </a:cubicBezTo>
                    <a:cubicBezTo>
                      <a:pt x="0" y="437"/>
                      <a:pt x="0" y="437"/>
                      <a:pt x="0" y="437"/>
                    </a:cubicBezTo>
                    <a:lnTo>
                      <a:pt x="429" y="519"/>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 name="矩形 9"/>
              <p:cNvSpPr/>
              <p:nvPr/>
            </p:nvSpPr>
            <p:spPr>
              <a:xfrm>
                <a:off x="6874598" y="1241140"/>
                <a:ext cx="1333317" cy="1233149"/>
              </a:xfrm>
              <a:prstGeom prst="rect">
                <a:avLst/>
              </a:prstGeom>
            </p:spPr>
            <p:txBody>
              <a:bodyPr wrap="none">
                <a:spAutoFit/>
              </a:bodyPr>
              <a:lstStyle/>
              <a:p>
                <a:pPr eaLnBrk="1" hangingPunct="1">
                  <a:defRPr/>
                </a:pPr>
                <a:r>
                  <a:rPr lang="en-US" altLang="zh-CN" sz="88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42</a:t>
                </a:r>
                <a:r>
                  <a:rPr lang="en-US" altLang="zh-CN" sz="24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a:t>
                </a:r>
                <a:endParaRPr lang="zh-CN" altLang="en-US" sz="8800" kern="0" dirty="0">
                  <a:solidFill>
                    <a:schemeClr val="bg1"/>
                  </a:solidFill>
                  <a:latin typeface="Impact" panose="020B0806030902050204" pitchFamily="34" charset="0"/>
                  <a:ea typeface="微软雅黑" panose="020B0503020204020204" pitchFamily="34" charset="-122"/>
                  <a:cs typeface="宋体" panose="02010600030101010101" pitchFamily="2" charset="-122"/>
                </a:endParaRPr>
              </a:p>
            </p:txBody>
          </p:sp>
        </p:grpSp>
        <p:sp>
          <p:nvSpPr>
            <p:cNvPr id="3" name="矩形 2"/>
            <p:cNvSpPr/>
            <p:nvPr/>
          </p:nvSpPr>
          <p:spPr>
            <a:xfrm>
              <a:off x="6881813" y="2227263"/>
              <a:ext cx="1568450" cy="230187"/>
            </a:xfrm>
            <a:prstGeom prst="rect">
              <a:avLst/>
            </a:prstGeom>
          </p:spPr>
          <p:txBody>
            <a:bodyPr wrap="none">
              <a:spAutoFit/>
            </a:bodyPr>
            <a:lstStyle/>
            <a:p>
              <a:pPr eaLnBrk="1" hangingPunct="1">
                <a:defRPr/>
              </a:pPr>
              <a:r>
                <a:rPr lang="zh-CN" altLang="zh-CN" sz="9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中国目前网民所占人口比重</a:t>
              </a:r>
              <a:endParaRPr lang="zh-CN" altLang="en-US" sz="900" dirty="0">
                <a:solidFill>
                  <a:schemeClr val="bg1"/>
                </a:solidFill>
                <a:ea typeface="宋体" charset="-122"/>
              </a:endParaRPr>
            </a:p>
          </p:txBody>
        </p:sp>
        <p:grpSp>
          <p:nvGrpSpPr>
            <p:cNvPr id="12295" name="组合 49"/>
            <p:cNvGrpSpPr>
              <a:grpSpLocks/>
            </p:cNvGrpSpPr>
            <p:nvPr/>
          </p:nvGrpSpPr>
          <p:grpSpPr bwMode="auto">
            <a:xfrm>
              <a:off x="5818506" y="1873409"/>
              <a:ext cx="209550" cy="528638"/>
              <a:chOff x="6407468" y="2150428"/>
              <a:chExt cx="209550" cy="528638"/>
            </a:xfrm>
          </p:grpSpPr>
          <p:sp>
            <p:nvSpPr>
              <p:cNvPr id="12373" name="Oval 10"/>
              <p:cNvSpPr>
                <a:spLocks noChangeArrowheads="1"/>
              </p:cNvSpPr>
              <p:nvPr/>
            </p:nvSpPr>
            <p:spPr bwMode="auto">
              <a:xfrm>
                <a:off x="6470968" y="2150428"/>
                <a:ext cx="82550" cy="84138"/>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74" name="Freeform 11"/>
              <p:cNvSpPr>
                <a:spLocks/>
              </p:cNvSpPr>
              <p:nvPr/>
            </p:nvSpPr>
            <p:spPr bwMode="auto">
              <a:xfrm>
                <a:off x="6407468" y="2239328"/>
                <a:ext cx="209550" cy="439738"/>
              </a:xfrm>
              <a:custGeom>
                <a:avLst/>
                <a:gdLst>
                  <a:gd name="T0" fmla="*/ 0 w 40"/>
                  <a:gd name="T1" fmla="*/ 57585 h 84"/>
                  <a:gd name="T2" fmla="*/ 104775 w 40"/>
                  <a:gd name="T3" fmla="*/ 0 h 84"/>
                  <a:gd name="T4" fmla="*/ 209550 w 40"/>
                  <a:gd name="T5" fmla="*/ 57585 h 84"/>
                  <a:gd name="T6" fmla="*/ 209550 w 40"/>
                  <a:gd name="T7" fmla="*/ 57585 h 84"/>
                  <a:gd name="T8" fmla="*/ 209550 w 40"/>
                  <a:gd name="T9" fmla="*/ 225104 h 84"/>
                  <a:gd name="T10" fmla="*/ 188595 w 40"/>
                  <a:gd name="T11" fmla="*/ 246044 h 84"/>
                  <a:gd name="T12" fmla="*/ 172879 w 40"/>
                  <a:gd name="T13" fmla="*/ 225104 h 84"/>
                  <a:gd name="T14" fmla="*/ 172879 w 40"/>
                  <a:gd name="T15" fmla="*/ 73290 h 84"/>
                  <a:gd name="T16" fmla="*/ 157163 w 40"/>
                  <a:gd name="T17" fmla="*/ 73290 h 84"/>
                  <a:gd name="T18" fmla="*/ 157163 w 40"/>
                  <a:gd name="T19" fmla="*/ 413563 h 84"/>
                  <a:gd name="T20" fmla="*/ 157163 w 40"/>
                  <a:gd name="T21" fmla="*/ 413563 h 84"/>
                  <a:gd name="T22" fmla="*/ 157163 w 40"/>
                  <a:gd name="T23" fmla="*/ 418798 h 84"/>
                  <a:gd name="T24" fmla="*/ 136208 w 40"/>
                  <a:gd name="T25" fmla="*/ 439738 h 84"/>
                  <a:gd name="T26" fmla="*/ 115253 w 40"/>
                  <a:gd name="T27" fmla="*/ 418798 h 84"/>
                  <a:gd name="T28" fmla="*/ 115253 w 40"/>
                  <a:gd name="T29" fmla="*/ 418798 h 84"/>
                  <a:gd name="T30" fmla="*/ 115253 w 40"/>
                  <a:gd name="T31" fmla="*/ 230339 h 84"/>
                  <a:gd name="T32" fmla="*/ 104775 w 40"/>
                  <a:gd name="T33" fmla="*/ 214634 h 84"/>
                  <a:gd name="T34" fmla="*/ 94298 w 40"/>
                  <a:gd name="T35" fmla="*/ 230339 h 84"/>
                  <a:gd name="T36" fmla="*/ 94298 w 40"/>
                  <a:gd name="T37" fmla="*/ 418798 h 84"/>
                  <a:gd name="T38" fmla="*/ 94298 w 40"/>
                  <a:gd name="T39" fmla="*/ 418798 h 84"/>
                  <a:gd name="T40" fmla="*/ 73343 w 40"/>
                  <a:gd name="T41" fmla="*/ 439738 h 84"/>
                  <a:gd name="T42" fmla="*/ 52388 w 40"/>
                  <a:gd name="T43" fmla="*/ 418798 h 84"/>
                  <a:gd name="T44" fmla="*/ 52388 w 40"/>
                  <a:gd name="T45" fmla="*/ 413563 h 84"/>
                  <a:gd name="T46" fmla="*/ 52388 w 40"/>
                  <a:gd name="T47" fmla="*/ 413563 h 84"/>
                  <a:gd name="T48" fmla="*/ 52388 w 40"/>
                  <a:gd name="T49" fmla="*/ 73290 h 84"/>
                  <a:gd name="T50" fmla="*/ 36671 w 40"/>
                  <a:gd name="T51" fmla="*/ 73290 h 84"/>
                  <a:gd name="T52" fmla="*/ 36671 w 40"/>
                  <a:gd name="T53" fmla="*/ 225104 h 84"/>
                  <a:gd name="T54" fmla="*/ 20955 w 40"/>
                  <a:gd name="T55" fmla="*/ 246044 h 84"/>
                  <a:gd name="T56" fmla="*/ 0 w 40"/>
                  <a:gd name="T57" fmla="*/ 225104 h 84"/>
                  <a:gd name="T58" fmla="*/ 0 w 40"/>
                  <a:gd name="T59" fmla="*/ 57585 h 84"/>
                  <a:gd name="T60" fmla="*/ 0 w 40"/>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0" h="84">
                    <a:moveTo>
                      <a:pt x="0" y="11"/>
                    </a:moveTo>
                    <a:cubicBezTo>
                      <a:pt x="1" y="1"/>
                      <a:pt x="10" y="0"/>
                      <a:pt x="20" y="0"/>
                    </a:cubicBezTo>
                    <a:cubicBezTo>
                      <a:pt x="30" y="0"/>
                      <a:pt x="39" y="1"/>
                      <a:pt x="40" y="11"/>
                    </a:cubicBezTo>
                    <a:cubicBezTo>
                      <a:pt x="40" y="11"/>
                      <a:pt x="40" y="11"/>
                      <a:pt x="40" y="11"/>
                    </a:cubicBezTo>
                    <a:cubicBezTo>
                      <a:pt x="40" y="43"/>
                      <a:pt x="40" y="43"/>
                      <a:pt x="40" y="43"/>
                    </a:cubicBezTo>
                    <a:cubicBezTo>
                      <a:pt x="40" y="45"/>
                      <a:pt x="38" y="47"/>
                      <a:pt x="36" y="47"/>
                    </a:cubicBezTo>
                    <a:cubicBezTo>
                      <a:pt x="34" y="47"/>
                      <a:pt x="33" y="45"/>
                      <a:pt x="33" y="43"/>
                    </a:cubicBezTo>
                    <a:cubicBezTo>
                      <a:pt x="33" y="14"/>
                      <a:pt x="33" y="14"/>
                      <a:pt x="33" y="14"/>
                    </a:cubicBezTo>
                    <a:cubicBezTo>
                      <a:pt x="30" y="14"/>
                      <a:pt x="30" y="14"/>
                      <a:pt x="30" y="14"/>
                    </a:cubicBezTo>
                    <a:cubicBezTo>
                      <a:pt x="30" y="79"/>
                      <a:pt x="30" y="79"/>
                      <a:pt x="30" y="79"/>
                    </a:cubicBezTo>
                    <a:cubicBezTo>
                      <a:pt x="30" y="79"/>
                      <a:pt x="30" y="79"/>
                      <a:pt x="30" y="79"/>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2" y="41"/>
                      <a:pt x="20" y="41"/>
                    </a:cubicBezTo>
                    <a:cubicBezTo>
                      <a:pt x="18" y="41"/>
                      <a:pt x="18" y="42"/>
                      <a:pt x="18" y="44"/>
                    </a:cubicBezTo>
                    <a:cubicBezTo>
                      <a:pt x="18" y="80"/>
                      <a:pt x="18" y="80"/>
                      <a:pt x="18" y="80"/>
                    </a:cubicBezTo>
                    <a:cubicBezTo>
                      <a:pt x="18" y="80"/>
                      <a:pt x="18" y="80"/>
                      <a:pt x="18" y="80"/>
                    </a:cubicBezTo>
                    <a:cubicBezTo>
                      <a:pt x="18" y="82"/>
                      <a:pt x="16" y="84"/>
                      <a:pt x="14" y="84"/>
                    </a:cubicBezTo>
                    <a:cubicBezTo>
                      <a:pt x="12" y="84"/>
                      <a:pt x="10" y="82"/>
                      <a:pt x="10" y="80"/>
                    </a:cubicBezTo>
                    <a:cubicBezTo>
                      <a:pt x="10" y="80"/>
                      <a:pt x="10" y="80"/>
                      <a:pt x="10" y="79"/>
                    </a:cubicBezTo>
                    <a:cubicBezTo>
                      <a:pt x="10" y="79"/>
                      <a:pt x="10" y="79"/>
                      <a:pt x="10" y="79"/>
                    </a:cubicBezTo>
                    <a:cubicBezTo>
                      <a:pt x="10" y="14"/>
                      <a:pt x="10" y="14"/>
                      <a:pt x="10" y="14"/>
                    </a:cubicBezTo>
                    <a:cubicBezTo>
                      <a:pt x="7" y="14"/>
                      <a:pt x="7" y="14"/>
                      <a:pt x="7" y="14"/>
                    </a:cubicBezTo>
                    <a:cubicBezTo>
                      <a:pt x="7" y="43"/>
                      <a:pt x="7" y="43"/>
                      <a:pt x="7" y="43"/>
                    </a:cubicBezTo>
                    <a:cubicBezTo>
                      <a:pt x="7" y="45"/>
                      <a:pt x="6" y="47"/>
                      <a:pt x="4" y="47"/>
                    </a:cubicBezTo>
                    <a:cubicBezTo>
                      <a:pt x="2" y="47"/>
                      <a:pt x="0" y="45"/>
                      <a:pt x="0" y="43"/>
                    </a:cubicBezTo>
                    <a:cubicBezTo>
                      <a:pt x="0" y="11"/>
                      <a:pt x="0" y="11"/>
                      <a:pt x="0" y="11"/>
                    </a:cubicBezTo>
                    <a:cubicBezTo>
                      <a:pt x="0" y="11"/>
                      <a:pt x="0" y="11"/>
                      <a:pt x="0" y="11"/>
                    </a:cubicBez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296" name="组合 50"/>
            <p:cNvGrpSpPr>
              <a:grpSpLocks/>
            </p:cNvGrpSpPr>
            <p:nvPr/>
          </p:nvGrpSpPr>
          <p:grpSpPr bwMode="auto">
            <a:xfrm>
              <a:off x="6299518" y="2417128"/>
              <a:ext cx="207963" cy="530225"/>
              <a:chOff x="6299518" y="2417128"/>
              <a:chExt cx="207963" cy="530225"/>
            </a:xfrm>
          </p:grpSpPr>
          <p:sp>
            <p:nvSpPr>
              <p:cNvPr id="12371" name="Oval 12"/>
              <p:cNvSpPr>
                <a:spLocks noChangeArrowheads="1"/>
              </p:cNvSpPr>
              <p:nvPr/>
            </p:nvSpPr>
            <p:spPr bwMode="auto">
              <a:xfrm>
                <a:off x="6361430" y="2417128"/>
                <a:ext cx="82550"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72" name="Freeform 13"/>
              <p:cNvSpPr>
                <a:spLocks/>
              </p:cNvSpPr>
              <p:nvPr/>
            </p:nvSpPr>
            <p:spPr bwMode="auto">
              <a:xfrm>
                <a:off x="6299518" y="2506028"/>
                <a:ext cx="207963" cy="441325"/>
              </a:xfrm>
              <a:custGeom>
                <a:avLst/>
                <a:gdLst>
                  <a:gd name="T0" fmla="*/ 0 w 40"/>
                  <a:gd name="T1" fmla="*/ 57793 h 84"/>
                  <a:gd name="T2" fmla="*/ 103982 w 40"/>
                  <a:gd name="T3" fmla="*/ 0 h 84"/>
                  <a:gd name="T4" fmla="*/ 207963 w 40"/>
                  <a:gd name="T5" fmla="*/ 57793 h 84"/>
                  <a:gd name="T6" fmla="*/ 207963 w 40"/>
                  <a:gd name="T7" fmla="*/ 57793 h 84"/>
                  <a:gd name="T8" fmla="*/ 207963 w 40"/>
                  <a:gd name="T9" fmla="*/ 225916 h 84"/>
                  <a:gd name="T10" fmla="*/ 187167 w 40"/>
                  <a:gd name="T11" fmla="*/ 246932 h 84"/>
                  <a:gd name="T12" fmla="*/ 166370 w 40"/>
                  <a:gd name="T13" fmla="*/ 225916 h 84"/>
                  <a:gd name="T14" fmla="*/ 166370 w 40"/>
                  <a:gd name="T15" fmla="*/ 78808 h 84"/>
                  <a:gd name="T16" fmla="*/ 155972 w 40"/>
                  <a:gd name="T17" fmla="*/ 78808 h 84"/>
                  <a:gd name="T18" fmla="*/ 155972 w 40"/>
                  <a:gd name="T19" fmla="*/ 420310 h 84"/>
                  <a:gd name="T20" fmla="*/ 155972 w 40"/>
                  <a:gd name="T21" fmla="*/ 420310 h 84"/>
                  <a:gd name="T22" fmla="*/ 155972 w 40"/>
                  <a:gd name="T23" fmla="*/ 420310 h 84"/>
                  <a:gd name="T24" fmla="*/ 135176 w 40"/>
                  <a:gd name="T25" fmla="*/ 441325 h 84"/>
                  <a:gd name="T26" fmla="*/ 114380 w 40"/>
                  <a:gd name="T27" fmla="*/ 420310 h 84"/>
                  <a:gd name="T28" fmla="*/ 114380 w 40"/>
                  <a:gd name="T29" fmla="*/ 420310 h 84"/>
                  <a:gd name="T30" fmla="*/ 114380 w 40"/>
                  <a:gd name="T31" fmla="*/ 231170 h 84"/>
                  <a:gd name="T32" fmla="*/ 103982 w 40"/>
                  <a:gd name="T33" fmla="*/ 215409 h 84"/>
                  <a:gd name="T34" fmla="*/ 93583 w 40"/>
                  <a:gd name="T35" fmla="*/ 231170 h 84"/>
                  <a:gd name="T36" fmla="*/ 93583 w 40"/>
                  <a:gd name="T37" fmla="*/ 420310 h 84"/>
                  <a:gd name="T38" fmla="*/ 93583 w 40"/>
                  <a:gd name="T39" fmla="*/ 420310 h 84"/>
                  <a:gd name="T40" fmla="*/ 72787 w 40"/>
                  <a:gd name="T41" fmla="*/ 441325 h 84"/>
                  <a:gd name="T42" fmla="*/ 51991 w 40"/>
                  <a:gd name="T43" fmla="*/ 420310 h 84"/>
                  <a:gd name="T44" fmla="*/ 51991 w 40"/>
                  <a:gd name="T45" fmla="*/ 420310 h 84"/>
                  <a:gd name="T46" fmla="*/ 51991 w 40"/>
                  <a:gd name="T47" fmla="*/ 420310 h 84"/>
                  <a:gd name="T48" fmla="*/ 51991 w 40"/>
                  <a:gd name="T49" fmla="*/ 78808 h 84"/>
                  <a:gd name="T50" fmla="*/ 36394 w 40"/>
                  <a:gd name="T51" fmla="*/ 78808 h 84"/>
                  <a:gd name="T52" fmla="*/ 36394 w 40"/>
                  <a:gd name="T53" fmla="*/ 225916 h 84"/>
                  <a:gd name="T54" fmla="*/ 20796 w 40"/>
                  <a:gd name="T55" fmla="*/ 246932 h 84"/>
                  <a:gd name="T56" fmla="*/ 0 w 40"/>
                  <a:gd name="T57" fmla="*/ 225916 h 84"/>
                  <a:gd name="T58" fmla="*/ 0 w 40"/>
                  <a:gd name="T59" fmla="*/ 57793 h 84"/>
                  <a:gd name="T60" fmla="*/ 0 w 40"/>
                  <a:gd name="T61" fmla="*/ 57793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0" h="84">
                    <a:moveTo>
                      <a:pt x="0" y="11"/>
                    </a:moveTo>
                    <a:cubicBezTo>
                      <a:pt x="1" y="1"/>
                      <a:pt x="10" y="0"/>
                      <a:pt x="20" y="0"/>
                    </a:cubicBezTo>
                    <a:cubicBezTo>
                      <a:pt x="30" y="0"/>
                      <a:pt x="39" y="1"/>
                      <a:pt x="40" y="11"/>
                    </a:cubicBezTo>
                    <a:cubicBezTo>
                      <a:pt x="40" y="11"/>
                      <a:pt x="40" y="11"/>
                      <a:pt x="40" y="11"/>
                    </a:cubicBezTo>
                    <a:cubicBezTo>
                      <a:pt x="40" y="43"/>
                      <a:pt x="40" y="43"/>
                      <a:pt x="40" y="43"/>
                    </a:cubicBezTo>
                    <a:cubicBezTo>
                      <a:pt x="40" y="45"/>
                      <a:pt x="38" y="47"/>
                      <a:pt x="36" y="47"/>
                    </a:cubicBezTo>
                    <a:cubicBezTo>
                      <a:pt x="34" y="47"/>
                      <a:pt x="32" y="45"/>
                      <a:pt x="32" y="43"/>
                    </a:cubicBezTo>
                    <a:cubicBezTo>
                      <a:pt x="32" y="15"/>
                      <a:pt x="32" y="15"/>
                      <a:pt x="32" y="15"/>
                    </a:cubicBezTo>
                    <a:cubicBezTo>
                      <a:pt x="30" y="15"/>
                      <a:pt x="30" y="15"/>
                      <a:pt x="30" y="15"/>
                    </a:cubicBezTo>
                    <a:cubicBezTo>
                      <a:pt x="30" y="80"/>
                      <a:pt x="30" y="80"/>
                      <a:pt x="30" y="80"/>
                    </a:cubicBezTo>
                    <a:cubicBezTo>
                      <a:pt x="30" y="80"/>
                      <a:pt x="30" y="80"/>
                      <a:pt x="30" y="80"/>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2" y="41"/>
                      <a:pt x="20" y="41"/>
                    </a:cubicBezTo>
                    <a:cubicBezTo>
                      <a:pt x="18" y="41"/>
                      <a:pt x="18" y="42"/>
                      <a:pt x="18" y="44"/>
                    </a:cubicBezTo>
                    <a:cubicBezTo>
                      <a:pt x="18" y="80"/>
                      <a:pt x="18" y="80"/>
                      <a:pt x="18" y="80"/>
                    </a:cubicBezTo>
                    <a:cubicBezTo>
                      <a:pt x="18" y="80"/>
                      <a:pt x="18" y="80"/>
                      <a:pt x="18" y="80"/>
                    </a:cubicBezTo>
                    <a:cubicBezTo>
                      <a:pt x="18" y="82"/>
                      <a:pt x="16" y="84"/>
                      <a:pt x="14" y="84"/>
                    </a:cubicBezTo>
                    <a:cubicBezTo>
                      <a:pt x="11" y="84"/>
                      <a:pt x="10" y="82"/>
                      <a:pt x="10" y="80"/>
                    </a:cubicBezTo>
                    <a:cubicBezTo>
                      <a:pt x="10" y="80"/>
                      <a:pt x="10" y="80"/>
                      <a:pt x="10" y="80"/>
                    </a:cubicBezTo>
                    <a:cubicBezTo>
                      <a:pt x="10" y="80"/>
                      <a:pt x="10" y="80"/>
                      <a:pt x="10" y="80"/>
                    </a:cubicBezTo>
                    <a:cubicBezTo>
                      <a:pt x="10" y="15"/>
                      <a:pt x="10" y="15"/>
                      <a:pt x="10" y="15"/>
                    </a:cubicBezTo>
                    <a:cubicBezTo>
                      <a:pt x="7" y="15"/>
                      <a:pt x="7" y="15"/>
                      <a:pt x="7" y="15"/>
                    </a:cubicBezTo>
                    <a:cubicBezTo>
                      <a:pt x="7" y="43"/>
                      <a:pt x="7" y="43"/>
                      <a:pt x="7" y="43"/>
                    </a:cubicBezTo>
                    <a:cubicBezTo>
                      <a:pt x="7" y="45"/>
                      <a:pt x="6" y="47"/>
                      <a:pt x="4" y="47"/>
                    </a:cubicBezTo>
                    <a:cubicBezTo>
                      <a:pt x="2"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297" name="组合 51"/>
            <p:cNvGrpSpPr>
              <a:grpSpLocks/>
            </p:cNvGrpSpPr>
            <p:nvPr/>
          </p:nvGrpSpPr>
          <p:grpSpPr bwMode="auto">
            <a:xfrm>
              <a:off x="6456362" y="2761139"/>
              <a:ext cx="203200" cy="528638"/>
              <a:chOff x="6486843" y="2564765"/>
              <a:chExt cx="203200" cy="528638"/>
            </a:xfrm>
          </p:grpSpPr>
          <p:sp>
            <p:nvSpPr>
              <p:cNvPr id="12369" name="Oval 14"/>
              <p:cNvSpPr>
                <a:spLocks noChangeArrowheads="1"/>
              </p:cNvSpPr>
              <p:nvPr/>
            </p:nvSpPr>
            <p:spPr bwMode="auto">
              <a:xfrm>
                <a:off x="6543993" y="2564765"/>
                <a:ext cx="88900" cy="84138"/>
              </a:xfrm>
              <a:prstGeom prst="ellipse">
                <a:avLst/>
              </a:pr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70" name="Freeform 15"/>
              <p:cNvSpPr>
                <a:spLocks/>
              </p:cNvSpPr>
              <p:nvPr/>
            </p:nvSpPr>
            <p:spPr bwMode="auto">
              <a:xfrm>
                <a:off x="6486843" y="2653665"/>
                <a:ext cx="203200" cy="439738"/>
              </a:xfrm>
              <a:custGeom>
                <a:avLst/>
                <a:gdLst>
                  <a:gd name="T0" fmla="*/ 0 w 39"/>
                  <a:gd name="T1" fmla="*/ 57585 h 84"/>
                  <a:gd name="T2" fmla="*/ 98995 w 39"/>
                  <a:gd name="T3" fmla="*/ 0 h 84"/>
                  <a:gd name="T4" fmla="*/ 203200 w 39"/>
                  <a:gd name="T5" fmla="*/ 57585 h 84"/>
                  <a:gd name="T6" fmla="*/ 203200 w 39"/>
                  <a:gd name="T7" fmla="*/ 57585 h 84"/>
                  <a:gd name="T8" fmla="*/ 203200 w 39"/>
                  <a:gd name="T9" fmla="*/ 225104 h 84"/>
                  <a:gd name="T10" fmla="*/ 187569 w 39"/>
                  <a:gd name="T11" fmla="*/ 246044 h 84"/>
                  <a:gd name="T12" fmla="*/ 166728 w 39"/>
                  <a:gd name="T13" fmla="*/ 225104 h 84"/>
                  <a:gd name="T14" fmla="*/ 166728 w 39"/>
                  <a:gd name="T15" fmla="*/ 73290 h 84"/>
                  <a:gd name="T16" fmla="*/ 156308 w 39"/>
                  <a:gd name="T17" fmla="*/ 73290 h 84"/>
                  <a:gd name="T18" fmla="*/ 156308 w 39"/>
                  <a:gd name="T19" fmla="*/ 413563 h 84"/>
                  <a:gd name="T20" fmla="*/ 156308 w 39"/>
                  <a:gd name="T21" fmla="*/ 413563 h 84"/>
                  <a:gd name="T22" fmla="*/ 156308 w 39"/>
                  <a:gd name="T23" fmla="*/ 418798 h 84"/>
                  <a:gd name="T24" fmla="*/ 135467 w 39"/>
                  <a:gd name="T25" fmla="*/ 439738 h 84"/>
                  <a:gd name="T26" fmla="*/ 114626 w 39"/>
                  <a:gd name="T27" fmla="*/ 418798 h 84"/>
                  <a:gd name="T28" fmla="*/ 109415 w 39"/>
                  <a:gd name="T29" fmla="*/ 418798 h 84"/>
                  <a:gd name="T30" fmla="*/ 109415 w 39"/>
                  <a:gd name="T31" fmla="*/ 230339 h 84"/>
                  <a:gd name="T32" fmla="*/ 98995 w 39"/>
                  <a:gd name="T33" fmla="*/ 209399 h 84"/>
                  <a:gd name="T34" fmla="*/ 88574 w 39"/>
                  <a:gd name="T35" fmla="*/ 230339 h 84"/>
                  <a:gd name="T36" fmla="*/ 88574 w 39"/>
                  <a:gd name="T37" fmla="*/ 418798 h 84"/>
                  <a:gd name="T38" fmla="*/ 88574 w 39"/>
                  <a:gd name="T39" fmla="*/ 418798 h 84"/>
                  <a:gd name="T40" fmla="*/ 67733 w 39"/>
                  <a:gd name="T41" fmla="*/ 439738 h 84"/>
                  <a:gd name="T42" fmla="*/ 46892 w 39"/>
                  <a:gd name="T43" fmla="*/ 418798 h 84"/>
                  <a:gd name="T44" fmla="*/ 46892 w 39"/>
                  <a:gd name="T45" fmla="*/ 413563 h 84"/>
                  <a:gd name="T46" fmla="*/ 46892 w 39"/>
                  <a:gd name="T47" fmla="*/ 413563 h 84"/>
                  <a:gd name="T48" fmla="*/ 46892 w 39"/>
                  <a:gd name="T49" fmla="*/ 73290 h 84"/>
                  <a:gd name="T50" fmla="*/ 36472 w 39"/>
                  <a:gd name="T51" fmla="*/ 73290 h 84"/>
                  <a:gd name="T52" fmla="*/ 36472 w 39"/>
                  <a:gd name="T53" fmla="*/ 225104 h 84"/>
                  <a:gd name="T54" fmla="*/ 15631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80"/>
                    </a:cubicBezTo>
                    <a:cubicBezTo>
                      <a:pt x="30" y="82"/>
                      <a:pt x="28" y="84"/>
                      <a:pt x="26" y="84"/>
                    </a:cubicBezTo>
                    <a:cubicBezTo>
                      <a:pt x="24" y="84"/>
                      <a:pt x="22" y="82"/>
                      <a:pt x="22" y="80"/>
                    </a:cubicBezTo>
                    <a:cubicBezTo>
                      <a:pt x="22"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298" name="组合 52"/>
            <p:cNvGrpSpPr>
              <a:grpSpLocks/>
            </p:cNvGrpSpPr>
            <p:nvPr/>
          </p:nvGrpSpPr>
          <p:grpSpPr bwMode="auto">
            <a:xfrm>
              <a:off x="6167755" y="2726690"/>
              <a:ext cx="203200" cy="523875"/>
              <a:chOff x="6167755" y="2726690"/>
              <a:chExt cx="203200" cy="523875"/>
            </a:xfrm>
          </p:grpSpPr>
          <p:sp>
            <p:nvSpPr>
              <p:cNvPr id="12367" name="Oval 16"/>
              <p:cNvSpPr>
                <a:spLocks noChangeArrowheads="1"/>
              </p:cNvSpPr>
              <p:nvPr/>
            </p:nvSpPr>
            <p:spPr bwMode="auto">
              <a:xfrm>
                <a:off x="6231255" y="2726690"/>
                <a:ext cx="82550" cy="84138"/>
              </a:xfrm>
              <a:prstGeom prst="ellipse">
                <a:avLst/>
              </a:pr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68" name="Freeform 17"/>
              <p:cNvSpPr>
                <a:spLocks/>
              </p:cNvSpPr>
              <p:nvPr/>
            </p:nvSpPr>
            <p:spPr bwMode="auto">
              <a:xfrm>
                <a:off x="6167755" y="281559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299" name="组合 56"/>
            <p:cNvGrpSpPr>
              <a:grpSpLocks/>
            </p:cNvGrpSpPr>
            <p:nvPr/>
          </p:nvGrpSpPr>
          <p:grpSpPr bwMode="auto">
            <a:xfrm>
              <a:off x="5745480" y="2239328"/>
              <a:ext cx="203200" cy="530225"/>
              <a:chOff x="5745480" y="2239328"/>
              <a:chExt cx="203200" cy="530225"/>
            </a:xfrm>
          </p:grpSpPr>
          <p:sp>
            <p:nvSpPr>
              <p:cNvPr id="12365" name="Oval 18"/>
              <p:cNvSpPr>
                <a:spLocks noChangeArrowheads="1"/>
              </p:cNvSpPr>
              <p:nvPr/>
            </p:nvSpPr>
            <p:spPr bwMode="auto">
              <a:xfrm>
                <a:off x="5808980" y="2239328"/>
                <a:ext cx="82550" cy="84138"/>
              </a:xfrm>
              <a:prstGeom prst="ellipse">
                <a:avLst/>
              </a:pr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66" name="Freeform 19"/>
              <p:cNvSpPr>
                <a:spLocks/>
              </p:cNvSpPr>
              <p:nvPr/>
            </p:nvSpPr>
            <p:spPr bwMode="auto">
              <a:xfrm>
                <a:off x="5745480" y="2328228"/>
                <a:ext cx="203200" cy="441325"/>
              </a:xfrm>
              <a:custGeom>
                <a:avLst/>
                <a:gdLst>
                  <a:gd name="T0" fmla="*/ 0 w 39"/>
                  <a:gd name="T1" fmla="*/ 57793 h 84"/>
                  <a:gd name="T2" fmla="*/ 104205 w 39"/>
                  <a:gd name="T3" fmla="*/ 0 h 84"/>
                  <a:gd name="T4" fmla="*/ 203200 w 39"/>
                  <a:gd name="T5" fmla="*/ 57793 h 84"/>
                  <a:gd name="T6" fmla="*/ 203200 w 39"/>
                  <a:gd name="T7" fmla="*/ 57793 h 84"/>
                  <a:gd name="T8" fmla="*/ 203200 w 39"/>
                  <a:gd name="T9" fmla="*/ 225916 h 84"/>
                  <a:gd name="T10" fmla="*/ 187569 w 39"/>
                  <a:gd name="T11" fmla="*/ 246932 h 84"/>
                  <a:gd name="T12" fmla="*/ 166728 w 39"/>
                  <a:gd name="T13" fmla="*/ 225916 h 84"/>
                  <a:gd name="T14" fmla="*/ 166728 w 39"/>
                  <a:gd name="T15" fmla="*/ 73554 h 84"/>
                  <a:gd name="T16" fmla="*/ 156308 w 39"/>
                  <a:gd name="T17" fmla="*/ 73554 h 84"/>
                  <a:gd name="T18" fmla="*/ 156308 w 39"/>
                  <a:gd name="T19" fmla="*/ 415056 h 84"/>
                  <a:gd name="T20" fmla="*/ 156308 w 39"/>
                  <a:gd name="T21" fmla="*/ 415056 h 84"/>
                  <a:gd name="T22" fmla="*/ 156308 w 39"/>
                  <a:gd name="T23" fmla="*/ 420310 h 84"/>
                  <a:gd name="T24" fmla="*/ 135467 w 39"/>
                  <a:gd name="T25" fmla="*/ 441325 h 84"/>
                  <a:gd name="T26" fmla="*/ 114626 w 39"/>
                  <a:gd name="T27" fmla="*/ 420310 h 84"/>
                  <a:gd name="T28" fmla="*/ 114626 w 39"/>
                  <a:gd name="T29" fmla="*/ 420310 h 84"/>
                  <a:gd name="T30" fmla="*/ 114626 w 39"/>
                  <a:gd name="T31" fmla="*/ 231170 h 84"/>
                  <a:gd name="T32" fmla="*/ 104205 w 39"/>
                  <a:gd name="T33" fmla="*/ 215409 h 84"/>
                  <a:gd name="T34" fmla="*/ 93785 w 39"/>
                  <a:gd name="T35" fmla="*/ 231170 h 84"/>
                  <a:gd name="T36" fmla="*/ 93785 w 39"/>
                  <a:gd name="T37" fmla="*/ 420310 h 84"/>
                  <a:gd name="T38" fmla="*/ 93785 w 39"/>
                  <a:gd name="T39" fmla="*/ 420310 h 84"/>
                  <a:gd name="T40" fmla="*/ 72944 w 39"/>
                  <a:gd name="T41" fmla="*/ 441325 h 84"/>
                  <a:gd name="T42" fmla="*/ 52103 w 39"/>
                  <a:gd name="T43" fmla="*/ 420310 h 84"/>
                  <a:gd name="T44" fmla="*/ 52103 w 39"/>
                  <a:gd name="T45" fmla="*/ 415056 h 84"/>
                  <a:gd name="T46" fmla="*/ 52103 w 39"/>
                  <a:gd name="T47" fmla="*/ 415056 h 84"/>
                  <a:gd name="T48" fmla="*/ 52103 w 39"/>
                  <a:gd name="T49" fmla="*/ 73554 h 84"/>
                  <a:gd name="T50" fmla="*/ 36472 w 39"/>
                  <a:gd name="T51" fmla="*/ 73554 h 84"/>
                  <a:gd name="T52" fmla="*/ 36472 w 39"/>
                  <a:gd name="T53" fmla="*/ 225916 h 84"/>
                  <a:gd name="T54" fmla="*/ 20841 w 39"/>
                  <a:gd name="T55" fmla="*/ 246932 h 84"/>
                  <a:gd name="T56" fmla="*/ 0 w 39"/>
                  <a:gd name="T57" fmla="*/ 225916 h 84"/>
                  <a:gd name="T58" fmla="*/ 0 w 39"/>
                  <a:gd name="T59" fmla="*/ 57793 h 84"/>
                  <a:gd name="T60" fmla="*/ 0 w 39"/>
                  <a:gd name="T61" fmla="*/ 57793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1" y="1"/>
                      <a:pt x="10" y="0"/>
                      <a:pt x="20" y="0"/>
                    </a:cubicBezTo>
                    <a:cubicBezTo>
                      <a:pt x="30" y="0"/>
                      <a:pt x="39" y="1"/>
                      <a:pt x="39" y="11"/>
                    </a:cubicBezTo>
                    <a:cubicBezTo>
                      <a:pt x="39" y="11"/>
                      <a:pt x="39" y="11"/>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2" y="41"/>
                      <a:pt x="20" y="41"/>
                    </a:cubicBezTo>
                    <a:cubicBezTo>
                      <a:pt x="18" y="41"/>
                      <a:pt x="18" y="42"/>
                      <a:pt x="18" y="44"/>
                    </a:cubicBezTo>
                    <a:cubicBezTo>
                      <a:pt x="18" y="80"/>
                      <a:pt x="18" y="80"/>
                      <a:pt x="18" y="80"/>
                    </a:cubicBezTo>
                    <a:cubicBezTo>
                      <a:pt x="18" y="80"/>
                      <a:pt x="18" y="80"/>
                      <a:pt x="18" y="80"/>
                    </a:cubicBezTo>
                    <a:cubicBezTo>
                      <a:pt x="18" y="82"/>
                      <a:pt x="16" y="84"/>
                      <a:pt x="14" y="84"/>
                    </a:cubicBezTo>
                    <a:cubicBezTo>
                      <a:pt x="11" y="84"/>
                      <a:pt x="10" y="82"/>
                      <a:pt x="10" y="80"/>
                    </a:cubicBezTo>
                    <a:cubicBezTo>
                      <a:pt x="10" y="80"/>
                      <a:pt x="10" y="80"/>
                      <a:pt x="10" y="79"/>
                    </a:cubicBezTo>
                    <a:cubicBezTo>
                      <a:pt x="10" y="79"/>
                      <a:pt x="10" y="79"/>
                      <a:pt x="10" y="79"/>
                    </a:cubicBezTo>
                    <a:cubicBezTo>
                      <a:pt x="10" y="14"/>
                      <a:pt x="10" y="14"/>
                      <a:pt x="10" y="14"/>
                    </a:cubicBezTo>
                    <a:cubicBezTo>
                      <a:pt x="7" y="14"/>
                      <a:pt x="7" y="14"/>
                      <a:pt x="7" y="14"/>
                    </a:cubicBezTo>
                    <a:cubicBezTo>
                      <a:pt x="7" y="43"/>
                      <a:pt x="7" y="43"/>
                      <a:pt x="7" y="43"/>
                    </a:cubicBezTo>
                    <a:cubicBezTo>
                      <a:pt x="7" y="45"/>
                      <a:pt x="6" y="47"/>
                      <a:pt x="4" y="47"/>
                    </a:cubicBezTo>
                    <a:cubicBezTo>
                      <a:pt x="2"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12300" name="Oval 20"/>
            <p:cNvSpPr>
              <a:spLocks noChangeArrowheads="1"/>
            </p:cNvSpPr>
            <p:nvPr/>
          </p:nvSpPr>
          <p:spPr bwMode="auto">
            <a:xfrm>
              <a:off x="5991543" y="2385378"/>
              <a:ext cx="82550" cy="84138"/>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01" name="Freeform 21"/>
            <p:cNvSpPr>
              <a:spLocks/>
            </p:cNvSpPr>
            <p:nvPr/>
          </p:nvSpPr>
          <p:spPr bwMode="auto">
            <a:xfrm>
              <a:off x="5934393" y="2475865"/>
              <a:ext cx="203200" cy="439738"/>
            </a:xfrm>
            <a:custGeom>
              <a:avLst/>
              <a:gdLst>
                <a:gd name="T0" fmla="*/ 0 w 39"/>
                <a:gd name="T1" fmla="*/ 57585 h 84"/>
                <a:gd name="T2" fmla="*/ 98995 w 39"/>
                <a:gd name="T3" fmla="*/ 0 h 84"/>
                <a:gd name="T4" fmla="*/ 203200 w 39"/>
                <a:gd name="T5" fmla="*/ 57585 h 84"/>
                <a:gd name="T6" fmla="*/ 203200 w 39"/>
                <a:gd name="T7" fmla="*/ 57585 h 84"/>
                <a:gd name="T8" fmla="*/ 203200 w 39"/>
                <a:gd name="T9" fmla="*/ 225104 h 84"/>
                <a:gd name="T10" fmla="*/ 182359 w 39"/>
                <a:gd name="T11" fmla="*/ 246044 h 84"/>
                <a:gd name="T12" fmla="*/ 166728 w 39"/>
                <a:gd name="T13" fmla="*/ 225104 h 84"/>
                <a:gd name="T14" fmla="*/ 166728 w 39"/>
                <a:gd name="T15" fmla="*/ 73290 h 84"/>
                <a:gd name="T16" fmla="*/ 156308 w 39"/>
                <a:gd name="T17" fmla="*/ 73290 h 84"/>
                <a:gd name="T18" fmla="*/ 156308 w 39"/>
                <a:gd name="T19" fmla="*/ 413563 h 84"/>
                <a:gd name="T20" fmla="*/ 156308 w 39"/>
                <a:gd name="T21" fmla="*/ 413563 h 84"/>
                <a:gd name="T22" fmla="*/ 156308 w 39"/>
                <a:gd name="T23" fmla="*/ 413563 h 84"/>
                <a:gd name="T24" fmla="*/ 135467 w 39"/>
                <a:gd name="T25" fmla="*/ 439738 h 84"/>
                <a:gd name="T26" fmla="*/ 109415 w 39"/>
                <a:gd name="T27" fmla="*/ 418798 h 84"/>
                <a:gd name="T28" fmla="*/ 109415 w 39"/>
                <a:gd name="T29" fmla="*/ 418798 h 84"/>
                <a:gd name="T30" fmla="*/ 109415 w 39"/>
                <a:gd name="T31" fmla="*/ 230339 h 84"/>
                <a:gd name="T32" fmla="*/ 98995 w 39"/>
                <a:gd name="T33" fmla="*/ 209399 h 84"/>
                <a:gd name="T34" fmla="*/ 88574 w 39"/>
                <a:gd name="T35" fmla="*/ 230339 h 84"/>
                <a:gd name="T36" fmla="*/ 88574 w 39"/>
                <a:gd name="T37" fmla="*/ 418798 h 84"/>
                <a:gd name="T38" fmla="*/ 88574 w 39"/>
                <a:gd name="T39" fmla="*/ 418798 h 84"/>
                <a:gd name="T40" fmla="*/ 67733 w 39"/>
                <a:gd name="T41" fmla="*/ 439738 h 84"/>
                <a:gd name="T42" fmla="*/ 46892 w 39"/>
                <a:gd name="T43" fmla="*/ 413563 h 84"/>
                <a:gd name="T44" fmla="*/ 46892 w 39"/>
                <a:gd name="T45" fmla="*/ 413563 h 84"/>
                <a:gd name="T46" fmla="*/ 46892 w 39"/>
                <a:gd name="T47" fmla="*/ 413563 h 84"/>
                <a:gd name="T48" fmla="*/ 46892 w 39"/>
                <a:gd name="T49" fmla="*/ 73290 h 84"/>
                <a:gd name="T50" fmla="*/ 36472 w 39"/>
                <a:gd name="T51" fmla="*/ 73290 h 84"/>
                <a:gd name="T52" fmla="*/ 36472 w 39"/>
                <a:gd name="T53" fmla="*/ 225104 h 84"/>
                <a:gd name="T54" fmla="*/ 15631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4"/>
                    <a:pt x="26" y="84"/>
                  </a:cubicBezTo>
                  <a:cubicBezTo>
                    <a:pt x="23" y="84"/>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4"/>
                    <a:pt x="13" y="84"/>
                  </a:cubicBezTo>
                  <a:cubicBezTo>
                    <a:pt x="11" y="84"/>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12302" name="组合 77"/>
            <p:cNvGrpSpPr>
              <a:grpSpLocks/>
            </p:cNvGrpSpPr>
            <p:nvPr/>
          </p:nvGrpSpPr>
          <p:grpSpPr bwMode="auto">
            <a:xfrm>
              <a:off x="6137593" y="2118678"/>
              <a:ext cx="203200" cy="523875"/>
              <a:chOff x="6137593" y="2118678"/>
              <a:chExt cx="203200" cy="523875"/>
            </a:xfrm>
          </p:grpSpPr>
          <p:sp>
            <p:nvSpPr>
              <p:cNvPr id="12363" name="Oval 22"/>
              <p:cNvSpPr>
                <a:spLocks noChangeArrowheads="1"/>
              </p:cNvSpPr>
              <p:nvPr/>
            </p:nvSpPr>
            <p:spPr bwMode="auto">
              <a:xfrm>
                <a:off x="6194743" y="2118678"/>
                <a:ext cx="82550" cy="84138"/>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64" name="Freeform 23"/>
              <p:cNvSpPr>
                <a:spLocks/>
              </p:cNvSpPr>
              <p:nvPr/>
            </p:nvSpPr>
            <p:spPr bwMode="auto">
              <a:xfrm>
                <a:off x="6137593" y="2207578"/>
                <a:ext cx="203200" cy="434975"/>
              </a:xfrm>
              <a:custGeom>
                <a:avLst/>
                <a:gdLst>
                  <a:gd name="T0" fmla="*/ 0 w 39"/>
                  <a:gd name="T1" fmla="*/ 52407 h 83"/>
                  <a:gd name="T2" fmla="*/ 98995 w 39"/>
                  <a:gd name="T3" fmla="*/ 0 h 83"/>
                  <a:gd name="T4" fmla="*/ 203200 w 39"/>
                  <a:gd name="T5" fmla="*/ 52407 h 83"/>
                  <a:gd name="T6" fmla="*/ 203200 w 39"/>
                  <a:gd name="T7" fmla="*/ 52407 h 83"/>
                  <a:gd name="T8" fmla="*/ 203200 w 39"/>
                  <a:gd name="T9" fmla="*/ 225348 h 83"/>
                  <a:gd name="T10" fmla="*/ 182359 w 39"/>
                  <a:gd name="T11" fmla="*/ 241070 h 83"/>
                  <a:gd name="T12" fmla="*/ 166728 w 39"/>
                  <a:gd name="T13" fmla="*/ 225348 h 83"/>
                  <a:gd name="T14" fmla="*/ 166728 w 39"/>
                  <a:gd name="T15" fmla="*/ 73369 h 83"/>
                  <a:gd name="T16" fmla="*/ 151097 w 39"/>
                  <a:gd name="T17" fmla="*/ 73369 h 83"/>
                  <a:gd name="T18" fmla="*/ 151097 w 39"/>
                  <a:gd name="T19" fmla="*/ 414012 h 83"/>
                  <a:gd name="T20" fmla="*/ 151097 w 39"/>
                  <a:gd name="T21" fmla="*/ 414012 h 83"/>
                  <a:gd name="T22" fmla="*/ 151097 w 39"/>
                  <a:gd name="T23" fmla="*/ 414012 h 83"/>
                  <a:gd name="T24" fmla="*/ 130256 w 39"/>
                  <a:gd name="T25" fmla="*/ 434975 h 83"/>
                  <a:gd name="T26" fmla="*/ 109415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0"/>
                      <a:pt x="9" y="0"/>
                      <a:pt x="19" y="0"/>
                    </a:cubicBezTo>
                    <a:cubicBezTo>
                      <a:pt x="29" y="0"/>
                      <a:pt x="38" y="0"/>
                      <a:pt x="39" y="10"/>
                    </a:cubicBezTo>
                    <a:cubicBezTo>
                      <a:pt x="39" y="10"/>
                      <a:pt x="39" y="10"/>
                      <a:pt x="39" y="10"/>
                    </a:cubicBezTo>
                    <a:cubicBezTo>
                      <a:pt x="39" y="43"/>
                      <a:pt x="39" y="43"/>
                      <a:pt x="39" y="43"/>
                    </a:cubicBezTo>
                    <a:cubicBezTo>
                      <a:pt x="39" y="45"/>
                      <a:pt x="37" y="46"/>
                      <a:pt x="35" y="46"/>
                    </a:cubicBezTo>
                    <a:cubicBezTo>
                      <a:pt x="33" y="46"/>
                      <a:pt x="32" y="45"/>
                      <a:pt x="32" y="43"/>
                    </a:cubicBezTo>
                    <a:cubicBezTo>
                      <a:pt x="32" y="14"/>
                      <a:pt x="32" y="14"/>
                      <a:pt x="32" y="14"/>
                    </a:cubicBezTo>
                    <a:cubicBezTo>
                      <a:pt x="29" y="14"/>
                      <a:pt x="29" y="14"/>
                      <a:pt x="29" y="14"/>
                    </a:cubicBezTo>
                    <a:cubicBezTo>
                      <a:pt x="29" y="79"/>
                      <a:pt x="29" y="79"/>
                      <a:pt x="29" y="79"/>
                    </a:cubicBezTo>
                    <a:cubicBezTo>
                      <a:pt x="29" y="79"/>
                      <a:pt x="29" y="79"/>
                      <a:pt x="29" y="79"/>
                    </a:cubicBezTo>
                    <a:cubicBezTo>
                      <a:pt x="29" y="79"/>
                      <a:pt x="29" y="79"/>
                      <a:pt x="29" y="79"/>
                    </a:cubicBezTo>
                    <a:cubicBezTo>
                      <a:pt x="29" y="81"/>
                      <a:pt x="28" y="83"/>
                      <a:pt x="25" y="83"/>
                    </a:cubicBezTo>
                    <a:cubicBezTo>
                      <a:pt x="23" y="83"/>
                      <a:pt x="21" y="82"/>
                      <a:pt x="21" y="80"/>
                    </a:cubicBezTo>
                    <a:cubicBezTo>
                      <a:pt x="21" y="79"/>
                      <a:pt x="21" y="79"/>
                      <a:pt x="21" y="79"/>
                    </a:cubicBezTo>
                    <a:cubicBezTo>
                      <a:pt x="21" y="43"/>
                      <a:pt x="21" y="43"/>
                      <a:pt x="21" y="43"/>
                    </a:cubicBezTo>
                    <a:cubicBezTo>
                      <a:pt x="21" y="41"/>
                      <a:pt x="21" y="40"/>
                      <a:pt x="19" y="40"/>
                    </a:cubicBezTo>
                    <a:cubicBezTo>
                      <a:pt x="17" y="40"/>
                      <a:pt x="17" y="41"/>
                      <a:pt x="17" y="43"/>
                    </a:cubicBezTo>
                    <a:cubicBezTo>
                      <a:pt x="17" y="79"/>
                      <a:pt x="17" y="79"/>
                      <a:pt x="17" y="79"/>
                    </a:cubicBezTo>
                    <a:cubicBezTo>
                      <a:pt x="17" y="79"/>
                      <a:pt x="17" y="80"/>
                      <a:pt x="17" y="80"/>
                    </a:cubicBezTo>
                    <a:cubicBezTo>
                      <a:pt x="17" y="82"/>
                      <a:pt x="15" y="83"/>
                      <a:pt x="13"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6"/>
                      <a:pt x="3" y="46"/>
                    </a:cubicBezTo>
                    <a:cubicBezTo>
                      <a:pt x="1" y="46"/>
                      <a:pt x="0" y="45"/>
                      <a:pt x="0" y="43"/>
                    </a:cubicBezTo>
                    <a:cubicBezTo>
                      <a:pt x="0" y="10"/>
                      <a:pt x="0" y="10"/>
                      <a:pt x="0" y="10"/>
                    </a:cubicBezTo>
                    <a:cubicBezTo>
                      <a:pt x="0" y="10"/>
                      <a:pt x="0" y="10"/>
                      <a:pt x="0" y="10"/>
                    </a:cubicBez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03" name="组合 53"/>
            <p:cNvGrpSpPr>
              <a:grpSpLocks/>
            </p:cNvGrpSpPr>
            <p:nvPr/>
          </p:nvGrpSpPr>
          <p:grpSpPr bwMode="auto">
            <a:xfrm>
              <a:off x="5772468" y="2610803"/>
              <a:ext cx="203200" cy="525462"/>
              <a:chOff x="5772468" y="2610803"/>
              <a:chExt cx="203200" cy="525462"/>
            </a:xfrm>
          </p:grpSpPr>
          <p:sp>
            <p:nvSpPr>
              <p:cNvPr id="12361" name="Oval 24"/>
              <p:cNvSpPr>
                <a:spLocks noChangeArrowheads="1"/>
              </p:cNvSpPr>
              <p:nvPr/>
            </p:nvSpPr>
            <p:spPr bwMode="auto">
              <a:xfrm>
                <a:off x="5829618" y="2610803"/>
                <a:ext cx="88900"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62" name="Freeform 25"/>
              <p:cNvSpPr>
                <a:spLocks/>
              </p:cNvSpPr>
              <p:nvPr/>
            </p:nvSpPr>
            <p:spPr bwMode="auto">
              <a:xfrm>
                <a:off x="5772468" y="2701290"/>
                <a:ext cx="203200" cy="434975"/>
              </a:xfrm>
              <a:custGeom>
                <a:avLst/>
                <a:gdLst>
                  <a:gd name="T0" fmla="*/ 0 w 39"/>
                  <a:gd name="T1" fmla="*/ 52407 h 83"/>
                  <a:gd name="T2" fmla="*/ 98995 w 39"/>
                  <a:gd name="T3" fmla="*/ 0 h 83"/>
                  <a:gd name="T4" fmla="*/ 203200 w 39"/>
                  <a:gd name="T5" fmla="*/ 52407 h 83"/>
                  <a:gd name="T6" fmla="*/ 203200 w 39"/>
                  <a:gd name="T7" fmla="*/ 57647 h 83"/>
                  <a:gd name="T8" fmla="*/ 203200 w 39"/>
                  <a:gd name="T9" fmla="*/ 225348 h 83"/>
                  <a:gd name="T10" fmla="*/ 18756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19" y="0"/>
                    </a:cubicBezTo>
                    <a:cubicBezTo>
                      <a:pt x="29" y="0"/>
                      <a:pt x="39" y="1"/>
                      <a:pt x="39" y="10"/>
                    </a:cubicBezTo>
                    <a:cubicBezTo>
                      <a:pt x="39" y="10"/>
                      <a:pt x="39" y="10"/>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4" y="83"/>
                      <a:pt x="22" y="82"/>
                      <a:pt x="22" y="80"/>
                    </a:cubicBezTo>
                    <a:cubicBezTo>
                      <a:pt x="22" y="80"/>
                      <a:pt x="22" y="80"/>
                      <a:pt x="21" y="79"/>
                    </a:cubicBezTo>
                    <a:cubicBezTo>
                      <a:pt x="21" y="43"/>
                      <a:pt x="21" y="43"/>
                      <a:pt x="21" y="43"/>
                    </a:cubicBezTo>
                    <a:cubicBezTo>
                      <a:pt x="21" y="42"/>
                      <a:pt x="21" y="40"/>
                      <a:pt x="19" y="40"/>
                    </a:cubicBezTo>
                    <a:cubicBezTo>
                      <a:pt x="18" y="40"/>
                      <a:pt x="17" y="42"/>
                      <a:pt x="17" y="43"/>
                    </a:cubicBezTo>
                    <a:cubicBezTo>
                      <a:pt x="17" y="79"/>
                      <a:pt x="17" y="79"/>
                      <a:pt x="17" y="79"/>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0"/>
                      <a:pt x="0" y="10"/>
                      <a:pt x="0" y="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04" name="组合 57"/>
            <p:cNvGrpSpPr>
              <a:grpSpLocks/>
            </p:cNvGrpSpPr>
            <p:nvPr/>
          </p:nvGrpSpPr>
          <p:grpSpPr bwMode="auto">
            <a:xfrm>
              <a:off x="5496243" y="2086928"/>
              <a:ext cx="203200" cy="530225"/>
              <a:chOff x="5496243" y="2086928"/>
              <a:chExt cx="203200" cy="530225"/>
            </a:xfrm>
          </p:grpSpPr>
          <p:sp>
            <p:nvSpPr>
              <p:cNvPr id="12359" name="Oval 26"/>
              <p:cNvSpPr>
                <a:spLocks noChangeArrowheads="1"/>
              </p:cNvSpPr>
              <p:nvPr/>
            </p:nvSpPr>
            <p:spPr bwMode="auto">
              <a:xfrm>
                <a:off x="5553393" y="2086928"/>
                <a:ext cx="88900" cy="84138"/>
              </a:xfrm>
              <a:prstGeom prst="ellipse">
                <a:avLst/>
              </a:pr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60" name="Freeform 27"/>
              <p:cNvSpPr>
                <a:spLocks/>
              </p:cNvSpPr>
              <p:nvPr/>
            </p:nvSpPr>
            <p:spPr bwMode="auto">
              <a:xfrm>
                <a:off x="5496243" y="2175828"/>
                <a:ext cx="203200" cy="441325"/>
              </a:xfrm>
              <a:custGeom>
                <a:avLst/>
                <a:gdLst>
                  <a:gd name="T0" fmla="*/ 0 w 39"/>
                  <a:gd name="T1" fmla="*/ 57793 h 84"/>
                  <a:gd name="T2" fmla="*/ 104205 w 39"/>
                  <a:gd name="T3" fmla="*/ 0 h 84"/>
                  <a:gd name="T4" fmla="*/ 203200 w 39"/>
                  <a:gd name="T5" fmla="*/ 57793 h 84"/>
                  <a:gd name="T6" fmla="*/ 203200 w 39"/>
                  <a:gd name="T7" fmla="*/ 57793 h 84"/>
                  <a:gd name="T8" fmla="*/ 203200 w 39"/>
                  <a:gd name="T9" fmla="*/ 225916 h 84"/>
                  <a:gd name="T10" fmla="*/ 187569 w 39"/>
                  <a:gd name="T11" fmla="*/ 246932 h 84"/>
                  <a:gd name="T12" fmla="*/ 166728 w 39"/>
                  <a:gd name="T13" fmla="*/ 225916 h 84"/>
                  <a:gd name="T14" fmla="*/ 166728 w 39"/>
                  <a:gd name="T15" fmla="*/ 73554 h 84"/>
                  <a:gd name="T16" fmla="*/ 156308 w 39"/>
                  <a:gd name="T17" fmla="*/ 73554 h 84"/>
                  <a:gd name="T18" fmla="*/ 156308 w 39"/>
                  <a:gd name="T19" fmla="*/ 415056 h 84"/>
                  <a:gd name="T20" fmla="*/ 156308 w 39"/>
                  <a:gd name="T21" fmla="*/ 420310 h 84"/>
                  <a:gd name="T22" fmla="*/ 156308 w 39"/>
                  <a:gd name="T23" fmla="*/ 420310 h 84"/>
                  <a:gd name="T24" fmla="*/ 135467 w 39"/>
                  <a:gd name="T25" fmla="*/ 441325 h 84"/>
                  <a:gd name="T26" fmla="*/ 114626 w 39"/>
                  <a:gd name="T27" fmla="*/ 420310 h 84"/>
                  <a:gd name="T28" fmla="*/ 114626 w 39"/>
                  <a:gd name="T29" fmla="*/ 420310 h 84"/>
                  <a:gd name="T30" fmla="*/ 114626 w 39"/>
                  <a:gd name="T31" fmla="*/ 231170 h 84"/>
                  <a:gd name="T32" fmla="*/ 104205 w 39"/>
                  <a:gd name="T33" fmla="*/ 215409 h 84"/>
                  <a:gd name="T34" fmla="*/ 93785 w 39"/>
                  <a:gd name="T35" fmla="*/ 231170 h 84"/>
                  <a:gd name="T36" fmla="*/ 93785 w 39"/>
                  <a:gd name="T37" fmla="*/ 420310 h 84"/>
                  <a:gd name="T38" fmla="*/ 88574 w 39"/>
                  <a:gd name="T39" fmla="*/ 420310 h 84"/>
                  <a:gd name="T40" fmla="*/ 67733 w 39"/>
                  <a:gd name="T41" fmla="*/ 441325 h 84"/>
                  <a:gd name="T42" fmla="*/ 46892 w 39"/>
                  <a:gd name="T43" fmla="*/ 420310 h 84"/>
                  <a:gd name="T44" fmla="*/ 46892 w 39"/>
                  <a:gd name="T45" fmla="*/ 415056 h 84"/>
                  <a:gd name="T46" fmla="*/ 46892 w 39"/>
                  <a:gd name="T47" fmla="*/ 415056 h 84"/>
                  <a:gd name="T48" fmla="*/ 46892 w 39"/>
                  <a:gd name="T49" fmla="*/ 73554 h 84"/>
                  <a:gd name="T50" fmla="*/ 36472 w 39"/>
                  <a:gd name="T51" fmla="*/ 73554 h 84"/>
                  <a:gd name="T52" fmla="*/ 36472 w 39"/>
                  <a:gd name="T53" fmla="*/ 225916 h 84"/>
                  <a:gd name="T54" fmla="*/ 15631 w 39"/>
                  <a:gd name="T55" fmla="*/ 246932 h 84"/>
                  <a:gd name="T56" fmla="*/ 0 w 39"/>
                  <a:gd name="T57" fmla="*/ 225916 h 84"/>
                  <a:gd name="T58" fmla="*/ 0 w 39"/>
                  <a:gd name="T59" fmla="*/ 57793 h 84"/>
                  <a:gd name="T60" fmla="*/ 0 w 39"/>
                  <a:gd name="T61" fmla="*/ 57793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0" y="1"/>
                      <a:pt x="10" y="0"/>
                      <a:pt x="20" y="0"/>
                    </a:cubicBezTo>
                    <a:cubicBezTo>
                      <a:pt x="29" y="0"/>
                      <a:pt x="39" y="1"/>
                      <a:pt x="39" y="11"/>
                    </a:cubicBezTo>
                    <a:cubicBezTo>
                      <a:pt x="39" y="11"/>
                      <a:pt x="39" y="11"/>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80"/>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1" y="41"/>
                      <a:pt x="20" y="41"/>
                    </a:cubicBezTo>
                    <a:cubicBezTo>
                      <a:pt x="18" y="41"/>
                      <a:pt x="18" y="42"/>
                      <a:pt x="18" y="44"/>
                    </a:cubicBezTo>
                    <a:cubicBezTo>
                      <a:pt x="18" y="80"/>
                      <a:pt x="18" y="80"/>
                      <a:pt x="18" y="80"/>
                    </a:cubicBezTo>
                    <a:cubicBezTo>
                      <a:pt x="18" y="80"/>
                      <a:pt x="18" y="80"/>
                      <a:pt x="17" y="80"/>
                    </a:cubicBezTo>
                    <a:cubicBezTo>
                      <a:pt x="17" y="82"/>
                      <a:pt x="16" y="84"/>
                      <a:pt x="13" y="84"/>
                    </a:cubicBezTo>
                    <a:cubicBezTo>
                      <a:pt x="11" y="84"/>
                      <a:pt x="9" y="82"/>
                      <a:pt x="9" y="80"/>
                    </a:cubicBezTo>
                    <a:cubicBezTo>
                      <a:pt x="9" y="80"/>
                      <a:pt x="9" y="80"/>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2"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05" name="组合 58"/>
            <p:cNvGrpSpPr>
              <a:grpSpLocks/>
            </p:cNvGrpSpPr>
            <p:nvPr/>
          </p:nvGrpSpPr>
          <p:grpSpPr bwMode="auto">
            <a:xfrm>
              <a:off x="5277168" y="2428240"/>
              <a:ext cx="203200" cy="523875"/>
              <a:chOff x="5277168" y="2428240"/>
              <a:chExt cx="203200" cy="523875"/>
            </a:xfrm>
          </p:grpSpPr>
          <p:sp>
            <p:nvSpPr>
              <p:cNvPr id="12357" name="Oval 28"/>
              <p:cNvSpPr>
                <a:spLocks noChangeArrowheads="1"/>
              </p:cNvSpPr>
              <p:nvPr/>
            </p:nvSpPr>
            <p:spPr bwMode="auto">
              <a:xfrm>
                <a:off x="5334318" y="2428240"/>
                <a:ext cx="82550"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58" name="Freeform 29"/>
              <p:cNvSpPr>
                <a:spLocks/>
              </p:cNvSpPr>
              <p:nvPr/>
            </p:nvSpPr>
            <p:spPr bwMode="auto">
              <a:xfrm>
                <a:off x="5277168" y="2517140"/>
                <a:ext cx="203200" cy="434975"/>
              </a:xfrm>
              <a:custGeom>
                <a:avLst/>
                <a:gdLst>
                  <a:gd name="T0" fmla="*/ 0 w 39"/>
                  <a:gd name="T1" fmla="*/ 57647 h 83"/>
                  <a:gd name="T2" fmla="*/ 98995 w 39"/>
                  <a:gd name="T3" fmla="*/ 0 h 83"/>
                  <a:gd name="T4" fmla="*/ 203200 w 39"/>
                  <a:gd name="T5" fmla="*/ 57647 h 83"/>
                  <a:gd name="T6" fmla="*/ 203200 w 39"/>
                  <a:gd name="T7" fmla="*/ 57647 h 83"/>
                  <a:gd name="T8" fmla="*/ 203200 w 39"/>
                  <a:gd name="T9" fmla="*/ 225348 h 83"/>
                  <a:gd name="T10" fmla="*/ 18235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09415 w 39"/>
                  <a:gd name="T27" fmla="*/ 419253 h 83"/>
                  <a:gd name="T28" fmla="*/ 109415 w 39"/>
                  <a:gd name="T29" fmla="*/ 419253 h 83"/>
                  <a:gd name="T30" fmla="*/ 109415 w 39"/>
                  <a:gd name="T31" fmla="*/ 230589 h 83"/>
                  <a:gd name="T32" fmla="*/ 98995 w 39"/>
                  <a:gd name="T33" fmla="*/ 209627 h 83"/>
                  <a:gd name="T34" fmla="*/ 88574 w 39"/>
                  <a:gd name="T35" fmla="*/ 230589 h 83"/>
                  <a:gd name="T36" fmla="*/ 88574 w 39"/>
                  <a:gd name="T37" fmla="*/ 419253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764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3" y="83"/>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06" name="组合 60"/>
            <p:cNvGrpSpPr>
              <a:grpSpLocks/>
            </p:cNvGrpSpPr>
            <p:nvPr/>
          </p:nvGrpSpPr>
          <p:grpSpPr bwMode="auto">
            <a:xfrm>
              <a:off x="5459730" y="2574290"/>
              <a:ext cx="207963" cy="525463"/>
              <a:chOff x="5459730" y="2574290"/>
              <a:chExt cx="207963" cy="525463"/>
            </a:xfrm>
          </p:grpSpPr>
          <p:sp>
            <p:nvSpPr>
              <p:cNvPr id="12355" name="Oval 30"/>
              <p:cNvSpPr>
                <a:spLocks noChangeArrowheads="1"/>
              </p:cNvSpPr>
              <p:nvPr/>
            </p:nvSpPr>
            <p:spPr bwMode="auto">
              <a:xfrm>
                <a:off x="5521643" y="2574290"/>
                <a:ext cx="84138" cy="84138"/>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56" name="Freeform 31"/>
              <p:cNvSpPr>
                <a:spLocks/>
              </p:cNvSpPr>
              <p:nvPr/>
            </p:nvSpPr>
            <p:spPr bwMode="auto">
              <a:xfrm>
                <a:off x="5459730" y="2663190"/>
                <a:ext cx="207963" cy="436563"/>
              </a:xfrm>
              <a:custGeom>
                <a:avLst/>
                <a:gdLst>
                  <a:gd name="T0" fmla="*/ 0 w 40"/>
                  <a:gd name="T1" fmla="*/ 52598 h 83"/>
                  <a:gd name="T2" fmla="*/ 103982 w 40"/>
                  <a:gd name="T3" fmla="*/ 0 h 83"/>
                  <a:gd name="T4" fmla="*/ 207963 w 40"/>
                  <a:gd name="T5" fmla="*/ 52598 h 83"/>
                  <a:gd name="T6" fmla="*/ 207963 w 40"/>
                  <a:gd name="T7" fmla="*/ 52598 h 83"/>
                  <a:gd name="T8" fmla="*/ 207963 w 40"/>
                  <a:gd name="T9" fmla="*/ 226171 h 83"/>
                  <a:gd name="T10" fmla="*/ 187167 w 40"/>
                  <a:gd name="T11" fmla="*/ 241951 h 83"/>
                  <a:gd name="T12" fmla="*/ 171569 w 40"/>
                  <a:gd name="T13" fmla="*/ 226171 h 83"/>
                  <a:gd name="T14" fmla="*/ 171569 w 40"/>
                  <a:gd name="T15" fmla="*/ 73637 h 83"/>
                  <a:gd name="T16" fmla="*/ 155972 w 40"/>
                  <a:gd name="T17" fmla="*/ 73637 h 83"/>
                  <a:gd name="T18" fmla="*/ 155972 w 40"/>
                  <a:gd name="T19" fmla="*/ 415524 h 83"/>
                  <a:gd name="T20" fmla="*/ 155972 w 40"/>
                  <a:gd name="T21" fmla="*/ 415524 h 83"/>
                  <a:gd name="T22" fmla="*/ 155972 w 40"/>
                  <a:gd name="T23" fmla="*/ 415524 h 83"/>
                  <a:gd name="T24" fmla="*/ 135176 w 40"/>
                  <a:gd name="T25" fmla="*/ 436563 h 83"/>
                  <a:gd name="T26" fmla="*/ 114380 w 40"/>
                  <a:gd name="T27" fmla="*/ 420784 h 83"/>
                  <a:gd name="T28" fmla="*/ 114380 w 40"/>
                  <a:gd name="T29" fmla="*/ 415524 h 83"/>
                  <a:gd name="T30" fmla="*/ 114380 w 40"/>
                  <a:gd name="T31" fmla="*/ 226171 h 83"/>
                  <a:gd name="T32" fmla="*/ 103982 w 40"/>
                  <a:gd name="T33" fmla="*/ 210392 h 83"/>
                  <a:gd name="T34" fmla="*/ 93583 w 40"/>
                  <a:gd name="T35" fmla="*/ 226171 h 83"/>
                  <a:gd name="T36" fmla="*/ 93583 w 40"/>
                  <a:gd name="T37" fmla="*/ 415524 h 83"/>
                  <a:gd name="T38" fmla="*/ 93583 w 40"/>
                  <a:gd name="T39" fmla="*/ 420784 h 83"/>
                  <a:gd name="T40" fmla="*/ 72787 w 40"/>
                  <a:gd name="T41" fmla="*/ 436563 h 83"/>
                  <a:gd name="T42" fmla="*/ 51991 w 40"/>
                  <a:gd name="T43" fmla="*/ 415524 h 83"/>
                  <a:gd name="T44" fmla="*/ 51991 w 40"/>
                  <a:gd name="T45" fmla="*/ 415524 h 83"/>
                  <a:gd name="T46" fmla="*/ 51991 w 40"/>
                  <a:gd name="T47" fmla="*/ 415524 h 83"/>
                  <a:gd name="T48" fmla="*/ 51991 w 40"/>
                  <a:gd name="T49" fmla="*/ 73637 h 83"/>
                  <a:gd name="T50" fmla="*/ 36394 w 40"/>
                  <a:gd name="T51" fmla="*/ 73637 h 83"/>
                  <a:gd name="T52" fmla="*/ 36394 w 40"/>
                  <a:gd name="T53" fmla="*/ 226171 h 83"/>
                  <a:gd name="T54" fmla="*/ 20796 w 40"/>
                  <a:gd name="T55" fmla="*/ 241951 h 83"/>
                  <a:gd name="T56" fmla="*/ 0 w 40"/>
                  <a:gd name="T57" fmla="*/ 226171 h 83"/>
                  <a:gd name="T58" fmla="*/ 0 w 40"/>
                  <a:gd name="T59" fmla="*/ 52598 h 83"/>
                  <a:gd name="T60" fmla="*/ 0 w 40"/>
                  <a:gd name="T61" fmla="*/ 52598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0" h="83">
                    <a:moveTo>
                      <a:pt x="0" y="10"/>
                    </a:moveTo>
                    <a:cubicBezTo>
                      <a:pt x="1" y="1"/>
                      <a:pt x="10" y="0"/>
                      <a:pt x="20" y="0"/>
                    </a:cubicBezTo>
                    <a:cubicBezTo>
                      <a:pt x="30" y="0"/>
                      <a:pt x="39" y="1"/>
                      <a:pt x="40" y="10"/>
                    </a:cubicBezTo>
                    <a:cubicBezTo>
                      <a:pt x="40" y="10"/>
                      <a:pt x="40" y="10"/>
                      <a:pt x="40" y="10"/>
                    </a:cubicBezTo>
                    <a:cubicBezTo>
                      <a:pt x="40" y="43"/>
                      <a:pt x="40" y="43"/>
                      <a:pt x="40" y="43"/>
                    </a:cubicBezTo>
                    <a:cubicBezTo>
                      <a:pt x="40" y="45"/>
                      <a:pt x="38" y="46"/>
                      <a:pt x="36" y="46"/>
                    </a:cubicBezTo>
                    <a:cubicBezTo>
                      <a:pt x="34" y="46"/>
                      <a:pt x="33" y="45"/>
                      <a:pt x="33" y="43"/>
                    </a:cubicBezTo>
                    <a:cubicBezTo>
                      <a:pt x="33" y="14"/>
                      <a:pt x="33" y="14"/>
                      <a:pt x="33"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80"/>
                      <a:pt x="22" y="79"/>
                    </a:cubicBezTo>
                    <a:cubicBezTo>
                      <a:pt x="22" y="43"/>
                      <a:pt x="22" y="43"/>
                      <a:pt x="22" y="43"/>
                    </a:cubicBezTo>
                    <a:cubicBezTo>
                      <a:pt x="22" y="42"/>
                      <a:pt x="22" y="40"/>
                      <a:pt x="20" y="40"/>
                    </a:cubicBezTo>
                    <a:cubicBezTo>
                      <a:pt x="18" y="40"/>
                      <a:pt x="18" y="42"/>
                      <a:pt x="18" y="43"/>
                    </a:cubicBezTo>
                    <a:cubicBezTo>
                      <a:pt x="18" y="79"/>
                      <a:pt x="18" y="79"/>
                      <a:pt x="18" y="79"/>
                    </a:cubicBezTo>
                    <a:cubicBezTo>
                      <a:pt x="18" y="80"/>
                      <a:pt x="18" y="80"/>
                      <a:pt x="18" y="80"/>
                    </a:cubicBezTo>
                    <a:cubicBezTo>
                      <a:pt x="18" y="82"/>
                      <a:pt x="16" y="83"/>
                      <a:pt x="14" y="83"/>
                    </a:cubicBezTo>
                    <a:cubicBezTo>
                      <a:pt x="12" y="83"/>
                      <a:pt x="10" y="81"/>
                      <a:pt x="10" y="79"/>
                    </a:cubicBezTo>
                    <a:cubicBezTo>
                      <a:pt x="10" y="79"/>
                      <a:pt x="10" y="79"/>
                      <a:pt x="10" y="79"/>
                    </a:cubicBezTo>
                    <a:cubicBezTo>
                      <a:pt x="10" y="79"/>
                      <a:pt x="10" y="79"/>
                      <a:pt x="10" y="79"/>
                    </a:cubicBezTo>
                    <a:cubicBezTo>
                      <a:pt x="10" y="14"/>
                      <a:pt x="10" y="14"/>
                      <a:pt x="10"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07" name="组合 59"/>
            <p:cNvGrpSpPr>
              <a:grpSpLocks/>
            </p:cNvGrpSpPr>
            <p:nvPr/>
          </p:nvGrpSpPr>
          <p:grpSpPr bwMode="auto">
            <a:xfrm>
              <a:off x="5145405" y="2731453"/>
              <a:ext cx="204788" cy="530225"/>
              <a:chOff x="5145405" y="2731453"/>
              <a:chExt cx="204788" cy="530225"/>
            </a:xfrm>
          </p:grpSpPr>
          <p:sp>
            <p:nvSpPr>
              <p:cNvPr id="12353" name="Oval 32"/>
              <p:cNvSpPr>
                <a:spLocks noChangeArrowheads="1"/>
              </p:cNvSpPr>
              <p:nvPr/>
            </p:nvSpPr>
            <p:spPr bwMode="auto">
              <a:xfrm>
                <a:off x="5204143" y="2731453"/>
                <a:ext cx="82550" cy="84138"/>
              </a:xfrm>
              <a:prstGeom prst="ellipse">
                <a:avLst/>
              </a:pr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54" name="Freeform 33"/>
              <p:cNvSpPr>
                <a:spLocks/>
              </p:cNvSpPr>
              <p:nvPr/>
            </p:nvSpPr>
            <p:spPr bwMode="auto">
              <a:xfrm>
                <a:off x="5145405" y="2821940"/>
                <a:ext cx="204788" cy="439738"/>
              </a:xfrm>
              <a:custGeom>
                <a:avLst/>
                <a:gdLst>
                  <a:gd name="T0" fmla="*/ 0 w 39"/>
                  <a:gd name="T1" fmla="*/ 57585 h 84"/>
                  <a:gd name="T2" fmla="*/ 99769 w 39"/>
                  <a:gd name="T3" fmla="*/ 0 h 84"/>
                  <a:gd name="T4" fmla="*/ 204788 w 39"/>
                  <a:gd name="T5" fmla="*/ 57585 h 84"/>
                  <a:gd name="T6" fmla="*/ 204788 w 39"/>
                  <a:gd name="T7" fmla="*/ 57585 h 84"/>
                  <a:gd name="T8" fmla="*/ 204788 w 39"/>
                  <a:gd name="T9" fmla="*/ 230339 h 84"/>
                  <a:gd name="T10" fmla="*/ 183784 w 39"/>
                  <a:gd name="T11" fmla="*/ 246044 h 84"/>
                  <a:gd name="T12" fmla="*/ 168031 w 39"/>
                  <a:gd name="T13" fmla="*/ 230339 h 84"/>
                  <a:gd name="T14" fmla="*/ 168031 w 39"/>
                  <a:gd name="T15" fmla="*/ 78525 h 84"/>
                  <a:gd name="T16" fmla="*/ 152278 w 39"/>
                  <a:gd name="T17" fmla="*/ 78525 h 84"/>
                  <a:gd name="T18" fmla="*/ 152278 w 39"/>
                  <a:gd name="T19" fmla="*/ 418798 h 84"/>
                  <a:gd name="T20" fmla="*/ 152278 w 39"/>
                  <a:gd name="T21" fmla="*/ 418798 h 84"/>
                  <a:gd name="T22" fmla="*/ 152278 w 39"/>
                  <a:gd name="T23" fmla="*/ 418798 h 84"/>
                  <a:gd name="T24" fmla="*/ 131274 w 39"/>
                  <a:gd name="T25" fmla="*/ 439738 h 84"/>
                  <a:gd name="T26" fmla="*/ 110270 w 39"/>
                  <a:gd name="T27" fmla="*/ 418798 h 84"/>
                  <a:gd name="T28" fmla="*/ 110270 w 39"/>
                  <a:gd name="T29" fmla="*/ 418798 h 84"/>
                  <a:gd name="T30" fmla="*/ 110270 w 39"/>
                  <a:gd name="T31" fmla="*/ 230339 h 84"/>
                  <a:gd name="T32" fmla="*/ 99769 w 39"/>
                  <a:gd name="T33" fmla="*/ 214634 h 84"/>
                  <a:gd name="T34" fmla="*/ 89267 w 39"/>
                  <a:gd name="T35" fmla="*/ 230339 h 84"/>
                  <a:gd name="T36" fmla="*/ 89267 w 39"/>
                  <a:gd name="T37" fmla="*/ 418798 h 84"/>
                  <a:gd name="T38" fmla="*/ 89267 w 39"/>
                  <a:gd name="T39" fmla="*/ 418798 h 84"/>
                  <a:gd name="T40" fmla="*/ 68263 w 39"/>
                  <a:gd name="T41" fmla="*/ 439738 h 84"/>
                  <a:gd name="T42" fmla="*/ 47259 w 39"/>
                  <a:gd name="T43" fmla="*/ 418798 h 84"/>
                  <a:gd name="T44" fmla="*/ 47259 w 39"/>
                  <a:gd name="T45" fmla="*/ 418798 h 84"/>
                  <a:gd name="T46" fmla="*/ 47259 w 39"/>
                  <a:gd name="T47" fmla="*/ 418798 h 84"/>
                  <a:gd name="T48" fmla="*/ 47259 w 39"/>
                  <a:gd name="T49" fmla="*/ 78525 h 84"/>
                  <a:gd name="T50" fmla="*/ 36757 w 39"/>
                  <a:gd name="T51" fmla="*/ 78525 h 84"/>
                  <a:gd name="T52" fmla="*/ 36757 w 39"/>
                  <a:gd name="T53" fmla="*/ 230339 h 84"/>
                  <a:gd name="T54" fmla="*/ 15753 w 39"/>
                  <a:gd name="T55" fmla="*/ 246044 h 84"/>
                  <a:gd name="T56" fmla="*/ 0 w 39"/>
                  <a:gd name="T57" fmla="*/ 230339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08" name="组合 55"/>
            <p:cNvGrpSpPr>
              <a:grpSpLocks/>
            </p:cNvGrpSpPr>
            <p:nvPr/>
          </p:nvGrpSpPr>
          <p:grpSpPr bwMode="auto">
            <a:xfrm>
              <a:off x="5108893" y="2123440"/>
              <a:ext cx="204788" cy="530226"/>
              <a:chOff x="5108893" y="2123440"/>
              <a:chExt cx="204788" cy="530226"/>
            </a:xfrm>
          </p:grpSpPr>
          <p:sp>
            <p:nvSpPr>
              <p:cNvPr id="12351" name="Oval 38"/>
              <p:cNvSpPr>
                <a:spLocks noChangeArrowheads="1"/>
              </p:cNvSpPr>
              <p:nvPr/>
            </p:nvSpPr>
            <p:spPr bwMode="auto">
              <a:xfrm>
                <a:off x="5172393" y="2123440"/>
                <a:ext cx="82550" cy="84138"/>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52" name="Freeform 39"/>
              <p:cNvSpPr>
                <a:spLocks/>
              </p:cNvSpPr>
              <p:nvPr/>
            </p:nvSpPr>
            <p:spPr bwMode="auto">
              <a:xfrm>
                <a:off x="5108893" y="2213928"/>
                <a:ext cx="204788" cy="439738"/>
              </a:xfrm>
              <a:custGeom>
                <a:avLst/>
                <a:gdLst>
                  <a:gd name="T0" fmla="*/ 0 w 39"/>
                  <a:gd name="T1" fmla="*/ 57585 h 84"/>
                  <a:gd name="T2" fmla="*/ 105019 w 39"/>
                  <a:gd name="T3" fmla="*/ 0 h 84"/>
                  <a:gd name="T4" fmla="*/ 204788 w 39"/>
                  <a:gd name="T5" fmla="*/ 57585 h 84"/>
                  <a:gd name="T6" fmla="*/ 204788 w 39"/>
                  <a:gd name="T7" fmla="*/ 57585 h 84"/>
                  <a:gd name="T8" fmla="*/ 204788 w 39"/>
                  <a:gd name="T9" fmla="*/ 225104 h 84"/>
                  <a:gd name="T10" fmla="*/ 189035 w 39"/>
                  <a:gd name="T11" fmla="*/ 246044 h 84"/>
                  <a:gd name="T12" fmla="*/ 168031 w 39"/>
                  <a:gd name="T13" fmla="*/ 225104 h 84"/>
                  <a:gd name="T14" fmla="*/ 168031 w 39"/>
                  <a:gd name="T15" fmla="*/ 78525 h 84"/>
                  <a:gd name="T16" fmla="*/ 157529 w 39"/>
                  <a:gd name="T17" fmla="*/ 78525 h 84"/>
                  <a:gd name="T18" fmla="*/ 157529 w 39"/>
                  <a:gd name="T19" fmla="*/ 418798 h 84"/>
                  <a:gd name="T20" fmla="*/ 157529 w 39"/>
                  <a:gd name="T21" fmla="*/ 418798 h 84"/>
                  <a:gd name="T22" fmla="*/ 157529 w 39"/>
                  <a:gd name="T23" fmla="*/ 418798 h 84"/>
                  <a:gd name="T24" fmla="*/ 136525 w 39"/>
                  <a:gd name="T25" fmla="*/ 439738 h 84"/>
                  <a:gd name="T26" fmla="*/ 115521 w 39"/>
                  <a:gd name="T27" fmla="*/ 418798 h 84"/>
                  <a:gd name="T28" fmla="*/ 115521 w 39"/>
                  <a:gd name="T29" fmla="*/ 418798 h 84"/>
                  <a:gd name="T30" fmla="*/ 115521 w 39"/>
                  <a:gd name="T31" fmla="*/ 230339 h 84"/>
                  <a:gd name="T32" fmla="*/ 105019 w 39"/>
                  <a:gd name="T33" fmla="*/ 214634 h 84"/>
                  <a:gd name="T34" fmla="*/ 94518 w 39"/>
                  <a:gd name="T35" fmla="*/ 230339 h 84"/>
                  <a:gd name="T36" fmla="*/ 94518 w 39"/>
                  <a:gd name="T37" fmla="*/ 418798 h 84"/>
                  <a:gd name="T38" fmla="*/ 94518 w 39"/>
                  <a:gd name="T39" fmla="*/ 418798 h 84"/>
                  <a:gd name="T40" fmla="*/ 68263 w 39"/>
                  <a:gd name="T41" fmla="*/ 439738 h 84"/>
                  <a:gd name="T42" fmla="*/ 47259 w 39"/>
                  <a:gd name="T43" fmla="*/ 418798 h 84"/>
                  <a:gd name="T44" fmla="*/ 47259 w 39"/>
                  <a:gd name="T45" fmla="*/ 418798 h 84"/>
                  <a:gd name="T46" fmla="*/ 47259 w 39"/>
                  <a:gd name="T47" fmla="*/ 418798 h 84"/>
                  <a:gd name="T48" fmla="*/ 47259 w 39"/>
                  <a:gd name="T49" fmla="*/ 78525 h 84"/>
                  <a:gd name="T50" fmla="*/ 36757 w 39"/>
                  <a:gd name="T51" fmla="*/ 78525 h 84"/>
                  <a:gd name="T52" fmla="*/ 36757 w 39"/>
                  <a:gd name="T53" fmla="*/ 225104 h 84"/>
                  <a:gd name="T54" fmla="*/ 21004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0" y="1"/>
                      <a:pt x="10" y="0"/>
                      <a:pt x="20" y="0"/>
                    </a:cubicBezTo>
                    <a:cubicBezTo>
                      <a:pt x="29" y="0"/>
                      <a:pt x="39" y="1"/>
                      <a:pt x="39" y="11"/>
                    </a:cubicBezTo>
                    <a:cubicBezTo>
                      <a:pt x="39" y="11"/>
                      <a:pt x="39" y="11"/>
                      <a:pt x="39" y="11"/>
                    </a:cubicBezTo>
                    <a:cubicBezTo>
                      <a:pt x="39" y="43"/>
                      <a:pt x="39" y="43"/>
                      <a:pt x="39" y="43"/>
                    </a:cubicBezTo>
                    <a:cubicBezTo>
                      <a:pt x="39" y="45"/>
                      <a:pt x="38" y="47"/>
                      <a:pt x="36" y="47"/>
                    </a:cubicBezTo>
                    <a:cubicBezTo>
                      <a:pt x="34" y="47"/>
                      <a:pt x="32" y="45"/>
                      <a:pt x="32" y="43"/>
                    </a:cubicBezTo>
                    <a:cubicBezTo>
                      <a:pt x="32" y="15"/>
                      <a:pt x="32" y="15"/>
                      <a:pt x="32" y="15"/>
                    </a:cubicBezTo>
                    <a:cubicBezTo>
                      <a:pt x="30" y="15"/>
                      <a:pt x="30" y="15"/>
                      <a:pt x="30" y="15"/>
                    </a:cubicBezTo>
                    <a:cubicBezTo>
                      <a:pt x="30" y="80"/>
                      <a:pt x="30" y="80"/>
                      <a:pt x="30" y="80"/>
                    </a:cubicBezTo>
                    <a:cubicBezTo>
                      <a:pt x="30" y="80"/>
                      <a:pt x="30" y="80"/>
                      <a:pt x="30" y="80"/>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1" y="41"/>
                      <a:pt x="20" y="41"/>
                    </a:cubicBezTo>
                    <a:cubicBezTo>
                      <a:pt x="18" y="41"/>
                      <a:pt x="18" y="42"/>
                      <a:pt x="18" y="44"/>
                    </a:cubicBezTo>
                    <a:cubicBezTo>
                      <a:pt x="18" y="80"/>
                      <a:pt x="18" y="80"/>
                      <a:pt x="18" y="80"/>
                    </a:cubicBezTo>
                    <a:cubicBezTo>
                      <a:pt x="18" y="80"/>
                      <a:pt x="18" y="80"/>
                      <a:pt x="18" y="80"/>
                    </a:cubicBezTo>
                    <a:cubicBezTo>
                      <a:pt x="17" y="82"/>
                      <a:pt x="16"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3"/>
                      <a:pt x="7" y="43"/>
                      <a:pt x="7" y="43"/>
                    </a:cubicBezTo>
                    <a:cubicBezTo>
                      <a:pt x="7" y="45"/>
                      <a:pt x="5" y="47"/>
                      <a:pt x="4" y="47"/>
                    </a:cubicBezTo>
                    <a:cubicBezTo>
                      <a:pt x="2" y="47"/>
                      <a:pt x="0" y="45"/>
                      <a:pt x="0" y="43"/>
                    </a:cubicBezTo>
                    <a:cubicBezTo>
                      <a:pt x="0" y="11"/>
                      <a:pt x="0" y="11"/>
                      <a:pt x="0" y="11"/>
                    </a:cubicBezTo>
                    <a:cubicBezTo>
                      <a:pt x="0" y="11"/>
                      <a:pt x="0" y="11"/>
                      <a:pt x="0" y="11"/>
                    </a:cubicBez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09" name="组合 61"/>
            <p:cNvGrpSpPr>
              <a:grpSpLocks/>
            </p:cNvGrpSpPr>
            <p:nvPr/>
          </p:nvGrpSpPr>
          <p:grpSpPr bwMode="auto">
            <a:xfrm>
              <a:off x="5551488" y="3152140"/>
              <a:ext cx="203200" cy="523875"/>
              <a:chOff x="5277168" y="2428240"/>
              <a:chExt cx="203200" cy="523875"/>
            </a:xfrm>
          </p:grpSpPr>
          <p:sp>
            <p:nvSpPr>
              <p:cNvPr id="12349" name="Oval 28"/>
              <p:cNvSpPr>
                <a:spLocks noChangeArrowheads="1"/>
              </p:cNvSpPr>
              <p:nvPr/>
            </p:nvSpPr>
            <p:spPr bwMode="auto">
              <a:xfrm>
                <a:off x="5334318" y="2428240"/>
                <a:ext cx="82550"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50" name="Freeform 29"/>
              <p:cNvSpPr>
                <a:spLocks/>
              </p:cNvSpPr>
              <p:nvPr/>
            </p:nvSpPr>
            <p:spPr bwMode="auto">
              <a:xfrm>
                <a:off x="5277168" y="2517140"/>
                <a:ext cx="203200" cy="434975"/>
              </a:xfrm>
              <a:custGeom>
                <a:avLst/>
                <a:gdLst>
                  <a:gd name="T0" fmla="*/ 0 w 39"/>
                  <a:gd name="T1" fmla="*/ 57647 h 83"/>
                  <a:gd name="T2" fmla="*/ 98995 w 39"/>
                  <a:gd name="T3" fmla="*/ 0 h 83"/>
                  <a:gd name="T4" fmla="*/ 203200 w 39"/>
                  <a:gd name="T5" fmla="*/ 57647 h 83"/>
                  <a:gd name="T6" fmla="*/ 203200 w 39"/>
                  <a:gd name="T7" fmla="*/ 57647 h 83"/>
                  <a:gd name="T8" fmla="*/ 203200 w 39"/>
                  <a:gd name="T9" fmla="*/ 225348 h 83"/>
                  <a:gd name="T10" fmla="*/ 18235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09415 w 39"/>
                  <a:gd name="T27" fmla="*/ 419253 h 83"/>
                  <a:gd name="T28" fmla="*/ 109415 w 39"/>
                  <a:gd name="T29" fmla="*/ 419253 h 83"/>
                  <a:gd name="T30" fmla="*/ 109415 w 39"/>
                  <a:gd name="T31" fmla="*/ 230589 h 83"/>
                  <a:gd name="T32" fmla="*/ 98995 w 39"/>
                  <a:gd name="T33" fmla="*/ 209627 h 83"/>
                  <a:gd name="T34" fmla="*/ 88574 w 39"/>
                  <a:gd name="T35" fmla="*/ 230589 h 83"/>
                  <a:gd name="T36" fmla="*/ 88574 w 39"/>
                  <a:gd name="T37" fmla="*/ 419253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764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3" y="83"/>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0" name="组合 64"/>
            <p:cNvGrpSpPr>
              <a:grpSpLocks/>
            </p:cNvGrpSpPr>
            <p:nvPr/>
          </p:nvGrpSpPr>
          <p:grpSpPr bwMode="auto">
            <a:xfrm>
              <a:off x="5975668" y="3158489"/>
              <a:ext cx="204788" cy="530225"/>
              <a:chOff x="5145405" y="2731453"/>
              <a:chExt cx="204788" cy="530225"/>
            </a:xfrm>
          </p:grpSpPr>
          <p:sp>
            <p:nvSpPr>
              <p:cNvPr id="12347" name="Oval 32"/>
              <p:cNvSpPr>
                <a:spLocks noChangeArrowheads="1"/>
              </p:cNvSpPr>
              <p:nvPr/>
            </p:nvSpPr>
            <p:spPr bwMode="auto">
              <a:xfrm>
                <a:off x="5204143" y="2731453"/>
                <a:ext cx="82550" cy="84138"/>
              </a:xfrm>
              <a:prstGeom prst="ellipse">
                <a:avLst/>
              </a:pr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48" name="Freeform 33"/>
              <p:cNvSpPr>
                <a:spLocks/>
              </p:cNvSpPr>
              <p:nvPr/>
            </p:nvSpPr>
            <p:spPr bwMode="auto">
              <a:xfrm>
                <a:off x="5145405" y="2821940"/>
                <a:ext cx="204788" cy="439738"/>
              </a:xfrm>
              <a:custGeom>
                <a:avLst/>
                <a:gdLst>
                  <a:gd name="T0" fmla="*/ 0 w 39"/>
                  <a:gd name="T1" fmla="*/ 57585 h 84"/>
                  <a:gd name="T2" fmla="*/ 99769 w 39"/>
                  <a:gd name="T3" fmla="*/ 0 h 84"/>
                  <a:gd name="T4" fmla="*/ 204788 w 39"/>
                  <a:gd name="T5" fmla="*/ 57585 h 84"/>
                  <a:gd name="T6" fmla="*/ 204788 w 39"/>
                  <a:gd name="T7" fmla="*/ 57585 h 84"/>
                  <a:gd name="T8" fmla="*/ 204788 w 39"/>
                  <a:gd name="T9" fmla="*/ 230339 h 84"/>
                  <a:gd name="T10" fmla="*/ 183784 w 39"/>
                  <a:gd name="T11" fmla="*/ 246044 h 84"/>
                  <a:gd name="T12" fmla="*/ 168031 w 39"/>
                  <a:gd name="T13" fmla="*/ 230339 h 84"/>
                  <a:gd name="T14" fmla="*/ 168031 w 39"/>
                  <a:gd name="T15" fmla="*/ 78525 h 84"/>
                  <a:gd name="T16" fmla="*/ 152278 w 39"/>
                  <a:gd name="T17" fmla="*/ 78525 h 84"/>
                  <a:gd name="T18" fmla="*/ 152278 w 39"/>
                  <a:gd name="T19" fmla="*/ 418798 h 84"/>
                  <a:gd name="T20" fmla="*/ 152278 w 39"/>
                  <a:gd name="T21" fmla="*/ 418798 h 84"/>
                  <a:gd name="T22" fmla="*/ 152278 w 39"/>
                  <a:gd name="T23" fmla="*/ 418798 h 84"/>
                  <a:gd name="T24" fmla="*/ 131274 w 39"/>
                  <a:gd name="T25" fmla="*/ 439738 h 84"/>
                  <a:gd name="T26" fmla="*/ 110270 w 39"/>
                  <a:gd name="T27" fmla="*/ 418798 h 84"/>
                  <a:gd name="T28" fmla="*/ 110270 w 39"/>
                  <a:gd name="T29" fmla="*/ 418798 h 84"/>
                  <a:gd name="T30" fmla="*/ 110270 w 39"/>
                  <a:gd name="T31" fmla="*/ 230339 h 84"/>
                  <a:gd name="T32" fmla="*/ 99769 w 39"/>
                  <a:gd name="T33" fmla="*/ 214634 h 84"/>
                  <a:gd name="T34" fmla="*/ 89267 w 39"/>
                  <a:gd name="T35" fmla="*/ 230339 h 84"/>
                  <a:gd name="T36" fmla="*/ 89267 w 39"/>
                  <a:gd name="T37" fmla="*/ 418798 h 84"/>
                  <a:gd name="T38" fmla="*/ 89267 w 39"/>
                  <a:gd name="T39" fmla="*/ 418798 h 84"/>
                  <a:gd name="T40" fmla="*/ 68263 w 39"/>
                  <a:gd name="T41" fmla="*/ 439738 h 84"/>
                  <a:gd name="T42" fmla="*/ 47259 w 39"/>
                  <a:gd name="T43" fmla="*/ 418798 h 84"/>
                  <a:gd name="T44" fmla="*/ 47259 w 39"/>
                  <a:gd name="T45" fmla="*/ 418798 h 84"/>
                  <a:gd name="T46" fmla="*/ 47259 w 39"/>
                  <a:gd name="T47" fmla="*/ 418798 h 84"/>
                  <a:gd name="T48" fmla="*/ 47259 w 39"/>
                  <a:gd name="T49" fmla="*/ 78525 h 84"/>
                  <a:gd name="T50" fmla="*/ 36757 w 39"/>
                  <a:gd name="T51" fmla="*/ 78525 h 84"/>
                  <a:gd name="T52" fmla="*/ 36757 w 39"/>
                  <a:gd name="T53" fmla="*/ 230339 h 84"/>
                  <a:gd name="T54" fmla="*/ 15753 w 39"/>
                  <a:gd name="T55" fmla="*/ 246044 h 84"/>
                  <a:gd name="T56" fmla="*/ 0 w 39"/>
                  <a:gd name="T57" fmla="*/ 230339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1" name="组合 103"/>
            <p:cNvGrpSpPr>
              <a:grpSpLocks/>
            </p:cNvGrpSpPr>
            <p:nvPr/>
          </p:nvGrpSpPr>
          <p:grpSpPr bwMode="auto">
            <a:xfrm>
              <a:off x="7584122" y="3347879"/>
              <a:ext cx="203200" cy="528638"/>
              <a:chOff x="6486843" y="2564765"/>
              <a:chExt cx="203200" cy="528638"/>
            </a:xfrm>
          </p:grpSpPr>
          <p:sp>
            <p:nvSpPr>
              <p:cNvPr id="12345" name="Oval 14"/>
              <p:cNvSpPr>
                <a:spLocks noChangeArrowheads="1"/>
              </p:cNvSpPr>
              <p:nvPr/>
            </p:nvSpPr>
            <p:spPr bwMode="auto">
              <a:xfrm>
                <a:off x="6543993" y="2564765"/>
                <a:ext cx="88900" cy="84138"/>
              </a:xfrm>
              <a:prstGeom prst="ellipse">
                <a:avLst/>
              </a:pr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46" name="Freeform 15"/>
              <p:cNvSpPr>
                <a:spLocks/>
              </p:cNvSpPr>
              <p:nvPr/>
            </p:nvSpPr>
            <p:spPr bwMode="auto">
              <a:xfrm>
                <a:off x="6486843" y="2653665"/>
                <a:ext cx="203200" cy="439738"/>
              </a:xfrm>
              <a:custGeom>
                <a:avLst/>
                <a:gdLst>
                  <a:gd name="T0" fmla="*/ 0 w 39"/>
                  <a:gd name="T1" fmla="*/ 57585 h 84"/>
                  <a:gd name="T2" fmla="*/ 98995 w 39"/>
                  <a:gd name="T3" fmla="*/ 0 h 84"/>
                  <a:gd name="T4" fmla="*/ 203200 w 39"/>
                  <a:gd name="T5" fmla="*/ 57585 h 84"/>
                  <a:gd name="T6" fmla="*/ 203200 w 39"/>
                  <a:gd name="T7" fmla="*/ 57585 h 84"/>
                  <a:gd name="T8" fmla="*/ 203200 w 39"/>
                  <a:gd name="T9" fmla="*/ 225104 h 84"/>
                  <a:gd name="T10" fmla="*/ 187569 w 39"/>
                  <a:gd name="T11" fmla="*/ 246044 h 84"/>
                  <a:gd name="T12" fmla="*/ 166728 w 39"/>
                  <a:gd name="T13" fmla="*/ 225104 h 84"/>
                  <a:gd name="T14" fmla="*/ 166728 w 39"/>
                  <a:gd name="T15" fmla="*/ 73290 h 84"/>
                  <a:gd name="T16" fmla="*/ 156308 w 39"/>
                  <a:gd name="T17" fmla="*/ 73290 h 84"/>
                  <a:gd name="T18" fmla="*/ 156308 w 39"/>
                  <a:gd name="T19" fmla="*/ 413563 h 84"/>
                  <a:gd name="T20" fmla="*/ 156308 w 39"/>
                  <a:gd name="T21" fmla="*/ 413563 h 84"/>
                  <a:gd name="T22" fmla="*/ 156308 w 39"/>
                  <a:gd name="T23" fmla="*/ 418798 h 84"/>
                  <a:gd name="T24" fmla="*/ 135467 w 39"/>
                  <a:gd name="T25" fmla="*/ 439738 h 84"/>
                  <a:gd name="T26" fmla="*/ 114626 w 39"/>
                  <a:gd name="T27" fmla="*/ 418798 h 84"/>
                  <a:gd name="T28" fmla="*/ 109415 w 39"/>
                  <a:gd name="T29" fmla="*/ 418798 h 84"/>
                  <a:gd name="T30" fmla="*/ 109415 w 39"/>
                  <a:gd name="T31" fmla="*/ 230339 h 84"/>
                  <a:gd name="T32" fmla="*/ 98995 w 39"/>
                  <a:gd name="T33" fmla="*/ 209399 h 84"/>
                  <a:gd name="T34" fmla="*/ 88574 w 39"/>
                  <a:gd name="T35" fmla="*/ 230339 h 84"/>
                  <a:gd name="T36" fmla="*/ 88574 w 39"/>
                  <a:gd name="T37" fmla="*/ 418798 h 84"/>
                  <a:gd name="T38" fmla="*/ 88574 w 39"/>
                  <a:gd name="T39" fmla="*/ 418798 h 84"/>
                  <a:gd name="T40" fmla="*/ 67733 w 39"/>
                  <a:gd name="T41" fmla="*/ 439738 h 84"/>
                  <a:gd name="T42" fmla="*/ 46892 w 39"/>
                  <a:gd name="T43" fmla="*/ 418798 h 84"/>
                  <a:gd name="T44" fmla="*/ 46892 w 39"/>
                  <a:gd name="T45" fmla="*/ 413563 h 84"/>
                  <a:gd name="T46" fmla="*/ 46892 w 39"/>
                  <a:gd name="T47" fmla="*/ 413563 h 84"/>
                  <a:gd name="T48" fmla="*/ 46892 w 39"/>
                  <a:gd name="T49" fmla="*/ 73290 h 84"/>
                  <a:gd name="T50" fmla="*/ 36472 w 39"/>
                  <a:gd name="T51" fmla="*/ 73290 h 84"/>
                  <a:gd name="T52" fmla="*/ 36472 w 39"/>
                  <a:gd name="T53" fmla="*/ 225104 h 84"/>
                  <a:gd name="T54" fmla="*/ 15631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80"/>
                    </a:cubicBezTo>
                    <a:cubicBezTo>
                      <a:pt x="30" y="82"/>
                      <a:pt x="28" y="84"/>
                      <a:pt x="26" y="84"/>
                    </a:cubicBezTo>
                    <a:cubicBezTo>
                      <a:pt x="24" y="84"/>
                      <a:pt x="22" y="82"/>
                      <a:pt x="22" y="80"/>
                    </a:cubicBezTo>
                    <a:cubicBezTo>
                      <a:pt x="22"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2" name="组合 106"/>
            <p:cNvGrpSpPr>
              <a:grpSpLocks/>
            </p:cNvGrpSpPr>
            <p:nvPr/>
          </p:nvGrpSpPr>
          <p:grpSpPr bwMode="auto">
            <a:xfrm>
              <a:off x="7295515" y="3313430"/>
              <a:ext cx="203200" cy="523875"/>
              <a:chOff x="6167755" y="2726690"/>
              <a:chExt cx="203200" cy="523875"/>
            </a:xfrm>
          </p:grpSpPr>
          <p:sp>
            <p:nvSpPr>
              <p:cNvPr id="12343" name="Oval 16"/>
              <p:cNvSpPr>
                <a:spLocks noChangeArrowheads="1"/>
              </p:cNvSpPr>
              <p:nvPr/>
            </p:nvSpPr>
            <p:spPr bwMode="auto">
              <a:xfrm>
                <a:off x="6231255" y="2726690"/>
                <a:ext cx="82550" cy="84138"/>
              </a:xfrm>
              <a:prstGeom prst="ellipse">
                <a:avLst/>
              </a:pr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44" name="Freeform 17"/>
              <p:cNvSpPr>
                <a:spLocks/>
              </p:cNvSpPr>
              <p:nvPr/>
            </p:nvSpPr>
            <p:spPr bwMode="auto">
              <a:xfrm>
                <a:off x="6167755" y="281559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3" name="组合 109"/>
            <p:cNvGrpSpPr>
              <a:grpSpLocks/>
            </p:cNvGrpSpPr>
            <p:nvPr/>
          </p:nvGrpSpPr>
          <p:grpSpPr bwMode="auto">
            <a:xfrm>
              <a:off x="6873240" y="2826068"/>
              <a:ext cx="203200" cy="530225"/>
              <a:chOff x="5745480" y="2239328"/>
              <a:chExt cx="203200" cy="530225"/>
            </a:xfrm>
          </p:grpSpPr>
          <p:sp>
            <p:nvSpPr>
              <p:cNvPr id="12341" name="Oval 18"/>
              <p:cNvSpPr>
                <a:spLocks noChangeArrowheads="1"/>
              </p:cNvSpPr>
              <p:nvPr/>
            </p:nvSpPr>
            <p:spPr bwMode="auto">
              <a:xfrm>
                <a:off x="5808980" y="2239328"/>
                <a:ext cx="82550" cy="84138"/>
              </a:xfrm>
              <a:prstGeom prst="ellipse">
                <a:avLst/>
              </a:pr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42" name="Freeform 19"/>
              <p:cNvSpPr>
                <a:spLocks/>
              </p:cNvSpPr>
              <p:nvPr/>
            </p:nvSpPr>
            <p:spPr bwMode="auto">
              <a:xfrm>
                <a:off x="5745480" y="2328228"/>
                <a:ext cx="203200" cy="441325"/>
              </a:xfrm>
              <a:custGeom>
                <a:avLst/>
                <a:gdLst>
                  <a:gd name="T0" fmla="*/ 0 w 39"/>
                  <a:gd name="T1" fmla="*/ 57793 h 84"/>
                  <a:gd name="T2" fmla="*/ 104205 w 39"/>
                  <a:gd name="T3" fmla="*/ 0 h 84"/>
                  <a:gd name="T4" fmla="*/ 203200 w 39"/>
                  <a:gd name="T5" fmla="*/ 57793 h 84"/>
                  <a:gd name="T6" fmla="*/ 203200 w 39"/>
                  <a:gd name="T7" fmla="*/ 57793 h 84"/>
                  <a:gd name="T8" fmla="*/ 203200 w 39"/>
                  <a:gd name="T9" fmla="*/ 225916 h 84"/>
                  <a:gd name="T10" fmla="*/ 187569 w 39"/>
                  <a:gd name="T11" fmla="*/ 246932 h 84"/>
                  <a:gd name="T12" fmla="*/ 166728 w 39"/>
                  <a:gd name="T13" fmla="*/ 225916 h 84"/>
                  <a:gd name="T14" fmla="*/ 166728 w 39"/>
                  <a:gd name="T15" fmla="*/ 73554 h 84"/>
                  <a:gd name="T16" fmla="*/ 156308 w 39"/>
                  <a:gd name="T17" fmla="*/ 73554 h 84"/>
                  <a:gd name="T18" fmla="*/ 156308 w 39"/>
                  <a:gd name="T19" fmla="*/ 415056 h 84"/>
                  <a:gd name="T20" fmla="*/ 156308 w 39"/>
                  <a:gd name="T21" fmla="*/ 415056 h 84"/>
                  <a:gd name="T22" fmla="*/ 156308 w 39"/>
                  <a:gd name="T23" fmla="*/ 420310 h 84"/>
                  <a:gd name="T24" fmla="*/ 135467 w 39"/>
                  <a:gd name="T25" fmla="*/ 441325 h 84"/>
                  <a:gd name="T26" fmla="*/ 114626 w 39"/>
                  <a:gd name="T27" fmla="*/ 420310 h 84"/>
                  <a:gd name="T28" fmla="*/ 114626 w 39"/>
                  <a:gd name="T29" fmla="*/ 420310 h 84"/>
                  <a:gd name="T30" fmla="*/ 114626 w 39"/>
                  <a:gd name="T31" fmla="*/ 231170 h 84"/>
                  <a:gd name="T32" fmla="*/ 104205 w 39"/>
                  <a:gd name="T33" fmla="*/ 215409 h 84"/>
                  <a:gd name="T34" fmla="*/ 93785 w 39"/>
                  <a:gd name="T35" fmla="*/ 231170 h 84"/>
                  <a:gd name="T36" fmla="*/ 93785 w 39"/>
                  <a:gd name="T37" fmla="*/ 420310 h 84"/>
                  <a:gd name="T38" fmla="*/ 93785 w 39"/>
                  <a:gd name="T39" fmla="*/ 420310 h 84"/>
                  <a:gd name="T40" fmla="*/ 72944 w 39"/>
                  <a:gd name="T41" fmla="*/ 441325 h 84"/>
                  <a:gd name="T42" fmla="*/ 52103 w 39"/>
                  <a:gd name="T43" fmla="*/ 420310 h 84"/>
                  <a:gd name="T44" fmla="*/ 52103 w 39"/>
                  <a:gd name="T45" fmla="*/ 415056 h 84"/>
                  <a:gd name="T46" fmla="*/ 52103 w 39"/>
                  <a:gd name="T47" fmla="*/ 415056 h 84"/>
                  <a:gd name="T48" fmla="*/ 52103 w 39"/>
                  <a:gd name="T49" fmla="*/ 73554 h 84"/>
                  <a:gd name="T50" fmla="*/ 36472 w 39"/>
                  <a:gd name="T51" fmla="*/ 73554 h 84"/>
                  <a:gd name="T52" fmla="*/ 36472 w 39"/>
                  <a:gd name="T53" fmla="*/ 225916 h 84"/>
                  <a:gd name="T54" fmla="*/ 20841 w 39"/>
                  <a:gd name="T55" fmla="*/ 246932 h 84"/>
                  <a:gd name="T56" fmla="*/ 0 w 39"/>
                  <a:gd name="T57" fmla="*/ 225916 h 84"/>
                  <a:gd name="T58" fmla="*/ 0 w 39"/>
                  <a:gd name="T59" fmla="*/ 57793 h 84"/>
                  <a:gd name="T60" fmla="*/ 0 w 39"/>
                  <a:gd name="T61" fmla="*/ 57793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1" y="1"/>
                      <a:pt x="10" y="0"/>
                      <a:pt x="20" y="0"/>
                    </a:cubicBezTo>
                    <a:cubicBezTo>
                      <a:pt x="30" y="0"/>
                      <a:pt x="39" y="1"/>
                      <a:pt x="39" y="11"/>
                    </a:cubicBezTo>
                    <a:cubicBezTo>
                      <a:pt x="39" y="11"/>
                      <a:pt x="39" y="11"/>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2" y="41"/>
                      <a:pt x="20" y="41"/>
                    </a:cubicBezTo>
                    <a:cubicBezTo>
                      <a:pt x="18" y="41"/>
                      <a:pt x="18" y="42"/>
                      <a:pt x="18" y="44"/>
                    </a:cubicBezTo>
                    <a:cubicBezTo>
                      <a:pt x="18" y="80"/>
                      <a:pt x="18" y="80"/>
                      <a:pt x="18" y="80"/>
                    </a:cubicBezTo>
                    <a:cubicBezTo>
                      <a:pt x="18" y="80"/>
                      <a:pt x="18" y="80"/>
                      <a:pt x="18" y="80"/>
                    </a:cubicBezTo>
                    <a:cubicBezTo>
                      <a:pt x="18" y="82"/>
                      <a:pt x="16" y="84"/>
                      <a:pt x="14" y="84"/>
                    </a:cubicBezTo>
                    <a:cubicBezTo>
                      <a:pt x="11" y="84"/>
                      <a:pt x="10" y="82"/>
                      <a:pt x="10" y="80"/>
                    </a:cubicBezTo>
                    <a:cubicBezTo>
                      <a:pt x="10" y="80"/>
                      <a:pt x="10" y="80"/>
                      <a:pt x="10" y="79"/>
                    </a:cubicBezTo>
                    <a:cubicBezTo>
                      <a:pt x="10" y="79"/>
                      <a:pt x="10" y="79"/>
                      <a:pt x="10" y="79"/>
                    </a:cubicBezTo>
                    <a:cubicBezTo>
                      <a:pt x="10" y="14"/>
                      <a:pt x="10" y="14"/>
                      <a:pt x="10" y="14"/>
                    </a:cubicBezTo>
                    <a:cubicBezTo>
                      <a:pt x="7" y="14"/>
                      <a:pt x="7" y="14"/>
                      <a:pt x="7" y="14"/>
                    </a:cubicBezTo>
                    <a:cubicBezTo>
                      <a:pt x="7" y="43"/>
                      <a:pt x="7" y="43"/>
                      <a:pt x="7" y="43"/>
                    </a:cubicBezTo>
                    <a:cubicBezTo>
                      <a:pt x="7" y="45"/>
                      <a:pt x="6" y="47"/>
                      <a:pt x="4" y="47"/>
                    </a:cubicBezTo>
                    <a:cubicBezTo>
                      <a:pt x="2"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4" name="组合 112"/>
            <p:cNvGrpSpPr>
              <a:grpSpLocks/>
            </p:cNvGrpSpPr>
            <p:nvPr/>
          </p:nvGrpSpPr>
          <p:grpSpPr bwMode="auto">
            <a:xfrm>
              <a:off x="7267098" y="2765902"/>
              <a:ext cx="203200" cy="523875"/>
              <a:chOff x="6137593" y="2118678"/>
              <a:chExt cx="203200" cy="523875"/>
            </a:xfrm>
          </p:grpSpPr>
          <p:sp>
            <p:nvSpPr>
              <p:cNvPr id="12339" name="Oval 22"/>
              <p:cNvSpPr>
                <a:spLocks noChangeArrowheads="1"/>
              </p:cNvSpPr>
              <p:nvPr/>
            </p:nvSpPr>
            <p:spPr bwMode="auto">
              <a:xfrm>
                <a:off x="6194743" y="2118678"/>
                <a:ext cx="82550" cy="84138"/>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40" name="Freeform 23"/>
              <p:cNvSpPr>
                <a:spLocks/>
              </p:cNvSpPr>
              <p:nvPr/>
            </p:nvSpPr>
            <p:spPr bwMode="auto">
              <a:xfrm>
                <a:off x="6137593" y="2207578"/>
                <a:ext cx="203200" cy="434975"/>
              </a:xfrm>
              <a:custGeom>
                <a:avLst/>
                <a:gdLst>
                  <a:gd name="T0" fmla="*/ 0 w 39"/>
                  <a:gd name="T1" fmla="*/ 52407 h 83"/>
                  <a:gd name="T2" fmla="*/ 98995 w 39"/>
                  <a:gd name="T3" fmla="*/ 0 h 83"/>
                  <a:gd name="T4" fmla="*/ 203200 w 39"/>
                  <a:gd name="T5" fmla="*/ 52407 h 83"/>
                  <a:gd name="T6" fmla="*/ 203200 w 39"/>
                  <a:gd name="T7" fmla="*/ 52407 h 83"/>
                  <a:gd name="T8" fmla="*/ 203200 w 39"/>
                  <a:gd name="T9" fmla="*/ 225348 h 83"/>
                  <a:gd name="T10" fmla="*/ 182359 w 39"/>
                  <a:gd name="T11" fmla="*/ 241070 h 83"/>
                  <a:gd name="T12" fmla="*/ 166728 w 39"/>
                  <a:gd name="T13" fmla="*/ 225348 h 83"/>
                  <a:gd name="T14" fmla="*/ 166728 w 39"/>
                  <a:gd name="T15" fmla="*/ 73369 h 83"/>
                  <a:gd name="T16" fmla="*/ 151097 w 39"/>
                  <a:gd name="T17" fmla="*/ 73369 h 83"/>
                  <a:gd name="T18" fmla="*/ 151097 w 39"/>
                  <a:gd name="T19" fmla="*/ 414012 h 83"/>
                  <a:gd name="T20" fmla="*/ 151097 w 39"/>
                  <a:gd name="T21" fmla="*/ 414012 h 83"/>
                  <a:gd name="T22" fmla="*/ 151097 w 39"/>
                  <a:gd name="T23" fmla="*/ 414012 h 83"/>
                  <a:gd name="T24" fmla="*/ 130256 w 39"/>
                  <a:gd name="T25" fmla="*/ 434975 h 83"/>
                  <a:gd name="T26" fmla="*/ 109415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0"/>
                      <a:pt x="9" y="0"/>
                      <a:pt x="19" y="0"/>
                    </a:cubicBezTo>
                    <a:cubicBezTo>
                      <a:pt x="29" y="0"/>
                      <a:pt x="38" y="0"/>
                      <a:pt x="39" y="10"/>
                    </a:cubicBezTo>
                    <a:cubicBezTo>
                      <a:pt x="39" y="10"/>
                      <a:pt x="39" y="10"/>
                      <a:pt x="39" y="10"/>
                    </a:cubicBezTo>
                    <a:cubicBezTo>
                      <a:pt x="39" y="43"/>
                      <a:pt x="39" y="43"/>
                      <a:pt x="39" y="43"/>
                    </a:cubicBezTo>
                    <a:cubicBezTo>
                      <a:pt x="39" y="45"/>
                      <a:pt x="37" y="46"/>
                      <a:pt x="35" y="46"/>
                    </a:cubicBezTo>
                    <a:cubicBezTo>
                      <a:pt x="33" y="46"/>
                      <a:pt x="32" y="45"/>
                      <a:pt x="32" y="43"/>
                    </a:cubicBezTo>
                    <a:cubicBezTo>
                      <a:pt x="32" y="14"/>
                      <a:pt x="32" y="14"/>
                      <a:pt x="32" y="14"/>
                    </a:cubicBezTo>
                    <a:cubicBezTo>
                      <a:pt x="29" y="14"/>
                      <a:pt x="29" y="14"/>
                      <a:pt x="29" y="14"/>
                    </a:cubicBezTo>
                    <a:cubicBezTo>
                      <a:pt x="29" y="79"/>
                      <a:pt x="29" y="79"/>
                      <a:pt x="29" y="79"/>
                    </a:cubicBezTo>
                    <a:cubicBezTo>
                      <a:pt x="29" y="79"/>
                      <a:pt x="29" y="79"/>
                      <a:pt x="29" y="79"/>
                    </a:cubicBezTo>
                    <a:cubicBezTo>
                      <a:pt x="29" y="79"/>
                      <a:pt x="29" y="79"/>
                      <a:pt x="29" y="79"/>
                    </a:cubicBezTo>
                    <a:cubicBezTo>
                      <a:pt x="29" y="81"/>
                      <a:pt x="28" y="83"/>
                      <a:pt x="25" y="83"/>
                    </a:cubicBezTo>
                    <a:cubicBezTo>
                      <a:pt x="23" y="83"/>
                      <a:pt x="21" y="82"/>
                      <a:pt x="21" y="80"/>
                    </a:cubicBezTo>
                    <a:cubicBezTo>
                      <a:pt x="21" y="79"/>
                      <a:pt x="21" y="79"/>
                      <a:pt x="21" y="79"/>
                    </a:cubicBezTo>
                    <a:cubicBezTo>
                      <a:pt x="21" y="43"/>
                      <a:pt x="21" y="43"/>
                      <a:pt x="21" y="43"/>
                    </a:cubicBezTo>
                    <a:cubicBezTo>
                      <a:pt x="21" y="41"/>
                      <a:pt x="21" y="40"/>
                      <a:pt x="19" y="40"/>
                    </a:cubicBezTo>
                    <a:cubicBezTo>
                      <a:pt x="17" y="40"/>
                      <a:pt x="17" y="41"/>
                      <a:pt x="17" y="43"/>
                    </a:cubicBezTo>
                    <a:cubicBezTo>
                      <a:pt x="17" y="79"/>
                      <a:pt x="17" y="79"/>
                      <a:pt x="17" y="79"/>
                    </a:cubicBezTo>
                    <a:cubicBezTo>
                      <a:pt x="17" y="79"/>
                      <a:pt x="17" y="80"/>
                      <a:pt x="17" y="80"/>
                    </a:cubicBezTo>
                    <a:cubicBezTo>
                      <a:pt x="17" y="82"/>
                      <a:pt x="15" y="83"/>
                      <a:pt x="13"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6"/>
                      <a:pt x="3" y="46"/>
                    </a:cubicBezTo>
                    <a:cubicBezTo>
                      <a:pt x="1" y="46"/>
                      <a:pt x="0" y="45"/>
                      <a:pt x="0" y="43"/>
                    </a:cubicBezTo>
                    <a:cubicBezTo>
                      <a:pt x="0" y="10"/>
                      <a:pt x="0" y="10"/>
                      <a:pt x="0" y="10"/>
                    </a:cubicBezTo>
                    <a:cubicBezTo>
                      <a:pt x="0" y="10"/>
                      <a:pt x="0" y="10"/>
                      <a:pt x="0" y="10"/>
                    </a:cubicBez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5" name="组合 115"/>
            <p:cNvGrpSpPr>
              <a:grpSpLocks/>
            </p:cNvGrpSpPr>
            <p:nvPr/>
          </p:nvGrpSpPr>
          <p:grpSpPr bwMode="auto">
            <a:xfrm>
              <a:off x="6900228" y="3197543"/>
              <a:ext cx="203200" cy="525462"/>
              <a:chOff x="5772468" y="2610803"/>
              <a:chExt cx="203200" cy="525462"/>
            </a:xfrm>
          </p:grpSpPr>
          <p:sp>
            <p:nvSpPr>
              <p:cNvPr id="12337" name="Oval 24"/>
              <p:cNvSpPr>
                <a:spLocks noChangeArrowheads="1"/>
              </p:cNvSpPr>
              <p:nvPr/>
            </p:nvSpPr>
            <p:spPr bwMode="auto">
              <a:xfrm>
                <a:off x="5829618" y="2610803"/>
                <a:ext cx="88900"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38" name="Freeform 25"/>
              <p:cNvSpPr>
                <a:spLocks/>
              </p:cNvSpPr>
              <p:nvPr/>
            </p:nvSpPr>
            <p:spPr bwMode="auto">
              <a:xfrm>
                <a:off x="5772468" y="2701290"/>
                <a:ext cx="203200" cy="434975"/>
              </a:xfrm>
              <a:custGeom>
                <a:avLst/>
                <a:gdLst>
                  <a:gd name="T0" fmla="*/ 0 w 39"/>
                  <a:gd name="T1" fmla="*/ 52407 h 83"/>
                  <a:gd name="T2" fmla="*/ 98995 w 39"/>
                  <a:gd name="T3" fmla="*/ 0 h 83"/>
                  <a:gd name="T4" fmla="*/ 203200 w 39"/>
                  <a:gd name="T5" fmla="*/ 52407 h 83"/>
                  <a:gd name="T6" fmla="*/ 203200 w 39"/>
                  <a:gd name="T7" fmla="*/ 57647 h 83"/>
                  <a:gd name="T8" fmla="*/ 203200 w 39"/>
                  <a:gd name="T9" fmla="*/ 225348 h 83"/>
                  <a:gd name="T10" fmla="*/ 18756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19" y="0"/>
                    </a:cubicBezTo>
                    <a:cubicBezTo>
                      <a:pt x="29" y="0"/>
                      <a:pt x="39" y="1"/>
                      <a:pt x="39" y="10"/>
                    </a:cubicBezTo>
                    <a:cubicBezTo>
                      <a:pt x="39" y="10"/>
                      <a:pt x="39" y="10"/>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4" y="83"/>
                      <a:pt x="22" y="82"/>
                      <a:pt x="22" y="80"/>
                    </a:cubicBezTo>
                    <a:cubicBezTo>
                      <a:pt x="22" y="80"/>
                      <a:pt x="22" y="80"/>
                      <a:pt x="21" y="79"/>
                    </a:cubicBezTo>
                    <a:cubicBezTo>
                      <a:pt x="21" y="43"/>
                      <a:pt x="21" y="43"/>
                      <a:pt x="21" y="43"/>
                    </a:cubicBezTo>
                    <a:cubicBezTo>
                      <a:pt x="21" y="42"/>
                      <a:pt x="21" y="40"/>
                      <a:pt x="19" y="40"/>
                    </a:cubicBezTo>
                    <a:cubicBezTo>
                      <a:pt x="18" y="40"/>
                      <a:pt x="17" y="42"/>
                      <a:pt x="17" y="43"/>
                    </a:cubicBezTo>
                    <a:cubicBezTo>
                      <a:pt x="17" y="79"/>
                      <a:pt x="17" y="79"/>
                      <a:pt x="17" y="79"/>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0"/>
                      <a:pt x="0" y="10"/>
                      <a:pt x="0" y="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6" name="组合 118"/>
            <p:cNvGrpSpPr>
              <a:grpSpLocks/>
            </p:cNvGrpSpPr>
            <p:nvPr/>
          </p:nvGrpSpPr>
          <p:grpSpPr bwMode="auto">
            <a:xfrm>
              <a:off x="6679248" y="3738880"/>
              <a:ext cx="203200" cy="523875"/>
              <a:chOff x="5277168" y="2428240"/>
              <a:chExt cx="203200" cy="523875"/>
            </a:xfrm>
          </p:grpSpPr>
          <p:sp>
            <p:nvSpPr>
              <p:cNvPr id="12335" name="Oval 28"/>
              <p:cNvSpPr>
                <a:spLocks noChangeArrowheads="1"/>
              </p:cNvSpPr>
              <p:nvPr/>
            </p:nvSpPr>
            <p:spPr bwMode="auto">
              <a:xfrm>
                <a:off x="5334318" y="2428240"/>
                <a:ext cx="82550"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36" name="Freeform 29"/>
              <p:cNvSpPr>
                <a:spLocks/>
              </p:cNvSpPr>
              <p:nvPr/>
            </p:nvSpPr>
            <p:spPr bwMode="auto">
              <a:xfrm>
                <a:off x="5277168" y="2517140"/>
                <a:ext cx="203200" cy="434975"/>
              </a:xfrm>
              <a:custGeom>
                <a:avLst/>
                <a:gdLst>
                  <a:gd name="T0" fmla="*/ 0 w 39"/>
                  <a:gd name="T1" fmla="*/ 57647 h 83"/>
                  <a:gd name="T2" fmla="*/ 98995 w 39"/>
                  <a:gd name="T3" fmla="*/ 0 h 83"/>
                  <a:gd name="T4" fmla="*/ 203200 w 39"/>
                  <a:gd name="T5" fmla="*/ 57647 h 83"/>
                  <a:gd name="T6" fmla="*/ 203200 w 39"/>
                  <a:gd name="T7" fmla="*/ 57647 h 83"/>
                  <a:gd name="T8" fmla="*/ 203200 w 39"/>
                  <a:gd name="T9" fmla="*/ 225348 h 83"/>
                  <a:gd name="T10" fmla="*/ 18235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09415 w 39"/>
                  <a:gd name="T27" fmla="*/ 419253 h 83"/>
                  <a:gd name="T28" fmla="*/ 109415 w 39"/>
                  <a:gd name="T29" fmla="*/ 419253 h 83"/>
                  <a:gd name="T30" fmla="*/ 109415 w 39"/>
                  <a:gd name="T31" fmla="*/ 230589 h 83"/>
                  <a:gd name="T32" fmla="*/ 98995 w 39"/>
                  <a:gd name="T33" fmla="*/ 209627 h 83"/>
                  <a:gd name="T34" fmla="*/ 88574 w 39"/>
                  <a:gd name="T35" fmla="*/ 230589 h 83"/>
                  <a:gd name="T36" fmla="*/ 88574 w 39"/>
                  <a:gd name="T37" fmla="*/ 419253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764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3" y="83"/>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7" name="组合 121"/>
            <p:cNvGrpSpPr>
              <a:grpSpLocks/>
            </p:cNvGrpSpPr>
            <p:nvPr/>
          </p:nvGrpSpPr>
          <p:grpSpPr bwMode="auto">
            <a:xfrm>
              <a:off x="7103428" y="3745229"/>
              <a:ext cx="204788" cy="530225"/>
              <a:chOff x="5145405" y="2731453"/>
              <a:chExt cx="204788" cy="530225"/>
            </a:xfrm>
          </p:grpSpPr>
          <p:sp>
            <p:nvSpPr>
              <p:cNvPr id="12333" name="Oval 32"/>
              <p:cNvSpPr>
                <a:spLocks noChangeArrowheads="1"/>
              </p:cNvSpPr>
              <p:nvPr/>
            </p:nvSpPr>
            <p:spPr bwMode="auto">
              <a:xfrm>
                <a:off x="5204143" y="2731453"/>
                <a:ext cx="82550" cy="84138"/>
              </a:xfrm>
              <a:prstGeom prst="ellipse">
                <a:avLst/>
              </a:pr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34" name="Freeform 33"/>
              <p:cNvSpPr>
                <a:spLocks/>
              </p:cNvSpPr>
              <p:nvPr/>
            </p:nvSpPr>
            <p:spPr bwMode="auto">
              <a:xfrm>
                <a:off x="5145405" y="2821940"/>
                <a:ext cx="204788" cy="439738"/>
              </a:xfrm>
              <a:custGeom>
                <a:avLst/>
                <a:gdLst>
                  <a:gd name="T0" fmla="*/ 0 w 39"/>
                  <a:gd name="T1" fmla="*/ 57585 h 84"/>
                  <a:gd name="T2" fmla="*/ 99769 w 39"/>
                  <a:gd name="T3" fmla="*/ 0 h 84"/>
                  <a:gd name="T4" fmla="*/ 204788 w 39"/>
                  <a:gd name="T5" fmla="*/ 57585 h 84"/>
                  <a:gd name="T6" fmla="*/ 204788 w 39"/>
                  <a:gd name="T7" fmla="*/ 57585 h 84"/>
                  <a:gd name="T8" fmla="*/ 204788 w 39"/>
                  <a:gd name="T9" fmla="*/ 230339 h 84"/>
                  <a:gd name="T10" fmla="*/ 183784 w 39"/>
                  <a:gd name="T11" fmla="*/ 246044 h 84"/>
                  <a:gd name="T12" fmla="*/ 168031 w 39"/>
                  <a:gd name="T13" fmla="*/ 230339 h 84"/>
                  <a:gd name="T14" fmla="*/ 168031 w 39"/>
                  <a:gd name="T15" fmla="*/ 78525 h 84"/>
                  <a:gd name="T16" fmla="*/ 152278 w 39"/>
                  <a:gd name="T17" fmla="*/ 78525 h 84"/>
                  <a:gd name="T18" fmla="*/ 152278 w 39"/>
                  <a:gd name="T19" fmla="*/ 418798 h 84"/>
                  <a:gd name="T20" fmla="*/ 152278 w 39"/>
                  <a:gd name="T21" fmla="*/ 418798 h 84"/>
                  <a:gd name="T22" fmla="*/ 152278 w 39"/>
                  <a:gd name="T23" fmla="*/ 418798 h 84"/>
                  <a:gd name="T24" fmla="*/ 131274 w 39"/>
                  <a:gd name="T25" fmla="*/ 439738 h 84"/>
                  <a:gd name="T26" fmla="*/ 110270 w 39"/>
                  <a:gd name="T27" fmla="*/ 418798 h 84"/>
                  <a:gd name="T28" fmla="*/ 110270 w 39"/>
                  <a:gd name="T29" fmla="*/ 418798 h 84"/>
                  <a:gd name="T30" fmla="*/ 110270 w 39"/>
                  <a:gd name="T31" fmla="*/ 230339 h 84"/>
                  <a:gd name="T32" fmla="*/ 99769 w 39"/>
                  <a:gd name="T33" fmla="*/ 214634 h 84"/>
                  <a:gd name="T34" fmla="*/ 89267 w 39"/>
                  <a:gd name="T35" fmla="*/ 230339 h 84"/>
                  <a:gd name="T36" fmla="*/ 89267 w 39"/>
                  <a:gd name="T37" fmla="*/ 418798 h 84"/>
                  <a:gd name="T38" fmla="*/ 89267 w 39"/>
                  <a:gd name="T39" fmla="*/ 418798 h 84"/>
                  <a:gd name="T40" fmla="*/ 68263 w 39"/>
                  <a:gd name="T41" fmla="*/ 439738 h 84"/>
                  <a:gd name="T42" fmla="*/ 47259 w 39"/>
                  <a:gd name="T43" fmla="*/ 418798 h 84"/>
                  <a:gd name="T44" fmla="*/ 47259 w 39"/>
                  <a:gd name="T45" fmla="*/ 418798 h 84"/>
                  <a:gd name="T46" fmla="*/ 47259 w 39"/>
                  <a:gd name="T47" fmla="*/ 418798 h 84"/>
                  <a:gd name="T48" fmla="*/ 47259 w 39"/>
                  <a:gd name="T49" fmla="*/ 78525 h 84"/>
                  <a:gd name="T50" fmla="*/ 36757 w 39"/>
                  <a:gd name="T51" fmla="*/ 78525 h 84"/>
                  <a:gd name="T52" fmla="*/ 36757 w 39"/>
                  <a:gd name="T53" fmla="*/ 230339 h 84"/>
                  <a:gd name="T54" fmla="*/ 15753 w 39"/>
                  <a:gd name="T55" fmla="*/ 246044 h 84"/>
                  <a:gd name="T56" fmla="*/ 0 w 39"/>
                  <a:gd name="T57" fmla="*/ 230339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8" name="组合 124"/>
            <p:cNvGrpSpPr>
              <a:grpSpLocks/>
            </p:cNvGrpSpPr>
            <p:nvPr/>
          </p:nvGrpSpPr>
          <p:grpSpPr bwMode="auto">
            <a:xfrm>
              <a:off x="6288722" y="1008539"/>
              <a:ext cx="203200" cy="528638"/>
              <a:chOff x="6486843" y="2564765"/>
              <a:chExt cx="203200" cy="528638"/>
            </a:xfrm>
          </p:grpSpPr>
          <p:sp>
            <p:nvSpPr>
              <p:cNvPr id="12331" name="Oval 14"/>
              <p:cNvSpPr>
                <a:spLocks noChangeArrowheads="1"/>
              </p:cNvSpPr>
              <p:nvPr/>
            </p:nvSpPr>
            <p:spPr bwMode="auto">
              <a:xfrm>
                <a:off x="6543993" y="2564765"/>
                <a:ext cx="88900" cy="84138"/>
              </a:xfrm>
              <a:prstGeom prst="ellipse">
                <a:avLst/>
              </a:pr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32" name="Freeform 15"/>
              <p:cNvSpPr>
                <a:spLocks/>
              </p:cNvSpPr>
              <p:nvPr/>
            </p:nvSpPr>
            <p:spPr bwMode="auto">
              <a:xfrm>
                <a:off x="6486843" y="2653665"/>
                <a:ext cx="203200" cy="439738"/>
              </a:xfrm>
              <a:custGeom>
                <a:avLst/>
                <a:gdLst>
                  <a:gd name="T0" fmla="*/ 0 w 39"/>
                  <a:gd name="T1" fmla="*/ 57585 h 84"/>
                  <a:gd name="T2" fmla="*/ 98995 w 39"/>
                  <a:gd name="T3" fmla="*/ 0 h 84"/>
                  <a:gd name="T4" fmla="*/ 203200 w 39"/>
                  <a:gd name="T5" fmla="*/ 57585 h 84"/>
                  <a:gd name="T6" fmla="*/ 203200 w 39"/>
                  <a:gd name="T7" fmla="*/ 57585 h 84"/>
                  <a:gd name="T8" fmla="*/ 203200 w 39"/>
                  <a:gd name="T9" fmla="*/ 225104 h 84"/>
                  <a:gd name="T10" fmla="*/ 187569 w 39"/>
                  <a:gd name="T11" fmla="*/ 246044 h 84"/>
                  <a:gd name="T12" fmla="*/ 166728 w 39"/>
                  <a:gd name="T13" fmla="*/ 225104 h 84"/>
                  <a:gd name="T14" fmla="*/ 166728 w 39"/>
                  <a:gd name="T15" fmla="*/ 73290 h 84"/>
                  <a:gd name="T16" fmla="*/ 156308 w 39"/>
                  <a:gd name="T17" fmla="*/ 73290 h 84"/>
                  <a:gd name="T18" fmla="*/ 156308 w 39"/>
                  <a:gd name="T19" fmla="*/ 413563 h 84"/>
                  <a:gd name="T20" fmla="*/ 156308 w 39"/>
                  <a:gd name="T21" fmla="*/ 413563 h 84"/>
                  <a:gd name="T22" fmla="*/ 156308 w 39"/>
                  <a:gd name="T23" fmla="*/ 418798 h 84"/>
                  <a:gd name="T24" fmla="*/ 135467 w 39"/>
                  <a:gd name="T25" fmla="*/ 439738 h 84"/>
                  <a:gd name="T26" fmla="*/ 114626 w 39"/>
                  <a:gd name="T27" fmla="*/ 418798 h 84"/>
                  <a:gd name="T28" fmla="*/ 109415 w 39"/>
                  <a:gd name="T29" fmla="*/ 418798 h 84"/>
                  <a:gd name="T30" fmla="*/ 109415 w 39"/>
                  <a:gd name="T31" fmla="*/ 230339 h 84"/>
                  <a:gd name="T32" fmla="*/ 98995 w 39"/>
                  <a:gd name="T33" fmla="*/ 209399 h 84"/>
                  <a:gd name="T34" fmla="*/ 88574 w 39"/>
                  <a:gd name="T35" fmla="*/ 230339 h 84"/>
                  <a:gd name="T36" fmla="*/ 88574 w 39"/>
                  <a:gd name="T37" fmla="*/ 418798 h 84"/>
                  <a:gd name="T38" fmla="*/ 88574 w 39"/>
                  <a:gd name="T39" fmla="*/ 418798 h 84"/>
                  <a:gd name="T40" fmla="*/ 67733 w 39"/>
                  <a:gd name="T41" fmla="*/ 439738 h 84"/>
                  <a:gd name="T42" fmla="*/ 46892 w 39"/>
                  <a:gd name="T43" fmla="*/ 418798 h 84"/>
                  <a:gd name="T44" fmla="*/ 46892 w 39"/>
                  <a:gd name="T45" fmla="*/ 413563 h 84"/>
                  <a:gd name="T46" fmla="*/ 46892 w 39"/>
                  <a:gd name="T47" fmla="*/ 413563 h 84"/>
                  <a:gd name="T48" fmla="*/ 46892 w 39"/>
                  <a:gd name="T49" fmla="*/ 73290 h 84"/>
                  <a:gd name="T50" fmla="*/ 36472 w 39"/>
                  <a:gd name="T51" fmla="*/ 73290 h 84"/>
                  <a:gd name="T52" fmla="*/ 36472 w 39"/>
                  <a:gd name="T53" fmla="*/ 225104 h 84"/>
                  <a:gd name="T54" fmla="*/ 15631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4">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80"/>
                    </a:cubicBezTo>
                    <a:cubicBezTo>
                      <a:pt x="30" y="82"/>
                      <a:pt x="28" y="84"/>
                      <a:pt x="26" y="84"/>
                    </a:cubicBezTo>
                    <a:cubicBezTo>
                      <a:pt x="24" y="84"/>
                      <a:pt x="22" y="82"/>
                      <a:pt x="22" y="80"/>
                    </a:cubicBezTo>
                    <a:cubicBezTo>
                      <a:pt x="22"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19" name="组合 127"/>
            <p:cNvGrpSpPr>
              <a:grpSpLocks/>
            </p:cNvGrpSpPr>
            <p:nvPr/>
          </p:nvGrpSpPr>
          <p:grpSpPr bwMode="auto">
            <a:xfrm>
              <a:off x="6000115" y="974090"/>
              <a:ext cx="203200" cy="523875"/>
              <a:chOff x="6167755" y="2726690"/>
              <a:chExt cx="203200" cy="523875"/>
            </a:xfrm>
          </p:grpSpPr>
          <p:sp>
            <p:nvSpPr>
              <p:cNvPr id="12329" name="Oval 16"/>
              <p:cNvSpPr>
                <a:spLocks noChangeArrowheads="1"/>
              </p:cNvSpPr>
              <p:nvPr/>
            </p:nvSpPr>
            <p:spPr bwMode="auto">
              <a:xfrm>
                <a:off x="6231255" y="2726690"/>
                <a:ext cx="82550" cy="84138"/>
              </a:xfrm>
              <a:prstGeom prst="ellipse">
                <a:avLst/>
              </a:pr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30" name="Freeform 17"/>
              <p:cNvSpPr>
                <a:spLocks/>
              </p:cNvSpPr>
              <p:nvPr/>
            </p:nvSpPr>
            <p:spPr bwMode="auto">
              <a:xfrm>
                <a:off x="6167755" y="281559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20" name="组合 130"/>
            <p:cNvGrpSpPr>
              <a:grpSpLocks/>
            </p:cNvGrpSpPr>
            <p:nvPr/>
          </p:nvGrpSpPr>
          <p:grpSpPr bwMode="auto">
            <a:xfrm>
              <a:off x="5383848" y="1399540"/>
              <a:ext cx="203200" cy="523875"/>
              <a:chOff x="5277168" y="2428240"/>
              <a:chExt cx="203200" cy="523875"/>
            </a:xfrm>
          </p:grpSpPr>
          <p:sp>
            <p:nvSpPr>
              <p:cNvPr id="12327" name="Oval 28"/>
              <p:cNvSpPr>
                <a:spLocks noChangeArrowheads="1"/>
              </p:cNvSpPr>
              <p:nvPr/>
            </p:nvSpPr>
            <p:spPr bwMode="auto">
              <a:xfrm>
                <a:off x="5334318" y="2428240"/>
                <a:ext cx="82550"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28" name="Freeform 29"/>
              <p:cNvSpPr>
                <a:spLocks/>
              </p:cNvSpPr>
              <p:nvPr/>
            </p:nvSpPr>
            <p:spPr bwMode="auto">
              <a:xfrm>
                <a:off x="5277168" y="2517140"/>
                <a:ext cx="203200" cy="434975"/>
              </a:xfrm>
              <a:custGeom>
                <a:avLst/>
                <a:gdLst>
                  <a:gd name="T0" fmla="*/ 0 w 39"/>
                  <a:gd name="T1" fmla="*/ 57647 h 83"/>
                  <a:gd name="T2" fmla="*/ 98995 w 39"/>
                  <a:gd name="T3" fmla="*/ 0 h 83"/>
                  <a:gd name="T4" fmla="*/ 203200 w 39"/>
                  <a:gd name="T5" fmla="*/ 57647 h 83"/>
                  <a:gd name="T6" fmla="*/ 203200 w 39"/>
                  <a:gd name="T7" fmla="*/ 57647 h 83"/>
                  <a:gd name="T8" fmla="*/ 203200 w 39"/>
                  <a:gd name="T9" fmla="*/ 225348 h 83"/>
                  <a:gd name="T10" fmla="*/ 18235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09415 w 39"/>
                  <a:gd name="T27" fmla="*/ 419253 h 83"/>
                  <a:gd name="T28" fmla="*/ 109415 w 39"/>
                  <a:gd name="T29" fmla="*/ 419253 h 83"/>
                  <a:gd name="T30" fmla="*/ 109415 w 39"/>
                  <a:gd name="T31" fmla="*/ 230589 h 83"/>
                  <a:gd name="T32" fmla="*/ 98995 w 39"/>
                  <a:gd name="T33" fmla="*/ 209627 h 83"/>
                  <a:gd name="T34" fmla="*/ 88574 w 39"/>
                  <a:gd name="T35" fmla="*/ 230589 h 83"/>
                  <a:gd name="T36" fmla="*/ 88574 w 39"/>
                  <a:gd name="T37" fmla="*/ 419253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764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3" y="83"/>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21" name="组合 133"/>
            <p:cNvGrpSpPr>
              <a:grpSpLocks/>
            </p:cNvGrpSpPr>
            <p:nvPr/>
          </p:nvGrpSpPr>
          <p:grpSpPr bwMode="auto">
            <a:xfrm>
              <a:off x="5720081" y="1340803"/>
              <a:ext cx="203200" cy="523875"/>
              <a:chOff x="6137593" y="2118678"/>
              <a:chExt cx="203200" cy="523875"/>
            </a:xfrm>
          </p:grpSpPr>
          <p:sp>
            <p:nvSpPr>
              <p:cNvPr id="12325" name="Oval 22"/>
              <p:cNvSpPr>
                <a:spLocks noChangeArrowheads="1"/>
              </p:cNvSpPr>
              <p:nvPr/>
            </p:nvSpPr>
            <p:spPr bwMode="auto">
              <a:xfrm>
                <a:off x="6194743" y="2118678"/>
                <a:ext cx="82550" cy="84138"/>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26" name="Freeform 23"/>
              <p:cNvSpPr>
                <a:spLocks/>
              </p:cNvSpPr>
              <p:nvPr/>
            </p:nvSpPr>
            <p:spPr bwMode="auto">
              <a:xfrm>
                <a:off x="6137593" y="2207578"/>
                <a:ext cx="203200" cy="434975"/>
              </a:xfrm>
              <a:custGeom>
                <a:avLst/>
                <a:gdLst>
                  <a:gd name="T0" fmla="*/ 0 w 39"/>
                  <a:gd name="T1" fmla="*/ 52407 h 83"/>
                  <a:gd name="T2" fmla="*/ 98995 w 39"/>
                  <a:gd name="T3" fmla="*/ 0 h 83"/>
                  <a:gd name="T4" fmla="*/ 203200 w 39"/>
                  <a:gd name="T5" fmla="*/ 52407 h 83"/>
                  <a:gd name="T6" fmla="*/ 203200 w 39"/>
                  <a:gd name="T7" fmla="*/ 52407 h 83"/>
                  <a:gd name="T8" fmla="*/ 203200 w 39"/>
                  <a:gd name="T9" fmla="*/ 225348 h 83"/>
                  <a:gd name="T10" fmla="*/ 182359 w 39"/>
                  <a:gd name="T11" fmla="*/ 241070 h 83"/>
                  <a:gd name="T12" fmla="*/ 166728 w 39"/>
                  <a:gd name="T13" fmla="*/ 225348 h 83"/>
                  <a:gd name="T14" fmla="*/ 166728 w 39"/>
                  <a:gd name="T15" fmla="*/ 73369 h 83"/>
                  <a:gd name="T16" fmla="*/ 151097 w 39"/>
                  <a:gd name="T17" fmla="*/ 73369 h 83"/>
                  <a:gd name="T18" fmla="*/ 151097 w 39"/>
                  <a:gd name="T19" fmla="*/ 414012 h 83"/>
                  <a:gd name="T20" fmla="*/ 151097 w 39"/>
                  <a:gd name="T21" fmla="*/ 414012 h 83"/>
                  <a:gd name="T22" fmla="*/ 151097 w 39"/>
                  <a:gd name="T23" fmla="*/ 414012 h 83"/>
                  <a:gd name="T24" fmla="*/ 130256 w 39"/>
                  <a:gd name="T25" fmla="*/ 434975 h 83"/>
                  <a:gd name="T26" fmla="*/ 109415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0"/>
                      <a:pt x="9" y="0"/>
                      <a:pt x="19" y="0"/>
                    </a:cubicBezTo>
                    <a:cubicBezTo>
                      <a:pt x="29" y="0"/>
                      <a:pt x="38" y="0"/>
                      <a:pt x="39" y="10"/>
                    </a:cubicBezTo>
                    <a:cubicBezTo>
                      <a:pt x="39" y="10"/>
                      <a:pt x="39" y="10"/>
                      <a:pt x="39" y="10"/>
                    </a:cubicBezTo>
                    <a:cubicBezTo>
                      <a:pt x="39" y="43"/>
                      <a:pt x="39" y="43"/>
                      <a:pt x="39" y="43"/>
                    </a:cubicBezTo>
                    <a:cubicBezTo>
                      <a:pt x="39" y="45"/>
                      <a:pt x="37" y="46"/>
                      <a:pt x="35" y="46"/>
                    </a:cubicBezTo>
                    <a:cubicBezTo>
                      <a:pt x="33" y="46"/>
                      <a:pt x="32" y="45"/>
                      <a:pt x="32" y="43"/>
                    </a:cubicBezTo>
                    <a:cubicBezTo>
                      <a:pt x="32" y="14"/>
                      <a:pt x="32" y="14"/>
                      <a:pt x="32" y="14"/>
                    </a:cubicBezTo>
                    <a:cubicBezTo>
                      <a:pt x="29" y="14"/>
                      <a:pt x="29" y="14"/>
                      <a:pt x="29" y="14"/>
                    </a:cubicBezTo>
                    <a:cubicBezTo>
                      <a:pt x="29" y="79"/>
                      <a:pt x="29" y="79"/>
                      <a:pt x="29" y="79"/>
                    </a:cubicBezTo>
                    <a:cubicBezTo>
                      <a:pt x="29" y="79"/>
                      <a:pt x="29" y="79"/>
                      <a:pt x="29" y="79"/>
                    </a:cubicBezTo>
                    <a:cubicBezTo>
                      <a:pt x="29" y="79"/>
                      <a:pt x="29" y="79"/>
                      <a:pt x="29" y="79"/>
                    </a:cubicBezTo>
                    <a:cubicBezTo>
                      <a:pt x="29" y="81"/>
                      <a:pt x="28" y="83"/>
                      <a:pt x="25" y="83"/>
                    </a:cubicBezTo>
                    <a:cubicBezTo>
                      <a:pt x="23" y="83"/>
                      <a:pt x="21" y="82"/>
                      <a:pt x="21" y="80"/>
                    </a:cubicBezTo>
                    <a:cubicBezTo>
                      <a:pt x="21" y="79"/>
                      <a:pt x="21" y="79"/>
                      <a:pt x="21" y="79"/>
                    </a:cubicBezTo>
                    <a:cubicBezTo>
                      <a:pt x="21" y="43"/>
                      <a:pt x="21" y="43"/>
                      <a:pt x="21" y="43"/>
                    </a:cubicBezTo>
                    <a:cubicBezTo>
                      <a:pt x="21" y="41"/>
                      <a:pt x="21" y="40"/>
                      <a:pt x="19" y="40"/>
                    </a:cubicBezTo>
                    <a:cubicBezTo>
                      <a:pt x="17" y="40"/>
                      <a:pt x="17" y="41"/>
                      <a:pt x="17" y="43"/>
                    </a:cubicBezTo>
                    <a:cubicBezTo>
                      <a:pt x="17" y="79"/>
                      <a:pt x="17" y="79"/>
                      <a:pt x="17" y="79"/>
                    </a:cubicBezTo>
                    <a:cubicBezTo>
                      <a:pt x="17" y="79"/>
                      <a:pt x="17" y="80"/>
                      <a:pt x="17" y="80"/>
                    </a:cubicBezTo>
                    <a:cubicBezTo>
                      <a:pt x="17" y="82"/>
                      <a:pt x="15" y="83"/>
                      <a:pt x="13"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6"/>
                      <a:pt x="3" y="46"/>
                    </a:cubicBezTo>
                    <a:cubicBezTo>
                      <a:pt x="1" y="46"/>
                      <a:pt x="0" y="45"/>
                      <a:pt x="0" y="43"/>
                    </a:cubicBezTo>
                    <a:cubicBezTo>
                      <a:pt x="0" y="10"/>
                      <a:pt x="0" y="10"/>
                      <a:pt x="0" y="10"/>
                    </a:cubicBezTo>
                    <a:cubicBezTo>
                      <a:pt x="0" y="10"/>
                      <a:pt x="0" y="10"/>
                      <a:pt x="0" y="10"/>
                    </a:cubicBez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2322" name="组合 136"/>
            <p:cNvGrpSpPr>
              <a:grpSpLocks/>
            </p:cNvGrpSpPr>
            <p:nvPr/>
          </p:nvGrpSpPr>
          <p:grpSpPr bwMode="auto">
            <a:xfrm>
              <a:off x="6411279" y="1551464"/>
              <a:ext cx="203200" cy="525462"/>
              <a:chOff x="5772468" y="2610803"/>
              <a:chExt cx="203200" cy="525462"/>
            </a:xfrm>
          </p:grpSpPr>
          <p:sp>
            <p:nvSpPr>
              <p:cNvPr id="12323" name="Oval 24"/>
              <p:cNvSpPr>
                <a:spLocks noChangeArrowheads="1"/>
              </p:cNvSpPr>
              <p:nvPr/>
            </p:nvSpPr>
            <p:spPr bwMode="auto">
              <a:xfrm>
                <a:off x="5829618" y="2610803"/>
                <a:ext cx="88900" cy="8413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324" name="Freeform 25"/>
              <p:cNvSpPr>
                <a:spLocks/>
              </p:cNvSpPr>
              <p:nvPr/>
            </p:nvSpPr>
            <p:spPr bwMode="auto">
              <a:xfrm>
                <a:off x="5772468" y="2701290"/>
                <a:ext cx="203200" cy="434975"/>
              </a:xfrm>
              <a:custGeom>
                <a:avLst/>
                <a:gdLst>
                  <a:gd name="T0" fmla="*/ 0 w 39"/>
                  <a:gd name="T1" fmla="*/ 52407 h 83"/>
                  <a:gd name="T2" fmla="*/ 98995 w 39"/>
                  <a:gd name="T3" fmla="*/ 0 h 83"/>
                  <a:gd name="T4" fmla="*/ 203200 w 39"/>
                  <a:gd name="T5" fmla="*/ 52407 h 83"/>
                  <a:gd name="T6" fmla="*/ 203200 w 39"/>
                  <a:gd name="T7" fmla="*/ 57647 h 83"/>
                  <a:gd name="T8" fmla="*/ 203200 w 39"/>
                  <a:gd name="T9" fmla="*/ 225348 h 83"/>
                  <a:gd name="T10" fmla="*/ 18756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19" y="0"/>
                    </a:cubicBezTo>
                    <a:cubicBezTo>
                      <a:pt x="29" y="0"/>
                      <a:pt x="39" y="1"/>
                      <a:pt x="39" y="10"/>
                    </a:cubicBezTo>
                    <a:cubicBezTo>
                      <a:pt x="39" y="10"/>
                      <a:pt x="39" y="10"/>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4" y="83"/>
                      <a:pt x="22" y="82"/>
                      <a:pt x="22" y="80"/>
                    </a:cubicBezTo>
                    <a:cubicBezTo>
                      <a:pt x="22" y="80"/>
                      <a:pt x="22" y="80"/>
                      <a:pt x="21" y="79"/>
                    </a:cubicBezTo>
                    <a:cubicBezTo>
                      <a:pt x="21" y="43"/>
                      <a:pt x="21" y="43"/>
                      <a:pt x="21" y="43"/>
                    </a:cubicBezTo>
                    <a:cubicBezTo>
                      <a:pt x="21" y="42"/>
                      <a:pt x="21" y="40"/>
                      <a:pt x="19" y="40"/>
                    </a:cubicBezTo>
                    <a:cubicBezTo>
                      <a:pt x="18" y="40"/>
                      <a:pt x="17" y="42"/>
                      <a:pt x="17" y="43"/>
                    </a:cubicBezTo>
                    <a:cubicBezTo>
                      <a:pt x="17" y="79"/>
                      <a:pt x="17" y="79"/>
                      <a:pt x="17" y="79"/>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0"/>
                      <a:pt x="0" y="10"/>
                      <a:pt x="0" y="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sp>
        <p:nvSpPr>
          <p:cNvPr id="12292" name="等腰三角形 88"/>
          <p:cNvSpPr>
            <a:spLocks noChangeArrowheads="1"/>
          </p:cNvSpPr>
          <p:nvPr/>
        </p:nvSpPr>
        <p:spPr bwMode="auto">
          <a:xfrm rot="5400000">
            <a:off x="231776" y="2555875"/>
            <a:ext cx="303212"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06513" y="495300"/>
            <a:ext cx="6261100" cy="646113"/>
          </a:xfrm>
          <a:prstGeom prst="rect">
            <a:avLst/>
          </a:prstGeom>
        </p:spPr>
        <p:txBody>
          <a:bodyPr>
            <a:spAutoFit/>
          </a:bodyPr>
          <a:lstStyle/>
          <a:p>
            <a:pPr algn="just" eaLnBrk="1" hangingPunct="1">
              <a:defRPr/>
            </a:pP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59</a:t>
            </a:r>
            <a:r>
              <a:rPr lang="en-US"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的中国智能手机用户已经用手机来网购</a:t>
            </a:r>
            <a:endPar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0723"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30724" name="组合 29"/>
          <p:cNvGrpSpPr>
            <a:grpSpLocks/>
          </p:cNvGrpSpPr>
          <p:nvPr/>
        </p:nvGrpSpPr>
        <p:grpSpPr bwMode="auto">
          <a:xfrm>
            <a:off x="4857750" y="1566863"/>
            <a:ext cx="4121150" cy="3576637"/>
            <a:chOff x="4432300" y="1609725"/>
            <a:chExt cx="3657295" cy="3175135"/>
          </a:xfrm>
        </p:grpSpPr>
        <p:sp>
          <p:nvSpPr>
            <p:cNvPr id="30748" name="Freeform 5"/>
            <p:cNvSpPr>
              <a:spLocks/>
            </p:cNvSpPr>
            <p:nvPr/>
          </p:nvSpPr>
          <p:spPr bwMode="auto">
            <a:xfrm>
              <a:off x="4926013" y="2320925"/>
              <a:ext cx="1635125" cy="1625600"/>
            </a:xfrm>
            <a:custGeom>
              <a:avLst/>
              <a:gdLst>
                <a:gd name="T0" fmla="*/ 989931 w 517"/>
                <a:gd name="T1" fmla="*/ 1521233 h 514"/>
                <a:gd name="T2" fmla="*/ 158136 w 517"/>
                <a:gd name="T3" fmla="*/ 1160691 h 514"/>
                <a:gd name="T4" fmla="*/ 243529 w 517"/>
                <a:gd name="T5" fmla="*/ 920330 h 514"/>
                <a:gd name="T6" fmla="*/ 376363 w 517"/>
                <a:gd name="T7" fmla="*/ 0 h 514"/>
                <a:gd name="T8" fmla="*/ 898212 w 517"/>
                <a:gd name="T9" fmla="*/ 224548 h 514"/>
                <a:gd name="T10" fmla="*/ 1530755 w 517"/>
                <a:gd name="T11" fmla="*/ 1103763 h 514"/>
                <a:gd name="T12" fmla="*/ 1635125 w 517"/>
                <a:gd name="T13" fmla="*/ 1274546 h 514"/>
                <a:gd name="T14" fmla="*/ 1163880 w 517"/>
                <a:gd name="T15" fmla="*/ 1625600 h 514"/>
                <a:gd name="T16" fmla="*/ 989931 w 517"/>
                <a:gd name="T17" fmla="*/ 1521233 h 5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17" h="514">
                  <a:moveTo>
                    <a:pt x="313" y="481"/>
                  </a:moveTo>
                  <a:cubicBezTo>
                    <a:pt x="313" y="481"/>
                    <a:pt x="101" y="431"/>
                    <a:pt x="50" y="367"/>
                  </a:cubicBezTo>
                  <a:cubicBezTo>
                    <a:pt x="0" y="304"/>
                    <a:pt x="77" y="291"/>
                    <a:pt x="77" y="291"/>
                  </a:cubicBezTo>
                  <a:cubicBezTo>
                    <a:pt x="119" y="0"/>
                    <a:pt x="119" y="0"/>
                    <a:pt x="119" y="0"/>
                  </a:cubicBezTo>
                  <a:cubicBezTo>
                    <a:pt x="119" y="0"/>
                    <a:pt x="273" y="64"/>
                    <a:pt x="284" y="71"/>
                  </a:cubicBezTo>
                  <a:cubicBezTo>
                    <a:pt x="296" y="79"/>
                    <a:pt x="484" y="349"/>
                    <a:pt x="484" y="349"/>
                  </a:cubicBezTo>
                  <a:cubicBezTo>
                    <a:pt x="517" y="403"/>
                    <a:pt x="517" y="403"/>
                    <a:pt x="517" y="403"/>
                  </a:cubicBezTo>
                  <a:cubicBezTo>
                    <a:pt x="368" y="514"/>
                    <a:pt x="368" y="514"/>
                    <a:pt x="368" y="514"/>
                  </a:cubicBezTo>
                  <a:lnTo>
                    <a:pt x="313" y="481"/>
                  </a:lnTo>
                  <a:close/>
                </a:path>
              </a:pathLst>
            </a:custGeom>
            <a:solidFill>
              <a:srgbClr val="F6C49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49" name="Freeform 6"/>
            <p:cNvSpPr>
              <a:spLocks/>
            </p:cNvSpPr>
            <p:nvPr/>
          </p:nvSpPr>
          <p:spPr bwMode="auto">
            <a:xfrm>
              <a:off x="4738688" y="3162300"/>
              <a:ext cx="512763" cy="361950"/>
            </a:xfrm>
            <a:custGeom>
              <a:avLst/>
              <a:gdLst>
                <a:gd name="T0" fmla="*/ 9496 w 162"/>
                <a:gd name="T1" fmla="*/ 50800 h 114"/>
                <a:gd name="T2" fmla="*/ 0 w 162"/>
                <a:gd name="T3" fmla="*/ 85725 h 114"/>
                <a:gd name="T4" fmla="*/ 164591 w 162"/>
                <a:gd name="T5" fmla="*/ 241300 h 114"/>
                <a:gd name="T6" fmla="*/ 345007 w 162"/>
                <a:gd name="T7" fmla="*/ 339725 h 114"/>
                <a:gd name="T8" fmla="*/ 455789 w 162"/>
                <a:gd name="T9" fmla="*/ 336550 h 114"/>
                <a:gd name="T10" fmla="*/ 500102 w 162"/>
                <a:gd name="T11" fmla="*/ 241300 h 114"/>
                <a:gd name="T12" fmla="*/ 433633 w 162"/>
                <a:gd name="T13" fmla="*/ 155575 h 114"/>
                <a:gd name="T14" fmla="*/ 243721 w 162"/>
                <a:gd name="T15" fmla="*/ 66675 h 114"/>
                <a:gd name="T16" fmla="*/ 9496 w 162"/>
                <a:gd name="T17" fmla="*/ 50800 h 1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114">
                  <a:moveTo>
                    <a:pt x="3" y="16"/>
                  </a:moveTo>
                  <a:cubicBezTo>
                    <a:pt x="1" y="19"/>
                    <a:pt x="0" y="23"/>
                    <a:pt x="0" y="27"/>
                  </a:cubicBezTo>
                  <a:cubicBezTo>
                    <a:pt x="0" y="42"/>
                    <a:pt x="33" y="67"/>
                    <a:pt x="52" y="76"/>
                  </a:cubicBezTo>
                  <a:cubicBezTo>
                    <a:pt x="52" y="76"/>
                    <a:pt x="109" y="107"/>
                    <a:pt x="109" y="107"/>
                  </a:cubicBezTo>
                  <a:cubicBezTo>
                    <a:pt x="125" y="114"/>
                    <a:pt x="140" y="114"/>
                    <a:pt x="144" y="106"/>
                  </a:cubicBezTo>
                  <a:cubicBezTo>
                    <a:pt x="158" y="76"/>
                    <a:pt x="158" y="76"/>
                    <a:pt x="158" y="76"/>
                  </a:cubicBezTo>
                  <a:cubicBezTo>
                    <a:pt x="162" y="68"/>
                    <a:pt x="152" y="56"/>
                    <a:pt x="137" y="49"/>
                  </a:cubicBezTo>
                  <a:cubicBezTo>
                    <a:pt x="137" y="49"/>
                    <a:pt x="77" y="21"/>
                    <a:pt x="77" y="21"/>
                  </a:cubicBezTo>
                  <a:cubicBezTo>
                    <a:pt x="63" y="15"/>
                    <a:pt x="11" y="0"/>
                    <a:pt x="3" y="16"/>
                  </a:cubicBezTo>
                  <a:close/>
                </a:path>
              </a:pathLst>
            </a:custGeom>
            <a:solidFill>
              <a:srgbClr val="F6C49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50" name="Freeform 7"/>
            <p:cNvSpPr>
              <a:spLocks/>
            </p:cNvSpPr>
            <p:nvPr/>
          </p:nvSpPr>
          <p:spPr bwMode="auto">
            <a:xfrm>
              <a:off x="4521200" y="2773363"/>
              <a:ext cx="515938" cy="360363"/>
            </a:xfrm>
            <a:custGeom>
              <a:avLst/>
              <a:gdLst>
                <a:gd name="T0" fmla="*/ 9496 w 163"/>
                <a:gd name="T1" fmla="*/ 34772 h 114"/>
                <a:gd name="T2" fmla="*/ 3165 w 163"/>
                <a:gd name="T3" fmla="*/ 53738 h 114"/>
                <a:gd name="T4" fmla="*/ 50644 w 163"/>
                <a:gd name="T5" fmla="*/ 148571 h 114"/>
                <a:gd name="T6" fmla="*/ 129776 w 163"/>
                <a:gd name="T7" fmla="*/ 224437 h 114"/>
                <a:gd name="T8" fmla="*/ 227899 w 163"/>
                <a:gd name="T9" fmla="*/ 278175 h 114"/>
                <a:gd name="T10" fmla="*/ 338683 w 163"/>
                <a:gd name="T11" fmla="*/ 338235 h 114"/>
                <a:gd name="T12" fmla="*/ 449467 w 163"/>
                <a:gd name="T13" fmla="*/ 325591 h 114"/>
                <a:gd name="T14" fmla="*/ 503277 w 163"/>
                <a:gd name="T15" fmla="*/ 218114 h 114"/>
                <a:gd name="T16" fmla="*/ 436806 w 163"/>
                <a:gd name="T17" fmla="*/ 123282 h 114"/>
                <a:gd name="T18" fmla="*/ 250056 w 163"/>
                <a:gd name="T19" fmla="*/ 34772 h 114"/>
                <a:gd name="T20" fmla="*/ 123445 w 163"/>
                <a:gd name="T21" fmla="*/ 6322 h 114"/>
                <a:gd name="T22" fmla="*/ 41148 w 163"/>
                <a:gd name="T23" fmla="*/ 9483 h 114"/>
                <a:gd name="T24" fmla="*/ 9496 w 163"/>
                <a:gd name="T25" fmla="*/ 34772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3" h="114">
                  <a:moveTo>
                    <a:pt x="3" y="11"/>
                  </a:moveTo>
                  <a:cubicBezTo>
                    <a:pt x="2" y="13"/>
                    <a:pt x="2" y="15"/>
                    <a:pt x="1" y="17"/>
                  </a:cubicBezTo>
                  <a:cubicBezTo>
                    <a:pt x="0" y="29"/>
                    <a:pt x="9" y="39"/>
                    <a:pt x="16" y="47"/>
                  </a:cubicBezTo>
                  <a:cubicBezTo>
                    <a:pt x="23" y="56"/>
                    <a:pt x="31" y="65"/>
                    <a:pt x="41" y="71"/>
                  </a:cubicBezTo>
                  <a:cubicBezTo>
                    <a:pt x="51" y="78"/>
                    <a:pt x="62" y="83"/>
                    <a:pt x="72" y="88"/>
                  </a:cubicBezTo>
                  <a:cubicBezTo>
                    <a:pt x="83" y="95"/>
                    <a:pt x="95" y="101"/>
                    <a:pt x="107" y="107"/>
                  </a:cubicBezTo>
                  <a:cubicBezTo>
                    <a:pt x="122" y="114"/>
                    <a:pt x="138" y="112"/>
                    <a:pt x="142" y="103"/>
                  </a:cubicBezTo>
                  <a:cubicBezTo>
                    <a:pt x="159" y="69"/>
                    <a:pt x="159" y="69"/>
                    <a:pt x="159" y="69"/>
                  </a:cubicBezTo>
                  <a:cubicBezTo>
                    <a:pt x="163" y="60"/>
                    <a:pt x="154" y="46"/>
                    <a:pt x="138" y="39"/>
                  </a:cubicBezTo>
                  <a:cubicBezTo>
                    <a:pt x="138" y="39"/>
                    <a:pt x="79" y="11"/>
                    <a:pt x="79" y="11"/>
                  </a:cubicBezTo>
                  <a:cubicBezTo>
                    <a:pt x="66" y="6"/>
                    <a:pt x="53" y="3"/>
                    <a:pt x="39" y="2"/>
                  </a:cubicBezTo>
                  <a:cubicBezTo>
                    <a:pt x="31" y="1"/>
                    <a:pt x="21" y="0"/>
                    <a:pt x="13" y="3"/>
                  </a:cubicBezTo>
                  <a:cubicBezTo>
                    <a:pt x="10" y="5"/>
                    <a:pt x="6" y="8"/>
                    <a:pt x="3" y="11"/>
                  </a:cubicBezTo>
                  <a:close/>
                </a:path>
              </a:pathLst>
            </a:custGeom>
            <a:solidFill>
              <a:srgbClr val="F6C49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51" name="Freeform 8"/>
            <p:cNvSpPr>
              <a:spLocks/>
            </p:cNvSpPr>
            <p:nvPr/>
          </p:nvSpPr>
          <p:spPr bwMode="auto">
            <a:xfrm>
              <a:off x="4432300" y="2400300"/>
              <a:ext cx="525463" cy="369888"/>
            </a:xfrm>
            <a:custGeom>
              <a:avLst/>
              <a:gdLst>
                <a:gd name="T0" fmla="*/ 15827 w 166"/>
                <a:gd name="T1" fmla="*/ 47422 h 117"/>
                <a:gd name="T2" fmla="*/ 9496 w 166"/>
                <a:gd name="T3" fmla="*/ 63229 h 117"/>
                <a:gd name="T4" fmla="*/ 31654 w 166"/>
                <a:gd name="T5" fmla="*/ 142265 h 117"/>
                <a:gd name="T6" fmla="*/ 98129 w 166"/>
                <a:gd name="T7" fmla="*/ 218139 h 117"/>
                <a:gd name="T8" fmla="*/ 148776 w 166"/>
                <a:gd name="T9" fmla="*/ 252915 h 117"/>
                <a:gd name="T10" fmla="*/ 332371 w 166"/>
                <a:gd name="T11" fmla="*/ 338274 h 117"/>
                <a:gd name="T12" fmla="*/ 348198 w 166"/>
                <a:gd name="T13" fmla="*/ 344597 h 117"/>
                <a:gd name="T14" fmla="*/ 462154 w 166"/>
                <a:gd name="T15" fmla="*/ 338274 h 117"/>
                <a:gd name="T16" fmla="*/ 512801 w 166"/>
                <a:gd name="T17" fmla="*/ 230785 h 117"/>
                <a:gd name="T18" fmla="*/ 446327 w 166"/>
                <a:gd name="T19" fmla="*/ 142265 h 117"/>
                <a:gd name="T20" fmla="*/ 259566 w 166"/>
                <a:gd name="T21" fmla="*/ 53744 h 117"/>
                <a:gd name="T22" fmla="*/ 15827 w 166"/>
                <a:gd name="T23" fmla="*/ 47422 h 1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6" h="117">
                  <a:moveTo>
                    <a:pt x="5" y="15"/>
                  </a:moveTo>
                  <a:cubicBezTo>
                    <a:pt x="4" y="17"/>
                    <a:pt x="4" y="18"/>
                    <a:pt x="3" y="20"/>
                  </a:cubicBezTo>
                  <a:cubicBezTo>
                    <a:pt x="0" y="28"/>
                    <a:pt x="5" y="38"/>
                    <a:pt x="10" y="45"/>
                  </a:cubicBezTo>
                  <a:cubicBezTo>
                    <a:pt x="16" y="54"/>
                    <a:pt x="23" y="62"/>
                    <a:pt x="31" y="69"/>
                  </a:cubicBezTo>
                  <a:cubicBezTo>
                    <a:pt x="36" y="73"/>
                    <a:pt x="42" y="77"/>
                    <a:pt x="47" y="80"/>
                  </a:cubicBezTo>
                  <a:cubicBezTo>
                    <a:pt x="65" y="90"/>
                    <a:pt x="86" y="98"/>
                    <a:pt x="105" y="107"/>
                  </a:cubicBezTo>
                  <a:cubicBezTo>
                    <a:pt x="107" y="108"/>
                    <a:pt x="108" y="109"/>
                    <a:pt x="110" y="109"/>
                  </a:cubicBezTo>
                  <a:cubicBezTo>
                    <a:pt x="126" y="117"/>
                    <a:pt x="142" y="115"/>
                    <a:pt x="146" y="107"/>
                  </a:cubicBezTo>
                  <a:cubicBezTo>
                    <a:pt x="162" y="73"/>
                    <a:pt x="162" y="73"/>
                    <a:pt x="162" y="73"/>
                  </a:cubicBezTo>
                  <a:cubicBezTo>
                    <a:pt x="166" y="65"/>
                    <a:pt x="157" y="52"/>
                    <a:pt x="141" y="45"/>
                  </a:cubicBezTo>
                  <a:cubicBezTo>
                    <a:pt x="141" y="45"/>
                    <a:pt x="82" y="17"/>
                    <a:pt x="82" y="17"/>
                  </a:cubicBezTo>
                  <a:cubicBezTo>
                    <a:pt x="64" y="9"/>
                    <a:pt x="14" y="0"/>
                    <a:pt x="5" y="15"/>
                  </a:cubicBezTo>
                  <a:close/>
                </a:path>
              </a:pathLst>
            </a:custGeom>
            <a:solidFill>
              <a:srgbClr val="F6C49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52" name="Freeform 9"/>
            <p:cNvSpPr>
              <a:spLocks/>
            </p:cNvSpPr>
            <p:nvPr/>
          </p:nvSpPr>
          <p:spPr bwMode="auto">
            <a:xfrm>
              <a:off x="4467225" y="1609725"/>
              <a:ext cx="1552575" cy="2049463"/>
            </a:xfrm>
            <a:custGeom>
              <a:avLst/>
              <a:gdLst>
                <a:gd name="T0" fmla="*/ 600793 w 491"/>
                <a:gd name="T1" fmla="*/ 1976720 h 648"/>
                <a:gd name="T2" fmla="*/ 720951 w 491"/>
                <a:gd name="T3" fmla="*/ 2030486 h 648"/>
                <a:gd name="T4" fmla="*/ 1479847 w 491"/>
                <a:gd name="T5" fmla="*/ 1745839 h 648"/>
                <a:gd name="T6" fmla="*/ 1533603 w 491"/>
                <a:gd name="T7" fmla="*/ 1625654 h 648"/>
                <a:gd name="T8" fmla="*/ 951782 w 491"/>
                <a:gd name="T9" fmla="*/ 72743 h 648"/>
                <a:gd name="T10" fmla="*/ 831624 w 491"/>
                <a:gd name="T11" fmla="*/ 18977 h 648"/>
                <a:gd name="T12" fmla="*/ 72728 w 491"/>
                <a:gd name="T13" fmla="*/ 303624 h 648"/>
                <a:gd name="T14" fmla="*/ 18972 w 491"/>
                <a:gd name="T15" fmla="*/ 423809 h 648"/>
                <a:gd name="T16" fmla="*/ 600793 w 491"/>
                <a:gd name="T17" fmla="*/ 1976720 h 6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1" h="648">
                  <a:moveTo>
                    <a:pt x="190" y="625"/>
                  </a:moveTo>
                  <a:cubicBezTo>
                    <a:pt x="196" y="640"/>
                    <a:pt x="213" y="648"/>
                    <a:pt x="228" y="642"/>
                  </a:cubicBezTo>
                  <a:cubicBezTo>
                    <a:pt x="468" y="552"/>
                    <a:pt x="468" y="552"/>
                    <a:pt x="468" y="552"/>
                  </a:cubicBezTo>
                  <a:cubicBezTo>
                    <a:pt x="483" y="547"/>
                    <a:pt x="491" y="529"/>
                    <a:pt x="485" y="514"/>
                  </a:cubicBezTo>
                  <a:cubicBezTo>
                    <a:pt x="301" y="23"/>
                    <a:pt x="301" y="23"/>
                    <a:pt x="301" y="23"/>
                  </a:cubicBezTo>
                  <a:cubicBezTo>
                    <a:pt x="296" y="8"/>
                    <a:pt x="279" y="0"/>
                    <a:pt x="263" y="6"/>
                  </a:cubicBezTo>
                  <a:cubicBezTo>
                    <a:pt x="23" y="96"/>
                    <a:pt x="23" y="96"/>
                    <a:pt x="23" y="96"/>
                  </a:cubicBezTo>
                  <a:cubicBezTo>
                    <a:pt x="8" y="101"/>
                    <a:pt x="0" y="119"/>
                    <a:pt x="6" y="134"/>
                  </a:cubicBezTo>
                  <a:lnTo>
                    <a:pt x="190" y="625"/>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53" name="Freeform 10"/>
            <p:cNvSpPr>
              <a:spLocks/>
            </p:cNvSpPr>
            <p:nvPr/>
          </p:nvSpPr>
          <p:spPr bwMode="auto">
            <a:xfrm>
              <a:off x="4594225" y="1774825"/>
              <a:ext cx="1217613" cy="1492250"/>
            </a:xfrm>
            <a:custGeom>
              <a:avLst/>
              <a:gdLst>
                <a:gd name="T0" fmla="*/ 411142 w 385"/>
                <a:gd name="T1" fmla="*/ 1419534 h 472"/>
                <a:gd name="T2" fmla="*/ 540810 w 385"/>
                <a:gd name="T3" fmla="*/ 1473281 h 472"/>
                <a:gd name="T4" fmla="*/ 1135385 w 385"/>
                <a:gd name="T5" fmla="*/ 1248811 h 472"/>
                <a:gd name="T6" fmla="*/ 1198637 w 385"/>
                <a:gd name="T7" fmla="*/ 1125511 h 472"/>
                <a:gd name="T8" fmla="*/ 803308 w 385"/>
                <a:gd name="T9" fmla="*/ 72716 h 472"/>
                <a:gd name="T10" fmla="*/ 673640 w 385"/>
                <a:gd name="T11" fmla="*/ 18969 h 472"/>
                <a:gd name="T12" fmla="*/ 79066 w 385"/>
                <a:gd name="T13" fmla="*/ 243439 h 472"/>
                <a:gd name="T14" fmla="*/ 15813 w 385"/>
                <a:gd name="T15" fmla="*/ 366739 h 472"/>
                <a:gd name="T16" fmla="*/ 411142 w 385"/>
                <a:gd name="T17" fmla="*/ 1419534 h 4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85" h="472">
                  <a:moveTo>
                    <a:pt x="130" y="449"/>
                  </a:moveTo>
                  <a:cubicBezTo>
                    <a:pt x="136" y="464"/>
                    <a:pt x="154" y="472"/>
                    <a:pt x="171" y="466"/>
                  </a:cubicBezTo>
                  <a:cubicBezTo>
                    <a:pt x="359" y="395"/>
                    <a:pt x="359" y="395"/>
                    <a:pt x="359" y="395"/>
                  </a:cubicBezTo>
                  <a:cubicBezTo>
                    <a:pt x="376" y="389"/>
                    <a:pt x="385" y="371"/>
                    <a:pt x="379" y="356"/>
                  </a:cubicBezTo>
                  <a:cubicBezTo>
                    <a:pt x="254" y="23"/>
                    <a:pt x="254" y="23"/>
                    <a:pt x="254" y="23"/>
                  </a:cubicBezTo>
                  <a:cubicBezTo>
                    <a:pt x="248" y="7"/>
                    <a:pt x="230" y="0"/>
                    <a:pt x="213" y="6"/>
                  </a:cubicBezTo>
                  <a:cubicBezTo>
                    <a:pt x="25" y="77"/>
                    <a:pt x="25" y="77"/>
                    <a:pt x="25" y="77"/>
                  </a:cubicBezTo>
                  <a:cubicBezTo>
                    <a:pt x="8" y="83"/>
                    <a:pt x="0" y="101"/>
                    <a:pt x="5" y="116"/>
                  </a:cubicBezTo>
                  <a:lnTo>
                    <a:pt x="130" y="449"/>
                  </a:lnTo>
                  <a:close/>
                </a:path>
              </a:pathLst>
            </a:custGeom>
            <a:solidFill>
              <a:srgbClr val="D4E5E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54" name="Freeform 11"/>
            <p:cNvSpPr>
              <a:spLocks/>
            </p:cNvSpPr>
            <p:nvPr/>
          </p:nvSpPr>
          <p:spPr bwMode="auto">
            <a:xfrm>
              <a:off x="5384800" y="3209925"/>
              <a:ext cx="271463" cy="222250"/>
            </a:xfrm>
            <a:custGeom>
              <a:avLst/>
              <a:gdLst>
                <a:gd name="T0" fmla="*/ 15783 w 86"/>
                <a:gd name="T1" fmla="*/ 155575 h 70"/>
                <a:gd name="T2" fmla="*/ 101009 w 86"/>
                <a:gd name="T3" fmla="*/ 209550 h 70"/>
                <a:gd name="T4" fmla="*/ 227271 w 86"/>
                <a:gd name="T5" fmla="*/ 161925 h 70"/>
                <a:gd name="T6" fmla="*/ 255680 w 86"/>
                <a:gd name="T7" fmla="*/ 63500 h 70"/>
                <a:gd name="T8" fmla="*/ 255680 w 86"/>
                <a:gd name="T9" fmla="*/ 63500 h 70"/>
                <a:gd name="T10" fmla="*/ 170454 w 86"/>
                <a:gd name="T11" fmla="*/ 12700 h 70"/>
                <a:gd name="T12" fmla="*/ 44192 w 86"/>
                <a:gd name="T13" fmla="*/ 60325 h 70"/>
                <a:gd name="T14" fmla="*/ 15783 w 86"/>
                <a:gd name="T15" fmla="*/ 155575 h 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6" h="70">
                  <a:moveTo>
                    <a:pt x="5" y="49"/>
                  </a:moveTo>
                  <a:cubicBezTo>
                    <a:pt x="10" y="62"/>
                    <a:pt x="22" y="70"/>
                    <a:pt x="32" y="66"/>
                  </a:cubicBezTo>
                  <a:cubicBezTo>
                    <a:pt x="72" y="51"/>
                    <a:pt x="72" y="51"/>
                    <a:pt x="72" y="51"/>
                  </a:cubicBezTo>
                  <a:cubicBezTo>
                    <a:pt x="82" y="47"/>
                    <a:pt x="86" y="33"/>
                    <a:pt x="81" y="20"/>
                  </a:cubicBezTo>
                  <a:cubicBezTo>
                    <a:pt x="81" y="20"/>
                    <a:pt x="81" y="20"/>
                    <a:pt x="81" y="20"/>
                  </a:cubicBezTo>
                  <a:cubicBezTo>
                    <a:pt x="77" y="7"/>
                    <a:pt x="64" y="0"/>
                    <a:pt x="54" y="4"/>
                  </a:cubicBezTo>
                  <a:cubicBezTo>
                    <a:pt x="14" y="19"/>
                    <a:pt x="14" y="19"/>
                    <a:pt x="14" y="19"/>
                  </a:cubicBezTo>
                  <a:cubicBezTo>
                    <a:pt x="4" y="22"/>
                    <a:pt x="0" y="36"/>
                    <a:pt x="5" y="49"/>
                  </a:cubicBezTo>
                  <a:close/>
                </a:path>
              </a:pathLst>
            </a:custGeom>
            <a:solidFill>
              <a:srgbClr val="6B788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55" name="Freeform 12"/>
            <p:cNvSpPr>
              <a:spLocks/>
            </p:cNvSpPr>
            <p:nvPr/>
          </p:nvSpPr>
          <p:spPr bwMode="auto">
            <a:xfrm>
              <a:off x="5384800" y="3209925"/>
              <a:ext cx="271463" cy="222250"/>
            </a:xfrm>
            <a:custGeom>
              <a:avLst/>
              <a:gdLst>
                <a:gd name="T0" fmla="*/ 15783 w 86"/>
                <a:gd name="T1" fmla="*/ 155575 h 70"/>
                <a:gd name="T2" fmla="*/ 101009 w 86"/>
                <a:gd name="T3" fmla="*/ 209550 h 70"/>
                <a:gd name="T4" fmla="*/ 227271 w 86"/>
                <a:gd name="T5" fmla="*/ 161925 h 70"/>
                <a:gd name="T6" fmla="*/ 255680 w 86"/>
                <a:gd name="T7" fmla="*/ 63500 h 70"/>
                <a:gd name="T8" fmla="*/ 255680 w 86"/>
                <a:gd name="T9" fmla="*/ 63500 h 70"/>
                <a:gd name="T10" fmla="*/ 170454 w 86"/>
                <a:gd name="T11" fmla="*/ 12700 h 70"/>
                <a:gd name="T12" fmla="*/ 44192 w 86"/>
                <a:gd name="T13" fmla="*/ 60325 h 70"/>
                <a:gd name="T14" fmla="*/ 15783 w 86"/>
                <a:gd name="T15" fmla="*/ 155575 h 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6" h="70">
                  <a:moveTo>
                    <a:pt x="5" y="49"/>
                  </a:moveTo>
                  <a:cubicBezTo>
                    <a:pt x="10" y="62"/>
                    <a:pt x="22" y="70"/>
                    <a:pt x="32" y="66"/>
                  </a:cubicBezTo>
                  <a:cubicBezTo>
                    <a:pt x="72" y="51"/>
                    <a:pt x="72" y="51"/>
                    <a:pt x="72" y="51"/>
                  </a:cubicBezTo>
                  <a:cubicBezTo>
                    <a:pt x="82" y="47"/>
                    <a:pt x="86" y="33"/>
                    <a:pt x="81" y="20"/>
                  </a:cubicBezTo>
                  <a:cubicBezTo>
                    <a:pt x="81" y="20"/>
                    <a:pt x="81" y="20"/>
                    <a:pt x="81" y="20"/>
                  </a:cubicBezTo>
                  <a:cubicBezTo>
                    <a:pt x="77" y="7"/>
                    <a:pt x="64" y="0"/>
                    <a:pt x="54" y="4"/>
                  </a:cubicBezTo>
                  <a:cubicBezTo>
                    <a:pt x="14" y="19"/>
                    <a:pt x="14" y="19"/>
                    <a:pt x="14" y="19"/>
                  </a:cubicBezTo>
                  <a:cubicBezTo>
                    <a:pt x="4" y="22"/>
                    <a:pt x="0" y="36"/>
                    <a:pt x="5" y="49"/>
                  </a:cubicBezTo>
                  <a:close/>
                </a:path>
              </a:pathLst>
            </a:custGeom>
            <a:noFill/>
            <a:ln w="26988" cap="flat">
              <a:solidFill>
                <a:srgbClr val="214D68"/>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zh-CN" altLang="en-US"/>
            </a:p>
          </p:txBody>
        </p:sp>
        <p:sp>
          <p:nvSpPr>
            <p:cNvPr id="30756" name="Freeform 13"/>
            <p:cNvSpPr>
              <a:spLocks/>
            </p:cNvSpPr>
            <p:nvPr/>
          </p:nvSpPr>
          <p:spPr bwMode="auto">
            <a:xfrm>
              <a:off x="5391150" y="1865313"/>
              <a:ext cx="1041400" cy="1797050"/>
            </a:xfrm>
            <a:custGeom>
              <a:avLst/>
              <a:gdLst>
                <a:gd name="T0" fmla="*/ 1041400 w 329"/>
                <a:gd name="T1" fmla="*/ 1562927 h 568"/>
                <a:gd name="T2" fmla="*/ 857810 w 329"/>
                <a:gd name="T3" fmla="*/ 939655 h 568"/>
                <a:gd name="T4" fmla="*/ 557102 w 329"/>
                <a:gd name="T5" fmla="*/ 471409 h 568"/>
                <a:gd name="T6" fmla="*/ 155102 w 329"/>
                <a:gd name="T7" fmla="*/ 0 h 568"/>
                <a:gd name="T8" fmla="*/ 401999 w 329"/>
                <a:gd name="T9" fmla="*/ 677058 h 568"/>
                <a:gd name="T10" fmla="*/ 582424 w 329"/>
                <a:gd name="T11" fmla="*/ 1259201 h 568"/>
                <a:gd name="T12" fmla="*/ 1041400 w 329"/>
                <a:gd name="T13" fmla="*/ 1562927 h 5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9" h="568">
                  <a:moveTo>
                    <a:pt x="329" y="494"/>
                  </a:moveTo>
                  <a:cubicBezTo>
                    <a:pt x="271" y="297"/>
                    <a:pt x="271" y="297"/>
                    <a:pt x="271" y="297"/>
                  </a:cubicBezTo>
                  <a:cubicBezTo>
                    <a:pt x="176" y="149"/>
                    <a:pt x="176" y="149"/>
                    <a:pt x="176" y="149"/>
                  </a:cubicBezTo>
                  <a:cubicBezTo>
                    <a:pt x="49" y="0"/>
                    <a:pt x="49" y="0"/>
                    <a:pt x="49" y="0"/>
                  </a:cubicBezTo>
                  <a:cubicBezTo>
                    <a:pt x="49" y="0"/>
                    <a:pt x="0" y="53"/>
                    <a:pt x="127" y="214"/>
                  </a:cubicBezTo>
                  <a:cubicBezTo>
                    <a:pt x="127" y="214"/>
                    <a:pt x="168" y="373"/>
                    <a:pt x="184" y="398"/>
                  </a:cubicBezTo>
                  <a:cubicBezTo>
                    <a:pt x="197" y="420"/>
                    <a:pt x="222" y="568"/>
                    <a:pt x="329" y="494"/>
                  </a:cubicBezTo>
                  <a:close/>
                </a:path>
              </a:pathLst>
            </a:custGeom>
            <a:solidFill>
              <a:srgbClr val="FDD6B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57" name="Freeform 14"/>
            <p:cNvSpPr>
              <a:spLocks/>
            </p:cNvSpPr>
            <p:nvPr/>
          </p:nvSpPr>
          <p:spPr bwMode="auto">
            <a:xfrm>
              <a:off x="5881688" y="3381375"/>
              <a:ext cx="1274763" cy="1382713"/>
            </a:xfrm>
            <a:custGeom>
              <a:avLst/>
              <a:gdLst>
                <a:gd name="T0" fmla="*/ 609600 w 803"/>
                <a:gd name="T1" fmla="*/ 0 h 871"/>
                <a:gd name="T2" fmla="*/ 0 w 803"/>
                <a:gd name="T3" fmla="*/ 474663 h 871"/>
                <a:gd name="T4" fmla="*/ 560388 w 803"/>
                <a:gd name="T5" fmla="*/ 1382713 h 871"/>
                <a:gd name="T6" fmla="*/ 1274763 w 803"/>
                <a:gd name="T7" fmla="*/ 1008063 h 871"/>
                <a:gd name="T8" fmla="*/ 609600 w 803"/>
                <a:gd name="T9" fmla="*/ 0 h 8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3" h="871">
                  <a:moveTo>
                    <a:pt x="384" y="0"/>
                  </a:moveTo>
                  <a:lnTo>
                    <a:pt x="0" y="299"/>
                  </a:lnTo>
                  <a:lnTo>
                    <a:pt x="353" y="871"/>
                  </a:lnTo>
                  <a:lnTo>
                    <a:pt x="803" y="635"/>
                  </a:lnTo>
                  <a:lnTo>
                    <a:pt x="384" y="0"/>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58" name="Freeform 15"/>
            <p:cNvSpPr>
              <a:spLocks noEditPoints="1"/>
            </p:cNvSpPr>
            <p:nvPr/>
          </p:nvSpPr>
          <p:spPr bwMode="auto">
            <a:xfrm>
              <a:off x="4840288" y="2087563"/>
              <a:ext cx="630238" cy="557213"/>
            </a:xfrm>
            <a:custGeom>
              <a:avLst/>
              <a:gdLst>
                <a:gd name="T0" fmla="*/ 443384 w 199"/>
                <a:gd name="T1" fmla="*/ 66486 h 176"/>
                <a:gd name="T2" fmla="*/ 437049 w 199"/>
                <a:gd name="T3" fmla="*/ 126639 h 176"/>
                <a:gd name="T4" fmla="*/ 34837 w 199"/>
                <a:gd name="T5" fmla="*/ 275441 h 176"/>
                <a:gd name="T6" fmla="*/ 3167 w 199"/>
                <a:gd name="T7" fmla="*/ 284938 h 176"/>
                <a:gd name="T8" fmla="*/ 3167 w 199"/>
                <a:gd name="T9" fmla="*/ 294436 h 176"/>
                <a:gd name="T10" fmla="*/ 9501 w 199"/>
                <a:gd name="T11" fmla="*/ 310266 h 176"/>
                <a:gd name="T12" fmla="*/ 180520 w 199"/>
                <a:gd name="T13" fmla="*/ 541383 h 176"/>
                <a:gd name="T14" fmla="*/ 196356 w 199"/>
                <a:gd name="T15" fmla="*/ 554047 h 176"/>
                <a:gd name="T16" fmla="*/ 506724 w 199"/>
                <a:gd name="T17" fmla="*/ 443238 h 176"/>
                <a:gd name="T18" fmla="*/ 522559 w 199"/>
                <a:gd name="T19" fmla="*/ 408412 h 176"/>
                <a:gd name="T20" fmla="*/ 509891 w 199"/>
                <a:gd name="T21" fmla="*/ 297602 h 176"/>
                <a:gd name="T22" fmla="*/ 487722 w 199"/>
                <a:gd name="T23" fmla="*/ 107643 h 176"/>
                <a:gd name="T24" fmla="*/ 623904 w 199"/>
                <a:gd name="T25" fmla="*/ 22162 h 176"/>
                <a:gd name="T26" fmla="*/ 72842 w 199"/>
                <a:gd name="T27" fmla="*/ 370420 h 176"/>
                <a:gd name="T28" fmla="*/ 171019 w 199"/>
                <a:gd name="T29" fmla="*/ 332428 h 176"/>
                <a:gd name="T30" fmla="*/ 139349 w 199"/>
                <a:gd name="T31" fmla="*/ 427408 h 176"/>
                <a:gd name="T32" fmla="*/ 72842 w 199"/>
                <a:gd name="T33" fmla="*/ 370420 h 176"/>
                <a:gd name="T34" fmla="*/ 177353 w 199"/>
                <a:gd name="T35" fmla="*/ 509723 h 176"/>
                <a:gd name="T36" fmla="*/ 142516 w 199"/>
                <a:gd name="T37" fmla="*/ 443238 h 176"/>
                <a:gd name="T38" fmla="*/ 231193 w 199"/>
                <a:gd name="T39" fmla="*/ 487561 h 176"/>
                <a:gd name="T40" fmla="*/ 145683 w 199"/>
                <a:gd name="T41" fmla="*/ 262777 h 176"/>
                <a:gd name="T42" fmla="*/ 82343 w 199"/>
                <a:gd name="T43" fmla="*/ 351424 h 176"/>
                <a:gd name="T44" fmla="*/ 22169 w 199"/>
                <a:gd name="T45" fmla="*/ 300768 h 176"/>
                <a:gd name="T46" fmla="*/ 38004 w 199"/>
                <a:gd name="T47" fmla="*/ 288104 h 176"/>
                <a:gd name="T48" fmla="*/ 145683 w 199"/>
                <a:gd name="T49" fmla="*/ 262777 h 176"/>
                <a:gd name="T50" fmla="*/ 269197 w 199"/>
                <a:gd name="T51" fmla="*/ 297602 h 176"/>
                <a:gd name="T52" fmla="*/ 212191 w 199"/>
                <a:gd name="T53" fmla="*/ 398914 h 176"/>
                <a:gd name="T54" fmla="*/ 243861 w 199"/>
                <a:gd name="T55" fmla="*/ 481229 h 176"/>
                <a:gd name="T56" fmla="*/ 300867 w 199"/>
                <a:gd name="T57" fmla="*/ 383084 h 176"/>
                <a:gd name="T58" fmla="*/ 243861 w 199"/>
                <a:gd name="T59" fmla="*/ 481229 h 176"/>
                <a:gd name="T60" fmla="*/ 262863 w 199"/>
                <a:gd name="T61" fmla="*/ 281772 h 176"/>
                <a:gd name="T62" fmla="*/ 161518 w 199"/>
                <a:gd name="T63" fmla="*/ 259611 h 176"/>
                <a:gd name="T64" fmla="*/ 240694 w 199"/>
                <a:gd name="T65" fmla="*/ 215287 h 176"/>
                <a:gd name="T66" fmla="*/ 281865 w 199"/>
                <a:gd name="T67" fmla="*/ 291270 h 176"/>
                <a:gd name="T68" fmla="*/ 383210 w 199"/>
                <a:gd name="T69" fmla="*/ 335594 h 176"/>
                <a:gd name="T70" fmla="*/ 281865 w 199"/>
                <a:gd name="T71" fmla="*/ 291270 h 176"/>
                <a:gd name="T72" fmla="*/ 316703 w 199"/>
                <a:gd name="T73" fmla="*/ 376752 h 176"/>
                <a:gd name="T74" fmla="*/ 414880 w 199"/>
                <a:gd name="T75" fmla="*/ 417910 h 176"/>
                <a:gd name="T76" fmla="*/ 329371 w 199"/>
                <a:gd name="T77" fmla="*/ 196291 h 176"/>
                <a:gd name="T78" fmla="*/ 278698 w 199"/>
                <a:gd name="T79" fmla="*/ 278607 h 176"/>
                <a:gd name="T80" fmla="*/ 250195 w 199"/>
                <a:gd name="T81" fmla="*/ 212121 h 176"/>
                <a:gd name="T82" fmla="*/ 329371 w 199"/>
                <a:gd name="T83" fmla="*/ 196291 h 176"/>
                <a:gd name="T84" fmla="*/ 430715 w 199"/>
                <a:gd name="T85" fmla="*/ 411578 h 176"/>
                <a:gd name="T86" fmla="*/ 462386 w 199"/>
                <a:gd name="T87" fmla="*/ 322930 h 176"/>
                <a:gd name="T88" fmla="*/ 459219 w 199"/>
                <a:gd name="T89" fmla="*/ 307100 h 176"/>
                <a:gd name="T90" fmla="*/ 370542 w 199"/>
                <a:gd name="T91" fmla="*/ 259611 h 176"/>
                <a:gd name="T92" fmla="*/ 459219 w 199"/>
                <a:gd name="T93" fmla="*/ 307100 h 176"/>
                <a:gd name="T94" fmla="*/ 364208 w 199"/>
                <a:gd name="T95" fmla="*/ 243781 h 176"/>
                <a:gd name="T96" fmla="*/ 338872 w 199"/>
                <a:gd name="T97" fmla="*/ 177295 h 176"/>
                <a:gd name="T98" fmla="*/ 440216 w 199"/>
                <a:gd name="T99" fmla="*/ 139303 h 17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99" h="176">
                  <a:moveTo>
                    <a:pt x="189" y="1"/>
                  </a:moveTo>
                  <a:cubicBezTo>
                    <a:pt x="140" y="21"/>
                    <a:pt x="140" y="21"/>
                    <a:pt x="140" y="21"/>
                  </a:cubicBezTo>
                  <a:cubicBezTo>
                    <a:pt x="137" y="22"/>
                    <a:pt x="136" y="27"/>
                    <a:pt x="137" y="31"/>
                  </a:cubicBezTo>
                  <a:cubicBezTo>
                    <a:pt x="138" y="40"/>
                    <a:pt x="138" y="40"/>
                    <a:pt x="138" y="40"/>
                  </a:cubicBezTo>
                  <a:cubicBezTo>
                    <a:pt x="137" y="40"/>
                    <a:pt x="134" y="41"/>
                    <a:pt x="132" y="42"/>
                  </a:cubicBezTo>
                  <a:cubicBezTo>
                    <a:pt x="11" y="87"/>
                    <a:pt x="11" y="87"/>
                    <a:pt x="11" y="87"/>
                  </a:cubicBezTo>
                  <a:cubicBezTo>
                    <a:pt x="7" y="88"/>
                    <a:pt x="3" y="89"/>
                    <a:pt x="2" y="90"/>
                  </a:cubicBezTo>
                  <a:cubicBezTo>
                    <a:pt x="1" y="90"/>
                    <a:pt x="1" y="90"/>
                    <a:pt x="1" y="90"/>
                  </a:cubicBezTo>
                  <a:cubicBezTo>
                    <a:pt x="0" y="91"/>
                    <a:pt x="0" y="92"/>
                    <a:pt x="1" y="93"/>
                  </a:cubicBezTo>
                  <a:cubicBezTo>
                    <a:pt x="1" y="93"/>
                    <a:pt x="1" y="93"/>
                    <a:pt x="1" y="93"/>
                  </a:cubicBezTo>
                  <a:cubicBezTo>
                    <a:pt x="1" y="93"/>
                    <a:pt x="1" y="93"/>
                    <a:pt x="1" y="93"/>
                  </a:cubicBezTo>
                  <a:cubicBezTo>
                    <a:pt x="1" y="95"/>
                    <a:pt x="2" y="96"/>
                    <a:pt x="3" y="98"/>
                  </a:cubicBezTo>
                  <a:cubicBezTo>
                    <a:pt x="56" y="170"/>
                    <a:pt x="56" y="170"/>
                    <a:pt x="56" y="170"/>
                  </a:cubicBezTo>
                  <a:cubicBezTo>
                    <a:pt x="56" y="170"/>
                    <a:pt x="57" y="171"/>
                    <a:pt x="57" y="171"/>
                  </a:cubicBezTo>
                  <a:cubicBezTo>
                    <a:pt x="58" y="172"/>
                    <a:pt x="59" y="174"/>
                    <a:pt x="61" y="174"/>
                  </a:cubicBezTo>
                  <a:cubicBezTo>
                    <a:pt x="61" y="175"/>
                    <a:pt x="62" y="175"/>
                    <a:pt x="62" y="175"/>
                  </a:cubicBezTo>
                  <a:cubicBezTo>
                    <a:pt x="64" y="176"/>
                    <a:pt x="66" y="175"/>
                    <a:pt x="68" y="175"/>
                  </a:cubicBezTo>
                  <a:cubicBezTo>
                    <a:pt x="160" y="140"/>
                    <a:pt x="160" y="140"/>
                    <a:pt x="160" y="140"/>
                  </a:cubicBezTo>
                  <a:cubicBezTo>
                    <a:pt x="163" y="139"/>
                    <a:pt x="165" y="135"/>
                    <a:pt x="165" y="131"/>
                  </a:cubicBezTo>
                  <a:cubicBezTo>
                    <a:pt x="165" y="131"/>
                    <a:pt x="165" y="130"/>
                    <a:pt x="165" y="129"/>
                  </a:cubicBezTo>
                  <a:cubicBezTo>
                    <a:pt x="161" y="94"/>
                    <a:pt x="161" y="94"/>
                    <a:pt x="161" y="94"/>
                  </a:cubicBezTo>
                  <a:cubicBezTo>
                    <a:pt x="161" y="94"/>
                    <a:pt x="161" y="94"/>
                    <a:pt x="161" y="94"/>
                  </a:cubicBezTo>
                  <a:cubicBezTo>
                    <a:pt x="161" y="94"/>
                    <a:pt x="161" y="94"/>
                    <a:pt x="161" y="94"/>
                  </a:cubicBezTo>
                  <a:cubicBezTo>
                    <a:pt x="154" y="34"/>
                    <a:pt x="154" y="34"/>
                    <a:pt x="154" y="34"/>
                  </a:cubicBezTo>
                  <a:cubicBezTo>
                    <a:pt x="195" y="17"/>
                    <a:pt x="195" y="17"/>
                    <a:pt x="195" y="17"/>
                  </a:cubicBezTo>
                  <a:cubicBezTo>
                    <a:pt x="198" y="16"/>
                    <a:pt x="199" y="12"/>
                    <a:pt x="197" y="7"/>
                  </a:cubicBezTo>
                  <a:cubicBezTo>
                    <a:pt x="196" y="3"/>
                    <a:pt x="192" y="0"/>
                    <a:pt x="189" y="1"/>
                  </a:cubicBezTo>
                  <a:close/>
                  <a:moveTo>
                    <a:pt x="23" y="117"/>
                  </a:moveTo>
                  <a:cubicBezTo>
                    <a:pt x="24" y="116"/>
                    <a:pt x="26" y="116"/>
                    <a:pt x="28" y="115"/>
                  </a:cubicBezTo>
                  <a:cubicBezTo>
                    <a:pt x="54" y="105"/>
                    <a:pt x="54" y="105"/>
                    <a:pt x="54" y="105"/>
                  </a:cubicBezTo>
                  <a:cubicBezTo>
                    <a:pt x="63" y="128"/>
                    <a:pt x="63" y="128"/>
                    <a:pt x="63" y="128"/>
                  </a:cubicBezTo>
                  <a:cubicBezTo>
                    <a:pt x="44" y="135"/>
                    <a:pt x="44" y="135"/>
                    <a:pt x="44" y="135"/>
                  </a:cubicBezTo>
                  <a:cubicBezTo>
                    <a:pt x="42" y="136"/>
                    <a:pt x="40" y="137"/>
                    <a:pt x="38" y="137"/>
                  </a:cubicBezTo>
                  <a:lnTo>
                    <a:pt x="23" y="117"/>
                  </a:lnTo>
                  <a:close/>
                  <a:moveTo>
                    <a:pt x="61" y="158"/>
                  </a:moveTo>
                  <a:cubicBezTo>
                    <a:pt x="59" y="159"/>
                    <a:pt x="57" y="160"/>
                    <a:pt x="56" y="161"/>
                  </a:cubicBezTo>
                  <a:cubicBezTo>
                    <a:pt x="41" y="141"/>
                    <a:pt x="41" y="141"/>
                    <a:pt x="41" y="141"/>
                  </a:cubicBezTo>
                  <a:cubicBezTo>
                    <a:pt x="42" y="141"/>
                    <a:pt x="44" y="140"/>
                    <a:pt x="45" y="140"/>
                  </a:cubicBezTo>
                  <a:cubicBezTo>
                    <a:pt x="65" y="132"/>
                    <a:pt x="65" y="132"/>
                    <a:pt x="65" y="132"/>
                  </a:cubicBezTo>
                  <a:cubicBezTo>
                    <a:pt x="73" y="154"/>
                    <a:pt x="73" y="154"/>
                    <a:pt x="73" y="154"/>
                  </a:cubicBezTo>
                  <a:lnTo>
                    <a:pt x="61" y="158"/>
                  </a:lnTo>
                  <a:close/>
                  <a:moveTo>
                    <a:pt x="46" y="83"/>
                  </a:moveTo>
                  <a:cubicBezTo>
                    <a:pt x="53" y="101"/>
                    <a:pt x="53" y="101"/>
                    <a:pt x="53" y="101"/>
                  </a:cubicBezTo>
                  <a:cubicBezTo>
                    <a:pt x="26" y="111"/>
                    <a:pt x="26" y="111"/>
                    <a:pt x="26" y="111"/>
                  </a:cubicBezTo>
                  <a:cubicBezTo>
                    <a:pt x="24" y="111"/>
                    <a:pt x="22" y="112"/>
                    <a:pt x="21" y="113"/>
                  </a:cubicBezTo>
                  <a:cubicBezTo>
                    <a:pt x="7" y="95"/>
                    <a:pt x="7" y="95"/>
                    <a:pt x="7" y="95"/>
                  </a:cubicBezTo>
                  <a:cubicBezTo>
                    <a:pt x="7" y="95"/>
                    <a:pt x="7" y="94"/>
                    <a:pt x="6" y="94"/>
                  </a:cubicBezTo>
                  <a:cubicBezTo>
                    <a:pt x="8" y="93"/>
                    <a:pt x="10" y="92"/>
                    <a:pt x="12" y="91"/>
                  </a:cubicBezTo>
                  <a:cubicBezTo>
                    <a:pt x="45" y="79"/>
                    <a:pt x="45" y="79"/>
                    <a:pt x="45" y="79"/>
                  </a:cubicBezTo>
                  <a:cubicBezTo>
                    <a:pt x="45" y="81"/>
                    <a:pt x="46" y="82"/>
                    <a:pt x="46" y="83"/>
                  </a:cubicBezTo>
                  <a:close/>
                  <a:moveTo>
                    <a:pt x="59" y="104"/>
                  </a:moveTo>
                  <a:cubicBezTo>
                    <a:pt x="85" y="94"/>
                    <a:pt x="85" y="94"/>
                    <a:pt x="85" y="94"/>
                  </a:cubicBezTo>
                  <a:cubicBezTo>
                    <a:pt x="93" y="117"/>
                    <a:pt x="93" y="117"/>
                    <a:pt x="93" y="117"/>
                  </a:cubicBezTo>
                  <a:cubicBezTo>
                    <a:pt x="67" y="126"/>
                    <a:pt x="67" y="126"/>
                    <a:pt x="67" y="126"/>
                  </a:cubicBezTo>
                  <a:lnTo>
                    <a:pt x="59" y="104"/>
                  </a:lnTo>
                  <a:close/>
                  <a:moveTo>
                    <a:pt x="77" y="152"/>
                  </a:moveTo>
                  <a:cubicBezTo>
                    <a:pt x="69" y="131"/>
                    <a:pt x="69" y="131"/>
                    <a:pt x="69" y="131"/>
                  </a:cubicBezTo>
                  <a:cubicBezTo>
                    <a:pt x="95" y="121"/>
                    <a:pt x="95" y="121"/>
                    <a:pt x="95" y="121"/>
                  </a:cubicBezTo>
                  <a:cubicBezTo>
                    <a:pt x="103" y="143"/>
                    <a:pt x="103" y="143"/>
                    <a:pt x="103" y="143"/>
                  </a:cubicBezTo>
                  <a:lnTo>
                    <a:pt x="77" y="152"/>
                  </a:lnTo>
                  <a:close/>
                  <a:moveTo>
                    <a:pt x="77" y="73"/>
                  </a:moveTo>
                  <a:cubicBezTo>
                    <a:pt x="83" y="89"/>
                    <a:pt x="83" y="89"/>
                    <a:pt x="83" y="89"/>
                  </a:cubicBezTo>
                  <a:cubicBezTo>
                    <a:pt x="57" y="99"/>
                    <a:pt x="57" y="99"/>
                    <a:pt x="57" y="99"/>
                  </a:cubicBezTo>
                  <a:cubicBezTo>
                    <a:pt x="51" y="82"/>
                    <a:pt x="51" y="82"/>
                    <a:pt x="51" y="82"/>
                  </a:cubicBezTo>
                  <a:cubicBezTo>
                    <a:pt x="50" y="80"/>
                    <a:pt x="49" y="79"/>
                    <a:pt x="49" y="78"/>
                  </a:cubicBezTo>
                  <a:cubicBezTo>
                    <a:pt x="76" y="68"/>
                    <a:pt x="76" y="68"/>
                    <a:pt x="76" y="68"/>
                  </a:cubicBezTo>
                  <a:cubicBezTo>
                    <a:pt x="76" y="69"/>
                    <a:pt x="76" y="71"/>
                    <a:pt x="77" y="73"/>
                  </a:cubicBezTo>
                  <a:close/>
                  <a:moveTo>
                    <a:pt x="89" y="92"/>
                  </a:moveTo>
                  <a:cubicBezTo>
                    <a:pt x="113" y="84"/>
                    <a:pt x="113" y="84"/>
                    <a:pt x="113" y="84"/>
                  </a:cubicBezTo>
                  <a:cubicBezTo>
                    <a:pt x="121" y="106"/>
                    <a:pt x="121" y="106"/>
                    <a:pt x="121" y="106"/>
                  </a:cubicBezTo>
                  <a:cubicBezTo>
                    <a:pt x="98" y="115"/>
                    <a:pt x="98" y="115"/>
                    <a:pt x="98" y="115"/>
                  </a:cubicBezTo>
                  <a:lnTo>
                    <a:pt x="89" y="92"/>
                  </a:lnTo>
                  <a:close/>
                  <a:moveTo>
                    <a:pt x="108" y="141"/>
                  </a:moveTo>
                  <a:cubicBezTo>
                    <a:pt x="100" y="119"/>
                    <a:pt x="100" y="119"/>
                    <a:pt x="100" y="119"/>
                  </a:cubicBezTo>
                  <a:cubicBezTo>
                    <a:pt x="123" y="111"/>
                    <a:pt x="123" y="111"/>
                    <a:pt x="123" y="111"/>
                  </a:cubicBezTo>
                  <a:cubicBezTo>
                    <a:pt x="131" y="132"/>
                    <a:pt x="131" y="132"/>
                    <a:pt x="131" y="132"/>
                  </a:cubicBezTo>
                  <a:lnTo>
                    <a:pt x="108" y="141"/>
                  </a:lnTo>
                  <a:close/>
                  <a:moveTo>
                    <a:pt x="104" y="62"/>
                  </a:moveTo>
                  <a:cubicBezTo>
                    <a:pt x="111" y="79"/>
                    <a:pt x="111" y="79"/>
                    <a:pt x="111" y="79"/>
                  </a:cubicBezTo>
                  <a:cubicBezTo>
                    <a:pt x="88" y="88"/>
                    <a:pt x="88" y="88"/>
                    <a:pt x="88" y="88"/>
                  </a:cubicBezTo>
                  <a:cubicBezTo>
                    <a:pt x="81" y="71"/>
                    <a:pt x="81" y="71"/>
                    <a:pt x="81" y="71"/>
                  </a:cubicBezTo>
                  <a:cubicBezTo>
                    <a:pt x="81" y="69"/>
                    <a:pt x="80" y="68"/>
                    <a:pt x="79" y="67"/>
                  </a:cubicBezTo>
                  <a:cubicBezTo>
                    <a:pt x="103" y="58"/>
                    <a:pt x="103" y="58"/>
                    <a:pt x="103" y="58"/>
                  </a:cubicBezTo>
                  <a:cubicBezTo>
                    <a:pt x="103" y="59"/>
                    <a:pt x="104" y="60"/>
                    <a:pt x="104" y="62"/>
                  </a:cubicBezTo>
                  <a:close/>
                  <a:moveTo>
                    <a:pt x="149" y="126"/>
                  </a:moveTo>
                  <a:cubicBezTo>
                    <a:pt x="136" y="130"/>
                    <a:pt x="136" y="130"/>
                    <a:pt x="136" y="130"/>
                  </a:cubicBezTo>
                  <a:cubicBezTo>
                    <a:pt x="127" y="109"/>
                    <a:pt x="127" y="109"/>
                    <a:pt x="127" y="109"/>
                  </a:cubicBezTo>
                  <a:cubicBezTo>
                    <a:pt x="146" y="102"/>
                    <a:pt x="146" y="102"/>
                    <a:pt x="146" y="102"/>
                  </a:cubicBezTo>
                  <a:lnTo>
                    <a:pt x="149" y="126"/>
                  </a:lnTo>
                  <a:close/>
                  <a:moveTo>
                    <a:pt x="145" y="97"/>
                  </a:moveTo>
                  <a:cubicBezTo>
                    <a:pt x="126" y="104"/>
                    <a:pt x="126" y="104"/>
                    <a:pt x="126" y="104"/>
                  </a:cubicBezTo>
                  <a:cubicBezTo>
                    <a:pt x="117" y="82"/>
                    <a:pt x="117" y="82"/>
                    <a:pt x="117" y="82"/>
                  </a:cubicBezTo>
                  <a:cubicBezTo>
                    <a:pt x="142" y="72"/>
                    <a:pt x="142" y="72"/>
                    <a:pt x="142" y="72"/>
                  </a:cubicBezTo>
                  <a:lnTo>
                    <a:pt x="145" y="97"/>
                  </a:lnTo>
                  <a:close/>
                  <a:moveTo>
                    <a:pt x="142" y="68"/>
                  </a:moveTo>
                  <a:cubicBezTo>
                    <a:pt x="115" y="77"/>
                    <a:pt x="115" y="77"/>
                    <a:pt x="115" y="77"/>
                  </a:cubicBezTo>
                  <a:cubicBezTo>
                    <a:pt x="109" y="60"/>
                    <a:pt x="109" y="60"/>
                    <a:pt x="109" y="60"/>
                  </a:cubicBezTo>
                  <a:cubicBezTo>
                    <a:pt x="108" y="58"/>
                    <a:pt x="108" y="57"/>
                    <a:pt x="107" y="56"/>
                  </a:cubicBezTo>
                  <a:cubicBezTo>
                    <a:pt x="133" y="46"/>
                    <a:pt x="133" y="46"/>
                    <a:pt x="133" y="46"/>
                  </a:cubicBezTo>
                  <a:cubicBezTo>
                    <a:pt x="136" y="46"/>
                    <a:pt x="137" y="45"/>
                    <a:pt x="139" y="44"/>
                  </a:cubicBezTo>
                  <a:lnTo>
                    <a:pt x="142" y="68"/>
                  </a:lnTo>
                  <a:close/>
                </a:path>
              </a:pathLst>
            </a:custGeom>
            <a:solidFill>
              <a:srgbClr val="EE9328"/>
            </a:solidFill>
            <a:ln w="9525" cap="rnd">
              <a:solidFill>
                <a:srgbClr val="EE9328"/>
              </a:solidFill>
              <a:prstDash val="solid"/>
              <a:round/>
              <a:headEnd/>
              <a:tailEnd/>
            </a:ln>
          </p:spPr>
          <p:txBody>
            <a:bodyPr/>
            <a:lstStyle/>
            <a:p>
              <a:endParaRPr lang="zh-CN" altLang="en-US"/>
            </a:p>
          </p:txBody>
        </p:sp>
        <p:sp>
          <p:nvSpPr>
            <p:cNvPr id="30759" name="Freeform 16"/>
            <p:cNvSpPr>
              <a:spLocks/>
            </p:cNvSpPr>
            <p:nvPr/>
          </p:nvSpPr>
          <p:spPr bwMode="auto">
            <a:xfrm>
              <a:off x="5094288" y="2647950"/>
              <a:ext cx="115888" cy="115888"/>
            </a:xfrm>
            <a:custGeom>
              <a:avLst/>
              <a:gdLst>
                <a:gd name="T0" fmla="*/ 103360 w 37"/>
                <a:gd name="T1" fmla="*/ 40717 h 37"/>
                <a:gd name="T2" fmla="*/ 75171 w 37"/>
                <a:gd name="T3" fmla="*/ 106492 h 37"/>
                <a:gd name="T4" fmla="*/ 9396 w 37"/>
                <a:gd name="T5" fmla="*/ 75171 h 37"/>
                <a:gd name="T6" fmla="*/ 37585 w 37"/>
                <a:gd name="T7" fmla="*/ 9396 h 37"/>
                <a:gd name="T8" fmla="*/ 103360 w 37"/>
                <a:gd name="T9" fmla="*/ 40717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37">
                  <a:moveTo>
                    <a:pt x="33" y="13"/>
                  </a:moveTo>
                  <a:cubicBezTo>
                    <a:pt x="37" y="21"/>
                    <a:pt x="32" y="31"/>
                    <a:pt x="24" y="34"/>
                  </a:cubicBezTo>
                  <a:cubicBezTo>
                    <a:pt x="15" y="37"/>
                    <a:pt x="6" y="33"/>
                    <a:pt x="3" y="24"/>
                  </a:cubicBezTo>
                  <a:cubicBezTo>
                    <a:pt x="0" y="16"/>
                    <a:pt x="4" y="6"/>
                    <a:pt x="12" y="3"/>
                  </a:cubicBezTo>
                  <a:cubicBezTo>
                    <a:pt x="21" y="0"/>
                    <a:pt x="30" y="4"/>
                    <a:pt x="33" y="13"/>
                  </a:cubicBezTo>
                  <a:close/>
                </a:path>
              </a:pathLst>
            </a:custGeom>
            <a:solidFill>
              <a:srgbClr val="EE9328"/>
            </a:solidFill>
            <a:ln w="9525" cap="rnd">
              <a:solidFill>
                <a:srgbClr val="EE9328"/>
              </a:solidFill>
              <a:prstDash val="solid"/>
              <a:round/>
              <a:headEnd/>
              <a:tailEnd/>
            </a:ln>
          </p:spPr>
          <p:txBody>
            <a:bodyPr/>
            <a:lstStyle/>
            <a:p>
              <a:endParaRPr lang="zh-CN" altLang="en-US"/>
            </a:p>
          </p:txBody>
        </p:sp>
        <p:sp>
          <p:nvSpPr>
            <p:cNvPr id="30760" name="Freeform 17"/>
            <p:cNvSpPr>
              <a:spLocks/>
            </p:cNvSpPr>
            <p:nvPr/>
          </p:nvSpPr>
          <p:spPr bwMode="auto">
            <a:xfrm>
              <a:off x="5248275" y="2587625"/>
              <a:ext cx="117475" cy="115888"/>
            </a:xfrm>
            <a:custGeom>
              <a:avLst/>
              <a:gdLst>
                <a:gd name="T0" fmla="*/ 107950 w 37"/>
                <a:gd name="T1" fmla="*/ 40717 h 37"/>
                <a:gd name="T2" fmla="*/ 76200 w 37"/>
                <a:gd name="T3" fmla="*/ 106492 h 37"/>
                <a:gd name="T4" fmla="*/ 9525 w 37"/>
                <a:gd name="T5" fmla="*/ 75171 h 37"/>
                <a:gd name="T6" fmla="*/ 41275 w 37"/>
                <a:gd name="T7" fmla="*/ 9396 h 37"/>
                <a:gd name="T8" fmla="*/ 107950 w 37"/>
                <a:gd name="T9" fmla="*/ 40717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37">
                  <a:moveTo>
                    <a:pt x="34" y="13"/>
                  </a:moveTo>
                  <a:cubicBezTo>
                    <a:pt x="37" y="21"/>
                    <a:pt x="33" y="31"/>
                    <a:pt x="24" y="34"/>
                  </a:cubicBezTo>
                  <a:cubicBezTo>
                    <a:pt x="16" y="37"/>
                    <a:pt x="7" y="33"/>
                    <a:pt x="3" y="24"/>
                  </a:cubicBezTo>
                  <a:cubicBezTo>
                    <a:pt x="0" y="16"/>
                    <a:pt x="4" y="7"/>
                    <a:pt x="13" y="3"/>
                  </a:cubicBezTo>
                  <a:cubicBezTo>
                    <a:pt x="21" y="0"/>
                    <a:pt x="31" y="5"/>
                    <a:pt x="34" y="13"/>
                  </a:cubicBezTo>
                  <a:close/>
                </a:path>
              </a:pathLst>
            </a:custGeom>
            <a:solidFill>
              <a:srgbClr val="EE9328"/>
            </a:solidFill>
            <a:ln w="9525" cap="rnd">
              <a:solidFill>
                <a:srgbClr val="EE9328"/>
              </a:solidFill>
              <a:prstDash val="solid"/>
              <a:round/>
              <a:headEnd/>
              <a:tailEnd/>
            </a:ln>
          </p:spPr>
          <p:txBody>
            <a:bodyPr/>
            <a:lstStyle/>
            <a:p>
              <a:endParaRPr lang="zh-CN" altLang="en-US"/>
            </a:p>
          </p:txBody>
        </p:sp>
        <p:sp>
          <p:nvSpPr>
            <p:cNvPr id="30761" name="Freeform 18"/>
            <p:cNvSpPr>
              <a:spLocks/>
            </p:cNvSpPr>
            <p:nvPr/>
          </p:nvSpPr>
          <p:spPr bwMode="auto">
            <a:xfrm>
              <a:off x="5018088" y="2719388"/>
              <a:ext cx="609600" cy="339725"/>
            </a:xfrm>
            <a:custGeom>
              <a:avLst/>
              <a:gdLst>
                <a:gd name="T0" fmla="*/ 578015 w 193"/>
                <a:gd name="T1" fmla="*/ 38100 h 107"/>
                <a:gd name="T2" fmla="*/ 530636 w 193"/>
                <a:gd name="T3" fmla="*/ 6350 h 107"/>
                <a:gd name="T4" fmla="*/ 25268 w 193"/>
                <a:gd name="T5" fmla="*/ 193675 h 107"/>
                <a:gd name="T6" fmla="*/ 9476 w 193"/>
                <a:gd name="T7" fmla="*/ 247650 h 107"/>
                <a:gd name="T8" fmla="*/ 44220 w 193"/>
                <a:gd name="T9" fmla="*/ 339725 h 107"/>
                <a:gd name="T10" fmla="*/ 609600 w 193"/>
                <a:gd name="T11" fmla="*/ 130175 h 107"/>
                <a:gd name="T12" fmla="*/ 578015 w 193"/>
                <a:gd name="T13" fmla="*/ 38100 h 1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3" h="107">
                  <a:moveTo>
                    <a:pt x="183" y="12"/>
                  </a:moveTo>
                  <a:cubicBezTo>
                    <a:pt x="180" y="4"/>
                    <a:pt x="173" y="0"/>
                    <a:pt x="168" y="2"/>
                  </a:cubicBezTo>
                  <a:cubicBezTo>
                    <a:pt x="8" y="61"/>
                    <a:pt x="8" y="61"/>
                    <a:pt x="8" y="61"/>
                  </a:cubicBezTo>
                  <a:cubicBezTo>
                    <a:pt x="2" y="63"/>
                    <a:pt x="0" y="70"/>
                    <a:pt x="3" y="78"/>
                  </a:cubicBezTo>
                  <a:cubicBezTo>
                    <a:pt x="14" y="107"/>
                    <a:pt x="14" y="107"/>
                    <a:pt x="14" y="107"/>
                  </a:cubicBezTo>
                  <a:cubicBezTo>
                    <a:pt x="193" y="41"/>
                    <a:pt x="193" y="41"/>
                    <a:pt x="193" y="41"/>
                  </a:cubicBezTo>
                  <a:lnTo>
                    <a:pt x="183" y="12"/>
                  </a:lnTo>
                  <a:close/>
                </a:path>
              </a:pathLst>
            </a:custGeom>
            <a:solidFill>
              <a:srgbClr val="E25A2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62" name="Freeform 19"/>
            <p:cNvSpPr>
              <a:spLocks/>
            </p:cNvSpPr>
            <p:nvPr/>
          </p:nvSpPr>
          <p:spPr bwMode="auto">
            <a:xfrm>
              <a:off x="5062538" y="2849563"/>
              <a:ext cx="609600" cy="341313"/>
            </a:xfrm>
            <a:custGeom>
              <a:avLst/>
              <a:gdLst>
                <a:gd name="T0" fmla="*/ 0 w 193"/>
                <a:gd name="T1" fmla="*/ 208580 h 108"/>
                <a:gd name="T2" fmla="*/ 34744 w 193"/>
                <a:gd name="T3" fmla="*/ 300229 h 108"/>
                <a:gd name="T4" fmla="*/ 78964 w 193"/>
                <a:gd name="T5" fmla="*/ 334992 h 108"/>
                <a:gd name="T6" fmla="*/ 587490 w 193"/>
                <a:gd name="T7" fmla="*/ 148534 h 108"/>
                <a:gd name="T8" fmla="*/ 600124 w 193"/>
                <a:gd name="T9" fmla="*/ 91649 h 108"/>
                <a:gd name="T10" fmla="*/ 565380 w 193"/>
                <a:gd name="T11" fmla="*/ 0 h 108"/>
                <a:gd name="T12" fmla="*/ 0 w 193"/>
                <a:gd name="T13" fmla="*/ 208580 h 1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3" h="108">
                  <a:moveTo>
                    <a:pt x="0" y="66"/>
                  </a:moveTo>
                  <a:cubicBezTo>
                    <a:pt x="11" y="95"/>
                    <a:pt x="11" y="95"/>
                    <a:pt x="11" y="95"/>
                  </a:cubicBezTo>
                  <a:cubicBezTo>
                    <a:pt x="13" y="103"/>
                    <a:pt x="20" y="108"/>
                    <a:pt x="25" y="106"/>
                  </a:cubicBezTo>
                  <a:cubicBezTo>
                    <a:pt x="186" y="47"/>
                    <a:pt x="186" y="47"/>
                    <a:pt x="186" y="47"/>
                  </a:cubicBezTo>
                  <a:cubicBezTo>
                    <a:pt x="191" y="45"/>
                    <a:pt x="193" y="37"/>
                    <a:pt x="190" y="29"/>
                  </a:cubicBezTo>
                  <a:cubicBezTo>
                    <a:pt x="179" y="0"/>
                    <a:pt x="179" y="0"/>
                    <a:pt x="179" y="0"/>
                  </a:cubicBezTo>
                  <a:lnTo>
                    <a:pt x="0" y="66"/>
                  </a:lnTo>
                  <a:close/>
                </a:path>
              </a:pathLst>
            </a:custGeom>
            <a:solidFill>
              <a:srgbClr val="E4482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63" name="Freeform 20"/>
            <p:cNvSpPr>
              <a:spLocks noEditPoints="1"/>
            </p:cNvSpPr>
            <p:nvPr/>
          </p:nvSpPr>
          <p:spPr bwMode="auto">
            <a:xfrm>
              <a:off x="5175250" y="2928938"/>
              <a:ext cx="117475" cy="149225"/>
            </a:xfrm>
            <a:custGeom>
              <a:avLst/>
              <a:gdLst>
                <a:gd name="T0" fmla="*/ 0 w 37"/>
                <a:gd name="T1" fmla="*/ 22225 h 47"/>
                <a:gd name="T2" fmla="*/ 28575 w 37"/>
                <a:gd name="T3" fmla="*/ 9525 h 47"/>
                <a:gd name="T4" fmla="*/ 66675 w 37"/>
                <a:gd name="T5" fmla="*/ 6350 h 47"/>
                <a:gd name="T6" fmla="*/ 85725 w 37"/>
                <a:gd name="T7" fmla="*/ 25400 h 47"/>
                <a:gd name="T8" fmla="*/ 76200 w 37"/>
                <a:gd name="T9" fmla="*/ 60325 h 47"/>
                <a:gd name="T10" fmla="*/ 76200 w 37"/>
                <a:gd name="T11" fmla="*/ 60325 h 47"/>
                <a:gd name="T12" fmla="*/ 114300 w 37"/>
                <a:gd name="T13" fmla="*/ 82550 h 47"/>
                <a:gd name="T14" fmla="*/ 114300 w 37"/>
                <a:gd name="T15" fmla="*/ 114300 h 47"/>
                <a:gd name="T16" fmla="*/ 73025 w 37"/>
                <a:gd name="T17" fmla="*/ 142875 h 47"/>
                <a:gd name="T18" fmla="*/ 44450 w 37"/>
                <a:gd name="T19" fmla="*/ 149225 h 47"/>
                <a:gd name="T20" fmla="*/ 0 w 37"/>
                <a:gd name="T21" fmla="*/ 22225 h 47"/>
                <a:gd name="T22" fmla="*/ 34925 w 37"/>
                <a:gd name="T23" fmla="*/ 69850 h 47"/>
                <a:gd name="T24" fmla="*/ 50800 w 37"/>
                <a:gd name="T25" fmla="*/ 63500 h 47"/>
                <a:gd name="T26" fmla="*/ 69850 w 37"/>
                <a:gd name="T27" fmla="*/ 31750 h 47"/>
                <a:gd name="T28" fmla="*/ 34925 w 37"/>
                <a:gd name="T29" fmla="*/ 22225 h 47"/>
                <a:gd name="T30" fmla="*/ 19050 w 37"/>
                <a:gd name="T31" fmla="*/ 28575 h 47"/>
                <a:gd name="T32" fmla="*/ 34925 w 37"/>
                <a:gd name="T33" fmla="*/ 69850 h 47"/>
                <a:gd name="T34" fmla="*/ 57150 w 37"/>
                <a:gd name="T35" fmla="*/ 133350 h 47"/>
                <a:gd name="T36" fmla="*/ 73025 w 37"/>
                <a:gd name="T37" fmla="*/ 127000 h 47"/>
                <a:gd name="T38" fmla="*/ 95250 w 37"/>
                <a:gd name="T39" fmla="*/ 88900 h 47"/>
                <a:gd name="T40" fmla="*/ 53975 w 37"/>
                <a:gd name="T41" fmla="*/ 76200 h 47"/>
                <a:gd name="T42" fmla="*/ 41275 w 37"/>
                <a:gd name="T43" fmla="*/ 82550 h 47"/>
                <a:gd name="T44" fmla="*/ 57150 w 37"/>
                <a:gd name="T45" fmla="*/ 133350 h 4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7" h="47">
                  <a:moveTo>
                    <a:pt x="0" y="7"/>
                  </a:moveTo>
                  <a:cubicBezTo>
                    <a:pt x="2" y="6"/>
                    <a:pt x="5" y="4"/>
                    <a:pt x="9" y="3"/>
                  </a:cubicBezTo>
                  <a:cubicBezTo>
                    <a:pt x="14" y="1"/>
                    <a:pt x="18" y="0"/>
                    <a:pt x="21" y="2"/>
                  </a:cubicBezTo>
                  <a:cubicBezTo>
                    <a:pt x="24" y="2"/>
                    <a:pt x="26" y="4"/>
                    <a:pt x="27" y="8"/>
                  </a:cubicBezTo>
                  <a:cubicBezTo>
                    <a:pt x="29" y="12"/>
                    <a:pt x="27" y="16"/>
                    <a:pt x="24" y="19"/>
                  </a:cubicBezTo>
                  <a:cubicBezTo>
                    <a:pt x="24" y="19"/>
                    <a:pt x="24" y="19"/>
                    <a:pt x="24" y="19"/>
                  </a:cubicBezTo>
                  <a:cubicBezTo>
                    <a:pt x="28" y="19"/>
                    <a:pt x="34" y="20"/>
                    <a:pt x="36" y="26"/>
                  </a:cubicBezTo>
                  <a:cubicBezTo>
                    <a:pt x="37" y="30"/>
                    <a:pt x="37" y="33"/>
                    <a:pt x="36" y="36"/>
                  </a:cubicBezTo>
                  <a:cubicBezTo>
                    <a:pt x="34" y="39"/>
                    <a:pt x="30" y="42"/>
                    <a:pt x="23" y="45"/>
                  </a:cubicBezTo>
                  <a:cubicBezTo>
                    <a:pt x="19" y="46"/>
                    <a:pt x="16" y="47"/>
                    <a:pt x="14" y="47"/>
                  </a:cubicBezTo>
                  <a:lnTo>
                    <a:pt x="0" y="7"/>
                  </a:lnTo>
                  <a:close/>
                  <a:moveTo>
                    <a:pt x="11" y="22"/>
                  </a:moveTo>
                  <a:cubicBezTo>
                    <a:pt x="16" y="20"/>
                    <a:pt x="16" y="20"/>
                    <a:pt x="16" y="20"/>
                  </a:cubicBezTo>
                  <a:cubicBezTo>
                    <a:pt x="21" y="18"/>
                    <a:pt x="24" y="14"/>
                    <a:pt x="22" y="10"/>
                  </a:cubicBezTo>
                  <a:cubicBezTo>
                    <a:pt x="20" y="5"/>
                    <a:pt x="16" y="5"/>
                    <a:pt x="11" y="7"/>
                  </a:cubicBezTo>
                  <a:cubicBezTo>
                    <a:pt x="8" y="8"/>
                    <a:pt x="7" y="8"/>
                    <a:pt x="6" y="9"/>
                  </a:cubicBezTo>
                  <a:lnTo>
                    <a:pt x="11" y="22"/>
                  </a:lnTo>
                  <a:close/>
                  <a:moveTo>
                    <a:pt x="18" y="42"/>
                  </a:moveTo>
                  <a:cubicBezTo>
                    <a:pt x="20" y="41"/>
                    <a:pt x="21" y="41"/>
                    <a:pt x="23" y="40"/>
                  </a:cubicBezTo>
                  <a:cubicBezTo>
                    <a:pt x="28" y="38"/>
                    <a:pt x="33" y="34"/>
                    <a:pt x="30" y="28"/>
                  </a:cubicBezTo>
                  <a:cubicBezTo>
                    <a:pt x="28" y="23"/>
                    <a:pt x="23" y="22"/>
                    <a:pt x="17" y="24"/>
                  </a:cubicBezTo>
                  <a:cubicBezTo>
                    <a:pt x="13" y="26"/>
                    <a:pt x="13" y="26"/>
                    <a:pt x="13" y="26"/>
                  </a:cubicBezTo>
                  <a:lnTo>
                    <a:pt x="18" y="42"/>
                  </a:lnTo>
                  <a:close/>
                </a:path>
              </a:pathLst>
            </a:custGeom>
            <a:solidFill>
              <a:srgbClr val="FFFFFF"/>
            </a:solidFill>
            <a:ln w="9525" cap="rnd">
              <a:solidFill>
                <a:srgbClr val="FFFFFF"/>
              </a:solidFill>
              <a:prstDash val="solid"/>
              <a:round/>
              <a:headEnd/>
              <a:tailEnd/>
            </a:ln>
          </p:spPr>
          <p:txBody>
            <a:bodyPr/>
            <a:lstStyle/>
            <a:p>
              <a:endParaRPr lang="zh-CN" altLang="en-US"/>
            </a:p>
          </p:txBody>
        </p:sp>
        <p:sp>
          <p:nvSpPr>
            <p:cNvPr id="30764" name="Freeform 21"/>
            <p:cNvSpPr>
              <a:spLocks/>
            </p:cNvSpPr>
            <p:nvPr/>
          </p:nvSpPr>
          <p:spPr bwMode="auto">
            <a:xfrm>
              <a:off x="5276850" y="2874963"/>
              <a:ext cx="139700" cy="161925"/>
            </a:xfrm>
            <a:custGeom>
              <a:avLst/>
              <a:gdLst>
                <a:gd name="T0" fmla="*/ 19050 w 44"/>
                <a:gd name="T1" fmla="*/ 31750 h 51"/>
                <a:gd name="T2" fmla="*/ 47625 w 44"/>
                <a:gd name="T3" fmla="*/ 107950 h 51"/>
                <a:gd name="T4" fmla="*/ 92075 w 44"/>
                <a:gd name="T5" fmla="*/ 136525 h 51"/>
                <a:gd name="T6" fmla="*/ 107950 w 44"/>
                <a:gd name="T7" fmla="*/ 85725 h 51"/>
                <a:gd name="T8" fmla="*/ 79375 w 44"/>
                <a:gd name="T9" fmla="*/ 6350 h 51"/>
                <a:gd name="T10" fmla="*/ 98425 w 44"/>
                <a:gd name="T11" fmla="*/ 0 h 51"/>
                <a:gd name="T12" fmla="*/ 123825 w 44"/>
                <a:gd name="T13" fmla="*/ 76200 h 51"/>
                <a:gd name="T14" fmla="*/ 95250 w 44"/>
                <a:gd name="T15" fmla="*/ 152400 h 51"/>
                <a:gd name="T16" fmla="*/ 28575 w 44"/>
                <a:gd name="T17" fmla="*/ 114300 h 51"/>
                <a:gd name="T18" fmla="*/ 0 w 44"/>
                <a:gd name="T19" fmla="*/ 38100 h 51"/>
                <a:gd name="T20" fmla="*/ 19050 w 44"/>
                <a:gd name="T21" fmla="*/ 31750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4" h="51">
                  <a:moveTo>
                    <a:pt x="6" y="10"/>
                  </a:moveTo>
                  <a:cubicBezTo>
                    <a:pt x="15" y="34"/>
                    <a:pt x="15" y="34"/>
                    <a:pt x="15" y="34"/>
                  </a:cubicBezTo>
                  <a:cubicBezTo>
                    <a:pt x="18" y="43"/>
                    <a:pt x="23" y="45"/>
                    <a:pt x="29" y="43"/>
                  </a:cubicBezTo>
                  <a:cubicBezTo>
                    <a:pt x="35" y="41"/>
                    <a:pt x="37" y="36"/>
                    <a:pt x="34" y="27"/>
                  </a:cubicBezTo>
                  <a:cubicBezTo>
                    <a:pt x="25" y="2"/>
                    <a:pt x="25" y="2"/>
                    <a:pt x="25" y="2"/>
                  </a:cubicBezTo>
                  <a:cubicBezTo>
                    <a:pt x="31" y="0"/>
                    <a:pt x="31" y="0"/>
                    <a:pt x="31" y="0"/>
                  </a:cubicBezTo>
                  <a:cubicBezTo>
                    <a:pt x="39" y="24"/>
                    <a:pt x="39" y="24"/>
                    <a:pt x="39" y="24"/>
                  </a:cubicBezTo>
                  <a:cubicBezTo>
                    <a:pt x="44" y="37"/>
                    <a:pt x="39" y="44"/>
                    <a:pt x="30" y="48"/>
                  </a:cubicBezTo>
                  <a:cubicBezTo>
                    <a:pt x="22" y="51"/>
                    <a:pt x="14" y="48"/>
                    <a:pt x="9" y="36"/>
                  </a:cubicBezTo>
                  <a:cubicBezTo>
                    <a:pt x="0" y="12"/>
                    <a:pt x="0" y="12"/>
                    <a:pt x="0" y="12"/>
                  </a:cubicBezTo>
                  <a:lnTo>
                    <a:pt x="6" y="10"/>
                  </a:lnTo>
                  <a:close/>
                </a:path>
              </a:pathLst>
            </a:custGeom>
            <a:solidFill>
              <a:srgbClr val="FFFFFF"/>
            </a:solidFill>
            <a:ln w="9525" cap="rnd">
              <a:solidFill>
                <a:srgbClr val="FFFFFF"/>
              </a:solidFill>
              <a:prstDash val="solid"/>
              <a:round/>
              <a:headEnd/>
              <a:tailEnd/>
            </a:ln>
          </p:spPr>
          <p:txBody>
            <a:bodyPr/>
            <a:lstStyle/>
            <a:p>
              <a:endParaRPr lang="zh-CN" altLang="en-US"/>
            </a:p>
          </p:txBody>
        </p:sp>
        <p:sp>
          <p:nvSpPr>
            <p:cNvPr id="30765" name="Freeform 22"/>
            <p:cNvSpPr>
              <a:spLocks/>
            </p:cNvSpPr>
            <p:nvPr/>
          </p:nvSpPr>
          <p:spPr bwMode="auto">
            <a:xfrm>
              <a:off x="5391150" y="2833688"/>
              <a:ext cx="104775" cy="152400"/>
            </a:xfrm>
            <a:custGeom>
              <a:avLst/>
              <a:gdLst>
                <a:gd name="T0" fmla="*/ 88900 w 33"/>
                <a:gd name="T1" fmla="*/ 152400 h 48"/>
                <a:gd name="T2" fmla="*/ 66675 w 33"/>
                <a:gd name="T3" fmla="*/ 95250 h 48"/>
                <a:gd name="T4" fmla="*/ 0 w 33"/>
                <a:gd name="T5" fmla="*/ 38100 h 48"/>
                <a:gd name="T6" fmla="*/ 19050 w 33"/>
                <a:gd name="T7" fmla="*/ 28575 h 48"/>
                <a:gd name="T8" fmla="*/ 50800 w 33"/>
                <a:gd name="T9" fmla="*/ 57150 h 48"/>
                <a:gd name="T10" fmla="*/ 73025 w 33"/>
                <a:gd name="T11" fmla="*/ 79375 h 48"/>
                <a:gd name="T12" fmla="*/ 73025 w 33"/>
                <a:gd name="T13" fmla="*/ 79375 h 48"/>
                <a:gd name="T14" fmla="*/ 76200 w 33"/>
                <a:gd name="T15" fmla="*/ 47625 h 48"/>
                <a:gd name="T16" fmla="*/ 82550 w 33"/>
                <a:gd name="T17" fmla="*/ 6350 h 48"/>
                <a:gd name="T18" fmla="*/ 101600 w 33"/>
                <a:gd name="T19" fmla="*/ 0 h 48"/>
                <a:gd name="T20" fmla="*/ 85725 w 33"/>
                <a:gd name="T21" fmla="*/ 88900 h 48"/>
                <a:gd name="T22" fmla="*/ 104775 w 33"/>
                <a:gd name="T23" fmla="*/ 146050 h 48"/>
                <a:gd name="T24" fmla="*/ 88900 w 33"/>
                <a:gd name="T25" fmla="*/ 152400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48">
                  <a:moveTo>
                    <a:pt x="28" y="48"/>
                  </a:moveTo>
                  <a:cubicBezTo>
                    <a:pt x="21" y="30"/>
                    <a:pt x="21" y="30"/>
                    <a:pt x="21" y="30"/>
                  </a:cubicBezTo>
                  <a:cubicBezTo>
                    <a:pt x="0" y="12"/>
                    <a:pt x="0" y="12"/>
                    <a:pt x="0" y="12"/>
                  </a:cubicBezTo>
                  <a:cubicBezTo>
                    <a:pt x="6" y="9"/>
                    <a:pt x="6" y="9"/>
                    <a:pt x="6" y="9"/>
                  </a:cubicBezTo>
                  <a:cubicBezTo>
                    <a:pt x="16" y="18"/>
                    <a:pt x="16" y="18"/>
                    <a:pt x="16" y="18"/>
                  </a:cubicBezTo>
                  <a:cubicBezTo>
                    <a:pt x="18" y="21"/>
                    <a:pt x="21" y="23"/>
                    <a:pt x="23" y="25"/>
                  </a:cubicBezTo>
                  <a:cubicBezTo>
                    <a:pt x="23" y="25"/>
                    <a:pt x="23" y="25"/>
                    <a:pt x="23" y="25"/>
                  </a:cubicBezTo>
                  <a:cubicBezTo>
                    <a:pt x="23" y="22"/>
                    <a:pt x="24" y="19"/>
                    <a:pt x="24" y="15"/>
                  </a:cubicBezTo>
                  <a:cubicBezTo>
                    <a:pt x="26" y="2"/>
                    <a:pt x="26" y="2"/>
                    <a:pt x="26" y="2"/>
                  </a:cubicBezTo>
                  <a:cubicBezTo>
                    <a:pt x="32" y="0"/>
                    <a:pt x="32" y="0"/>
                    <a:pt x="32" y="0"/>
                  </a:cubicBezTo>
                  <a:cubicBezTo>
                    <a:pt x="27" y="28"/>
                    <a:pt x="27" y="28"/>
                    <a:pt x="27" y="28"/>
                  </a:cubicBezTo>
                  <a:cubicBezTo>
                    <a:pt x="33" y="46"/>
                    <a:pt x="33" y="46"/>
                    <a:pt x="33" y="46"/>
                  </a:cubicBezTo>
                  <a:lnTo>
                    <a:pt x="28" y="48"/>
                  </a:lnTo>
                  <a:close/>
                </a:path>
              </a:pathLst>
            </a:custGeom>
            <a:solidFill>
              <a:srgbClr val="FFFFFF"/>
            </a:solidFill>
            <a:ln w="9525" cap="rnd">
              <a:solidFill>
                <a:srgbClr val="FFFFFF"/>
              </a:solidFill>
              <a:prstDash val="solid"/>
              <a:round/>
              <a:headEnd/>
              <a:tailEnd/>
            </a:ln>
          </p:spPr>
          <p:txBody>
            <a:bodyPr/>
            <a:lstStyle/>
            <a:p>
              <a:endParaRPr lang="zh-CN" altLang="en-US"/>
            </a:p>
          </p:txBody>
        </p:sp>
        <p:sp>
          <p:nvSpPr>
            <p:cNvPr id="28" name="任意多边形 27"/>
            <p:cNvSpPr/>
            <p:nvPr/>
          </p:nvSpPr>
          <p:spPr>
            <a:xfrm>
              <a:off x="5970731" y="3634878"/>
              <a:ext cx="2118864" cy="1149982"/>
            </a:xfrm>
            <a:custGeom>
              <a:avLst/>
              <a:gdLst>
                <a:gd name="connsiteX0" fmla="*/ 634796 w 1595649"/>
                <a:gd name="connsiteY0" fmla="*/ 2509 h 1034908"/>
                <a:gd name="connsiteX1" fmla="*/ 809302 w 1595649"/>
                <a:gd name="connsiteY1" fmla="*/ 103504 h 1034908"/>
                <a:gd name="connsiteX2" fmla="*/ 1588338 w 1595649"/>
                <a:gd name="connsiteY2" fmla="*/ 1026249 h 1034908"/>
                <a:gd name="connsiteX3" fmla="*/ 1595649 w 1595649"/>
                <a:gd name="connsiteY3" fmla="*/ 1034908 h 1034908"/>
                <a:gd name="connsiteX4" fmla="*/ 247650 w 1595649"/>
                <a:gd name="connsiteY4" fmla="*/ 1034908 h 1034908"/>
                <a:gd name="connsiteX5" fmla="*/ 215332 w 1595649"/>
                <a:gd name="connsiteY5" fmla="*/ 987705 h 1034908"/>
                <a:gd name="connsiteX6" fmla="*/ 31051 w 1595649"/>
                <a:gd name="connsiteY6" fmla="*/ 470307 h 1034908"/>
                <a:gd name="connsiteX7" fmla="*/ 268323 w 1595649"/>
                <a:gd name="connsiteY7" fmla="*/ 305878 h 1034908"/>
                <a:gd name="connsiteX8" fmla="*/ 521412 w 1595649"/>
                <a:gd name="connsiteY8" fmla="*/ 122477 h 1034908"/>
                <a:gd name="connsiteX9" fmla="*/ 634796 w 1595649"/>
                <a:gd name="connsiteY9" fmla="*/ 2509 h 1034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5649" h="1034908">
                  <a:moveTo>
                    <a:pt x="634796" y="2509"/>
                  </a:moveTo>
                  <a:cubicBezTo>
                    <a:pt x="679841" y="-7960"/>
                    <a:pt x="738121" y="12198"/>
                    <a:pt x="809302" y="103504"/>
                  </a:cubicBezTo>
                  <a:cubicBezTo>
                    <a:pt x="1361749" y="757860"/>
                    <a:pt x="1534389" y="962346"/>
                    <a:pt x="1588338" y="1026249"/>
                  </a:cubicBezTo>
                  <a:lnTo>
                    <a:pt x="1595649" y="1034908"/>
                  </a:lnTo>
                  <a:lnTo>
                    <a:pt x="247650" y="1034908"/>
                  </a:lnTo>
                  <a:lnTo>
                    <a:pt x="215332" y="987705"/>
                  </a:lnTo>
                  <a:cubicBezTo>
                    <a:pt x="65851" y="759639"/>
                    <a:pt x="-60694" y="519319"/>
                    <a:pt x="31051" y="470307"/>
                  </a:cubicBezTo>
                  <a:cubicBezTo>
                    <a:pt x="31051" y="470307"/>
                    <a:pt x="113305" y="302716"/>
                    <a:pt x="268323" y="305878"/>
                  </a:cubicBezTo>
                  <a:cubicBezTo>
                    <a:pt x="268323" y="305878"/>
                    <a:pt x="385377" y="46587"/>
                    <a:pt x="521412" y="122477"/>
                  </a:cubicBezTo>
                  <a:cubicBezTo>
                    <a:pt x="521412" y="122477"/>
                    <a:pt x="559722" y="19956"/>
                    <a:pt x="634796" y="2509"/>
                  </a:cubicBezTo>
                  <a:close/>
                </a:path>
              </a:pathLst>
            </a:custGeom>
            <a:solidFill>
              <a:srgbClr val="961A2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30725" name="组合 61"/>
          <p:cNvGrpSpPr>
            <a:grpSpLocks/>
          </p:cNvGrpSpPr>
          <p:nvPr/>
        </p:nvGrpSpPr>
        <p:grpSpPr bwMode="auto">
          <a:xfrm>
            <a:off x="-12700" y="2300288"/>
            <a:ext cx="4584700" cy="2830512"/>
            <a:chOff x="-12699" y="2299742"/>
            <a:chExt cx="4584700" cy="2831059"/>
          </a:xfrm>
        </p:grpSpPr>
        <p:sp>
          <p:nvSpPr>
            <p:cNvPr id="30728" name="Freeform 27"/>
            <p:cNvSpPr>
              <a:spLocks/>
            </p:cNvSpPr>
            <p:nvPr/>
          </p:nvSpPr>
          <p:spPr bwMode="auto">
            <a:xfrm>
              <a:off x="1390442" y="2864120"/>
              <a:ext cx="2247263" cy="2067678"/>
            </a:xfrm>
            <a:custGeom>
              <a:avLst/>
              <a:gdLst>
                <a:gd name="T0" fmla="*/ 159321 w 536"/>
                <a:gd name="T1" fmla="*/ 1167630 h 510"/>
                <a:gd name="T2" fmla="*/ 716944 w 536"/>
                <a:gd name="T3" fmla="*/ 182442 h 510"/>
                <a:gd name="T4" fmla="*/ 1052356 w 536"/>
                <a:gd name="T5" fmla="*/ 320287 h 510"/>
                <a:gd name="T6" fmla="*/ 2247263 w 536"/>
                <a:gd name="T7" fmla="*/ 595978 h 510"/>
                <a:gd name="T8" fmla="*/ 1890887 w 536"/>
                <a:gd name="T9" fmla="*/ 1236553 h 510"/>
                <a:gd name="T10" fmla="*/ 654054 w 536"/>
                <a:gd name="T11" fmla="*/ 1978484 h 510"/>
                <a:gd name="T12" fmla="*/ 415073 w 536"/>
                <a:gd name="T13" fmla="*/ 2067678 h 510"/>
                <a:gd name="T14" fmla="*/ 0 w 536"/>
                <a:gd name="T15" fmla="*/ 1374398 h 510"/>
                <a:gd name="T16" fmla="*/ 159321 w 536"/>
                <a:gd name="T17" fmla="*/ 1167630 h 5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6" h="510">
                  <a:moveTo>
                    <a:pt x="38" y="288"/>
                  </a:moveTo>
                  <a:cubicBezTo>
                    <a:pt x="38" y="288"/>
                    <a:pt x="104" y="90"/>
                    <a:pt x="171" y="45"/>
                  </a:cubicBezTo>
                  <a:cubicBezTo>
                    <a:pt x="239" y="0"/>
                    <a:pt x="251" y="79"/>
                    <a:pt x="251" y="79"/>
                  </a:cubicBezTo>
                  <a:cubicBezTo>
                    <a:pt x="536" y="147"/>
                    <a:pt x="536" y="147"/>
                    <a:pt x="536" y="147"/>
                  </a:cubicBezTo>
                  <a:cubicBezTo>
                    <a:pt x="536" y="147"/>
                    <a:pt x="459" y="294"/>
                    <a:pt x="451" y="305"/>
                  </a:cubicBezTo>
                  <a:cubicBezTo>
                    <a:pt x="442" y="316"/>
                    <a:pt x="156" y="488"/>
                    <a:pt x="156" y="488"/>
                  </a:cubicBezTo>
                  <a:cubicBezTo>
                    <a:pt x="99" y="510"/>
                    <a:pt x="99" y="510"/>
                    <a:pt x="99" y="510"/>
                  </a:cubicBezTo>
                  <a:cubicBezTo>
                    <a:pt x="0" y="339"/>
                    <a:pt x="0" y="339"/>
                    <a:pt x="0" y="339"/>
                  </a:cubicBezTo>
                  <a:lnTo>
                    <a:pt x="38" y="288"/>
                  </a:lnTo>
                  <a:close/>
                </a:path>
              </a:pathLst>
            </a:custGeom>
            <a:solidFill>
              <a:srgbClr val="F6C49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29" name="Freeform 28"/>
            <p:cNvSpPr>
              <a:spLocks/>
            </p:cNvSpPr>
            <p:nvPr/>
          </p:nvSpPr>
          <p:spPr bwMode="auto">
            <a:xfrm>
              <a:off x="2069930" y="2624687"/>
              <a:ext cx="536159" cy="644760"/>
            </a:xfrm>
            <a:custGeom>
              <a:avLst/>
              <a:gdLst>
                <a:gd name="T0" fmla="*/ 456573 w 128"/>
                <a:gd name="T1" fmla="*/ 24331 h 159"/>
                <a:gd name="T2" fmla="*/ 414685 w 128"/>
                <a:gd name="T3" fmla="*/ 8110 h 159"/>
                <a:gd name="T4" fmla="*/ 175927 w 128"/>
                <a:gd name="T5" fmla="*/ 190589 h 159"/>
                <a:gd name="T6" fmla="*/ 37699 w 128"/>
                <a:gd name="T7" fmla="*/ 421730 h 159"/>
                <a:gd name="T8" fmla="*/ 29321 w 128"/>
                <a:gd name="T9" fmla="*/ 559603 h 159"/>
                <a:gd name="T10" fmla="*/ 150795 w 128"/>
                <a:gd name="T11" fmla="*/ 628540 h 159"/>
                <a:gd name="T12" fmla="*/ 272268 w 128"/>
                <a:gd name="T13" fmla="*/ 551493 h 159"/>
                <a:gd name="T14" fmla="*/ 410497 w 128"/>
                <a:gd name="T15" fmla="*/ 324408 h 159"/>
                <a:gd name="T16" fmla="*/ 456573 w 128"/>
                <a:gd name="T17" fmla="*/ 24331 h 1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8" h="159">
                  <a:moveTo>
                    <a:pt x="109" y="6"/>
                  </a:moveTo>
                  <a:cubicBezTo>
                    <a:pt x="107" y="4"/>
                    <a:pt x="103" y="3"/>
                    <a:pt x="99" y="2"/>
                  </a:cubicBezTo>
                  <a:cubicBezTo>
                    <a:pt x="76" y="0"/>
                    <a:pt x="53" y="30"/>
                    <a:pt x="42" y="47"/>
                  </a:cubicBezTo>
                  <a:cubicBezTo>
                    <a:pt x="42" y="47"/>
                    <a:pt x="9" y="104"/>
                    <a:pt x="9" y="104"/>
                  </a:cubicBezTo>
                  <a:cubicBezTo>
                    <a:pt x="1" y="119"/>
                    <a:pt x="0" y="134"/>
                    <a:pt x="7" y="138"/>
                  </a:cubicBezTo>
                  <a:cubicBezTo>
                    <a:pt x="36" y="155"/>
                    <a:pt x="36" y="155"/>
                    <a:pt x="36" y="155"/>
                  </a:cubicBezTo>
                  <a:cubicBezTo>
                    <a:pt x="43" y="159"/>
                    <a:pt x="56" y="151"/>
                    <a:pt x="65" y="136"/>
                  </a:cubicBezTo>
                  <a:cubicBezTo>
                    <a:pt x="65" y="136"/>
                    <a:pt x="98" y="80"/>
                    <a:pt x="98" y="80"/>
                  </a:cubicBezTo>
                  <a:cubicBezTo>
                    <a:pt x="106" y="66"/>
                    <a:pt x="128" y="19"/>
                    <a:pt x="109" y="6"/>
                  </a:cubicBezTo>
                  <a:close/>
                </a:path>
              </a:pathLst>
            </a:custGeom>
            <a:solidFill>
              <a:srgbClr val="F6C48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30" name="Freeform 29"/>
            <p:cNvSpPr>
              <a:spLocks/>
            </p:cNvSpPr>
            <p:nvPr/>
          </p:nvSpPr>
          <p:spPr bwMode="auto">
            <a:xfrm>
              <a:off x="2614935" y="2323685"/>
              <a:ext cx="536159" cy="721720"/>
            </a:xfrm>
            <a:custGeom>
              <a:avLst/>
              <a:gdLst>
                <a:gd name="T0" fmla="*/ 473328 w 128"/>
                <a:gd name="T1" fmla="*/ 93256 h 178"/>
                <a:gd name="T2" fmla="*/ 175927 w 128"/>
                <a:gd name="T3" fmla="*/ 247331 h 178"/>
                <a:gd name="T4" fmla="*/ 37699 w 128"/>
                <a:gd name="T5" fmla="*/ 474389 h 178"/>
                <a:gd name="T6" fmla="*/ 37699 w 128"/>
                <a:gd name="T7" fmla="*/ 620355 h 178"/>
                <a:gd name="T8" fmla="*/ 175927 w 128"/>
                <a:gd name="T9" fmla="*/ 701447 h 178"/>
                <a:gd name="T10" fmla="*/ 305778 w 128"/>
                <a:gd name="T11" fmla="*/ 628464 h 178"/>
                <a:gd name="T12" fmla="*/ 444007 w 128"/>
                <a:gd name="T13" fmla="*/ 397351 h 178"/>
                <a:gd name="T14" fmla="*/ 502649 w 128"/>
                <a:gd name="T15" fmla="*/ 137857 h 178"/>
                <a:gd name="T16" fmla="*/ 473328 w 128"/>
                <a:gd name="T17" fmla="*/ 93256 h 1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8" h="178">
                  <a:moveTo>
                    <a:pt x="113" y="23"/>
                  </a:moveTo>
                  <a:cubicBezTo>
                    <a:pt x="92" y="0"/>
                    <a:pt x="53" y="42"/>
                    <a:pt x="42" y="61"/>
                  </a:cubicBezTo>
                  <a:cubicBezTo>
                    <a:pt x="9" y="117"/>
                    <a:pt x="9" y="117"/>
                    <a:pt x="9" y="117"/>
                  </a:cubicBezTo>
                  <a:cubicBezTo>
                    <a:pt x="0" y="132"/>
                    <a:pt x="0" y="148"/>
                    <a:pt x="9" y="153"/>
                  </a:cubicBezTo>
                  <a:cubicBezTo>
                    <a:pt x="42" y="173"/>
                    <a:pt x="42" y="173"/>
                    <a:pt x="42" y="173"/>
                  </a:cubicBezTo>
                  <a:cubicBezTo>
                    <a:pt x="50" y="178"/>
                    <a:pt x="64" y="170"/>
                    <a:pt x="73" y="155"/>
                  </a:cubicBezTo>
                  <a:cubicBezTo>
                    <a:pt x="73" y="155"/>
                    <a:pt x="106" y="98"/>
                    <a:pt x="106" y="98"/>
                  </a:cubicBezTo>
                  <a:cubicBezTo>
                    <a:pt x="116" y="81"/>
                    <a:pt x="128" y="55"/>
                    <a:pt x="120" y="34"/>
                  </a:cubicBezTo>
                  <a:cubicBezTo>
                    <a:pt x="118" y="29"/>
                    <a:pt x="116" y="26"/>
                    <a:pt x="113" y="23"/>
                  </a:cubicBezTo>
                  <a:close/>
                </a:path>
              </a:pathLst>
            </a:custGeom>
            <a:solidFill>
              <a:srgbClr val="F6C48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31" name="Freeform 30"/>
            <p:cNvSpPr>
              <a:spLocks/>
            </p:cNvSpPr>
            <p:nvPr/>
          </p:nvSpPr>
          <p:spPr bwMode="auto">
            <a:xfrm>
              <a:off x="3096239" y="2299742"/>
              <a:ext cx="578627" cy="689226"/>
            </a:xfrm>
            <a:custGeom>
              <a:avLst/>
              <a:gdLst>
                <a:gd name="T0" fmla="*/ 482189 w 138"/>
                <a:gd name="T1" fmla="*/ 56760 h 170"/>
                <a:gd name="T2" fmla="*/ 465417 w 138"/>
                <a:gd name="T3" fmla="*/ 44597 h 170"/>
                <a:gd name="T4" fmla="*/ 171911 w 138"/>
                <a:gd name="T5" fmla="*/ 210822 h 170"/>
                <a:gd name="T6" fmla="*/ 33544 w 138"/>
                <a:gd name="T7" fmla="*/ 441915 h 170"/>
                <a:gd name="T8" fmla="*/ 37737 w 138"/>
                <a:gd name="T9" fmla="*/ 587869 h 170"/>
                <a:gd name="T10" fmla="*/ 184490 w 138"/>
                <a:gd name="T11" fmla="*/ 668955 h 170"/>
                <a:gd name="T12" fmla="*/ 314471 w 138"/>
                <a:gd name="T13" fmla="*/ 600032 h 170"/>
                <a:gd name="T14" fmla="*/ 452839 w 138"/>
                <a:gd name="T15" fmla="*/ 368939 h 170"/>
                <a:gd name="T16" fmla="*/ 482189 w 138"/>
                <a:gd name="T17" fmla="*/ 56760 h 1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8" h="170">
                  <a:moveTo>
                    <a:pt x="115" y="14"/>
                  </a:moveTo>
                  <a:cubicBezTo>
                    <a:pt x="114" y="13"/>
                    <a:pt x="112" y="12"/>
                    <a:pt x="111" y="11"/>
                  </a:cubicBezTo>
                  <a:cubicBezTo>
                    <a:pt x="84" y="0"/>
                    <a:pt x="53" y="32"/>
                    <a:pt x="41" y="52"/>
                  </a:cubicBezTo>
                  <a:cubicBezTo>
                    <a:pt x="8" y="109"/>
                    <a:pt x="8" y="109"/>
                    <a:pt x="8" y="109"/>
                  </a:cubicBezTo>
                  <a:cubicBezTo>
                    <a:pt x="0" y="123"/>
                    <a:pt x="0" y="139"/>
                    <a:pt x="9" y="145"/>
                  </a:cubicBezTo>
                  <a:cubicBezTo>
                    <a:pt x="44" y="165"/>
                    <a:pt x="44" y="165"/>
                    <a:pt x="44" y="165"/>
                  </a:cubicBezTo>
                  <a:cubicBezTo>
                    <a:pt x="53" y="170"/>
                    <a:pt x="67" y="162"/>
                    <a:pt x="75" y="148"/>
                  </a:cubicBezTo>
                  <a:cubicBezTo>
                    <a:pt x="75" y="148"/>
                    <a:pt x="108" y="91"/>
                    <a:pt x="108" y="91"/>
                  </a:cubicBezTo>
                  <a:cubicBezTo>
                    <a:pt x="119" y="74"/>
                    <a:pt x="138" y="30"/>
                    <a:pt x="115" y="14"/>
                  </a:cubicBezTo>
                  <a:close/>
                </a:path>
              </a:pathLst>
            </a:custGeom>
            <a:solidFill>
              <a:srgbClr val="F6C48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32" name="Freeform 31"/>
            <p:cNvSpPr>
              <a:spLocks/>
            </p:cNvSpPr>
            <p:nvPr/>
          </p:nvSpPr>
          <p:spPr bwMode="auto">
            <a:xfrm>
              <a:off x="1894749" y="2429720"/>
              <a:ext cx="2677252" cy="1833375"/>
            </a:xfrm>
            <a:custGeom>
              <a:avLst/>
              <a:gdLst>
                <a:gd name="T0" fmla="*/ 104744 w 639"/>
                <a:gd name="T1" fmla="*/ 584084 h 452"/>
                <a:gd name="T2" fmla="*/ 16759 w 639"/>
                <a:gd name="T3" fmla="*/ 730105 h 452"/>
                <a:gd name="T4" fmla="*/ 301662 w 639"/>
                <a:gd name="T5" fmla="*/ 1731972 h 452"/>
                <a:gd name="T6" fmla="*/ 456683 w 639"/>
                <a:gd name="T7" fmla="*/ 1817150 h 452"/>
                <a:gd name="T8" fmla="*/ 2572508 w 639"/>
                <a:gd name="T9" fmla="*/ 1253347 h 452"/>
                <a:gd name="T10" fmla="*/ 2660493 w 639"/>
                <a:gd name="T11" fmla="*/ 1103270 h 452"/>
                <a:gd name="T12" fmla="*/ 2375590 w 639"/>
                <a:gd name="T13" fmla="*/ 105460 h 452"/>
                <a:gd name="T14" fmla="*/ 2224759 w 639"/>
                <a:gd name="T15" fmla="*/ 20281 h 452"/>
                <a:gd name="T16" fmla="*/ 104744 w 639"/>
                <a:gd name="T17" fmla="*/ 584084 h 4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9" h="452">
                  <a:moveTo>
                    <a:pt x="25" y="144"/>
                  </a:moveTo>
                  <a:cubicBezTo>
                    <a:pt x="9" y="148"/>
                    <a:pt x="0" y="165"/>
                    <a:pt x="4" y="180"/>
                  </a:cubicBezTo>
                  <a:cubicBezTo>
                    <a:pt x="72" y="427"/>
                    <a:pt x="72" y="427"/>
                    <a:pt x="72" y="427"/>
                  </a:cubicBezTo>
                  <a:cubicBezTo>
                    <a:pt x="77" y="443"/>
                    <a:pt x="93" y="452"/>
                    <a:pt x="109" y="448"/>
                  </a:cubicBezTo>
                  <a:cubicBezTo>
                    <a:pt x="614" y="309"/>
                    <a:pt x="614" y="309"/>
                    <a:pt x="614" y="309"/>
                  </a:cubicBezTo>
                  <a:cubicBezTo>
                    <a:pt x="630" y="305"/>
                    <a:pt x="639" y="288"/>
                    <a:pt x="635" y="272"/>
                  </a:cubicBezTo>
                  <a:cubicBezTo>
                    <a:pt x="567" y="26"/>
                    <a:pt x="567" y="26"/>
                    <a:pt x="567" y="26"/>
                  </a:cubicBezTo>
                  <a:cubicBezTo>
                    <a:pt x="563" y="10"/>
                    <a:pt x="546" y="0"/>
                    <a:pt x="531" y="5"/>
                  </a:cubicBezTo>
                  <a:lnTo>
                    <a:pt x="25" y="144"/>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33" name="Freeform 32"/>
            <p:cNvSpPr>
              <a:spLocks/>
            </p:cNvSpPr>
            <p:nvPr/>
          </p:nvSpPr>
          <p:spPr bwMode="auto">
            <a:xfrm>
              <a:off x="2418521" y="2580221"/>
              <a:ext cx="1939371" cy="1455413"/>
            </a:xfrm>
            <a:custGeom>
              <a:avLst/>
              <a:gdLst>
                <a:gd name="T0" fmla="*/ 104718 w 463"/>
                <a:gd name="T1" fmla="*/ 397299 h 359"/>
                <a:gd name="T2" fmla="*/ 20944 w 463"/>
                <a:gd name="T3" fmla="*/ 555408 h 359"/>
                <a:gd name="T4" fmla="*/ 247134 w 463"/>
                <a:gd name="T5" fmla="*/ 1341899 h 359"/>
                <a:gd name="T6" fmla="*/ 402116 w 463"/>
                <a:gd name="T7" fmla="*/ 1435143 h 359"/>
                <a:gd name="T8" fmla="*/ 1838842 w 463"/>
                <a:gd name="T9" fmla="*/ 1054060 h 359"/>
                <a:gd name="T10" fmla="*/ 1922616 w 463"/>
                <a:gd name="T11" fmla="*/ 895951 h 359"/>
                <a:gd name="T12" fmla="*/ 1696426 w 463"/>
                <a:gd name="T13" fmla="*/ 109460 h 359"/>
                <a:gd name="T14" fmla="*/ 1541444 w 463"/>
                <a:gd name="T15" fmla="*/ 16216 h 359"/>
                <a:gd name="T16" fmla="*/ 104718 w 463"/>
                <a:gd name="T17" fmla="*/ 397299 h 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63" h="359">
                  <a:moveTo>
                    <a:pt x="25" y="98"/>
                  </a:moveTo>
                  <a:cubicBezTo>
                    <a:pt x="9" y="103"/>
                    <a:pt x="0" y="120"/>
                    <a:pt x="5" y="137"/>
                  </a:cubicBezTo>
                  <a:cubicBezTo>
                    <a:pt x="59" y="331"/>
                    <a:pt x="59" y="331"/>
                    <a:pt x="59" y="331"/>
                  </a:cubicBezTo>
                  <a:cubicBezTo>
                    <a:pt x="63" y="348"/>
                    <a:pt x="80" y="359"/>
                    <a:pt x="96" y="354"/>
                  </a:cubicBezTo>
                  <a:cubicBezTo>
                    <a:pt x="439" y="260"/>
                    <a:pt x="439" y="260"/>
                    <a:pt x="439" y="260"/>
                  </a:cubicBezTo>
                  <a:cubicBezTo>
                    <a:pt x="454" y="256"/>
                    <a:pt x="463" y="238"/>
                    <a:pt x="459" y="221"/>
                  </a:cubicBezTo>
                  <a:cubicBezTo>
                    <a:pt x="405" y="27"/>
                    <a:pt x="405" y="27"/>
                    <a:pt x="405" y="27"/>
                  </a:cubicBezTo>
                  <a:cubicBezTo>
                    <a:pt x="401" y="10"/>
                    <a:pt x="384" y="0"/>
                    <a:pt x="368" y="4"/>
                  </a:cubicBezTo>
                  <a:lnTo>
                    <a:pt x="25" y="98"/>
                  </a:lnTo>
                  <a:close/>
                </a:path>
              </a:pathLst>
            </a:custGeom>
            <a:solidFill>
              <a:srgbClr val="DCEFE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34" name="Freeform 33"/>
            <p:cNvSpPr>
              <a:spLocks/>
            </p:cNvSpPr>
            <p:nvPr/>
          </p:nvSpPr>
          <p:spPr bwMode="auto">
            <a:xfrm>
              <a:off x="2158405" y="3447311"/>
              <a:ext cx="276042" cy="348888"/>
            </a:xfrm>
            <a:custGeom>
              <a:avLst/>
              <a:gdLst>
                <a:gd name="T0" fmla="*/ 92014 w 66"/>
                <a:gd name="T1" fmla="*/ 16227 h 86"/>
                <a:gd name="T2" fmla="*/ 12547 w 66"/>
                <a:gd name="T3" fmla="*/ 117648 h 86"/>
                <a:gd name="T4" fmla="*/ 58554 w 66"/>
                <a:gd name="T5" fmla="*/ 288035 h 86"/>
                <a:gd name="T6" fmla="*/ 184028 w 66"/>
                <a:gd name="T7" fmla="*/ 336717 h 86"/>
                <a:gd name="T8" fmla="*/ 184028 w 66"/>
                <a:gd name="T9" fmla="*/ 336717 h 86"/>
                <a:gd name="T10" fmla="*/ 263495 w 66"/>
                <a:gd name="T11" fmla="*/ 231240 h 86"/>
                <a:gd name="T12" fmla="*/ 217488 w 66"/>
                <a:gd name="T13" fmla="*/ 64909 h 86"/>
                <a:gd name="T14" fmla="*/ 92014 w 66"/>
                <a:gd name="T15" fmla="*/ 16227 h 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6" h="86">
                  <a:moveTo>
                    <a:pt x="22" y="4"/>
                  </a:moveTo>
                  <a:cubicBezTo>
                    <a:pt x="9" y="7"/>
                    <a:pt x="0" y="19"/>
                    <a:pt x="3" y="29"/>
                  </a:cubicBezTo>
                  <a:cubicBezTo>
                    <a:pt x="14" y="71"/>
                    <a:pt x="14" y="71"/>
                    <a:pt x="14" y="71"/>
                  </a:cubicBezTo>
                  <a:cubicBezTo>
                    <a:pt x="17" y="81"/>
                    <a:pt x="31" y="86"/>
                    <a:pt x="44" y="83"/>
                  </a:cubicBezTo>
                  <a:cubicBezTo>
                    <a:pt x="44" y="83"/>
                    <a:pt x="44" y="83"/>
                    <a:pt x="44" y="83"/>
                  </a:cubicBezTo>
                  <a:cubicBezTo>
                    <a:pt x="57" y="79"/>
                    <a:pt x="66" y="68"/>
                    <a:pt x="63" y="57"/>
                  </a:cubicBezTo>
                  <a:cubicBezTo>
                    <a:pt x="52" y="16"/>
                    <a:pt x="52" y="16"/>
                    <a:pt x="52" y="16"/>
                  </a:cubicBezTo>
                  <a:cubicBezTo>
                    <a:pt x="49" y="6"/>
                    <a:pt x="36" y="0"/>
                    <a:pt x="22" y="4"/>
                  </a:cubicBezTo>
                  <a:close/>
                </a:path>
              </a:pathLst>
            </a:custGeom>
            <a:solidFill>
              <a:srgbClr val="6B788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35" name="Freeform 34"/>
            <p:cNvSpPr>
              <a:spLocks/>
            </p:cNvSpPr>
            <p:nvPr/>
          </p:nvSpPr>
          <p:spPr bwMode="auto">
            <a:xfrm>
              <a:off x="2158405" y="3447311"/>
              <a:ext cx="276042" cy="348888"/>
            </a:xfrm>
            <a:custGeom>
              <a:avLst/>
              <a:gdLst>
                <a:gd name="T0" fmla="*/ 92014 w 66"/>
                <a:gd name="T1" fmla="*/ 16227 h 86"/>
                <a:gd name="T2" fmla="*/ 12547 w 66"/>
                <a:gd name="T3" fmla="*/ 117648 h 86"/>
                <a:gd name="T4" fmla="*/ 58554 w 66"/>
                <a:gd name="T5" fmla="*/ 288035 h 86"/>
                <a:gd name="T6" fmla="*/ 184028 w 66"/>
                <a:gd name="T7" fmla="*/ 336717 h 86"/>
                <a:gd name="T8" fmla="*/ 184028 w 66"/>
                <a:gd name="T9" fmla="*/ 336717 h 86"/>
                <a:gd name="T10" fmla="*/ 263495 w 66"/>
                <a:gd name="T11" fmla="*/ 231240 h 86"/>
                <a:gd name="T12" fmla="*/ 217488 w 66"/>
                <a:gd name="T13" fmla="*/ 64909 h 86"/>
                <a:gd name="T14" fmla="*/ 92014 w 66"/>
                <a:gd name="T15" fmla="*/ 16227 h 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6" h="86">
                  <a:moveTo>
                    <a:pt x="22" y="4"/>
                  </a:moveTo>
                  <a:cubicBezTo>
                    <a:pt x="9" y="7"/>
                    <a:pt x="0" y="19"/>
                    <a:pt x="3" y="29"/>
                  </a:cubicBezTo>
                  <a:cubicBezTo>
                    <a:pt x="14" y="71"/>
                    <a:pt x="14" y="71"/>
                    <a:pt x="14" y="71"/>
                  </a:cubicBezTo>
                  <a:cubicBezTo>
                    <a:pt x="17" y="81"/>
                    <a:pt x="31" y="86"/>
                    <a:pt x="44" y="83"/>
                  </a:cubicBezTo>
                  <a:cubicBezTo>
                    <a:pt x="44" y="83"/>
                    <a:pt x="44" y="83"/>
                    <a:pt x="44" y="83"/>
                  </a:cubicBezTo>
                  <a:cubicBezTo>
                    <a:pt x="57" y="79"/>
                    <a:pt x="66" y="68"/>
                    <a:pt x="63" y="57"/>
                  </a:cubicBezTo>
                  <a:cubicBezTo>
                    <a:pt x="52" y="16"/>
                    <a:pt x="52" y="16"/>
                    <a:pt x="52" y="16"/>
                  </a:cubicBezTo>
                  <a:cubicBezTo>
                    <a:pt x="49" y="6"/>
                    <a:pt x="36" y="0"/>
                    <a:pt x="22" y="4"/>
                  </a:cubicBezTo>
                  <a:close/>
                </a:path>
              </a:pathLst>
            </a:custGeom>
            <a:noFill/>
            <a:ln w="33338" cap="flat">
              <a:solidFill>
                <a:srgbClr val="214D68"/>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zh-CN" altLang="en-US"/>
            </a:p>
          </p:txBody>
        </p:sp>
        <p:sp>
          <p:nvSpPr>
            <p:cNvPr id="30736" name="Freeform 35"/>
            <p:cNvSpPr>
              <a:spLocks/>
            </p:cNvSpPr>
            <p:nvPr/>
          </p:nvSpPr>
          <p:spPr bwMode="auto">
            <a:xfrm>
              <a:off x="1769115" y="3606363"/>
              <a:ext cx="2333969" cy="1224530"/>
            </a:xfrm>
            <a:custGeom>
              <a:avLst/>
              <a:gdLst>
                <a:gd name="T0" fmla="*/ 272366 w 557"/>
                <a:gd name="T1" fmla="*/ 1224530 h 302"/>
                <a:gd name="T2" fmla="*/ 1118797 w 557"/>
                <a:gd name="T3" fmla="*/ 1042067 h 302"/>
                <a:gd name="T4" fmla="*/ 1772476 w 557"/>
                <a:gd name="T5" fmla="*/ 713633 h 302"/>
                <a:gd name="T6" fmla="*/ 2333969 w 557"/>
                <a:gd name="T7" fmla="*/ 279777 h 302"/>
                <a:gd name="T8" fmla="*/ 1525251 w 557"/>
                <a:gd name="T9" fmla="*/ 450076 h 302"/>
                <a:gd name="T10" fmla="*/ 729103 w 557"/>
                <a:gd name="T11" fmla="*/ 616320 h 302"/>
                <a:gd name="T12" fmla="*/ 272366 w 557"/>
                <a:gd name="T13" fmla="*/ 1224530 h 30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7" h="302">
                  <a:moveTo>
                    <a:pt x="65" y="302"/>
                  </a:moveTo>
                  <a:cubicBezTo>
                    <a:pt x="267" y="257"/>
                    <a:pt x="267" y="257"/>
                    <a:pt x="267" y="257"/>
                  </a:cubicBezTo>
                  <a:cubicBezTo>
                    <a:pt x="423" y="176"/>
                    <a:pt x="423" y="176"/>
                    <a:pt x="423" y="176"/>
                  </a:cubicBezTo>
                  <a:cubicBezTo>
                    <a:pt x="557" y="69"/>
                    <a:pt x="557" y="69"/>
                    <a:pt x="557" y="69"/>
                  </a:cubicBezTo>
                  <a:cubicBezTo>
                    <a:pt x="557" y="69"/>
                    <a:pt x="534" y="0"/>
                    <a:pt x="364" y="111"/>
                  </a:cubicBezTo>
                  <a:cubicBezTo>
                    <a:pt x="364" y="111"/>
                    <a:pt x="201" y="138"/>
                    <a:pt x="174" y="152"/>
                  </a:cubicBezTo>
                  <a:cubicBezTo>
                    <a:pt x="152" y="163"/>
                    <a:pt x="0" y="189"/>
                    <a:pt x="65" y="302"/>
                  </a:cubicBezTo>
                  <a:close/>
                </a:path>
              </a:pathLst>
            </a:custGeom>
            <a:solidFill>
              <a:srgbClr val="FDD6A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37" name="任意多边形 59"/>
            <p:cNvSpPr>
              <a:spLocks/>
            </p:cNvSpPr>
            <p:nvPr/>
          </p:nvSpPr>
          <p:spPr bwMode="auto">
            <a:xfrm>
              <a:off x="280967" y="3982616"/>
              <a:ext cx="1819045" cy="1148185"/>
            </a:xfrm>
            <a:custGeom>
              <a:avLst/>
              <a:gdLst>
                <a:gd name="T0" fmla="*/ 1256344 w 1819045"/>
                <a:gd name="T1" fmla="*/ 0 h 1148185"/>
                <a:gd name="T2" fmla="*/ 1819045 w 1819045"/>
                <a:gd name="T3" fmla="*/ 908136 h 1148185"/>
                <a:gd name="T4" fmla="*/ 1438247 w 1819045"/>
                <a:gd name="T5" fmla="*/ 1148185 h 1148185"/>
                <a:gd name="T6" fmla="*/ 167618 w 1819045"/>
                <a:gd name="T7" fmla="*/ 1148185 h 1148185"/>
                <a:gd name="T8" fmla="*/ 0 w 1819045"/>
                <a:gd name="T9" fmla="*/ 648180 h 1148185"/>
                <a:gd name="T10" fmla="*/ 1256344 w 1819045"/>
                <a:gd name="T11" fmla="*/ 0 h 11481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19045" h="1148185">
                  <a:moveTo>
                    <a:pt x="1256344" y="0"/>
                  </a:moveTo>
                  <a:lnTo>
                    <a:pt x="1819045" y="908136"/>
                  </a:lnTo>
                  <a:lnTo>
                    <a:pt x="1438247" y="1148185"/>
                  </a:lnTo>
                  <a:lnTo>
                    <a:pt x="167618" y="1148185"/>
                  </a:lnTo>
                  <a:lnTo>
                    <a:pt x="0" y="648180"/>
                  </a:lnTo>
                  <a:lnTo>
                    <a:pt x="1256344" y="0"/>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38" name="任意多边形 55"/>
            <p:cNvSpPr>
              <a:spLocks/>
            </p:cNvSpPr>
            <p:nvPr/>
          </p:nvSpPr>
          <p:spPr bwMode="auto">
            <a:xfrm>
              <a:off x="-12699" y="4032212"/>
              <a:ext cx="2011851" cy="1098588"/>
            </a:xfrm>
            <a:custGeom>
              <a:avLst/>
              <a:gdLst>
                <a:gd name="T0" fmla="*/ 1300352 w 2011851"/>
                <a:gd name="T1" fmla="*/ 0 h 1098588"/>
                <a:gd name="T2" fmla="*/ 2011851 w 2011851"/>
                <a:gd name="T3" fmla="*/ 1052231 h 1098588"/>
                <a:gd name="T4" fmla="*/ 1929757 w 2011851"/>
                <a:gd name="T5" fmla="*/ 1098588 h 1098588"/>
                <a:gd name="T6" fmla="*/ 0 w 2011851"/>
                <a:gd name="T7" fmla="*/ 1098588 h 1098588"/>
                <a:gd name="T8" fmla="*/ 0 w 2011851"/>
                <a:gd name="T9" fmla="*/ 604399 h 1098588"/>
                <a:gd name="T10" fmla="*/ 1300352 w 2011851"/>
                <a:gd name="T11" fmla="*/ 0 h 109858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11851" h="1098588">
                  <a:moveTo>
                    <a:pt x="1300352" y="0"/>
                  </a:moveTo>
                  <a:lnTo>
                    <a:pt x="2011851" y="1052231"/>
                  </a:lnTo>
                  <a:lnTo>
                    <a:pt x="1929757" y="1098588"/>
                  </a:lnTo>
                  <a:lnTo>
                    <a:pt x="0" y="1098588"/>
                  </a:lnTo>
                  <a:lnTo>
                    <a:pt x="0" y="604399"/>
                  </a:lnTo>
                  <a:lnTo>
                    <a:pt x="1300352" y="0"/>
                  </a:lnTo>
                  <a:close/>
                </a:path>
              </a:pathLst>
            </a:custGeom>
            <a:solidFill>
              <a:srgbClr val="B6D3D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39" name="Freeform 38"/>
            <p:cNvSpPr>
              <a:spLocks/>
            </p:cNvSpPr>
            <p:nvPr/>
          </p:nvSpPr>
          <p:spPr bwMode="auto">
            <a:xfrm>
              <a:off x="1160408" y="4181003"/>
              <a:ext cx="276042" cy="268508"/>
            </a:xfrm>
            <a:custGeom>
              <a:avLst/>
              <a:gdLst>
                <a:gd name="T0" fmla="*/ 263495 w 66"/>
                <a:gd name="T1" fmla="*/ 142391 h 66"/>
                <a:gd name="T2" fmla="*/ 242582 w 66"/>
                <a:gd name="T3" fmla="*/ 207483 h 66"/>
                <a:gd name="T4" fmla="*/ 133839 w 66"/>
                <a:gd name="T5" fmla="*/ 256303 h 66"/>
                <a:gd name="T6" fmla="*/ 66919 w 66"/>
                <a:gd name="T7" fmla="*/ 235962 h 66"/>
                <a:gd name="T8" fmla="*/ 12547 w 66"/>
                <a:gd name="T9" fmla="*/ 126117 h 66"/>
                <a:gd name="T10" fmla="*/ 33460 w 66"/>
                <a:gd name="T11" fmla="*/ 61025 h 66"/>
                <a:gd name="T12" fmla="*/ 142203 w 66"/>
                <a:gd name="T13" fmla="*/ 12205 h 66"/>
                <a:gd name="T14" fmla="*/ 209123 w 66"/>
                <a:gd name="T15" fmla="*/ 32546 h 66"/>
                <a:gd name="T16" fmla="*/ 263495 w 66"/>
                <a:gd name="T17" fmla="*/ 142391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66">
                  <a:moveTo>
                    <a:pt x="63" y="35"/>
                  </a:moveTo>
                  <a:cubicBezTo>
                    <a:pt x="66" y="41"/>
                    <a:pt x="64" y="48"/>
                    <a:pt x="58" y="51"/>
                  </a:cubicBezTo>
                  <a:cubicBezTo>
                    <a:pt x="32" y="63"/>
                    <a:pt x="32" y="63"/>
                    <a:pt x="32" y="63"/>
                  </a:cubicBezTo>
                  <a:cubicBezTo>
                    <a:pt x="26" y="66"/>
                    <a:pt x="19" y="64"/>
                    <a:pt x="16" y="58"/>
                  </a:cubicBezTo>
                  <a:cubicBezTo>
                    <a:pt x="3" y="31"/>
                    <a:pt x="3" y="31"/>
                    <a:pt x="3" y="31"/>
                  </a:cubicBezTo>
                  <a:cubicBezTo>
                    <a:pt x="0" y="25"/>
                    <a:pt x="2" y="18"/>
                    <a:pt x="8" y="15"/>
                  </a:cubicBezTo>
                  <a:cubicBezTo>
                    <a:pt x="34" y="3"/>
                    <a:pt x="34" y="3"/>
                    <a:pt x="34" y="3"/>
                  </a:cubicBezTo>
                  <a:cubicBezTo>
                    <a:pt x="40" y="0"/>
                    <a:pt x="47" y="2"/>
                    <a:pt x="50" y="8"/>
                  </a:cubicBezTo>
                  <a:lnTo>
                    <a:pt x="63" y="35"/>
                  </a:lnTo>
                  <a:close/>
                </a:path>
              </a:pathLst>
            </a:custGeom>
            <a:solidFill>
              <a:srgbClr val="F9E376"/>
            </a:solidFill>
            <a:ln w="11113" cap="flat">
              <a:solidFill>
                <a:srgbClr val="C6B86D"/>
              </a:solidFill>
              <a:prstDash val="solid"/>
              <a:miter lim="800000"/>
              <a:headEnd/>
              <a:tailEnd/>
            </a:ln>
          </p:spPr>
          <p:txBody>
            <a:bodyPr/>
            <a:lstStyle/>
            <a:p>
              <a:endParaRPr lang="zh-CN" altLang="en-US"/>
            </a:p>
          </p:txBody>
        </p:sp>
        <p:sp>
          <p:nvSpPr>
            <p:cNvPr id="30740" name="Freeform 39"/>
            <p:cNvSpPr>
              <a:spLocks/>
            </p:cNvSpPr>
            <p:nvPr/>
          </p:nvSpPr>
          <p:spPr bwMode="auto">
            <a:xfrm>
              <a:off x="1197566" y="4218628"/>
              <a:ext cx="201723" cy="193257"/>
            </a:xfrm>
            <a:custGeom>
              <a:avLst/>
              <a:gdLst>
                <a:gd name="T0" fmla="*/ 193318 w 48"/>
                <a:gd name="T1" fmla="*/ 100655 h 48"/>
                <a:gd name="T2" fmla="*/ 176508 w 48"/>
                <a:gd name="T3" fmla="*/ 148969 h 48"/>
                <a:gd name="T4" fmla="*/ 96659 w 48"/>
                <a:gd name="T5" fmla="*/ 185205 h 48"/>
                <a:gd name="T6" fmla="*/ 50431 w 48"/>
                <a:gd name="T7" fmla="*/ 169100 h 48"/>
                <a:gd name="T8" fmla="*/ 8405 w 48"/>
                <a:gd name="T9" fmla="*/ 92602 h 48"/>
                <a:gd name="T10" fmla="*/ 25215 w 48"/>
                <a:gd name="T11" fmla="*/ 44288 h 48"/>
                <a:gd name="T12" fmla="*/ 105064 w 48"/>
                <a:gd name="T13" fmla="*/ 8052 h 48"/>
                <a:gd name="T14" fmla="*/ 151292 w 48"/>
                <a:gd name="T15" fmla="*/ 24157 h 48"/>
                <a:gd name="T16" fmla="*/ 193318 w 48"/>
                <a:gd name="T17" fmla="*/ 100655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 h="48">
                  <a:moveTo>
                    <a:pt x="46" y="25"/>
                  </a:moveTo>
                  <a:cubicBezTo>
                    <a:pt x="48" y="30"/>
                    <a:pt x="46" y="35"/>
                    <a:pt x="42" y="37"/>
                  </a:cubicBezTo>
                  <a:cubicBezTo>
                    <a:pt x="23" y="46"/>
                    <a:pt x="23" y="46"/>
                    <a:pt x="23" y="46"/>
                  </a:cubicBezTo>
                  <a:cubicBezTo>
                    <a:pt x="19" y="48"/>
                    <a:pt x="14" y="46"/>
                    <a:pt x="12" y="42"/>
                  </a:cubicBezTo>
                  <a:cubicBezTo>
                    <a:pt x="2" y="23"/>
                    <a:pt x="2" y="23"/>
                    <a:pt x="2" y="23"/>
                  </a:cubicBezTo>
                  <a:cubicBezTo>
                    <a:pt x="0" y="18"/>
                    <a:pt x="2" y="13"/>
                    <a:pt x="6" y="11"/>
                  </a:cubicBezTo>
                  <a:cubicBezTo>
                    <a:pt x="25" y="2"/>
                    <a:pt x="25" y="2"/>
                    <a:pt x="25" y="2"/>
                  </a:cubicBezTo>
                  <a:cubicBezTo>
                    <a:pt x="29" y="0"/>
                    <a:pt x="34" y="2"/>
                    <a:pt x="36" y="6"/>
                  </a:cubicBezTo>
                  <a:lnTo>
                    <a:pt x="46" y="25"/>
                  </a:lnTo>
                  <a:close/>
                </a:path>
              </a:pathLst>
            </a:custGeom>
            <a:solidFill>
              <a:srgbClr val="FFEFAB"/>
            </a:solidFill>
            <a:ln w="3175" cap="flat">
              <a:solidFill>
                <a:srgbClr val="FFFFFF"/>
              </a:solidFill>
              <a:prstDash val="solid"/>
              <a:miter lim="800000"/>
              <a:headEnd/>
              <a:tailEnd/>
            </a:ln>
          </p:spPr>
          <p:txBody>
            <a:bodyPr/>
            <a:lstStyle/>
            <a:p>
              <a:endParaRPr lang="zh-CN" altLang="en-US"/>
            </a:p>
          </p:txBody>
        </p:sp>
        <p:sp>
          <p:nvSpPr>
            <p:cNvPr id="30741" name="Freeform 40"/>
            <p:cNvSpPr>
              <a:spLocks/>
            </p:cNvSpPr>
            <p:nvPr/>
          </p:nvSpPr>
          <p:spPr bwMode="auto">
            <a:xfrm>
              <a:off x="2917519" y="2782029"/>
              <a:ext cx="904214" cy="1038115"/>
            </a:xfrm>
            <a:custGeom>
              <a:avLst/>
              <a:gdLst>
                <a:gd name="T0" fmla="*/ 326522 w 216"/>
                <a:gd name="T1" fmla="*/ 1021894 h 256"/>
                <a:gd name="T2" fmla="*/ 180006 w 216"/>
                <a:gd name="T3" fmla="*/ 936737 h 256"/>
                <a:gd name="T4" fmla="*/ 12559 w 216"/>
                <a:gd name="T5" fmla="*/ 263584 h 256"/>
                <a:gd name="T6" fmla="*/ 100468 w 216"/>
                <a:gd name="T7" fmla="*/ 125709 h 256"/>
                <a:gd name="T8" fmla="*/ 577692 w 216"/>
                <a:gd name="T9" fmla="*/ 16221 h 256"/>
                <a:gd name="T10" fmla="*/ 724208 w 216"/>
                <a:gd name="T11" fmla="*/ 101378 h 256"/>
                <a:gd name="T12" fmla="*/ 887469 w 216"/>
                <a:gd name="T13" fmla="*/ 770476 h 256"/>
                <a:gd name="T14" fmla="*/ 803746 w 216"/>
                <a:gd name="T15" fmla="*/ 912406 h 256"/>
                <a:gd name="T16" fmla="*/ 326522 w 216"/>
                <a:gd name="T17" fmla="*/ 1021894 h 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 h="256">
                  <a:moveTo>
                    <a:pt x="78" y="252"/>
                  </a:moveTo>
                  <a:cubicBezTo>
                    <a:pt x="62" y="256"/>
                    <a:pt x="47" y="246"/>
                    <a:pt x="43" y="231"/>
                  </a:cubicBezTo>
                  <a:cubicBezTo>
                    <a:pt x="3" y="65"/>
                    <a:pt x="3" y="65"/>
                    <a:pt x="3" y="65"/>
                  </a:cubicBezTo>
                  <a:cubicBezTo>
                    <a:pt x="0" y="50"/>
                    <a:pt x="9" y="35"/>
                    <a:pt x="24" y="31"/>
                  </a:cubicBezTo>
                  <a:cubicBezTo>
                    <a:pt x="138" y="4"/>
                    <a:pt x="138" y="4"/>
                    <a:pt x="138" y="4"/>
                  </a:cubicBezTo>
                  <a:cubicBezTo>
                    <a:pt x="154" y="0"/>
                    <a:pt x="169" y="9"/>
                    <a:pt x="173" y="25"/>
                  </a:cubicBezTo>
                  <a:cubicBezTo>
                    <a:pt x="212" y="190"/>
                    <a:pt x="212" y="190"/>
                    <a:pt x="212" y="190"/>
                  </a:cubicBezTo>
                  <a:cubicBezTo>
                    <a:pt x="216" y="206"/>
                    <a:pt x="207" y="221"/>
                    <a:pt x="192" y="225"/>
                  </a:cubicBezTo>
                  <a:lnTo>
                    <a:pt x="78" y="252"/>
                  </a:lnTo>
                  <a:close/>
                </a:path>
              </a:pathLst>
            </a:custGeom>
            <a:solidFill>
              <a:srgbClr val="C2320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42" name="Freeform 41"/>
            <p:cNvSpPr>
              <a:spLocks/>
            </p:cNvSpPr>
            <p:nvPr/>
          </p:nvSpPr>
          <p:spPr bwMode="auto">
            <a:xfrm>
              <a:off x="2857356" y="2794000"/>
              <a:ext cx="897136" cy="986808"/>
            </a:xfrm>
            <a:custGeom>
              <a:avLst/>
              <a:gdLst>
                <a:gd name="T0" fmla="*/ 310225 w 214"/>
                <a:gd name="T1" fmla="*/ 970564 h 243"/>
                <a:gd name="T2" fmla="*/ 167689 w 214"/>
                <a:gd name="T3" fmla="*/ 885285 h 243"/>
                <a:gd name="T4" fmla="*/ 12577 w 214"/>
                <a:gd name="T5" fmla="*/ 268022 h 243"/>
                <a:gd name="T6" fmla="*/ 100613 w 214"/>
                <a:gd name="T7" fmla="*/ 125889 h 243"/>
                <a:gd name="T8" fmla="*/ 586911 w 214"/>
                <a:gd name="T9" fmla="*/ 16244 h 243"/>
                <a:gd name="T10" fmla="*/ 729447 w 214"/>
                <a:gd name="T11" fmla="*/ 101523 h 243"/>
                <a:gd name="T12" fmla="*/ 880367 w 214"/>
                <a:gd name="T13" fmla="*/ 718786 h 243"/>
                <a:gd name="T14" fmla="*/ 792330 w 214"/>
                <a:gd name="T15" fmla="*/ 856858 h 243"/>
                <a:gd name="T16" fmla="*/ 310225 w 214"/>
                <a:gd name="T17" fmla="*/ 970564 h 2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4" h="243">
                  <a:moveTo>
                    <a:pt x="74" y="239"/>
                  </a:moveTo>
                  <a:cubicBezTo>
                    <a:pt x="59" y="243"/>
                    <a:pt x="44" y="233"/>
                    <a:pt x="40" y="218"/>
                  </a:cubicBezTo>
                  <a:cubicBezTo>
                    <a:pt x="3" y="66"/>
                    <a:pt x="3" y="66"/>
                    <a:pt x="3" y="66"/>
                  </a:cubicBezTo>
                  <a:cubicBezTo>
                    <a:pt x="0" y="50"/>
                    <a:pt x="9" y="35"/>
                    <a:pt x="24" y="31"/>
                  </a:cubicBezTo>
                  <a:cubicBezTo>
                    <a:pt x="140" y="4"/>
                    <a:pt x="140" y="4"/>
                    <a:pt x="140" y="4"/>
                  </a:cubicBezTo>
                  <a:cubicBezTo>
                    <a:pt x="155" y="0"/>
                    <a:pt x="170" y="9"/>
                    <a:pt x="174" y="25"/>
                  </a:cubicBezTo>
                  <a:cubicBezTo>
                    <a:pt x="210" y="177"/>
                    <a:pt x="210" y="177"/>
                    <a:pt x="210" y="177"/>
                  </a:cubicBezTo>
                  <a:cubicBezTo>
                    <a:pt x="214" y="192"/>
                    <a:pt x="205" y="208"/>
                    <a:pt x="189" y="211"/>
                  </a:cubicBezTo>
                  <a:lnTo>
                    <a:pt x="74" y="239"/>
                  </a:lnTo>
                  <a:close/>
                </a:path>
              </a:pathLst>
            </a:custGeom>
            <a:solidFill>
              <a:srgbClr val="E8562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0743" name="Freeform 42"/>
            <p:cNvSpPr>
              <a:spLocks/>
            </p:cNvSpPr>
            <p:nvPr/>
          </p:nvSpPr>
          <p:spPr bwMode="auto">
            <a:xfrm>
              <a:off x="2929906" y="2870961"/>
              <a:ext cx="757345" cy="827755"/>
            </a:xfrm>
            <a:custGeom>
              <a:avLst/>
              <a:gdLst>
                <a:gd name="T0" fmla="*/ 263606 w 181"/>
                <a:gd name="T1" fmla="*/ 815582 h 204"/>
                <a:gd name="T2" fmla="*/ 142264 w 181"/>
                <a:gd name="T3" fmla="*/ 746603 h 204"/>
                <a:gd name="T4" fmla="*/ 12553 w 181"/>
                <a:gd name="T5" fmla="*/ 223169 h 204"/>
                <a:gd name="T6" fmla="*/ 87869 w 181"/>
                <a:gd name="T7" fmla="*/ 109556 h 204"/>
                <a:gd name="T8" fmla="*/ 493739 w 181"/>
                <a:gd name="T9" fmla="*/ 12173 h 204"/>
                <a:gd name="T10" fmla="*/ 615081 w 181"/>
                <a:gd name="T11" fmla="*/ 85210 h 204"/>
                <a:gd name="T12" fmla="*/ 744792 w 181"/>
                <a:gd name="T13" fmla="*/ 604586 h 204"/>
                <a:gd name="T14" fmla="*/ 669476 w 181"/>
                <a:gd name="T15" fmla="*/ 722257 h 204"/>
                <a:gd name="T16" fmla="*/ 263606 w 181"/>
                <a:gd name="T17" fmla="*/ 815582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1" h="204">
                  <a:moveTo>
                    <a:pt x="63" y="201"/>
                  </a:moveTo>
                  <a:cubicBezTo>
                    <a:pt x="50" y="204"/>
                    <a:pt x="37" y="196"/>
                    <a:pt x="34" y="184"/>
                  </a:cubicBezTo>
                  <a:cubicBezTo>
                    <a:pt x="3" y="55"/>
                    <a:pt x="3" y="55"/>
                    <a:pt x="3" y="55"/>
                  </a:cubicBezTo>
                  <a:cubicBezTo>
                    <a:pt x="0" y="42"/>
                    <a:pt x="8" y="30"/>
                    <a:pt x="21" y="27"/>
                  </a:cubicBezTo>
                  <a:cubicBezTo>
                    <a:pt x="118" y="3"/>
                    <a:pt x="118" y="3"/>
                    <a:pt x="118" y="3"/>
                  </a:cubicBezTo>
                  <a:cubicBezTo>
                    <a:pt x="131" y="0"/>
                    <a:pt x="144" y="8"/>
                    <a:pt x="147" y="21"/>
                  </a:cubicBezTo>
                  <a:cubicBezTo>
                    <a:pt x="178" y="149"/>
                    <a:pt x="178" y="149"/>
                    <a:pt x="178" y="149"/>
                  </a:cubicBezTo>
                  <a:cubicBezTo>
                    <a:pt x="181" y="162"/>
                    <a:pt x="173" y="175"/>
                    <a:pt x="160" y="178"/>
                  </a:cubicBezTo>
                  <a:lnTo>
                    <a:pt x="63" y="201"/>
                  </a:lnTo>
                  <a:close/>
                </a:path>
              </a:pathLst>
            </a:custGeom>
            <a:solidFill>
              <a:srgbClr val="E85D42"/>
            </a:solidFill>
            <a:ln w="14288" cap="flat">
              <a:solidFill>
                <a:srgbClr val="D6320B"/>
              </a:solidFill>
              <a:prstDash val="solid"/>
              <a:miter lim="800000"/>
              <a:headEnd/>
              <a:tailEnd/>
            </a:ln>
          </p:spPr>
          <p:txBody>
            <a:bodyPr/>
            <a:lstStyle/>
            <a:p>
              <a:endParaRPr lang="zh-CN" altLang="en-US"/>
            </a:p>
          </p:txBody>
        </p:sp>
        <p:sp>
          <p:nvSpPr>
            <p:cNvPr id="30744" name="Freeform 43"/>
            <p:cNvSpPr>
              <a:spLocks/>
            </p:cNvSpPr>
            <p:nvPr/>
          </p:nvSpPr>
          <p:spPr bwMode="auto">
            <a:xfrm>
              <a:off x="3264341" y="3496908"/>
              <a:ext cx="293737" cy="311263"/>
            </a:xfrm>
            <a:custGeom>
              <a:avLst/>
              <a:gdLst>
                <a:gd name="T0" fmla="*/ 172046 w 70"/>
                <a:gd name="T1" fmla="*/ 291051 h 77"/>
                <a:gd name="T2" fmla="*/ 37766 w 70"/>
                <a:gd name="T3" fmla="*/ 246585 h 77"/>
                <a:gd name="T4" fmla="*/ 16785 w 70"/>
                <a:gd name="T5" fmla="*/ 153610 h 77"/>
                <a:gd name="T6" fmla="*/ 104906 w 70"/>
                <a:gd name="T7" fmla="*/ 16170 h 77"/>
                <a:gd name="T8" fmla="*/ 109102 w 70"/>
                <a:gd name="T9" fmla="*/ 12127 h 77"/>
                <a:gd name="T10" fmla="*/ 255971 w 70"/>
                <a:gd name="T11" fmla="*/ 97017 h 77"/>
                <a:gd name="T12" fmla="*/ 276952 w 70"/>
                <a:gd name="T13" fmla="*/ 194034 h 77"/>
                <a:gd name="T14" fmla="*/ 180438 w 70"/>
                <a:gd name="T15" fmla="*/ 291051 h 77"/>
                <a:gd name="T16" fmla="*/ 172046 w 70"/>
                <a:gd name="T17" fmla="*/ 291051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 h="77">
                  <a:moveTo>
                    <a:pt x="41" y="72"/>
                  </a:moveTo>
                  <a:cubicBezTo>
                    <a:pt x="26" y="76"/>
                    <a:pt x="13" y="77"/>
                    <a:pt x="9" y="61"/>
                  </a:cubicBezTo>
                  <a:cubicBezTo>
                    <a:pt x="4" y="38"/>
                    <a:pt x="4" y="38"/>
                    <a:pt x="4" y="38"/>
                  </a:cubicBezTo>
                  <a:cubicBezTo>
                    <a:pt x="0" y="23"/>
                    <a:pt x="9" y="7"/>
                    <a:pt x="25" y="4"/>
                  </a:cubicBezTo>
                  <a:cubicBezTo>
                    <a:pt x="26" y="3"/>
                    <a:pt x="26" y="3"/>
                    <a:pt x="26" y="3"/>
                  </a:cubicBezTo>
                  <a:cubicBezTo>
                    <a:pt x="42" y="0"/>
                    <a:pt x="57" y="9"/>
                    <a:pt x="61" y="24"/>
                  </a:cubicBezTo>
                  <a:cubicBezTo>
                    <a:pt x="66" y="48"/>
                    <a:pt x="66" y="48"/>
                    <a:pt x="66" y="48"/>
                  </a:cubicBezTo>
                  <a:cubicBezTo>
                    <a:pt x="70" y="63"/>
                    <a:pt x="58" y="68"/>
                    <a:pt x="43" y="72"/>
                  </a:cubicBezTo>
                  <a:lnTo>
                    <a:pt x="41" y="72"/>
                  </a:lnTo>
                  <a:close/>
                </a:path>
              </a:pathLst>
            </a:custGeom>
            <a:solidFill>
              <a:srgbClr val="E8562B"/>
            </a:solidFill>
            <a:ln w="14288" cap="flat">
              <a:solidFill>
                <a:srgbClr val="C7320B"/>
              </a:solidFill>
              <a:prstDash val="solid"/>
              <a:miter lim="800000"/>
              <a:headEnd/>
              <a:tailEnd/>
            </a:ln>
          </p:spPr>
          <p:txBody>
            <a:bodyPr/>
            <a:lstStyle/>
            <a:p>
              <a:endParaRPr lang="zh-CN" altLang="en-US"/>
            </a:p>
          </p:txBody>
        </p:sp>
        <p:sp>
          <p:nvSpPr>
            <p:cNvPr id="30745" name="Freeform 44"/>
            <p:cNvSpPr>
              <a:spLocks/>
            </p:cNvSpPr>
            <p:nvPr/>
          </p:nvSpPr>
          <p:spPr bwMode="auto">
            <a:xfrm>
              <a:off x="3331582" y="3573868"/>
              <a:ext cx="122096" cy="104325"/>
            </a:xfrm>
            <a:custGeom>
              <a:avLst/>
              <a:gdLst>
                <a:gd name="T0" fmla="*/ 71574 w 29"/>
                <a:gd name="T1" fmla="*/ 96300 h 26"/>
                <a:gd name="T2" fmla="*/ 4210 w 29"/>
                <a:gd name="T3" fmla="*/ 64200 h 26"/>
                <a:gd name="T4" fmla="*/ 50522 w 29"/>
                <a:gd name="T5" fmla="*/ 4013 h 26"/>
                <a:gd name="T6" fmla="*/ 113676 w 29"/>
                <a:gd name="T7" fmla="*/ 36113 h 26"/>
                <a:gd name="T8" fmla="*/ 71574 w 29"/>
                <a:gd name="T9" fmla="*/ 96300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26">
                  <a:moveTo>
                    <a:pt x="17" y="24"/>
                  </a:moveTo>
                  <a:cubicBezTo>
                    <a:pt x="10" y="26"/>
                    <a:pt x="3" y="22"/>
                    <a:pt x="1" y="16"/>
                  </a:cubicBezTo>
                  <a:cubicBezTo>
                    <a:pt x="0" y="10"/>
                    <a:pt x="5" y="3"/>
                    <a:pt x="12" y="1"/>
                  </a:cubicBezTo>
                  <a:cubicBezTo>
                    <a:pt x="19" y="0"/>
                    <a:pt x="26" y="3"/>
                    <a:pt x="27" y="9"/>
                  </a:cubicBezTo>
                  <a:cubicBezTo>
                    <a:pt x="29" y="16"/>
                    <a:pt x="24" y="22"/>
                    <a:pt x="17" y="24"/>
                  </a:cubicBezTo>
                  <a:close/>
                </a:path>
              </a:pathLst>
            </a:custGeom>
            <a:solidFill>
              <a:srgbClr val="FDAF17"/>
            </a:solidFill>
            <a:ln w="14288" cap="flat">
              <a:solidFill>
                <a:srgbClr val="D6320B"/>
              </a:solidFill>
              <a:prstDash val="solid"/>
              <a:miter lim="800000"/>
              <a:headEnd/>
              <a:tailEnd/>
            </a:ln>
          </p:spPr>
          <p:txBody>
            <a:bodyPr/>
            <a:lstStyle/>
            <a:p>
              <a:endParaRPr lang="zh-CN" altLang="en-US"/>
            </a:p>
          </p:txBody>
        </p:sp>
        <p:sp>
          <p:nvSpPr>
            <p:cNvPr id="30746" name="Freeform 45"/>
            <p:cNvSpPr>
              <a:spLocks/>
            </p:cNvSpPr>
            <p:nvPr/>
          </p:nvSpPr>
          <p:spPr bwMode="auto">
            <a:xfrm>
              <a:off x="3089161" y="3118945"/>
              <a:ext cx="465379" cy="352309"/>
            </a:xfrm>
            <a:custGeom>
              <a:avLst/>
              <a:gdLst>
                <a:gd name="T0" fmla="*/ 54504 w 111"/>
                <a:gd name="T1" fmla="*/ 76941 h 87"/>
                <a:gd name="T2" fmla="*/ 54504 w 111"/>
                <a:gd name="T3" fmla="*/ 190328 h 87"/>
                <a:gd name="T4" fmla="*/ 150934 w 111"/>
                <a:gd name="T5" fmla="*/ 275368 h 87"/>
                <a:gd name="T6" fmla="*/ 213823 w 111"/>
                <a:gd name="T7" fmla="*/ 166031 h 87"/>
                <a:gd name="T8" fmla="*/ 301867 w 111"/>
                <a:gd name="T9" fmla="*/ 12149 h 87"/>
                <a:gd name="T10" fmla="*/ 452801 w 111"/>
                <a:gd name="T11" fmla="*/ 141734 h 87"/>
                <a:gd name="T12" fmla="*/ 456994 w 111"/>
                <a:gd name="T13" fmla="*/ 251071 h 87"/>
                <a:gd name="T14" fmla="*/ 410875 w 111"/>
                <a:gd name="T15" fmla="*/ 242972 h 87"/>
                <a:gd name="T16" fmla="*/ 406683 w 111"/>
                <a:gd name="T17" fmla="*/ 149833 h 87"/>
                <a:gd name="T18" fmla="*/ 322830 w 111"/>
                <a:gd name="T19" fmla="*/ 72892 h 87"/>
                <a:gd name="T20" fmla="*/ 264134 w 111"/>
                <a:gd name="T21" fmla="*/ 186278 h 87"/>
                <a:gd name="T22" fmla="*/ 171897 w 111"/>
                <a:gd name="T23" fmla="*/ 336111 h 87"/>
                <a:gd name="T24" fmla="*/ 8385 w 111"/>
                <a:gd name="T25" fmla="*/ 198427 h 87"/>
                <a:gd name="T26" fmla="*/ 8385 w 111"/>
                <a:gd name="T27" fmla="*/ 68842 h 87"/>
                <a:gd name="T28" fmla="*/ 54504 w 111"/>
                <a:gd name="T29" fmla="*/ 76941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1" h="87">
                  <a:moveTo>
                    <a:pt x="13" y="19"/>
                  </a:moveTo>
                  <a:cubicBezTo>
                    <a:pt x="11" y="26"/>
                    <a:pt x="11" y="37"/>
                    <a:pt x="13" y="47"/>
                  </a:cubicBezTo>
                  <a:cubicBezTo>
                    <a:pt x="17" y="63"/>
                    <a:pt x="26" y="70"/>
                    <a:pt x="36" y="68"/>
                  </a:cubicBezTo>
                  <a:cubicBezTo>
                    <a:pt x="45" y="66"/>
                    <a:pt x="49" y="58"/>
                    <a:pt x="51" y="41"/>
                  </a:cubicBezTo>
                  <a:cubicBezTo>
                    <a:pt x="52" y="21"/>
                    <a:pt x="58" y="7"/>
                    <a:pt x="72" y="3"/>
                  </a:cubicBezTo>
                  <a:cubicBezTo>
                    <a:pt x="87" y="0"/>
                    <a:pt x="103" y="12"/>
                    <a:pt x="108" y="35"/>
                  </a:cubicBezTo>
                  <a:cubicBezTo>
                    <a:pt x="111" y="47"/>
                    <a:pt x="111" y="56"/>
                    <a:pt x="109" y="62"/>
                  </a:cubicBezTo>
                  <a:cubicBezTo>
                    <a:pt x="98" y="60"/>
                    <a:pt x="98" y="60"/>
                    <a:pt x="98" y="60"/>
                  </a:cubicBezTo>
                  <a:cubicBezTo>
                    <a:pt x="99" y="56"/>
                    <a:pt x="100" y="48"/>
                    <a:pt x="97" y="37"/>
                  </a:cubicBezTo>
                  <a:cubicBezTo>
                    <a:pt x="93" y="21"/>
                    <a:pt x="84" y="17"/>
                    <a:pt x="77" y="18"/>
                  </a:cubicBezTo>
                  <a:cubicBezTo>
                    <a:pt x="68" y="21"/>
                    <a:pt x="65" y="29"/>
                    <a:pt x="63" y="46"/>
                  </a:cubicBezTo>
                  <a:cubicBezTo>
                    <a:pt x="61" y="68"/>
                    <a:pt x="56" y="80"/>
                    <a:pt x="41" y="83"/>
                  </a:cubicBezTo>
                  <a:cubicBezTo>
                    <a:pt x="25" y="87"/>
                    <a:pt x="9" y="77"/>
                    <a:pt x="2" y="49"/>
                  </a:cubicBezTo>
                  <a:cubicBezTo>
                    <a:pt x="0" y="38"/>
                    <a:pt x="0" y="24"/>
                    <a:pt x="2" y="17"/>
                  </a:cubicBezTo>
                  <a:lnTo>
                    <a:pt x="13" y="19"/>
                  </a:lnTo>
                  <a:close/>
                </a:path>
              </a:pathLst>
            </a:custGeom>
            <a:solidFill>
              <a:srgbClr val="F9D93D"/>
            </a:solidFill>
            <a:ln w="11113" cap="rnd">
              <a:solidFill>
                <a:srgbClr val="F9D93D"/>
              </a:solidFill>
              <a:prstDash val="solid"/>
              <a:round/>
              <a:headEnd/>
              <a:tailEnd/>
            </a:ln>
          </p:spPr>
          <p:txBody>
            <a:bodyPr/>
            <a:lstStyle/>
            <a:p>
              <a:endParaRPr lang="zh-CN" altLang="en-US"/>
            </a:p>
          </p:txBody>
        </p:sp>
        <p:sp>
          <p:nvSpPr>
            <p:cNvPr id="30747" name="Freeform 46"/>
            <p:cNvSpPr>
              <a:spLocks/>
            </p:cNvSpPr>
            <p:nvPr/>
          </p:nvSpPr>
          <p:spPr bwMode="auto">
            <a:xfrm>
              <a:off x="3030767" y="3199327"/>
              <a:ext cx="576857" cy="182996"/>
            </a:xfrm>
            <a:custGeom>
              <a:avLst/>
              <a:gdLst>
                <a:gd name="T0" fmla="*/ 33441 w 138"/>
                <a:gd name="T1" fmla="*/ 178929 h 45"/>
                <a:gd name="T2" fmla="*/ 4180 w 138"/>
                <a:gd name="T3" fmla="*/ 154530 h 45"/>
                <a:gd name="T4" fmla="*/ 4180 w 138"/>
                <a:gd name="T5" fmla="*/ 154530 h 45"/>
                <a:gd name="T6" fmla="*/ 20901 w 138"/>
                <a:gd name="T7" fmla="*/ 121997 h 45"/>
                <a:gd name="T8" fmla="*/ 547596 w 138"/>
                <a:gd name="T9" fmla="*/ 4067 h 45"/>
                <a:gd name="T10" fmla="*/ 576857 w 138"/>
                <a:gd name="T11" fmla="*/ 24399 h 45"/>
                <a:gd name="T12" fmla="*/ 576857 w 138"/>
                <a:gd name="T13" fmla="*/ 24399 h 45"/>
                <a:gd name="T14" fmla="*/ 560137 w 138"/>
                <a:gd name="T15" fmla="*/ 56932 h 45"/>
                <a:gd name="T16" fmla="*/ 33441 w 138"/>
                <a:gd name="T17" fmla="*/ 178929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8" h="45">
                  <a:moveTo>
                    <a:pt x="8" y="44"/>
                  </a:moveTo>
                  <a:cubicBezTo>
                    <a:pt x="5" y="45"/>
                    <a:pt x="2" y="42"/>
                    <a:pt x="1" y="38"/>
                  </a:cubicBezTo>
                  <a:cubicBezTo>
                    <a:pt x="1" y="38"/>
                    <a:pt x="1" y="38"/>
                    <a:pt x="1" y="38"/>
                  </a:cubicBezTo>
                  <a:cubicBezTo>
                    <a:pt x="0" y="35"/>
                    <a:pt x="2" y="31"/>
                    <a:pt x="5" y="30"/>
                  </a:cubicBezTo>
                  <a:cubicBezTo>
                    <a:pt x="131" y="1"/>
                    <a:pt x="131" y="1"/>
                    <a:pt x="131" y="1"/>
                  </a:cubicBezTo>
                  <a:cubicBezTo>
                    <a:pt x="134" y="0"/>
                    <a:pt x="137" y="2"/>
                    <a:pt x="138" y="6"/>
                  </a:cubicBezTo>
                  <a:cubicBezTo>
                    <a:pt x="138" y="6"/>
                    <a:pt x="138" y="6"/>
                    <a:pt x="138" y="6"/>
                  </a:cubicBezTo>
                  <a:cubicBezTo>
                    <a:pt x="138" y="10"/>
                    <a:pt x="137" y="14"/>
                    <a:pt x="134" y="14"/>
                  </a:cubicBezTo>
                  <a:lnTo>
                    <a:pt x="8" y="44"/>
                  </a:lnTo>
                  <a:close/>
                </a:path>
              </a:pathLst>
            </a:custGeom>
            <a:solidFill>
              <a:srgbClr val="F9D93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30726" name="下箭头 139"/>
          <p:cNvSpPr>
            <a:spLocks/>
          </p:cNvSpPr>
          <p:nvPr/>
        </p:nvSpPr>
        <p:spPr bwMode="auto">
          <a:xfrm rot="15368096" flipH="1">
            <a:off x="3260725" y="1011238"/>
            <a:ext cx="1176338" cy="1865312"/>
          </a:xfrm>
          <a:custGeom>
            <a:avLst/>
            <a:gdLst>
              <a:gd name="T0" fmla="*/ 0 w 1207095"/>
              <a:gd name="T1" fmla="*/ 1364734 h 2269076"/>
              <a:gd name="T2" fmla="*/ 294251 w 1207095"/>
              <a:gd name="T3" fmla="*/ 1364734 h 2269076"/>
              <a:gd name="T4" fmla="*/ 777870 w 1207095"/>
              <a:gd name="T5" fmla="*/ 0 h 2269076"/>
              <a:gd name="T6" fmla="*/ 882752 w 1207095"/>
              <a:gd name="T7" fmla="*/ 1364734 h 2269076"/>
              <a:gd name="T8" fmla="*/ 1177003 w 1207095"/>
              <a:gd name="T9" fmla="*/ 1364734 h 2269076"/>
              <a:gd name="T10" fmla="*/ 674101 w 1207095"/>
              <a:gd name="T11" fmla="*/ 1864784 h 2269076"/>
              <a:gd name="T12" fmla="*/ 0 w 1207095"/>
              <a:gd name="T13" fmla="*/ 1364734 h 22690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7095" h="2269076">
                <a:moveTo>
                  <a:pt x="0" y="1660613"/>
                </a:moveTo>
                <a:lnTo>
                  <a:pt x="301774" y="1660613"/>
                </a:lnTo>
                <a:cubicBezTo>
                  <a:pt x="252150" y="1008228"/>
                  <a:pt x="452260" y="468245"/>
                  <a:pt x="797758" y="0"/>
                </a:cubicBezTo>
                <a:cubicBezTo>
                  <a:pt x="454185" y="778062"/>
                  <a:pt x="676561" y="1325574"/>
                  <a:pt x="905321" y="1660613"/>
                </a:cubicBezTo>
                <a:lnTo>
                  <a:pt x="1207095" y="1660613"/>
                </a:lnTo>
                <a:lnTo>
                  <a:pt x="691336" y="2269076"/>
                </a:lnTo>
                <a:lnTo>
                  <a:pt x="0" y="1660613"/>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sp>
        <p:nvSpPr>
          <p:cNvPr id="30727" name="下箭头 139"/>
          <p:cNvSpPr>
            <a:spLocks/>
          </p:cNvSpPr>
          <p:nvPr/>
        </p:nvSpPr>
        <p:spPr bwMode="auto">
          <a:xfrm rot="4034753" flipH="1">
            <a:off x="4391025" y="3284538"/>
            <a:ext cx="1176338" cy="1865312"/>
          </a:xfrm>
          <a:custGeom>
            <a:avLst/>
            <a:gdLst>
              <a:gd name="T0" fmla="*/ 0 w 1207095"/>
              <a:gd name="T1" fmla="*/ 1364734 h 2269076"/>
              <a:gd name="T2" fmla="*/ 294251 w 1207095"/>
              <a:gd name="T3" fmla="*/ 1364734 h 2269076"/>
              <a:gd name="T4" fmla="*/ 777870 w 1207095"/>
              <a:gd name="T5" fmla="*/ 0 h 2269076"/>
              <a:gd name="T6" fmla="*/ 882752 w 1207095"/>
              <a:gd name="T7" fmla="*/ 1364734 h 2269076"/>
              <a:gd name="T8" fmla="*/ 1177003 w 1207095"/>
              <a:gd name="T9" fmla="*/ 1364734 h 2269076"/>
              <a:gd name="T10" fmla="*/ 674101 w 1207095"/>
              <a:gd name="T11" fmla="*/ 1864784 h 2269076"/>
              <a:gd name="T12" fmla="*/ 0 w 1207095"/>
              <a:gd name="T13" fmla="*/ 1364734 h 22690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7095" h="2269076">
                <a:moveTo>
                  <a:pt x="0" y="1660613"/>
                </a:moveTo>
                <a:lnTo>
                  <a:pt x="301774" y="1660613"/>
                </a:lnTo>
                <a:cubicBezTo>
                  <a:pt x="252150" y="1008228"/>
                  <a:pt x="452260" y="468245"/>
                  <a:pt x="797758" y="0"/>
                </a:cubicBezTo>
                <a:cubicBezTo>
                  <a:pt x="454185" y="778062"/>
                  <a:pt x="676561" y="1325574"/>
                  <a:pt x="905321" y="1660613"/>
                </a:cubicBezTo>
                <a:lnTo>
                  <a:pt x="1207095" y="1660613"/>
                </a:lnTo>
                <a:lnTo>
                  <a:pt x="691336" y="2269076"/>
                </a:lnTo>
                <a:lnTo>
                  <a:pt x="0" y="1660613"/>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4300" y="449263"/>
            <a:ext cx="6680200" cy="1200150"/>
          </a:xfrm>
          <a:prstGeom prst="rect">
            <a:avLst/>
          </a:prstGeom>
        </p:spPr>
        <p:txBody>
          <a:bodyPr>
            <a:spAutoFit/>
          </a:bodyPr>
          <a:lstStyle/>
          <a:p>
            <a:pPr algn="just" eaLnBrk="1" hangingPunct="1">
              <a:defRPr/>
            </a:pP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中国领先的在线视频公司优酷土豆每周有</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3.1</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亿的独立访客，同时每月能产生</a:t>
            </a:r>
            <a:r>
              <a:rPr lang="en-US" altLang="zh-CN" sz="36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16</a:t>
            </a: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亿小时的视频</a:t>
            </a:r>
            <a:endPar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1747"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31748" name="组合 199"/>
          <p:cNvGrpSpPr>
            <a:grpSpLocks/>
          </p:cNvGrpSpPr>
          <p:nvPr/>
        </p:nvGrpSpPr>
        <p:grpSpPr bwMode="auto">
          <a:xfrm>
            <a:off x="1768475" y="1785938"/>
            <a:ext cx="5280025" cy="3363912"/>
            <a:chOff x="2514600" y="2517775"/>
            <a:chExt cx="4167188" cy="2654301"/>
          </a:xfrm>
        </p:grpSpPr>
        <p:sp>
          <p:nvSpPr>
            <p:cNvPr id="31749" name="Freeform 66"/>
            <p:cNvSpPr>
              <a:spLocks/>
            </p:cNvSpPr>
            <p:nvPr/>
          </p:nvSpPr>
          <p:spPr bwMode="auto">
            <a:xfrm>
              <a:off x="3408363" y="2517775"/>
              <a:ext cx="2397125" cy="1535113"/>
            </a:xfrm>
            <a:custGeom>
              <a:avLst/>
              <a:gdLst>
                <a:gd name="T0" fmla="*/ 2365584 w 912"/>
                <a:gd name="T1" fmla="*/ 0 h 584"/>
                <a:gd name="T2" fmla="*/ 31541 w 912"/>
                <a:gd name="T3" fmla="*/ 0 h 584"/>
                <a:gd name="T4" fmla="*/ 0 w 912"/>
                <a:gd name="T5" fmla="*/ 31543 h 584"/>
                <a:gd name="T6" fmla="*/ 0 w 912"/>
                <a:gd name="T7" fmla="*/ 1535113 h 584"/>
                <a:gd name="T8" fmla="*/ 2397125 w 912"/>
                <a:gd name="T9" fmla="*/ 1535113 h 584"/>
                <a:gd name="T10" fmla="*/ 2397125 w 912"/>
                <a:gd name="T11" fmla="*/ 31543 h 584"/>
                <a:gd name="T12" fmla="*/ 2365584 w 912"/>
                <a:gd name="T13" fmla="*/ 0 h 5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12" h="584">
                  <a:moveTo>
                    <a:pt x="900" y="0"/>
                  </a:moveTo>
                  <a:cubicBezTo>
                    <a:pt x="12" y="0"/>
                    <a:pt x="12" y="0"/>
                    <a:pt x="12" y="0"/>
                  </a:cubicBezTo>
                  <a:cubicBezTo>
                    <a:pt x="12" y="0"/>
                    <a:pt x="0" y="0"/>
                    <a:pt x="0" y="12"/>
                  </a:cubicBezTo>
                  <a:cubicBezTo>
                    <a:pt x="0" y="24"/>
                    <a:pt x="0" y="584"/>
                    <a:pt x="0" y="584"/>
                  </a:cubicBezTo>
                  <a:cubicBezTo>
                    <a:pt x="912" y="584"/>
                    <a:pt x="912" y="584"/>
                    <a:pt x="912" y="584"/>
                  </a:cubicBezTo>
                  <a:cubicBezTo>
                    <a:pt x="912" y="584"/>
                    <a:pt x="912" y="24"/>
                    <a:pt x="912" y="12"/>
                  </a:cubicBezTo>
                  <a:cubicBezTo>
                    <a:pt x="912" y="0"/>
                    <a:pt x="900" y="0"/>
                    <a:pt x="900" y="0"/>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50" name="Rectangle 67"/>
            <p:cNvSpPr>
              <a:spLocks noChangeArrowheads="1"/>
            </p:cNvSpPr>
            <p:nvPr/>
          </p:nvSpPr>
          <p:spPr bwMode="auto">
            <a:xfrm>
              <a:off x="3544888" y="2654300"/>
              <a:ext cx="2112963" cy="1230313"/>
            </a:xfrm>
            <a:prstGeom prst="rect">
              <a:avLst/>
            </a:prstGeom>
            <a:solidFill>
              <a:srgbClr val="F88A4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51" name="Freeform 68"/>
            <p:cNvSpPr>
              <a:spLocks/>
            </p:cNvSpPr>
            <p:nvPr/>
          </p:nvSpPr>
          <p:spPr bwMode="auto">
            <a:xfrm>
              <a:off x="2955925" y="4587875"/>
              <a:ext cx="3311525" cy="95250"/>
            </a:xfrm>
            <a:custGeom>
              <a:avLst/>
              <a:gdLst>
                <a:gd name="T0" fmla="*/ 3290888 w 2086"/>
                <a:gd name="T1" fmla="*/ 0 h 60"/>
                <a:gd name="T2" fmla="*/ 22225 w 2086"/>
                <a:gd name="T3" fmla="*/ 0 h 60"/>
                <a:gd name="T4" fmla="*/ 0 w 2086"/>
                <a:gd name="T5" fmla="*/ 22225 h 60"/>
                <a:gd name="T6" fmla="*/ 0 w 2086"/>
                <a:gd name="T7" fmla="*/ 95250 h 60"/>
                <a:gd name="T8" fmla="*/ 3311525 w 2086"/>
                <a:gd name="T9" fmla="*/ 95250 h 60"/>
                <a:gd name="T10" fmla="*/ 3311525 w 2086"/>
                <a:gd name="T11" fmla="*/ 22225 h 60"/>
                <a:gd name="T12" fmla="*/ 3290888 w 2086"/>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6" h="60">
                  <a:moveTo>
                    <a:pt x="2073" y="0"/>
                  </a:moveTo>
                  <a:lnTo>
                    <a:pt x="14" y="0"/>
                  </a:lnTo>
                  <a:lnTo>
                    <a:pt x="0" y="14"/>
                  </a:lnTo>
                  <a:lnTo>
                    <a:pt x="0" y="60"/>
                  </a:lnTo>
                  <a:lnTo>
                    <a:pt x="2086" y="60"/>
                  </a:lnTo>
                  <a:lnTo>
                    <a:pt x="2086" y="14"/>
                  </a:lnTo>
                  <a:lnTo>
                    <a:pt x="2073" y="0"/>
                  </a:lnTo>
                  <a:close/>
                </a:path>
              </a:pathLst>
            </a:custGeom>
            <a:solidFill>
              <a:srgbClr val="00253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52" name="Freeform 69"/>
            <p:cNvSpPr>
              <a:spLocks/>
            </p:cNvSpPr>
            <p:nvPr/>
          </p:nvSpPr>
          <p:spPr bwMode="auto">
            <a:xfrm>
              <a:off x="2955925" y="4052888"/>
              <a:ext cx="3311525" cy="557213"/>
            </a:xfrm>
            <a:custGeom>
              <a:avLst/>
              <a:gdLst>
                <a:gd name="T0" fmla="*/ 2849563 w 2086"/>
                <a:gd name="T1" fmla="*/ 0 h 351"/>
                <a:gd name="T2" fmla="*/ 452438 w 2086"/>
                <a:gd name="T3" fmla="*/ 0 h 351"/>
                <a:gd name="T4" fmla="*/ 0 w 2086"/>
                <a:gd name="T5" fmla="*/ 557213 h 351"/>
                <a:gd name="T6" fmla="*/ 3311525 w 2086"/>
                <a:gd name="T7" fmla="*/ 557213 h 351"/>
                <a:gd name="T8" fmla="*/ 2849563 w 2086"/>
                <a:gd name="T9" fmla="*/ 0 h 3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6" h="351">
                  <a:moveTo>
                    <a:pt x="1795" y="0"/>
                  </a:moveTo>
                  <a:lnTo>
                    <a:pt x="285" y="0"/>
                  </a:lnTo>
                  <a:lnTo>
                    <a:pt x="0" y="351"/>
                  </a:lnTo>
                  <a:lnTo>
                    <a:pt x="2086" y="351"/>
                  </a:lnTo>
                  <a:lnTo>
                    <a:pt x="1795" y="0"/>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53" name="Rectangle 70"/>
            <p:cNvSpPr>
              <a:spLocks noChangeArrowheads="1"/>
            </p:cNvSpPr>
            <p:nvPr/>
          </p:nvSpPr>
          <p:spPr bwMode="auto">
            <a:xfrm>
              <a:off x="3440113" y="4125913"/>
              <a:ext cx="955675" cy="2063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54" name="Rectangle 71"/>
            <p:cNvSpPr>
              <a:spLocks noChangeArrowheads="1"/>
            </p:cNvSpPr>
            <p:nvPr/>
          </p:nvSpPr>
          <p:spPr bwMode="auto">
            <a:xfrm>
              <a:off x="3397250" y="4241800"/>
              <a:ext cx="957263" cy="2063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55" name="Rectangle 72"/>
            <p:cNvSpPr>
              <a:spLocks noChangeArrowheads="1"/>
            </p:cNvSpPr>
            <p:nvPr/>
          </p:nvSpPr>
          <p:spPr bwMode="auto">
            <a:xfrm>
              <a:off x="3335338" y="4367213"/>
              <a:ext cx="955675" cy="222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56" name="Rectangle 73"/>
            <p:cNvSpPr>
              <a:spLocks noChangeArrowheads="1"/>
            </p:cNvSpPr>
            <p:nvPr/>
          </p:nvSpPr>
          <p:spPr bwMode="auto">
            <a:xfrm>
              <a:off x="4722813" y="4125913"/>
              <a:ext cx="955675" cy="2063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57" name="Rectangle 74"/>
            <p:cNvSpPr>
              <a:spLocks noChangeArrowheads="1"/>
            </p:cNvSpPr>
            <p:nvPr/>
          </p:nvSpPr>
          <p:spPr bwMode="auto">
            <a:xfrm>
              <a:off x="4206875" y="4241800"/>
              <a:ext cx="1514475" cy="2063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58" name="Rectangle 75"/>
            <p:cNvSpPr>
              <a:spLocks noChangeArrowheads="1"/>
            </p:cNvSpPr>
            <p:nvPr/>
          </p:nvSpPr>
          <p:spPr bwMode="auto">
            <a:xfrm>
              <a:off x="4113213" y="4367213"/>
              <a:ext cx="1670050" cy="222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59" name="Freeform 76"/>
            <p:cNvSpPr>
              <a:spLocks/>
            </p:cNvSpPr>
            <p:nvPr/>
          </p:nvSpPr>
          <p:spPr bwMode="auto">
            <a:xfrm>
              <a:off x="3071813" y="4249738"/>
              <a:ext cx="1169988" cy="687388"/>
            </a:xfrm>
            <a:custGeom>
              <a:avLst/>
              <a:gdLst>
                <a:gd name="T0" fmla="*/ 933361 w 445"/>
                <a:gd name="T1" fmla="*/ 327952 h 262"/>
                <a:gd name="T2" fmla="*/ 1088483 w 445"/>
                <a:gd name="T3" fmla="*/ 354188 h 262"/>
                <a:gd name="T4" fmla="*/ 980687 w 445"/>
                <a:gd name="T5" fmla="*/ 432897 h 262"/>
                <a:gd name="T6" fmla="*/ 728285 w 445"/>
                <a:gd name="T7" fmla="*/ 545713 h 262"/>
                <a:gd name="T8" fmla="*/ 333907 w 445"/>
                <a:gd name="T9" fmla="*/ 632292 h 262"/>
                <a:gd name="T10" fmla="*/ 205077 w 445"/>
                <a:gd name="T11" fmla="*/ 687388 h 262"/>
                <a:gd name="T12" fmla="*/ 0 w 445"/>
                <a:gd name="T13" fmla="*/ 493240 h 262"/>
                <a:gd name="T14" fmla="*/ 202447 w 445"/>
                <a:gd name="T15" fmla="*/ 267609 h 262"/>
                <a:gd name="T16" fmla="*/ 399636 w 445"/>
                <a:gd name="T17" fmla="*/ 73461 h 262"/>
                <a:gd name="T18" fmla="*/ 454849 w 445"/>
                <a:gd name="T19" fmla="*/ 99697 h 262"/>
                <a:gd name="T20" fmla="*/ 607342 w 445"/>
                <a:gd name="T21" fmla="*/ 44602 h 262"/>
                <a:gd name="T22" fmla="*/ 644151 w 445"/>
                <a:gd name="T23" fmla="*/ 68214 h 262"/>
                <a:gd name="T24" fmla="*/ 757206 w 445"/>
                <a:gd name="T25" fmla="*/ 20989 h 262"/>
                <a:gd name="T26" fmla="*/ 828194 w 445"/>
                <a:gd name="T27" fmla="*/ 60343 h 262"/>
                <a:gd name="T28" fmla="*/ 1135809 w 445"/>
                <a:gd name="T29" fmla="*/ 31483 h 262"/>
                <a:gd name="T30" fmla="*/ 1117404 w 445"/>
                <a:gd name="T31" fmla="*/ 112816 h 262"/>
                <a:gd name="T32" fmla="*/ 843969 w 445"/>
                <a:gd name="T33" fmla="*/ 170535 h 262"/>
                <a:gd name="T34" fmla="*/ 638892 w 445"/>
                <a:gd name="T35" fmla="*/ 383048 h 262"/>
                <a:gd name="T36" fmla="*/ 817677 w 445"/>
                <a:gd name="T37" fmla="*/ 364683 h 262"/>
                <a:gd name="T38" fmla="*/ 933361 w 445"/>
                <a:gd name="T39" fmla="*/ 327952 h 2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45" h="262">
                  <a:moveTo>
                    <a:pt x="355" y="125"/>
                  </a:moveTo>
                  <a:cubicBezTo>
                    <a:pt x="355" y="125"/>
                    <a:pt x="409" y="107"/>
                    <a:pt x="414" y="135"/>
                  </a:cubicBezTo>
                  <a:cubicBezTo>
                    <a:pt x="417" y="143"/>
                    <a:pt x="404" y="156"/>
                    <a:pt x="373" y="165"/>
                  </a:cubicBezTo>
                  <a:cubicBezTo>
                    <a:pt x="358" y="169"/>
                    <a:pt x="298" y="196"/>
                    <a:pt x="277" y="208"/>
                  </a:cubicBezTo>
                  <a:cubicBezTo>
                    <a:pt x="262" y="220"/>
                    <a:pt x="205" y="245"/>
                    <a:pt x="127" y="241"/>
                  </a:cubicBezTo>
                  <a:cubicBezTo>
                    <a:pt x="121" y="242"/>
                    <a:pt x="110" y="239"/>
                    <a:pt x="78" y="262"/>
                  </a:cubicBezTo>
                  <a:cubicBezTo>
                    <a:pt x="66" y="252"/>
                    <a:pt x="0" y="188"/>
                    <a:pt x="0" y="188"/>
                  </a:cubicBezTo>
                  <a:cubicBezTo>
                    <a:pt x="0" y="188"/>
                    <a:pt x="65" y="149"/>
                    <a:pt x="77" y="102"/>
                  </a:cubicBezTo>
                  <a:cubicBezTo>
                    <a:pt x="80" y="96"/>
                    <a:pt x="120" y="44"/>
                    <a:pt x="152" y="28"/>
                  </a:cubicBezTo>
                  <a:cubicBezTo>
                    <a:pt x="157" y="25"/>
                    <a:pt x="168" y="27"/>
                    <a:pt x="173" y="38"/>
                  </a:cubicBezTo>
                  <a:cubicBezTo>
                    <a:pt x="175" y="41"/>
                    <a:pt x="218" y="7"/>
                    <a:pt x="231" y="17"/>
                  </a:cubicBezTo>
                  <a:cubicBezTo>
                    <a:pt x="236" y="21"/>
                    <a:pt x="245" y="26"/>
                    <a:pt x="245" y="26"/>
                  </a:cubicBezTo>
                  <a:cubicBezTo>
                    <a:pt x="245" y="26"/>
                    <a:pt x="272" y="0"/>
                    <a:pt x="288" y="8"/>
                  </a:cubicBezTo>
                  <a:cubicBezTo>
                    <a:pt x="295" y="12"/>
                    <a:pt x="315" y="23"/>
                    <a:pt x="315" y="23"/>
                  </a:cubicBezTo>
                  <a:cubicBezTo>
                    <a:pt x="315" y="23"/>
                    <a:pt x="389" y="14"/>
                    <a:pt x="432" y="12"/>
                  </a:cubicBezTo>
                  <a:cubicBezTo>
                    <a:pt x="439" y="11"/>
                    <a:pt x="445" y="41"/>
                    <a:pt x="425" y="43"/>
                  </a:cubicBezTo>
                  <a:cubicBezTo>
                    <a:pt x="417" y="46"/>
                    <a:pt x="321" y="65"/>
                    <a:pt x="321" y="65"/>
                  </a:cubicBezTo>
                  <a:cubicBezTo>
                    <a:pt x="243" y="146"/>
                    <a:pt x="243" y="146"/>
                    <a:pt x="243" y="146"/>
                  </a:cubicBezTo>
                  <a:cubicBezTo>
                    <a:pt x="311" y="139"/>
                    <a:pt x="311" y="139"/>
                    <a:pt x="311" y="139"/>
                  </a:cubicBezTo>
                  <a:lnTo>
                    <a:pt x="355" y="125"/>
                  </a:lnTo>
                  <a:close/>
                </a:path>
              </a:pathLst>
            </a:custGeom>
            <a:solidFill>
              <a:srgbClr val="F9E5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0" name="Freeform 77"/>
            <p:cNvSpPr>
              <a:spLocks/>
            </p:cNvSpPr>
            <p:nvPr/>
          </p:nvSpPr>
          <p:spPr bwMode="auto">
            <a:xfrm>
              <a:off x="3733800" y="4306888"/>
              <a:ext cx="168275" cy="103188"/>
            </a:xfrm>
            <a:custGeom>
              <a:avLst/>
              <a:gdLst>
                <a:gd name="T0" fmla="*/ 165646 w 64"/>
                <a:gd name="T1" fmla="*/ 0 h 39"/>
                <a:gd name="T2" fmla="*/ 165646 w 64"/>
                <a:gd name="T3" fmla="*/ 2646 h 39"/>
                <a:gd name="T4" fmla="*/ 168275 w 64"/>
                <a:gd name="T5" fmla="*/ 2646 h 39"/>
                <a:gd name="T6" fmla="*/ 15776 w 64"/>
                <a:gd name="T7" fmla="*/ 95250 h 39"/>
                <a:gd name="T8" fmla="*/ 0 w 64"/>
                <a:gd name="T9" fmla="*/ 95250 h 39"/>
                <a:gd name="T10" fmla="*/ 165646 w 64"/>
                <a:gd name="T11" fmla="*/ 0 h 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 h="39">
                  <a:moveTo>
                    <a:pt x="63" y="0"/>
                  </a:moveTo>
                  <a:cubicBezTo>
                    <a:pt x="63" y="1"/>
                    <a:pt x="63" y="1"/>
                    <a:pt x="63" y="1"/>
                  </a:cubicBezTo>
                  <a:cubicBezTo>
                    <a:pt x="63" y="1"/>
                    <a:pt x="64" y="1"/>
                    <a:pt x="64" y="1"/>
                  </a:cubicBezTo>
                  <a:cubicBezTo>
                    <a:pt x="47" y="9"/>
                    <a:pt x="21" y="26"/>
                    <a:pt x="6" y="36"/>
                  </a:cubicBezTo>
                  <a:cubicBezTo>
                    <a:pt x="3" y="39"/>
                    <a:pt x="0" y="36"/>
                    <a:pt x="0" y="36"/>
                  </a:cubicBezTo>
                  <a:cubicBezTo>
                    <a:pt x="22" y="20"/>
                    <a:pt x="50" y="5"/>
                    <a:pt x="63" y="0"/>
                  </a:cubicBezTo>
                  <a:close/>
                </a:path>
              </a:pathLst>
            </a:custGeom>
            <a:solidFill>
              <a:srgbClr val="D2B07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1" name="Freeform 78"/>
            <p:cNvSpPr>
              <a:spLocks/>
            </p:cNvSpPr>
            <p:nvPr/>
          </p:nvSpPr>
          <p:spPr bwMode="auto">
            <a:xfrm>
              <a:off x="3595688" y="4314825"/>
              <a:ext cx="120650" cy="79375"/>
            </a:xfrm>
            <a:custGeom>
              <a:avLst/>
              <a:gdLst>
                <a:gd name="T0" fmla="*/ 0 w 46"/>
                <a:gd name="T1" fmla="*/ 79375 h 30"/>
                <a:gd name="T2" fmla="*/ 118027 w 46"/>
                <a:gd name="T3" fmla="*/ 0 h 30"/>
                <a:gd name="T4" fmla="*/ 120650 w 46"/>
                <a:gd name="T5" fmla="*/ 2646 h 30"/>
                <a:gd name="T6" fmla="*/ 13114 w 46"/>
                <a:gd name="T7" fmla="*/ 79375 h 30"/>
                <a:gd name="T8" fmla="*/ 0 w 46"/>
                <a:gd name="T9" fmla="*/ 79375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0">
                  <a:moveTo>
                    <a:pt x="0" y="30"/>
                  </a:moveTo>
                  <a:cubicBezTo>
                    <a:pt x="45" y="0"/>
                    <a:pt x="45" y="0"/>
                    <a:pt x="45" y="0"/>
                  </a:cubicBezTo>
                  <a:cubicBezTo>
                    <a:pt x="45" y="0"/>
                    <a:pt x="46" y="1"/>
                    <a:pt x="46" y="1"/>
                  </a:cubicBezTo>
                  <a:cubicBezTo>
                    <a:pt x="5" y="30"/>
                    <a:pt x="5" y="30"/>
                    <a:pt x="5" y="30"/>
                  </a:cubicBezTo>
                  <a:lnTo>
                    <a:pt x="0" y="30"/>
                  </a:lnTo>
                  <a:close/>
                </a:path>
              </a:pathLst>
            </a:custGeom>
            <a:solidFill>
              <a:srgbClr val="D2B07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2" name="Freeform 79"/>
            <p:cNvSpPr>
              <a:spLocks/>
            </p:cNvSpPr>
            <p:nvPr/>
          </p:nvSpPr>
          <p:spPr bwMode="auto">
            <a:xfrm>
              <a:off x="2979738" y="4687888"/>
              <a:ext cx="347663" cy="347663"/>
            </a:xfrm>
            <a:custGeom>
              <a:avLst/>
              <a:gdLst>
                <a:gd name="T0" fmla="*/ 50042 w 132"/>
                <a:gd name="T1" fmla="*/ 18437 h 132"/>
                <a:gd name="T2" fmla="*/ 0 w 132"/>
                <a:gd name="T3" fmla="*/ 68479 h 132"/>
                <a:gd name="T4" fmla="*/ 279184 w 132"/>
                <a:gd name="T5" fmla="*/ 347663 h 132"/>
                <a:gd name="T6" fmla="*/ 326593 w 132"/>
                <a:gd name="T7" fmla="*/ 300254 h 132"/>
                <a:gd name="T8" fmla="*/ 334494 w 132"/>
                <a:gd name="T9" fmla="*/ 266015 h 132"/>
                <a:gd name="T10" fmla="*/ 84282 w 132"/>
                <a:gd name="T11" fmla="*/ 15803 h 132"/>
                <a:gd name="T12" fmla="*/ 50042 w 132"/>
                <a:gd name="T13" fmla="*/ 18437 h 1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2" h="132">
                  <a:moveTo>
                    <a:pt x="19" y="7"/>
                  </a:moveTo>
                  <a:cubicBezTo>
                    <a:pt x="10" y="16"/>
                    <a:pt x="0" y="26"/>
                    <a:pt x="0" y="26"/>
                  </a:cubicBezTo>
                  <a:cubicBezTo>
                    <a:pt x="106" y="132"/>
                    <a:pt x="106" y="132"/>
                    <a:pt x="106" y="132"/>
                  </a:cubicBezTo>
                  <a:cubicBezTo>
                    <a:pt x="106" y="132"/>
                    <a:pt x="120" y="118"/>
                    <a:pt x="124" y="114"/>
                  </a:cubicBezTo>
                  <a:cubicBezTo>
                    <a:pt x="128" y="110"/>
                    <a:pt x="132" y="106"/>
                    <a:pt x="127" y="101"/>
                  </a:cubicBezTo>
                  <a:cubicBezTo>
                    <a:pt x="123" y="97"/>
                    <a:pt x="35" y="9"/>
                    <a:pt x="32" y="6"/>
                  </a:cubicBezTo>
                  <a:cubicBezTo>
                    <a:pt x="28" y="2"/>
                    <a:pt x="26" y="0"/>
                    <a:pt x="19"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3" name="Freeform 80"/>
            <p:cNvSpPr>
              <a:spLocks/>
            </p:cNvSpPr>
            <p:nvPr/>
          </p:nvSpPr>
          <p:spPr bwMode="auto">
            <a:xfrm>
              <a:off x="3219450" y="4927600"/>
              <a:ext cx="55563" cy="55563"/>
            </a:xfrm>
            <a:custGeom>
              <a:avLst/>
              <a:gdLst>
                <a:gd name="T0" fmla="*/ 2646 w 21"/>
                <a:gd name="T1" fmla="*/ 18521 h 21"/>
                <a:gd name="T2" fmla="*/ 34396 w 21"/>
                <a:gd name="T3" fmla="*/ 5292 h 21"/>
                <a:gd name="T4" fmla="*/ 50271 w 21"/>
                <a:gd name="T5" fmla="*/ 34396 h 21"/>
                <a:gd name="T6" fmla="*/ 18521 w 21"/>
                <a:gd name="T7" fmla="*/ 50271 h 21"/>
                <a:gd name="T8" fmla="*/ 2646 w 21"/>
                <a:gd name="T9" fmla="*/ 18521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1" y="7"/>
                  </a:moveTo>
                  <a:cubicBezTo>
                    <a:pt x="3" y="2"/>
                    <a:pt x="8" y="0"/>
                    <a:pt x="13" y="2"/>
                  </a:cubicBezTo>
                  <a:cubicBezTo>
                    <a:pt x="18" y="3"/>
                    <a:pt x="21" y="9"/>
                    <a:pt x="19" y="13"/>
                  </a:cubicBezTo>
                  <a:cubicBezTo>
                    <a:pt x="17" y="18"/>
                    <a:pt x="12" y="21"/>
                    <a:pt x="7" y="19"/>
                  </a:cubicBezTo>
                  <a:cubicBezTo>
                    <a:pt x="2" y="18"/>
                    <a:pt x="0" y="12"/>
                    <a:pt x="1" y="7"/>
                  </a:cubicBezTo>
                  <a:close/>
                </a:path>
              </a:pathLst>
            </a:custGeom>
            <a:solidFill>
              <a:srgbClr val="00375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4" name="Freeform 81"/>
            <p:cNvSpPr>
              <a:spLocks/>
            </p:cNvSpPr>
            <p:nvPr/>
          </p:nvSpPr>
          <p:spPr bwMode="auto">
            <a:xfrm>
              <a:off x="2514600" y="4735513"/>
              <a:ext cx="768350" cy="436563"/>
            </a:xfrm>
            <a:custGeom>
              <a:avLst/>
              <a:gdLst>
                <a:gd name="T0" fmla="*/ 628650 w 484"/>
                <a:gd name="T1" fmla="*/ 436563 h 275"/>
                <a:gd name="T2" fmla="*/ 768350 w 484"/>
                <a:gd name="T3" fmla="*/ 304800 h 275"/>
                <a:gd name="T4" fmla="*/ 460375 w 484"/>
                <a:gd name="T5" fmla="*/ 0 h 275"/>
                <a:gd name="T6" fmla="*/ 0 w 484"/>
                <a:gd name="T7" fmla="*/ 436563 h 275"/>
                <a:gd name="T8" fmla="*/ 628650 w 484"/>
                <a:gd name="T9" fmla="*/ 436563 h 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275">
                  <a:moveTo>
                    <a:pt x="396" y="275"/>
                  </a:moveTo>
                  <a:lnTo>
                    <a:pt x="484" y="192"/>
                  </a:lnTo>
                  <a:lnTo>
                    <a:pt x="290" y="0"/>
                  </a:lnTo>
                  <a:lnTo>
                    <a:pt x="0" y="275"/>
                  </a:lnTo>
                  <a:lnTo>
                    <a:pt x="396" y="275"/>
                  </a:lnTo>
                  <a:close/>
                </a:path>
              </a:pathLst>
            </a:custGeom>
            <a:solidFill>
              <a:srgbClr val="4F899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5" name="Freeform 82"/>
            <p:cNvSpPr>
              <a:spLocks/>
            </p:cNvSpPr>
            <p:nvPr/>
          </p:nvSpPr>
          <p:spPr bwMode="auto">
            <a:xfrm>
              <a:off x="4956175" y="4249738"/>
              <a:ext cx="1169988" cy="687388"/>
            </a:xfrm>
            <a:custGeom>
              <a:avLst/>
              <a:gdLst>
                <a:gd name="T0" fmla="*/ 233998 w 445"/>
                <a:gd name="T1" fmla="*/ 327952 h 262"/>
                <a:gd name="T2" fmla="*/ 78876 w 445"/>
                <a:gd name="T3" fmla="*/ 354188 h 262"/>
                <a:gd name="T4" fmla="*/ 189301 w 445"/>
                <a:gd name="T5" fmla="*/ 432897 h 262"/>
                <a:gd name="T6" fmla="*/ 441703 w 445"/>
                <a:gd name="T7" fmla="*/ 545713 h 262"/>
                <a:gd name="T8" fmla="*/ 836081 w 445"/>
                <a:gd name="T9" fmla="*/ 632292 h 262"/>
                <a:gd name="T10" fmla="*/ 962282 w 445"/>
                <a:gd name="T11" fmla="*/ 687388 h 262"/>
                <a:gd name="T12" fmla="*/ 1169988 w 445"/>
                <a:gd name="T13" fmla="*/ 493240 h 262"/>
                <a:gd name="T14" fmla="*/ 967541 w 445"/>
                <a:gd name="T15" fmla="*/ 267609 h 262"/>
                <a:gd name="T16" fmla="*/ 770352 w 445"/>
                <a:gd name="T17" fmla="*/ 73461 h 262"/>
                <a:gd name="T18" fmla="*/ 712510 w 445"/>
                <a:gd name="T19" fmla="*/ 99697 h 262"/>
                <a:gd name="T20" fmla="*/ 562646 w 445"/>
                <a:gd name="T21" fmla="*/ 44602 h 262"/>
                <a:gd name="T22" fmla="*/ 523208 w 445"/>
                <a:gd name="T23" fmla="*/ 68214 h 262"/>
                <a:gd name="T24" fmla="*/ 410153 w 445"/>
                <a:gd name="T25" fmla="*/ 20989 h 262"/>
                <a:gd name="T26" fmla="*/ 339165 w 445"/>
                <a:gd name="T27" fmla="*/ 60343 h 262"/>
                <a:gd name="T28" fmla="*/ 34179 w 445"/>
                <a:gd name="T29" fmla="*/ 31483 h 262"/>
                <a:gd name="T30" fmla="*/ 52584 w 445"/>
                <a:gd name="T31" fmla="*/ 112816 h 262"/>
                <a:gd name="T32" fmla="*/ 326019 w 445"/>
                <a:gd name="T33" fmla="*/ 170535 h 262"/>
                <a:gd name="T34" fmla="*/ 528466 w 445"/>
                <a:gd name="T35" fmla="*/ 383048 h 262"/>
                <a:gd name="T36" fmla="*/ 352311 w 445"/>
                <a:gd name="T37" fmla="*/ 364683 h 262"/>
                <a:gd name="T38" fmla="*/ 233998 w 445"/>
                <a:gd name="T39" fmla="*/ 327952 h 2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45" h="262">
                  <a:moveTo>
                    <a:pt x="89" y="125"/>
                  </a:moveTo>
                  <a:cubicBezTo>
                    <a:pt x="89" y="125"/>
                    <a:pt x="36" y="107"/>
                    <a:pt x="30" y="135"/>
                  </a:cubicBezTo>
                  <a:cubicBezTo>
                    <a:pt x="27" y="143"/>
                    <a:pt x="41" y="156"/>
                    <a:pt x="72" y="165"/>
                  </a:cubicBezTo>
                  <a:cubicBezTo>
                    <a:pt x="86" y="169"/>
                    <a:pt x="146" y="196"/>
                    <a:pt x="168" y="208"/>
                  </a:cubicBezTo>
                  <a:cubicBezTo>
                    <a:pt x="183" y="220"/>
                    <a:pt x="239" y="245"/>
                    <a:pt x="318" y="241"/>
                  </a:cubicBezTo>
                  <a:cubicBezTo>
                    <a:pt x="324" y="242"/>
                    <a:pt x="334" y="239"/>
                    <a:pt x="366" y="262"/>
                  </a:cubicBezTo>
                  <a:cubicBezTo>
                    <a:pt x="379" y="252"/>
                    <a:pt x="445" y="188"/>
                    <a:pt x="445" y="188"/>
                  </a:cubicBezTo>
                  <a:cubicBezTo>
                    <a:pt x="445" y="188"/>
                    <a:pt x="380" y="149"/>
                    <a:pt x="368" y="102"/>
                  </a:cubicBezTo>
                  <a:cubicBezTo>
                    <a:pt x="365" y="96"/>
                    <a:pt x="324" y="44"/>
                    <a:pt x="293" y="28"/>
                  </a:cubicBezTo>
                  <a:cubicBezTo>
                    <a:pt x="287" y="25"/>
                    <a:pt x="277" y="27"/>
                    <a:pt x="271" y="38"/>
                  </a:cubicBezTo>
                  <a:cubicBezTo>
                    <a:pt x="269" y="41"/>
                    <a:pt x="226" y="7"/>
                    <a:pt x="214" y="17"/>
                  </a:cubicBezTo>
                  <a:cubicBezTo>
                    <a:pt x="208" y="21"/>
                    <a:pt x="199" y="26"/>
                    <a:pt x="199" y="26"/>
                  </a:cubicBezTo>
                  <a:cubicBezTo>
                    <a:pt x="199" y="26"/>
                    <a:pt x="173" y="0"/>
                    <a:pt x="156" y="8"/>
                  </a:cubicBezTo>
                  <a:cubicBezTo>
                    <a:pt x="150" y="12"/>
                    <a:pt x="129" y="23"/>
                    <a:pt x="129" y="23"/>
                  </a:cubicBezTo>
                  <a:cubicBezTo>
                    <a:pt x="129" y="23"/>
                    <a:pt x="56" y="14"/>
                    <a:pt x="13" y="12"/>
                  </a:cubicBezTo>
                  <a:cubicBezTo>
                    <a:pt x="5" y="11"/>
                    <a:pt x="0" y="41"/>
                    <a:pt x="20" y="43"/>
                  </a:cubicBezTo>
                  <a:cubicBezTo>
                    <a:pt x="28" y="46"/>
                    <a:pt x="124" y="65"/>
                    <a:pt x="124" y="65"/>
                  </a:cubicBezTo>
                  <a:cubicBezTo>
                    <a:pt x="201" y="146"/>
                    <a:pt x="201" y="146"/>
                    <a:pt x="201" y="146"/>
                  </a:cubicBezTo>
                  <a:cubicBezTo>
                    <a:pt x="134" y="139"/>
                    <a:pt x="134" y="139"/>
                    <a:pt x="134" y="139"/>
                  </a:cubicBezTo>
                  <a:lnTo>
                    <a:pt x="89" y="125"/>
                  </a:lnTo>
                  <a:close/>
                </a:path>
              </a:pathLst>
            </a:custGeom>
            <a:solidFill>
              <a:srgbClr val="F9E5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6" name="Freeform 83"/>
            <p:cNvSpPr>
              <a:spLocks/>
            </p:cNvSpPr>
            <p:nvPr/>
          </p:nvSpPr>
          <p:spPr bwMode="auto">
            <a:xfrm>
              <a:off x="5292725" y="4306888"/>
              <a:ext cx="169863" cy="103188"/>
            </a:xfrm>
            <a:custGeom>
              <a:avLst/>
              <a:gdLst>
                <a:gd name="T0" fmla="*/ 5227 w 65"/>
                <a:gd name="T1" fmla="*/ 0 h 39"/>
                <a:gd name="T2" fmla="*/ 2613 w 65"/>
                <a:gd name="T3" fmla="*/ 2646 h 39"/>
                <a:gd name="T4" fmla="*/ 0 w 65"/>
                <a:gd name="T5" fmla="*/ 2646 h 39"/>
                <a:gd name="T6" fmla="*/ 154183 w 65"/>
                <a:gd name="T7" fmla="*/ 95250 h 39"/>
                <a:gd name="T8" fmla="*/ 167250 w 65"/>
                <a:gd name="T9" fmla="*/ 95250 h 39"/>
                <a:gd name="T10" fmla="*/ 5227 w 65"/>
                <a:gd name="T11" fmla="*/ 0 h 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39">
                  <a:moveTo>
                    <a:pt x="2" y="0"/>
                  </a:moveTo>
                  <a:cubicBezTo>
                    <a:pt x="1" y="1"/>
                    <a:pt x="1" y="1"/>
                    <a:pt x="1" y="1"/>
                  </a:cubicBezTo>
                  <a:cubicBezTo>
                    <a:pt x="1" y="1"/>
                    <a:pt x="1" y="1"/>
                    <a:pt x="0" y="1"/>
                  </a:cubicBezTo>
                  <a:cubicBezTo>
                    <a:pt x="18" y="9"/>
                    <a:pt x="44" y="26"/>
                    <a:pt x="59" y="36"/>
                  </a:cubicBezTo>
                  <a:cubicBezTo>
                    <a:pt x="62" y="39"/>
                    <a:pt x="65" y="36"/>
                    <a:pt x="64" y="36"/>
                  </a:cubicBezTo>
                  <a:cubicBezTo>
                    <a:pt x="43" y="20"/>
                    <a:pt x="15" y="5"/>
                    <a:pt x="2" y="0"/>
                  </a:cubicBezTo>
                  <a:close/>
                </a:path>
              </a:pathLst>
            </a:custGeom>
            <a:solidFill>
              <a:srgbClr val="D2B07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7" name="Freeform 84"/>
            <p:cNvSpPr>
              <a:spLocks/>
            </p:cNvSpPr>
            <p:nvPr/>
          </p:nvSpPr>
          <p:spPr bwMode="auto">
            <a:xfrm>
              <a:off x="5478463" y="4314825"/>
              <a:ext cx="120650" cy="79375"/>
            </a:xfrm>
            <a:custGeom>
              <a:avLst/>
              <a:gdLst>
                <a:gd name="T0" fmla="*/ 120650 w 46"/>
                <a:gd name="T1" fmla="*/ 79375 h 30"/>
                <a:gd name="T2" fmla="*/ 5246 w 46"/>
                <a:gd name="T3" fmla="*/ 0 h 30"/>
                <a:gd name="T4" fmla="*/ 0 w 46"/>
                <a:gd name="T5" fmla="*/ 2646 h 30"/>
                <a:gd name="T6" fmla="*/ 107536 w 46"/>
                <a:gd name="T7" fmla="*/ 79375 h 30"/>
                <a:gd name="T8" fmla="*/ 120650 w 46"/>
                <a:gd name="T9" fmla="*/ 79375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0">
                  <a:moveTo>
                    <a:pt x="46" y="30"/>
                  </a:moveTo>
                  <a:cubicBezTo>
                    <a:pt x="2" y="0"/>
                    <a:pt x="2" y="0"/>
                    <a:pt x="2" y="0"/>
                  </a:cubicBezTo>
                  <a:cubicBezTo>
                    <a:pt x="2" y="0"/>
                    <a:pt x="1" y="1"/>
                    <a:pt x="0" y="1"/>
                  </a:cubicBezTo>
                  <a:cubicBezTo>
                    <a:pt x="41" y="30"/>
                    <a:pt x="41" y="30"/>
                    <a:pt x="41" y="30"/>
                  </a:cubicBezTo>
                  <a:lnTo>
                    <a:pt x="46" y="30"/>
                  </a:lnTo>
                  <a:close/>
                </a:path>
              </a:pathLst>
            </a:custGeom>
            <a:solidFill>
              <a:srgbClr val="D2B07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8" name="Freeform 85"/>
            <p:cNvSpPr>
              <a:spLocks/>
            </p:cNvSpPr>
            <p:nvPr/>
          </p:nvSpPr>
          <p:spPr bwMode="auto">
            <a:xfrm>
              <a:off x="5870575" y="4687888"/>
              <a:ext cx="346075" cy="347663"/>
            </a:xfrm>
            <a:custGeom>
              <a:avLst/>
              <a:gdLst>
                <a:gd name="T0" fmla="*/ 296261 w 132"/>
                <a:gd name="T1" fmla="*/ 18437 h 132"/>
                <a:gd name="T2" fmla="*/ 346075 w 132"/>
                <a:gd name="T3" fmla="*/ 68479 h 132"/>
                <a:gd name="T4" fmla="*/ 68166 w 132"/>
                <a:gd name="T5" fmla="*/ 347663 h 132"/>
                <a:gd name="T6" fmla="*/ 20974 w 132"/>
                <a:gd name="T7" fmla="*/ 300254 h 132"/>
                <a:gd name="T8" fmla="*/ 10487 w 132"/>
                <a:gd name="T9" fmla="*/ 266015 h 132"/>
                <a:gd name="T10" fmla="*/ 262178 w 132"/>
                <a:gd name="T11" fmla="*/ 15803 h 132"/>
                <a:gd name="T12" fmla="*/ 296261 w 132"/>
                <a:gd name="T13" fmla="*/ 18437 h 1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2" h="132">
                  <a:moveTo>
                    <a:pt x="113" y="7"/>
                  </a:moveTo>
                  <a:cubicBezTo>
                    <a:pt x="121" y="16"/>
                    <a:pt x="132" y="26"/>
                    <a:pt x="132" y="26"/>
                  </a:cubicBezTo>
                  <a:cubicBezTo>
                    <a:pt x="26" y="132"/>
                    <a:pt x="26" y="132"/>
                    <a:pt x="26" y="132"/>
                  </a:cubicBezTo>
                  <a:cubicBezTo>
                    <a:pt x="26" y="132"/>
                    <a:pt x="12" y="118"/>
                    <a:pt x="8" y="114"/>
                  </a:cubicBezTo>
                  <a:cubicBezTo>
                    <a:pt x="4" y="110"/>
                    <a:pt x="0" y="106"/>
                    <a:pt x="4" y="101"/>
                  </a:cubicBezTo>
                  <a:cubicBezTo>
                    <a:pt x="9" y="97"/>
                    <a:pt x="96" y="9"/>
                    <a:pt x="100" y="6"/>
                  </a:cubicBezTo>
                  <a:cubicBezTo>
                    <a:pt x="103" y="2"/>
                    <a:pt x="105" y="0"/>
                    <a:pt x="113"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69" name="Freeform 86"/>
            <p:cNvSpPr>
              <a:spLocks/>
            </p:cNvSpPr>
            <p:nvPr/>
          </p:nvSpPr>
          <p:spPr bwMode="auto">
            <a:xfrm>
              <a:off x="5922963" y="4927600"/>
              <a:ext cx="55563" cy="55563"/>
            </a:xfrm>
            <a:custGeom>
              <a:avLst/>
              <a:gdLst>
                <a:gd name="T0" fmla="*/ 50271 w 21"/>
                <a:gd name="T1" fmla="*/ 18521 h 21"/>
                <a:gd name="T2" fmla="*/ 18521 w 21"/>
                <a:gd name="T3" fmla="*/ 5292 h 21"/>
                <a:gd name="T4" fmla="*/ 5292 w 21"/>
                <a:gd name="T5" fmla="*/ 34396 h 21"/>
                <a:gd name="T6" fmla="*/ 37042 w 21"/>
                <a:gd name="T7" fmla="*/ 50271 h 21"/>
                <a:gd name="T8" fmla="*/ 50271 w 21"/>
                <a:gd name="T9" fmla="*/ 18521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19" y="7"/>
                  </a:moveTo>
                  <a:cubicBezTo>
                    <a:pt x="18" y="2"/>
                    <a:pt x="12" y="0"/>
                    <a:pt x="7" y="2"/>
                  </a:cubicBezTo>
                  <a:cubicBezTo>
                    <a:pt x="2" y="3"/>
                    <a:pt x="0" y="9"/>
                    <a:pt x="2" y="13"/>
                  </a:cubicBezTo>
                  <a:cubicBezTo>
                    <a:pt x="3" y="18"/>
                    <a:pt x="9" y="21"/>
                    <a:pt x="14" y="19"/>
                  </a:cubicBezTo>
                  <a:cubicBezTo>
                    <a:pt x="18" y="18"/>
                    <a:pt x="21" y="12"/>
                    <a:pt x="19" y="7"/>
                  </a:cubicBezTo>
                  <a:close/>
                </a:path>
              </a:pathLst>
            </a:custGeom>
            <a:solidFill>
              <a:srgbClr val="00375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70" name="Freeform 87"/>
            <p:cNvSpPr>
              <a:spLocks/>
            </p:cNvSpPr>
            <p:nvPr/>
          </p:nvSpPr>
          <p:spPr bwMode="auto">
            <a:xfrm>
              <a:off x="5915025" y="4735513"/>
              <a:ext cx="766763" cy="436563"/>
            </a:xfrm>
            <a:custGeom>
              <a:avLst/>
              <a:gdLst>
                <a:gd name="T0" fmla="*/ 766763 w 483"/>
                <a:gd name="T1" fmla="*/ 436563 h 275"/>
                <a:gd name="T2" fmla="*/ 304800 w 483"/>
                <a:gd name="T3" fmla="*/ 0 h 275"/>
                <a:gd name="T4" fmla="*/ 0 w 483"/>
                <a:gd name="T5" fmla="*/ 304800 h 275"/>
                <a:gd name="T6" fmla="*/ 139700 w 483"/>
                <a:gd name="T7" fmla="*/ 436563 h 275"/>
                <a:gd name="T8" fmla="*/ 766763 w 483"/>
                <a:gd name="T9" fmla="*/ 436563 h 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3" h="275">
                  <a:moveTo>
                    <a:pt x="483" y="275"/>
                  </a:moveTo>
                  <a:lnTo>
                    <a:pt x="192" y="0"/>
                  </a:lnTo>
                  <a:lnTo>
                    <a:pt x="0" y="192"/>
                  </a:lnTo>
                  <a:lnTo>
                    <a:pt x="88" y="275"/>
                  </a:lnTo>
                  <a:lnTo>
                    <a:pt x="483" y="275"/>
                  </a:lnTo>
                  <a:close/>
                </a:path>
              </a:pathLst>
            </a:custGeom>
            <a:solidFill>
              <a:srgbClr val="4F899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71" name="Rectangle 88"/>
            <p:cNvSpPr>
              <a:spLocks noChangeArrowheads="1"/>
            </p:cNvSpPr>
            <p:nvPr/>
          </p:nvSpPr>
          <p:spPr bwMode="auto">
            <a:xfrm>
              <a:off x="4395788" y="2713038"/>
              <a:ext cx="411163" cy="5238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72" name="Rectangle 89"/>
            <p:cNvSpPr>
              <a:spLocks noChangeArrowheads="1"/>
            </p:cNvSpPr>
            <p:nvPr/>
          </p:nvSpPr>
          <p:spPr bwMode="auto">
            <a:xfrm>
              <a:off x="3617913" y="2881313"/>
              <a:ext cx="388938" cy="34607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73" name="Rectangle 90"/>
            <p:cNvSpPr>
              <a:spLocks noChangeArrowheads="1"/>
            </p:cNvSpPr>
            <p:nvPr/>
          </p:nvSpPr>
          <p:spPr bwMode="auto">
            <a:xfrm>
              <a:off x="5173663" y="2881313"/>
              <a:ext cx="388938" cy="34607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74" name="Rectangle 91"/>
            <p:cNvSpPr>
              <a:spLocks noChangeArrowheads="1"/>
            </p:cNvSpPr>
            <p:nvPr/>
          </p:nvSpPr>
          <p:spPr bwMode="auto">
            <a:xfrm>
              <a:off x="4143375" y="2881313"/>
              <a:ext cx="388938" cy="34607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75" name="Rectangle 92"/>
            <p:cNvSpPr>
              <a:spLocks noChangeArrowheads="1"/>
            </p:cNvSpPr>
            <p:nvPr/>
          </p:nvSpPr>
          <p:spPr bwMode="auto">
            <a:xfrm>
              <a:off x="4648200" y="2881313"/>
              <a:ext cx="388938" cy="34607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76" name="Rectangle 93"/>
            <p:cNvSpPr>
              <a:spLocks noChangeArrowheads="1"/>
            </p:cNvSpPr>
            <p:nvPr/>
          </p:nvSpPr>
          <p:spPr bwMode="auto">
            <a:xfrm>
              <a:off x="3617913" y="3352800"/>
              <a:ext cx="914400" cy="4413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77" name="Rectangle 94"/>
            <p:cNvSpPr>
              <a:spLocks noChangeArrowheads="1"/>
            </p:cNvSpPr>
            <p:nvPr/>
          </p:nvSpPr>
          <p:spPr bwMode="auto">
            <a:xfrm>
              <a:off x="4648200" y="3352800"/>
              <a:ext cx="914400" cy="4413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78" name="Freeform 95"/>
            <p:cNvSpPr>
              <a:spLocks/>
            </p:cNvSpPr>
            <p:nvPr/>
          </p:nvSpPr>
          <p:spPr bwMode="auto">
            <a:xfrm>
              <a:off x="3671888" y="3532188"/>
              <a:ext cx="250825" cy="220663"/>
            </a:xfrm>
            <a:custGeom>
              <a:avLst/>
              <a:gdLst>
                <a:gd name="T0" fmla="*/ 125413 w 158"/>
                <a:gd name="T1" fmla="*/ 0 h 139"/>
                <a:gd name="T2" fmla="*/ 0 w 158"/>
                <a:gd name="T3" fmla="*/ 220663 h 139"/>
                <a:gd name="T4" fmla="*/ 250825 w 158"/>
                <a:gd name="T5" fmla="*/ 220663 h 139"/>
                <a:gd name="T6" fmla="*/ 125413 w 158"/>
                <a:gd name="T7" fmla="*/ 0 h 1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8" h="139">
                  <a:moveTo>
                    <a:pt x="79" y="0"/>
                  </a:moveTo>
                  <a:lnTo>
                    <a:pt x="0" y="139"/>
                  </a:lnTo>
                  <a:lnTo>
                    <a:pt x="158" y="139"/>
                  </a:lnTo>
                  <a:lnTo>
                    <a:pt x="79" y="0"/>
                  </a:lnTo>
                  <a:close/>
                </a:path>
              </a:pathLst>
            </a:custGeom>
            <a:solidFill>
              <a:srgbClr val="5A495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79" name="Freeform 96"/>
            <p:cNvSpPr>
              <a:spLocks/>
            </p:cNvSpPr>
            <p:nvPr/>
          </p:nvSpPr>
          <p:spPr bwMode="auto">
            <a:xfrm>
              <a:off x="3954463" y="3584575"/>
              <a:ext cx="252413" cy="168275"/>
            </a:xfrm>
            <a:custGeom>
              <a:avLst/>
              <a:gdLst>
                <a:gd name="T0" fmla="*/ 127000 w 159"/>
                <a:gd name="T1" fmla="*/ 0 h 106"/>
                <a:gd name="T2" fmla="*/ 0 w 159"/>
                <a:gd name="T3" fmla="*/ 168275 h 106"/>
                <a:gd name="T4" fmla="*/ 252413 w 159"/>
                <a:gd name="T5" fmla="*/ 168275 h 106"/>
                <a:gd name="T6" fmla="*/ 127000 w 159"/>
                <a:gd name="T7" fmla="*/ 0 h 10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9" h="106">
                  <a:moveTo>
                    <a:pt x="80" y="0"/>
                  </a:moveTo>
                  <a:lnTo>
                    <a:pt x="0" y="106"/>
                  </a:lnTo>
                  <a:lnTo>
                    <a:pt x="159" y="106"/>
                  </a:lnTo>
                  <a:lnTo>
                    <a:pt x="80" y="0"/>
                  </a:lnTo>
                  <a:close/>
                </a:path>
              </a:pathLst>
            </a:custGeom>
            <a:solidFill>
              <a:srgbClr val="5A495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0" name="Freeform 97"/>
            <p:cNvSpPr>
              <a:spLocks/>
            </p:cNvSpPr>
            <p:nvPr/>
          </p:nvSpPr>
          <p:spPr bwMode="auto">
            <a:xfrm>
              <a:off x="3797300" y="3532188"/>
              <a:ext cx="125413" cy="220663"/>
            </a:xfrm>
            <a:custGeom>
              <a:avLst/>
              <a:gdLst>
                <a:gd name="T0" fmla="*/ 0 w 79"/>
                <a:gd name="T1" fmla="*/ 0 h 139"/>
                <a:gd name="T2" fmla="*/ 0 w 79"/>
                <a:gd name="T3" fmla="*/ 220663 h 139"/>
                <a:gd name="T4" fmla="*/ 125413 w 79"/>
                <a:gd name="T5" fmla="*/ 220663 h 139"/>
                <a:gd name="T6" fmla="*/ 0 w 79"/>
                <a:gd name="T7" fmla="*/ 0 h 1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 h="139">
                  <a:moveTo>
                    <a:pt x="0" y="0"/>
                  </a:moveTo>
                  <a:lnTo>
                    <a:pt x="0" y="139"/>
                  </a:lnTo>
                  <a:lnTo>
                    <a:pt x="79" y="139"/>
                  </a:lnTo>
                  <a:lnTo>
                    <a:pt x="0" y="0"/>
                  </a:lnTo>
                  <a:close/>
                </a:path>
              </a:pathLst>
            </a:custGeom>
            <a:solidFill>
              <a:srgbClr val="EB625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1" name="Freeform 98"/>
            <p:cNvSpPr>
              <a:spLocks/>
            </p:cNvSpPr>
            <p:nvPr/>
          </p:nvSpPr>
          <p:spPr bwMode="auto">
            <a:xfrm>
              <a:off x="4081463" y="3584575"/>
              <a:ext cx="125413" cy="168275"/>
            </a:xfrm>
            <a:custGeom>
              <a:avLst/>
              <a:gdLst>
                <a:gd name="T0" fmla="*/ 0 w 79"/>
                <a:gd name="T1" fmla="*/ 0 h 106"/>
                <a:gd name="T2" fmla="*/ 0 w 79"/>
                <a:gd name="T3" fmla="*/ 168275 h 106"/>
                <a:gd name="T4" fmla="*/ 125413 w 79"/>
                <a:gd name="T5" fmla="*/ 168275 h 106"/>
                <a:gd name="T6" fmla="*/ 0 w 79"/>
                <a:gd name="T7" fmla="*/ 0 h 10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 h="106">
                  <a:moveTo>
                    <a:pt x="0" y="0"/>
                  </a:moveTo>
                  <a:lnTo>
                    <a:pt x="0" y="106"/>
                  </a:lnTo>
                  <a:lnTo>
                    <a:pt x="79" y="106"/>
                  </a:lnTo>
                  <a:lnTo>
                    <a:pt x="0" y="0"/>
                  </a:lnTo>
                  <a:close/>
                </a:path>
              </a:pathLst>
            </a:custGeom>
            <a:solidFill>
              <a:srgbClr val="EB625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2" name="Freeform 99"/>
            <p:cNvSpPr>
              <a:spLocks/>
            </p:cNvSpPr>
            <p:nvPr/>
          </p:nvSpPr>
          <p:spPr bwMode="auto">
            <a:xfrm>
              <a:off x="4227513" y="3395663"/>
              <a:ext cx="252413" cy="357188"/>
            </a:xfrm>
            <a:custGeom>
              <a:avLst/>
              <a:gdLst>
                <a:gd name="T0" fmla="*/ 127000 w 159"/>
                <a:gd name="T1" fmla="*/ 0 h 225"/>
                <a:gd name="T2" fmla="*/ 0 w 159"/>
                <a:gd name="T3" fmla="*/ 357188 h 225"/>
                <a:gd name="T4" fmla="*/ 252413 w 159"/>
                <a:gd name="T5" fmla="*/ 357188 h 225"/>
                <a:gd name="T6" fmla="*/ 127000 w 159"/>
                <a:gd name="T7" fmla="*/ 0 h 2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9" h="225">
                  <a:moveTo>
                    <a:pt x="80" y="0"/>
                  </a:moveTo>
                  <a:lnTo>
                    <a:pt x="0" y="225"/>
                  </a:lnTo>
                  <a:lnTo>
                    <a:pt x="159" y="225"/>
                  </a:lnTo>
                  <a:lnTo>
                    <a:pt x="80" y="0"/>
                  </a:lnTo>
                  <a:close/>
                </a:path>
              </a:pathLst>
            </a:custGeom>
            <a:solidFill>
              <a:srgbClr val="5A495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3" name="Freeform 100"/>
            <p:cNvSpPr>
              <a:spLocks/>
            </p:cNvSpPr>
            <p:nvPr/>
          </p:nvSpPr>
          <p:spPr bwMode="auto">
            <a:xfrm>
              <a:off x="4354513" y="3395663"/>
              <a:ext cx="125413" cy="357188"/>
            </a:xfrm>
            <a:custGeom>
              <a:avLst/>
              <a:gdLst>
                <a:gd name="T0" fmla="*/ 0 w 79"/>
                <a:gd name="T1" fmla="*/ 0 h 225"/>
                <a:gd name="T2" fmla="*/ 0 w 79"/>
                <a:gd name="T3" fmla="*/ 357188 h 225"/>
                <a:gd name="T4" fmla="*/ 125413 w 79"/>
                <a:gd name="T5" fmla="*/ 357188 h 225"/>
                <a:gd name="T6" fmla="*/ 0 w 79"/>
                <a:gd name="T7" fmla="*/ 0 h 2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 h="225">
                  <a:moveTo>
                    <a:pt x="0" y="0"/>
                  </a:moveTo>
                  <a:lnTo>
                    <a:pt x="0" y="225"/>
                  </a:lnTo>
                  <a:lnTo>
                    <a:pt x="79" y="225"/>
                  </a:lnTo>
                  <a:lnTo>
                    <a:pt x="0" y="0"/>
                  </a:lnTo>
                  <a:close/>
                </a:path>
              </a:pathLst>
            </a:custGeom>
            <a:solidFill>
              <a:srgbClr val="EB625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4" name="Freeform 113"/>
            <p:cNvSpPr>
              <a:spLocks/>
            </p:cNvSpPr>
            <p:nvPr/>
          </p:nvSpPr>
          <p:spPr bwMode="auto">
            <a:xfrm>
              <a:off x="4759325" y="3500438"/>
              <a:ext cx="165100" cy="149225"/>
            </a:xfrm>
            <a:custGeom>
              <a:avLst/>
              <a:gdLst>
                <a:gd name="T0" fmla="*/ 149225 w 104"/>
                <a:gd name="T1" fmla="*/ 0 h 94"/>
                <a:gd name="T2" fmla="*/ 0 w 104"/>
                <a:gd name="T3" fmla="*/ 134938 h 94"/>
                <a:gd name="T4" fmla="*/ 15875 w 104"/>
                <a:gd name="T5" fmla="*/ 149225 h 94"/>
                <a:gd name="T6" fmla="*/ 165100 w 104"/>
                <a:gd name="T7" fmla="*/ 15875 h 94"/>
                <a:gd name="T8" fmla="*/ 149225 w 104"/>
                <a:gd name="T9" fmla="*/ 0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 h="94">
                  <a:moveTo>
                    <a:pt x="94" y="0"/>
                  </a:moveTo>
                  <a:lnTo>
                    <a:pt x="0" y="85"/>
                  </a:lnTo>
                  <a:lnTo>
                    <a:pt x="10" y="94"/>
                  </a:lnTo>
                  <a:lnTo>
                    <a:pt x="104" y="10"/>
                  </a:lnTo>
                  <a:lnTo>
                    <a:pt x="94"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5" name="Freeform 114"/>
            <p:cNvSpPr>
              <a:spLocks/>
            </p:cNvSpPr>
            <p:nvPr/>
          </p:nvSpPr>
          <p:spPr bwMode="auto">
            <a:xfrm>
              <a:off x="4895850" y="3497263"/>
              <a:ext cx="177800" cy="207963"/>
            </a:xfrm>
            <a:custGeom>
              <a:avLst/>
              <a:gdLst>
                <a:gd name="T0" fmla="*/ 17463 w 112"/>
                <a:gd name="T1" fmla="*/ 0 h 131"/>
                <a:gd name="T2" fmla="*/ 0 w 112"/>
                <a:gd name="T3" fmla="*/ 15875 h 131"/>
                <a:gd name="T4" fmla="*/ 160338 w 112"/>
                <a:gd name="T5" fmla="*/ 207963 h 131"/>
                <a:gd name="T6" fmla="*/ 177800 w 112"/>
                <a:gd name="T7" fmla="*/ 192088 h 131"/>
                <a:gd name="T8" fmla="*/ 17463 w 112"/>
                <a:gd name="T9" fmla="*/ 0 h 1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2" h="131">
                  <a:moveTo>
                    <a:pt x="11" y="0"/>
                  </a:moveTo>
                  <a:lnTo>
                    <a:pt x="0" y="10"/>
                  </a:lnTo>
                  <a:lnTo>
                    <a:pt x="101" y="131"/>
                  </a:lnTo>
                  <a:lnTo>
                    <a:pt x="112" y="121"/>
                  </a:lnTo>
                  <a:lnTo>
                    <a:pt x="11"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6" name="Freeform 115"/>
            <p:cNvSpPr>
              <a:spLocks/>
            </p:cNvSpPr>
            <p:nvPr/>
          </p:nvSpPr>
          <p:spPr bwMode="auto">
            <a:xfrm>
              <a:off x="5053013" y="3544888"/>
              <a:ext cx="276225" cy="168275"/>
            </a:xfrm>
            <a:custGeom>
              <a:avLst/>
              <a:gdLst>
                <a:gd name="T0" fmla="*/ 265113 w 174"/>
                <a:gd name="T1" fmla="*/ 0 h 106"/>
                <a:gd name="T2" fmla="*/ 0 w 174"/>
                <a:gd name="T3" fmla="*/ 150813 h 106"/>
                <a:gd name="T4" fmla="*/ 11113 w 174"/>
                <a:gd name="T5" fmla="*/ 168275 h 106"/>
                <a:gd name="T6" fmla="*/ 276225 w 174"/>
                <a:gd name="T7" fmla="*/ 19050 h 106"/>
                <a:gd name="T8" fmla="*/ 265113 w 174"/>
                <a:gd name="T9" fmla="*/ 0 h 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 h="106">
                  <a:moveTo>
                    <a:pt x="167" y="0"/>
                  </a:moveTo>
                  <a:lnTo>
                    <a:pt x="0" y="95"/>
                  </a:lnTo>
                  <a:lnTo>
                    <a:pt x="7" y="106"/>
                  </a:lnTo>
                  <a:lnTo>
                    <a:pt x="174" y="12"/>
                  </a:lnTo>
                  <a:lnTo>
                    <a:pt x="167"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7" name="Freeform 116"/>
            <p:cNvSpPr>
              <a:spLocks/>
            </p:cNvSpPr>
            <p:nvPr/>
          </p:nvSpPr>
          <p:spPr bwMode="auto">
            <a:xfrm>
              <a:off x="5370513" y="3416300"/>
              <a:ext cx="107950" cy="187325"/>
            </a:xfrm>
            <a:custGeom>
              <a:avLst/>
              <a:gdLst>
                <a:gd name="T0" fmla="*/ 0 w 41"/>
                <a:gd name="T1" fmla="*/ 116089 h 71"/>
                <a:gd name="T2" fmla="*/ 78988 w 41"/>
                <a:gd name="T3" fmla="*/ 187325 h 71"/>
                <a:gd name="T4" fmla="*/ 107950 w 41"/>
                <a:gd name="T5" fmla="*/ 113450 h 71"/>
                <a:gd name="T6" fmla="*/ 0 w 41"/>
                <a:gd name="T7" fmla="*/ 0 h 71"/>
                <a:gd name="T8" fmla="*/ 0 w 41"/>
                <a:gd name="T9" fmla="*/ 116089 h 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71">
                  <a:moveTo>
                    <a:pt x="0" y="44"/>
                  </a:moveTo>
                  <a:cubicBezTo>
                    <a:pt x="30" y="71"/>
                    <a:pt x="30" y="71"/>
                    <a:pt x="30" y="71"/>
                  </a:cubicBezTo>
                  <a:cubicBezTo>
                    <a:pt x="37" y="63"/>
                    <a:pt x="41" y="54"/>
                    <a:pt x="41" y="43"/>
                  </a:cubicBezTo>
                  <a:cubicBezTo>
                    <a:pt x="41" y="20"/>
                    <a:pt x="23" y="1"/>
                    <a:pt x="0" y="0"/>
                  </a:cubicBezTo>
                  <a:lnTo>
                    <a:pt x="0" y="44"/>
                  </a:lnTo>
                  <a:close/>
                </a:path>
              </a:pathLst>
            </a:custGeom>
            <a:solidFill>
              <a:srgbClr val="EB625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8" name="Freeform 117"/>
            <p:cNvSpPr>
              <a:spLocks/>
            </p:cNvSpPr>
            <p:nvPr/>
          </p:nvSpPr>
          <p:spPr bwMode="auto">
            <a:xfrm>
              <a:off x="5229225" y="3444875"/>
              <a:ext cx="192088" cy="223838"/>
            </a:xfrm>
            <a:custGeom>
              <a:avLst/>
              <a:gdLst>
                <a:gd name="T0" fmla="*/ 107885 w 73"/>
                <a:gd name="T1" fmla="*/ 118502 h 85"/>
                <a:gd name="T2" fmla="*/ 107885 w 73"/>
                <a:gd name="T3" fmla="*/ 118502 h 85"/>
                <a:gd name="T4" fmla="*/ 107885 w 73"/>
                <a:gd name="T5" fmla="*/ 0 h 85"/>
                <a:gd name="T6" fmla="*/ 0 w 73"/>
                <a:gd name="T7" fmla="*/ 110602 h 85"/>
                <a:gd name="T8" fmla="*/ 113148 w 73"/>
                <a:gd name="T9" fmla="*/ 223838 h 85"/>
                <a:gd name="T10" fmla="*/ 192088 w 73"/>
                <a:gd name="T11" fmla="*/ 192237 h 85"/>
                <a:gd name="T12" fmla="*/ 107885 w 73"/>
                <a:gd name="T13" fmla="*/ 118502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3" h="85">
                  <a:moveTo>
                    <a:pt x="41" y="45"/>
                  </a:moveTo>
                  <a:cubicBezTo>
                    <a:pt x="41" y="45"/>
                    <a:pt x="41" y="45"/>
                    <a:pt x="41" y="45"/>
                  </a:cubicBezTo>
                  <a:cubicBezTo>
                    <a:pt x="41" y="0"/>
                    <a:pt x="41" y="0"/>
                    <a:pt x="41" y="0"/>
                  </a:cubicBezTo>
                  <a:cubicBezTo>
                    <a:pt x="18" y="0"/>
                    <a:pt x="0" y="19"/>
                    <a:pt x="0" y="42"/>
                  </a:cubicBezTo>
                  <a:cubicBezTo>
                    <a:pt x="0" y="66"/>
                    <a:pt x="19" y="85"/>
                    <a:pt x="43" y="85"/>
                  </a:cubicBezTo>
                  <a:cubicBezTo>
                    <a:pt x="54" y="85"/>
                    <a:pt x="65" y="80"/>
                    <a:pt x="73" y="73"/>
                  </a:cubicBezTo>
                  <a:lnTo>
                    <a:pt x="41" y="45"/>
                  </a:lnTo>
                  <a:close/>
                </a:path>
              </a:pathLst>
            </a:custGeom>
            <a:solidFill>
              <a:srgbClr val="5A495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1789" name="Oval 118"/>
            <p:cNvSpPr>
              <a:spLocks noChangeArrowheads="1"/>
            </p:cNvSpPr>
            <p:nvPr/>
          </p:nvSpPr>
          <p:spPr bwMode="auto">
            <a:xfrm>
              <a:off x="5029200" y="3657600"/>
              <a:ext cx="79375" cy="79375"/>
            </a:xfrm>
            <a:prstGeom prst="ellipse">
              <a:avLst/>
            </a:prstGeom>
            <a:solidFill>
              <a:srgbClr val="EB625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90" name="Oval 119"/>
            <p:cNvSpPr>
              <a:spLocks noChangeArrowheads="1"/>
            </p:cNvSpPr>
            <p:nvPr/>
          </p:nvSpPr>
          <p:spPr bwMode="auto">
            <a:xfrm>
              <a:off x="4872038" y="3475038"/>
              <a:ext cx="79375" cy="77788"/>
            </a:xfrm>
            <a:prstGeom prst="ellipse">
              <a:avLst/>
            </a:prstGeom>
            <a:solidFill>
              <a:srgbClr val="EB625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31791" name="Oval 120"/>
            <p:cNvSpPr>
              <a:spLocks noChangeArrowheads="1"/>
            </p:cNvSpPr>
            <p:nvPr/>
          </p:nvSpPr>
          <p:spPr bwMode="auto">
            <a:xfrm>
              <a:off x="4732338" y="3597275"/>
              <a:ext cx="79375" cy="79375"/>
            </a:xfrm>
            <a:prstGeom prst="ellipse">
              <a:avLst/>
            </a:prstGeom>
            <a:solidFill>
              <a:srgbClr val="EB625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5000" y="2219325"/>
            <a:ext cx="3843338" cy="954088"/>
          </a:xfrm>
          <a:prstGeom prst="rect">
            <a:avLst/>
          </a:prstGeom>
        </p:spPr>
        <p:txBody>
          <a:bodyPr>
            <a:spAutoFit/>
          </a:bodyPr>
          <a:lstStyle/>
          <a:p>
            <a:pPr eaLnBrk="1" hangingPunct="1">
              <a:defRPr/>
            </a:pPr>
            <a:r>
              <a:rPr lang="en-US"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80%</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的中国网民的岁数在</a:t>
            </a:r>
            <a:r>
              <a:rPr lang="en-US"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10</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岁</a:t>
            </a:r>
            <a:r>
              <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40</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岁之间</a:t>
            </a:r>
            <a:endPar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3315" name="等腰三角形 37"/>
          <p:cNvSpPr>
            <a:spLocks noChangeArrowheads="1"/>
          </p:cNvSpPr>
          <p:nvPr/>
        </p:nvSpPr>
        <p:spPr bwMode="auto">
          <a:xfrm rot="5400000">
            <a:off x="231775" y="2360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sp>
        <p:nvSpPr>
          <p:cNvPr id="13316" name="Oval 5"/>
          <p:cNvSpPr>
            <a:spLocks noChangeArrowheads="1"/>
          </p:cNvSpPr>
          <p:nvPr/>
        </p:nvSpPr>
        <p:spPr bwMode="auto">
          <a:xfrm>
            <a:off x="4867275" y="642938"/>
            <a:ext cx="3857625" cy="3857625"/>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3317" name="任意多边形 44"/>
          <p:cNvSpPr>
            <a:spLocks noChangeArrowheads="1"/>
          </p:cNvSpPr>
          <p:nvPr/>
        </p:nvSpPr>
        <p:spPr bwMode="auto">
          <a:xfrm>
            <a:off x="6804025" y="652463"/>
            <a:ext cx="1255713" cy="2014537"/>
          </a:xfrm>
          <a:custGeom>
            <a:avLst/>
            <a:gdLst>
              <a:gd name="T0" fmla="*/ 0 w 1255681"/>
              <a:gd name="T1" fmla="*/ 0 h 2014297"/>
              <a:gd name="T2" fmla="*/ 192448 w 1255681"/>
              <a:gd name="T3" fmla="*/ 9718 h 2014297"/>
              <a:gd name="T4" fmla="*/ 1222141 w 1255681"/>
              <a:gd name="T5" fmla="*/ 440207 h 2014297"/>
              <a:gd name="T6" fmla="*/ 1255681 w 1255681"/>
              <a:gd name="T7" fmla="*/ 470690 h 2014297"/>
              <a:gd name="T8" fmla="*/ 0 w 1255681"/>
              <a:gd name="T9" fmla="*/ 2014297 h 2014297"/>
              <a:gd name="T10" fmla="*/ 0 w 1255681"/>
              <a:gd name="T11" fmla="*/ 0 h 20142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55681" h="2014297">
                <a:moveTo>
                  <a:pt x="0" y="0"/>
                </a:moveTo>
                <a:lnTo>
                  <a:pt x="192448" y="9718"/>
                </a:lnTo>
                <a:cubicBezTo>
                  <a:pt x="581494" y="49228"/>
                  <a:pt x="936359" y="204359"/>
                  <a:pt x="1222141" y="440207"/>
                </a:cubicBezTo>
                <a:lnTo>
                  <a:pt x="1255681" y="470690"/>
                </a:lnTo>
                <a:lnTo>
                  <a:pt x="0" y="2014297"/>
                </a:lnTo>
                <a:lnTo>
                  <a:pt x="0" y="0"/>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3" name="矩形 12"/>
          <p:cNvSpPr/>
          <p:nvPr/>
        </p:nvSpPr>
        <p:spPr>
          <a:xfrm>
            <a:off x="5334000" y="1925638"/>
            <a:ext cx="1639888" cy="1446212"/>
          </a:xfrm>
          <a:prstGeom prst="rect">
            <a:avLst/>
          </a:prstGeom>
        </p:spPr>
        <p:txBody>
          <a:bodyPr wrap="none">
            <a:spAutoFit/>
          </a:bodyPr>
          <a:lstStyle/>
          <a:p>
            <a:pPr eaLnBrk="1" hangingPunct="1">
              <a:defRPr/>
            </a:pPr>
            <a:r>
              <a:rPr lang="en-US" altLang="zh-CN" sz="88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80</a:t>
            </a:r>
            <a:r>
              <a:rPr lang="en-US" altLang="zh-CN" sz="2800" kern="0" dirty="0">
                <a:solidFill>
                  <a:schemeClr val="bg1"/>
                </a:solidFill>
                <a:latin typeface="Impact" panose="020B0806030902050204" pitchFamily="34" charset="0"/>
                <a:ea typeface="微软雅黑" panose="020B0503020204020204" pitchFamily="34" charset="-122"/>
                <a:cs typeface="宋体" panose="02010600030101010101" pitchFamily="2" charset="-122"/>
              </a:rPr>
              <a:t>%</a:t>
            </a:r>
            <a:endParaRPr lang="zh-CN" altLang="en-US" sz="2800" kern="0" dirty="0">
              <a:solidFill>
                <a:schemeClr val="bg1"/>
              </a:solidFill>
              <a:latin typeface="Impact" panose="020B0806030902050204" pitchFamily="34" charset="0"/>
              <a:ea typeface="微软雅黑" panose="020B0503020204020204" pitchFamily="34" charset="-122"/>
              <a:cs typeface="宋体" panose="02010600030101010101" pitchFamily="2" charset="-122"/>
            </a:endParaRPr>
          </a:p>
        </p:txBody>
      </p:sp>
      <p:sp>
        <p:nvSpPr>
          <p:cNvPr id="14" name="矩形 13"/>
          <p:cNvSpPr/>
          <p:nvPr/>
        </p:nvSpPr>
        <p:spPr>
          <a:xfrm>
            <a:off x="5399088" y="3116263"/>
            <a:ext cx="1416050" cy="368300"/>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chemeClr val="bg1"/>
                </a:solidFill>
                <a:latin typeface="微软雅黑" panose="020B0503020204020204" pitchFamily="34" charset="-122"/>
                <a:ea typeface="微软雅黑" panose="020B0503020204020204" pitchFamily="34" charset="-122"/>
                <a:cs typeface="宋体" panose="02010600030101010101" pitchFamily="2" charset="-122"/>
              </a:rPr>
              <a:t>10</a:t>
            </a:r>
            <a:r>
              <a:rPr lang="zh-CN" altLang="zh-CN">
                <a:solidFill>
                  <a:schemeClr val="bg1"/>
                </a:solidFill>
                <a:latin typeface="微软雅黑" panose="020B0503020204020204" pitchFamily="34" charset="-122"/>
                <a:ea typeface="微软雅黑" panose="020B0503020204020204" pitchFamily="34" charset="-122"/>
                <a:cs typeface="宋体" panose="02010600030101010101" pitchFamily="2" charset="-122"/>
              </a:rPr>
              <a:t>岁至</a:t>
            </a:r>
            <a:r>
              <a:rPr lang="en-US" altLang="zh-CN">
                <a:solidFill>
                  <a:schemeClr val="bg1"/>
                </a:solidFill>
                <a:latin typeface="微软雅黑" panose="020B0503020204020204" pitchFamily="34" charset="-122"/>
                <a:ea typeface="微软雅黑" panose="020B0503020204020204" pitchFamily="34" charset="-122"/>
                <a:cs typeface="宋体" panose="02010600030101010101" pitchFamily="2" charset="-122"/>
              </a:rPr>
              <a:t>40</a:t>
            </a:r>
            <a:r>
              <a:rPr lang="zh-CN" altLang="zh-CN">
                <a:solidFill>
                  <a:schemeClr val="bg1"/>
                </a:solidFill>
                <a:latin typeface="微软雅黑" panose="020B0503020204020204" pitchFamily="34" charset="-122"/>
                <a:ea typeface="微软雅黑" panose="020B0503020204020204" pitchFamily="34" charset="-122"/>
                <a:cs typeface="宋体" panose="02010600030101010101" pitchFamily="2" charset="-122"/>
              </a:rPr>
              <a:t>岁</a:t>
            </a:r>
            <a:endParaRPr lang="zh-CN" altLang="en-US">
              <a:solidFill>
                <a:schemeClr val="bg1"/>
              </a:solidFill>
              <a:ea typeface="微软雅黑" panose="020B0503020204020204" pitchFamily="34" charset="-122"/>
              <a:cs typeface="宋体" panose="02010600030101010101" pitchFamily="2" charset="-122"/>
            </a:endParaRPr>
          </a:p>
        </p:txBody>
      </p:sp>
      <p:grpSp>
        <p:nvGrpSpPr>
          <p:cNvPr id="13320" name="组合 33"/>
          <p:cNvGrpSpPr>
            <a:grpSpLocks/>
          </p:cNvGrpSpPr>
          <p:nvPr/>
        </p:nvGrpSpPr>
        <p:grpSpPr bwMode="auto">
          <a:xfrm>
            <a:off x="6011863" y="3516313"/>
            <a:ext cx="1528762" cy="530225"/>
            <a:chOff x="5599414" y="3393579"/>
            <a:chExt cx="1528763" cy="530225"/>
          </a:xfrm>
        </p:grpSpPr>
        <p:grpSp>
          <p:nvGrpSpPr>
            <p:cNvPr id="18" name="组合 17"/>
            <p:cNvGrpSpPr/>
            <p:nvPr/>
          </p:nvGrpSpPr>
          <p:grpSpPr>
            <a:xfrm>
              <a:off x="5599414" y="3393579"/>
              <a:ext cx="204788" cy="530225"/>
              <a:chOff x="5975668" y="3158489"/>
              <a:chExt cx="204788" cy="530225"/>
            </a:xfrm>
            <a:solidFill>
              <a:srgbClr val="1E1D3A"/>
            </a:solidFill>
          </p:grpSpPr>
          <p:sp>
            <p:nvSpPr>
              <p:cNvPr id="16" name="Oval 32"/>
              <p:cNvSpPr>
                <a:spLocks noChangeArrowheads="1"/>
              </p:cNvSpPr>
              <p:nvPr/>
            </p:nvSpPr>
            <p:spPr bwMode="auto">
              <a:xfrm>
                <a:off x="6034406" y="3158489"/>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17" name="Freeform 33"/>
              <p:cNvSpPr>
                <a:spLocks/>
              </p:cNvSpPr>
              <p:nvPr/>
            </p:nvSpPr>
            <p:spPr bwMode="auto">
              <a:xfrm>
                <a:off x="5975668" y="3248976"/>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nvGrpSpPr>
            <p:cNvPr id="19" name="组合 18"/>
            <p:cNvGrpSpPr/>
            <p:nvPr/>
          </p:nvGrpSpPr>
          <p:grpSpPr>
            <a:xfrm>
              <a:off x="5856589" y="3393579"/>
              <a:ext cx="204788" cy="530225"/>
              <a:chOff x="5975668" y="3158489"/>
              <a:chExt cx="204788" cy="530225"/>
            </a:xfrm>
            <a:solidFill>
              <a:srgbClr val="1E1D3A"/>
            </a:solidFill>
          </p:grpSpPr>
          <p:sp>
            <p:nvSpPr>
              <p:cNvPr id="20" name="Oval 32"/>
              <p:cNvSpPr>
                <a:spLocks noChangeArrowheads="1"/>
              </p:cNvSpPr>
              <p:nvPr/>
            </p:nvSpPr>
            <p:spPr bwMode="auto">
              <a:xfrm>
                <a:off x="6034406" y="3158489"/>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21" name="Freeform 33"/>
              <p:cNvSpPr>
                <a:spLocks/>
              </p:cNvSpPr>
              <p:nvPr/>
            </p:nvSpPr>
            <p:spPr bwMode="auto">
              <a:xfrm>
                <a:off x="5975668" y="3248976"/>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nvGrpSpPr>
            <p:cNvPr id="22" name="组合 21"/>
            <p:cNvGrpSpPr/>
            <p:nvPr/>
          </p:nvGrpSpPr>
          <p:grpSpPr>
            <a:xfrm>
              <a:off x="6113764" y="3393579"/>
              <a:ext cx="204788" cy="530225"/>
              <a:chOff x="5975668" y="3158489"/>
              <a:chExt cx="204788" cy="530225"/>
            </a:xfrm>
            <a:solidFill>
              <a:srgbClr val="1E1D3A"/>
            </a:solidFill>
          </p:grpSpPr>
          <p:sp>
            <p:nvSpPr>
              <p:cNvPr id="23" name="Oval 32"/>
              <p:cNvSpPr>
                <a:spLocks noChangeArrowheads="1"/>
              </p:cNvSpPr>
              <p:nvPr/>
            </p:nvSpPr>
            <p:spPr bwMode="auto">
              <a:xfrm>
                <a:off x="6034406" y="3158489"/>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24" name="Freeform 33"/>
              <p:cNvSpPr>
                <a:spLocks/>
              </p:cNvSpPr>
              <p:nvPr/>
            </p:nvSpPr>
            <p:spPr bwMode="auto">
              <a:xfrm>
                <a:off x="5975668" y="3248976"/>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nvGrpSpPr>
            <p:cNvPr id="25" name="组合 24"/>
            <p:cNvGrpSpPr/>
            <p:nvPr/>
          </p:nvGrpSpPr>
          <p:grpSpPr>
            <a:xfrm>
              <a:off x="6380464" y="3393579"/>
              <a:ext cx="204788" cy="530225"/>
              <a:chOff x="5975668" y="3158489"/>
              <a:chExt cx="204788" cy="530225"/>
            </a:xfrm>
            <a:solidFill>
              <a:srgbClr val="1E1D3A"/>
            </a:solidFill>
          </p:grpSpPr>
          <p:sp>
            <p:nvSpPr>
              <p:cNvPr id="26" name="Oval 32"/>
              <p:cNvSpPr>
                <a:spLocks noChangeArrowheads="1"/>
              </p:cNvSpPr>
              <p:nvPr/>
            </p:nvSpPr>
            <p:spPr bwMode="auto">
              <a:xfrm>
                <a:off x="6034406" y="3158489"/>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27" name="Freeform 33"/>
              <p:cNvSpPr>
                <a:spLocks/>
              </p:cNvSpPr>
              <p:nvPr/>
            </p:nvSpPr>
            <p:spPr bwMode="auto">
              <a:xfrm>
                <a:off x="5975668" y="3248976"/>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nvGrpSpPr>
            <p:cNvPr id="28" name="组合 27"/>
            <p:cNvGrpSpPr/>
            <p:nvPr/>
          </p:nvGrpSpPr>
          <p:grpSpPr>
            <a:xfrm>
              <a:off x="6656689" y="3393579"/>
              <a:ext cx="204788" cy="530225"/>
              <a:chOff x="5975668" y="3158489"/>
              <a:chExt cx="204788" cy="530225"/>
            </a:xfrm>
            <a:solidFill>
              <a:srgbClr val="1E1D3A"/>
            </a:solidFill>
          </p:grpSpPr>
          <p:sp>
            <p:nvSpPr>
              <p:cNvPr id="29" name="Oval 32"/>
              <p:cNvSpPr>
                <a:spLocks noChangeArrowheads="1"/>
              </p:cNvSpPr>
              <p:nvPr/>
            </p:nvSpPr>
            <p:spPr bwMode="auto">
              <a:xfrm>
                <a:off x="6034406" y="3158489"/>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30" name="Freeform 33"/>
              <p:cNvSpPr>
                <a:spLocks/>
              </p:cNvSpPr>
              <p:nvPr/>
            </p:nvSpPr>
            <p:spPr bwMode="auto">
              <a:xfrm>
                <a:off x="5975668" y="3248976"/>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nvGrpSpPr>
            <p:cNvPr id="31" name="组合 30"/>
            <p:cNvGrpSpPr/>
            <p:nvPr/>
          </p:nvGrpSpPr>
          <p:grpSpPr>
            <a:xfrm>
              <a:off x="6923389" y="3393579"/>
              <a:ext cx="204788" cy="530225"/>
              <a:chOff x="5975668" y="3158489"/>
              <a:chExt cx="204788" cy="530225"/>
            </a:xfrm>
            <a:solidFill>
              <a:srgbClr val="1E1D3A"/>
            </a:solidFill>
          </p:grpSpPr>
          <p:sp>
            <p:nvSpPr>
              <p:cNvPr id="32" name="Oval 32"/>
              <p:cNvSpPr>
                <a:spLocks noChangeArrowheads="1"/>
              </p:cNvSpPr>
              <p:nvPr/>
            </p:nvSpPr>
            <p:spPr bwMode="auto">
              <a:xfrm>
                <a:off x="6034406" y="3158489"/>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33" name="Freeform 33"/>
              <p:cNvSpPr>
                <a:spLocks/>
              </p:cNvSpPr>
              <p:nvPr/>
            </p:nvSpPr>
            <p:spPr bwMode="auto">
              <a:xfrm>
                <a:off x="5975668" y="3248976"/>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557713" y="1392238"/>
            <a:ext cx="3902075" cy="1447800"/>
          </a:xfrm>
          <a:prstGeom prst="rect">
            <a:avLst/>
          </a:prstGeom>
        </p:spPr>
        <p:txBody>
          <a:bodyPr>
            <a:spAutoFit/>
          </a:bodyPr>
          <a:lstStyle/>
          <a:p>
            <a:pPr eaLnBrk="1" hangingPunct="1">
              <a:defRPr/>
            </a:pP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中国有</a:t>
            </a:r>
            <a:r>
              <a:rPr lang="en-US" altLang="zh-CN" sz="60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4.2</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亿的移动互联网用户</a:t>
            </a:r>
            <a:endPar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4339" name="组合 21"/>
          <p:cNvGrpSpPr>
            <a:grpSpLocks/>
          </p:cNvGrpSpPr>
          <p:nvPr/>
        </p:nvGrpSpPr>
        <p:grpSpPr bwMode="auto">
          <a:xfrm>
            <a:off x="530225" y="542925"/>
            <a:ext cx="3417888" cy="4606925"/>
            <a:chOff x="4784725" y="504825"/>
            <a:chExt cx="3417888" cy="4606926"/>
          </a:xfrm>
        </p:grpSpPr>
        <p:sp>
          <p:nvSpPr>
            <p:cNvPr id="14341" name="Freeform 5"/>
            <p:cNvSpPr>
              <a:spLocks/>
            </p:cNvSpPr>
            <p:nvPr/>
          </p:nvSpPr>
          <p:spPr bwMode="auto">
            <a:xfrm>
              <a:off x="4784725" y="1081088"/>
              <a:ext cx="2746375" cy="4030663"/>
            </a:xfrm>
            <a:custGeom>
              <a:avLst/>
              <a:gdLst>
                <a:gd name="T0" fmla="*/ 1581732 w 856"/>
                <a:gd name="T1" fmla="*/ 4030663 h 1257"/>
                <a:gd name="T2" fmla="*/ 2287576 w 856"/>
                <a:gd name="T3" fmla="*/ 3456686 h 1257"/>
                <a:gd name="T4" fmla="*/ 2746375 w 856"/>
                <a:gd name="T5" fmla="*/ 2651836 h 1257"/>
                <a:gd name="T6" fmla="*/ 1530398 w 856"/>
                <a:gd name="T7" fmla="*/ 1366000 h 1257"/>
                <a:gd name="T8" fmla="*/ 1129350 w 856"/>
                <a:gd name="T9" fmla="*/ 1507090 h 1257"/>
                <a:gd name="T10" fmla="*/ 1171059 w 856"/>
                <a:gd name="T11" fmla="*/ 1157573 h 1257"/>
                <a:gd name="T12" fmla="*/ 1151809 w 856"/>
                <a:gd name="T13" fmla="*/ 920287 h 1257"/>
                <a:gd name="T14" fmla="*/ 1321853 w 856"/>
                <a:gd name="T15" fmla="*/ 480986 h 1257"/>
                <a:gd name="T16" fmla="*/ 1164643 w 856"/>
                <a:gd name="T17" fmla="*/ 48099 h 1257"/>
                <a:gd name="T18" fmla="*/ 956098 w 856"/>
                <a:gd name="T19" fmla="*/ 19239 h 1257"/>
                <a:gd name="T20" fmla="*/ 898347 w 856"/>
                <a:gd name="T21" fmla="*/ 458540 h 1257"/>
                <a:gd name="T22" fmla="*/ 741136 w 856"/>
                <a:gd name="T23" fmla="*/ 875395 h 1257"/>
                <a:gd name="T24" fmla="*/ 561467 w 856"/>
                <a:gd name="T25" fmla="*/ 1420512 h 1257"/>
                <a:gd name="T26" fmla="*/ 404256 w 856"/>
                <a:gd name="T27" fmla="*/ 1968836 h 1257"/>
                <a:gd name="T28" fmla="*/ 388214 w 856"/>
                <a:gd name="T29" fmla="*/ 2959667 h 1257"/>
                <a:gd name="T30" fmla="*/ 0 w 856"/>
                <a:gd name="T31" fmla="*/ 4024250 h 1257"/>
                <a:gd name="T32" fmla="*/ 0 w 856"/>
                <a:gd name="T33" fmla="*/ 4030663 h 1257"/>
                <a:gd name="T34" fmla="*/ 1581732 w 856"/>
                <a:gd name="T35" fmla="*/ 4030663 h 125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56" h="1257">
                  <a:moveTo>
                    <a:pt x="493" y="1257"/>
                  </a:moveTo>
                  <a:cubicBezTo>
                    <a:pt x="528" y="1233"/>
                    <a:pt x="687" y="1124"/>
                    <a:pt x="713" y="1078"/>
                  </a:cubicBezTo>
                  <a:cubicBezTo>
                    <a:pt x="742" y="1026"/>
                    <a:pt x="856" y="827"/>
                    <a:pt x="856" y="827"/>
                  </a:cubicBezTo>
                  <a:cubicBezTo>
                    <a:pt x="477" y="426"/>
                    <a:pt x="477" y="426"/>
                    <a:pt x="477" y="426"/>
                  </a:cubicBezTo>
                  <a:cubicBezTo>
                    <a:pt x="352" y="470"/>
                    <a:pt x="352" y="470"/>
                    <a:pt x="352" y="470"/>
                  </a:cubicBezTo>
                  <a:cubicBezTo>
                    <a:pt x="352" y="470"/>
                    <a:pt x="370" y="399"/>
                    <a:pt x="365" y="361"/>
                  </a:cubicBezTo>
                  <a:cubicBezTo>
                    <a:pt x="361" y="322"/>
                    <a:pt x="359" y="287"/>
                    <a:pt x="359" y="287"/>
                  </a:cubicBezTo>
                  <a:cubicBezTo>
                    <a:pt x="359" y="287"/>
                    <a:pt x="406" y="231"/>
                    <a:pt x="412" y="150"/>
                  </a:cubicBezTo>
                  <a:cubicBezTo>
                    <a:pt x="419" y="69"/>
                    <a:pt x="390" y="31"/>
                    <a:pt x="363" y="15"/>
                  </a:cubicBezTo>
                  <a:cubicBezTo>
                    <a:pt x="336" y="0"/>
                    <a:pt x="298" y="6"/>
                    <a:pt x="298" y="6"/>
                  </a:cubicBezTo>
                  <a:cubicBezTo>
                    <a:pt x="298" y="6"/>
                    <a:pt x="296" y="103"/>
                    <a:pt x="280" y="143"/>
                  </a:cubicBezTo>
                  <a:cubicBezTo>
                    <a:pt x="265" y="183"/>
                    <a:pt x="244" y="239"/>
                    <a:pt x="231" y="273"/>
                  </a:cubicBezTo>
                  <a:cubicBezTo>
                    <a:pt x="218" y="307"/>
                    <a:pt x="184" y="426"/>
                    <a:pt x="175" y="443"/>
                  </a:cubicBezTo>
                  <a:cubicBezTo>
                    <a:pt x="166" y="461"/>
                    <a:pt x="130" y="499"/>
                    <a:pt x="126" y="614"/>
                  </a:cubicBezTo>
                  <a:cubicBezTo>
                    <a:pt x="121" y="728"/>
                    <a:pt x="126" y="896"/>
                    <a:pt x="121" y="923"/>
                  </a:cubicBezTo>
                  <a:cubicBezTo>
                    <a:pt x="117" y="950"/>
                    <a:pt x="16" y="1228"/>
                    <a:pt x="0" y="1255"/>
                  </a:cubicBezTo>
                  <a:cubicBezTo>
                    <a:pt x="0" y="1256"/>
                    <a:pt x="0" y="1256"/>
                    <a:pt x="0" y="1257"/>
                  </a:cubicBezTo>
                  <a:lnTo>
                    <a:pt x="493" y="1257"/>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4342" name="Freeform 6"/>
            <p:cNvSpPr>
              <a:spLocks/>
            </p:cNvSpPr>
            <p:nvPr/>
          </p:nvSpPr>
          <p:spPr bwMode="auto">
            <a:xfrm>
              <a:off x="6016625" y="504825"/>
              <a:ext cx="1797050" cy="3462338"/>
            </a:xfrm>
            <a:custGeom>
              <a:avLst/>
              <a:gdLst>
                <a:gd name="T0" fmla="*/ 1797050 w 560"/>
                <a:gd name="T1" fmla="*/ 3225104 h 1080"/>
                <a:gd name="T2" fmla="*/ 1562792 w 560"/>
                <a:gd name="T3" fmla="*/ 3462338 h 1080"/>
                <a:gd name="T4" fmla="*/ 234258 w 560"/>
                <a:gd name="T5" fmla="*/ 3462338 h 1080"/>
                <a:gd name="T6" fmla="*/ 0 w 560"/>
                <a:gd name="T7" fmla="*/ 3225104 h 1080"/>
                <a:gd name="T8" fmla="*/ 0 w 560"/>
                <a:gd name="T9" fmla="*/ 234028 h 1080"/>
                <a:gd name="T10" fmla="*/ 234258 w 560"/>
                <a:gd name="T11" fmla="*/ 0 h 1080"/>
                <a:gd name="T12" fmla="*/ 1562792 w 560"/>
                <a:gd name="T13" fmla="*/ 0 h 1080"/>
                <a:gd name="T14" fmla="*/ 1797050 w 560"/>
                <a:gd name="T15" fmla="*/ 234028 h 1080"/>
                <a:gd name="T16" fmla="*/ 1797050 w 560"/>
                <a:gd name="T17" fmla="*/ 3225104 h 10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4343" name="Rectangle 7"/>
            <p:cNvSpPr>
              <a:spLocks noChangeArrowheads="1"/>
            </p:cNvSpPr>
            <p:nvPr/>
          </p:nvSpPr>
          <p:spPr bwMode="auto">
            <a:xfrm>
              <a:off x="6126163" y="950913"/>
              <a:ext cx="1579563" cy="2444750"/>
            </a:xfrm>
            <a:prstGeom prst="rect">
              <a:avLst/>
            </a:prstGeom>
            <a:solidFill>
              <a:srgbClr val="F8F9F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4344" name="Oval 8"/>
            <p:cNvSpPr>
              <a:spLocks noChangeArrowheads="1"/>
            </p:cNvSpPr>
            <p:nvPr/>
          </p:nvSpPr>
          <p:spPr bwMode="auto">
            <a:xfrm>
              <a:off x="6757988" y="3498850"/>
              <a:ext cx="314325" cy="317500"/>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4345" name="Freeform 9"/>
            <p:cNvSpPr>
              <a:spLocks/>
            </p:cNvSpPr>
            <p:nvPr/>
          </p:nvSpPr>
          <p:spPr bwMode="auto">
            <a:xfrm>
              <a:off x="6600825" y="709613"/>
              <a:ext cx="628650" cy="96838"/>
            </a:xfrm>
            <a:custGeom>
              <a:avLst/>
              <a:gdLst>
                <a:gd name="T0" fmla="*/ 628650 w 196"/>
                <a:gd name="T1" fmla="*/ 48419 h 30"/>
                <a:gd name="T2" fmla="*/ 580539 w 196"/>
                <a:gd name="T3" fmla="*/ 96838 h 30"/>
                <a:gd name="T4" fmla="*/ 48111 w 196"/>
                <a:gd name="T5" fmla="*/ 96838 h 30"/>
                <a:gd name="T6" fmla="*/ 0 w 196"/>
                <a:gd name="T7" fmla="*/ 48419 h 30"/>
                <a:gd name="T8" fmla="*/ 0 w 196"/>
                <a:gd name="T9" fmla="*/ 48419 h 30"/>
                <a:gd name="T10" fmla="*/ 48111 w 196"/>
                <a:gd name="T11" fmla="*/ 0 h 30"/>
                <a:gd name="T12" fmla="*/ 580539 w 196"/>
                <a:gd name="T13" fmla="*/ 0 h 30"/>
                <a:gd name="T14" fmla="*/ 628650 w 196"/>
                <a:gd name="T15" fmla="*/ 48419 h 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4346" name="Rectangle 10"/>
            <p:cNvSpPr>
              <a:spLocks noChangeArrowheads="1"/>
            </p:cNvSpPr>
            <p:nvPr/>
          </p:nvSpPr>
          <p:spPr bwMode="auto">
            <a:xfrm>
              <a:off x="6219825" y="1592263"/>
              <a:ext cx="1392238" cy="787400"/>
            </a:xfrm>
            <a:prstGeom prst="rect">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4347" name="Rectangle 11"/>
            <p:cNvSpPr>
              <a:spLocks noChangeArrowheads="1"/>
            </p:cNvSpPr>
            <p:nvPr/>
          </p:nvSpPr>
          <p:spPr bwMode="auto">
            <a:xfrm>
              <a:off x="6219825" y="2813050"/>
              <a:ext cx="615950" cy="500063"/>
            </a:xfrm>
            <a:prstGeom prst="rect">
              <a:avLst/>
            </a:prstGeom>
            <a:solidFill>
              <a:srgbClr val="CAC8C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4348" name="Rectangle 12"/>
            <p:cNvSpPr>
              <a:spLocks noChangeArrowheads="1"/>
            </p:cNvSpPr>
            <p:nvPr/>
          </p:nvSpPr>
          <p:spPr bwMode="auto">
            <a:xfrm>
              <a:off x="6996113" y="2813050"/>
              <a:ext cx="615950" cy="500063"/>
            </a:xfrm>
            <a:prstGeom prst="rect">
              <a:avLst/>
            </a:prstGeom>
            <a:solidFill>
              <a:srgbClr val="CAC8C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4349" name="Rectangle 13"/>
            <p:cNvSpPr>
              <a:spLocks noChangeArrowheads="1"/>
            </p:cNvSpPr>
            <p:nvPr/>
          </p:nvSpPr>
          <p:spPr bwMode="auto">
            <a:xfrm>
              <a:off x="6219825" y="1212850"/>
              <a:ext cx="1392238" cy="292100"/>
            </a:xfrm>
            <a:prstGeom prst="rect">
              <a:avLst/>
            </a:prstGeom>
            <a:solidFill>
              <a:srgbClr val="F88A4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4350" name="Rectangle 14"/>
            <p:cNvSpPr>
              <a:spLocks noChangeArrowheads="1"/>
            </p:cNvSpPr>
            <p:nvPr/>
          </p:nvSpPr>
          <p:spPr bwMode="auto">
            <a:xfrm>
              <a:off x="6892925" y="1033463"/>
              <a:ext cx="719138" cy="128588"/>
            </a:xfrm>
            <a:prstGeom prst="rect">
              <a:avLst/>
            </a:prstGeom>
            <a:solidFill>
              <a:srgbClr val="D9572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4351" name="Rectangle 15"/>
            <p:cNvSpPr>
              <a:spLocks noChangeArrowheads="1"/>
            </p:cNvSpPr>
            <p:nvPr/>
          </p:nvSpPr>
          <p:spPr bwMode="auto">
            <a:xfrm>
              <a:off x="6305550" y="2505075"/>
              <a:ext cx="1193800" cy="60325"/>
            </a:xfrm>
            <a:prstGeom prst="rect">
              <a:avLst/>
            </a:prstGeom>
            <a:solidFill>
              <a:srgbClr val="A19FA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4352" name="Rectangle 16"/>
            <p:cNvSpPr>
              <a:spLocks noChangeArrowheads="1"/>
            </p:cNvSpPr>
            <p:nvPr/>
          </p:nvSpPr>
          <p:spPr bwMode="auto">
            <a:xfrm>
              <a:off x="6465888" y="2624138"/>
              <a:ext cx="869950" cy="60325"/>
            </a:xfrm>
            <a:prstGeom prst="rect">
              <a:avLst/>
            </a:prstGeom>
            <a:solidFill>
              <a:srgbClr val="A19FA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4353" name="Freeform 17"/>
            <p:cNvSpPr>
              <a:spLocks/>
            </p:cNvSpPr>
            <p:nvPr/>
          </p:nvSpPr>
          <p:spPr bwMode="auto">
            <a:xfrm>
              <a:off x="7813675" y="914400"/>
              <a:ext cx="354013" cy="606425"/>
            </a:xfrm>
            <a:custGeom>
              <a:avLst/>
              <a:gdLst>
                <a:gd name="T0" fmla="*/ 0 w 110"/>
                <a:gd name="T1" fmla="*/ 109092 h 189"/>
                <a:gd name="T2" fmla="*/ 286429 w 110"/>
                <a:gd name="T3" fmla="*/ 179681 h 189"/>
                <a:gd name="T4" fmla="*/ 0 w 110"/>
                <a:gd name="T5" fmla="*/ 606425 h 189"/>
                <a:gd name="T6" fmla="*/ 0 w 110"/>
                <a:gd name="T7" fmla="*/ 109092 h 18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0" h="189">
                  <a:moveTo>
                    <a:pt x="0" y="34"/>
                  </a:moveTo>
                  <a:cubicBezTo>
                    <a:pt x="0" y="34"/>
                    <a:pt x="69" y="0"/>
                    <a:pt x="89" y="56"/>
                  </a:cubicBezTo>
                  <a:cubicBezTo>
                    <a:pt x="110" y="112"/>
                    <a:pt x="0" y="189"/>
                    <a:pt x="0" y="189"/>
                  </a:cubicBezTo>
                  <a:lnTo>
                    <a:pt x="0" y="34"/>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4354" name="Freeform 18"/>
            <p:cNvSpPr>
              <a:spLocks/>
            </p:cNvSpPr>
            <p:nvPr/>
          </p:nvSpPr>
          <p:spPr bwMode="auto">
            <a:xfrm>
              <a:off x="7669213" y="1624013"/>
              <a:ext cx="476250" cy="573088"/>
            </a:xfrm>
            <a:custGeom>
              <a:avLst/>
              <a:gdLst>
                <a:gd name="T0" fmla="*/ 144806 w 148"/>
                <a:gd name="T1" fmla="*/ 573088 h 179"/>
                <a:gd name="T2" fmla="*/ 463378 w 148"/>
                <a:gd name="T3" fmla="*/ 272137 h 179"/>
                <a:gd name="T4" fmla="*/ 254215 w 148"/>
                <a:gd name="T5" fmla="*/ 12806 h 179"/>
                <a:gd name="T6" fmla="*/ 74012 w 148"/>
                <a:gd name="T7" fmla="*/ 313758 h 179"/>
                <a:gd name="T8" fmla="*/ 144806 w 148"/>
                <a:gd name="T9" fmla="*/ 451427 h 179"/>
                <a:gd name="T10" fmla="*/ 144806 w 148"/>
                <a:gd name="T11" fmla="*/ 573088 h 1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8" h="179">
                  <a:moveTo>
                    <a:pt x="45" y="179"/>
                  </a:moveTo>
                  <a:cubicBezTo>
                    <a:pt x="45" y="179"/>
                    <a:pt x="148" y="128"/>
                    <a:pt x="144" y="85"/>
                  </a:cubicBezTo>
                  <a:cubicBezTo>
                    <a:pt x="139" y="42"/>
                    <a:pt x="115" y="0"/>
                    <a:pt x="79" y="4"/>
                  </a:cubicBezTo>
                  <a:cubicBezTo>
                    <a:pt x="43" y="9"/>
                    <a:pt x="0" y="56"/>
                    <a:pt x="23" y="98"/>
                  </a:cubicBezTo>
                  <a:cubicBezTo>
                    <a:pt x="45" y="141"/>
                    <a:pt x="45" y="141"/>
                    <a:pt x="45" y="141"/>
                  </a:cubicBezTo>
                  <a:lnTo>
                    <a:pt x="45" y="179"/>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4355" name="Freeform 19"/>
            <p:cNvSpPr>
              <a:spLocks/>
            </p:cNvSpPr>
            <p:nvPr/>
          </p:nvSpPr>
          <p:spPr bwMode="auto">
            <a:xfrm>
              <a:off x="7524750" y="2322513"/>
              <a:ext cx="677863" cy="688975"/>
            </a:xfrm>
            <a:custGeom>
              <a:avLst/>
              <a:gdLst>
                <a:gd name="T0" fmla="*/ 289136 w 211"/>
                <a:gd name="T1" fmla="*/ 128181 h 215"/>
                <a:gd name="T2" fmla="*/ 289136 w 211"/>
                <a:gd name="T3" fmla="*/ 64091 h 215"/>
                <a:gd name="T4" fmla="*/ 584697 w 211"/>
                <a:gd name="T5" fmla="*/ 157022 h 215"/>
                <a:gd name="T6" fmla="*/ 562209 w 211"/>
                <a:gd name="T7" fmla="*/ 480680 h 215"/>
                <a:gd name="T8" fmla="*/ 109229 w 211"/>
                <a:gd name="T9" fmla="*/ 567203 h 215"/>
                <a:gd name="T10" fmla="*/ 131717 w 211"/>
                <a:gd name="T11" fmla="*/ 230727 h 215"/>
                <a:gd name="T12" fmla="*/ 289136 w 211"/>
                <a:gd name="T13" fmla="*/ 128181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1" h="215">
                  <a:moveTo>
                    <a:pt x="90" y="40"/>
                  </a:moveTo>
                  <a:cubicBezTo>
                    <a:pt x="90" y="20"/>
                    <a:pt x="90" y="20"/>
                    <a:pt x="90" y="20"/>
                  </a:cubicBezTo>
                  <a:cubicBezTo>
                    <a:pt x="90" y="20"/>
                    <a:pt x="153" y="0"/>
                    <a:pt x="182" y="49"/>
                  </a:cubicBezTo>
                  <a:cubicBezTo>
                    <a:pt x="211" y="99"/>
                    <a:pt x="209" y="121"/>
                    <a:pt x="175" y="150"/>
                  </a:cubicBezTo>
                  <a:cubicBezTo>
                    <a:pt x="142" y="179"/>
                    <a:pt x="68" y="215"/>
                    <a:pt x="34" y="177"/>
                  </a:cubicBezTo>
                  <a:cubicBezTo>
                    <a:pt x="0" y="139"/>
                    <a:pt x="14" y="92"/>
                    <a:pt x="41" y="72"/>
                  </a:cubicBezTo>
                  <a:cubicBezTo>
                    <a:pt x="68" y="52"/>
                    <a:pt x="90" y="40"/>
                    <a:pt x="90" y="40"/>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4356" name="Freeform 20"/>
            <p:cNvSpPr>
              <a:spLocks/>
            </p:cNvSpPr>
            <p:nvPr/>
          </p:nvSpPr>
          <p:spPr bwMode="auto">
            <a:xfrm>
              <a:off x="7561263" y="3005138"/>
              <a:ext cx="606425" cy="509588"/>
            </a:xfrm>
            <a:custGeom>
              <a:avLst/>
              <a:gdLst>
                <a:gd name="T0" fmla="*/ 243853 w 189"/>
                <a:gd name="T1" fmla="*/ 57689 h 159"/>
                <a:gd name="T2" fmla="*/ 64172 w 189"/>
                <a:gd name="T3" fmla="*/ 317291 h 159"/>
                <a:gd name="T4" fmla="*/ 526210 w 189"/>
                <a:gd name="T5" fmla="*/ 368570 h 159"/>
                <a:gd name="T6" fmla="*/ 510167 w 189"/>
                <a:gd name="T7" fmla="*/ 73714 h 159"/>
                <a:gd name="T8" fmla="*/ 243853 w 189"/>
                <a:gd name="T9" fmla="*/ 57689 h 1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9" h="159">
                  <a:moveTo>
                    <a:pt x="76" y="18"/>
                  </a:moveTo>
                  <a:cubicBezTo>
                    <a:pt x="76" y="18"/>
                    <a:pt x="0" y="38"/>
                    <a:pt x="20" y="99"/>
                  </a:cubicBezTo>
                  <a:cubicBezTo>
                    <a:pt x="41" y="159"/>
                    <a:pt x="139" y="153"/>
                    <a:pt x="164" y="115"/>
                  </a:cubicBezTo>
                  <a:cubicBezTo>
                    <a:pt x="189" y="77"/>
                    <a:pt x="177" y="45"/>
                    <a:pt x="159" y="23"/>
                  </a:cubicBezTo>
                  <a:cubicBezTo>
                    <a:pt x="141" y="0"/>
                    <a:pt x="76" y="18"/>
                    <a:pt x="76" y="18"/>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3" name="矩形 22"/>
          <p:cNvSpPr/>
          <p:nvPr/>
        </p:nvSpPr>
        <p:spPr>
          <a:xfrm>
            <a:off x="4621213" y="3028950"/>
            <a:ext cx="3240087" cy="708025"/>
          </a:xfrm>
          <a:prstGeom prst="rect">
            <a:avLst/>
          </a:prstGeom>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a:solidFill>
                  <a:srgbClr val="222222"/>
                </a:solidFill>
                <a:latin typeface="微软雅黑" panose="020B0503020204020204" pitchFamily="34" charset="-122"/>
                <a:ea typeface="微软雅黑" panose="020B0503020204020204" pitchFamily="34" charset="-122"/>
                <a:cs typeface="宋体" panose="02010600030101010101" pitchFamily="2" charset="-122"/>
              </a:rPr>
              <a:t>其中的</a:t>
            </a:r>
            <a:r>
              <a:rPr lang="en-US" altLang="zh-CN" sz="4000">
                <a:solidFill>
                  <a:srgbClr val="F88A44"/>
                </a:solidFill>
                <a:latin typeface="Impact" panose="020B0806030902050204" pitchFamily="34" charset="0"/>
                <a:ea typeface="微软雅黑" panose="020B0503020204020204" pitchFamily="34" charset="-122"/>
                <a:cs typeface="宋体" panose="02010600030101010101" pitchFamily="2" charset="-122"/>
              </a:rPr>
              <a:t>62%</a:t>
            </a:r>
            <a:r>
              <a:rPr lang="zh-CN" altLang="zh-CN">
                <a:solidFill>
                  <a:srgbClr val="222222"/>
                </a:solidFill>
                <a:latin typeface="微软雅黑" panose="020B0503020204020204" pitchFamily="34" charset="-122"/>
                <a:ea typeface="微软雅黑" panose="020B0503020204020204" pitchFamily="34" charset="-122"/>
                <a:cs typeface="宋体" panose="02010600030101010101" pitchFamily="2" charset="-122"/>
              </a:rPr>
              <a:t>还不到</a:t>
            </a:r>
            <a:r>
              <a:rPr lang="en-US" altLang="zh-CN" sz="4000">
                <a:solidFill>
                  <a:srgbClr val="F88A44"/>
                </a:solidFill>
                <a:latin typeface="Impact" panose="020B0806030902050204" pitchFamily="34" charset="0"/>
                <a:ea typeface="微软雅黑" panose="020B0503020204020204" pitchFamily="34" charset="-122"/>
                <a:cs typeface="宋体" panose="02010600030101010101" pitchFamily="2" charset="-122"/>
              </a:rPr>
              <a:t>30</a:t>
            </a:r>
            <a:r>
              <a:rPr lang="zh-CN" altLang="zh-CN">
                <a:solidFill>
                  <a:srgbClr val="222222"/>
                </a:solidFill>
                <a:latin typeface="微软雅黑" panose="020B0503020204020204" pitchFamily="34" charset="-122"/>
                <a:ea typeface="微软雅黑" panose="020B0503020204020204" pitchFamily="34" charset="-122"/>
                <a:cs typeface="宋体" panose="02010600030101010101" pitchFamily="2" charset="-122"/>
              </a:rPr>
              <a:t>岁</a:t>
            </a:r>
            <a:endParaRPr lang="zh-CN" altLang="en-US">
              <a:ea typeface="微软雅黑" panose="020B0503020204020204" pitchFamily="34" charset="-122"/>
              <a:cs typeface="宋体" panose="02010600030101010101" pitchFamily="2" charset="-122"/>
            </a:endParaRP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612900" y="495300"/>
            <a:ext cx="5564188" cy="708025"/>
          </a:xfrm>
          <a:prstGeom prst="rect">
            <a:avLst/>
          </a:prstGeom>
        </p:spPr>
        <p:txBody>
          <a:bodyPr>
            <a:spAutoFit/>
          </a:bodyPr>
          <a:lstStyle/>
          <a:p>
            <a:pPr eaLnBrk="1" hangingPunct="1">
              <a:defRPr/>
            </a:pP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平均每月的移动交易额为</a:t>
            </a:r>
            <a:r>
              <a:rPr lang="en-US" altLang="zh-CN" sz="40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8</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亿美元</a:t>
            </a:r>
            <a:endPar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5363" name="组合 49"/>
          <p:cNvGrpSpPr>
            <a:grpSpLocks/>
          </p:cNvGrpSpPr>
          <p:nvPr/>
        </p:nvGrpSpPr>
        <p:grpSpPr bwMode="auto">
          <a:xfrm>
            <a:off x="1385888" y="1535113"/>
            <a:ext cx="6181725" cy="3605212"/>
            <a:chOff x="1385887" y="1554163"/>
            <a:chExt cx="6181726" cy="3605213"/>
          </a:xfrm>
        </p:grpSpPr>
        <p:sp>
          <p:nvSpPr>
            <p:cNvPr id="15365" name="Freeform 5"/>
            <p:cNvSpPr>
              <a:spLocks/>
            </p:cNvSpPr>
            <p:nvPr/>
          </p:nvSpPr>
          <p:spPr bwMode="auto">
            <a:xfrm>
              <a:off x="2246313" y="1554163"/>
              <a:ext cx="4473575" cy="2727325"/>
            </a:xfrm>
            <a:custGeom>
              <a:avLst/>
              <a:gdLst>
                <a:gd name="T0" fmla="*/ 4473575 w 2269"/>
                <a:gd name="T1" fmla="*/ 2517013 h 1621"/>
                <a:gd name="T2" fmla="*/ 4227124 w 2269"/>
                <a:gd name="T3" fmla="*/ 2727325 h 1621"/>
                <a:gd name="T4" fmla="*/ 246451 w 2269"/>
                <a:gd name="T5" fmla="*/ 2727325 h 1621"/>
                <a:gd name="T6" fmla="*/ 0 w 2269"/>
                <a:gd name="T7" fmla="*/ 2517013 h 1621"/>
                <a:gd name="T8" fmla="*/ 0 w 2269"/>
                <a:gd name="T9" fmla="*/ 208629 h 1621"/>
                <a:gd name="T10" fmla="*/ 246451 w 2269"/>
                <a:gd name="T11" fmla="*/ 0 h 1621"/>
                <a:gd name="T12" fmla="*/ 4227124 w 2269"/>
                <a:gd name="T13" fmla="*/ 0 h 1621"/>
                <a:gd name="T14" fmla="*/ 4473575 w 2269"/>
                <a:gd name="T15" fmla="*/ 208629 h 1621"/>
                <a:gd name="T16" fmla="*/ 4473575 w 2269"/>
                <a:gd name="T17" fmla="*/ 2517013 h 16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69" h="1621">
                  <a:moveTo>
                    <a:pt x="2269" y="1496"/>
                  </a:moveTo>
                  <a:cubicBezTo>
                    <a:pt x="2269" y="1576"/>
                    <a:pt x="2224" y="1621"/>
                    <a:pt x="2144" y="1621"/>
                  </a:cubicBezTo>
                  <a:cubicBezTo>
                    <a:pt x="125" y="1621"/>
                    <a:pt x="125" y="1621"/>
                    <a:pt x="125" y="1621"/>
                  </a:cubicBezTo>
                  <a:cubicBezTo>
                    <a:pt x="44" y="1621"/>
                    <a:pt x="0" y="1576"/>
                    <a:pt x="0" y="1496"/>
                  </a:cubicBezTo>
                  <a:cubicBezTo>
                    <a:pt x="0" y="124"/>
                    <a:pt x="0" y="124"/>
                    <a:pt x="0" y="124"/>
                  </a:cubicBezTo>
                  <a:cubicBezTo>
                    <a:pt x="0" y="44"/>
                    <a:pt x="44" y="0"/>
                    <a:pt x="125" y="0"/>
                  </a:cubicBezTo>
                  <a:cubicBezTo>
                    <a:pt x="2144" y="0"/>
                    <a:pt x="2144" y="0"/>
                    <a:pt x="2144" y="0"/>
                  </a:cubicBezTo>
                  <a:cubicBezTo>
                    <a:pt x="2224" y="0"/>
                    <a:pt x="2269" y="44"/>
                    <a:pt x="2269" y="124"/>
                  </a:cubicBezTo>
                  <a:lnTo>
                    <a:pt x="2269" y="1496"/>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66" name="Oval 7"/>
            <p:cNvSpPr>
              <a:spLocks noChangeArrowheads="1"/>
            </p:cNvSpPr>
            <p:nvPr/>
          </p:nvSpPr>
          <p:spPr bwMode="auto">
            <a:xfrm>
              <a:off x="2403475" y="2574925"/>
              <a:ext cx="30163" cy="26988"/>
            </a:xfrm>
            <a:prstGeom prst="ellipse">
              <a:avLst/>
            </a:prstGeom>
            <a:solidFill>
              <a:srgbClr val="4F535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5367" name="Freeform 8"/>
            <p:cNvSpPr>
              <a:spLocks/>
            </p:cNvSpPr>
            <p:nvPr/>
          </p:nvSpPr>
          <p:spPr bwMode="auto">
            <a:xfrm>
              <a:off x="2595563" y="1852613"/>
              <a:ext cx="3762375" cy="2125663"/>
            </a:xfrm>
            <a:custGeom>
              <a:avLst/>
              <a:gdLst>
                <a:gd name="T0" fmla="*/ 3762375 w 1908"/>
                <a:gd name="T1" fmla="*/ 2112209 h 1264"/>
                <a:gd name="T2" fmla="*/ 3746600 w 1908"/>
                <a:gd name="T3" fmla="*/ 2125663 h 1264"/>
                <a:gd name="T4" fmla="*/ 15775 w 1908"/>
                <a:gd name="T5" fmla="*/ 2125663 h 1264"/>
                <a:gd name="T6" fmla="*/ 0 w 1908"/>
                <a:gd name="T7" fmla="*/ 2112209 h 1264"/>
                <a:gd name="T8" fmla="*/ 0 w 1908"/>
                <a:gd name="T9" fmla="*/ 13454 h 1264"/>
                <a:gd name="T10" fmla="*/ 15775 w 1908"/>
                <a:gd name="T11" fmla="*/ 0 h 1264"/>
                <a:gd name="T12" fmla="*/ 3746600 w 1908"/>
                <a:gd name="T13" fmla="*/ 0 h 1264"/>
                <a:gd name="T14" fmla="*/ 3762375 w 1908"/>
                <a:gd name="T15" fmla="*/ 13454 h 1264"/>
                <a:gd name="T16" fmla="*/ 3762375 w 1908"/>
                <a:gd name="T17" fmla="*/ 2112209 h 12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08" h="1264">
                  <a:moveTo>
                    <a:pt x="1908" y="1256"/>
                  </a:moveTo>
                  <a:cubicBezTo>
                    <a:pt x="1908" y="1260"/>
                    <a:pt x="1905" y="1264"/>
                    <a:pt x="1900" y="1264"/>
                  </a:cubicBezTo>
                  <a:cubicBezTo>
                    <a:pt x="8" y="1264"/>
                    <a:pt x="8" y="1264"/>
                    <a:pt x="8" y="1264"/>
                  </a:cubicBezTo>
                  <a:cubicBezTo>
                    <a:pt x="3" y="1264"/>
                    <a:pt x="0" y="1260"/>
                    <a:pt x="0" y="1256"/>
                  </a:cubicBezTo>
                  <a:cubicBezTo>
                    <a:pt x="0" y="8"/>
                    <a:pt x="0" y="8"/>
                    <a:pt x="0" y="8"/>
                  </a:cubicBezTo>
                  <a:cubicBezTo>
                    <a:pt x="0" y="3"/>
                    <a:pt x="3" y="0"/>
                    <a:pt x="8" y="0"/>
                  </a:cubicBezTo>
                  <a:cubicBezTo>
                    <a:pt x="1900" y="0"/>
                    <a:pt x="1900" y="0"/>
                    <a:pt x="1900" y="0"/>
                  </a:cubicBezTo>
                  <a:cubicBezTo>
                    <a:pt x="1905" y="0"/>
                    <a:pt x="1908" y="3"/>
                    <a:pt x="1908" y="8"/>
                  </a:cubicBezTo>
                  <a:lnTo>
                    <a:pt x="1908" y="1256"/>
                  </a:lnTo>
                  <a:close/>
                </a:path>
              </a:pathLst>
            </a:custGeom>
            <a:solidFill>
              <a:srgbClr val="FFF7E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68" name="Freeform 9"/>
            <p:cNvSpPr>
              <a:spLocks/>
            </p:cNvSpPr>
            <p:nvPr/>
          </p:nvSpPr>
          <p:spPr bwMode="auto">
            <a:xfrm>
              <a:off x="1471613" y="2492375"/>
              <a:ext cx="1017588" cy="2635250"/>
            </a:xfrm>
            <a:custGeom>
              <a:avLst/>
              <a:gdLst>
                <a:gd name="T0" fmla="*/ 0 w 516"/>
                <a:gd name="T1" fmla="*/ 2626836 h 1566"/>
                <a:gd name="T2" fmla="*/ 116352 w 516"/>
                <a:gd name="T3" fmla="*/ 2120316 h 1566"/>
                <a:gd name="T4" fmla="*/ 214956 w 516"/>
                <a:gd name="T5" fmla="*/ 1566678 h 1566"/>
                <a:gd name="T6" fmla="*/ 222844 w 516"/>
                <a:gd name="T7" fmla="*/ 1068572 h 1566"/>
                <a:gd name="T8" fmla="*/ 228760 w 516"/>
                <a:gd name="T9" fmla="*/ 732014 h 1566"/>
                <a:gd name="T10" fmla="*/ 232704 w 516"/>
                <a:gd name="T11" fmla="*/ 604122 h 1566"/>
                <a:gd name="T12" fmla="*/ 264257 w 516"/>
                <a:gd name="T13" fmla="*/ 496423 h 1566"/>
                <a:gd name="T14" fmla="*/ 431883 w 516"/>
                <a:gd name="T15" fmla="*/ 321413 h 1566"/>
                <a:gd name="T16" fmla="*/ 642895 w 516"/>
                <a:gd name="T17" fmla="*/ 136306 h 1566"/>
                <a:gd name="T18" fmla="*/ 670504 w 516"/>
                <a:gd name="T19" fmla="*/ 35339 h 1566"/>
                <a:gd name="T20" fmla="*/ 802632 w 516"/>
                <a:gd name="T21" fmla="*/ 10097 h 1566"/>
                <a:gd name="T22" fmla="*/ 915040 w 516"/>
                <a:gd name="T23" fmla="*/ 92553 h 1566"/>
                <a:gd name="T24" fmla="*/ 964342 w 516"/>
                <a:gd name="T25" fmla="*/ 237273 h 1566"/>
                <a:gd name="T26" fmla="*/ 966314 w 516"/>
                <a:gd name="T27" fmla="*/ 370214 h 1566"/>
                <a:gd name="T28" fmla="*/ 926873 w 516"/>
                <a:gd name="T29" fmla="*/ 521665 h 1566"/>
                <a:gd name="T30" fmla="*/ 948566 w 516"/>
                <a:gd name="T31" fmla="*/ 698358 h 1566"/>
                <a:gd name="T32" fmla="*/ 995895 w 516"/>
                <a:gd name="T33" fmla="*/ 917121 h 1566"/>
                <a:gd name="T34" fmla="*/ 1011672 w 516"/>
                <a:gd name="T35" fmla="*/ 1105593 h 1566"/>
                <a:gd name="T36" fmla="*/ 978147 w 516"/>
                <a:gd name="T37" fmla="*/ 1289018 h 1566"/>
                <a:gd name="T38" fmla="*/ 966314 w 516"/>
                <a:gd name="T39" fmla="*/ 1332770 h 1566"/>
                <a:gd name="T40" fmla="*/ 962370 w 516"/>
                <a:gd name="T41" fmla="*/ 1378205 h 1566"/>
                <a:gd name="T42" fmla="*/ 948566 w 516"/>
                <a:gd name="T43" fmla="*/ 1408496 h 1566"/>
                <a:gd name="T44" fmla="*/ 962370 w 516"/>
                <a:gd name="T45" fmla="*/ 1465711 h 1566"/>
                <a:gd name="T46" fmla="*/ 956454 w 516"/>
                <a:gd name="T47" fmla="*/ 1625576 h 1566"/>
                <a:gd name="T48" fmla="*/ 889403 w 516"/>
                <a:gd name="T49" fmla="*/ 1740005 h 1566"/>
                <a:gd name="T50" fmla="*/ 857850 w 516"/>
                <a:gd name="T51" fmla="*/ 1802269 h 1566"/>
                <a:gd name="T52" fmla="*/ 838130 w 516"/>
                <a:gd name="T53" fmla="*/ 1877994 h 1566"/>
                <a:gd name="T54" fmla="*/ 820381 w 516"/>
                <a:gd name="T55" fmla="*/ 2046273 h 1566"/>
                <a:gd name="T56" fmla="*/ 834186 w 516"/>
                <a:gd name="T57" fmla="*/ 2458557 h 1566"/>
                <a:gd name="T58" fmla="*/ 820381 w 516"/>
                <a:gd name="T59" fmla="*/ 2635250 h 1566"/>
                <a:gd name="T60" fmla="*/ 0 w 516"/>
                <a:gd name="T61" fmla="*/ 2626836 h 15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6" h="1566">
                  <a:moveTo>
                    <a:pt x="0" y="1561"/>
                  </a:moveTo>
                  <a:cubicBezTo>
                    <a:pt x="0" y="1561"/>
                    <a:pt x="40" y="1341"/>
                    <a:pt x="59" y="1260"/>
                  </a:cubicBezTo>
                  <a:cubicBezTo>
                    <a:pt x="78" y="1179"/>
                    <a:pt x="100" y="1064"/>
                    <a:pt x="109" y="931"/>
                  </a:cubicBezTo>
                  <a:cubicBezTo>
                    <a:pt x="112" y="883"/>
                    <a:pt x="110" y="737"/>
                    <a:pt x="113" y="635"/>
                  </a:cubicBezTo>
                  <a:cubicBezTo>
                    <a:pt x="116" y="533"/>
                    <a:pt x="107" y="498"/>
                    <a:pt x="116" y="435"/>
                  </a:cubicBezTo>
                  <a:cubicBezTo>
                    <a:pt x="123" y="384"/>
                    <a:pt x="117" y="379"/>
                    <a:pt x="118" y="359"/>
                  </a:cubicBezTo>
                  <a:cubicBezTo>
                    <a:pt x="120" y="338"/>
                    <a:pt x="123" y="312"/>
                    <a:pt x="134" y="295"/>
                  </a:cubicBezTo>
                  <a:cubicBezTo>
                    <a:pt x="145" y="278"/>
                    <a:pt x="194" y="215"/>
                    <a:pt x="219" y="191"/>
                  </a:cubicBezTo>
                  <a:cubicBezTo>
                    <a:pt x="244" y="166"/>
                    <a:pt x="326" y="81"/>
                    <a:pt x="326" y="81"/>
                  </a:cubicBezTo>
                  <a:cubicBezTo>
                    <a:pt x="326" y="81"/>
                    <a:pt x="325" y="35"/>
                    <a:pt x="340" y="21"/>
                  </a:cubicBezTo>
                  <a:cubicBezTo>
                    <a:pt x="355" y="5"/>
                    <a:pt x="380" y="0"/>
                    <a:pt x="407" y="6"/>
                  </a:cubicBezTo>
                  <a:cubicBezTo>
                    <a:pt x="435" y="12"/>
                    <a:pt x="452" y="30"/>
                    <a:pt x="464" y="55"/>
                  </a:cubicBezTo>
                  <a:cubicBezTo>
                    <a:pt x="464" y="55"/>
                    <a:pt x="483" y="108"/>
                    <a:pt x="489" y="141"/>
                  </a:cubicBezTo>
                  <a:cubicBezTo>
                    <a:pt x="494" y="173"/>
                    <a:pt x="497" y="182"/>
                    <a:pt x="490" y="220"/>
                  </a:cubicBezTo>
                  <a:cubicBezTo>
                    <a:pt x="482" y="259"/>
                    <a:pt x="471" y="283"/>
                    <a:pt x="470" y="310"/>
                  </a:cubicBezTo>
                  <a:cubicBezTo>
                    <a:pt x="470" y="336"/>
                    <a:pt x="468" y="361"/>
                    <a:pt x="481" y="415"/>
                  </a:cubicBezTo>
                  <a:cubicBezTo>
                    <a:pt x="495" y="468"/>
                    <a:pt x="504" y="533"/>
                    <a:pt x="505" y="545"/>
                  </a:cubicBezTo>
                  <a:cubicBezTo>
                    <a:pt x="506" y="557"/>
                    <a:pt x="516" y="611"/>
                    <a:pt x="513" y="657"/>
                  </a:cubicBezTo>
                  <a:cubicBezTo>
                    <a:pt x="510" y="704"/>
                    <a:pt x="502" y="749"/>
                    <a:pt x="496" y="766"/>
                  </a:cubicBezTo>
                  <a:cubicBezTo>
                    <a:pt x="491" y="783"/>
                    <a:pt x="490" y="790"/>
                    <a:pt x="490" y="792"/>
                  </a:cubicBezTo>
                  <a:cubicBezTo>
                    <a:pt x="490" y="795"/>
                    <a:pt x="490" y="811"/>
                    <a:pt x="488" y="819"/>
                  </a:cubicBezTo>
                  <a:cubicBezTo>
                    <a:pt x="485" y="828"/>
                    <a:pt x="481" y="837"/>
                    <a:pt x="481" y="837"/>
                  </a:cubicBezTo>
                  <a:cubicBezTo>
                    <a:pt x="481" y="837"/>
                    <a:pt x="487" y="856"/>
                    <a:pt x="488" y="871"/>
                  </a:cubicBezTo>
                  <a:cubicBezTo>
                    <a:pt x="489" y="886"/>
                    <a:pt x="495" y="934"/>
                    <a:pt x="485" y="966"/>
                  </a:cubicBezTo>
                  <a:cubicBezTo>
                    <a:pt x="475" y="997"/>
                    <a:pt x="459" y="1022"/>
                    <a:pt x="451" y="1034"/>
                  </a:cubicBezTo>
                  <a:cubicBezTo>
                    <a:pt x="442" y="1045"/>
                    <a:pt x="439" y="1056"/>
                    <a:pt x="435" y="1071"/>
                  </a:cubicBezTo>
                  <a:cubicBezTo>
                    <a:pt x="430" y="1087"/>
                    <a:pt x="428" y="1089"/>
                    <a:pt x="425" y="1116"/>
                  </a:cubicBezTo>
                  <a:cubicBezTo>
                    <a:pt x="421" y="1144"/>
                    <a:pt x="414" y="1194"/>
                    <a:pt x="416" y="1216"/>
                  </a:cubicBezTo>
                  <a:cubicBezTo>
                    <a:pt x="418" y="1238"/>
                    <a:pt x="422" y="1430"/>
                    <a:pt x="423" y="1461"/>
                  </a:cubicBezTo>
                  <a:cubicBezTo>
                    <a:pt x="424" y="1491"/>
                    <a:pt x="416" y="1566"/>
                    <a:pt x="416" y="1566"/>
                  </a:cubicBezTo>
                  <a:lnTo>
                    <a:pt x="0" y="1561"/>
                  </a:lnTo>
                  <a:close/>
                </a:path>
              </a:pathLst>
            </a:custGeom>
            <a:solidFill>
              <a:srgbClr val="F5C8A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69" name="Freeform 10"/>
            <p:cNvSpPr>
              <a:spLocks/>
            </p:cNvSpPr>
            <p:nvPr/>
          </p:nvSpPr>
          <p:spPr bwMode="auto">
            <a:xfrm>
              <a:off x="1919288" y="2689225"/>
              <a:ext cx="195263" cy="703263"/>
            </a:xfrm>
            <a:custGeom>
              <a:avLst/>
              <a:gdLst>
                <a:gd name="T0" fmla="*/ 189346 w 99"/>
                <a:gd name="T1" fmla="*/ 62251 h 418"/>
                <a:gd name="T2" fmla="*/ 185401 w 99"/>
                <a:gd name="T3" fmla="*/ 151420 h 418"/>
                <a:gd name="T4" fmla="*/ 183429 w 99"/>
                <a:gd name="T5" fmla="*/ 237225 h 418"/>
                <a:gd name="T6" fmla="*/ 179484 w 99"/>
                <a:gd name="T7" fmla="*/ 346584 h 418"/>
                <a:gd name="T8" fmla="*/ 130175 w 99"/>
                <a:gd name="T9" fmla="*/ 504734 h 418"/>
                <a:gd name="T10" fmla="*/ 0 w 99"/>
                <a:gd name="T11" fmla="*/ 703263 h 418"/>
                <a:gd name="T12" fmla="*/ 98618 w 99"/>
                <a:gd name="T13" fmla="*/ 492957 h 418"/>
                <a:gd name="T14" fmla="*/ 138065 w 99"/>
                <a:gd name="T15" fmla="*/ 227130 h 418"/>
                <a:gd name="T16" fmla="*/ 175539 w 99"/>
                <a:gd name="T17" fmla="*/ 74028 h 418"/>
                <a:gd name="T18" fmla="*/ 195263 w 99"/>
                <a:gd name="T19" fmla="*/ 0 h 418"/>
                <a:gd name="T20" fmla="*/ 189346 w 99"/>
                <a:gd name="T21" fmla="*/ 62251 h 4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9" h="418">
                  <a:moveTo>
                    <a:pt x="96" y="37"/>
                  </a:moveTo>
                  <a:cubicBezTo>
                    <a:pt x="96" y="37"/>
                    <a:pt x="92" y="81"/>
                    <a:pt x="94" y="90"/>
                  </a:cubicBezTo>
                  <a:cubicBezTo>
                    <a:pt x="96" y="99"/>
                    <a:pt x="92" y="130"/>
                    <a:pt x="93" y="141"/>
                  </a:cubicBezTo>
                  <a:cubicBezTo>
                    <a:pt x="95" y="151"/>
                    <a:pt x="93" y="190"/>
                    <a:pt x="91" y="206"/>
                  </a:cubicBezTo>
                  <a:cubicBezTo>
                    <a:pt x="89" y="222"/>
                    <a:pt x="84" y="260"/>
                    <a:pt x="66" y="300"/>
                  </a:cubicBezTo>
                  <a:cubicBezTo>
                    <a:pt x="49" y="340"/>
                    <a:pt x="0" y="418"/>
                    <a:pt x="0" y="418"/>
                  </a:cubicBezTo>
                  <a:cubicBezTo>
                    <a:pt x="0" y="418"/>
                    <a:pt x="44" y="318"/>
                    <a:pt x="50" y="293"/>
                  </a:cubicBezTo>
                  <a:cubicBezTo>
                    <a:pt x="57" y="268"/>
                    <a:pt x="69" y="164"/>
                    <a:pt x="70" y="135"/>
                  </a:cubicBezTo>
                  <a:cubicBezTo>
                    <a:pt x="71" y="105"/>
                    <a:pt x="87" y="50"/>
                    <a:pt x="89" y="44"/>
                  </a:cubicBezTo>
                  <a:cubicBezTo>
                    <a:pt x="90" y="38"/>
                    <a:pt x="99" y="0"/>
                    <a:pt x="99" y="0"/>
                  </a:cubicBezTo>
                  <a:lnTo>
                    <a:pt x="96" y="37"/>
                  </a:lnTo>
                  <a:close/>
                </a:path>
              </a:pathLst>
            </a:custGeom>
            <a:solidFill>
              <a:srgbClr val="E3B38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0" name="Freeform 11"/>
            <p:cNvSpPr>
              <a:spLocks/>
            </p:cNvSpPr>
            <p:nvPr/>
          </p:nvSpPr>
          <p:spPr bwMode="auto">
            <a:xfrm>
              <a:off x="2136775" y="2506663"/>
              <a:ext cx="222250" cy="185738"/>
            </a:xfrm>
            <a:custGeom>
              <a:avLst/>
              <a:gdLst>
                <a:gd name="T0" fmla="*/ 1967 w 113"/>
                <a:gd name="T1" fmla="*/ 113785 h 111"/>
                <a:gd name="T2" fmla="*/ 51137 w 113"/>
                <a:gd name="T3" fmla="*/ 182391 h 111"/>
                <a:gd name="T4" fmla="*/ 198648 w 113"/>
                <a:gd name="T5" fmla="*/ 167332 h 111"/>
                <a:gd name="T6" fmla="*/ 212416 w 113"/>
                <a:gd name="T7" fmla="*/ 98726 h 111"/>
                <a:gd name="T8" fmla="*/ 147511 w 113"/>
                <a:gd name="T9" fmla="*/ 13387 h 111"/>
                <a:gd name="T10" fmla="*/ 33436 w 113"/>
                <a:gd name="T11" fmla="*/ 21753 h 111"/>
                <a:gd name="T12" fmla="*/ 1967 w 113"/>
                <a:gd name="T13" fmla="*/ 83666 h 111"/>
                <a:gd name="T14" fmla="*/ 1967 w 113"/>
                <a:gd name="T15" fmla="*/ 113785 h 1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3" h="111">
                  <a:moveTo>
                    <a:pt x="1" y="68"/>
                  </a:moveTo>
                  <a:cubicBezTo>
                    <a:pt x="3" y="76"/>
                    <a:pt x="6" y="107"/>
                    <a:pt x="26" y="109"/>
                  </a:cubicBezTo>
                  <a:cubicBezTo>
                    <a:pt x="46" y="111"/>
                    <a:pt x="85" y="108"/>
                    <a:pt x="101" y="100"/>
                  </a:cubicBezTo>
                  <a:cubicBezTo>
                    <a:pt x="110" y="95"/>
                    <a:pt x="113" y="80"/>
                    <a:pt x="108" y="59"/>
                  </a:cubicBezTo>
                  <a:cubicBezTo>
                    <a:pt x="102" y="33"/>
                    <a:pt x="89" y="14"/>
                    <a:pt x="75" y="8"/>
                  </a:cubicBezTo>
                  <a:cubicBezTo>
                    <a:pt x="56" y="0"/>
                    <a:pt x="27" y="3"/>
                    <a:pt x="17" y="13"/>
                  </a:cubicBezTo>
                  <a:cubicBezTo>
                    <a:pt x="6" y="22"/>
                    <a:pt x="2" y="41"/>
                    <a:pt x="1" y="50"/>
                  </a:cubicBezTo>
                  <a:cubicBezTo>
                    <a:pt x="0" y="60"/>
                    <a:pt x="1" y="68"/>
                    <a:pt x="1" y="68"/>
                  </a:cubicBezTo>
                  <a:close/>
                </a:path>
              </a:pathLst>
            </a:custGeom>
            <a:solidFill>
              <a:srgbClr val="F5DFB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1" name="Freeform 12"/>
            <p:cNvSpPr>
              <a:spLocks/>
            </p:cNvSpPr>
            <p:nvPr/>
          </p:nvSpPr>
          <p:spPr bwMode="auto">
            <a:xfrm>
              <a:off x="2146300" y="2909888"/>
              <a:ext cx="177800" cy="33338"/>
            </a:xfrm>
            <a:custGeom>
              <a:avLst/>
              <a:gdLst>
                <a:gd name="T0" fmla="*/ 5927 w 90"/>
                <a:gd name="T1" fmla="*/ 11668 h 20"/>
                <a:gd name="T2" fmla="*/ 169898 w 90"/>
                <a:gd name="T3" fmla="*/ 18336 h 20"/>
                <a:gd name="T4" fmla="*/ 167922 w 90"/>
                <a:gd name="T5" fmla="*/ 8335 h 20"/>
                <a:gd name="T6" fmla="*/ 13829 w 90"/>
                <a:gd name="T7" fmla="*/ 3334 h 20"/>
                <a:gd name="T8" fmla="*/ 5927 w 90"/>
                <a:gd name="T9" fmla="*/ 11668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20">
                  <a:moveTo>
                    <a:pt x="3" y="7"/>
                  </a:moveTo>
                  <a:cubicBezTo>
                    <a:pt x="29" y="20"/>
                    <a:pt x="59" y="16"/>
                    <a:pt x="86" y="11"/>
                  </a:cubicBezTo>
                  <a:cubicBezTo>
                    <a:pt x="90" y="11"/>
                    <a:pt x="88" y="5"/>
                    <a:pt x="85" y="5"/>
                  </a:cubicBezTo>
                  <a:cubicBezTo>
                    <a:pt x="59" y="10"/>
                    <a:pt x="30" y="14"/>
                    <a:pt x="7" y="2"/>
                  </a:cubicBezTo>
                  <a:cubicBezTo>
                    <a:pt x="3" y="0"/>
                    <a:pt x="0" y="6"/>
                    <a:pt x="3" y="7"/>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2" name="Freeform 13"/>
            <p:cNvSpPr>
              <a:spLocks/>
            </p:cNvSpPr>
            <p:nvPr/>
          </p:nvSpPr>
          <p:spPr bwMode="auto">
            <a:xfrm>
              <a:off x="2163763" y="2868613"/>
              <a:ext cx="152400" cy="15875"/>
            </a:xfrm>
            <a:custGeom>
              <a:avLst/>
              <a:gdLst>
                <a:gd name="T0" fmla="*/ 7917 w 77"/>
                <a:gd name="T1" fmla="*/ 14288 h 10"/>
                <a:gd name="T2" fmla="*/ 144483 w 77"/>
                <a:gd name="T3" fmla="*/ 11113 h 10"/>
                <a:gd name="T4" fmla="*/ 144483 w 77"/>
                <a:gd name="T5" fmla="*/ 1588 h 10"/>
                <a:gd name="T6" fmla="*/ 7917 w 77"/>
                <a:gd name="T7" fmla="*/ 4763 h 10"/>
                <a:gd name="T8" fmla="*/ 7917 w 77"/>
                <a:gd name="T9" fmla="*/ 14288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 h="10">
                  <a:moveTo>
                    <a:pt x="4" y="9"/>
                  </a:moveTo>
                  <a:cubicBezTo>
                    <a:pt x="27" y="9"/>
                    <a:pt x="50" y="10"/>
                    <a:pt x="73" y="7"/>
                  </a:cubicBezTo>
                  <a:cubicBezTo>
                    <a:pt x="77" y="6"/>
                    <a:pt x="77" y="0"/>
                    <a:pt x="73" y="1"/>
                  </a:cubicBezTo>
                  <a:cubicBezTo>
                    <a:pt x="50" y="3"/>
                    <a:pt x="27" y="3"/>
                    <a:pt x="4" y="3"/>
                  </a:cubicBezTo>
                  <a:cubicBezTo>
                    <a:pt x="0" y="3"/>
                    <a:pt x="0" y="9"/>
                    <a:pt x="4" y="9"/>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3" name="Freeform 14"/>
            <p:cNvSpPr>
              <a:spLocks/>
            </p:cNvSpPr>
            <p:nvPr/>
          </p:nvSpPr>
          <p:spPr bwMode="auto">
            <a:xfrm>
              <a:off x="2357438" y="3900488"/>
              <a:ext cx="66675" cy="103188"/>
            </a:xfrm>
            <a:custGeom>
              <a:avLst/>
              <a:gdLst>
                <a:gd name="T0" fmla="*/ 52948 w 34"/>
                <a:gd name="T1" fmla="*/ 6766 h 61"/>
                <a:gd name="T2" fmla="*/ 5883 w 34"/>
                <a:gd name="T3" fmla="*/ 91347 h 61"/>
                <a:gd name="T4" fmla="*/ 13727 w 34"/>
                <a:gd name="T5" fmla="*/ 98113 h 61"/>
                <a:gd name="T6" fmla="*/ 64714 w 34"/>
                <a:gd name="T7" fmla="*/ 8458 h 61"/>
                <a:gd name="T8" fmla="*/ 52948 w 34"/>
                <a:gd name="T9" fmla="*/ 6766 h 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61">
                  <a:moveTo>
                    <a:pt x="27" y="4"/>
                  </a:moveTo>
                  <a:cubicBezTo>
                    <a:pt x="22" y="22"/>
                    <a:pt x="15" y="39"/>
                    <a:pt x="3" y="54"/>
                  </a:cubicBezTo>
                  <a:cubicBezTo>
                    <a:pt x="0" y="57"/>
                    <a:pt x="5" y="61"/>
                    <a:pt x="7" y="58"/>
                  </a:cubicBezTo>
                  <a:cubicBezTo>
                    <a:pt x="20" y="43"/>
                    <a:pt x="28" y="24"/>
                    <a:pt x="33" y="5"/>
                  </a:cubicBezTo>
                  <a:cubicBezTo>
                    <a:pt x="34" y="2"/>
                    <a:pt x="28" y="0"/>
                    <a:pt x="27" y="4"/>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4" name="Freeform 15"/>
            <p:cNvSpPr>
              <a:spLocks/>
            </p:cNvSpPr>
            <p:nvPr/>
          </p:nvSpPr>
          <p:spPr bwMode="auto">
            <a:xfrm>
              <a:off x="1949450" y="2992438"/>
              <a:ext cx="100013" cy="42863"/>
            </a:xfrm>
            <a:custGeom>
              <a:avLst/>
              <a:gdLst>
                <a:gd name="T0" fmla="*/ 94130 w 51"/>
                <a:gd name="T1" fmla="*/ 31323 h 26"/>
                <a:gd name="T2" fmla="*/ 7844 w 51"/>
                <a:gd name="T3" fmla="*/ 6594 h 26"/>
                <a:gd name="T4" fmla="*/ 11766 w 51"/>
                <a:gd name="T5" fmla="*/ 16486 h 26"/>
                <a:gd name="T6" fmla="*/ 86286 w 51"/>
                <a:gd name="T7" fmla="*/ 37917 h 26"/>
                <a:gd name="T8" fmla="*/ 94130 w 51"/>
                <a:gd name="T9" fmla="*/ 31323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 h="26">
                  <a:moveTo>
                    <a:pt x="48" y="19"/>
                  </a:moveTo>
                  <a:cubicBezTo>
                    <a:pt x="38" y="8"/>
                    <a:pt x="19" y="0"/>
                    <a:pt x="4" y="4"/>
                  </a:cubicBezTo>
                  <a:cubicBezTo>
                    <a:pt x="0" y="5"/>
                    <a:pt x="2" y="11"/>
                    <a:pt x="6" y="10"/>
                  </a:cubicBezTo>
                  <a:cubicBezTo>
                    <a:pt x="19" y="6"/>
                    <a:pt x="35" y="14"/>
                    <a:pt x="44" y="23"/>
                  </a:cubicBezTo>
                  <a:cubicBezTo>
                    <a:pt x="47" y="26"/>
                    <a:pt x="51" y="22"/>
                    <a:pt x="48" y="19"/>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5" name="Freeform 16"/>
            <p:cNvSpPr>
              <a:spLocks/>
            </p:cNvSpPr>
            <p:nvPr/>
          </p:nvSpPr>
          <p:spPr bwMode="auto">
            <a:xfrm>
              <a:off x="2024063" y="2960688"/>
              <a:ext cx="31750" cy="23813"/>
            </a:xfrm>
            <a:custGeom>
              <a:avLst/>
              <a:gdLst>
                <a:gd name="T0" fmla="*/ 27781 w 16"/>
                <a:gd name="T1" fmla="*/ 11907 h 14"/>
                <a:gd name="T2" fmla="*/ 9922 w 16"/>
                <a:gd name="T3" fmla="*/ 3402 h 14"/>
                <a:gd name="T4" fmla="*/ 7938 w 16"/>
                <a:gd name="T5" fmla="*/ 13607 h 14"/>
                <a:gd name="T6" fmla="*/ 17859 w 16"/>
                <a:gd name="T7" fmla="*/ 20411 h 14"/>
                <a:gd name="T8" fmla="*/ 27781 w 16"/>
                <a:gd name="T9" fmla="*/ 11907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14">
                  <a:moveTo>
                    <a:pt x="14" y="7"/>
                  </a:moveTo>
                  <a:cubicBezTo>
                    <a:pt x="11" y="5"/>
                    <a:pt x="9" y="3"/>
                    <a:pt x="5" y="2"/>
                  </a:cubicBezTo>
                  <a:cubicBezTo>
                    <a:pt x="1" y="0"/>
                    <a:pt x="0" y="6"/>
                    <a:pt x="4" y="8"/>
                  </a:cubicBezTo>
                  <a:cubicBezTo>
                    <a:pt x="6" y="8"/>
                    <a:pt x="8" y="10"/>
                    <a:pt x="9" y="12"/>
                  </a:cubicBezTo>
                  <a:cubicBezTo>
                    <a:pt x="12" y="14"/>
                    <a:pt x="16" y="10"/>
                    <a:pt x="14" y="7"/>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6" name="Freeform 17"/>
            <p:cNvSpPr>
              <a:spLocks/>
            </p:cNvSpPr>
            <p:nvPr/>
          </p:nvSpPr>
          <p:spPr bwMode="auto">
            <a:xfrm>
              <a:off x="6465888" y="2492375"/>
              <a:ext cx="965200" cy="2508250"/>
            </a:xfrm>
            <a:custGeom>
              <a:avLst/>
              <a:gdLst>
                <a:gd name="T0" fmla="*/ 927774 w 490"/>
                <a:gd name="T1" fmla="*/ 2242453 h 1491"/>
                <a:gd name="T2" fmla="*/ 801707 w 490"/>
                <a:gd name="T3" fmla="*/ 1566184 h 1491"/>
                <a:gd name="T4" fmla="*/ 793828 w 490"/>
                <a:gd name="T5" fmla="*/ 1068235 h 1491"/>
                <a:gd name="T6" fmla="*/ 785949 w 490"/>
                <a:gd name="T7" fmla="*/ 731783 h 1491"/>
                <a:gd name="T8" fmla="*/ 782009 w 490"/>
                <a:gd name="T9" fmla="*/ 603931 h 1491"/>
                <a:gd name="T10" fmla="*/ 752462 w 490"/>
                <a:gd name="T11" fmla="*/ 496267 h 1491"/>
                <a:gd name="T12" fmla="*/ 585029 w 490"/>
                <a:gd name="T13" fmla="*/ 321312 h 1491"/>
                <a:gd name="T14" fmla="*/ 372291 w 490"/>
                <a:gd name="T15" fmla="*/ 136263 h 1491"/>
                <a:gd name="T16" fmla="*/ 346684 w 490"/>
                <a:gd name="T17" fmla="*/ 35327 h 1491"/>
                <a:gd name="T18" fmla="*/ 212738 w 490"/>
                <a:gd name="T19" fmla="*/ 10094 h 1491"/>
                <a:gd name="T20" fmla="*/ 100460 w 490"/>
                <a:gd name="T21" fmla="*/ 92524 h 1491"/>
                <a:gd name="T22" fmla="*/ 53184 w 490"/>
                <a:gd name="T23" fmla="*/ 237199 h 1491"/>
                <a:gd name="T24" fmla="*/ 51215 w 490"/>
                <a:gd name="T25" fmla="*/ 370097 h 1491"/>
                <a:gd name="T26" fmla="*/ 88641 w 490"/>
                <a:gd name="T27" fmla="*/ 521501 h 1491"/>
                <a:gd name="T28" fmla="*/ 66973 w 490"/>
                <a:gd name="T29" fmla="*/ 698138 h 1491"/>
                <a:gd name="T30" fmla="*/ 19698 w 490"/>
                <a:gd name="T31" fmla="*/ 916832 h 1491"/>
                <a:gd name="T32" fmla="*/ 5909 w 490"/>
                <a:gd name="T33" fmla="*/ 1105245 h 1491"/>
                <a:gd name="T34" fmla="*/ 37426 w 490"/>
                <a:gd name="T35" fmla="*/ 1288611 h 1491"/>
                <a:gd name="T36" fmla="*/ 51215 w 490"/>
                <a:gd name="T37" fmla="*/ 1332350 h 1491"/>
                <a:gd name="T38" fmla="*/ 55154 w 490"/>
                <a:gd name="T39" fmla="*/ 1377771 h 1491"/>
                <a:gd name="T40" fmla="*/ 66973 w 490"/>
                <a:gd name="T41" fmla="*/ 1408052 h 1491"/>
                <a:gd name="T42" fmla="*/ 55154 w 490"/>
                <a:gd name="T43" fmla="*/ 1465249 h 1491"/>
                <a:gd name="T44" fmla="*/ 61064 w 490"/>
                <a:gd name="T45" fmla="*/ 1625063 h 1491"/>
                <a:gd name="T46" fmla="*/ 128037 w 490"/>
                <a:gd name="T47" fmla="*/ 1739457 h 1491"/>
                <a:gd name="T48" fmla="*/ 159553 w 490"/>
                <a:gd name="T49" fmla="*/ 1801701 h 1491"/>
                <a:gd name="T50" fmla="*/ 179251 w 490"/>
                <a:gd name="T51" fmla="*/ 1877402 h 1491"/>
                <a:gd name="T52" fmla="*/ 196980 w 490"/>
                <a:gd name="T53" fmla="*/ 2045628 h 1491"/>
                <a:gd name="T54" fmla="*/ 181221 w 490"/>
                <a:gd name="T55" fmla="*/ 2457782 h 1491"/>
                <a:gd name="T56" fmla="*/ 927774 w 490"/>
                <a:gd name="T57" fmla="*/ 2242453 h 149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90" h="1491">
                  <a:moveTo>
                    <a:pt x="471" y="1333"/>
                  </a:moveTo>
                  <a:cubicBezTo>
                    <a:pt x="452" y="1252"/>
                    <a:pt x="415" y="1064"/>
                    <a:pt x="407" y="931"/>
                  </a:cubicBezTo>
                  <a:cubicBezTo>
                    <a:pt x="404" y="883"/>
                    <a:pt x="406" y="737"/>
                    <a:pt x="403" y="635"/>
                  </a:cubicBezTo>
                  <a:cubicBezTo>
                    <a:pt x="399" y="533"/>
                    <a:pt x="409" y="498"/>
                    <a:pt x="399" y="435"/>
                  </a:cubicBezTo>
                  <a:cubicBezTo>
                    <a:pt x="392" y="384"/>
                    <a:pt x="398" y="379"/>
                    <a:pt x="397" y="359"/>
                  </a:cubicBezTo>
                  <a:cubicBezTo>
                    <a:pt x="396" y="338"/>
                    <a:pt x="393" y="312"/>
                    <a:pt x="382" y="295"/>
                  </a:cubicBezTo>
                  <a:cubicBezTo>
                    <a:pt x="371" y="278"/>
                    <a:pt x="322" y="215"/>
                    <a:pt x="297" y="191"/>
                  </a:cubicBezTo>
                  <a:cubicBezTo>
                    <a:pt x="272" y="166"/>
                    <a:pt x="189" y="81"/>
                    <a:pt x="189" y="81"/>
                  </a:cubicBezTo>
                  <a:cubicBezTo>
                    <a:pt x="189" y="81"/>
                    <a:pt x="190" y="35"/>
                    <a:pt x="176" y="21"/>
                  </a:cubicBezTo>
                  <a:cubicBezTo>
                    <a:pt x="161" y="5"/>
                    <a:pt x="136" y="0"/>
                    <a:pt x="108" y="6"/>
                  </a:cubicBezTo>
                  <a:cubicBezTo>
                    <a:pt x="81" y="12"/>
                    <a:pt x="64" y="30"/>
                    <a:pt x="51" y="55"/>
                  </a:cubicBezTo>
                  <a:cubicBezTo>
                    <a:pt x="51" y="55"/>
                    <a:pt x="33" y="108"/>
                    <a:pt x="27" y="141"/>
                  </a:cubicBezTo>
                  <a:cubicBezTo>
                    <a:pt x="21" y="173"/>
                    <a:pt x="19" y="182"/>
                    <a:pt x="26" y="220"/>
                  </a:cubicBezTo>
                  <a:cubicBezTo>
                    <a:pt x="33" y="259"/>
                    <a:pt x="45" y="283"/>
                    <a:pt x="45" y="310"/>
                  </a:cubicBezTo>
                  <a:cubicBezTo>
                    <a:pt x="46" y="336"/>
                    <a:pt x="48" y="361"/>
                    <a:pt x="34" y="415"/>
                  </a:cubicBezTo>
                  <a:cubicBezTo>
                    <a:pt x="21" y="468"/>
                    <a:pt x="11" y="533"/>
                    <a:pt x="10" y="545"/>
                  </a:cubicBezTo>
                  <a:cubicBezTo>
                    <a:pt x="9" y="557"/>
                    <a:pt x="0" y="611"/>
                    <a:pt x="3" y="657"/>
                  </a:cubicBezTo>
                  <a:cubicBezTo>
                    <a:pt x="5" y="704"/>
                    <a:pt x="13" y="749"/>
                    <a:pt x="19" y="766"/>
                  </a:cubicBezTo>
                  <a:cubicBezTo>
                    <a:pt x="25" y="783"/>
                    <a:pt x="26" y="790"/>
                    <a:pt x="26" y="792"/>
                  </a:cubicBezTo>
                  <a:cubicBezTo>
                    <a:pt x="26" y="795"/>
                    <a:pt x="25" y="811"/>
                    <a:pt x="28" y="819"/>
                  </a:cubicBezTo>
                  <a:cubicBezTo>
                    <a:pt x="31" y="828"/>
                    <a:pt x="34" y="837"/>
                    <a:pt x="34" y="837"/>
                  </a:cubicBezTo>
                  <a:cubicBezTo>
                    <a:pt x="34" y="837"/>
                    <a:pt x="29" y="856"/>
                    <a:pt x="28" y="871"/>
                  </a:cubicBezTo>
                  <a:cubicBezTo>
                    <a:pt x="27" y="886"/>
                    <a:pt x="21" y="934"/>
                    <a:pt x="31" y="966"/>
                  </a:cubicBezTo>
                  <a:cubicBezTo>
                    <a:pt x="40" y="997"/>
                    <a:pt x="56" y="1022"/>
                    <a:pt x="65" y="1034"/>
                  </a:cubicBezTo>
                  <a:cubicBezTo>
                    <a:pt x="73" y="1045"/>
                    <a:pt x="76" y="1056"/>
                    <a:pt x="81" y="1071"/>
                  </a:cubicBezTo>
                  <a:cubicBezTo>
                    <a:pt x="86" y="1087"/>
                    <a:pt x="87" y="1089"/>
                    <a:pt x="91" y="1116"/>
                  </a:cubicBezTo>
                  <a:cubicBezTo>
                    <a:pt x="94" y="1144"/>
                    <a:pt x="101" y="1194"/>
                    <a:pt x="100" y="1216"/>
                  </a:cubicBezTo>
                  <a:cubicBezTo>
                    <a:pt x="98" y="1238"/>
                    <a:pt x="93" y="1430"/>
                    <a:pt x="92" y="1461"/>
                  </a:cubicBezTo>
                  <a:cubicBezTo>
                    <a:pt x="91" y="1491"/>
                    <a:pt x="490" y="1414"/>
                    <a:pt x="471" y="1333"/>
                  </a:cubicBezTo>
                  <a:close/>
                </a:path>
              </a:pathLst>
            </a:custGeom>
            <a:solidFill>
              <a:srgbClr val="F5C8A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7" name="Freeform 18"/>
            <p:cNvSpPr>
              <a:spLocks/>
            </p:cNvSpPr>
            <p:nvPr/>
          </p:nvSpPr>
          <p:spPr bwMode="auto">
            <a:xfrm>
              <a:off x="6840538" y="2689225"/>
              <a:ext cx="195263" cy="703263"/>
            </a:xfrm>
            <a:custGeom>
              <a:avLst/>
              <a:gdLst>
                <a:gd name="T0" fmla="*/ 5917 w 99"/>
                <a:gd name="T1" fmla="*/ 62251 h 418"/>
                <a:gd name="T2" fmla="*/ 7889 w 99"/>
                <a:gd name="T3" fmla="*/ 151420 h 418"/>
                <a:gd name="T4" fmla="*/ 9862 w 99"/>
                <a:gd name="T5" fmla="*/ 237225 h 418"/>
                <a:gd name="T6" fmla="*/ 13806 w 99"/>
                <a:gd name="T7" fmla="*/ 346584 h 418"/>
                <a:gd name="T8" fmla="*/ 63115 w 99"/>
                <a:gd name="T9" fmla="*/ 504734 h 418"/>
                <a:gd name="T10" fmla="*/ 195263 w 99"/>
                <a:gd name="T11" fmla="*/ 703263 h 418"/>
                <a:gd name="T12" fmla="*/ 94673 w 99"/>
                <a:gd name="T13" fmla="*/ 492957 h 418"/>
                <a:gd name="T14" fmla="*/ 57198 w 99"/>
                <a:gd name="T15" fmla="*/ 227130 h 418"/>
                <a:gd name="T16" fmla="*/ 19724 w 99"/>
                <a:gd name="T17" fmla="*/ 74028 h 418"/>
                <a:gd name="T18" fmla="*/ 0 w 99"/>
                <a:gd name="T19" fmla="*/ 0 h 418"/>
                <a:gd name="T20" fmla="*/ 5917 w 99"/>
                <a:gd name="T21" fmla="*/ 62251 h 4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9" h="418">
                  <a:moveTo>
                    <a:pt x="3" y="37"/>
                  </a:moveTo>
                  <a:cubicBezTo>
                    <a:pt x="3" y="37"/>
                    <a:pt x="6" y="81"/>
                    <a:pt x="4" y="90"/>
                  </a:cubicBezTo>
                  <a:cubicBezTo>
                    <a:pt x="3" y="99"/>
                    <a:pt x="6" y="130"/>
                    <a:pt x="5" y="141"/>
                  </a:cubicBezTo>
                  <a:cubicBezTo>
                    <a:pt x="4" y="151"/>
                    <a:pt x="5" y="190"/>
                    <a:pt x="7" y="206"/>
                  </a:cubicBezTo>
                  <a:cubicBezTo>
                    <a:pt x="9" y="222"/>
                    <a:pt x="15" y="260"/>
                    <a:pt x="32" y="300"/>
                  </a:cubicBezTo>
                  <a:cubicBezTo>
                    <a:pt x="49" y="340"/>
                    <a:pt x="99" y="418"/>
                    <a:pt x="99" y="418"/>
                  </a:cubicBezTo>
                  <a:cubicBezTo>
                    <a:pt x="99" y="418"/>
                    <a:pt x="55" y="318"/>
                    <a:pt x="48" y="293"/>
                  </a:cubicBezTo>
                  <a:cubicBezTo>
                    <a:pt x="41" y="268"/>
                    <a:pt x="30" y="164"/>
                    <a:pt x="29" y="135"/>
                  </a:cubicBezTo>
                  <a:cubicBezTo>
                    <a:pt x="28" y="105"/>
                    <a:pt x="11" y="50"/>
                    <a:pt x="10" y="44"/>
                  </a:cubicBezTo>
                  <a:cubicBezTo>
                    <a:pt x="8" y="38"/>
                    <a:pt x="0" y="0"/>
                    <a:pt x="0" y="0"/>
                  </a:cubicBezTo>
                  <a:lnTo>
                    <a:pt x="3" y="37"/>
                  </a:lnTo>
                  <a:close/>
                </a:path>
              </a:pathLst>
            </a:custGeom>
            <a:solidFill>
              <a:srgbClr val="E3B38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8" name="Freeform 19"/>
            <p:cNvSpPr>
              <a:spLocks/>
            </p:cNvSpPr>
            <p:nvPr/>
          </p:nvSpPr>
          <p:spPr bwMode="auto">
            <a:xfrm>
              <a:off x="6596063" y="2506663"/>
              <a:ext cx="220663" cy="185738"/>
            </a:xfrm>
            <a:custGeom>
              <a:avLst/>
              <a:gdLst>
                <a:gd name="T0" fmla="*/ 218693 w 112"/>
                <a:gd name="T1" fmla="*/ 113785 h 111"/>
                <a:gd name="T2" fmla="*/ 169438 w 112"/>
                <a:gd name="T3" fmla="*/ 182391 h 111"/>
                <a:gd name="T4" fmla="*/ 23642 w 112"/>
                <a:gd name="T5" fmla="*/ 167332 h 111"/>
                <a:gd name="T6" fmla="*/ 7881 w 112"/>
                <a:gd name="T7" fmla="*/ 98726 h 111"/>
                <a:gd name="T8" fmla="*/ 74868 w 112"/>
                <a:gd name="T9" fmla="*/ 13387 h 111"/>
                <a:gd name="T10" fmla="*/ 189140 w 112"/>
                <a:gd name="T11" fmla="*/ 21753 h 111"/>
                <a:gd name="T12" fmla="*/ 218693 w 112"/>
                <a:gd name="T13" fmla="*/ 83666 h 111"/>
                <a:gd name="T14" fmla="*/ 218693 w 112"/>
                <a:gd name="T15" fmla="*/ 113785 h 1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2" h="111">
                  <a:moveTo>
                    <a:pt x="111" y="68"/>
                  </a:moveTo>
                  <a:cubicBezTo>
                    <a:pt x="110" y="76"/>
                    <a:pt x="106" y="107"/>
                    <a:pt x="86" y="109"/>
                  </a:cubicBezTo>
                  <a:cubicBezTo>
                    <a:pt x="67" y="111"/>
                    <a:pt x="27" y="108"/>
                    <a:pt x="12" y="100"/>
                  </a:cubicBezTo>
                  <a:cubicBezTo>
                    <a:pt x="3" y="95"/>
                    <a:pt x="0" y="80"/>
                    <a:pt x="4" y="59"/>
                  </a:cubicBezTo>
                  <a:cubicBezTo>
                    <a:pt x="11" y="33"/>
                    <a:pt x="24" y="14"/>
                    <a:pt x="38" y="8"/>
                  </a:cubicBezTo>
                  <a:cubicBezTo>
                    <a:pt x="57" y="0"/>
                    <a:pt x="85" y="3"/>
                    <a:pt x="96" y="13"/>
                  </a:cubicBezTo>
                  <a:cubicBezTo>
                    <a:pt x="107" y="22"/>
                    <a:pt x="111" y="41"/>
                    <a:pt x="111" y="50"/>
                  </a:cubicBezTo>
                  <a:cubicBezTo>
                    <a:pt x="112" y="60"/>
                    <a:pt x="111" y="68"/>
                    <a:pt x="111" y="68"/>
                  </a:cubicBezTo>
                  <a:close/>
                </a:path>
              </a:pathLst>
            </a:custGeom>
            <a:solidFill>
              <a:srgbClr val="F5DFB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79" name="Freeform 20"/>
            <p:cNvSpPr>
              <a:spLocks/>
            </p:cNvSpPr>
            <p:nvPr/>
          </p:nvSpPr>
          <p:spPr bwMode="auto">
            <a:xfrm>
              <a:off x="6629400" y="2909888"/>
              <a:ext cx="179388" cy="33338"/>
            </a:xfrm>
            <a:custGeom>
              <a:avLst/>
              <a:gdLst>
                <a:gd name="T0" fmla="*/ 165589 w 91"/>
                <a:gd name="T1" fmla="*/ 3334 h 20"/>
                <a:gd name="T2" fmla="*/ 11828 w 91"/>
                <a:gd name="T3" fmla="*/ 8335 h 20"/>
                <a:gd name="T4" fmla="*/ 7885 w 91"/>
                <a:gd name="T5" fmla="*/ 18336 h 20"/>
                <a:gd name="T6" fmla="*/ 171503 w 91"/>
                <a:gd name="T7" fmla="*/ 11668 h 20"/>
                <a:gd name="T8" fmla="*/ 165589 w 91"/>
                <a:gd name="T9" fmla="*/ 3334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 h="20">
                  <a:moveTo>
                    <a:pt x="84" y="2"/>
                  </a:moveTo>
                  <a:cubicBezTo>
                    <a:pt x="60" y="14"/>
                    <a:pt x="31" y="10"/>
                    <a:pt x="6" y="5"/>
                  </a:cubicBezTo>
                  <a:cubicBezTo>
                    <a:pt x="2" y="5"/>
                    <a:pt x="0" y="11"/>
                    <a:pt x="4" y="11"/>
                  </a:cubicBezTo>
                  <a:cubicBezTo>
                    <a:pt x="31" y="16"/>
                    <a:pt x="61" y="20"/>
                    <a:pt x="87" y="7"/>
                  </a:cubicBezTo>
                  <a:cubicBezTo>
                    <a:pt x="91" y="6"/>
                    <a:pt x="88" y="0"/>
                    <a:pt x="84" y="2"/>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80" name="Freeform 21"/>
            <p:cNvSpPr>
              <a:spLocks/>
            </p:cNvSpPr>
            <p:nvPr/>
          </p:nvSpPr>
          <p:spPr bwMode="auto">
            <a:xfrm>
              <a:off x="6637338" y="2868613"/>
              <a:ext cx="153988" cy="15875"/>
            </a:xfrm>
            <a:custGeom>
              <a:avLst/>
              <a:gdLst>
                <a:gd name="T0" fmla="*/ 146091 w 78"/>
                <a:gd name="T1" fmla="*/ 4763 h 10"/>
                <a:gd name="T2" fmla="*/ 7897 w 78"/>
                <a:gd name="T3" fmla="*/ 1588 h 10"/>
                <a:gd name="T4" fmla="*/ 7897 w 78"/>
                <a:gd name="T5" fmla="*/ 11113 h 10"/>
                <a:gd name="T6" fmla="*/ 146091 w 78"/>
                <a:gd name="T7" fmla="*/ 14288 h 10"/>
                <a:gd name="T8" fmla="*/ 146091 w 78"/>
                <a:gd name="T9" fmla="*/ 4763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10">
                  <a:moveTo>
                    <a:pt x="74" y="3"/>
                  </a:moveTo>
                  <a:cubicBezTo>
                    <a:pt x="51" y="3"/>
                    <a:pt x="27" y="3"/>
                    <a:pt x="4" y="1"/>
                  </a:cubicBezTo>
                  <a:cubicBezTo>
                    <a:pt x="0" y="0"/>
                    <a:pt x="0" y="6"/>
                    <a:pt x="4" y="7"/>
                  </a:cubicBezTo>
                  <a:cubicBezTo>
                    <a:pt x="27" y="10"/>
                    <a:pt x="51" y="9"/>
                    <a:pt x="74" y="9"/>
                  </a:cubicBezTo>
                  <a:cubicBezTo>
                    <a:pt x="78" y="9"/>
                    <a:pt x="78" y="3"/>
                    <a:pt x="74" y="3"/>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81" name="Freeform 22"/>
            <p:cNvSpPr>
              <a:spLocks/>
            </p:cNvSpPr>
            <p:nvPr/>
          </p:nvSpPr>
          <p:spPr bwMode="auto">
            <a:xfrm>
              <a:off x="6530975" y="3900488"/>
              <a:ext cx="65088" cy="103188"/>
            </a:xfrm>
            <a:custGeom>
              <a:avLst/>
              <a:gdLst>
                <a:gd name="T0" fmla="*/ 1972 w 33"/>
                <a:gd name="T1" fmla="*/ 8458 h 61"/>
                <a:gd name="T2" fmla="*/ 51281 w 33"/>
                <a:gd name="T3" fmla="*/ 98113 h 61"/>
                <a:gd name="T4" fmla="*/ 61143 w 33"/>
                <a:gd name="T5" fmla="*/ 91347 h 61"/>
                <a:gd name="T6" fmla="*/ 13807 w 33"/>
                <a:gd name="T7" fmla="*/ 6766 h 61"/>
                <a:gd name="T8" fmla="*/ 1972 w 33"/>
                <a:gd name="T9" fmla="*/ 8458 h 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61">
                  <a:moveTo>
                    <a:pt x="1" y="5"/>
                  </a:moveTo>
                  <a:cubicBezTo>
                    <a:pt x="5" y="24"/>
                    <a:pt x="14" y="43"/>
                    <a:pt x="26" y="58"/>
                  </a:cubicBezTo>
                  <a:cubicBezTo>
                    <a:pt x="29" y="61"/>
                    <a:pt x="33" y="57"/>
                    <a:pt x="31" y="54"/>
                  </a:cubicBezTo>
                  <a:cubicBezTo>
                    <a:pt x="19" y="39"/>
                    <a:pt x="11" y="22"/>
                    <a:pt x="7" y="4"/>
                  </a:cubicBezTo>
                  <a:cubicBezTo>
                    <a:pt x="6" y="0"/>
                    <a:pt x="0" y="2"/>
                    <a:pt x="1" y="5"/>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82" name="Freeform 23"/>
            <p:cNvSpPr>
              <a:spLocks/>
            </p:cNvSpPr>
            <p:nvPr/>
          </p:nvSpPr>
          <p:spPr bwMode="auto">
            <a:xfrm>
              <a:off x="6905625" y="2992438"/>
              <a:ext cx="98425" cy="42863"/>
            </a:xfrm>
            <a:custGeom>
              <a:avLst/>
              <a:gdLst>
                <a:gd name="T0" fmla="*/ 13780 w 50"/>
                <a:gd name="T1" fmla="*/ 37917 h 26"/>
                <a:gd name="T2" fmla="*/ 88583 w 50"/>
                <a:gd name="T3" fmla="*/ 16486 h 26"/>
                <a:gd name="T4" fmla="*/ 90551 w 50"/>
                <a:gd name="T5" fmla="*/ 6594 h 26"/>
                <a:gd name="T6" fmla="*/ 3937 w 50"/>
                <a:gd name="T7" fmla="*/ 31323 h 26"/>
                <a:gd name="T8" fmla="*/ 13780 w 50"/>
                <a:gd name="T9" fmla="*/ 37917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26">
                  <a:moveTo>
                    <a:pt x="7" y="23"/>
                  </a:moveTo>
                  <a:cubicBezTo>
                    <a:pt x="16" y="14"/>
                    <a:pt x="32" y="6"/>
                    <a:pt x="45" y="10"/>
                  </a:cubicBezTo>
                  <a:cubicBezTo>
                    <a:pt x="48" y="11"/>
                    <a:pt x="50" y="5"/>
                    <a:pt x="46" y="4"/>
                  </a:cubicBezTo>
                  <a:cubicBezTo>
                    <a:pt x="31" y="0"/>
                    <a:pt x="13" y="8"/>
                    <a:pt x="2" y="19"/>
                  </a:cubicBezTo>
                  <a:cubicBezTo>
                    <a:pt x="0" y="22"/>
                    <a:pt x="4" y="26"/>
                    <a:pt x="7" y="23"/>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83" name="Freeform 24"/>
            <p:cNvSpPr>
              <a:spLocks/>
            </p:cNvSpPr>
            <p:nvPr/>
          </p:nvSpPr>
          <p:spPr bwMode="auto">
            <a:xfrm>
              <a:off x="6897688" y="2960688"/>
              <a:ext cx="33338" cy="23813"/>
            </a:xfrm>
            <a:custGeom>
              <a:avLst/>
              <a:gdLst>
                <a:gd name="T0" fmla="*/ 13727 w 17"/>
                <a:gd name="T1" fmla="*/ 20411 h 14"/>
                <a:gd name="T2" fmla="*/ 25494 w 17"/>
                <a:gd name="T3" fmla="*/ 13607 h 14"/>
                <a:gd name="T4" fmla="*/ 21572 w 17"/>
                <a:gd name="T5" fmla="*/ 3402 h 14"/>
                <a:gd name="T6" fmla="*/ 5883 w 17"/>
                <a:gd name="T7" fmla="*/ 11907 h 14"/>
                <a:gd name="T8" fmla="*/ 13727 w 17"/>
                <a:gd name="T9" fmla="*/ 20411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4">
                  <a:moveTo>
                    <a:pt x="7" y="12"/>
                  </a:moveTo>
                  <a:cubicBezTo>
                    <a:pt x="9" y="10"/>
                    <a:pt x="11" y="8"/>
                    <a:pt x="13" y="8"/>
                  </a:cubicBezTo>
                  <a:cubicBezTo>
                    <a:pt x="17" y="6"/>
                    <a:pt x="15" y="0"/>
                    <a:pt x="11" y="2"/>
                  </a:cubicBezTo>
                  <a:cubicBezTo>
                    <a:pt x="8" y="3"/>
                    <a:pt x="5" y="5"/>
                    <a:pt x="3" y="7"/>
                  </a:cubicBezTo>
                  <a:cubicBezTo>
                    <a:pt x="0" y="10"/>
                    <a:pt x="4" y="14"/>
                    <a:pt x="7" y="12"/>
                  </a:cubicBezTo>
                  <a:close/>
                </a:path>
              </a:pathLst>
            </a:custGeom>
            <a:solidFill>
              <a:srgbClr val="E8BA9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47" name="组合 46"/>
            <p:cNvGrpSpPr/>
            <p:nvPr/>
          </p:nvGrpSpPr>
          <p:grpSpPr>
            <a:xfrm>
              <a:off x="3165476" y="2421732"/>
              <a:ext cx="1116012" cy="905284"/>
              <a:chOff x="3584575" y="1935480"/>
              <a:chExt cx="1874838" cy="1520826"/>
            </a:xfrm>
            <a:solidFill>
              <a:srgbClr val="F88A44"/>
            </a:solidFill>
          </p:grpSpPr>
          <p:sp>
            <p:nvSpPr>
              <p:cNvPr id="27" name="Freeform 25"/>
              <p:cNvSpPr>
                <a:spLocks/>
              </p:cNvSpPr>
              <p:nvPr/>
            </p:nvSpPr>
            <p:spPr bwMode="auto">
              <a:xfrm>
                <a:off x="4217988" y="1935480"/>
                <a:ext cx="1241425" cy="1422400"/>
              </a:xfrm>
              <a:custGeom>
                <a:avLst/>
                <a:gdLst>
                  <a:gd name="T0" fmla="*/ 357 w 782"/>
                  <a:gd name="T1" fmla="*/ 814 h 896"/>
                  <a:gd name="T2" fmla="*/ 473 w 782"/>
                  <a:gd name="T3" fmla="*/ 814 h 896"/>
                  <a:gd name="T4" fmla="*/ 552 w 782"/>
                  <a:gd name="T5" fmla="*/ 137 h 896"/>
                  <a:gd name="T6" fmla="*/ 782 w 782"/>
                  <a:gd name="T7" fmla="*/ 83 h 896"/>
                  <a:gd name="T8" fmla="*/ 755 w 782"/>
                  <a:gd name="T9" fmla="*/ 0 h 896"/>
                  <a:gd name="T10" fmla="*/ 458 w 782"/>
                  <a:gd name="T11" fmla="*/ 70 h 896"/>
                  <a:gd name="T12" fmla="*/ 371 w 782"/>
                  <a:gd name="T13" fmla="*/ 808 h 896"/>
                  <a:gd name="T14" fmla="*/ 0 w 782"/>
                  <a:gd name="T15" fmla="*/ 808 h 896"/>
                  <a:gd name="T16" fmla="*/ 0 w 782"/>
                  <a:gd name="T17" fmla="*/ 896 h 896"/>
                  <a:gd name="T18" fmla="*/ 357 w 782"/>
                  <a:gd name="T19" fmla="*/ 896 h 896"/>
                  <a:gd name="T20" fmla="*/ 357 w 782"/>
                  <a:gd name="T21" fmla="*/ 814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2" h="896">
                    <a:moveTo>
                      <a:pt x="357" y="814"/>
                    </a:moveTo>
                    <a:lnTo>
                      <a:pt x="473" y="814"/>
                    </a:lnTo>
                    <a:lnTo>
                      <a:pt x="552" y="137"/>
                    </a:lnTo>
                    <a:lnTo>
                      <a:pt x="782" y="83"/>
                    </a:lnTo>
                    <a:lnTo>
                      <a:pt x="755" y="0"/>
                    </a:lnTo>
                    <a:lnTo>
                      <a:pt x="458" y="70"/>
                    </a:lnTo>
                    <a:lnTo>
                      <a:pt x="371" y="808"/>
                    </a:lnTo>
                    <a:lnTo>
                      <a:pt x="0" y="808"/>
                    </a:lnTo>
                    <a:lnTo>
                      <a:pt x="0" y="896"/>
                    </a:lnTo>
                    <a:lnTo>
                      <a:pt x="357" y="896"/>
                    </a:lnTo>
                    <a:lnTo>
                      <a:pt x="357" y="81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28" name="Freeform 26"/>
              <p:cNvSpPr>
                <a:spLocks noEditPoints="1"/>
              </p:cNvSpPr>
              <p:nvPr/>
            </p:nvSpPr>
            <p:spPr bwMode="auto">
              <a:xfrm>
                <a:off x="4684713" y="3121343"/>
                <a:ext cx="392113" cy="334963"/>
              </a:xfrm>
              <a:custGeom>
                <a:avLst/>
                <a:gdLst>
                  <a:gd name="T0" fmla="*/ 99 w 199"/>
                  <a:gd name="T1" fmla="*/ 0 h 199"/>
                  <a:gd name="T2" fmla="*/ 0 w 199"/>
                  <a:gd name="T3" fmla="*/ 99 h 199"/>
                  <a:gd name="T4" fmla="*/ 99 w 199"/>
                  <a:gd name="T5" fmla="*/ 199 h 199"/>
                  <a:gd name="T6" fmla="*/ 199 w 199"/>
                  <a:gd name="T7" fmla="*/ 99 h 199"/>
                  <a:gd name="T8" fmla="*/ 99 w 199"/>
                  <a:gd name="T9" fmla="*/ 0 h 199"/>
                  <a:gd name="T10" fmla="*/ 99 w 199"/>
                  <a:gd name="T11" fmla="*/ 136 h 199"/>
                  <a:gd name="T12" fmla="*/ 63 w 199"/>
                  <a:gd name="T13" fmla="*/ 99 h 199"/>
                  <a:gd name="T14" fmla="*/ 99 w 199"/>
                  <a:gd name="T15" fmla="*/ 63 h 199"/>
                  <a:gd name="T16" fmla="*/ 136 w 199"/>
                  <a:gd name="T17" fmla="*/ 99 h 199"/>
                  <a:gd name="T18" fmla="*/ 99 w 199"/>
                  <a:gd name="T19" fmla="*/ 13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99" y="0"/>
                    </a:moveTo>
                    <a:cubicBezTo>
                      <a:pt x="44" y="0"/>
                      <a:pt x="0" y="44"/>
                      <a:pt x="0" y="99"/>
                    </a:cubicBezTo>
                    <a:cubicBezTo>
                      <a:pt x="0" y="155"/>
                      <a:pt x="44" y="199"/>
                      <a:pt x="99" y="199"/>
                    </a:cubicBezTo>
                    <a:cubicBezTo>
                      <a:pt x="154" y="199"/>
                      <a:pt x="199" y="155"/>
                      <a:pt x="199" y="99"/>
                    </a:cubicBezTo>
                    <a:cubicBezTo>
                      <a:pt x="199" y="44"/>
                      <a:pt x="154" y="0"/>
                      <a:pt x="99" y="0"/>
                    </a:cubicBezTo>
                    <a:close/>
                    <a:moveTo>
                      <a:pt x="99" y="136"/>
                    </a:moveTo>
                    <a:cubicBezTo>
                      <a:pt x="79" y="136"/>
                      <a:pt x="63" y="120"/>
                      <a:pt x="63" y="99"/>
                    </a:cubicBezTo>
                    <a:cubicBezTo>
                      <a:pt x="63" y="79"/>
                      <a:pt x="79" y="63"/>
                      <a:pt x="99" y="63"/>
                    </a:cubicBezTo>
                    <a:cubicBezTo>
                      <a:pt x="119" y="63"/>
                      <a:pt x="136" y="79"/>
                      <a:pt x="136" y="99"/>
                    </a:cubicBezTo>
                    <a:cubicBezTo>
                      <a:pt x="136" y="120"/>
                      <a:pt x="119" y="136"/>
                      <a:pt x="99" y="1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29" name="Freeform 27"/>
              <p:cNvSpPr>
                <a:spLocks noEditPoints="1"/>
              </p:cNvSpPr>
              <p:nvPr/>
            </p:nvSpPr>
            <p:spPr bwMode="auto">
              <a:xfrm>
                <a:off x="3916363" y="3121343"/>
                <a:ext cx="393700" cy="334963"/>
              </a:xfrm>
              <a:custGeom>
                <a:avLst/>
                <a:gdLst>
                  <a:gd name="T0" fmla="*/ 100 w 200"/>
                  <a:gd name="T1" fmla="*/ 0 h 199"/>
                  <a:gd name="T2" fmla="*/ 0 w 200"/>
                  <a:gd name="T3" fmla="*/ 99 h 199"/>
                  <a:gd name="T4" fmla="*/ 100 w 200"/>
                  <a:gd name="T5" fmla="*/ 199 h 199"/>
                  <a:gd name="T6" fmla="*/ 200 w 200"/>
                  <a:gd name="T7" fmla="*/ 99 h 199"/>
                  <a:gd name="T8" fmla="*/ 100 w 200"/>
                  <a:gd name="T9" fmla="*/ 0 h 199"/>
                  <a:gd name="T10" fmla="*/ 100 w 200"/>
                  <a:gd name="T11" fmla="*/ 136 h 199"/>
                  <a:gd name="T12" fmla="*/ 64 w 200"/>
                  <a:gd name="T13" fmla="*/ 99 h 199"/>
                  <a:gd name="T14" fmla="*/ 100 w 200"/>
                  <a:gd name="T15" fmla="*/ 63 h 199"/>
                  <a:gd name="T16" fmla="*/ 136 w 200"/>
                  <a:gd name="T17" fmla="*/ 99 h 199"/>
                  <a:gd name="T18" fmla="*/ 100 w 200"/>
                  <a:gd name="T19" fmla="*/ 13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199">
                    <a:moveTo>
                      <a:pt x="100" y="0"/>
                    </a:moveTo>
                    <a:cubicBezTo>
                      <a:pt x="45" y="0"/>
                      <a:pt x="0" y="44"/>
                      <a:pt x="0" y="99"/>
                    </a:cubicBezTo>
                    <a:cubicBezTo>
                      <a:pt x="0" y="155"/>
                      <a:pt x="45" y="199"/>
                      <a:pt x="100" y="199"/>
                    </a:cubicBezTo>
                    <a:cubicBezTo>
                      <a:pt x="155" y="199"/>
                      <a:pt x="200" y="155"/>
                      <a:pt x="200" y="99"/>
                    </a:cubicBezTo>
                    <a:cubicBezTo>
                      <a:pt x="200" y="44"/>
                      <a:pt x="155" y="0"/>
                      <a:pt x="100" y="0"/>
                    </a:cubicBezTo>
                    <a:close/>
                    <a:moveTo>
                      <a:pt x="100" y="136"/>
                    </a:moveTo>
                    <a:cubicBezTo>
                      <a:pt x="80" y="136"/>
                      <a:pt x="64" y="120"/>
                      <a:pt x="64" y="99"/>
                    </a:cubicBezTo>
                    <a:cubicBezTo>
                      <a:pt x="64" y="79"/>
                      <a:pt x="80" y="63"/>
                      <a:pt x="100" y="63"/>
                    </a:cubicBezTo>
                    <a:cubicBezTo>
                      <a:pt x="120" y="63"/>
                      <a:pt x="136" y="79"/>
                      <a:pt x="136" y="99"/>
                    </a:cubicBezTo>
                    <a:cubicBezTo>
                      <a:pt x="136" y="120"/>
                      <a:pt x="120" y="136"/>
                      <a:pt x="100" y="1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30" name="Freeform 28"/>
              <p:cNvSpPr>
                <a:spLocks/>
              </p:cNvSpPr>
              <p:nvPr/>
            </p:nvSpPr>
            <p:spPr bwMode="auto">
              <a:xfrm>
                <a:off x="3584575" y="2402205"/>
                <a:ext cx="1392238" cy="647700"/>
              </a:xfrm>
              <a:custGeom>
                <a:avLst/>
                <a:gdLst>
                  <a:gd name="T0" fmla="*/ 816 w 877"/>
                  <a:gd name="T1" fmla="*/ 408 h 408"/>
                  <a:gd name="T2" fmla="*/ 148 w 877"/>
                  <a:gd name="T3" fmla="*/ 408 h 408"/>
                  <a:gd name="T4" fmla="*/ 0 w 877"/>
                  <a:gd name="T5" fmla="*/ 0 h 408"/>
                  <a:gd name="T6" fmla="*/ 877 w 877"/>
                  <a:gd name="T7" fmla="*/ 0 h 408"/>
                  <a:gd name="T8" fmla="*/ 877 w 877"/>
                  <a:gd name="T9" fmla="*/ 87 h 408"/>
                  <a:gd name="T10" fmla="*/ 139 w 877"/>
                  <a:gd name="T11" fmla="*/ 87 h 408"/>
                  <a:gd name="T12" fmla="*/ 222 w 877"/>
                  <a:gd name="T13" fmla="*/ 320 h 408"/>
                  <a:gd name="T14" fmla="*/ 816 w 877"/>
                  <a:gd name="T15" fmla="*/ 320 h 408"/>
                  <a:gd name="T16" fmla="*/ 816 w 877"/>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7" h="408">
                    <a:moveTo>
                      <a:pt x="816" y="408"/>
                    </a:moveTo>
                    <a:lnTo>
                      <a:pt x="148" y="408"/>
                    </a:lnTo>
                    <a:lnTo>
                      <a:pt x="0" y="0"/>
                    </a:lnTo>
                    <a:lnTo>
                      <a:pt x="877" y="0"/>
                    </a:lnTo>
                    <a:lnTo>
                      <a:pt x="877" y="87"/>
                    </a:lnTo>
                    <a:lnTo>
                      <a:pt x="139" y="87"/>
                    </a:lnTo>
                    <a:lnTo>
                      <a:pt x="222" y="320"/>
                    </a:lnTo>
                    <a:lnTo>
                      <a:pt x="816" y="320"/>
                    </a:lnTo>
                    <a:lnTo>
                      <a:pt x="816" y="40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sp>
          <p:nvSpPr>
            <p:cNvPr id="15385" name="Freeform 41"/>
            <p:cNvSpPr>
              <a:spLocks/>
            </p:cNvSpPr>
            <p:nvPr/>
          </p:nvSpPr>
          <p:spPr bwMode="auto">
            <a:xfrm>
              <a:off x="1385887" y="4678363"/>
              <a:ext cx="989013" cy="481013"/>
            </a:xfrm>
            <a:custGeom>
              <a:avLst/>
              <a:gdLst>
                <a:gd name="T0" fmla="*/ 967341 w 502"/>
                <a:gd name="T1" fmla="*/ 72320 h 286"/>
                <a:gd name="T2" fmla="*/ 709252 w 502"/>
                <a:gd name="T3" fmla="*/ 18501 h 286"/>
                <a:gd name="T4" fmla="*/ 435402 w 502"/>
                <a:gd name="T5" fmla="*/ 11773 h 286"/>
                <a:gd name="T6" fmla="*/ 90627 w 502"/>
                <a:gd name="T7" fmla="*/ 38683 h 286"/>
                <a:gd name="T8" fmla="*/ 0 w 502"/>
                <a:gd name="T9" fmla="*/ 481013 h 286"/>
                <a:gd name="T10" fmla="*/ 989013 w 502"/>
                <a:gd name="T11" fmla="*/ 481013 h 286"/>
                <a:gd name="T12" fmla="*/ 967341 w 502"/>
                <a:gd name="T13" fmla="*/ 72320 h 28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2" h="286">
                  <a:moveTo>
                    <a:pt x="491" y="43"/>
                  </a:moveTo>
                  <a:cubicBezTo>
                    <a:pt x="487" y="25"/>
                    <a:pt x="412" y="16"/>
                    <a:pt x="360" y="11"/>
                  </a:cubicBezTo>
                  <a:cubicBezTo>
                    <a:pt x="323" y="8"/>
                    <a:pt x="244" y="5"/>
                    <a:pt x="221" y="7"/>
                  </a:cubicBezTo>
                  <a:cubicBezTo>
                    <a:pt x="198" y="10"/>
                    <a:pt x="64" y="0"/>
                    <a:pt x="46" y="23"/>
                  </a:cubicBezTo>
                  <a:cubicBezTo>
                    <a:pt x="38" y="34"/>
                    <a:pt x="19" y="158"/>
                    <a:pt x="0" y="286"/>
                  </a:cubicBezTo>
                  <a:cubicBezTo>
                    <a:pt x="502" y="286"/>
                    <a:pt x="502" y="286"/>
                    <a:pt x="502" y="286"/>
                  </a:cubicBezTo>
                  <a:cubicBezTo>
                    <a:pt x="497" y="158"/>
                    <a:pt x="493" y="50"/>
                    <a:pt x="491" y="43"/>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86" name="Freeform 42"/>
            <p:cNvSpPr>
              <a:spLocks/>
            </p:cNvSpPr>
            <p:nvPr/>
          </p:nvSpPr>
          <p:spPr bwMode="auto">
            <a:xfrm>
              <a:off x="6578600" y="4678363"/>
              <a:ext cx="989013" cy="481013"/>
            </a:xfrm>
            <a:custGeom>
              <a:avLst/>
              <a:gdLst>
                <a:gd name="T0" fmla="*/ 898386 w 502"/>
                <a:gd name="T1" fmla="*/ 38683 h 286"/>
                <a:gd name="T2" fmla="*/ 553611 w 502"/>
                <a:gd name="T3" fmla="*/ 11773 h 286"/>
                <a:gd name="T4" fmla="*/ 279761 w 502"/>
                <a:gd name="T5" fmla="*/ 20182 h 286"/>
                <a:gd name="T6" fmla="*/ 21672 w 502"/>
                <a:gd name="T7" fmla="*/ 72320 h 286"/>
                <a:gd name="T8" fmla="*/ 0 w 502"/>
                <a:gd name="T9" fmla="*/ 481013 h 286"/>
                <a:gd name="T10" fmla="*/ 989013 w 502"/>
                <a:gd name="T11" fmla="*/ 481013 h 286"/>
                <a:gd name="T12" fmla="*/ 898386 w 502"/>
                <a:gd name="T13" fmla="*/ 38683 h 28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2" h="286">
                  <a:moveTo>
                    <a:pt x="456" y="23"/>
                  </a:moveTo>
                  <a:cubicBezTo>
                    <a:pt x="439" y="0"/>
                    <a:pt x="304" y="10"/>
                    <a:pt x="281" y="7"/>
                  </a:cubicBezTo>
                  <a:cubicBezTo>
                    <a:pt x="258" y="5"/>
                    <a:pt x="179" y="9"/>
                    <a:pt x="142" y="12"/>
                  </a:cubicBezTo>
                  <a:cubicBezTo>
                    <a:pt x="90" y="16"/>
                    <a:pt x="16" y="25"/>
                    <a:pt x="11" y="43"/>
                  </a:cubicBezTo>
                  <a:cubicBezTo>
                    <a:pt x="10" y="50"/>
                    <a:pt x="5" y="158"/>
                    <a:pt x="0" y="286"/>
                  </a:cubicBezTo>
                  <a:cubicBezTo>
                    <a:pt x="502" y="286"/>
                    <a:pt x="502" y="286"/>
                    <a:pt x="502" y="286"/>
                  </a:cubicBezTo>
                  <a:cubicBezTo>
                    <a:pt x="484" y="158"/>
                    <a:pt x="464" y="34"/>
                    <a:pt x="456" y="23"/>
                  </a:cubicBez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6" name="矩形 45"/>
            <p:cNvSpPr/>
            <p:nvPr/>
          </p:nvSpPr>
          <p:spPr>
            <a:xfrm>
              <a:off x="4175124" y="2641600"/>
              <a:ext cx="2116138" cy="830263"/>
            </a:xfrm>
            <a:prstGeom prst="rect">
              <a:avLst/>
            </a:prstGeom>
          </p:spPr>
          <p:txBody>
            <a:bodyPr>
              <a:spAutoFit/>
            </a:bodyPr>
            <a:lstStyle/>
            <a:p>
              <a:pPr eaLnBrk="1" hangingPunct="1">
                <a:defRPr/>
              </a:pPr>
              <a:r>
                <a:rPr lang="en-US" altLang="zh-CN" sz="48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300</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美元</a:t>
              </a:r>
              <a:endPar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9" name="矩形 48"/>
            <p:cNvSpPr/>
            <p:nvPr/>
          </p:nvSpPr>
          <p:spPr>
            <a:xfrm>
              <a:off x="4248149" y="2336800"/>
              <a:ext cx="1108075" cy="460375"/>
            </a:xfrm>
            <a:prstGeom prst="rect">
              <a:avLst/>
            </a:prstGeom>
          </p:spPr>
          <p:txBody>
            <a:bodyPr wrap="none">
              <a:spAutoFit/>
            </a:bodyPr>
            <a:lstStyle/>
            <a:p>
              <a:pPr eaLnBrk="1" hangingPunct="1">
                <a:defRPr/>
              </a:pPr>
              <a:r>
                <a:rPr lang="zh-CN" altLang="zh-CN"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即每秒</a:t>
              </a:r>
              <a:endPar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15364" name="等腰三角形 50"/>
          <p:cNvSpPr>
            <a:spLocks noChangeArrowheads="1"/>
          </p:cNvSpPr>
          <p:nvPr/>
        </p:nvSpPr>
        <p:spPr bwMode="auto">
          <a:xfrm rot="5400000">
            <a:off x="1158875" y="7858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58888" y="581025"/>
            <a:ext cx="7200900" cy="523875"/>
          </a:xfrm>
          <a:prstGeom prst="rect">
            <a:avLst/>
          </a:prstGeom>
        </p:spPr>
        <p:txBody>
          <a:bodyPr>
            <a:spAutoFit/>
          </a:bodyPr>
          <a:lstStyle/>
          <a:p>
            <a:pPr algn="just" eaLnBrk="1" hangingPunct="1">
              <a:defRPr/>
            </a:pP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当前，中国增长最快的线上行为</a:t>
            </a:r>
            <a:r>
              <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如下图所示</a:t>
            </a:r>
          </a:p>
        </p:txBody>
      </p:sp>
      <p:sp>
        <p:nvSpPr>
          <p:cNvPr id="16387" name="等腰三角形 9"/>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16388" name="组合 16"/>
          <p:cNvGrpSpPr>
            <a:grpSpLocks/>
          </p:cNvGrpSpPr>
          <p:nvPr/>
        </p:nvGrpSpPr>
        <p:grpSpPr bwMode="auto">
          <a:xfrm>
            <a:off x="1730375" y="1670050"/>
            <a:ext cx="5702300" cy="3051175"/>
            <a:chOff x="1730276" y="1669802"/>
            <a:chExt cx="5702300" cy="3050977"/>
          </a:xfrm>
        </p:grpSpPr>
        <p:sp>
          <p:nvSpPr>
            <p:cNvPr id="4" name="任意多边形 3"/>
            <p:cNvSpPr/>
            <p:nvPr/>
          </p:nvSpPr>
          <p:spPr>
            <a:xfrm>
              <a:off x="1730276" y="1669802"/>
              <a:ext cx="5702300" cy="2603331"/>
            </a:xfrm>
            <a:custGeom>
              <a:avLst/>
              <a:gdLst>
                <a:gd name="connsiteX0" fmla="*/ 0 w 5702300"/>
                <a:gd name="connsiteY0" fmla="*/ 0 h 2324100"/>
                <a:gd name="connsiteX1" fmla="*/ 0 w 5702300"/>
                <a:gd name="connsiteY1" fmla="*/ 2324100 h 2324100"/>
                <a:gd name="connsiteX2" fmla="*/ 5702300 w 5702300"/>
                <a:gd name="connsiteY2" fmla="*/ 2324100 h 2324100"/>
                <a:gd name="connsiteX0" fmla="*/ 0 w 5702300"/>
                <a:gd name="connsiteY0" fmla="*/ 0 h 2603500"/>
                <a:gd name="connsiteX1" fmla="*/ 0 w 5702300"/>
                <a:gd name="connsiteY1" fmla="*/ 2603500 h 2603500"/>
                <a:gd name="connsiteX2" fmla="*/ 5702300 w 5702300"/>
                <a:gd name="connsiteY2" fmla="*/ 2603500 h 2603500"/>
              </a:gdLst>
              <a:ahLst/>
              <a:cxnLst>
                <a:cxn ang="0">
                  <a:pos x="connsiteX0" y="connsiteY0"/>
                </a:cxn>
                <a:cxn ang="0">
                  <a:pos x="connsiteX1" y="connsiteY1"/>
                </a:cxn>
                <a:cxn ang="0">
                  <a:pos x="connsiteX2" y="connsiteY2"/>
                </a:cxn>
              </a:cxnLst>
              <a:rect l="l" t="t" r="r" b="b"/>
              <a:pathLst>
                <a:path w="5702300" h="2603500">
                  <a:moveTo>
                    <a:pt x="0" y="0"/>
                  </a:moveTo>
                  <a:lnTo>
                    <a:pt x="0" y="2603500"/>
                  </a:lnTo>
                  <a:lnTo>
                    <a:pt x="5702300" y="2603500"/>
                  </a:lnTo>
                </a:path>
              </a:pathLst>
            </a:custGeom>
            <a:noFill/>
            <a:ln>
              <a:solidFill>
                <a:srgbClr val="1E1D3A"/>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6390" name="矩形 4"/>
            <p:cNvSpPr>
              <a:spLocks noChangeArrowheads="1"/>
            </p:cNvSpPr>
            <p:nvPr/>
          </p:nvSpPr>
          <p:spPr bwMode="auto">
            <a:xfrm>
              <a:off x="2292896" y="1851670"/>
              <a:ext cx="564604" cy="2401788"/>
            </a:xfrm>
            <a:prstGeom prst="rect">
              <a:avLst/>
            </a:pr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6391" name="矩形 5"/>
            <p:cNvSpPr>
              <a:spLocks noChangeArrowheads="1"/>
            </p:cNvSpPr>
            <p:nvPr/>
          </p:nvSpPr>
          <p:spPr bwMode="auto">
            <a:xfrm>
              <a:off x="3169140" y="2453258"/>
              <a:ext cx="564604" cy="1800200"/>
            </a:xfrm>
            <a:prstGeom prst="rect">
              <a:avLst/>
            </a:prstGeom>
            <a:solidFill>
              <a:srgbClr val="F88A4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6392" name="矩形 6"/>
            <p:cNvSpPr>
              <a:spLocks noChangeArrowheads="1"/>
            </p:cNvSpPr>
            <p:nvPr/>
          </p:nvSpPr>
          <p:spPr bwMode="auto">
            <a:xfrm>
              <a:off x="4045384" y="2741290"/>
              <a:ext cx="564604" cy="1512168"/>
            </a:xfrm>
            <a:prstGeom prst="rect">
              <a:avLst/>
            </a:pr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6393" name="矩形 7"/>
            <p:cNvSpPr>
              <a:spLocks noChangeArrowheads="1"/>
            </p:cNvSpPr>
            <p:nvPr/>
          </p:nvSpPr>
          <p:spPr bwMode="auto">
            <a:xfrm>
              <a:off x="4921628" y="3245346"/>
              <a:ext cx="564604" cy="1008112"/>
            </a:xfrm>
            <a:prstGeom prst="rect">
              <a:avLst/>
            </a:prstGeom>
            <a:solidFill>
              <a:srgbClr val="F88A4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6394" name="矩形 8"/>
            <p:cNvSpPr>
              <a:spLocks noChangeArrowheads="1"/>
            </p:cNvSpPr>
            <p:nvPr/>
          </p:nvSpPr>
          <p:spPr bwMode="auto">
            <a:xfrm>
              <a:off x="5797872" y="3601520"/>
              <a:ext cx="564604" cy="651937"/>
            </a:xfrm>
            <a:prstGeom prst="rect">
              <a:avLst/>
            </a:pr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2" name="矩形 11"/>
            <p:cNvSpPr/>
            <p:nvPr/>
          </p:nvSpPr>
          <p:spPr>
            <a:xfrm>
              <a:off x="2303364" y="4412824"/>
              <a:ext cx="542925" cy="307955"/>
            </a:xfrm>
            <a:prstGeom prst="rect">
              <a:avLst/>
            </a:prstGeom>
          </p:spPr>
          <p:txBody>
            <a:bodyPr wrap="none">
              <a:spAutoFit/>
            </a:bodyPr>
            <a:lstStyle/>
            <a:p>
              <a:pPr algn="just" eaLnBrk="1" hangingPunct="1">
                <a:defRPr/>
              </a:pPr>
              <a:r>
                <a:rPr lang="zh-CN" altLang="en-US" sz="1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网银</a:t>
              </a:r>
            </a:p>
          </p:txBody>
        </p:sp>
        <p:sp>
          <p:nvSpPr>
            <p:cNvPr id="13" name="矩形 12"/>
            <p:cNvSpPr/>
            <p:nvPr/>
          </p:nvSpPr>
          <p:spPr>
            <a:xfrm>
              <a:off x="3000276" y="4412824"/>
              <a:ext cx="903288" cy="307955"/>
            </a:xfrm>
            <a:prstGeom prst="rect">
              <a:avLst/>
            </a:prstGeom>
          </p:spPr>
          <p:txBody>
            <a:bodyPr wrap="none">
              <a:spAutoFit/>
            </a:bodyPr>
            <a:lstStyle/>
            <a:p>
              <a:pPr algn="just" eaLnBrk="1" hangingPunct="1">
                <a:defRPr/>
              </a:pPr>
              <a:r>
                <a:rPr lang="zh-CN" altLang="en-US" sz="1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在线支付</a:t>
              </a:r>
            </a:p>
          </p:txBody>
        </p:sp>
        <p:sp>
          <p:nvSpPr>
            <p:cNvPr id="14" name="矩形 13"/>
            <p:cNvSpPr/>
            <p:nvPr/>
          </p:nvSpPr>
          <p:spPr>
            <a:xfrm>
              <a:off x="4043264" y="4412824"/>
              <a:ext cx="542925" cy="307955"/>
            </a:xfrm>
            <a:prstGeom prst="rect">
              <a:avLst/>
            </a:prstGeom>
          </p:spPr>
          <p:txBody>
            <a:bodyPr wrap="none">
              <a:spAutoFit/>
            </a:bodyPr>
            <a:lstStyle/>
            <a:p>
              <a:pPr algn="just" eaLnBrk="1" hangingPunct="1">
                <a:defRPr/>
              </a:pPr>
              <a:r>
                <a:rPr lang="zh-CN" altLang="en-US" sz="1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团购</a:t>
              </a:r>
            </a:p>
          </p:txBody>
        </p:sp>
        <p:sp>
          <p:nvSpPr>
            <p:cNvPr id="15" name="矩形 14"/>
            <p:cNvSpPr/>
            <p:nvPr/>
          </p:nvSpPr>
          <p:spPr>
            <a:xfrm>
              <a:off x="4919564" y="4412824"/>
              <a:ext cx="542925" cy="307955"/>
            </a:xfrm>
            <a:prstGeom prst="rect">
              <a:avLst/>
            </a:prstGeom>
          </p:spPr>
          <p:txBody>
            <a:bodyPr wrap="none">
              <a:spAutoFit/>
            </a:bodyPr>
            <a:lstStyle/>
            <a:p>
              <a:pPr algn="just" eaLnBrk="1" hangingPunct="1">
                <a:defRPr/>
              </a:pPr>
              <a:r>
                <a:rPr lang="zh-CN" altLang="en-US" sz="1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网购</a:t>
              </a:r>
            </a:p>
          </p:txBody>
        </p:sp>
        <p:sp>
          <p:nvSpPr>
            <p:cNvPr id="16" name="矩形 15"/>
            <p:cNvSpPr/>
            <p:nvPr/>
          </p:nvSpPr>
          <p:spPr>
            <a:xfrm>
              <a:off x="5821264" y="4412824"/>
              <a:ext cx="542925" cy="307955"/>
            </a:xfrm>
            <a:prstGeom prst="rect">
              <a:avLst/>
            </a:prstGeom>
          </p:spPr>
          <p:txBody>
            <a:bodyPr wrap="none">
              <a:spAutoFit/>
            </a:bodyPr>
            <a:lstStyle/>
            <a:p>
              <a:pPr algn="just" eaLnBrk="1" hangingPunct="1">
                <a:defRPr/>
              </a:pPr>
              <a:r>
                <a:rPr lang="zh-CN" altLang="en-US" sz="1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微博</a:t>
              </a:r>
            </a:p>
          </p:txBody>
        </p:sp>
      </p:gr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21"/>
          <p:cNvSpPr/>
          <p:nvPr/>
        </p:nvSpPr>
        <p:spPr>
          <a:xfrm>
            <a:off x="806450" y="1435100"/>
            <a:ext cx="7499350" cy="3289300"/>
          </a:xfrm>
          <a:custGeom>
            <a:avLst/>
            <a:gdLst>
              <a:gd name="connsiteX0" fmla="*/ 304800 w 6413500"/>
              <a:gd name="connsiteY0" fmla="*/ 101600 h 2705100"/>
              <a:gd name="connsiteX1" fmla="*/ 2171700 w 6413500"/>
              <a:gd name="connsiteY1" fmla="*/ 0 h 2705100"/>
              <a:gd name="connsiteX2" fmla="*/ 2324100 w 6413500"/>
              <a:gd name="connsiteY2" fmla="*/ 381000 h 2705100"/>
              <a:gd name="connsiteX3" fmla="*/ 4610100 w 6413500"/>
              <a:gd name="connsiteY3" fmla="*/ 292100 h 2705100"/>
              <a:gd name="connsiteX4" fmla="*/ 4711700 w 6413500"/>
              <a:gd name="connsiteY4" fmla="*/ 190500 h 2705100"/>
              <a:gd name="connsiteX5" fmla="*/ 5207000 w 6413500"/>
              <a:gd name="connsiteY5" fmla="*/ 190500 h 2705100"/>
              <a:gd name="connsiteX6" fmla="*/ 5295900 w 6413500"/>
              <a:gd name="connsiteY6" fmla="*/ 990600 h 2705100"/>
              <a:gd name="connsiteX7" fmla="*/ 6413500 w 6413500"/>
              <a:gd name="connsiteY7" fmla="*/ 1003300 h 2705100"/>
              <a:gd name="connsiteX8" fmla="*/ 6007100 w 6413500"/>
              <a:gd name="connsiteY8" fmla="*/ 1981200 h 2705100"/>
              <a:gd name="connsiteX9" fmla="*/ 5397500 w 6413500"/>
              <a:gd name="connsiteY9" fmla="*/ 2019300 h 2705100"/>
              <a:gd name="connsiteX10" fmla="*/ 5257800 w 6413500"/>
              <a:gd name="connsiteY10" fmla="*/ 2273300 h 2705100"/>
              <a:gd name="connsiteX11" fmla="*/ 4381500 w 6413500"/>
              <a:gd name="connsiteY11" fmla="*/ 2311400 h 2705100"/>
              <a:gd name="connsiteX12" fmla="*/ 4152900 w 6413500"/>
              <a:gd name="connsiteY12" fmla="*/ 2705100 h 2705100"/>
              <a:gd name="connsiteX13" fmla="*/ 2946400 w 6413500"/>
              <a:gd name="connsiteY13" fmla="*/ 2705100 h 2705100"/>
              <a:gd name="connsiteX14" fmla="*/ 3009900 w 6413500"/>
              <a:gd name="connsiteY14" fmla="*/ 2222500 h 2705100"/>
              <a:gd name="connsiteX15" fmla="*/ 1054100 w 6413500"/>
              <a:gd name="connsiteY15" fmla="*/ 2222500 h 2705100"/>
              <a:gd name="connsiteX16" fmla="*/ 939800 w 6413500"/>
              <a:gd name="connsiteY16" fmla="*/ 2095500 h 2705100"/>
              <a:gd name="connsiteX17" fmla="*/ 0 w 6413500"/>
              <a:gd name="connsiteY17" fmla="*/ 2095500 h 2705100"/>
              <a:gd name="connsiteX18" fmla="*/ 444500 w 6413500"/>
              <a:gd name="connsiteY18" fmla="*/ 1333500 h 2705100"/>
              <a:gd name="connsiteX19" fmla="*/ 25400 w 6413500"/>
              <a:gd name="connsiteY19" fmla="*/ 1079500 h 2705100"/>
              <a:gd name="connsiteX20" fmla="*/ 304800 w 6413500"/>
              <a:gd name="connsiteY20" fmla="*/ 101600 h 2705100"/>
              <a:gd name="connsiteX0" fmla="*/ 304800 w 6413500"/>
              <a:gd name="connsiteY0" fmla="*/ 101600 h 2705100"/>
              <a:gd name="connsiteX1" fmla="*/ 2171700 w 6413500"/>
              <a:gd name="connsiteY1" fmla="*/ 0 h 2705100"/>
              <a:gd name="connsiteX2" fmla="*/ 2324100 w 6413500"/>
              <a:gd name="connsiteY2" fmla="*/ 381000 h 2705100"/>
              <a:gd name="connsiteX3" fmla="*/ 4610100 w 6413500"/>
              <a:gd name="connsiteY3" fmla="*/ 292100 h 2705100"/>
              <a:gd name="connsiteX4" fmla="*/ 4711700 w 6413500"/>
              <a:gd name="connsiteY4" fmla="*/ 190500 h 2705100"/>
              <a:gd name="connsiteX5" fmla="*/ 5207000 w 6413500"/>
              <a:gd name="connsiteY5" fmla="*/ 190500 h 2705100"/>
              <a:gd name="connsiteX6" fmla="*/ 5295900 w 6413500"/>
              <a:gd name="connsiteY6" fmla="*/ 990600 h 2705100"/>
              <a:gd name="connsiteX7" fmla="*/ 6413500 w 6413500"/>
              <a:gd name="connsiteY7" fmla="*/ 1003300 h 2705100"/>
              <a:gd name="connsiteX8" fmla="*/ 6007100 w 6413500"/>
              <a:gd name="connsiteY8" fmla="*/ 1981200 h 2705100"/>
              <a:gd name="connsiteX9" fmla="*/ 5397500 w 6413500"/>
              <a:gd name="connsiteY9" fmla="*/ 2019300 h 2705100"/>
              <a:gd name="connsiteX10" fmla="*/ 5257800 w 6413500"/>
              <a:gd name="connsiteY10" fmla="*/ 2273300 h 2705100"/>
              <a:gd name="connsiteX11" fmla="*/ 4381500 w 6413500"/>
              <a:gd name="connsiteY11" fmla="*/ 2311400 h 2705100"/>
              <a:gd name="connsiteX12" fmla="*/ 4152900 w 6413500"/>
              <a:gd name="connsiteY12" fmla="*/ 2705100 h 2705100"/>
              <a:gd name="connsiteX13" fmla="*/ 2946400 w 6413500"/>
              <a:gd name="connsiteY13" fmla="*/ 2705100 h 2705100"/>
              <a:gd name="connsiteX14" fmla="*/ 3009900 w 6413500"/>
              <a:gd name="connsiteY14" fmla="*/ 2222500 h 2705100"/>
              <a:gd name="connsiteX15" fmla="*/ 1054100 w 6413500"/>
              <a:gd name="connsiteY15" fmla="*/ 2222500 h 2705100"/>
              <a:gd name="connsiteX16" fmla="*/ 939800 w 6413500"/>
              <a:gd name="connsiteY16" fmla="*/ 2095500 h 2705100"/>
              <a:gd name="connsiteX17" fmla="*/ 0 w 6413500"/>
              <a:gd name="connsiteY17" fmla="*/ 2095500 h 2705100"/>
              <a:gd name="connsiteX18" fmla="*/ 444500 w 6413500"/>
              <a:gd name="connsiteY18" fmla="*/ 1333500 h 2705100"/>
              <a:gd name="connsiteX19" fmla="*/ 25400 w 6413500"/>
              <a:gd name="connsiteY19" fmla="*/ 1079500 h 2705100"/>
              <a:gd name="connsiteX20" fmla="*/ 219629 w 6413500"/>
              <a:gd name="connsiteY20" fmla="*/ 402887 h 2705100"/>
              <a:gd name="connsiteX21" fmla="*/ 304800 w 6413500"/>
              <a:gd name="connsiteY21" fmla="*/ 101600 h 2705100"/>
              <a:gd name="connsiteX0" fmla="*/ 304800 w 6413500"/>
              <a:gd name="connsiteY0" fmla="*/ 101600 h 2705100"/>
              <a:gd name="connsiteX1" fmla="*/ 2171700 w 6413500"/>
              <a:gd name="connsiteY1" fmla="*/ 0 h 2705100"/>
              <a:gd name="connsiteX2" fmla="*/ 2465288 w 6413500"/>
              <a:gd name="connsiteY2" fmla="*/ 381000 h 2705100"/>
              <a:gd name="connsiteX3" fmla="*/ 4610100 w 6413500"/>
              <a:gd name="connsiteY3" fmla="*/ 292100 h 2705100"/>
              <a:gd name="connsiteX4" fmla="*/ 4711700 w 6413500"/>
              <a:gd name="connsiteY4" fmla="*/ 190500 h 2705100"/>
              <a:gd name="connsiteX5" fmla="*/ 5207000 w 6413500"/>
              <a:gd name="connsiteY5" fmla="*/ 190500 h 2705100"/>
              <a:gd name="connsiteX6" fmla="*/ 5295900 w 6413500"/>
              <a:gd name="connsiteY6" fmla="*/ 990600 h 2705100"/>
              <a:gd name="connsiteX7" fmla="*/ 6413500 w 6413500"/>
              <a:gd name="connsiteY7" fmla="*/ 1003300 h 2705100"/>
              <a:gd name="connsiteX8" fmla="*/ 6007100 w 6413500"/>
              <a:gd name="connsiteY8" fmla="*/ 1981200 h 2705100"/>
              <a:gd name="connsiteX9" fmla="*/ 5397500 w 6413500"/>
              <a:gd name="connsiteY9" fmla="*/ 2019300 h 2705100"/>
              <a:gd name="connsiteX10" fmla="*/ 5257800 w 6413500"/>
              <a:gd name="connsiteY10" fmla="*/ 2273300 h 2705100"/>
              <a:gd name="connsiteX11" fmla="*/ 4381500 w 6413500"/>
              <a:gd name="connsiteY11" fmla="*/ 2311400 h 2705100"/>
              <a:gd name="connsiteX12" fmla="*/ 4152900 w 6413500"/>
              <a:gd name="connsiteY12" fmla="*/ 2705100 h 2705100"/>
              <a:gd name="connsiteX13" fmla="*/ 2946400 w 6413500"/>
              <a:gd name="connsiteY13" fmla="*/ 2705100 h 2705100"/>
              <a:gd name="connsiteX14" fmla="*/ 3009900 w 6413500"/>
              <a:gd name="connsiteY14" fmla="*/ 2222500 h 2705100"/>
              <a:gd name="connsiteX15" fmla="*/ 1054100 w 6413500"/>
              <a:gd name="connsiteY15" fmla="*/ 2222500 h 2705100"/>
              <a:gd name="connsiteX16" fmla="*/ 939800 w 6413500"/>
              <a:gd name="connsiteY16" fmla="*/ 2095500 h 2705100"/>
              <a:gd name="connsiteX17" fmla="*/ 0 w 6413500"/>
              <a:gd name="connsiteY17" fmla="*/ 2095500 h 2705100"/>
              <a:gd name="connsiteX18" fmla="*/ 444500 w 6413500"/>
              <a:gd name="connsiteY18" fmla="*/ 1333500 h 2705100"/>
              <a:gd name="connsiteX19" fmla="*/ 25400 w 6413500"/>
              <a:gd name="connsiteY19" fmla="*/ 1079500 h 2705100"/>
              <a:gd name="connsiteX20" fmla="*/ 219629 w 6413500"/>
              <a:gd name="connsiteY20" fmla="*/ 402887 h 2705100"/>
              <a:gd name="connsiteX21" fmla="*/ 304800 w 6413500"/>
              <a:gd name="connsiteY21" fmla="*/ 101600 h 270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13500" h="2705100">
                <a:moveTo>
                  <a:pt x="304800" y="101600"/>
                </a:moveTo>
                <a:lnTo>
                  <a:pt x="2171700" y="0"/>
                </a:lnTo>
                <a:lnTo>
                  <a:pt x="2465288" y="381000"/>
                </a:lnTo>
                <a:lnTo>
                  <a:pt x="4610100" y="292100"/>
                </a:lnTo>
                <a:lnTo>
                  <a:pt x="4711700" y="190500"/>
                </a:lnTo>
                <a:lnTo>
                  <a:pt x="5207000" y="190500"/>
                </a:lnTo>
                <a:lnTo>
                  <a:pt x="5295900" y="990600"/>
                </a:lnTo>
                <a:lnTo>
                  <a:pt x="6413500" y="1003300"/>
                </a:lnTo>
                <a:lnTo>
                  <a:pt x="6007100" y="1981200"/>
                </a:lnTo>
                <a:lnTo>
                  <a:pt x="5397500" y="2019300"/>
                </a:lnTo>
                <a:lnTo>
                  <a:pt x="5257800" y="2273300"/>
                </a:lnTo>
                <a:lnTo>
                  <a:pt x="4381500" y="2311400"/>
                </a:lnTo>
                <a:lnTo>
                  <a:pt x="4152900" y="2705100"/>
                </a:lnTo>
                <a:lnTo>
                  <a:pt x="2946400" y="2705100"/>
                </a:lnTo>
                <a:lnTo>
                  <a:pt x="3009900" y="2222500"/>
                </a:lnTo>
                <a:lnTo>
                  <a:pt x="1054100" y="2222500"/>
                </a:lnTo>
                <a:lnTo>
                  <a:pt x="939800" y="2095500"/>
                </a:lnTo>
                <a:lnTo>
                  <a:pt x="0" y="2095500"/>
                </a:lnTo>
                <a:lnTo>
                  <a:pt x="444500" y="1333500"/>
                </a:lnTo>
                <a:lnTo>
                  <a:pt x="25400" y="1079500"/>
                </a:lnTo>
                <a:lnTo>
                  <a:pt x="219629" y="402887"/>
                </a:lnTo>
                <a:lnTo>
                  <a:pt x="304800" y="101600"/>
                </a:lnTo>
                <a:close/>
              </a:path>
            </a:pathLst>
          </a:custGeom>
          <a:solidFill>
            <a:schemeClr val="bg1"/>
          </a:solidFill>
          <a:ln w="57150">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2" name="矩形 1"/>
          <p:cNvSpPr/>
          <p:nvPr/>
        </p:nvSpPr>
        <p:spPr>
          <a:xfrm>
            <a:off x="1306513" y="385763"/>
            <a:ext cx="5111750" cy="769937"/>
          </a:xfrm>
          <a:prstGeom prst="rect">
            <a:avLst/>
          </a:prstGeom>
        </p:spPr>
        <p:txBody>
          <a:bodyPr>
            <a:spAutoFit/>
          </a:bodyPr>
          <a:lstStyle/>
          <a:p>
            <a:pPr algn="just" eaLnBrk="1" hangingPunct="1">
              <a:defRPr/>
            </a:pP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百度</a:t>
            </a:r>
            <a:r>
              <a:rPr lang="en-US"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2014</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年</a:t>
            </a:r>
            <a:r>
              <a:rPr lang="zh-CN" altLang="zh-CN" sz="4400" b="1"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十大</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搜索关键词</a:t>
            </a:r>
            <a:endPar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7412" name="等腰三角形 3"/>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sp>
        <p:nvSpPr>
          <p:cNvPr id="7" name="矩形 6"/>
          <p:cNvSpPr/>
          <p:nvPr/>
        </p:nvSpPr>
        <p:spPr>
          <a:xfrm>
            <a:off x="1506538" y="1890713"/>
            <a:ext cx="1724025" cy="1016000"/>
          </a:xfrm>
          <a:prstGeom prst="rect">
            <a:avLst/>
          </a:prstGeom>
        </p:spPr>
        <p:txBody>
          <a:bodyPr wrap="none">
            <a:spAutoFit/>
          </a:bodyPr>
          <a:lstStyle/>
          <a:p>
            <a:pPr algn="just" eaLnBrk="1" hangingPunct="1">
              <a:defRPr/>
            </a:pPr>
            <a:r>
              <a:rPr lang="zh-CN" altLang="en-US" sz="6000" b="1" kern="0" dirty="0">
                <a:solidFill>
                  <a:srgbClr val="1E1D3A"/>
                </a:solidFill>
                <a:latin typeface="微软雅黑" panose="020B0503020204020204" pitchFamily="34" charset="-122"/>
                <a:ea typeface="微软雅黑" panose="020B0503020204020204" pitchFamily="34" charset="-122"/>
                <a:cs typeface="宋体" panose="02010600030101010101" pitchFamily="2" charset="-122"/>
              </a:rPr>
              <a:t>小说</a:t>
            </a:r>
          </a:p>
        </p:txBody>
      </p:sp>
      <p:sp>
        <p:nvSpPr>
          <p:cNvPr id="8" name="矩形 7"/>
          <p:cNvSpPr/>
          <p:nvPr/>
        </p:nvSpPr>
        <p:spPr>
          <a:xfrm>
            <a:off x="3465513" y="2168525"/>
            <a:ext cx="800100" cy="460375"/>
          </a:xfrm>
          <a:prstGeom prst="rect">
            <a:avLst/>
          </a:prstGeom>
        </p:spPr>
        <p:txBody>
          <a:bodyPr wrap="none">
            <a:spAutoFit/>
          </a:bodyPr>
          <a:lstStyle/>
          <a:p>
            <a:pPr algn="just" eaLnBrk="1" hangingPunct="1">
              <a:defRPr/>
            </a:pPr>
            <a:r>
              <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淘宝</a:t>
            </a:r>
          </a:p>
        </p:txBody>
      </p:sp>
      <p:sp>
        <p:nvSpPr>
          <p:cNvPr id="9" name="矩形 8"/>
          <p:cNvSpPr/>
          <p:nvPr/>
        </p:nvSpPr>
        <p:spPr>
          <a:xfrm>
            <a:off x="4233863" y="2201863"/>
            <a:ext cx="800100" cy="461962"/>
          </a:xfrm>
          <a:prstGeom prst="rect">
            <a:avLst/>
          </a:prstGeom>
        </p:spPr>
        <p:txBody>
          <a:bodyPr wrap="none">
            <a:spAutoFit/>
          </a:bodyPr>
          <a:lstStyle/>
          <a:p>
            <a:pPr algn="just" eaLnBrk="1" hangingPunct="1">
              <a:defRPr/>
            </a:pPr>
            <a:r>
              <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微信</a:t>
            </a:r>
          </a:p>
        </p:txBody>
      </p:sp>
      <p:sp>
        <p:nvSpPr>
          <p:cNvPr id="10" name="矩形 9"/>
          <p:cNvSpPr/>
          <p:nvPr/>
        </p:nvSpPr>
        <p:spPr>
          <a:xfrm>
            <a:off x="5054600" y="2106613"/>
            <a:ext cx="1004888" cy="584200"/>
          </a:xfrm>
          <a:prstGeom prst="rect">
            <a:avLst/>
          </a:prstGeom>
        </p:spPr>
        <p:txBody>
          <a:bodyPr wrap="none">
            <a:spAutoFit/>
          </a:bodyPr>
          <a:lstStyle/>
          <a:p>
            <a:pPr algn="just" eaLnBrk="1" hangingPunct="1">
              <a:defRPr/>
            </a:pPr>
            <a:r>
              <a:rPr lang="zh-CN" altLang="en-US" sz="3200" b="1" kern="0" dirty="0">
                <a:solidFill>
                  <a:srgbClr val="F88A44"/>
                </a:solidFill>
                <a:latin typeface="微软雅黑" panose="020B0503020204020204" pitchFamily="34" charset="-122"/>
                <a:ea typeface="微软雅黑" panose="020B0503020204020204" pitchFamily="34" charset="-122"/>
                <a:cs typeface="宋体" panose="02010600030101010101" pitchFamily="2" charset="-122"/>
              </a:rPr>
              <a:t>新闻</a:t>
            </a:r>
          </a:p>
        </p:txBody>
      </p:sp>
      <p:sp>
        <p:nvSpPr>
          <p:cNvPr id="11" name="矩形 10"/>
          <p:cNvSpPr/>
          <p:nvPr/>
        </p:nvSpPr>
        <p:spPr>
          <a:xfrm rot="5400000">
            <a:off x="5540375" y="2506663"/>
            <a:ext cx="1416050" cy="584200"/>
          </a:xfrm>
          <a:prstGeom prst="rect">
            <a:avLst/>
          </a:prstGeom>
        </p:spPr>
        <p:txBody>
          <a:bodyPr wrap="none">
            <a:spAutoFit/>
          </a:bodyPr>
          <a:lstStyle/>
          <a:p>
            <a:pPr algn="just" eaLnBrk="1" hangingPunct="1">
              <a:defRPr/>
            </a:pPr>
            <a:r>
              <a:rPr lang="zh-CN" altLang="en-US" sz="3200" b="1" kern="0" dirty="0">
                <a:solidFill>
                  <a:srgbClr val="1E1D3A"/>
                </a:solidFill>
                <a:latin typeface="微软雅黑" panose="020B0503020204020204" pitchFamily="34" charset="-122"/>
                <a:ea typeface="微软雅黑" panose="020B0503020204020204" pitchFamily="34" charset="-122"/>
                <a:cs typeface="宋体" panose="02010600030101010101" pitchFamily="2" charset="-122"/>
              </a:rPr>
              <a:t>钓鱼岛</a:t>
            </a:r>
          </a:p>
        </p:txBody>
      </p:sp>
      <p:sp>
        <p:nvSpPr>
          <p:cNvPr id="12" name="矩形 11"/>
          <p:cNvSpPr/>
          <p:nvPr/>
        </p:nvSpPr>
        <p:spPr>
          <a:xfrm>
            <a:off x="4327525" y="3708400"/>
            <a:ext cx="1209675" cy="708025"/>
          </a:xfrm>
          <a:prstGeom prst="rect">
            <a:avLst/>
          </a:prstGeom>
        </p:spPr>
        <p:txBody>
          <a:bodyPr wrap="none">
            <a:spAutoFit/>
          </a:bodyPr>
          <a:lstStyle/>
          <a:p>
            <a:pPr algn="just" eaLnBrk="1" hangingPunct="1">
              <a:defRPr/>
            </a:pPr>
            <a:r>
              <a:rPr lang="zh-CN" altLang="en-US" sz="4000" b="1" kern="0" dirty="0">
                <a:solidFill>
                  <a:srgbClr val="1E1D3A"/>
                </a:solidFill>
                <a:latin typeface="微软雅黑" panose="020B0503020204020204" pitchFamily="34" charset="-122"/>
                <a:ea typeface="微软雅黑" panose="020B0503020204020204" pitchFamily="34" charset="-122"/>
                <a:cs typeface="宋体" panose="02010600030101010101" pitchFamily="2" charset="-122"/>
              </a:rPr>
              <a:t>美女</a:t>
            </a:r>
          </a:p>
        </p:txBody>
      </p:sp>
      <p:sp>
        <p:nvSpPr>
          <p:cNvPr id="13" name="矩形 12"/>
          <p:cNvSpPr/>
          <p:nvPr/>
        </p:nvSpPr>
        <p:spPr>
          <a:xfrm>
            <a:off x="6451600" y="2940050"/>
            <a:ext cx="1004888" cy="584200"/>
          </a:xfrm>
          <a:prstGeom prst="rect">
            <a:avLst/>
          </a:prstGeom>
        </p:spPr>
        <p:txBody>
          <a:bodyPr wrap="none">
            <a:spAutoFit/>
          </a:bodyPr>
          <a:lstStyle/>
          <a:p>
            <a:pPr algn="just" eaLnBrk="1" hangingPunct="1">
              <a:defRPr/>
            </a:pPr>
            <a:r>
              <a:rPr lang="zh-CN" altLang="en-US" sz="3200" b="1" kern="0" dirty="0">
                <a:solidFill>
                  <a:srgbClr val="F88A44"/>
                </a:solidFill>
                <a:latin typeface="微软雅黑" panose="020B0503020204020204" pitchFamily="34" charset="-122"/>
                <a:ea typeface="微软雅黑" panose="020B0503020204020204" pitchFamily="34" charset="-122"/>
                <a:cs typeface="宋体" panose="02010600030101010101" pitchFamily="2" charset="-122"/>
              </a:rPr>
              <a:t>笑话</a:t>
            </a:r>
          </a:p>
        </p:txBody>
      </p:sp>
      <p:sp>
        <p:nvSpPr>
          <p:cNvPr id="14" name="矩形 13"/>
          <p:cNvSpPr/>
          <p:nvPr/>
        </p:nvSpPr>
        <p:spPr>
          <a:xfrm>
            <a:off x="2122488" y="2770188"/>
            <a:ext cx="1108075" cy="646112"/>
          </a:xfrm>
          <a:prstGeom prst="rect">
            <a:avLst/>
          </a:prstGeom>
        </p:spPr>
        <p:txBody>
          <a:bodyPr wrap="none">
            <a:spAutoFit/>
          </a:bodyPr>
          <a:lstStyle/>
          <a:p>
            <a:pPr algn="just" eaLnBrk="1" hangingPunct="1">
              <a:defRPr/>
            </a:pPr>
            <a:r>
              <a:rPr lang="zh-CN" altLang="en-US" sz="3600" b="1" kern="0" dirty="0">
                <a:solidFill>
                  <a:srgbClr val="1E1D3A"/>
                </a:solidFill>
                <a:latin typeface="微软雅黑" panose="020B0503020204020204" pitchFamily="34" charset="-122"/>
                <a:ea typeface="微软雅黑" panose="020B0503020204020204" pitchFamily="34" charset="-122"/>
                <a:cs typeface="宋体" panose="02010600030101010101" pitchFamily="2" charset="-122"/>
              </a:rPr>
              <a:t>军事</a:t>
            </a:r>
          </a:p>
        </p:txBody>
      </p:sp>
      <p:sp>
        <p:nvSpPr>
          <p:cNvPr id="15" name="矩形 14"/>
          <p:cNvSpPr/>
          <p:nvPr/>
        </p:nvSpPr>
        <p:spPr>
          <a:xfrm>
            <a:off x="2270125" y="3324225"/>
            <a:ext cx="2236788" cy="584200"/>
          </a:xfrm>
          <a:prstGeom prst="rect">
            <a:avLst/>
          </a:prstGeom>
        </p:spPr>
        <p:txBody>
          <a:bodyPr wrap="none">
            <a:spAutoFit/>
          </a:bodyPr>
          <a:lstStyle/>
          <a:p>
            <a:pPr algn="just" eaLnBrk="1" hangingPunct="1">
              <a:defRPr/>
            </a:pPr>
            <a:r>
              <a:rPr lang="zh-CN" altLang="en-US" sz="3200" b="1" kern="0">
                <a:solidFill>
                  <a:srgbClr val="F88A44"/>
                </a:solidFill>
                <a:latin typeface="微软雅黑" panose="020B0503020204020204" pitchFamily="34" charset="-122"/>
                <a:ea typeface="微软雅黑" panose="020B0503020204020204" pitchFamily="34" charset="-122"/>
                <a:cs typeface="宋体" panose="02010600030101010101" pitchFamily="2" charset="-122"/>
              </a:rPr>
              <a:t>中国好声音</a:t>
            </a:r>
            <a:endParaRPr lang="zh-CN" altLang="en-US" sz="3200" b="1" kern="0" dirty="0">
              <a:solidFill>
                <a:srgbClr val="F88A44"/>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6" name="矩形 15"/>
          <p:cNvSpPr/>
          <p:nvPr/>
        </p:nvSpPr>
        <p:spPr>
          <a:xfrm>
            <a:off x="3141663" y="2551113"/>
            <a:ext cx="2954337" cy="923925"/>
          </a:xfrm>
          <a:prstGeom prst="rect">
            <a:avLst/>
          </a:prstGeom>
        </p:spPr>
        <p:txBody>
          <a:bodyPr wrap="none">
            <a:spAutoFit/>
          </a:bodyPr>
          <a:lstStyle/>
          <a:p>
            <a:pPr algn="just" eaLnBrk="1" hangingPunct="1">
              <a:defRPr/>
            </a:pPr>
            <a:r>
              <a:rPr lang="zh-CN" altLang="en-US" sz="5400" b="1" kern="0" dirty="0">
                <a:solidFill>
                  <a:srgbClr val="1E1D3A"/>
                </a:solidFill>
                <a:latin typeface="微软雅黑" panose="020B0503020204020204" pitchFamily="34" charset="-122"/>
                <a:ea typeface="微软雅黑" panose="020B0503020204020204" pitchFamily="34" charset="-122"/>
                <a:cs typeface="宋体" panose="02010600030101010101" pitchFamily="2" charset="-122"/>
              </a:rPr>
              <a:t>京东商场</a:t>
            </a:r>
          </a:p>
        </p:txBody>
      </p:sp>
      <p:sp>
        <p:nvSpPr>
          <p:cNvPr id="17" name="矩形 16"/>
          <p:cNvSpPr/>
          <p:nvPr/>
        </p:nvSpPr>
        <p:spPr>
          <a:xfrm>
            <a:off x="5432425" y="3346450"/>
            <a:ext cx="1108075" cy="646113"/>
          </a:xfrm>
          <a:prstGeom prst="rect">
            <a:avLst/>
          </a:prstGeom>
        </p:spPr>
        <p:txBody>
          <a:bodyPr wrap="none">
            <a:spAutoFit/>
          </a:bodyPr>
          <a:lstStyle/>
          <a:p>
            <a:pPr algn="just" eaLnBrk="1" hangingPunct="1">
              <a:defRPr/>
            </a:pPr>
            <a:r>
              <a:rPr lang="zh-CN" altLang="en-US" sz="3600" b="1" kern="0" dirty="0">
                <a:solidFill>
                  <a:srgbClr val="F88A44"/>
                </a:solidFill>
                <a:latin typeface="微软雅黑" panose="020B0503020204020204" pitchFamily="34" charset="-122"/>
                <a:ea typeface="微软雅黑" panose="020B0503020204020204" pitchFamily="34" charset="-122"/>
                <a:cs typeface="宋体" panose="02010600030101010101" pitchFamily="2" charset="-122"/>
              </a:rPr>
              <a:t>快播</a:t>
            </a:r>
          </a:p>
        </p:txBody>
      </p:sp>
      <p:sp>
        <p:nvSpPr>
          <p:cNvPr id="18" name="矩形 17"/>
          <p:cNvSpPr/>
          <p:nvPr/>
        </p:nvSpPr>
        <p:spPr>
          <a:xfrm>
            <a:off x="4384675" y="3362325"/>
            <a:ext cx="800100" cy="461963"/>
          </a:xfrm>
          <a:prstGeom prst="rect">
            <a:avLst/>
          </a:prstGeom>
        </p:spPr>
        <p:txBody>
          <a:bodyPr wrap="none">
            <a:spAutoFit/>
          </a:bodyPr>
          <a:lstStyle/>
          <a:p>
            <a:pPr algn="just" eaLnBrk="1" hangingPunct="1">
              <a:defRPr/>
            </a:pPr>
            <a:r>
              <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优酷</a:t>
            </a:r>
          </a:p>
        </p:txBody>
      </p:sp>
      <p:sp>
        <p:nvSpPr>
          <p:cNvPr id="20" name="矩形 19"/>
          <p:cNvSpPr/>
          <p:nvPr/>
        </p:nvSpPr>
        <p:spPr>
          <a:xfrm>
            <a:off x="1604963" y="3286125"/>
            <a:ext cx="801687" cy="460375"/>
          </a:xfrm>
          <a:prstGeom prst="rect">
            <a:avLst/>
          </a:prstGeom>
        </p:spPr>
        <p:txBody>
          <a:bodyPr wrap="none">
            <a:spAutoFit/>
          </a:bodyPr>
          <a:lstStyle/>
          <a:p>
            <a:pPr algn="just" eaLnBrk="1" hangingPunct="1">
              <a:defRPr/>
            </a:pPr>
            <a:r>
              <a:rPr lang="zh-CN" altLang="en-US" sz="24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笑话</a:t>
            </a:r>
          </a:p>
        </p:txBody>
      </p:sp>
      <p:sp>
        <p:nvSpPr>
          <p:cNvPr id="21" name="矩形 20"/>
          <p:cNvSpPr/>
          <p:nvPr/>
        </p:nvSpPr>
        <p:spPr>
          <a:xfrm rot="5400000">
            <a:off x="2918619" y="2050257"/>
            <a:ext cx="800100" cy="461962"/>
          </a:xfrm>
          <a:prstGeom prst="rect">
            <a:avLst/>
          </a:prstGeom>
        </p:spPr>
        <p:txBody>
          <a:bodyPr wrap="none">
            <a:spAutoFit/>
          </a:bodyPr>
          <a:lstStyle/>
          <a:p>
            <a:pPr algn="just" eaLnBrk="1" hangingPunct="1">
              <a:defRPr/>
            </a:pPr>
            <a:r>
              <a:rPr lang="zh-CN" altLang="en-US" sz="2400" b="1" kern="0" dirty="0">
                <a:solidFill>
                  <a:srgbClr val="F88A44"/>
                </a:solidFill>
                <a:latin typeface="微软雅黑" panose="020B0503020204020204" pitchFamily="34" charset="-122"/>
                <a:ea typeface="微软雅黑" panose="020B0503020204020204" pitchFamily="34" charset="-122"/>
                <a:cs typeface="宋体" panose="02010600030101010101" pitchFamily="2" charset="-122"/>
              </a:rPr>
              <a:t>微博</a:t>
            </a: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73188" y="569913"/>
            <a:ext cx="5761037" cy="1138237"/>
          </a:xfrm>
          <a:prstGeom prst="rect">
            <a:avLst/>
          </a:prstGeom>
        </p:spPr>
        <p:txBody>
          <a:bodyPr>
            <a:spAutoFit/>
          </a:bodyPr>
          <a:lstStyle/>
          <a:p>
            <a:pPr algn="just" eaLnBrk="1" hangingPunct="1">
              <a:defRPr/>
            </a:pPr>
            <a:r>
              <a:rPr lang="en-US"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2014</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年，中国的在线游戏市场规模将超过</a:t>
            </a:r>
            <a:r>
              <a:rPr lang="en-US" altLang="zh-CN" sz="40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80</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亿美元</a:t>
            </a:r>
            <a:endPar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8435"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18436" name="组合 111"/>
          <p:cNvGrpSpPr>
            <a:grpSpLocks/>
          </p:cNvGrpSpPr>
          <p:nvPr/>
        </p:nvGrpSpPr>
        <p:grpSpPr bwMode="auto">
          <a:xfrm>
            <a:off x="5067300" y="1095375"/>
            <a:ext cx="1544638" cy="4048125"/>
            <a:chOff x="5067301" y="1095375"/>
            <a:chExt cx="1544638" cy="4048125"/>
          </a:xfrm>
        </p:grpSpPr>
        <p:sp>
          <p:nvSpPr>
            <p:cNvPr id="18471" name="Freeform 43"/>
            <p:cNvSpPr>
              <a:spLocks/>
            </p:cNvSpPr>
            <p:nvPr/>
          </p:nvSpPr>
          <p:spPr bwMode="auto">
            <a:xfrm>
              <a:off x="5657851" y="3968750"/>
              <a:ext cx="954088" cy="1174750"/>
            </a:xfrm>
            <a:custGeom>
              <a:avLst/>
              <a:gdLst>
                <a:gd name="T0" fmla="*/ 954088 w 601"/>
                <a:gd name="T1" fmla="*/ 839788 h 740"/>
                <a:gd name="T2" fmla="*/ 954088 w 601"/>
                <a:gd name="T3" fmla="*/ 1174750 h 740"/>
                <a:gd name="T4" fmla="*/ 141288 w 601"/>
                <a:gd name="T5" fmla="*/ 1174750 h 740"/>
                <a:gd name="T6" fmla="*/ 26988 w 601"/>
                <a:gd name="T7" fmla="*/ 284163 h 740"/>
                <a:gd name="T8" fmla="*/ 26988 w 601"/>
                <a:gd name="T9" fmla="*/ 279400 h 740"/>
                <a:gd name="T10" fmla="*/ 0 w 601"/>
                <a:gd name="T11" fmla="*/ 158750 h 740"/>
                <a:gd name="T12" fmla="*/ 576263 w 601"/>
                <a:gd name="T13" fmla="*/ 36513 h 740"/>
                <a:gd name="T14" fmla="*/ 636588 w 601"/>
                <a:gd name="T15" fmla="*/ 22225 h 740"/>
                <a:gd name="T16" fmla="*/ 744538 w 601"/>
                <a:gd name="T17" fmla="*/ 0 h 740"/>
                <a:gd name="T18" fmla="*/ 954088 w 601"/>
                <a:gd name="T19" fmla="*/ 839788 h 7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1" h="740">
                  <a:moveTo>
                    <a:pt x="601" y="529"/>
                  </a:moveTo>
                  <a:lnTo>
                    <a:pt x="601" y="740"/>
                  </a:lnTo>
                  <a:lnTo>
                    <a:pt x="89" y="740"/>
                  </a:lnTo>
                  <a:lnTo>
                    <a:pt x="17" y="179"/>
                  </a:lnTo>
                  <a:lnTo>
                    <a:pt x="17" y="176"/>
                  </a:lnTo>
                  <a:lnTo>
                    <a:pt x="0" y="100"/>
                  </a:lnTo>
                  <a:lnTo>
                    <a:pt x="363" y="23"/>
                  </a:lnTo>
                  <a:lnTo>
                    <a:pt x="401" y="14"/>
                  </a:lnTo>
                  <a:lnTo>
                    <a:pt x="469" y="0"/>
                  </a:lnTo>
                  <a:lnTo>
                    <a:pt x="601" y="529"/>
                  </a:lnTo>
                  <a:close/>
                </a:path>
              </a:pathLst>
            </a:cu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72" name="Freeform 44"/>
            <p:cNvSpPr>
              <a:spLocks/>
            </p:cNvSpPr>
            <p:nvPr/>
          </p:nvSpPr>
          <p:spPr bwMode="auto">
            <a:xfrm>
              <a:off x="5657851" y="3968750"/>
              <a:ext cx="954088" cy="1174750"/>
            </a:xfrm>
            <a:custGeom>
              <a:avLst/>
              <a:gdLst>
                <a:gd name="T0" fmla="*/ 954088 w 601"/>
                <a:gd name="T1" fmla="*/ 839788 h 740"/>
                <a:gd name="T2" fmla="*/ 954088 w 601"/>
                <a:gd name="T3" fmla="*/ 1174750 h 740"/>
                <a:gd name="T4" fmla="*/ 141288 w 601"/>
                <a:gd name="T5" fmla="*/ 1174750 h 740"/>
                <a:gd name="T6" fmla="*/ 26988 w 601"/>
                <a:gd name="T7" fmla="*/ 284163 h 740"/>
                <a:gd name="T8" fmla="*/ 26988 w 601"/>
                <a:gd name="T9" fmla="*/ 279400 h 740"/>
                <a:gd name="T10" fmla="*/ 0 w 601"/>
                <a:gd name="T11" fmla="*/ 158750 h 740"/>
                <a:gd name="T12" fmla="*/ 576263 w 601"/>
                <a:gd name="T13" fmla="*/ 36513 h 740"/>
                <a:gd name="T14" fmla="*/ 636588 w 601"/>
                <a:gd name="T15" fmla="*/ 22225 h 740"/>
                <a:gd name="T16" fmla="*/ 744538 w 601"/>
                <a:gd name="T17" fmla="*/ 0 h 740"/>
                <a:gd name="T18" fmla="*/ 954088 w 601"/>
                <a:gd name="T19" fmla="*/ 839788 h 7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1" h="740">
                  <a:moveTo>
                    <a:pt x="601" y="529"/>
                  </a:moveTo>
                  <a:lnTo>
                    <a:pt x="601" y="740"/>
                  </a:lnTo>
                  <a:lnTo>
                    <a:pt x="89" y="740"/>
                  </a:lnTo>
                  <a:lnTo>
                    <a:pt x="17" y="179"/>
                  </a:lnTo>
                  <a:lnTo>
                    <a:pt x="17" y="176"/>
                  </a:lnTo>
                  <a:lnTo>
                    <a:pt x="0" y="100"/>
                  </a:lnTo>
                  <a:lnTo>
                    <a:pt x="363" y="23"/>
                  </a:lnTo>
                  <a:lnTo>
                    <a:pt x="401" y="14"/>
                  </a:lnTo>
                  <a:lnTo>
                    <a:pt x="469" y="0"/>
                  </a:lnTo>
                  <a:lnTo>
                    <a:pt x="601" y="52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73" name="Freeform 45"/>
            <p:cNvSpPr>
              <a:spLocks/>
            </p:cNvSpPr>
            <p:nvPr/>
          </p:nvSpPr>
          <p:spPr bwMode="auto">
            <a:xfrm>
              <a:off x="5340351" y="1976438"/>
              <a:ext cx="168275" cy="279400"/>
            </a:xfrm>
            <a:custGeom>
              <a:avLst/>
              <a:gdLst>
                <a:gd name="T0" fmla="*/ 168275 w 106"/>
                <a:gd name="T1" fmla="*/ 252413 h 176"/>
                <a:gd name="T2" fmla="*/ 58738 w 106"/>
                <a:gd name="T3" fmla="*/ 279400 h 176"/>
                <a:gd name="T4" fmla="*/ 0 w 106"/>
                <a:gd name="T5" fmla="*/ 26988 h 176"/>
                <a:gd name="T6" fmla="*/ 26988 w 106"/>
                <a:gd name="T7" fmla="*/ 17463 h 176"/>
                <a:gd name="T8" fmla="*/ 68263 w 106"/>
                <a:gd name="T9" fmla="*/ 9525 h 176"/>
                <a:gd name="T10" fmla="*/ 107950 w 106"/>
                <a:gd name="T11" fmla="*/ 0 h 176"/>
                <a:gd name="T12" fmla="*/ 168275 w 106"/>
                <a:gd name="T13" fmla="*/ 252413 h 1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6" h="176">
                  <a:moveTo>
                    <a:pt x="106" y="159"/>
                  </a:moveTo>
                  <a:lnTo>
                    <a:pt x="37" y="176"/>
                  </a:lnTo>
                  <a:lnTo>
                    <a:pt x="0" y="17"/>
                  </a:lnTo>
                  <a:lnTo>
                    <a:pt x="17" y="11"/>
                  </a:lnTo>
                  <a:lnTo>
                    <a:pt x="43" y="6"/>
                  </a:lnTo>
                  <a:lnTo>
                    <a:pt x="68" y="0"/>
                  </a:lnTo>
                  <a:lnTo>
                    <a:pt x="106" y="159"/>
                  </a:lnTo>
                  <a:close/>
                </a:path>
              </a:pathLst>
            </a:custGeom>
            <a:solidFill>
              <a:srgbClr val="CCCCC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74" name="Freeform 46"/>
            <p:cNvSpPr>
              <a:spLocks/>
            </p:cNvSpPr>
            <p:nvPr/>
          </p:nvSpPr>
          <p:spPr bwMode="auto">
            <a:xfrm>
              <a:off x="5067301" y="2211388"/>
              <a:ext cx="463550" cy="460375"/>
            </a:xfrm>
            <a:custGeom>
              <a:avLst/>
              <a:gdLst>
                <a:gd name="T0" fmla="*/ 381747 w 102"/>
                <a:gd name="T1" fmla="*/ 0 h 102"/>
                <a:gd name="T2" fmla="*/ 463550 w 102"/>
                <a:gd name="T3" fmla="*/ 370105 h 102"/>
                <a:gd name="T4" fmla="*/ 59080 w 102"/>
                <a:gd name="T5" fmla="*/ 460375 h 102"/>
                <a:gd name="T6" fmla="*/ 0 w 102"/>
                <a:gd name="T7" fmla="*/ 180539 h 102"/>
                <a:gd name="T8" fmla="*/ 381747 w 102"/>
                <a:gd name="T9" fmla="*/ 0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02">
                  <a:moveTo>
                    <a:pt x="84" y="0"/>
                  </a:moveTo>
                  <a:cubicBezTo>
                    <a:pt x="102" y="82"/>
                    <a:pt x="102" y="82"/>
                    <a:pt x="102" y="82"/>
                  </a:cubicBezTo>
                  <a:cubicBezTo>
                    <a:pt x="13" y="102"/>
                    <a:pt x="13" y="102"/>
                    <a:pt x="13" y="102"/>
                  </a:cubicBezTo>
                  <a:cubicBezTo>
                    <a:pt x="0" y="40"/>
                    <a:pt x="0" y="40"/>
                    <a:pt x="0" y="40"/>
                  </a:cubicBezTo>
                  <a:cubicBezTo>
                    <a:pt x="0" y="40"/>
                    <a:pt x="35" y="11"/>
                    <a:pt x="84" y="0"/>
                  </a:cubicBezTo>
                </a:path>
              </a:pathLst>
            </a:custGeom>
            <a:solidFill>
              <a:srgbClr val="F2F2F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75" name="Freeform 47"/>
            <p:cNvSpPr>
              <a:spLocks/>
            </p:cNvSpPr>
            <p:nvPr/>
          </p:nvSpPr>
          <p:spPr bwMode="auto">
            <a:xfrm>
              <a:off x="5448301" y="2189163"/>
              <a:ext cx="487363" cy="392113"/>
            </a:xfrm>
            <a:custGeom>
              <a:avLst/>
              <a:gdLst>
                <a:gd name="T0" fmla="*/ 423596 w 107"/>
                <a:gd name="T1" fmla="*/ 22535 h 87"/>
                <a:gd name="T2" fmla="*/ 487363 w 107"/>
                <a:gd name="T3" fmla="*/ 301972 h 87"/>
                <a:gd name="T4" fmla="*/ 81986 w 107"/>
                <a:gd name="T5" fmla="*/ 392113 h 87"/>
                <a:gd name="T6" fmla="*/ 0 w 107"/>
                <a:gd name="T7" fmla="*/ 22535 h 87"/>
                <a:gd name="T8" fmla="*/ 296062 w 107"/>
                <a:gd name="T9" fmla="*/ 4507 h 87"/>
                <a:gd name="T10" fmla="*/ 423596 w 107"/>
                <a:gd name="T11" fmla="*/ 22535 h 8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7" h="87">
                  <a:moveTo>
                    <a:pt x="93" y="5"/>
                  </a:moveTo>
                  <a:cubicBezTo>
                    <a:pt x="107" y="67"/>
                    <a:pt x="107" y="67"/>
                    <a:pt x="107" y="67"/>
                  </a:cubicBezTo>
                  <a:cubicBezTo>
                    <a:pt x="18" y="87"/>
                    <a:pt x="18" y="87"/>
                    <a:pt x="18" y="87"/>
                  </a:cubicBezTo>
                  <a:cubicBezTo>
                    <a:pt x="0" y="5"/>
                    <a:pt x="0" y="5"/>
                    <a:pt x="0" y="5"/>
                  </a:cubicBezTo>
                  <a:cubicBezTo>
                    <a:pt x="24" y="0"/>
                    <a:pt x="48" y="0"/>
                    <a:pt x="65" y="1"/>
                  </a:cubicBezTo>
                  <a:cubicBezTo>
                    <a:pt x="82" y="3"/>
                    <a:pt x="93" y="5"/>
                    <a:pt x="93" y="5"/>
                  </a:cubicBezTo>
                </a:path>
              </a:pathLst>
            </a:custGeom>
            <a:solidFill>
              <a:srgbClr val="D9DBD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76" name="Freeform 48"/>
            <p:cNvSpPr>
              <a:spLocks/>
            </p:cNvSpPr>
            <p:nvPr/>
          </p:nvSpPr>
          <p:spPr bwMode="auto">
            <a:xfrm>
              <a:off x="5126038" y="2490788"/>
              <a:ext cx="944563" cy="895350"/>
            </a:xfrm>
            <a:custGeom>
              <a:avLst/>
              <a:gdLst>
                <a:gd name="T0" fmla="*/ 894610 w 208"/>
                <a:gd name="T1" fmla="*/ 388889 h 198"/>
                <a:gd name="T2" fmla="*/ 581270 w 208"/>
                <a:gd name="T3" fmla="*/ 877262 h 198"/>
                <a:gd name="T4" fmla="*/ 317882 w 208"/>
                <a:gd name="T5" fmla="*/ 850130 h 198"/>
                <a:gd name="T6" fmla="*/ 267929 w 208"/>
                <a:gd name="T7" fmla="*/ 822998 h 198"/>
                <a:gd name="T8" fmla="*/ 86282 w 208"/>
                <a:gd name="T9" fmla="*/ 565246 h 198"/>
                <a:gd name="T10" fmla="*/ 0 w 208"/>
                <a:gd name="T11" fmla="*/ 180879 h 198"/>
                <a:gd name="T12" fmla="*/ 740210 w 208"/>
                <a:gd name="T13" fmla="*/ 13566 h 198"/>
                <a:gd name="T14" fmla="*/ 808328 w 208"/>
                <a:gd name="T15" fmla="*/ 0 h 198"/>
                <a:gd name="T16" fmla="*/ 894610 w 208"/>
                <a:gd name="T17" fmla="*/ 388889 h 1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8" h="198">
                  <a:moveTo>
                    <a:pt x="197" y="86"/>
                  </a:moveTo>
                  <a:cubicBezTo>
                    <a:pt x="208" y="135"/>
                    <a:pt x="177" y="183"/>
                    <a:pt x="128" y="194"/>
                  </a:cubicBezTo>
                  <a:cubicBezTo>
                    <a:pt x="108" y="198"/>
                    <a:pt x="87" y="196"/>
                    <a:pt x="70" y="188"/>
                  </a:cubicBezTo>
                  <a:cubicBezTo>
                    <a:pt x="66" y="186"/>
                    <a:pt x="63" y="184"/>
                    <a:pt x="59" y="182"/>
                  </a:cubicBezTo>
                  <a:cubicBezTo>
                    <a:pt x="40" y="169"/>
                    <a:pt x="25" y="149"/>
                    <a:pt x="19" y="125"/>
                  </a:cubicBezTo>
                  <a:cubicBezTo>
                    <a:pt x="0" y="40"/>
                    <a:pt x="0" y="40"/>
                    <a:pt x="0" y="40"/>
                  </a:cubicBezTo>
                  <a:cubicBezTo>
                    <a:pt x="163" y="3"/>
                    <a:pt x="163" y="3"/>
                    <a:pt x="163" y="3"/>
                  </a:cubicBezTo>
                  <a:cubicBezTo>
                    <a:pt x="178" y="0"/>
                    <a:pt x="178" y="0"/>
                    <a:pt x="178" y="0"/>
                  </a:cubicBezTo>
                  <a:cubicBezTo>
                    <a:pt x="197" y="86"/>
                    <a:pt x="197" y="86"/>
                    <a:pt x="197" y="86"/>
                  </a:cubicBezTo>
                </a:path>
              </a:pathLst>
            </a:custGeom>
            <a:solidFill>
              <a:srgbClr val="F2F2F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77" name="Freeform 49"/>
            <p:cNvSpPr>
              <a:spLocks/>
            </p:cNvSpPr>
            <p:nvPr/>
          </p:nvSpPr>
          <p:spPr bwMode="auto">
            <a:xfrm>
              <a:off x="5448301" y="2397125"/>
              <a:ext cx="131763" cy="269875"/>
            </a:xfrm>
            <a:custGeom>
              <a:avLst/>
              <a:gdLst>
                <a:gd name="T0" fmla="*/ 95415 w 29"/>
                <a:gd name="T1" fmla="*/ 269875 h 60"/>
                <a:gd name="T2" fmla="*/ 72697 w 29"/>
                <a:gd name="T3" fmla="*/ 269875 h 60"/>
                <a:gd name="T4" fmla="*/ 68153 w 29"/>
                <a:gd name="T5" fmla="*/ 265377 h 60"/>
                <a:gd name="T6" fmla="*/ 45436 w 29"/>
                <a:gd name="T7" fmla="*/ 238390 h 60"/>
                <a:gd name="T8" fmla="*/ 4544 w 29"/>
                <a:gd name="T9" fmla="*/ 49477 h 60"/>
                <a:gd name="T10" fmla="*/ 36348 w 29"/>
                <a:gd name="T11" fmla="*/ 0 h 60"/>
                <a:gd name="T12" fmla="*/ 63610 w 29"/>
                <a:gd name="T13" fmla="*/ 4498 h 60"/>
                <a:gd name="T14" fmla="*/ 81784 w 29"/>
                <a:gd name="T15" fmla="*/ 31485 h 60"/>
                <a:gd name="T16" fmla="*/ 81784 w 29"/>
                <a:gd name="T17" fmla="*/ 31485 h 60"/>
                <a:gd name="T18" fmla="*/ 127219 w 29"/>
                <a:gd name="T19" fmla="*/ 224896 h 60"/>
                <a:gd name="T20" fmla="*/ 95415 w 29"/>
                <a:gd name="T21" fmla="*/ 269875 h 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 h="60">
                  <a:moveTo>
                    <a:pt x="21" y="60"/>
                  </a:moveTo>
                  <a:cubicBezTo>
                    <a:pt x="19" y="60"/>
                    <a:pt x="18" y="60"/>
                    <a:pt x="16" y="60"/>
                  </a:cubicBezTo>
                  <a:cubicBezTo>
                    <a:pt x="16" y="60"/>
                    <a:pt x="15" y="59"/>
                    <a:pt x="15" y="59"/>
                  </a:cubicBezTo>
                  <a:cubicBezTo>
                    <a:pt x="13" y="58"/>
                    <a:pt x="11" y="56"/>
                    <a:pt x="10" y="53"/>
                  </a:cubicBezTo>
                  <a:cubicBezTo>
                    <a:pt x="1" y="11"/>
                    <a:pt x="1" y="11"/>
                    <a:pt x="1" y="11"/>
                  </a:cubicBezTo>
                  <a:cubicBezTo>
                    <a:pt x="0" y="6"/>
                    <a:pt x="3" y="1"/>
                    <a:pt x="8" y="0"/>
                  </a:cubicBezTo>
                  <a:cubicBezTo>
                    <a:pt x="10" y="0"/>
                    <a:pt x="12" y="0"/>
                    <a:pt x="14" y="1"/>
                  </a:cubicBezTo>
                  <a:cubicBezTo>
                    <a:pt x="16" y="2"/>
                    <a:pt x="18" y="4"/>
                    <a:pt x="18" y="7"/>
                  </a:cubicBezTo>
                  <a:cubicBezTo>
                    <a:pt x="18" y="7"/>
                    <a:pt x="18" y="7"/>
                    <a:pt x="18" y="7"/>
                  </a:cubicBezTo>
                  <a:cubicBezTo>
                    <a:pt x="28" y="50"/>
                    <a:pt x="28" y="50"/>
                    <a:pt x="28" y="50"/>
                  </a:cubicBezTo>
                  <a:cubicBezTo>
                    <a:pt x="29" y="54"/>
                    <a:pt x="26" y="59"/>
                    <a:pt x="21" y="60"/>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78" name="Freeform 50"/>
            <p:cNvSpPr>
              <a:spLocks/>
            </p:cNvSpPr>
            <p:nvPr/>
          </p:nvSpPr>
          <p:spPr bwMode="auto">
            <a:xfrm>
              <a:off x="6267451" y="3878263"/>
              <a:ext cx="7938" cy="53975"/>
            </a:xfrm>
            <a:custGeom>
              <a:avLst/>
              <a:gdLst>
                <a:gd name="T0" fmla="*/ 0 w 5"/>
                <a:gd name="T1" fmla="*/ 0 h 34"/>
                <a:gd name="T2" fmla="*/ 0 w 5"/>
                <a:gd name="T3" fmla="*/ 0 h 34"/>
                <a:gd name="T4" fmla="*/ 7938 w 5"/>
                <a:gd name="T5" fmla="*/ 53975 h 34"/>
                <a:gd name="T6" fmla="*/ 0 w 5"/>
                <a:gd name="T7" fmla="*/ 0 h 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34">
                  <a:moveTo>
                    <a:pt x="0" y="0"/>
                  </a:moveTo>
                  <a:lnTo>
                    <a:pt x="0" y="0"/>
                  </a:lnTo>
                  <a:lnTo>
                    <a:pt x="5" y="34"/>
                  </a:lnTo>
                  <a:lnTo>
                    <a:pt x="0" y="0"/>
                  </a:lnTo>
                  <a:close/>
                </a:path>
              </a:pathLst>
            </a:custGeom>
            <a:solidFill>
              <a:srgbClr val="2F977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79" name="Freeform 51"/>
            <p:cNvSpPr>
              <a:spLocks/>
            </p:cNvSpPr>
            <p:nvPr/>
          </p:nvSpPr>
          <p:spPr bwMode="auto">
            <a:xfrm>
              <a:off x="5321301" y="2779713"/>
              <a:ext cx="127000" cy="55563"/>
            </a:xfrm>
            <a:custGeom>
              <a:avLst/>
              <a:gdLst>
                <a:gd name="T0" fmla="*/ 18143 w 28"/>
                <a:gd name="T1" fmla="*/ 50933 h 12"/>
                <a:gd name="T2" fmla="*/ 113393 w 28"/>
                <a:gd name="T3" fmla="*/ 18521 h 12"/>
                <a:gd name="T4" fmla="*/ 113393 w 28"/>
                <a:gd name="T5" fmla="*/ 4630 h 12"/>
                <a:gd name="T6" fmla="*/ 13607 w 28"/>
                <a:gd name="T7" fmla="*/ 37042 h 12"/>
                <a:gd name="T8" fmla="*/ 18143 w 28"/>
                <a:gd name="T9" fmla="*/ 50933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2">
                  <a:moveTo>
                    <a:pt x="4" y="11"/>
                  </a:moveTo>
                  <a:cubicBezTo>
                    <a:pt x="11" y="9"/>
                    <a:pt x="18" y="6"/>
                    <a:pt x="25" y="4"/>
                  </a:cubicBezTo>
                  <a:cubicBezTo>
                    <a:pt x="27" y="3"/>
                    <a:pt x="28" y="0"/>
                    <a:pt x="25" y="1"/>
                  </a:cubicBezTo>
                  <a:cubicBezTo>
                    <a:pt x="17" y="2"/>
                    <a:pt x="11" y="6"/>
                    <a:pt x="3" y="8"/>
                  </a:cubicBezTo>
                  <a:cubicBezTo>
                    <a:pt x="1" y="8"/>
                    <a:pt x="0" y="12"/>
                    <a:pt x="4" y="11"/>
                  </a:cubicBezTo>
                  <a:close/>
                </a:path>
              </a:pathLst>
            </a:custGeom>
            <a:solidFill>
              <a:srgbClr val="F6ECE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0" name="Freeform 52"/>
            <p:cNvSpPr>
              <a:spLocks/>
            </p:cNvSpPr>
            <p:nvPr/>
          </p:nvSpPr>
          <p:spPr bwMode="auto">
            <a:xfrm>
              <a:off x="5335588" y="2838450"/>
              <a:ext cx="122238" cy="46038"/>
            </a:xfrm>
            <a:custGeom>
              <a:avLst/>
              <a:gdLst>
                <a:gd name="T0" fmla="*/ 13582 w 27"/>
                <a:gd name="T1" fmla="*/ 46038 h 10"/>
                <a:gd name="T2" fmla="*/ 108656 w 27"/>
                <a:gd name="T3" fmla="*/ 23019 h 10"/>
                <a:gd name="T4" fmla="*/ 108656 w 27"/>
                <a:gd name="T5" fmla="*/ 4604 h 10"/>
                <a:gd name="T6" fmla="*/ 9055 w 27"/>
                <a:gd name="T7" fmla="*/ 27623 h 10"/>
                <a:gd name="T8" fmla="*/ 13582 w 27"/>
                <a:gd name="T9" fmla="*/ 46038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10">
                  <a:moveTo>
                    <a:pt x="3" y="10"/>
                  </a:moveTo>
                  <a:cubicBezTo>
                    <a:pt x="10" y="8"/>
                    <a:pt x="17" y="6"/>
                    <a:pt x="24" y="5"/>
                  </a:cubicBezTo>
                  <a:cubicBezTo>
                    <a:pt x="27" y="4"/>
                    <a:pt x="27" y="0"/>
                    <a:pt x="24" y="1"/>
                  </a:cubicBezTo>
                  <a:cubicBezTo>
                    <a:pt x="17" y="3"/>
                    <a:pt x="10" y="4"/>
                    <a:pt x="2" y="6"/>
                  </a:cubicBezTo>
                  <a:cubicBezTo>
                    <a:pt x="0" y="6"/>
                    <a:pt x="0" y="10"/>
                    <a:pt x="3" y="10"/>
                  </a:cubicBezTo>
                  <a:close/>
                </a:path>
              </a:pathLst>
            </a:custGeom>
            <a:solidFill>
              <a:srgbClr val="F6ECE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1" name="Freeform 53"/>
            <p:cNvSpPr>
              <a:spLocks/>
            </p:cNvSpPr>
            <p:nvPr/>
          </p:nvSpPr>
          <p:spPr bwMode="auto">
            <a:xfrm>
              <a:off x="5240338" y="1095375"/>
              <a:ext cx="676275" cy="944563"/>
            </a:xfrm>
            <a:custGeom>
              <a:avLst/>
              <a:gdLst>
                <a:gd name="T0" fmla="*/ 671736 w 149"/>
                <a:gd name="T1" fmla="*/ 818019 h 209"/>
                <a:gd name="T2" fmla="*/ 517418 w 149"/>
                <a:gd name="T3" fmla="*/ 935524 h 209"/>
                <a:gd name="T4" fmla="*/ 322252 w 149"/>
                <a:gd name="T5" fmla="*/ 601086 h 209"/>
                <a:gd name="T6" fmla="*/ 249632 w 149"/>
                <a:gd name="T7" fmla="*/ 347997 h 209"/>
                <a:gd name="T8" fmla="*/ 131624 w 149"/>
                <a:gd name="T9" fmla="*/ 221453 h 209"/>
                <a:gd name="T10" fmla="*/ 68081 w 149"/>
                <a:gd name="T11" fmla="*/ 456463 h 209"/>
                <a:gd name="T12" fmla="*/ 167934 w 149"/>
                <a:gd name="T13" fmla="*/ 890330 h 209"/>
                <a:gd name="T14" fmla="*/ 127085 w 149"/>
                <a:gd name="T15" fmla="*/ 899369 h 209"/>
                <a:gd name="T16" fmla="*/ 22694 w 149"/>
                <a:gd name="T17" fmla="*/ 442905 h 209"/>
                <a:gd name="T18" fmla="*/ 63543 w 149"/>
                <a:gd name="T19" fmla="*/ 221453 h 209"/>
                <a:gd name="T20" fmla="*/ 213322 w 149"/>
                <a:gd name="T21" fmla="*/ 203375 h 209"/>
                <a:gd name="T22" fmla="*/ 308636 w 149"/>
                <a:gd name="T23" fmla="*/ 370594 h 209"/>
                <a:gd name="T24" fmla="*/ 376717 w 149"/>
                <a:gd name="T25" fmla="*/ 628202 h 209"/>
                <a:gd name="T26" fmla="*/ 458415 w 149"/>
                <a:gd name="T27" fmla="*/ 845135 h 209"/>
                <a:gd name="T28" fmla="*/ 526496 w 149"/>
                <a:gd name="T29" fmla="*/ 903888 h 209"/>
                <a:gd name="T30" fmla="*/ 630887 w 149"/>
                <a:gd name="T31" fmla="*/ 808980 h 209"/>
                <a:gd name="T32" fmla="*/ 540112 w 149"/>
                <a:gd name="T33" fmla="*/ 424827 h 209"/>
                <a:gd name="T34" fmla="*/ 435721 w 149"/>
                <a:gd name="T35" fmla="*/ 9039 h 209"/>
                <a:gd name="T36" fmla="*/ 481108 w 149"/>
                <a:gd name="T37" fmla="*/ 0 h 209"/>
                <a:gd name="T38" fmla="*/ 590039 w 149"/>
                <a:gd name="T39" fmla="*/ 451944 h 209"/>
                <a:gd name="T40" fmla="*/ 649042 w 149"/>
                <a:gd name="T41" fmla="*/ 668877 h 209"/>
                <a:gd name="T42" fmla="*/ 671736 w 149"/>
                <a:gd name="T43" fmla="*/ 818019 h 2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49" h="209">
                  <a:moveTo>
                    <a:pt x="148" y="181"/>
                  </a:moveTo>
                  <a:cubicBezTo>
                    <a:pt x="147" y="197"/>
                    <a:pt x="130" y="209"/>
                    <a:pt x="114" y="207"/>
                  </a:cubicBezTo>
                  <a:cubicBezTo>
                    <a:pt x="84" y="203"/>
                    <a:pt x="77" y="156"/>
                    <a:pt x="71" y="133"/>
                  </a:cubicBezTo>
                  <a:cubicBezTo>
                    <a:pt x="66" y="114"/>
                    <a:pt x="62" y="95"/>
                    <a:pt x="55" y="77"/>
                  </a:cubicBezTo>
                  <a:cubicBezTo>
                    <a:pt x="51" y="66"/>
                    <a:pt x="43" y="47"/>
                    <a:pt x="29" y="49"/>
                  </a:cubicBezTo>
                  <a:cubicBezTo>
                    <a:pt x="6" y="52"/>
                    <a:pt x="13" y="86"/>
                    <a:pt x="15" y="101"/>
                  </a:cubicBezTo>
                  <a:cubicBezTo>
                    <a:pt x="21" y="133"/>
                    <a:pt x="30" y="165"/>
                    <a:pt x="37" y="197"/>
                  </a:cubicBezTo>
                  <a:cubicBezTo>
                    <a:pt x="28" y="199"/>
                    <a:pt x="28" y="199"/>
                    <a:pt x="28" y="199"/>
                  </a:cubicBezTo>
                  <a:cubicBezTo>
                    <a:pt x="20" y="166"/>
                    <a:pt x="10" y="132"/>
                    <a:pt x="5" y="98"/>
                  </a:cubicBezTo>
                  <a:cubicBezTo>
                    <a:pt x="3" y="82"/>
                    <a:pt x="0" y="61"/>
                    <a:pt x="14" y="49"/>
                  </a:cubicBezTo>
                  <a:cubicBezTo>
                    <a:pt x="22" y="42"/>
                    <a:pt x="37" y="39"/>
                    <a:pt x="47" y="45"/>
                  </a:cubicBezTo>
                  <a:cubicBezTo>
                    <a:pt x="58" y="54"/>
                    <a:pt x="64" y="69"/>
                    <a:pt x="68" y="82"/>
                  </a:cubicBezTo>
                  <a:cubicBezTo>
                    <a:pt x="74" y="100"/>
                    <a:pt x="78" y="120"/>
                    <a:pt x="83" y="139"/>
                  </a:cubicBezTo>
                  <a:cubicBezTo>
                    <a:pt x="87" y="155"/>
                    <a:pt x="91" y="173"/>
                    <a:pt x="101" y="187"/>
                  </a:cubicBezTo>
                  <a:cubicBezTo>
                    <a:pt x="105" y="193"/>
                    <a:pt x="110" y="198"/>
                    <a:pt x="116" y="200"/>
                  </a:cubicBezTo>
                  <a:cubicBezTo>
                    <a:pt x="130" y="202"/>
                    <a:pt x="140" y="192"/>
                    <a:pt x="139" y="179"/>
                  </a:cubicBezTo>
                  <a:cubicBezTo>
                    <a:pt x="136" y="150"/>
                    <a:pt x="125" y="122"/>
                    <a:pt x="119" y="94"/>
                  </a:cubicBezTo>
                  <a:cubicBezTo>
                    <a:pt x="112" y="63"/>
                    <a:pt x="104" y="33"/>
                    <a:pt x="96" y="2"/>
                  </a:cubicBezTo>
                  <a:cubicBezTo>
                    <a:pt x="106" y="0"/>
                    <a:pt x="106" y="0"/>
                    <a:pt x="106" y="0"/>
                  </a:cubicBezTo>
                  <a:cubicBezTo>
                    <a:pt x="114" y="33"/>
                    <a:pt x="122" y="66"/>
                    <a:pt x="130" y="100"/>
                  </a:cubicBezTo>
                  <a:cubicBezTo>
                    <a:pt x="134" y="116"/>
                    <a:pt x="139" y="132"/>
                    <a:pt x="143" y="148"/>
                  </a:cubicBezTo>
                  <a:cubicBezTo>
                    <a:pt x="145" y="158"/>
                    <a:pt x="149" y="170"/>
                    <a:pt x="148" y="181"/>
                  </a:cubicBezTo>
                  <a:close/>
                </a:path>
              </a:pathLst>
            </a:custGeom>
            <a:solidFill>
              <a:srgbClr val="E5E5E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2" name="Freeform 54"/>
            <p:cNvSpPr>
              <a:spLocks/>
            </p:cNvSpPr>
            <p:nvPr/>
          </p:nvSpPr>
          <p:spPr bwMode="auto">
            <a:xfrm>
              <a:off x="6107113" y="2771775"/>
              <a:ext cx="0" cy="4763"/>
            </a:xfrm>
            <a:custGeom>
              <a:avLst/>
              <a:gdLst>
                <a:gd name="T0" fmla="*/ 0 h 1"/>
                <a:gd name="T1" fmla="*/ 4763 h 1"/>
                <a:gd name="T2" fmla="*/ 4763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0"/>
                    <a:pt x="0" y="0"/>
                    <a:pt x="0" y="1"/>
                  </a:cubicBezTo>
                  <a:cubicBezTo>
                    <a:pt x="0" y="1"/>
                    <a:pt x="0" y="1"/>
                    <a:pt x="0" y="1"/>
                  </a:cubicBezTo>
                  <a:cubicBezTo>
                    <a:pt x="0" y="1"/>
                    <a:pt x="0" y="0"/>
                    <a:pt x="0" y="0"/>
                  </a:cubicBezTo>
                </a:path>
              </a:pathLst>
            </a:custGeom>
            <a:solidFill>
              <a:srgbClr val="CECEC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3" name="Freeform 55"/>
            <p:cNvSpPr>
              <a:spLocks/>
            </p:cNvSpPr>
            <p:nvPr/>
          </p:nvSpPr>
          <p:spPr bwMode="auto">
            <a:xfrm>
              <a:off x="5276851" y="2495550"/>
              <a:ext cx="90488" cy="46038"/>
            </a:xfrm>
            <a:custGeom>
              <a:avLst/>
              <a:gdLst>
                <a:gd name="T0" fmla="*/ 90488 w 20"/>
                <a:gd name="T1" fmla="*/ 23019 h 10"/>
                <a:gd name="T2" fmla="*/ 90488 w 20"/>
                <a:gd name="T3" fmla="*/ 23019 h 10"/>
                <a:gd name="T4" fmla="*/ 40720 w 20"/>
                <a:gd name="T5" fmla="*/ 36830 h 10"/>
                <a:gd name="T6" fmla="*/ 0 w 20"/>
                <a:gd name="T7" fmla="*/ 46038 h 10"/>
                <a:gd name="T8" fmla="*/ 40720 w 20"/>
                <a:gd name="T9" fmla="*/ 0 h 10"/>
                <a:gd name="T10" fmla="*/ 90488 w 20"/>
                <a:gd name="T11" fmla="*/ 23019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10">
                  <a:moveTo>
                    <a:pt x="20" y="5"/>
                  </a:moveTo>
                  <a:cubicBezTo>
                    <a:pt x="20" y="5"/>
                    <a:pt x="20" y="5"/>
                    <a:pt x="20" y="5"/>
                  </a:cubicBezTo>
                  <a:cubicBezTo>
                    <a:pt x="17" y="6"/>
                    <a:pt x="13" y="7"/>
                    <a:pt x="9" y="8"/>
                  </a:cubicBezTo>
                  <a:cubicBezTo>
                    <a:pt x="7" y="9"/>
                    <a:pt x="3" y="9"/>
                    <a:pt x="0" y="10"/>
                  </a:cubicBezTo>
                  <a:cubicBezTo>
                    <a:pt x="1" y="5"/>
                    <a:pt x="3" y="0"/>
                    <a:pt x="9" y="0"/>
                  </a:cubicBezTo>
                  <a:cubicBezTo>
                    <a:pt x="12" y="0"/>
                    <a:pt x="17" y="2"/>
                    <a:pt x="20" y="5"/>
                  </a:cubicBezTo>
                  <a:close/>
                </a:path>
              </a:pathLst>
            </a:custGeom>
            <a:solidFill>
              <a:srgbClr val="FAF8F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4" name="Freeform 56"/>
            <p:cNvSpPr>
              <a:spLocks noEditPoints="1"/>
            </p:cNvSpPr>
            <p:nvPr/>
          </p:nvSpPr>
          <p:spPr bwMode="auto">
            <a:xfrm>
              <a:off x="5103813" y="2432050"/>
              <a:ext cx="1217613" cy="1690688"/>
            </a:xfrm>
            <a:custGeom>
              <a:avLst/>
              <a:gdLst>
                <a:gd name="T0" fmla="*/ 1076770 w 268"/>
                <a:gd name="T1" fmla="*/ 411371 h 374"/>
                <a:gd name="T2" fmla="*/ 1076770 w 268"/>
                <a:gd name="T3" fmla="*/ 411371 h 374"/>
                <a:gd name="T4" fmla="*/ 1072226 w 268"/>
                <a:gd name="T5" fmla="*/ 402329 h 374"/>
                <a:gd name="T6" fmla="*/ 1058596 w 268"/>
                <a:gd name="T7" fmla="*/ 384247 h 374"/>
                <a:gd name="T8" fmla="*/ 1040423 w 268"/>
                <a:gd name="T9" fmla="*/ 366165 h 374"/>
                <a:gd name="T10" fmla="*/ 1022250 w 268"/>
                <a:gd name="T11" fmla="*/ 357124 h 374"/>
                <a:gd name="T12" fmla="*/ 949556 w 268"/>
                <a:gd name="T13" fmla="*/ 361644 h 374"/>
                <a:gd name="T14" fmla="*/ 945013 w 268"/>
                <a:gd name="T15" fmla="*/ 361644 h 374"/>
                <a:gd name="T16" fmla="*/ 890493 w 268"/>
                <a:gd name="T17" fmla="*/ 424932 h 374"/>
                <a:gd name="T18" fmla="*/ 917753 w 268"/>
                <a:gd name="T19" fmla="*/ 592193 h 374"/>
                <a:gd name="T20" fmla="*/ 881406 w 268"/>
                <a:gd name="T21" fmla="*/ 596713 h 374"/>
                <a:gd name="T22" fmla="*/ 835973 w 268"/>
                <a:gd name="T23" fmla="*/ 388768 h 374"/>
                <a:gd name="T24" fmla="*/ 731476 w 268"/>
                <a:gd name="T25" fmla="*/ 320959 h 374"/>
                <a:gd name="T26" fmla="*/ 704216 w 268"/>
                <a:gd name="T27" fmla="*/ 325480 h 374"/>
                <a:gd name="T28" fmla="*/ 690586 w 268"/>
                <a:gd name="T29" fmla="*/ 637398 h 374"/>
                <a:gd name="T30" fmla="*/ 608806 w 268"/>
                <a:gd name="T31" fmla="*/ 379727 h 374"/>
                <a:gd name="T32" fmla="*/ 563373 w 268"/>
                <a:gd name="T33" fmla="*/ 316439 h 374"/>
                <a:gd name="T34" fmla="*/ 472507 w 268"/>
                <a:gd name="T35" fmla="*/ 311918 h 374"/>
                <a:gd name="T36" fmla="*/ 472507 w 268"/>
                <a:gd name="T37" fmla="*/ 687125 h 374"/>
                <a:gd name="T38" fmla="*/ 445247 w 268"/>
                <a:gd name="T39" fmla="*/ 691645 h 374"/>
                <a:gd name="T40" fmla="*/ 268057 w 268"/>
                <a:gd name="T41" fmla="*/ 22603 h 374"/>
                <a:gd name="T42" fmla="*/ 172647 w 268"/>
                <a:gd name="T43" fmla="*/ 13562 h 374"/>
                <a:gd name="T44" fmla="*/ 277143 w 268"/>
                <a:gd name="T45" fmla="*/ 840823 h 374"/>
                <a:gd name="T46" fmla="*/ 281687 w 268"/>
                <a:gd name="T47" fmla="*/ 872467 h 374"/>
                <a:gd name="T48" fmla="*/ 245340 w 268"/>
                <a:gd name="T49" fmla="*/ 980961 h 374"/>
                <a:gd name="T50" fmla="*/ 177190 w 268"/>
                <a:gd name="T51" fmla="*/ 858906 h 374"/>
                <a:gd name="T52" fmla="*/ 18173 w 268"/>
                <a:gd name="T53" fmla="*/ 732330 h 374"/>
                <a:gd name="T54" fmla="*/ 77237 w 268"/>
                <a:gd name="T55" fmla="*/ 1089454 h 374"/>
                <a:gd name="T56" fmla="*/ 109040 w 268"/>
                <a:gd name="T57" fmla="*/ 1139180 h 374"/>
                <a:gd name="T58" fmla="*/ 377097 w 268"/>
                <a:gd name="T59" fmla="*/ 1455619 h 374"/>
                <a:gd name="T60" fmla="*/ 417987 w 268"/>
                <a:gd name="T61" fmla="*/ 1487263 h 374"/>
                <a:gd name="T62" fmla="*/ 613350 w 268"/>
                <a:gd name="T63" fmla="*/ 1686167 h 374"/>
                <a:gd name="T64" fmla="*/ 808713 w 268"/>
                <a:gd name="T65" fmla="*/ 1645482 h 374"/>
                <a:gd name="T66" fmla="*/ 1176723 w 268"/>
                <a:gd name="T67" fmla="*/ 1564112 h 374"/>
                <a:gd name="T68" fmla="*/ 1203983 w 268"/>
                <a:gd name="T69" fmla="*/ 1202468 h 374"/>
                <a:gd name="T70" fmla="*/ 1108573 w 268"/>
                <a:gd name="T71" fmla="*/ 565070 h 374"/>
                <a:gd name="T72" fmla="*/ 1076770 w 268"/>
                <a:gd name="T73" fmla="*/ 411371 h 374"/>
                <a:gd name="T74" fmla="*/ 208993 w 268"/>
                <a:gd name="T75" fmla="*/ 31644 h 374"/>
                <a:gd name="T76" fmla="*/ 286230 w 268"/>
                <a:gd name="T77" fmla="*/ 140137 h 374"/>
                <a:gd name="T78" fmla="*/ 231710 w 268"/>
                <a:gd name="T79" fmla="*/ 153699 h 374"/>
                <a:gd name="T80" fmla="*/ 168103 w 268"/>
                <a:gd name="T81" fmla="*/ 167261 h 374"/>
                <a:gd name="T82" fmla="*/ 149930 w 268"/>
                <a:gd name="T83" fmla="*/ 113014 h 374"/>
                <a:gd name="T84" fmla="*/ 368010 w 268"/>
                <a:gd name="T85" fmla="*/ 488220 h 374"/>
                <a:gd name="T86" fmla="*/ 263513 w 268"/>
                <a:gd name="T87" fmla="*/ 528905 h 374"/>
                <a:gd name="T88" fmla="*/ 249883 w 268"/>
                <a:gd name="T89" fmla="*/ 488220 h 374"/>
                <a:gd name="T90" fmla="*/ 354380 w 268"/>
                <a:gd name="T91" fmla="*/ 479179 h 374"/>
                <a:gd name="T92" fmla="*/ 249883 w 268"/>
                <a:gd name="T93" fmla="*/ 488220 h 374"/>
                <a:gd name="T94" fmla="*/ 254427 w 268"/>
                <a:gd name="T95" fmla="*/ 470138 h 374"/>
                <a:gd name="T96" fmla="*/ 354380 w 268"/>
                <a:gd name="T97" fmla="*/ 424932 h 3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68" h="374">
                  <a:moveTo>
                    <a:pt x="237" y="91"/>
                  </a:moveTo>
                  <a:cubicBezTo>
                    <a:pt x="237" y="91"/>
                    <a:pt x="237" y="91"/>
                    <a:pt x="237" y="91"/>
                  </a:cubicBezTo>
                  <a:cubicBezTo>
                    <a:pt x="237" y="91"/>
                    <a:pt x="237" y="91"/>
                    <a:pt x="237" y="91"/>
                  </a:cubicBezTo>
                  <a:cubicBezTo>
                    <a:pt x="237" y="91"/>
                    <a:pt x="237" y="91"/>
                    <a:pt x="237" y="91"/>
                  </a:cubicBezTo>
                  <a:cubicBezTo>
                    <a:pt x="236" y="90"/>
                    <a:pt x="236" y="90"/>
                    <a:pt x="236" y="90"/>
                  </a:cubicBezTo>
                  <a:cubicBezTo>
                    <a:pt x="236" y="90"/>
                    <a:pt x="236" y="89"/>
                    <a:pt x="236" y="89"/>
                  </a:cubicBezTo>
                  <a:cubicBezTo>
                    <a:pt x="235" y="88"/>
                    <a:pt x="235" y="88"/>
                    <a:pt x="234" y="87"/>
                  </a:cubicBezTo>
                  <a:cubicBezTo>
                    <a:pt x="234" y="86"/>
                    <a:pt x="234" y="86"/>
                    <a:pt x="233" y="85"/>
                  </a:cubicBezTo>
                  <a:cubicBezTo>
                    <a:pt x="232" y="84"/>
                    <a:pt x="231" y="83"/>
                    <a:pt x="230" y="83"/>
                  </a:cubicBezTo>
                  <a:cubicBezTo>
                    <a:pt x="230" y="82"/>
                    <a:pt x="229" y="82"/>
                    <a:pt x="229" y="81"/>
                  </a:cubicBezTo>
                  <a:cubicBezTo>
                    <a:pt x="228" y="81"/>
                    <a:pt x="227" y="81"/>
                    <a:pt x="227" y="80"/>
                  </a:cubicBezTo>
                  <a:cubicBezTo>
                    <a:pt x="226" y="80"/>
                    <a:pt x="226" y="80"/>
                    <a:pt x="225" y="79"/>
                  </a:cubicBezTo>
                  <a:cubicBezTo>
                    <a:pt x="221" y="78"/>
                    <a:pt x="217" y="78"/>
                    <a:pt x="212" y="78"/>
                  </a:cubicBezTo>
                  <a:cubicBezTo>
                    <a:pt x="211" y="79"/>
                    <a:pt x="210" y="79"/>
                    <a:pt x="209" y="80"/>
                  </a:cubicBezTo>
                  <a:cubicBezTo>
                    <a:pt x="208" y="80"/>
                    <a:pt x="208" y="80"/>
                    <a:pt x="208" y="80"/>
                  </a:cubicBezTo>
                  <a:cubicBezTo>
                    <a:pt x="208" y="80"/>
                    <a:pt x="208" y="80"/>
                    <a:pt x="208" y="80"/>
                  </a:cubicBezTo>
                  <a:cubicBezTo>
                    <a:pt x="206" y="81"/>
                    <a:pt x="204" y="82"/>
                    <a:pt x="203" y="83"/>
                  </a:cubicBezTo>
                  <a:cubicBezTo>
                    <a:pt x="200" y="86"/>
                    <a:pt x="197" y="89"/>
                    <a:pt x="196" y="94"/>
                  </a:cubicBezTo>
                  <a:cubicBezTo>
                    <a:pt x="195" y="97"/>
                    <a:pt x="195" y="100"/>
                    <a:pt x="196" y="104"/>
                  </a:cubicBezTo>
                  <a:cubicBezTo>
                    <a:pt x="202" y="131"/>
                    <a:pt x="202" y="131"/>
                    <a:pt x="202" y="131"/>
                  </a:cubicBezTo>
                  <a:cubicBezTo>
                    <a:pt x="201" y="131"/>
                    <a:pt x="200" y="131"/>
                    <a:pt x="199" y="131"/>
                  </a:cubicBezTo>
                  <a:cubicBezTo>
                    <a:pt x="194" y="132"/>
                    <a:pt x="194" y="132"/>
                    <a:pt x="194" y="132"/>
                  </a:cubicBezTo>
                  <a:cubicBezTo>
                    <a:pt x="185" y="87"/>
                    <a:pt x="185" y="87"/>
                    <a:pt x="185" y="87"/>
                  </a:cubicBezTo>
                  <a:cubicBezTo>
                    <a:pt x="185" y="87"/>
                    <a:pt x="185" y="86"/>
                    <a:pt x="184" y="86"/>
                  </a:cubicBezTo>
                  <a:cubicBezTo>
                    <a:pt x="183" y="81"/>
                    <a:pt x="180" y="77"/>
                    <a:pt x="175" y="74"/>
                  </a:cubicBezTo>
                  <a:cubicBezTo>
                    <a:pt x="171" y="71"/>
                    <a:pt x="166" y="70"/>
                    <a:pt x="161" y="71"/>
                  </a:cubicBezTo>
                  <a:cubicBezTo>
                    <a:pt x="160" y="71"/>
                    <a:pt x="160" y="71"/>
                    <a:pt x="159" y="71"/>
                  </a:cubicBezTo>
                  <a:cubicBezTo>
                    <a:pt x="158" y="71"/>
                    <a:pt x="156" y="72"/>
                    <a:pt x="155" y="72"/>
                  </a:cubicBezTo>
                  <a:cubicBezTo>
                    <a:pt x="146" y="76"/>
                    <a:pt x="141" y="86"/>
                    <a:pt x="143" y="96"/>
                  </a:cubicBezTo>
                  <a:cubicBezTo>
                    <a:pt x="152" y="141"/>
                    <a:pt x="152" y="141"/>
                    <a:pt x="152" y="141"/>
                  </a:cubicBezTo>
                  <a:cubicBezTo>
                    <a:pt x="146" y="143"/>
                    <a:pt x="146" y="143"/>
                    <a:pt x="146" y="143"/>
                  </a:cubicBezTo>
                  <a:cubicBezTo>
                    <a:pt x="134" y="84"/>
                    <a:pt x="134" y="84"/>
                    <a:pt x="134" y="84"/>
                  </a:cubicBezTo>
                  <a:cubicBezTo>
                    <a:pt x="133" y="83"/>
                    <a:pt x="133" y="82"/>
                    <a:pt x="133" y="81"/>
                  </a:cubicBezTo>
                  <a:cubicBezTo>
                    <a:pt x="131" y="76"/>
                    <a:pt x="128" y="73"/>
                    <a:pt x="124" y="70"/>
                  </a:cubicBezTo>
                  <a:cubicBezTo>
                    <a:pt x="120" y="67"/>
                    <a:pt x="114" y="66"/>
                    <a:pt x="108" y="67"/>
                  </a:cubicBezTo>
                  <a:cubicBezTo>
                    <a:pt x="107" y="68"/>
                    <a:pt x="105" y="68"/>
                    <a:pt x="104" y="69"/>
                  </a:cubicBezTo>
                  <a:cubicBezTo>
                    <a:pt x="95" y="73"/>
                    <a:pt x="89" y="83"/>
                    <a:pt x="92" y="93"/>
                  </a:cubicBezTo>
                  <a:cubicBezTo>
                    <a:pt x="104" y="152"/>
                    <a:pt x="104" y="152"/>
                    <a:pt x="104" y="152"/>
                  </a:cubicBezTo>
                  <a:cubicBezTo>
                    <a:pt x="100" y="152"/>
                    <a:pt x="100" y="152"/>
                    <a:pt x="100" y="152"/>
                  </a:cubicBezTo>
                  <a:cubicBezTo>
                    <a:pt x="99" y="153"/>
                    <a:pt x="98" y="153"/>
                    <a:pt x="98" y="153"/>
                  </a:cubicBezTo>
                  <a:cubicBezTo>
                    <a:pt x="69" y="22"/>
                    <a:pt x="69" y="22"/>
                    <a:pt x="69" y="22"/>
                  </a:cubicBezTo>
                  <a:cubicBezTo>
                    <a:pt x="68" y="15"/>
                    <a:pt x="64" y="9"/>
                    <a:pt x="59" y="5"/>
                  </a:cubicBezTo>
                  <a:cubicBezTo>
                    <a:pt x="54" y="2"/>
                    <a:pt x="49" y="0"/>
                    <a:pt x="43" y="1"/>
                  </a:cubicBezTo>
                  <a:cubicBezTo>
                    <a:pt x="41" y="1"/>
                    <a:pt x="40" y="2"/>
                    <a:pt x="38" y="3"/>
                  </a:cubicBezTo>
                  <a:cubicBezTo>
                    <a:pt x="29" y="8"/>
                    <a:pt x="25" y="19"/>
                    <a:pt x="27" y="31"/>
                  </a:cubicBezTo>
                  <a:cubicBezTo>
                    <a:pt x="61" y="186"/>
                    <a:pt x="61" y="186"/>
                    <a:pt x="61" y="186"/>
                  </a:cubicBezTo>
                  <a:cubicBezTo>
                    <a:pt x="61" y="187"/>
                    <a:pt x="61" y="188"/>
                    <a:pt x="62" y="190"/>
                  </a:cubicBezTo>
                  <a:cubicBezTo>
                    <a:pt x="62" y="191"/>
                    <a:pt x="62" y="192"/>
                    <a:pt x="62" y="193"/>
                  </a:cubicBezTo>
                  <a:cubicBezTo>
                    <a:pt x="71" y="233"/>
                    <a:pt x="71" y="233"/>
                    <a:pt x="71" y="233"/>
                  </a:cubicBezTo>
                  <a:cubicBezTo>
                    <a:pt x="54" y="217"/>
                    <a:pt x="54" y="217"/>
                    <a:pt x="54" y="217"/>
                  </a:cubicBezTo>
                  <a:cubicBezTo>
                    <a:pt x="38" y="203"/>
                    <a:pt x="38" y="203"/>
                    <a:pt x="38" y="203"/>
                  </a:cubicBezTo>
                  <a:cubicBezTo>
                    <a:pt x="39" y="190"/>
                    <a:pt x="39" y="190"/>
                    <a:pt x="39" y="190"/>
                  </a:cubicBezTo>
                  <a:cubicBezTo>
                    <a:pt x="38" y="157"/>
                    <a:pt x="15" y="146"/>
                    <a:pt x="4" y="153"/>
                  </a:cubicBezTo>
                  <a:cubicBezTo>
                    <a:pt x="3" y="155"/>
                    <a:pt x="4" y="159"/>
                    <a:pt x="4" y="162"/>
                  </a:cubicBezTo>
                  <a:cubicBezTo>
                    <a:pt x="4" y="173"/>
                    <a:pt x="1" y="191"/>
                    <a:pt x="1" y="202"/>
                  </a:cubicBezTo>
                  <a:cubicBezTo>
                    <a:pt x="0" y="217"/>
                    <a:pt x="9" y="228"/>
                    <a:pt x="17" y="241"/>
                  </a:cubicBezTo>
                  <a:cubicBezTo>
                    <a:pt x="17" y="241"/>
                    <a:pt x="17" y="241"/>
                    <a:pt x="17" y="241"/>
                  </a:cubicBezTo>
                  <a:cubicBezTo>
                    <a:pt x="19" y="245"/>
                    <a:pt x="22" y="248"/>
                    <a:pt x="24" y="252"/>
                  </a:cubicBezTo>
                  <a:cubicBezTo>
                    <a:pt x="35" y="266"/>
                    <a:pt x="43" y="279"/>
                    <a:pt x="52" y="291"/>
                  </a:cubicBezTo>
                  <a:cubicBezTo>
                    <a:pt x="59" y="301"/>
                    <a:pt x="73" y="313"/>
                    <a:pt x="83" y="322"/>
                  </a:cubicBezTo>
                  <a:cubicBezTo>
                    <a:pt x="86" y="324"/>
                    <a:pt x="88" y="326"/>
                    <a:pt x="91" y="328"/>
                  </a:cubicBezTo>
                  <a:cubicBezTo>
                    <a:pt x="92" y="329"/>
                    <a:pt x="92" y="329"/>
                    <a:pt x="92" y="329"/>
                  </a:cubicBezTo>
                  <a:cubicBezTo>
                    <a:pt x="105" y="336"/>
                    <a:pt x="120" y="344"/>
                    <a:pt x="130" y="374"/>
                  </a:cubicBezTo>
                  <a:cubicBezTo>
                    <a:pt x="135" y="373"/>
                    <a:pt x="135" y="373"/>
                    <a:pt x="135" y="373"/>
                  </a:cubicBezTo>
                  <a:cubicBezTo>
                    <a:pt x="139" y="372"/>
                    <a:pt x="139" y="372"/>
                    <a:pt x="139" y="372"/>
                  </a:cubicBezTo>
                  <a:cubicBezTo>
                    <a:pt x="178" y="364"/>
                    <a:pt x="178" y="364"/>
                    <a:pt x="178" y="364"/>
                  </a:cubicBezTo>
                  <a:cubicBezTo>
                    <a:pt x="195" y="360"/>
                    <a:pt x="195" y="360"/>
                    <a:pt x="195" y="360"/>
                  </a:cubicBezTo>
                  <a:cubicBezTo>
                    <a:pt x="259" y="346"/>
                    <a:pt x="259" y="346"/>
                    <a:pt x="259" y="346"/>
                  </a:cubicBezTo>
                  <a:cubicBezTo>
                    <a:pt x="268" y="344"/>
                    <a:pt x="268" y="344"/>
                    <a:pt x="268" y="344"/>
                  </a:cubicBezTo>
                  <a:cubicBezTo>
                    <a:pt x="261" y="313"/>
                    <a:pt x="266" y="291"/>
                    <a:pt x="265" y="266"/>
                  </a:cubicBezTo>
                  <a:cubicBezTo>
                    <a:pt x="265" y="245"/>
                    <a:pt x="265" y="224"/>
                    <a:pt x="261" y="203"/>
                  </a:cubicBezTo>
                  <a:cubicBezTo>
                    <a:pt x="244" y="125"/>
                    <a:pt x="244" y="125"/>
                    <a:pt x="244" y="125"/>
                  </a:cubicBezTo>
                  <a:cubicBezTo>
                    <a:pt x="238" y="95"/>
                    <a:pt x="238" y="95"/>
                    <a:pt x="238" y="95"/>
                  </a:cubicBezTo>
                  <a:cubicBezTo>
                    <a:pt x="238" y="94"/>
                    <a:pt x="237" y="92"/>
                    <a:pt x="237" y="91"/>
                  </a:cubicBezTo>
                  <a:moveTo>
                    <a:pt x="33" y="25"/>
                  </a:moveTo>
                  <a:cubicBezTo>
                    <a:pt x="33" y="18"/>
                    <a:pt x="38" y="8"/>
                    <a:pt x="46" y="7"/>
                  </a:cubicBezTo>
                  <a:cubicBezTo>
                    <a:pt x="56" y="6"/>
                    <a:pt x="62" y="16"/>
                    <a:pt x="66" y="24"/>
                  </a:cubicBezTo>
                  <a:cubicBezTo>
                    <a:pt x="67" y="28"/>
                    <a:pt x="68" y="30"/>
                    <a:pt x="63" y="31"/>
                  </a:cubicBezTo>
                  <a:cubicBezTo>
                    <a:pt x="63" y="31"/>
                    <a:pt x="63" y="31"/>
                    <a:pt x="63" y="31"/>
                  </a:cubicBezTo>
                  <a:cubicBezTo>
                    <a:pt x="59" y="32"/>
                    <a:pt x="55" y="34"/>
                    <a:pt x="51" y="34"/>
                  </a:cubicBezTo>
                  <a:cubicBezTo>
                    <a:pt x="49" y="35"/>
                    <a:pt x="44" y="36"/>
                    <a:pt x="41" y="36"/>
                  </a:cubicBezTo>
                  <a:cubicBezTo>
                    <a:pt x="39" y="36"/>
                    <a:pt x="38" y="37"/>
                    <a:pt x="37" y="37"/>
                  </a:cubicBezTo>
                  <a:cubicBezTo>
                    <a:pt x="36" y="37"/>
                    <a:pt x="34" y="37"/>
                    <a:pt x="34" y="35"/>
                  </a:cubicBezTo>
                  <a:cubicBezTo>
                    <a:pt x="33" y="32"/>
                    <a:pt x="33" y="28"/>
                    <a:pt x="33" y="25"/>
                  </a:cubicBezTo>
                  <a:moveTo>
                    <a:pt x="58" y="113"/>
                  </a:moveTo>
                  <a:cubicBezTo>
                    <a:pt x="81" y="108"/>
                    <a:pt x="81" y="108"/>
                    <a:pt x="81" y="108"/>
                  </a:cubicBezTo>
                  <a:cubicBezTo>
                    <a:pt x="84" y="107"/>
                    <a:pt x="84" y="111"/>
                    <a:pt x="81" y="112"/>
                  </a:cubicBezTo>
                  <a:cubicBezTo>
                    <a:pt x="58" y="117"/>
                    <a:pt x="58" y="117"/>
                    <a:pt x="58" y="117"/>
                  </a:cubicBezTo>
                  <a:cubicBezTo>
                    <a:pt x="55" y="118"/>
                    <a:pt x="55" y="113"/>
                    <a:pt x="58" y="113"/>
                  </a:cubicBezTo>
                  <a:moveTo>
                    <a:pt x="55" y="108"/>
                  </a:moveTo>
                  <a:cubicBezTo>
                    <a:pt x="63" y="105"/>
                    <a:pt x="71" y="103"/>
                    <a:pt x="79" y="101"/>
                  </a:cubicBezTo>
                  <a:cubicBezTo>
                    <a:pt x="83" y="101"/>
                    <a:pt x="81" y="105"/>
                    <a:pt x="78" y="106"/>
                  </a:cubicBezTo>
                  <a:cubicBezTo>
                    <a:pt x="70" y="107"/>
                    <a:pt x="63" y="109"/>
                    <a:pt x="55" y="112"/>
                  </a:cubicBezTo>
                  <a:cubicBezTo>
                    <a:pt x="52" y="113"/>
                    <a:pt x="52" y="109"/>
                    <a:pt x="55" y="108"/>
                  </a:cubicBezTo>
                  <a:moveTo>
                    <a:pt x="78" y="97"/>
                  </a:moveTo>
                  <a:cubicBezTo>
                    <a:pt x="71" y="99"/>
                    <a:pt x="64" y="102"/>
                    <a:pt x="56" y="104"/>
                  </a:cubicBezTo>
                  <a:cubicBezTo>
                    <a:pt x="52" y="105"/>
                    <a:pt x="53" y="102"/>
                    <a:pt x="56" y="101"/>
                  </a:cubicBezTo>
                  <a:cubicBezTo>
                    <a:pt x="63" y="99"/>
                    <a:pt x="71" y="95"/>
                    <a:pt x="78" y="94"/>
                  </a:cubicBezTo>
                  <a:cubicBezTo>
                    <a:pt x="82" y="93"/>
                    <a:pt x="81" y="96"/>
                    <a:pt x="78" y="97"/>
                  </a:cubicBezTo>
                </a:path>
              </a:pathLst>
            </a:custGeom>
            <a:solidFill>
              <a:srgbClr val="F4D7C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5" name="Freeform 57"/>
            <p:cNvSpPr>
              <a:spLocks/>
            </p:cNvSpPr>
            <p:nvPr/>
          </p:nvSpPr>
          <p:spPr bwMode="auto">
            <a:xfrm>
              <a:off x="5340351" y="2852738"/>
              <a:ext cx="136525" cy="53975"/>
            </a:xfrm>
            <a:custGeom>
              <a:avLst/>
              <a:gdLst>
                <a:gd name="T0" fmla="*/ 118322 w 30"/>
                <a:gd name="T1" fmla="*/ 17992 h 12"/>
                <a:gd name="T2" fmla="*/ 18203 w 30"/>
                <a:gd name="T3" fmla="*/ 49477 h 12"/>
                <a:gd name="T4" fmla="*/ 18203 w 30"/>
                <a:gd name="T5" fmla="*/ 35983 h 12"/>
                <a:gd name="T6" fmla="*/ 118322 w 30"/>
                <a:gd name="T7" fmla="*/ 0 h 12"/>
                <a:gd name="T8" fmla="*/ 118322 w 30"/>
                <a:gd name="T9" fmla="*/ 1799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12">
                  <a:moveTo>
                    <a:pt x="26" y="4"/>
                  </a:moveTo>
                  <a:cubicBezTo>
                    <a:pt x="19" y="6"/>
                    <a:pt x="12" y="9"/>
                    <a:pt x="4" y="11"/>
                  </a:cubicBezTo>
                  <a:cubicBezTo>
                    <a:pt x="0" y="12"/>
                    <a:pt x="1" y="9"/>
                    <a:pt x="4" y="8"/>
                  </a:cubicBezTo>
                  <a:cubicBezTo>
                    <a:pt x="11" y="6"/>
                    <a:pt x="19" y="2"/>
                    <a:pt x="26" y="0"/>
                  </a:cubicBezTo>
                  <a:cubicBezTo>
                    <a:pt x="30" y="0"/>
                    <a:pt x="29" y="3"/>
                    <a:pt x="26" y="4"/>
                  </a:cubicBezTo>
                  <a:close/>
                </a:path>
              </a:pathLst>
            </a:custGeom>
            <a:solidFill>
              <a:srgbClr val="F6ECE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6" name="Freeform 58"/>
            <p:cNvSpPr>
              <a:spLocks/>
            </p:cNvSpPr>
            <p:nvPr/>
          </p:nvSpPr>
          <p:spPr bwMode="auto">
            <a:xfrm>
              <a:off x="5340351" y="2889250"/>
              <a:ext cx="139700" cy="53975"/>
            </a:xfrm>
            <a:custGeom>
              <a:avLst/>
              <a:gdLst>
                <a:gd name="T0" fmla="*/ 117168 w 31"/>
                <a:gd name="T1" fmla="*/ 22490 h 12"/>
                <a:gd name="T2" fmla="*/ 13519 w 31"/>
                <a:gd name="T3" fmla="*/ 49477 h 12"/>
                <a:gd name="T4" fmla="*/ 13519 w 31"/>
                <a:gd name="T5" fmla="*/ 31485 h 12"/>
                <a:gd name="T6" fmla="*/ 121674 w 31"/>
                <a:gd name="T7" fmla="*/ 0 h 12"/>
                <a:gd name="T8" fmla="*/ 117168 w 31"/>
                <a:gd name="T9" fmla="*/ 2249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2">
                  <a:moveTo>
                    <a:pt x="26" y="5"/>
                  </a:moveTo>
                  <a:cubicBezTo>
                    <a:pt x="18" y="6"/>
                    <a:pt x="11" y="8"/>
                    <a:pt x="3" y="11"/>
                  </a:cubicBezTo>
                  <a:cubicBezTo>
                    <a:pt x="0" y="12"/>
                    <a:pt x="0" y="8"/>
                    <a:pt x="3" y="7"/>
                  </a:cubicBezTo>
                  <a:cubicBezTo>
                    <a:pt x="11" y="4"/>
                    <a:pt x="19" y="2"/>
                    <a:pt x="27" y="0"/>
                  </a:cubicBezTo>
                  <a:cubicBezTo>
                    <a:pt x="31" y="0"/>
                    <a:pt x="29" y="4"/>
                    <a:pt x="26" y="5"/>
                  </a:cubicBezTo>
                  <a:close/>
                </a:path>
              </a:pathLst>
            </a:custGeom>
            <a:solidFill>
              <a:srgbClr val="F6ECE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7" name="Freeform 59"/>
            <p:cNvSpPr>
              <a:spLocks/>
            </p:cNvSpPr>
            <p:nvPr/>
          </p:nvSpPr>
          <p:spPr bwMode="auto">
            <a:xfrm>
              <a:off x="5353051" y="2916238"/>
              <a:ext cx="131763" cy="49213"/>
            </a:xfrm>
            <a:custGeom>
              <a:avLst/>
              <a:gdLst>
                <a:gd name="T0" fmla="*/ 118132 w 29"/>
                <a:gd name="T1" fmla="*/ 22370 h 11"/>
                <a:gd name="T2" fmla="*/ 13631 w 29"/>
                <a:gd name="T3" fmla="*/ 44739 h 11"/>
                <a:gd name="T4" fmla="*/ 13631 w 29"/>
                <a:gd name="T5" fmla="*/ 26843 h 11"/>
                <a:gd name="T6" fmla="*/ 118132 w 29"/>
                <a:gd name="T7" fmla="*/ 4474 h 11"/>
                <a:gd name="T8" fmla="*/ 118132 w 29"/>
                <a:gd name="T9" fmla="*/ 22370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11">
                  <a:moveTo>
                    <a:pt x="26" y="5"/>
                  </a:moveTo>
                  <a:cubicBezTo>
                    <a:pt x="3" y="10"/>
                    <a:pt x="3" y="10"/>
                    <a:pt x="3" y="10"/>
                  </a:cubicBezTo>
                  <a:cubicBezTo>
                    <a:pt x="0" y="11"/>
                    <a:pt x="0" y="6"/>
                    <a:pt x="3" y="6"/>
                  </a:cubicBezTo>
                  <a:cubicBezTo>
                    <a:pt x="26" y="1"/>
                    <a:pt x="26" y="1"/>
                    <a:pt x="26" y="1"/>
                  </a:cubicBezTo>
                  <a:cubicBezTo>
                    <a:pt x="29" y="0"/>
                    <a:pt x="29" y="4"/>
                    <a:pt x="26" y="5"/>
                  </a:cubicBezTo>
                  <a:close/>
                </a:path>
              </a:pathLst>
            </a:custGeom>
            <a:solidFill>
              <a:srgbClr val="F6ECE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8" name="Freeform 60"/>
            <p:cNvSpPr>
              <a:spLocks/>
            </p:cNvSpPr>
            <p:nvPr/>
          </p:nvSpPr>
          <p:spPr bwMode="auto">
            <a:xfrm>
              <a:off x="5253038" y="2459038"/>
              <a:ext cx="160338" cy="141288"/>
            </a:xfrm>
            <a:custGeom>
              <a:avLst/>
              <a:gdLst>
                <a:gd name="T0" fmla="*/ 137433 w 35"/>
                <a:gd name="T1" fmla="*/ 113942 h 31"/>
                <a:gd name="T2" fmla="*/ 82460 w 35"/>
                <a:gd name="T3" fmla="*/ 91154 h 31"/>
                <a:gd name="T4" fmla="*/ 36649 w 35"/>
                <a:gd name="T5" fmla="*/ 136730 h 31"/>
                <a:gd name="T6" fmla="*/ 18324 w 35"/>
                <a:gd name="T7" fmla="*/ 141288 h 31"/>
                <a:gd name="T8" fmla="*/ 4581 w 35"/>
                <a:gd name="T9" fmla="*/ 132173 h 31"/>
                <a:gd name="T10" fmla="*/ 0 w 35"/>
                <a:gd name="T11" fmla="*/ 86596 h 31"/>
                <a:gd name="T12" fmla="*/ 59554 w 35"/>
                <a:gd name="T13" fmla="*/ 4558 h 31"/>
                <a:gd name="T14" fmla="*/ 151176 w 35"/>
                <a:gd name="T15" fmla="*/ 82038 h 31"/>
                <a:gd name="T16" fmla="*/ 137433 w 35"/>
                <a:gd name="T17" fmla="*/ 113942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5" h="31">
                  <a:moveTo>
                    <a:pt x="30" y="25"/>
                  </a:moveTo>
                  <a:cubicBezTo>
                    <a:pt x="27" y="22"/>
                    <a:pt x="21" y="20"/>
                    <a:pt x="18" y="20"/>
                  </a:cubicBezTo>
                  <a:cubicBezTo>
                    <a:pt x="12" y="20"/>
                    <a:pt x="9" y="25"/>
                    <a:pt x="8" y="30"/>
                  </a:cubicBezTo>
                  <a:cubicBezTo>
                    <a:pt x="6" y="30"/>
                    <a:pt x="5" y="31"/>
                    <a:pt x="4" y="31"/>
                  </a:cubicBezTo>
                  <a:cubicBezTo>
                    <a:pt x="3" y="31"/>
                    <a:pt x="1" y="31"/>
                    <a:pt x="1" y="29"/>
                  </a:cubicBezTo>
                  <a:cubicBezTo>
                    <a:pt x="0" y="26"/>
                    <a:pt x="0" y="22"/>
                    <a:pt x="0" y="19"/>
                  </a:cubicBezTo>
                  <a:cubicBezTo>
                    <a:pt x="0" y="12"/>
                    <a:pt x="5" y="2"/>
                    <a:pt x="13" y="1"/>
                  </a:cubicBezTo>
                  <a:cubicBezTo>
                    <a:pt x="23" y="0"/>
                    <a:pt x="29" y="10"/>
                    <a:pt x="33" y="18"/>
                  </a:cubicBezTo>
                  <a:cubicBezTo>
                    <a:pt x="34" y="22"/>
                    <a:pt x="35" y="24"/>
                    <a:pt x="30" y="25"/>
                  </a:cubicBezTo>
                  <a:close/>
                </a:path>
              </a:pathLst>
            </a:custGeom>
            <a:solidFill>
              <a:srgbClr val="F6ECE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89" name="Freeform 61"/>
            <p:cNvSpPr>
              <a:spLocks/>
            </p:cNvSpPr>
            <p:nvPr/>
          </p:nvSpPr>
          <p:spPr bwMode="auto">
            <a:xfrm>
              <a:off x="5289551" y="2549525"/>
              <a:ext cx="100013" cy="46038"/>
            </a:xfrm>
            <a:custGeom>
              <a:avLst/>
              <a:gdLst>
                <a:gd name="T0" fmla="*/ 100013 w 22"/>
                <a:gd name="T1" fmla="*/ 23019 h 10"/>
                <a:gd name="T2" fmla="*/ 100013 w 22"/>
                <a:gd name="T3" fmla="*/ 23019 h 10"/>
                <a:gd name="T4" fmla="*/ 45460 w 22"/>
                <a:gd name="T5" fmla="*/ 36830 h 10"/>
                <a:gd name="T6" fmla="*/ 0 w 22"/>
                <a:gd name="T7" fmla="*/ 46038 h 10"/>
                <a:gd name="T8" fmla="*/ 45460 w 22"/>
                <a:gd name="T9" fmla="*/ 0 h 10"/>
                <a:gd name="T10" fmla="*/ 100013 w 22"/>
                <a:gd name="T11" fmla="*/ 23019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 h="10">
                  <a:moveTo>
                    <a:pt x="22" y="5"/>
                  </a:moveTo>
                  <a:cubicBezTo>
                    <a:pt x="22" y="5"/>
                    <a:pt x="22" y="5"/>
                    <a:pt x="22" y="5"/>
                  </a:cubicBezTo>
                  <a:cubicBezTo>
                    <a:pt x="18" y="6"/>
                    <a:pt x="14" y="8"/>
                    <a:pt x="10" y="8"/>
                  </a:cubicBezTo>
                  <a:cubicBezTo>
                    <a:pt x="8" y="9"/>
                    <a:pt x="3" y="10"/>
                    <a:pt x="0" y="10"/>
                  </a:cubicBezTo>
                  <a:cubicBezTo>
                    <a:pt x="1" y="5"/>
                    <a:pt x="4" y="0"/>
                    <a:pt x="10" y="0"/>
                  </a:cubicBezTo>
                  <a:cubicBezTo>
                    <a:pt x="13" y="0"/>
                    <a:pt x="19" y="2"/>
                    <a:pt x="22" y="5"/>
                  </a:cubicBezTo>
                  <a:close/>
                </a:path>
              </a:pathLst>
            </a:custGeom>
            <a:solidFill>
              <a:srgbClr val="FAF8F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0" name="Freeform 62"/>
            <p:cNvSpPr>
              <a:spLocks/>
            </p:cNvSpPr>
            <p:nvPr/>
          </p:nvSpPr>
          <p:spPr bwMode="auto">
            <a:xfrm>
              <a:off x="5435601" y="2590800"/>
              <a:ext cx="44450" cy="14288"/>
            </a:xfrm>
            <a:custGeom>
              <a:avLst/>
              <a:gdLst>
                <a:gd name="T0" fmla="*/ 44450 w 28"/>
                <a:gd name="T1" fmla="*/ 0 h 9"/>
                <a:gd name="T2" fmla="*/ 0 w 28"/>
                <a:gd name="T3" fmla="*/ 14288 h 9"/>
                <a:gd name="T4" fmla="*/ 0 w 28"/>
                <a:gd name="T5" fmla="*/ 14288 h 9"/>
                <a:gd name="T6" fmla="*/ 44450 w 28"/>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 h="9">
                  <a:moveTo>
                    <a:pt x="28" y="0"/>
                  </a:moveTo>
                  <a:lnTo>
                    <a:pt x="0" y="9"/>
                  </a:lnTo>
                  <a:lnTo>
                    <a:pt x="28" y="0"/>
                  </a:lnTo>
                  <a:close/>
                </a:path>
              </a:pathLst>
            </a:custGeom>
            <a:solidFill>
              <a:srgbClr val="DFDFD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1" name="Freeform 63"/>
            <p:cNvSpPr>
              <a:spLocks/>
            </p:cNvSpPr>
            <p:nvPr/>
          </p:nvSpPr>
          <p:spPr bwMode="auto">
            <a:xfrm>
              <a:off x="5435601" y="2590800"/>
              <a:ext cx="44450" cy="14288"/>
            </a:xfrm>
            <a:custGeom>
              <a:avLst/>
              <a:gdLst>
                <a:gd name="T0" fmla="*/ 44450 w 28"/>
                <a:gd name="T1" fmla="*/ 0 h 9"/>
                <a:gd name="T2" fmla="*/ 0 w 28"/>
                <a:gd name="T3" fmla="*/ 14288 h 9"/>
                <a:gd name="T4" fmla="*/ 0 w 28"/>
                <a:gd name="T5" fmla="*/ 14288 h 9"/>
                <a:gd name="T6" fmla="*/ 44450 w 28"/>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 h="9">
                  <a:moveTo>
                    <a:pt x="28" y="0"/>
                  </a:moveTo>
                  <a:lnTo>
                    <a:pt x="0" y="9"/>
                  </a:lnTo>
                  <a:lnTo>
                    <a:pt x="2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2" name="Freeform 64"/>
            <p:cNvSpPr>
              <a:spLocks/>
            </p:cNvSpPr>
            <p:nvPr/>
          </p:nvSpPr>
          <p:spPr bwMode="auto">
            <a:xfrm>
              <a:off x="5376863" y="2459038"/>
              <a:ext cx="107950" cy="146050"/>
            </a:xfrm>
            <a:custGeom>
              <a:avLst/>
              <a:gdLst>
                <a:gd name="T0" fmla="*/ 0 w 24"/>
                <a:gd name="T1" fmla="*/ 0 h 32"/>
                <a:gd name="T2" fmla="*/ 44979 w 24"/>
                <a:gd name="T3" fmla="*/ 73025 h 32"/>
                <a:gd name="T4" fmla="*/ 58473 w 24"/>
                <a:gd name="T5" fmla="*/ 146050 h 32"/>
                <a:gd name="T6" fmla="*/ 103452 w 24"/>
                <a:gd name="T7" fmla="*/ 132358 h 32"/>
                <a:gd name="T8" fmla="*/ 107950 w 24"/>
                <a:gd name="T9" fmla="*/ 132358 h 32"/>
                <a:gd name="T10" fmla="*/ 94456 w 24"/>
                <a:gd name="T11" fmla="*/ 59333 h 32"/>
                <a:gd name="T12" fmla="*/ 0 w 24"/>
                <a:gd name="T13" fmla="*/ 0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32">
                  <a:moveTo>
                    <a:pt x="0" y="0"/>
                  </a:moveTo>
                  <a:cubicBezTo>
                    <a:pt x="5" y="3"/>
                    <a:pt x="8" y="9"/>
                    <a:pt x="10" y="16"/>
                  </a:cubicBezTo>
                  <a:cubicBezTo>
                    <a:pt x="13" y="32"/>
                    <a:pt x="13" y="32"/>
                    <a:pt x="13" y="32"/>
                  </a:cubicBezTo>
                  <a:cubicBezTo>
                    <a:pt x="23" y="29"/>
                    <a:pt x="23" y="29"/>
                    <a:pt x="23" y="29"/>
                  </a:cubicBezTo>
                  <a:cubicBezTo>
                    <a:pt x="24" y="29"/>
                    <a:pt x="24" y="29"/>
                    <a:pt x="24" y="29"/>
                  </a:cubicBezTo>
                  <a:cubicBezTo>
                    <a:pt x="21" y="13"/>
                    <a:pt x="21" y="13"/>
                    <a:pt x="21" y="13"/>
                  </a:cubicBezTo>
                  <a:cubicBezTo>
                    <a:pt x="0" y="0"/>
                    <a:pt x="0" y="0"/>
                    <a:pt x="0" y="0"/>
                  </a:cubicBezTo>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3" name="Freeform 65"/>
            <p:cNvSpPr>
              <a:spLocks/>
            </p:cNvSpPr>
            <p:nvPr/>
          </p:nvSpPr>
          <p:spPr bwMode="auto">
            <a:xfrm>
              <a:off x="5530851" y="2428875"/>
              <a:ext cx="53975" cy="144463"/>
            </a:xfrm>
            <a:custGeom>
              <a:avLst/>
              <a:gdLst>
                <a:gd name="T0" fmla="*/ 0 w 12"/>
                <a:gd name="T1" fmla="*/ 0 h 32"/>
                <a:gd name="T2" fmla="*/ 26988 w 12"/>
                <a:gd name="T3" fmla="*/ 117376 h 32"/>
                <a:gd name="T4" fmla="*/ 31485 w 12"/>
                <a:gd name="T5" fmla="*/ 144463 h 32"/>
                <a:gd name="T6" fmla="*/ 53975 w 12"/>
                <a:gd name="T7" fmla="*/ 139949 h 32"/>
                <a:gd name="T8" fmla="*/ 26988 w 12"/>
                <a:gd name="T9" fmla="*/ 31601 h 32"/>
                <a:gd name="T10" fmla="*/ 8996 w 12"/>
                <a:gd name="T11" fmla="*/ 4514 h 32"/>
                <a:gd name="T12" fmla="*/ 0 w 12"/>
                <a:gd name="T13" fmla="*/ 0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32">
                  <a:moveTo>
                    <a:pt x="0" y="0"/>
                  </a:moveTo>
                  <a:cubicBezTo>
                    <a:pt x="6" y="26"/>
                    <a:pt x="6" y="26"/>
                    <a:pt x="6" y="26"/>
                  </a:cubicBezTo>
                  <a:cubicBezTo>
                    <a:pt x="7" y="32"/>
                    <a:pt x="7" y="32"/>
                    <a:pt x="7" y="32"/>
                  </a:cubicBezTo>
                  <a:cubicBezTo>
                    <a:pt x="12" y="31"/>
                    <a:pt x="12" y="31"/>
                    <a:pt x="12" y="31"/>
                  </a:cubicBezTo>
                  <a:cubicBezTo>
                    <a:pt x="6" y="7"/>
                    <a:pt x="6" y="7"/>
                    <a:pt x="6" y="7"/>
                  </a:cubicBezTo>
                  <a:cubicBezTo>
                    <a:pt x="6" y="4"/>
                    <a:pt x="4" y="2"/>
                    <a:pt x="2" y="1"/>
                  </a:cubicBezTo>
                  <a:cubicBezTo>
                    <a:pt x="1" y="1"/>
                    <a:pt x="1" y="1"/>
                    <a:pt x="0" y="0"/>
                  </a:cubicBezTo>
                </a:path>
              </a:pathLst>
            </a:custGeom>
            <a:solidFill>
              <a:srgbClr val="BDBFB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4" name="Freeform 66"/>
            <p:cNvSpPr>
              <a:spLocks/>
            </p:cNvSpPr>
            <p:nvPr/>
          </p:nvSpPr>
          <p:spPr bwMode="auto">
            <a:xfrm>
              <a:off x="5435601" y="2568575"/>
              <a:ext cx="395288" cy="555625"/>
            </a:xfrm>
            <a:custGeom>
              <a:avLst/>
              <a:gdLst>
                <a:gd name="T0" fmla="*/ 149937 w 87"/>
                <a:gd name="T1" fmla="*/ 0 h 123"/>
                <a:gd name="T2" fmla="*/ 127219 w 87"/>
                <a:gd name="T3" fmla="*/ 4517 h 123"/>
                <a:gd name="T4" fmla="*/ 140850 w 87"/>
                <a:gd name="T5" fmla="*/ 54207 h 123"/>
                <a:gd name="T6" fmla="*/ 109045 w 87"/>
                <a:gd name="T7" fmla="*/ 99380 h 123"/>
                <a:gd name="T8" fmla="*/ 99958 w 87"/>
                <a:gd name="T9" fmla="*/ 99380 h 123"/>
                <a:gd name="T10" fmla="*/ 86327 w 87"/>
                <a:gd name="T11" fmla="*/ 99380 h 123"/>
                <a:gd name="T12" fmla="*/ 81784 w 87"/>
                <a:gd name="T13" fmla="*/ 94863 h 123"/>
                <a:gd name="T14" fmla="*/ 59066 w 87"/>
                <a:gd name="T15" fmla="*/ 67759 h 123"/>
                <a:gd name="T16" fmla="*/ 49979 w 87"/>
                <a:gd name="T17" fmla="*/ 22586 h 123"/>
                <a:gd name="T18" fmla="*/ 45435 w 87"/>
                <a:gd name="T19" fmla="*/ 22586 h 123"/>
                <a:gd name="T20" fmla="*/ 0 w 87"/>
                <a:gd name="T21" fmla="*/ 36138 h 123"/>
                <a:gd name="T22" fmla="*/ 113589 w 87"/>
                <a:gd name="T23" fmla="*/ 555625 h 123"/>
                <a:gd name="T24" fmla="*/ 122676 w 87"/>
                <a:gd name="T25" fmla="*/ 551108 h 123"/>
                <a:gd name="T26" fmla="*/ 140850 w 87"/>
                <a:gd name="T27" fmla="*/ 551108 h 123"/>
                <a:gd name="T28" fmla="*/ 140850 w 87"/>
                <a:gd name="T29" fmla="*/ 546590 h 123"/>
                <a:gd name="T30" fmla="*/ 86327 w 87"/>
                <a:gd name="T31" fmla="*/ 284588 h 123"/>
                <a:gd name="T32" fmla="*/ 140850 w 87"/>
                <a:gd name="T33" fmla="*/ 176174 h 123"/>
                <a:gd name="T34" fmla="*/ 159024 w 87"/>
                <a:gd name="T35" fmla="*/ 167139 h 123"/>
                <a:gd name="T36" fmla="*/ 181742 w 87"/>
                <a:gd name="T37" fmla="*/ 167139 h 123"/>
                <a:gd name="T38" fmla="*/ 231721 w 87"/>
                <a:gd name="T39" fmla="*/ 180691 h 123"/>
                <a:gd name="T40" fmla="*/ 272612 w 87"/>
                <a:gd name="T41" fmla="*/ 230381 h 123"/>
                <a:gd name="T42" fmla="*/ 277156 w 87"/>
                <a:gd name="T43" fmla="*/ 243933 h 123"/>
                <a:gd name="T44" fmla="*/ 331678 w 87"/>
                <a:gd name="T45" fmla="*/ 510452 h 123"/>
                <a:gd name="T46" fmla="*/ 358940 w 87"/>
                <a:gd name="T47" fmla="*/ 501418 h 123"/>
                <a:gd name="T48" fmla="*/ 318048 w 87"/>
                <a:gd name="T49" fmla="*/ 302658 h 123"/>
                <a:gd name="T50" fmla="*/ 313504 w 87"/>
                <a:gd name="T51" fmla="*/ 284588 h 123"/>
                <a:gd name="T52" fmla="*/ 372570 w 87"/>
                <a:gd name="T53" fmla="*/ 189726 h 123"/>
                <a:gd name="T54" fmla="*/ 390744 w 87"/>
                <a:gd name="T55" fmla="*/ 185208 h 123"/>
                <a:gd name="T56" fmla="*/ 395288 w 87"/>
                <a:gd name="T57" fmla="*/ 185208 h 123"/>
                <a:gd name="T58" fmla="*/ 154480 w 87"/>
                <a:gd name="T59" fmla="*/ 27104 h 123"/>
                <a:gd name="T60" fmla="*/ 149937 w 87"/>
                <a:gd name="T61" fmla="*/ 0 h 12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7" h="123">
                  <a:moveTo>
                    <a:pt x="33" y="0"/>
                  </a:moveTo>
                  <a:cubicBezTo>
                    <a:pt x="28" y="1"/>
                    <a:pt x="28" y="1"/>
                    <a:pt x="28" y="1"/>
                  </a:cubicBezTo>
                  <a:cubicBezTo>
                    <a:pt x="31" y="12"/>
                    <a:pt x="31" y="12"/>
                    <a:pt x="31" y="12"/>
                  </a:cubicBezTo>
                  <a:cubicBezTo>
                    <a:pt x="32" y="16"/>
                    <a:pt x="29" y="21"/>
                    <a:pt x="24" y="22"/>
                  </a:cubicBezTo>
                  <a:cubicBezTo>
                    <a:pt x="23" y="22"/>
                    <a:pt x="23" y="22"/>
                    <a:pt x="22" y="22"/>
                  </a:cubicBezTo>
                  <a:cubicBezTo>
                    <a:pt x="21" y="22"/>
                    <a:pt x="20" y="22"/>
                    <a:pt x="19" y="22"/>
                  </a:cubicBezTo>
                  <a:cubicBezTo>
                    <a:pt x="19" y="22"/>
                    <a:pt x="18" y="21"/>
                    <a:pt x="18" y="21"/>
                  </a:cubicBezTo>
                  <a:cubicBezTo>
                    <a:pt x="16" y="20"/>
                    <a:pt x="14" y="18"/>
                    <a:pt x="13" y="15"/>
                  </a:cubicBezTo>
                  <a:cubicBezTo>
                    <a:pt x="11" y="5"/>
                    <a:pt x="11" y="5"/>
                    <a:pt x="11" y="5"/>
                  </a:cubicBezTo>
                  <a:cubicBezTo>
                    <a:pt x="10" y="5"/>
                    <a:pt x="10" y="5"/>
                    <a:pt x="10" y="5"/>
                  </a:cubicBezTo>
                  <a:cubicBezTo>
                    <a:pt x="0" y="8"/>
                    <a:pt x="0" y="8"/>
                    <a:pt x="0" y="8"/>
                  </a:cubicBezTo>
                  <a:cubicBezTo>
                    <a:pt x="25" y="123"/>
                    <a:pt x="25" y="123"/>
                    <a:pt x="25" y="123"/>
                  </a:cubicBezTo>
                  <a:cubicBezTo>
                    <a:pt x="25" y="123"/>
                    <a:pt x="26" y="123"/>
                    <a:pt x="27" y="122"/>
                  </a:cubicBezTo>
                  <a:cubicBezTo>
                    <a:pt x="31" y="122"/>
                    <a:pt x="31" y="122"/>
                    <a:pt x="31" y="122"/>
                  </a:cubicBezTo>
                  <a:cubicBezTo>
                    <a:pt x="31" y="121"/>
                    <a:pt x="31" y="121"/>
                    <a:pt x="31" y="121"/>
                  </a:cubicBezTo>
                  <a:cubicBezTo>
                    <a:pt x="19" y="63"/>
                    <a:pt x="19" y="63"/>
                    <a:pt x="19" y="63"/>
                  </a:cubicBezTo>
                  <a:cubicBezTo>
                    <a:pt x="16" y="53"/>
                    <a:pt x="22" y="43"/>
                    <a:pt x="31" y="39"/>
                  </a:cubicBezTo>
                  <a:cubicBezTo>
                    <a:pt x="32" y="38"/>
                    <a:pt x="34" y="38"/>
                    <a:pt x="35" y="37"/>
                  </a:cubicBezTo>
                  <a:cubicBezTo>
                    <a:pt x="37" y="37"/>
                    <a:pt x="38" y="37"/>
                    <a:pt x="40" y="37"/>
                  </a:cubicBezTo>
                  <a:cubicBezTo>
                    <a:pt x="44" y="37"/>
                    <a:pt x="48" y="38"/>
                    <a:pt x="51" y="40"/>
                  </a:cubicBezTo>
                  <a:cubicBezTo>
                    <a:pt x="55" y="43"/>
                    <a:pt x="58" y="46"/>
                    <a:pt x="60" y="51"/>
                  </a:cubicBezTo>
                  <a:cubicBezTo>
                    <a:pt x="60" y="52"/>
                    <a:pt x="60" y="53"/>
                    <a:pt x="61" y="54"/>
                  </a:cubicBezTo>
                  <a:cubicBezTo>
                    <a:pt x="73" y="113"/>
                    <a:pt x="73" y="113"/>
                    <a:pt x="73" y="113"/>
                  </a:cubicBezTo>
                  <a:cubicBezTo>
                    <a:pt x="79" y="111"/>
                    <a:pt x="79" y="111"/>
                    <a:pt x="79" y="111"/>
                  </a:cubicBezTo>
                  <a:cubicBezTo>
                    <a:pt x="70" y="67"/>
                    <a:pt x="70" y="67"/>
                    <a:pt x="70" y="67"/>
                  </a:cubicBezTo>
                  <a:cubicBezTo>
                    <a:pt x="69" y="65"/>
                    <a:pt x="69" y="64"/>
                    <a:pt x="69" y="63"/>
                  </a:cubicBezTo>
                  <a:cubicBezTo>
                    <a:pt x="69" y="54"/>
                    <a:pt x="74" y="46"/>
                    <a:pt x="82" y="42"/>
                  </a:cubicBezTo>
                  <a:cubicBezTo>
                    <a:pt x="83" y="42"/>
                    <a:pt x="85" y="41"/>
                    <a:pt x="86" y="41"/>
                  </a:cubicBezTo>
                  <a:cubicBezTo>
                    <a:pt x="87" y="41"/>
                    <a:pt x="87" y="41"/>
                    <a:pt x="87" y="41"/>
                  </a:cubicBezTo>
                  <a:cubicBezTo>
                    <a:pt x="34" y="6"/>
                    <a:pt x="34" y="6"/>
                    <a:pt x="34" y="6"/>
                  </a:cubicBezTo>
                  <a:cubicBezTo>
                    <a:pt x="33" y="0"/>
                    <a:pt x="33" y="0"/>
                    <a:pt x="33" y="0"/>
                  </a:cubicBezTo>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5" name="Freeform 67"/>
            <p:cNvSpPr>
              <a:spLocks/>
            </p:cNvSpPr>
            <p:nvPr/>
          </p:nvSpPr>
          <p:spPr bwMode="auto">
            <a:xfrm>
              <a:off x="5472113" y="2517775"/>
              <a:ext cx="107950" cy="149225"/>
            </a:xfrm>
            <a:custGeom>
              <a:avLst/>
              <a:gdLst>
                <a:gd name="T0" fmla="*/ 0 w 24"/>
                <a:gd name="T1" fmla="*/ 0 h 33"/>
                <a:gd name="T2" fmla="*/ 13494 w 24"/>
                <a:gd name="T3" fmla="*/ 72352 h 33"/>
                <a:gd name="T4" fmla="*/ 22490 w 24"/>
                <a:gd name="T5" fmla="*/ 117571 h 33"/>
                <a:gd name="T6" fmla="*/ 44979 w 24"/>
                <a:gd name="T7" fmla="*/ 144703 h 33"/>
                <a:gd name="T8" fmla="*/ 49477 w 24"/>
                <a:gd name="T9" fmla="*/ 149225 h 33"/>
                <a:gd name="T10" fmla="*/ 62971 w 24"/>
                <a:gd name="T11" fmla="*/ 149225 h 33"/>
                <a:gd name="T12" fmla="*/ 71967 w 24"/>
                <a:gd name="T13" fmla="*/ 149225 h 33"/>
                <a:gd name="T14" fmla="*/ 103452 w 24"/>
                <a:gd name="T15" fmla="*/ 104005 h 33"/>
                <a:gd name="T16" fmla="*/ 89958 w 24"/>
                <a:gd name="T17" fmla="*/ 54264 h 33"/>
                <a:gd name="T18" fmla="*/ 85460 w 24"/>
                <a:gd name="T19" fmla="*/ 27132 h 33"/>
                <a:gd name="T20" fmla="*/ 94456 w 24"/>
                <a:gd name="T21" fmla="*/ 63308 h 33"/>
                <a:gd name="T22" fmla="*/ 0 w 24"/>
                <a:gd name="T23" fmla="*/ 0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33">
                  <a:moveTo>
                    <a:pt x="0" y="0"/>
                  </a:moveTo>
                  <a:cubicBezTo>
                    <a:pt x="3" y="16"/>
                    <a:pt x="3" y="16"/>
                    <a:pt x="3" y="16"/>
                  </a:cubicBezTo>
                  <a:cubicBezTo>
                    <a:pt x="5" y="26"/>
                    <a:pt x="5" y="26"/>
                    <a:pt x="5" y="26"/>
                  </a:cubicBezTo>
                  <a:cubicBezTo>
                    <a:pt x="6" y="29"/>
                    <a:pt x="8" y="31"/>
                    <a:pt x="10" y="32"/>
                  </a:cubicBezTo>
                  <a:cubicBezTo>
                    <a:pt x="10" y="32"/>
                    <a:pt x="11" y="33"/>
                    <a:pt x="11" y="33"/>
                  </a:cubicBezTo>
                  <a:cubicBezTo>
                    <a:pt x="12" y="33"/>
                    <a:pt x="13" y="33"/>
                    <a:pt x="14" y="33"/>
                  </a:cubicBezTo>
                  <a:cubicBezTo>
                    <a:pt x="15" y="33"/>
                    <a:pt x="15" y="33"/>
                    <a:pt x="16" y="33"/>
                  </a:cubicBezTo>
                  <a:cubicBezTo>
                    <a:pt x="21" y="32"/>
                    <a:pt x="24" y="27"/>
                    <a:pt x="23" y="23"/>
                  </a:cubicBezTo>
                  <a:cubicBezTo>
                    <a:pt x="20" y="12"/>
                    <a:pt x="20" y="12"/>
                    <a:pt x="20" y="12"/>
                  </a:cubicBezTo>
                  <a:cubicBezTo>
                    <a:pt x="19" y="6"/>
                    <a:pt x="19" y="6"/>
                    <a:pt x="19" y="6"/>
                  </a:cubicBezTo>
                  <a:cubicBezTo>
                    <a:pt x="21" y="14"/>
                    <a:pt x="21" y="14"/>
                    <a:pt x="21" y="14"/>
                  </a:cubicBezTo>
                  <a:cubicBezTo>
                    <a:pt x="0" y="0"/>
                    <a:pt x="0" y="0"/>
                    <a:pt x="0" y="0"/>
                  </a:cubicBezTo>
                </a:path>
              </a:pathLst>
            </a:custGeom>
            <a:solidFill>
              <a:srgbClr val="DFDFD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6" name="Freeform 68"/>
            <p:cNvSpPr>
              <a:spLocks noEditPoints="1"/>
            </p:cNvSpPr>
            <p:nvPr/>
          </p:nvSpPr>
          <p:spPr bwMode="auto">
            <a:xfrm>
              <a:off x="5508626" y="2735263"/>
              <a:ext cx="327025" cy="388938"/>
            </a:xfrm>
            <a:custGeom>
              <a:avLst/>
              <a:gdLst>
                <a:gd name="T0" fmla="*/ 68130 w 72"/>
                <a:gd name="T1" fmla="*/ 384415 h 86"/>
                <a:gd name="T2" fmla="*/ 49962 w 72"/>
                <a:gd name="T3" fmla="*/ 384415 h 86"/>
                <a:gd name="T4" fmla="*/ 40878 w 72"/>
                <a:gd name="T5" fmla="*/ 388938 h 86"/>
                <a:gd name="T6" fmla="*/ 40878 w 72"/>
                <a:gd name="T7" fmla="*/ 388938 h 86"/>
                <a:gd name="T8" fmla="*/ 49962 w 72"/>
                <a:gd name="T9" fmla="*/ 384415 h 86"/>
                <a:gd name="T10" fmla="*/ 68130 w 72"/>
                <a:gd name="T11" fmla="*/ 384415 h 86"/>
                <a:gd name="T12" fmla="*/ 68130 w 72"/>
                <a:gd name="T13" fmla="*/ 384415 h 86"/>
                <a:gd name="T14" fmla="*/ 322483 w 72"/>
                <a:gd name="T15" fmla="*/ 18090 h 86"/>
                <a:gd name="T16" fmla="*/ 317941 w 72"/>
                <a:gd name="T17" fmla="*/ 18090 h 86"/>
                <a:gd name="T18" fmla="*/ 299773 w 72"/>
                <a:gd name="T19" fmla="*/ 22613 h 86"/>
                <a:gd name="T20" fmla="*/ 240727 w 72"/>
                <a:gd name="T21" fmla="*/ 117586 h 86"/>
                <a:gd name="T22" fmla="*/ 299773 w 72"/>
                <a:gd name="T23" fmla="*/ 27135 h 86"/>
                <a:gd name="T24" fmla="*/ 317941 w 72"/>
                <a:gd name="T25" fmla="*/ 18090 h 86"/>
                <a:gd name="T26" fmla="*/ 327025 w 72"/>
                <a:gd name="T27" fmla="*/ 18090 h 86"/>
                <a:gd name="T28" fmla="*/ 322483 w 72"/>
                <a:gd name="T29" fmla="*/ 18090 h 86"/>
                <a:gd name="T30" fmla="*/ 109008 w 72"/>
                <a:gd name="T31" fmla="*/ 0 h 86"/>
                <a:gd name="T32" fmla="*/ 86298 w 72"/>
                <a:gd name="T33" fmla="*/ 0 h 86"/>
                <a:gd name="T34" fmla="*/ 68130 w 72"/>
                <a:gd name="T35" fmla="*/ 9045 h 86"/>
                <a:gd name="T36" fmla="*/ 13626 w 72"/>
                <a:gd name="T37" fmla="*/ 117586 h 86"/>
                <a:gd name="T38" fmla="*/ 68130 w 72"/>
                <a:gd name="T39" fmla="*/ 379893 h 86"/>
                <a:gd name="T40" fmla="*/ 13626 w 72"/>
                <a:gd name="T41" fmla="*/ 117586 h 86"/>
                <a:gd name="T42" fmla="*/ 68130 w 72"/>
                <a:gd name="T43" fmla="*/ 9045 h 86"/>
                <a:gd name="T44" fmla="*/ 86298 w 72"/>
                <a:gd name="T45" fmla="*/ 4523 h 86"/>
                <a:gd name="T46" fmla="*/ 109008 w 72"/>
                <a:gd name="T47" fmla="*/ 0 h 86"/>
                <a:gd name="T48" fmla="*/ 158970 w 72"/>
                <a:gd name="T49" fmla="*/ 18090 h 86"/>
                <a:gd name="T50" fmla="*/ 199849 w 72"/>
                <a:gd name="T51" fmla="*/ 63315 h 86"/>
                <a:gd name="T52" fmla="*/ 204391 w 72"/>
                <a:gd name="T53" fmla="*/ 76883 h 86"/>
                <a:gd name="T54" fmla="*/ 258895 w 72"/>
                <a:gd name="T55" fmla="*/ 343713 h 86"/>
                <a:gd name="T56" fmla="*/ 286147 w 72"/>
                <a:gd name="T57" fmla="*/ 334668 h 86"/>
                <a:gd name="T58" fmla="*/ 286147 w 72"/>
                <a:gd name="T59" fmla="*/ 334668 h 86"/>
                <a:gd name="T60" fmla="*/ 258895 w 72"/>
                <a:gd name="T61" fmla="*/ 343713 h 86"/>
                <a:gd name="T62" fmla="*/ 204391 w 72"/>
                <a:gd name="T63" fmla="*/ 76883 h 86"/>
                <a:gd name="T64" fmla="*/ 199849 w 72"/>
                <a:gd name="T65" fmla="*/ 63315 h 86"/>
                <a:gd name="T66" fmla="*/ 158970 w 72"/>
                <a:gd name="T67" fmla="*/ 13568 h 86"/>
                <a:gd name="T68" fmla="*/ 109008 w 72"/>
                <a:gd name="T69" fmla="*/ 0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2" h="86">
                  <a:moveTo>
                    <a:pt x="15" y="85"/>
                  </a:moveTo>
                  <a:cubicBezTo>
                    <a:pt x="11" y="85"/>
                    <a:pt x="11" y="85"/>
                    <a:pt x="11" y="85"/>
                  </a:cubicBezTo>
                  <a:cubicBezTo>
                    <a:pt x="10" y="86"/>
                    <a:pt x="9" y="86"/>
                    <a:pt x="9" y="86"/>
                  </a:cubicBezTo>
                  <a:cubicBezTo>
                    <a:pt x="9" y="86"/>
                    <a:pt x="9" y="86"/>
                    <a:pt x="9" y="86"/>
                  </a:cubicBezTo>
                  <a:cubicBezTo>
                    <a:pt x="9" y="86"/>
                    <a:pt x="10" y="86"/>
                    <a:pt x="11" y="85"/>
                  </a:cubicBezTo>
                  <a:cubicBezTo>
                    <a:pt x="15" y="85"/>
                    <a:pt x="15" y="85"/>
                    <a:pt x="15" y="85"/>
                  </a:cubicBezTo>
                  <a:cubicBezTo>
                    <a:pt x="15" y="85"/>
                    <a:pt x="15" y="85"/>
                    <a:pt x="15" y="85"/>
                  </a:cubicBezTo>
                  <a:moveTo>
                    <a:pt x="71" y="4"/>
                  </a:moveTo>
                  <a:cubicBezTo>
                    <a:pt x="71" y="4"/>
                    <a:pt x="71" y="4"/>
                    <a:pt x="70" y="4"/>
                  </a:cubicBezTo>
                  <a:cubicBezTo>
                    <a:pt x="69" y="4"/>
                    <a:pt x="67" y="5"/>
                    <a:pt x="66" y="5"/>
                  </a:cubicBezTo>
                  <a:cubicBezTo>
                    <a:pt x="58" y="9"/>
                    <a:pt x="53" y="17"/>
                    <a:pt x="53" y="26"/>
                  </a:cubicBezTo>
                  <a:cubicBezTo>
                    <a:pt x="53" y="17"/>
                    <a:pt x="58" y="9"/>
                    <a:pt x="66" y="6"/>
                  </a:cubicBezTo>
                  <a:cubicBezTo>
                    <a:pt x="67" y="5"/>
                    <a:pt x="69" y="5"/>
                    <a:pt x="70" y="4"/>
                  </a:cubicBezTo>
                  <a:cubicBezTo>
                    <a:pt x="71" y="4"/>
                    <a:pt x="71" y="4"/>
                    <a:pt x="72" y="4"/>
                  </a:cubicBezTo>
                  <a:cubicBezTo>
                    <a:pt x="71" y="4"/>
                    <a:pt x="71" y="4"/>
                    <a:pt x="71" y="4"/>
                  </a:cubicBezTo>
                  <a:moveTo>
                    <a:pt x="24" y="0"/>
                  </a:moveTo>
                  <a:cubicBezTo>
                    <a:pt x="22" y="0"/>
                    <a:pt x="21" y="0"/>
                    <a:pt x="19" y="0"/>
                  </a:cubicBezTo>
                  <a:cubicBezTo>
                    <a:pt x="18" y="1"/>
                    <a:pt x="16" y="1"/>
                    <a:pt x="15" y="2"/>
                  </a:cubicBezTo>
                  <a:cubicBezTo>
                    <a:pt x="6" y="6"/>
                    <a:pt x="0" y="16"/>
                    <a:pt x="3" y="26"/>
                  </a:cubicBezTo>
                  <a:cubicBezTo>
                    <a:pt x="15" y="84"/>
                    <a:pt x="15" y="84"/>
                    <a:pt x="15" y="84"/>
                  </a:cubicBezTo>
                  <a:cubicBezTo>
                    <a:pt x="3" y="26"/>
                    <a:pt x="3" y="26"/>
                    <a:pt x="3" y="26"/>
                  </a:cubicBezTo>
                  <a:cubicBezTo>
                    <a:pt x="1" y="16"/>
                    <a:pt x="6" y="6"/>
                    <a:pt x="15" y="2"/>
                  </a:cubicBezTo>
                  <a:cubicBezTo>
                    <a:pt x="16" y="2"/>
                    <a:pt x="18" y="1"/>
                    <a:pt x="19" y="1"/>
                  </a:cubicBezTo>
                  <a:cubicBezTo>
                    <a:pt x="21" y="0"/>
                    <a:pt x="22" y="0"/>
                    <a:pt x="24" y="0"/>
                  </a:cubicBezTo>
                  <a:cubicBezTo>
                    <a:pt x="28" y="0"/>
                    <a:pt x="32" y="2"/>
                    <a:pt x="35" y="4"/>
                  </a:cubicBezTo>
                  <a:cubicBezTo>
                    <a:pt x="39" y="6"/>
                    <a:pt x="42" y="10"/>
                    <a:pt x="44" y="14"/>
                  </a:cubicBezTo>
                  <a:cubicBezTo>
                    <a:pt x="44" y="15"/>
                    <a:pt x="45" y="16"/>
                    <a:pt x="45" y="17"/>
                  </a:cubicBezTo>
                  <a:cubicBezTo>
                    <a:pt x="57" y="76"/>
                    <a:pt x="57" y="76"/>
                    <a:pt x="57" y="76"/>
                  </a:cubicBezTo>
                  <a:cubicBezTo>
                    <a:pt x="63" y="74"/>
                    <a:pt x="63" y="74"/>
                    <a:pt x="63" y="74"/>
                  </a:cubicBezTo>
                  <a:cubicBezTo>
                    <a:pt x="63" y="74"/>
                    <a:pt x="63" y="74"/>
                    <a:pt x="63" y="74"/>
                  </a:cubicBezTo>
                  <a:cubicBezTo>
                    <a:pt x="57" y="76"/>
                    <a:pt x="57" y="76"/>
                    <a:pt x="57" y="76"/>
                  </a:cubicBezTo>
                  <a:cubicBezTo>
                    <a:pt x="45" y="17"/>
                    <a:pt x="45" y="17"/>
                    <a:pt x="45" y="17"/>
                  </a:cubicBezTo>
                  <a:cubicBezTo>
                    <a:pt x="44" y="16"/>
                    <a:pt x="44" y="15"/>
                    <a:pt x="44" y="14"/>
                  </a:cubicBezTo>
                  <a:cubicBezTo>
                    <a:pt x="42" y="9"/>
                    <a:pt x="39" y="6"/>
                    <a:pt x="35" y="3"/>
                  </a:cubicBezTo>
                  <a:cubicBezTo>
                    <a:pt x="32" y="1"/>
                    <a:pt x="28" y="0"/>
                    <a:pt x="24" y="0"/>
                  </a:cubicBezTo>
                </a:path>
              </a:pathLst>
            </a:custGeom>
            <a:solidFill>
              <a:srgbClr val="D5BBA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7" name="Freeform 69"/>
            <p:cNvSpPr>
              <a:spLocks/>
            </p:cNvSpPr>
            <p:nvPr/>
          </p:nvSpPr>
          <p:spPr bwMode="auto">
            <a:xfrm>
              <a:off x="5938838" y="2820988"/>
              <a:ext cx="77788" cy="207963"/>
            </a:xfrm>
            <a:custGeom>
              <a:avLst/>
              <a:gdLst>
                <a:gd name="T0" fmla="*/ 0 w 17"/>
                <a:gd name="T1" fmla="*/ 0 h 46"/>
                <a:gd name="T2" fmla="*/ 4576 w 17"/>
                <a:gd name="T3" fmla="*/ 4521 h 46"/>
                <a:gd name="T4" fmla="*/ 45758 w 17"/>
                <a:gd name="T5" fmla="*/ 207963 h 46"/>
                <a:gd name="T6" fmla="*/ 68636 w 17"/>
                <a:gd name="T7" fmla="*/ 203442 h 46"/>
                <a:gd name="T8" fmla="*/ 77788 w 17"/>
                <a:gd name="T9" fmla="*/ 203442 h 46"/>
                <a:gd name="T10" fmla="*/ 54909 w 17"/>
                <a:gd name="T11" fmla="*/ 81377 h 46"/>
                <a:gd name="T12" fmla="*/ 54909 w 17"/>
                <a:gd name="T13" fmla="*/ 36167 h 46"/>
                <a:gd name="T14" fmla="*/ 0 w 17"/>
                <a:gd name="T15" fmla="*/ 0 h 4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 h="46">
                  <a:moveTo>
                    <a:pt x="0" y="0"/>
                  </a:moveTo>
                  <a:cubicBezTo>
                    <a:pt x="1" y="0"/>
                    <a:pt x="1" y="1"/>
                    <a:pt x="1" y="1"/>
                  </a:cubicBezTo>
                  <a:cubicBezTo>
                    <a:pt x="10" y="46"/>
                    <a:pt x="10" y="46"/>
                    <a:pt x="10" y="46"/>
                  </a:cubicBezTo>
                  <a:cubicBezTo>
                    <a:pt x="15" y="45"/>
                    <a:pt x="15" y="45"/>
                    <a:pt x="15" y="45"/>
                  </a:cubicBezTo>
                  <a:cubicBezTo>
                    <a:pt x="16" y="45"/>
                    <a:pt x="17" y="45"/>
                    <a:pt x="17" y="45"/>
                  </a:cubicBezTo>
                  <a:cubicBezTo>
                    <a:pt x="12" y="18"/>
                    <a:pt x="12" y="18"/>
                    <a:pt x="12" y="18"/>
                  </a:cubicBezTo>
                  <a:cubicBezTo>
                    <a:pt x="11" y="15"/>
                    <a:pt x="11" y="11"/>
                    <a:pt x="12" y="8"/>
                  </a:cubicBezTo>
                  <a:cubicBezTo>
                    <a:pt x="0" y="0"/>
                    <a:pt x="0" y="0"/>
                    <a:pt x="0" y="0"/>
                  </a:cubicBezTo>
                </a:path>
              </a:pathLst>
            </a:custGeom>
            <a:solidFill>
              <a:srgbClr val="D3D3D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8" name="Freeform 70"/>
            <p:cNvSpPr>
              <a:spLocks/>
            </p:cNvSpPr>
            <p:nvPr/>
          </p:nvSpPr>
          <p:spPr bwMode="auto">
            <a:xfrm>
              <a:off x="5938838" y="2820988"/>
              <a:ext cx="77788" cy="212725"/>
            </a:xfrm>
            <a:custGeom>
              <a:avLst/>
              <a:gdLst>
                <a:gd name="T0" fmla="*/ 0 w 17"/>
                <a:gd name="T1" fmla="*/ 0 h 47"/>
                <a:gd name="T2" fmla="*/ 4576 w 17"/>
                <a:gd name="T3" fmla="*/ 9052 h 47"/>
                <a:gd name="T4" fmla="*/ 45758 w 17"/>
                <a:gd name="T5" fmla="*/ 212725 h 47"/>
                <a:gd name="T6" fmla="*/ 68636 w 17"/>
                <a:gd name="T7" fmla="*/ 208199 h 47"/>
                <a:gd name="T8" fmla="*/ 77788 w 17"/>
                <a:gd name="T9" fmla="*/ 203673 h 47"/>
                <a:gd name="T10" fmla="*/ 77788 w 17"/>
                <a:gd name="T11" fmla="*/ 203673 h 47"/>
                <a:gd name="T12" fmla="*/ 68636 w 17"/>
                <a:gd name="T13" fmla="*/ 203673 h 47"/>
                <a:gd name="T14" fmla="*/ 45758 w 17"/>
                <a:gd name="T15" fmla="*/ 208199 h 47"/>
                <a:gd name="T16" fmla="*/ 4576 w 17"/>
                <a:gd name="T17" fmla="*/ 4526 h 47"/>
                <a:gd name="T18" fmla="*/ 0 w 17"/>
                <a:gd name="T19" fmla="*/ 0 h 47"/>
                <a:gd name="T20" fmla="*/ 0 w 17"/>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 h="47">
                  <a:moveTo>
                    <a:pt x="0" y="0"/>
                  </a:moveTo>
                  <a:cubicBezTo>
                    <a:pt x="0" y="0"/>
                    <a:pt x="0" y="1"/>
                    <a:pt x="1" y="2"/>
                  </a:cubicBezTo>
                  <a:cubicBezTo>
                    <a:pt x="10" y="47"/>
                    <a:pt x="10" y="47"/>
                    <a:pt x="10" y="47"/>
                  </a:cubicBezTo>
                  <a:cubicBezTo>
                    <a:pt x="15" y="46"/>
                    <a:pt x="15" y="46"/>
                    <a:pt x="15" y="46"/>
                  </a:cubicBezTo>
                  <a:cubicBezTo>
                    <a:pt x="16" y="45"/>
                    <a:pt x="16" y="45"/>
                    <a:pt x="17" y="45"/>
                  </a:cubicBezTo>
                  <a:cubicBezTo>
                    <a:pt x="17" y="45"/>
                    <a:pt x="17" y="45"/>
                    <a:pt x="17" y="45"/>
                  </a:cubicBezTo>
                  <a:cubicBezTo>
                    <a:pt x="17" y="45"/>
                    <a:pt x="16" y="45"/>
                    <a:pt x="15" y="45"/>
                  </a:cubicBezTo>
                  <a:cubicBezTo>
                    <a:pt x="10" y="46"/>
                    <a:pt x="10" y="46"/>
                    <a:pt x="10" y="46"/>
                  </a:cubicBezTo>
                  <a:cubicBezTo>
                    <a:pt x="1" y="1"/>
                    <a:pt x="1" y="1"/>
                    <a:pt x="1" y="1"/>
                  </a:cubicBezTo>
                  <a:cubicBezTo>
                    <a:pt x="1" y="1"/>
                    <a:pt x="1" y="0"/>
                    <a:pt x="0" y="0"/>
                  </a:cubicBezTo>
                  <a:cubicBezTo>
                    <a:pt x="0" y="0"/>
                    <a:pt x="0" y="0"/>
                    <a:pt x="0" y="0"/>
                  </a:cubicBezTo>
                </a:path>
              </a:pathLst>
            </a:custGeom>
            <a:solidFill>
              <a:srgbClr val="D5BBA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99" name="Freeform 72"/>
            <p:cNvSpPr>
              <a:spLocks noEditPoints="1"/>
            </p:cNvSpPr>
            <p:nvPr/>
          </p:nvSpPr>
          <p:spPr bwMode="auto">
            <a:xfrm>
              <a:off x="6180138" y="2843213"/>
              <a:ext cx="127000" cy="1071563"/>
            </a:xfrm>
            <a:custGeom>
              <a:avLst/>
              <a:gdLst>
                <a:gd name="T0" fmla="*/ 127000 w 28"/>
                <a:gd name="T1" fmla="*/ 881666 h 237"/>
                <a:gd name="T2" fmla="*/ 127000 w 28"/>
                <a:gd name="T3" fmla="*/ 1071563 h 237"/>
                <a:gd name="T4" fmla="*/ 127000 w 28"/>
                <a:gd name="T5" fmla="*/ 881666 h 237"/>
                <a:gd name="T6" fmla="*/ 4536 w 28"/>
                <a:gd name="T7" fmla="*/ 18085 h 237"/>
                <a:gd name="T8" fmla="*/ 4536 w 28"/>
                <a:gd name="T9" fmla="*/ 18085 h 237"/>
                <a:gd name="T10" fmla="*/ 31750 w 28"/>
                <a:gd name="T11" fmla="*/ 153726 h 237"/>
                <a:gd name="T12" fmla="*/ 49893 w 28"/>
                <a:gd name="T13" fmla="*/ 230590 h 237"/>
                <a:gd name="T14" fmla="*/ 31750 w 28"/>
                <a:gd name="T15" fmla="*/ 153726 h 237"/>
                <a:gd name="T16" fmla="*/ 4536 w 28"/>
                <a:gd name="T17" fmla="*/ 18085 h 237"/>
                <a:gd name="T18" fmla="*/ 4536 w 28"/>
                <a:gd name="T19" fmla="*/ 18085 h 237"/>
                <a:gd name="T20" fmla="*/ 0 w 28"/>
                <a:gd name="T21" fmla="*/ 0 h 237"/>
                <a:gd name="T22" fmla="*/ 0 w 28"/>
                <a:gd name="T23" fmla="*/ 0 h 237"/>
                <a:gd name="T24" fmla="*/ 0 w 28"/>
                <a:gd name="T25" fmla="*/ 0 h 237"/>
                <a:gd name="T26" fmla="*/ 0 w 28"/>
                <a:gd name="T27" fmla="*/ 0 h 237"/>
                <a:gd name="T28" fmla="*/ 0 w 28"/>
                <a:gd name="T29" fmla="*/ 0 h 2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237">
                  <a:moveTo>
                    <a:pt x="28" y="195"/>
                  </a:moveTo>
                  <a:cubicBezTo>
                    <a:pt x="27" y="208"/>
                    <a:pt x="26" y="221"/>
                    <a:pt x="28" y="237"/>
                  </a:cubicBezTo>
                  <a:cubicBezTo>
                    <a:pt x="26" y="221"/>
                    <a:pt x="27" y="208"/>
                    <a:pt x="28" y="195"/>
                  </a:cubicBezTo>
                  <a:moveTo>
                    <a:pt x="1" y="4"/>
                  </a:moveTo>
                  <a:cubicBezTo>
                    <a:pt x="1" y="4"/>
                    <a:pt x="1" y="4"/>
                    <a:pt x="1" y="4"/>
                  </a:cubicBezTo>
                  <a:cubicBezTo>
                    <a:pt x="7" y="34"/>
                    <a:pt x="7" y="34"/>
                    <a:pt x="7" y="34"/>
                  </a:cubicBezTo>
                  <a:cubicBezTo>
                    <a:pt x="11" y="51"/>
                    <a:pt x="11" y="51"/>
                    <a:pt x="11" y="51"/>
                  </a:cubicBezTo>
                  <a:cubicBezTo>
                    <a:pt x="7" y="34"/>
                    <a:pt x="7" y="34"/>
                    <a:pt x="7" y="34"/>
                  </a:cubicBezTo>
                  <a:cubicBezTo>
                    <a:pt x="1" y="4"/>
                    <a:pt x="1" y="4"/>
                    <a:pt x="1" y="4"/>
                  </a:cubicBezTo>
                  <a:cubicBezTo>
                    <a:pt x="1" y="4"/>
                    <a:pt x="1" y="4"/>
                    <a:pt x="1" y="4"/>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D8BFA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8437" name="组合 110"/>
          <p:cNvGrpSpPr>
            <a:grpSpLocks/>
          </p:cNvGrpSpPr>
          <p:nvPr/>
        </p:nvGrpSpPr>
        <p:grpSpPr bwMode="auto">
          <a:xfrm>
            <a:off x="0" y="1978025"/>
            <a:ext cx="4114800" cy="2817813"/>
            <a:chOff x="0" y="1844676"/>
            <a:chExt cx="4310063" cy="2951163"/>
          </a:xfrm>
        </p:grpSpPr>
        <p:sp>
          <p:nvSpPr>
            <p:cNvPr id="18438" name="Freeform 76"/>
            <p:cNvSpPr>
              <a:spLocks/>
            </p:cNvSpPr>
            <p:nvPr/>
          </p:nvSpPr>
          <p:spPr bwMode="auto">
            <a:xfrm>
              <a:off x="0" y="1844676"/>
              <a:ext cx="4310063" cy="2951163"/>
            </a:xfrm>
            <a:custGeom>
              <a:avLst/>
              <a:gdLst>
                <a:gd name="T0" fmla="*/ 4310063 w 2715"/>
                <a:gd name="T1" fmla="*/ 2357438 h 1859"/>
                <a:gd name="T2" fmla="*/ 0 w 2715"/>
                <a:gd name="T3" fmla="*/ 2951163 h 1859"/>
                <a:gd name="T4" fmla="*/ 0 w 2715"/>
                <a:gd name="T5" fmla="*/ 542925 h 1859"/>
                <a:gd name="T6" fmla="*/ 3992563 w 2715"/>
                <a:gd name="T7" fmla="*/ 0 h 1859"/>
                <a:gd name="T8" fmla="*/ 4310063 w 2715"/>
                <a:gd name="T9" fmla="*/ 2357438 h 18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15" h="1859">
                  <a:moveTo>
                    <a:pt x="2715" y="1485"/>
                  </a:moveTo>
                  <a:lnTo>
                    <a:pt x="0" y="1859"/>
                  </a:lnTo>
                  <a:lnTo>
                    <a:pt x="0" y="342"/>
                  </a:lnTo>
                  <a:lnTo>
                    <a:pt x="2515" y="0"/>
                  </a:lnTo>
                  <a:lnTo>
                    <a:pt x="2715" y="1485"/>
                  </a:ln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39" name="Freeform 77"/>
            <p:cNvSpPr>
              <a:spLocks/>
            </p:cNvSpPr>
            <p:nvPr/>
          </p:nvSpPr>
          <p:spPr bwMode="auto">
            <a:xfrm>
              <a:off x="15875" y="2530476"/>
              <a:ext cx="392113" cy="409575"/>
            </a:xfrm>
            <a:custGeom>
              <a:avLst/>
              <a:gdLst>
                <a:gd name="T0" fmla="*/ 392113 w 247"/>
                <a:gd name="T1" fmla="*/ 368300 h 258"/>
                <a:gd name="T2" fmla="*/ 50800 w 247"/>
                <a:gd name="T3" fmla="*/ 409575 h 258"/>
                <a:gd name="T4" fmla="*/ 0 w 247"/>
                <a:gd name="T5" fmla="*/ 50800 h 258"/>
                <a:gd name="T6" fmla="*/ 342900 w 247"/>
                <a:gd name="T7" fmla="*/ 0 h 258"/>
                <a:gd name="T8" fmla="*/ 392113 w 247"/>
                <a:gd name="T9" fmla="*/ 368300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32"/>
                  </a:moveTo>
                  <a:lnTo>
                    <a:pt x="32" y="258"/>
                  </a:lnTo>
                  <a:lnTo>
                    <a:pt x="0" y="32"/>
                  </a:lnTo>
                  <a:lnTo>
                    <a:pt x="216" y="0"/>
                  </a:lnTo>
                  <a:lnTo>
                    <a:pt x="247"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0" name="Freeform 78"/>
            <p:cNvSpPr>
              <a:spLocks/>
            </p:cNvSpPr>
            <p:nvPr/>
          </p:nvSpPr>
          <p:spPr bwMode="auto">
            <a:xfrm>
              <a:off x="517525" y="2463801"/>
              <a:ext cx="400050" cy="409575"/>
            </a:xfrm>
            <a:custGeom>
              <a:avLst/>
              <a:gdLst>
                <a:gd name="T0" fmla="*/ 400050 w 252"/>
                <a:gd name="T1" fmla="*/ 358775 h 258"/>
                <a:gd name="T2" fmla="*/ 49213 w 252"/>
                <a:gd name="T3" fmla="*/ 409575 h 258"/>
                <a:gd name="T4" fmla="*/ 0 w 252"/>
                <a:gd name="T5" fmla="*/ 49213 h 258"/>
                <a:gd name="T6" fmla="*/ 349250 w 252"/>
                <a:gd name="T7" fmla="*/ 0 h 258"/>
                <a:gd name="T8" fmla="*/ 400050 w 252"/>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58">
                  <a:moveTo>
                    <a:pt x="252" y="226"/>
                  </a:moveTo>
                  <a:lnTo>
                    <a:pt x="31" y="258"/>
                  </a:lnTo>
                  <a:lnTo>
                    <a:pt x="0" y="31"/>
                  </a:lnTo>
                  <a:lnTo>
                    <a:pt x="220" y="0"/>
                  </a:lnTo>
                  <a:lnTo>
                    <a:pt x="252"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1" name="Freeform 79"/>
            <p:cNvSpPr>
              <a:spLocks/>
            </p:cNvSpPr>
            <p:nvPr/>
          </p:nvSpPr>
          <p:spPr bwMode="auto">
            <a:xfrm>
              <a:off x="1025525" y="2397126"/>
              <a:ext cx="392113" cy="409575"/>
            </a:xfrm>
            <a:custGeom>
              <a:avLst/>
              <a:gdLst>
                <a:gd name="T0" fmla="*/ 392113 w 247"/>
                <a:gd name="T1" fmla="*/ 358775 h 258"/>
                <a:gd name="T2" fmla="*/ 49213 w 247"/>
                <a:gd name="T3" fmla="*/ 409575 h 258"/>
                <a:gd name="T4" fmla="*/ 0 w 247"/>
                <a:gd name="T5" fmla="*/ 41275 h 258"/>
                <a:gd name="T6" fmla="*/ 341313 w 247"/>
                <a:gd name="T7" fmla="*/ 0 h 258"/>
                <a:gd name="T8" fmla="*/ 392113 w 247"/>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26"/>
                  </a:moveTo>
                  <a:lnTo>
                    <a:pt x="31" y="258"/>
                  </a:lnTo>
                  <a:lnTo>
                    <a:pt x="0" y="26"/>
                  </a:lnTo>
                  <a:lnTo>
                    <a:pt x="215" y="0"/>
                  </a:lnTo>
                  <a:lnTo>
                    <a:pt x="247"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2" name="Freeform 80"/>
            <p:cNvSpPr>
              <a:spLocks/>
            </p:cNvSpPr>
            <p:nvPr/>
          </p:nvSpPr>
          <p:spPr bwMode="auto">
            <a:xfrm>
              <a:off x="1533525" y="2320926"/>
              <a:ext cx="392113" cy="409575"/>
            </a:xfrm>
            <a:custGeom>
              <a:avLst/>
              <a:gdLst>
                <a:gd name="T0" fmla="*/ 392113 w 247"/>
                <a:gd name="T1" fmla="*/ 368300 h 258"/>
                <a:gd name="T2" fmla="*/ 50800 w 247"/>
                <a:gd name="T3" fmla="*/ 409575 h 258"/>
                <a:gd name="T4" fmla="*/ 0 w 247"/>
                <a:gd name="T5" fmla="*/ 50800 h 258"/>
                <a:gd name="T6" fmla="*/ 341313 w 247"/>
                <a:gd name="T7" fmla="*/ 0 h 258"/>
                <a:gd name="T8" fmla="*/ 392113 w 247"/>
                <a:gd name="T9" fmla="*/ 368300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32"/>
                  </a:moveTo>
                  <a:lnTo>
                    <a:pt x="32" y="258"/>
                  </a:lnTo>
                  <a:lnTo>
                    <a:pt x="0" y="32"/>
                  </a:lnTo>
                  <a:lnTo>
                    <a:pt x="215" y="0"/>
                  </a:lnTo>
                  <a:lnTo>
                    <a:pt x="247"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3" name="Freeform 81"/>
            <p:cNvSpPr>
              <a:spLocks/>
            </p:cNvSpPr>
            <p:nvPr/>
          </p:nvSpPr>
          <p:spPr bwMode="auto">
            <a:xfrm>
              <a:off x="2033587" y="2254251"/>
              <a:ext cx="400050" cy="409575"/>
            </a:xfrm>
            <a:custGeom>
              <a:avLst/>
              <a:gdLst>
                <a:gd name="T0" fmla="*/ 400050 w 252"/>
                <a:gd name="T1" fmla="*/ 368300 h 258"/>
                <a:gd name="T2" fmla="*/ 50800 w 252"/>
                <a:gd name="T3" fmla="*/ 409575 h 258"/>
                <a:gd name="T4" fmla="*/ 0 w 252"/>
                <a:gd name="T5" fmla="*/ 50800 h 258"/>
                <a:gd name="T6" fmla="*/ 350838 w 252"/>
                <a:gd name="T7" fmla="*/ 0 h 258"/>
                <a:gd name="T8" fmla="*/ 400050 w 252"/>
                <a:gd name="T9" fmla="*/ 368300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58">
                  <a:moveTo>
                    <a:pt x="252" y="232"/>
                  </a:moveTo>
                  <a:lnTo>
                    <a:pt x="32" y="258"/>
                  </a:lnTo>
                  <a:lnTo>
                    <a:pt x="0" y="32"/>
                  </a:lnTo>
                  <a:lnTo>
                    <a:pt x="221" y="0"/>
                  </a:lnTo>
                  <a:lnTo>
                    <a:pt x="252"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4" name="Freeform 82"/>
            <p:cNvSpPr>
              <a:spLocks/>
            </p:cNvSpPr>
            <p:nvPr/>
          </p:nvSpPr>
          <p:spPr bwMode="auto">
            <a:xfrm>
              <a:off x="2541587" y="2187576"/>
              <a:ext cx="392113" cy="409575"/>
            </a:xfrm>
            <a:custGeom>
              <a:avLst/>
              <a:gdLst>
                <a:gd name="T0" fmla="*/ 392113 w 247"/>
                <a:gd name="T1" fmla="*/ 358775 h 258"/>
                <a:gd name="T2" fmla="*/ 50800 w 247"/>
                <a:gd name="T3" fmla="*/ 409575 h 258"/>
                <a:gd name="T4" fmla="*/ 0 w 247"/>
                <a:gd name="T5" fmla="*/ 41275 h 258"/>
                <a:gd name="T6" fmla="*/ 342900 w 247"/>
                <a:gd name="T7" fmla="*/ 0 h 258"/>
                <a:gd name="T8" fmla="*/ 392113 w 247"/>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26"/>
                  </a:moveTo>
                  <a:lnTo>
                    <a:pt x="32" y="258"/>
                  </a:lnTo>
                  <a:lnTo>
                    <a:pt x="0" y="26"/>
                  </a:lnTo>
                  <a:lnTo>
                    <a:pt x="216" y="0"/>
                  </a:lnTo>
                  <a:lnTo>
                    <a:pt x="247"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5" name="Freeform 83"/>
            <p:cNvSpPr>
              <a:spLocks/>
            </p:cNvSpPr>
            <p:nvPr/>
          </p:nvSpPr>
          <p:spPr bwMode="auto">
            <a:xfrm>
              <a:off x="3043237" y="2120901"/>
              <a:ext cx="400050" cy="409575"/>
            </a:xfrm>
            <a:custGeom>
              <a:avLst/>
              <a:gdLst>
                <a:gd name="T0" fmla="*/ 400050 w 252"/>
                <a:gd name="T1" fmla="*/ 358775 h 258"/>
                <a:gd name="T2" fmla="*/ 49213 w 252"/>
                <a:gd name="T3" fmla="*/ 409575 h 258"/>
                <a:gd name="T4" fmla="*/ 0 w 252"/>
                <a:gd name="T5" fmla="*/ 41275 h 258"/>
                <a:gd name="T6" fmla="*/ 349250 w 252"/>
                <a:gd name="T7" fmla="*/ 0 h 258"/>
                <a:gd name="T8" fmla="*/ 400050 w 252"/>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58">
                  <a:moveTo>
                    <a:pt x="252" y="226"/>
                  </a:moveTo>
                  <a:lnTo>
                    <a:pt x="31" y="258"/>
                  </a:lnTo>
                  <a:lnTo>
                    <a:pt x="0" y="26"/>
                  </a:lnTo>
                  <a:lnTo>
                    <a:pt x="220" y="0"/>
                  </a:lnTo>
                  <a:lnTo>
                    <a:pt x="252"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6" name="Freeform 84"/>
            <p:cNvSpPr>
              <a:spLocks/>
            </p:cNvSpPr>
            <p:nvPr/>
          </p:nvSpPr>
          <p:spPr bwMode="auto">
            <a:xfrm>
              <a:off x="3551237" y="2046288"/>
              <a:ext cx="392113" cy="409575"/>
            </a:xfrm>
            <a:custGeom>
              <a:avLst/>
              <a:gdLst>
                <a:gd name="T0" fmla="*/ 392113 w 247"/>
                <a:gd name="T1" fmla="*/ 366713 h 258"/>
                <a:gd name="T2" fmla="*/ 49213 w 247"/>
                <a:gd name="T3" fmla="*/ 409575 h 258"/>
                <a:gd name="T4" fmla="*/ 0 w 247"/>
                <a:gd name="T5" fmla="*/ 49213 h 258"/>
                <a:gd name="T6" fmla="*/ 341313 w 247"/>
                <a:gd name="T7" fmla="*/ 0 h 258"/>
                <a:gd name="T8" fmla="*/ 392113 w 247"/>
                <a:gd name="T9" fmla="*/ 366713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31"/>
                  </a:moveTo>
                  <a:lnTo>
                    <a:pt x="31" y="258"/>
                  </a:lnTo>
                  <a:lnTo>
                    <a:pt x="0" y="31"/>
                  </a:lnTo>
                  <a:lnTo>
                    <a:pt x="215" y="0"/>
                  </a:lnTo>
                  <a:lnTo>
                    <a:pt x="247" y="23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7" name="Freeform 85"/>
            <p:cNvSpPr>
              <a:spLocks/>
            </p:cNvSpPr>
            <p:nvPr/>
          </p:nvSpPr>
          <p:spPr bwMode="auto">
            <a:xfrm>
              <a:off x="100012" y="3157538"/>
              <a:ext cx="400050" cy="417513"/>
            </a:xfrm>
            <a:custGeom>
              <a:avLst/>
              <a:gdLst>
                <a:gd name="T0" fmla="*/ 400050 w 252"/>
                <a:gd name="T1" fmla="*/ 366713 h 263"/>
                <a:gd name="T2" fmla="*/ 49213 w 252"/>
                <a:gd name="T3" fmla="*/ 417513 h 263"/>
                <a:gd name="T4" fmla="*/ 0 w 252"/>
                <a:gd name="T5" fmla="*/ 49213 h 263"/>
                <a:gd name="T6" fmla="*/ 350838 w 252"/>
                <a:gd name="T7" fmla="*/ 0 h 263"/>
                <a:gd name="T8" fmla="*/ 400050 w 252"/>
                <a:gd name="T9" fmla="*/ 366713 h 2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63">
                  <a:moveTo>
                    <a:pt x="252" y="231"/>
                  </a:moveTo>
                  <a:lnTo>
                    <a:pt x="31" y="263"/>
                  </a:lnTo>
                  <a:lnTo>
                    <a:pt x="0" y="31"/>
                  </a:lnTo>
                  <a:lnTo>
                    <a:pt x="221" y="0"/>
                  </a:lnTo>
                  <a:lnTo>
                    <a:pt x="252" y="23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8" name="Freeform 86"/>
            <p:cNvSpPr>
              <a:spLocks/>
            </p:cNvSpPr>
            <p:nvPr/>
          </p:nvSpPr>
          <p:spPr bwMode="auto">
            <a:xfrm>
              <a:off x="608012" y="3090863"/>
              <a:ext cx="392113" cy="409575"/>
            </a:xfrm>
            <a:custGeom>
              <a:avLst/>
              <a:gdLst>
                <a:gd name="T0" fmla="*/ 392113 w 247"/>
                <a:gd name="T1" fmla="*/ 366713 h 258"/>
                <a:gd name="T2" fmla="*/ 50800 w 247"/>
                <a:gd name="T3" fmla="*/ 409575 h 258"/>
                <a:gd name="T4" fmla="*/ 0 w 247"/>
                <a:gd name="T5" fmla="*/ 49213 h 258"/>
                <a:gd name="T6" fmla="*/ 342900 w 247"/>
                <a:gd name="T7" fmla="*/ 0 h 258"/>
                <a:gd name="T8" fmla="*/ 392113 w 247"/>
                <a:gd name="T9" fmla="*/ 366713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31"/>
                  </a:moveTo>
                  <a:lnTo>
                    <a:pt x="32" y="258"/>
                  </a:lnTo>
                  <a:lnTo>
                    <a:pt x="0" y="31"/>
                  </a:lnTo>
                  <a:lnTo>
                    <a:pt x="216" y="0"/>
                  </a:lnTo>
                  <a:lnTo>
                    <a:pt x="247" y="23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49" name="Freeform 87"/>
            <p:cNvSpPr>
              <a:spLocks/>
            </p:cNvSpPr>
            <p:nvPr/>
          </p:nvSpPr>
          <p:spPr bwMode="auto">
            <a:xfrm>
              <a:off x="1108075" y="3024188"/>
              <a:ext cx="400050" cy="409575"/>
            </a:xfrm>
            <a:custGeom>
              <a:avLst/>
              <a:gdLst>
                <a:gd name="T0" fmla="*/ 400050 w 252"/>
                <a:gd name="T1" fmla="*/ 358775 h 258"/>
                <a:gd name="T2" fmla="*/ 50800 w 252"/>
                <a:gd name="T3" fmla="*/ 409575 h 258"/>
                <a:gd name="T4" fmla="*/ 0 w 252"/>
                <a:gd name="T5" fmla="*/ 49213 h 258"/>
                <a:gd name="T6" fmla="*/ 350838 w 252"/>
                <a:gd name="T7" fmla="*/ 0 h 258"/>
                <a:gd name="T8" fmla="*/ 400050 w 252"/>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58">
                  <a:moveTo>
                    <a:pt x="252" y="226"/>
                  </a:moveTo>
                  <a:lnTo>
                    <a:pt x="32" y="258"/>
                  </a:lnTo>
                  <a:lnTo>
                    <a:pt x="0" y="31"/>
                  </a:lnTo>
                  <a:lnTo>
                    <a:pt x="221" y="0"/>
                  </a:lnTo>
                  <a:lnTo>
                    <a:pt x="252"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0" name="Freeform 88"/>
            <p:cNvSpPr>
              <a:spLocks/>
            </p:cNvSpPr>
            <p:nvPr/>
          </p:nvSpPr>
          <p:spPr bwMode="auto">
            <a:xfrm>
              <a:off x="1108075" y="3024188"/>
              <a:ext cx="417513" cy="542925"/>
            </a:xfrm>
            <a:custGeom>
              <a:avLst/>
              <a:gdLst>
                <a:gd name="T0" fmla="*/ 417513 w 263"/>
                <a:gd name="T1" fmla="*/ 500063 h 342"/>
                <a:gd name="T2" fmla="*/ 66675 w 263"/>
                <a:gd name="T3" fmla="*/ 542925 h 342"/>
                <a:gd name="T4" fmla="*/ 0 w 263"/>
                <a:gd name="T5" fmla="*/ 49213 h 342"/>
                <a:gd name="T6" fmla="*/ 350838 w 263"/>
                <a:gd name="T7" fmla="*/ 0 h 342"/>
                <a:gd name="T8" fmla="*/ 417513 w 263"/>
                <a:gd name="T9" fmla="*/ 500063 h 3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42">
                  <a:moveTo>
                    <a:pt x="263" y="315"/>
                  </a:moveTo>
                  <a:lnTo>
                    <a:pt x="42" y="342"/>
                  </a:lnTo>
                  <a:lnTo>
                    <a:pt x="0" y="31"/>
                  </a:lnTo>
                  <a:lnTo>
                    <a:pt x="221" y="0"/>
                  </a:lnTo>
                  <a:lnTo>
                    <a:pt x="263" y="31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1" name="Freeform 89"/>
            <p:cNvSpPr>
              <a:spLocks/>
            </p:cNvSpPr>
            <p:nvPr/>
          </p:nvSpPr>
          <p:spPr bwMode="auto">
            <a:xfrm>
              <a:off x="2625725" y="2814638"/>
              <a:ext cx="392113" cy="409575"/>
            </a:xfrm>
            <a:custGeom>
              <a:avLst/>
              <a:gdLst>
                <a:gd name="T0" fmla="*/ 392113 w 247"/>
                <a:gd name="T1" fmla="*/ 368300 h 258"/>
                <a:gd name="T2" fmla="*/ 49213 w 247"/>
                <a:gd name="T3" fmla="*/ 409575 h 258"/>
                <a:gd name="T4" fmla="*/ 0 w 247"/>
                <a:gd name="T5" fmla="*/ 50800 h 258"/>
                <a:gd name="T6" fmla="*/ 349250 w 247"/>
                <a:gd name="T7" fmla="*/ 0 h 258"/>
                <a:gd name="T8" fmla="*/ 392113 w 247"/>
                <a:gd name="T9" fmla="*/ 368300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32"/>
                  </a:moveTo>
                  <a:lnTo>
                    <a:pt x="31" y="258"/>
                  </a:lnTo>
                  <a:lnTo>
                    <a:pt x="0" y="32"/>
                  </a:lnTo>
                  <a:lnTo>
                    <a:pt x="220" y="0"/>
                  </a:lnTo>
                  <a:lnTo>
                    <a:pt x="247"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2" name="Freeform 90"/>
            <p:cNvSpPr>
              <a:spLocks/>
            </p:cNvSpPr>
            <p:nvPr/>
          </p:nvSpPr>
          <p:spPr bwMode="auto">
            <a:xfrm>
              <a:off x="1617662" y="2955926"/>
              <a:ext cx="390525" cy="409575"/>
            </a:xfrm>
            <a:custGeom>
              <a:avLst/>
              <a:gdLst>
                <a:gd name="T0" fmla="*/ 390525 w 246"/>
                <a:gd name="T1" fmla="*/ 360363 h 258"/>
                <a:gd name="T2" fmla="*/ 49213 w 246"/>
                <a:gd name="T3" fmla="*/ 409575 h 258"/>
                <a:gd name="T4" fmla="*/ 0 w 246"/>
                <a:gd name="T5" fmla="*/ 42863 h 258"/>
                <a:gd name="T6" fmla="*/ 341313 w 246"/>
                <a:gd name="T7" fmla="*/ 0 h 258"/>
                <a:gd name="T8" fmla="*/ 390525 w 246"/>
                <a:gd name="T9" fmla="*/ 360363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6" h="258">
                  <a:moveTo>
                    <a:pt x="246" y="227"/>
                  </a:moveTo>
                  <a:lnTo>
                    <a:pt x="31" y="258"/>
                  </a:lnTo>
                  <a:lnTo>
                    <a:pt x="0" y="27"/>
                  </a:lnTo>
                  <a:lnTo>
                    <a:pt x="215" y="0"/>
                  </a:lnTo>
                  <a:lnTo>
                    <a:pt x="246" y="22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3" name="Freeform 91"/>
            <p:cNvSpPr>
              <a:spLocks/>
            </p:cNvSpPr>
            <p:nvPr/>
          </p:nvSpPr>
          <p:spPr bwMode="auto">
            <a:xfrm>
              <a:off x="2125662" y="2881313"/>
              <a:ext cx="392113" cy="417513"/>
            </a:xfrm>
            <a:custGeom>
              <a:avLst/>
              <a:gdLst>
                <a:gd name="T0" fmla="*/ 392113 w 247"/>
                <a:gd name="T1" fmla="*/ 368300 h 263"/>
                <a:gd name="T2" fmla="*/ 41275 w 247"/>
                <a:gd name="T3" fmla="*/ 417513 h 263"/>
                <a:gd name="T4" fmla="*/ 0 w 247"/>
                <a:gd name="T5" fmla="*/ 50800 h 263"/>
                <a:gd name="T6" fmla="*/ 341313 w 247"/>
                <a:gd name="T7" fmla="*/ 0 h 263"/>
                <a:gd name="T8" fmla="*/ 392113 w 247"/>
                <a:gd name="T9" fmla="*/ 368300 h 2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63">
                  <a:moveTo>
                    <a:pt x="247" y="232"/>
                  </a:moveTo>
                  <a:lnTo>
                    <a:pt x="26" y="263"/>
                  </a:lnTo>
                  <a:lnTo>
                    <a:pt x="0" y="32"/>
                  </a:lnTo>
                  <a:lnTo>
                    <a:pt x="215" y="0"/>
                  </a:lnTo>
                  <a:lnTo>
                    <a:pt x="247"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4" name="Freeform 92"/>
            <p:cNvSpPr>
              <a:spLocks/>
            </p:cNvSpPr>
            <p:nvPr/>
          </p:nvSpPr>
          <p:spPr bwMode="auto">
            <a:xfrm>
              <a:off x="3133725" y="2747963"/>
              <a:ext cx="392113" cy="409575"/>
            </a:xfrm>
            <a:custGeom>
              <a:avLst/>
              <a:gdLst>
                <a:gd name="T0" fmla="*/ 392113 w 247"/>
                <a:gd name="T1" fmla="*/ 358775 h 258"/>
                <a:gd name="T2" fmla="*/ 50800 w 247"/>
                <a:gd name="T3" fmla="*/ 409575 h 258"/>
                <a:gd name="T4" fmla="*/ 0 w 247"/>
                <a:gd name="T5" fmla="*/ 49213 h 258"/>
                <a:gd name="T6" fmla="*/ 342900 w 247"/>
                <a:gd name="T7" fmla="*/ 0 h 258"/>
                <a:gd name="T8" fmla="*/ 392113 w 247"/>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26"/>
                  </a:moveTo>
                  <a:lnTo>
                    <a:pt x="32" y="258"/>
                  </a:lnTo>
                  <a:lnTo>
                    <a:pt x="0" y="31"/>
                  </a:lnTo>
                  <a:lnTo>
                    <a:pt x="216" y="0"/>
                  </a:lnTo>
                  <a:lnTo>
                    <a:pt x="247"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5" name="Freeform 93"/>
            <p:cNvSpPr>
              <a:spLocks/>
            </p:cNvSpPr>
            <p:nvPr/>
          </p:nvSpPr>
          <p:spPr bwMode="auto">
            <a:xfrm>
              <a:off x="3633787" y="2681288"/>
              <a:ext cx="400050" cy="409575"/>
            </a:xfrm>
            <a:custGeom>
              <a:avLst/>
              <a:gdLst>
                <a:gd name="T0" fmla="*/ 400050 w 252"/>
                <a:gd name="T1" fmla="*/ 358775 h 258"/>
                <a:gd name="T2" fmla="*/ 50800 w 252"/>
                <a:gd name="T3" fmla="*/ 409575 h 258"/>
                <a:gd name="T4" fmla="*/ 0 w 252"/>
                <a:gd name="T5" fmla="*/ 41275 h 258"/>
                <a:gd name="T6" fmla="*/ 350838 w 252"/>
                <a:gd name="T7" fmla="*/ 0 h 258"/>
                <a:gd name="T8" fmla="*/ 400050 w 252"/>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58">
                  <a:moveTo>
                    <a:pt x="252" y="226"/>
                  </a:moveTo>
                  <a:lnTo>
                    <a:pt x="32" y="258"/>
                  </a:lnTo>
                  <a:lnTo>
                    <a:pt x="0" y="26"/>
                  </a:lnTo>
                  <a:lnTo>
                    <a:pt x="221" y="0"/>
                  </a:lnTo>
                  <a:lnTo>
                    <a:pt x="252"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6" name="Freeform 94"/>
            <p:cNvSpPr>
              <a:spLocks/>
            </p:cNvSpPr>
            <p:nvPr/>
          </p:nvSpPr>
          <p:spPr bwMode="auto">
            <a:xfrm>
              <a:off x="0" y="3725863"/>
              <a:ext cx="58738" cy="376238"/>
            </a:xfrm>
            <a:custGeom>
              <a:avLst/>
              <a:gdLst>
                <a:gd name="T0" fmla="*/ 58738 w 37"/>
                <a:gd name="T1" fmla="*/ 366713 h 237"/>
                <a:gd name="T2" fmla="*/ 0 w 37"/>
                <a:gd name="T3" fmla="*/ 376238 h 237"/>
                <a:gd name="T4" fmla="*/ 0 w 37"/>
                <a:gd name="T5" fmla="*/ 7938 h 237"/>
                <a:gd name="T6" fmla="*/ 7938 w 37"/>
                <a:gd name="T7" fmla="*/ 0 h 237"/>
                <a:gd name="T8" fmla="*/ 58738 w 37"/>
                <a:gd name="T9" fmla="*/ 366713 h 2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237">
                  <a:moveTo>
                    <a:pt x="37" y="231"/>
                  </a:moveTo>
                  <a:lnTo>
                    <a:pt x="0" y="237"/>
                  </a:lnTo>
                  <a:lnTo>
                    <a:pt x="0" y="5"/>
                  </a:lnTo>
                  <a:lnTo>
                    <a:pt x="5" y="0"/>
                  </a:lnTo>
                  <a:lnTo>
                    <a:pt x="37" y="23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7" name="Freeform 95"/>
            <p:cNvSpPr>
              <a:spLocks/>
            </p:cNvSpPr>
            <p:nvPr/>
          </p:nvSpPr>
          <p:spPr bwMode="auto">
            <a:xfrm>
              <a:off x="166687" y="3659188"/>
              <a:ext cx="400050" cy="409575"/>
            </a:xfrm>
            <a:custGeom>
              <a:avLst/>
              <a:gdLst>
                <a:gd name="T0" fmla="*/ 400050 w 252"/>
                <a:gd name="T1" fmla="*/ 366713 h 258"/>
                <a:gd name="T2" fmla="*/ 50800 w 252"/>
                <a:gd name="T3" fmla="*/ 409575 h 258"/>
                <a:gd name="T4" fmla="*/ 0 w 252"/>
                <a:gd name="T5" fmla="*/ 49213 h 258"/>
                <a:gd name="T6" fmla="*/ 350838 w 252"/>
                <a:gd name="T7" fmla="*/ 0 h 258"/>
                <a:gd name="T8" fmla="*/ 400050 w 252"/>
                <a:gd name="T9" fmla="*/ 366713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58">
                  <a:moveTo>
                    <a:pt x="252" y="231"/>
                  </a:moveTo>
                  <a:lnTo>
                    <a:pt x="32" y="258"/>
                  </a:lnTo>
                  <a:lnTo>
                    <a:pt x="0" y="31"/>
                  </a:lnTo>
                  <a:lnTo>
                    <a:pt x="221" y="0"/>
                  </a:lnTo>
                  <a:lnTo>
                    <a:pt x="252" y="23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8" name="Freeform 96"/>
            <p:cNvSpPr>
              <a:spLocks/>
            </p:cNvSpPr>
            <p:nvPr/>
          </p:nvSpPr>
          <p:spPr bwMode="auto">
            <a:xfrm>
              <a:off x="674687" y="3592513"/>
              <a:ext cx="392113" cy="409575"/>
            </a:xfrm>
            <a:custGeom>
              <a:avLst/>
              <a:gdLst>
                <a:gd name="T0" fmla="*/ 392113 w 247"/>
                <a:gd name="T1" fmla="*/ 358775 h 258"/>
                <a:gd name="T2" fmla="*/ 50800 w 247"/>
                <a:gd name="T3" fmla="*/ 409575 h 258"/>
                <a:gd name="T4" fmla="*/ 0 w 247"/>
                <a:gd name="T5" fmla="*/ 41275 h 258"/>
                <a:gd name="T6" fmla="*/ 342900 w 247"/>
                <a:gd name="T7" fmla="*/ 0 h 258"/>
                <a:gd name="T8" fmla="*/ 392113 w 247"/>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26"/>
                  </a:moveTo>
                  <a:lnTo>
                    <a:pt x="32" y="258"/>
                  </a:lnTo>
                  <a:lnTo>
                    <a:pt x="0" y="26"/>
                  </a:lnTo>
                  <a:lnTo>
                    <a:pt x="216" y="0"/>
                  </a:lnTo>
                  <a:lnTo>
                    <a:pt x="247"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59" name="Freeform 97"/>
            <p:cNvSpPr>
              <a:spLocks/>
            </p:cNvSpPr>
            <p:nvPr/>
          </p:nvSpPr>
          <p:spPr bwMode="auto">
            <a:xfrm>
              <a:off x="674687" y="3524251"/>
              <a:ext cx="900113" cy="477838"/>
            </a:xfrm>
            <a:custGeom>
              <a:avLst/>
              <a:gdLst>
                <a:gd name="T0" fmla="*/ 900113 w 567"/>
                <a:gd name="T1" fmla="*/ 360363 h 301"/>
                <a:gd name="T2" fmla="*/ 50800 w 567"/>
                <a:gd name="T3" fmla="*/ 477838 h 301"/>
                <a:gd name="T4" fmla="*/ 0 w 567"/>
                <a:gd name="T5" fmla="*/ 109538 h 301"/>
                <a:gd name="T6" fmla="*/ 850900 w 567"/>
                <a:gd name="T7" fmla="*/ 0 h 301"/>
                <a:gd name="T8" fmla="*/ 900113 w 567"/>
                <a:gd name="T9" fmla="*/ 360363 h 3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7" h="301">
                  <a:moveTo>
                    <a:pt x="567" y="227"/>
                  </a:moveTo>
                  <a:lnTo>
                    <a:pt x="32" y="301"/>
                  </a:lnTo>
                  <a:lnTo>
                    <a:pt x="0" y="69"/>
                  </a:lnTo>
                  <a:lnTo>
                    <a:pt x="536" y="0"/>
                  </a:lnTo>
                  <a:lnTo>
                    <a:pt x="567" y="22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0" name="Freeform 98"/>
            <p:cNvSpPr>
              <a:spLocks/>
            </p:cNvSpPr>
            <p:nvPr/>
          </p:nvSpPr>
          <p:spPr bwMode="auto">
            <a:xfrm>
              <a:off x="2192337" y="3382963"/>
              <a:ext cx="392113" cy="409575"/>
            </a:xfrm>
            <a:custGeom>
              <a:avLst/>
              <a:gdLst>
                <a:gd name="T0" fmla="*/ 392113 w 247"/>
                <a:gd name="T1" fmla="*/ 358775 h 258"/>
                <a:gd name="T2" fmla="*/ 49213 w 247"/>
                <a:gd name="T3" fmla="*/ 409575 h 258"/>
                <a:gd name="T4" fmla="*/ 0 w 247"/>
                <a:gd name="T5" fmla="*/ 50800 h 258"/>
                <a:gd name="T6" fmla="*/ 341313 w 247"/>
                <a:gd name="T7" fmla="*/ 0 h 258"/>
                <a:gd name="T8" fmla="*/ 392113 w 247"/>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26"/>
                  </a:moveTo>
                  <a:lnTo>
                    <a:pt x="31" y="258"/>
                  </a:lnTo>
                  <a:lnTo>
                    <a:pt x="0" y="32"/>
                  </a:lnTo>
                  <a:lnTo>
                    <a:pt x="215" y="0"/>
                  </a:lnTo>
                  <a:lnTo>
                    <a:pt x="247"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1" name="Freeform 99"/>
            <p:cNvSpPr>
              <a:spLocks/>
            </p:cNvSpPr>
            <p:nvPr/>
          </p:nvSpPr>
          <p:spPr bwMode="auto">
            <a:xfrm>
              <a:off x="3200400" y="3240088"/>
              <a:ext cx="392113" cy="419100"/>
            </a:xfrm>
            <a:custGeom>
              <a:avLst/>
              <a:gdLst>
                <a:gd name="T0" fmla="*/ 392113 w 247"/>
                <a:gd name="T1" fmla="*/ 368300 h 264"/>
                <a:gd name="T2" fmla="*/ 50800 w 247"/>
                <a:gd name="T3" fmla="*/ 419100 h 264"/>
                <a:gd name="T4" fmla="*/ 0 w 247"/>
                <a:gd name="T5" fmla="*/ 50800 h 264"/>
                <a:gd name="T6" fmla="*/ 342900 w 247"/>
                <a:gd name="T7" fmla="*/ 0 h 264"/>
                <a:gd name="T8" fmla="*/ 392113 w 247"/>
                <a:gd name="T9" fmla="*/ 368300 h 2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64">
                  <a:moveTo>
                    <a:pt x="247" y="232"/>
                  </a:moveTo>
                  <a:lnTo>
                    <a:pt x="32" y="264"/>
                  </a:lnTo>
                  <a:lnTo>
                    <a:pt x="0" y="32"/>
                  </a:lnTo>
                  <a:lnTo>
                    <a:pt x="216" y="0"/>
                  </a:lnTo>
                  <a:lnTo>
                    <a:pt x="247"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2" name="Freeform 100"/>
            <p:cNvSpPr>
              <a:spLocks/>
            </p:cNvSpPr>
            <p:nvPr/>
          </p:nvSpPr>
          <p:spPr bwMode="auto">
            <a:xfrm>
              <a:off x="3700462" y="3173413"/>
              <a:ext cx="400050" cy="409575"/>
            </a:xfrm>
            <a:custGeom>
              <a:avLst/>
              <a:gdLst>
                <a:gd name="T0" fmla="*/ 400050 w 252"/>
                <a:gd name="T1" fmla="*/ 368300 h 258"/>
                <a:gd name="T2" fmla="*/ 50800 w 252"/>
                <a:gd name="T3" fmla="*/ 409575 h 258"/>
                <a:gd name="T4" fmla="*/ 0 w 252"/>
                <a:gd name="T5" fmla="*/ 50800 h 258"/>
                <a:gd name="T6" fmla="*/ 350838 w 252"/>
                <a:gd name="T7" fmla="*/ 0 h 258"/>
                <a:gd name="T8" fmla="*/ 400050 w 252"/>
                <a:gd name="T9" fmla="*/ 368300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58">
                  <a:moveTo>
                    <a:pt x="252" y="232"/>
                  </a:moveTo>
                  <a:lnTo>
                    <a:pt x="32" y="258"/>
                  </a:lnTo>
                  <a:lnTo>
                    <a:pt x="0" y="32"/>
                  </a:lnTo>
                  <a:lnTo>
                    <a:pt x="221" y="0"/>
                  </a:lnTo>
                  <a:lnTo>
                    <a:pt x="252"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3" name="Freeform 101"/>
            <p:cNvSpPr>
              <a:spLocks/>
            </p:cNvSpPr>
            <p:nvPr/>
          </p:nvSpPr>
          <p:spPr bwMode="auto">
            <a:xfrm>
              <a:off x="0" y="4160838"/>
              <a:ext cx="633413" cy="450850"/>
            </a:xfrm>
            <a:custGeom>
              <a:avLst/>
              <a:gdLst>
                <a:gd name="T0" fmla="*/ 633413 w 399"/>
                <a:gd name="T1" fmla="*/ 358775 h 284"/>
                <a:gd name="T2" fmla="*/ 0 w 399"/>
                <a:gd name="T3" fmla="*/ 450850 h 284"/>
                <a:gd name="T4" fmla="*/ 0 w 399"/>
                <a:gd name="T5" fmla="*/ 74613 h 284"/>
                <a:gd name="T6" fmla="*/ 584200 w 399"/>
                <a:gd name="T7" fmla="*/ 0 h 284"/>
                <a:gd name="T8" fmla="*/ 633413 w 399"/>
                <a:gd name="T9" fmla="*/ 358775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9" h="284">
                  <a:moveTo>
                    <a:pt x="399" y="226"/>
                  </a:moveTo>
                  <a:lnTo>
                    <a:pt x="0" y="284"/>
                  </a:lnTo>
                  <a:lnTo>
                    <a:pt x="0" y="47"/>
                  </a:lnTo>
                  <a:lnTo>
                    <a:pt x="368" y="0"/>
                  </a:lnTo>
                  <a:lnTo>
                    <a:pt x="399"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4" name="Freeform 102"/>
            <p:cNvSpPr>
              <a:spLocks/>
            </p:cNvSpPr>
            <p:nvPr/>
          </p:nvSpPr>
          <p:spPr bwMode="auto">
            <a:xfrm>
              <a:off x="741362" y="4084638"/>
              <a:ext cx="392113" cy="417513"/>
            </a:xfrm>
            <a:custGeom>
              <a:avLst/>
              <a:gdLst>
                <a:gd name="T0" fmla="*/ 392113 w 247"/>
                <a:gd name="T1" fmla="*/ 368300 h 263"/>
                <a:gd name="T2" fmla="*/ 50800 w 247"/>
                <a:gd name="T3" fmla="*/ 417513 h 263"/>
                <a:gd name="T4" fmla="*/ 0 w 247"/>
                <a:gd name="T5" fmla="*/ 50800 h 263"/>
                <a:gd name="T6" fmla="*/ 342900 w 247"/>
                <a:gd name="T7" fmla="*/ 0 h 263"/>
                <a:gd name="T8" fmla="*/ 392113 w 247"/>
                <a:gd name="T9" fmla="*/ 368300 h 2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63">
                  <a:moveTo>
                    <a:pt x="247" y="232"/>
                  </a:moveTo>
                  <a:lnTo>
                    <a:pt x="32" y="263"/>
                  </a:lnTo>
                  <a:lnTo>
                    <a:pt x="0" y="32"/>
                  </a:lnTo>
                  <a:lnTo>
                    <a:pt x="216" y="0"/>
                  </a:lnTo>
                  <a:lnTo>
                    <a:pt x="247"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5" name="Freeform 103"/>
            <p:cNvSpPr>
              <a:spLocks/>
            </p:cNvSpPr>
            <p:nvPr/>
          </p:nvSpPr>
          <p:spPr bwMode="auto">
            <a:xfrm>
              <a:off x="1250950" y="4017963"/>
              <a:ext cx="390525" cy="409575"/>
            </a:xfrm>
            <a:custGeom>
              <a:avLst/>
              <a:gdLst>
                <a:gd name="T0" fmla="*/ 390525 w 246"/>
                <a:gd name="T1" fmla="*/ 368300 h 258"/>
                <a:gd name="T2" fmla="*/ 49213 w 246"/>
                <a:gd name="T3" fmla="*/ 409575 h 258"/>
                <a:gd name="T4" fmla="*/ 0 w 246"/>
                <a:gd name="T5" fmla="*/ 50800 h 258"/>
                <a:gd name="T6" fmla="*/ 341313 w 246"/>
                <a:gd name="T7" fmla="*/ 0 h 258"/>
                <a:gd name="T8" fmla="*/ 390525 w 246"/>
                <a:gd name="T9" fmla="*/ 368300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6" h="258">
                  <a:moveTo>
                    <a:pt x="246" y="232"/>
                  </a:moveTo>
                  <a:lnTo>
                    <a:pt x="31" y="258"/>
                  </a:lnTo>
                  <a:lnTo>
                    <a:pt x="0" y="32"/>
                  </a:lnTo>
                  <a:lnTo>
                    <a:pt x="215" y="0"/>
                  </a:lnTo>
                  <a:lnTo>
                    <a:pt x="246"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6" name="Freeform 104"/>
            <p:cNvSpPr>
              <a:spLocks/>
            </p:cNvSpPr>
            <p:nvPr/>
          </p:nvSpPr>
          <p:spPr bwMode="auto">
            <a:xfrm>
              <a:off x="1751012" y="3951288"/>
              <a:ext cx="400050" cy="409575"/>
            </a:xfrm>
            <a:custGeom>
              <a:avLst/>
              <a:gdLst>
                <a:gd name="T0" fmla="*/ 400050 w 252"/>
                <a:gd name="T1" fmla="*/ 358775 h 258"/>
                <a:gd name="T2" fmla="*/ 49213 w 252"/>
                <a:gd name="T3" fmla="*/ 409575 h 258"/>
                <a:gd name="T4" fmla="*/ 0 w 252"/>
                <a:gd name="T5" fmla="*/ 50800 h 258"/>
                <a:gd name="T6" fmla="*/ 349250 w 252"/>
                <a:gd name="T7" fmla="*/ 0 h 258"/>
                <a:gd name="T8" fmla="*/ 400050 w 252"/>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58">
                  <a:moveTo>
                    <a:pt x="252" y="226"/>
                  </a:moveTo>
                  <a:lnTo>
                    <a:pt x="31" y="258"/>
                  </a:lnTo>
                  <a:lnTo>
                    <a:pt x="0" y="32"/>
                  </a:lnTo>
                  <a:lnTo>
                    <a:pt x="220" y="0"/>
                  </a:lnTo>
                  <a:lnTo>
                    <a:pt x="252"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7" name="Freeform 105"/>
            <p:cNvSpPr>
              <a:spLocks/>
            </p:cNvSpPr>
            <p:nvPr/>
          </p:nvSpPr>
          <p:spPr bwMode="auto">
            <a:xfrm>
              <a:off x="2259012" y="3884613"/>
              <a:ext cx="392113" cy="409575"/>
            </a:xfrm>
            <a:custGeom>
              <a:avLst/>
              <a:gdLst>
                <a:gd name="T0" fmla="*/ 392113 w 247"/>
                <a:gd name="T1" fmla="*/ 358775 h 258"/>
                <a:gd name="T2" fmla="*/ 49213 w 247"/>
                <a:gd name="T3" fmla="*/ 409575 h 258"/>
                <a:gd name="T4" fmla="*/ 0 w 247"/>
                <a:gd name="T5" fmla="*/ 41275 h 258"/>
                <a:gd name="T6" fmla="*/ 341313 w 247"/>
                <a:gd name="T7" fmla="*/ 0 h 258"/>
                <a:gd name="T8" fmla="*/ 392113 w 247"/>
                <a:gd name="T9" fmla="*/ 358775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26"/>
                  </a:moveTo>
                  <a:lnTo>
                    <a:pt x="31" y="258"/>
                  </a:lnTo>
                  <a:lnTo>
                    <a:pt x="0" y="26"/>
                  </a:lnTo>
                  <a:lnTo>
                    <a:pt x="215" y="0"/>
                  </a:lnTo>
                  <a:lnTo>
                    <a:pt x="247" y="2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8" name="Freeform 106"/>
            <p:cNvSpPr>
              <a:spLocks/>
            </p:cNvSpPr>
            <p:nvPr/>
          </p:nvSpPr>
          <p:spPr bwMode="auto">
            <a:xfrm>
              <a:off x="2759075" y="3808413"/>
              <a:ext cx="400050" cy="419100"/>
            </a:xfrm>
            <a:custGeom>
              <a:avLst/>
              <a:gdLst>
                <a:gd name="T0" fmla="*/ 400050 w 252"/>
                <a:gd name="T1" fmla="*/ 368300 h 264"/>
                <a:gd name="T2" fmla="*/ 49213 w 252"/>
                <a:gd name="T3" fmla="*/ 419100 h 264"/>
                <a:gd name="T4" fmla="*/ 0 w 252"/>
                <a:gd name="T5" fmla="*/ 50800 h 264"/>
                <a:gd name="T6" fmla="*/ 350838 w 252"/>
                <a:gd name="T7" fmla="*/ 0 h 264"/>
                <a:gd name="T8" fmla="*/ 400050 w 252"/>
                <a:gd name="T9" fmla="*/ 368300 h 2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2" h="264">
                  <a:moveTo>
                    <a:pt x="252" y="232"/>
                  </a:moveTo>
                  <a:lnTo>
                    <a:pt x="31" y="264"/>
                  </a:lnTo>
                  <a:lnTo>
                    <a:pt x="0" y="32"/>
                  </a:lnTo>
                  <a:lnTo>
                    <a:pt x="221" y="0"/>
                  </a:lnTo>
                  <a:lnTo>
                    <a:pt x="252"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69" name="Freeform 107"/>
            <p:cNvSpPr>
              <a:spLocks/>
            </p:cNvSpPr>
            <p:nvPr/>
          </p:nvSpPr>
          <p:spPr bwMode="auto">
            <a:xfrm>
              <a:off x="3267075" y="3741738"/>
              <a:ext cx="392113" cy="409575"/>
            </a:xfrm>
            <a:custGeom>
              <a:avLst/>
              <a:gdLst>
                <a:gd name="T0" fmla="*/ 392113 w 247"/>
                <a:gd name="T1" fmla="*/ 368300 h 258"/>
                <a:gd name="T2" fmla="*/ 50800 w 247"/>
                <a:gd name="T3" fmla="*/ 409575 h 258"/>
                <a:gd name="T4" fmla="*/ 0 w 247"/>
                <a:gd name="T5" fmla="*/ 50800 h 258"/>
                <a:gd name="T6" fmla="*/ 342900 w 247"/>
                <a:gd name="T7" fmla="*/ 0 h 258"/>
                <a:gd name="T8" fmla="*/ 392113 w 247"/>
                <a:gd name="T9" fmla="*/ 368300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258">
                  <a:moveTo>
                    <a:pt x="247" y="232"/>
                  </a:moveTo>
                  <a:lnTo>
                    <a:pt x="32" y="258"/>
                  </a:lnTo>
                  <a:lnTo>
                    <a:pt x="0" y="32"/>
                  </a:lnTo>
                  <a:lnTo>
                    <a:pt x="216" y="0"/>
                  </a:lnTo>
                  <a:lnTo>
                    <a:pt x="247" y="2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470" name="Freeform 108"/>
            <p:cNvSpPr>
              <a:spLocks/>
            </p:cNvSpPr>
            <p:nvPr/>
          </p:nvSpPr>
          <p:spPr bwMode="auto">
            <a:xfrm>
              <a:off x="3776662" y="3675063"/>
              <a:ext cx="390525" cy="409575"/>
            </a:xfrm>
            <a:custGeom>
              <a:avLst/>
              <a:gdLst>
                <a:gd name="T0" fmla="*/ 390525 w 246"/>
                <a:gd name="T1" fmla="*/ 360363 h 258"/>
                <a:gd name="T2" fmla="*/ 49213 w 246"/>
                <a:gd name="T3" fmla="*/ 409575 h 258"/>
                <a:gd name="T4" fmla="*/ 0 w 246"/>
                <a:gd name="T5" fmla="*/ 50800 h 258"/>
                <a:gd name="T6" fmla="*/ 341313 w 246"/>
                <a:gd name="T7" fmla="*/ 0 h 258"/>
                <a:gd name="T8" fmla="*/ 390525 w 246"/>
                <a:gd name="T9" fmla="*/ 360363 h 2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6" h="258">
                  <a:moveTo>
                    <a:pt x="246" y="227"/>
                  </a:moveTo>
                  <a:lnTo>
                    <a:pt x="31" y="258"/>
                  </a:lnTo>
                  <a:lnTo>
                    <a:pt x="0" y="32"/>
                  </a:lnTo>
                  <a:lnTo>
                    <a:pt x="215" y="0"/>
                  </a:lnTo>
                  <a:lnTo>
                    <a:pt x="246" y="22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31913" y="331788"/>
            <a:ext cx="5616575" cy="769937"/>
          </a:xfrm>
          <a:prstGeom prst="rect">
            <a:avLst/>
          </a:prstGeom>
        </p:spPr>
        <p:txBody>
          <a:bodyPr>
            <a:spAutoFit/>
          </a:bodyPr>
          <a:lstStyle/>
          <a:p>
            <a:pPr algn="just" eaLnBrk="1" hangingPunct="1">
              <a:defRPr/>
            </a:pP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中国有超过</a:t>
            </a:r>
            <a:r>
              <a:rPr lang="en-US" altLang="zh-CN" sz="4400" kern="0" dirty="0">
                <a:solidFill>
                  <a:srgbClr val="F88A44"/>
                </a:solidFill>
                <a:latin typeface="Impact" panose="020B0806030902050204" pitchFamily="34" charset="0"/>
                <a:ea typeface="微软雅黑" panose="020B0503020204020204" pitchFamily="34" charset="-122"/>
                <a:cs typeface="宋体" panose="02010600030101010101" pitchFamily="2" charset="-122"/>
              </a:rPr>
              <a:t>6</a:t>
            </a:r>
            <a:r>
              <a:rPr lang="zh-CN" altLang="zh-CN"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rPr>
              <a:t>亿社交网络的用户</a:t>
            </a:r>
            <a:endParaRPr lang="zh-CN" altLang="en-US" sz="2800" kern="0" dirty="0">
              <a:solidFill>
                <a:srgbClr val="22222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9459" name="等腰三角形 2"/>
          <p:cNvSpPr>
            <a:spLocks noChangeArrowheads="1"/>
          </p:cNvSpPr>
          <p:nvPr/>
        </p:nvSpPr>
        <p:spPr bwMode="auto">
          <a:xfrm rot="5400000">
            <a:off x="866775" y="671513"/>
            <a:ext cx="303213" cy="261937"/>
          </a:xfrm>
          <a:prstGeom prst="triangle">
            <a:avLst>
              <a:gd name="adj" fmla="val 50000"/>
            </a:avLst>
          </a:prstGeom>
          <a:solidFill>
            <a:srgbClr val="1E1D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p>
        </p:txBody>
      </p:sp>
      <p:grpSp>
        <p:nvGrpSpPr>
          <p:cNvPr id="19460" name="组合 84"/>
          <p:cNvGrpSpPr>
            <a:grpSpLocks/>
          </p:cNvGrpSpPr>
          <p:nvPr/>
        </p:nvGrpSpPr>
        <p:grpSpPr bwMode="auto">
          <a:xfrm>
            <a:off x="2411413" y="1141413"/>
            <a:ext cx="3717925" cy="3716337"/>
            <a:chOff x="2338388" y="1274762"/>
            <a:chExt cx="3717924" cy="3716338"/>
          </a:xfrm>
        </p:grpSpPr>
        <p:sp>
          <p:nvSpPr>
            <p:cNvPr id="19461" name="Oval 5"/>
            <p:cNvSpPr>
              <a:spLocks noChangeArrowheads="1"/>
            </p:cNvSpPr>
            <p:nvPr/>
          </p:nvSpPr>
          <p:spPr bwMode="auto">
            <a:xfrm>
              <a:off x="2884488" y="1820863"/>
              <a:ext cx="2625725" cy="2625725"/>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62" name="Oval 6"/>
            <p:cNvSpPr>
              <a:spLocks noChangeArrowheads="1"/>
            </p:cNvSpPr>
            <p:nvPr/>
          </p:nvSpPr>
          <p:spPr bwMode="auto">
            <a:xfrm>
              <a:off x="2949575" y="1885950"/>
              <a:ext cx="2497137" cy="2497138"/>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63" name="Freeform 7"/>
            <p:cNvSpPr>
              <a:spLocks/>
            </p:cNvSpPr>
            <p:nvPr/>
          </p:nvSpPr>
          <p:spPr bwMode="auto">
            <a:xfrm>
              <a:off x="3733800" y="2420938"/>
              <a:ext cx="928687" cy="1427163"/>
            </a:xfrm>
            <a:custGeom>
              <a:avLst/>
              <a:gdLst>
                <a:gd name="T0" fmla="*/ 928687 w 524"/>
                <a:gd name="T1" fmla="*/ 1379355 h 806"/>
                <a:gd name="T2" fmla="*/ 928687 w 524"/>
                <a:gd name="T3" fmla="*/ 47808 h 806"/>
                <a:gd name="T4" fmla="*/ 880835 w 524"/>
                <a:gd name="T5" fmla="*/ 0 h 806"/>
                <a:gd name="T6" fmla="*/ 47852 w 524"/>
                <a:gd name="T7" fmla="*/ 0 h 806"/>
                <a:gd name="T8" fmla="*/ 0 w 524"/>
                <a:gd name="T9" fmla="*/ 47808 h 806"/>
                <a:gd name="T10" fmla="*/ 0 w 524"/>
                <a:gd name="T11" fmla="*/ 1379355 h 806"/>
                <a:gd name="T12" fmla="*/ 47852 w 524"/>
                <a:gd name="T13" fmla="*/ 1427163 h 806"/>
                <a:gd name="T14" fmla="*/ 880835 w 524"/>
                <a:gd name="T15" fmla="*/ 1427163 h 806"/>
                <a:gd name="T16" fmla="*/ 928687 w 524"/>
                <a:gd name="T17" fmla="*/ 1379355 h 806"/>
                <a:gd name="T18" fmla="*/ 928687 w 524"/>
                <a:gd name="T19" fmla="*/ 1379355 h 8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24" h="806">
                  <a:moveTo>
                    <a:pt x="524" y="779"/>
                  </a:moveTo>
                  <a:cubicBezTo>
                    <a:pt x="524" y="27"/>
                    <a:pt x="524" y="27"/>
                    <a:pt x="524" y="27"/>
                  </a:cubicBezTo>
                  <a:cubicBezTo>
                    <a:pt x="524" y="12"/>
                    <a:pt x="512" y="0"/>
                    <a:pt x="497" y="0"/>
                  </a:cubicBezTo>
                  <a:cubicBezTo>
                    <a:pt x="27" y="0"/>
                    <a:pt x="27" y="0"/>
                    <a:pt x="27" y="0"/>
                  </a:cubicBezTo>
                  <a:cubicBezTo>
                    <a:pt x="12" y="0"/>
                    <a:pt x="0" y="12"/>
                    <a:pt x="0" y="27"/>
                  </a:cubicBezTo>
                  <a:cubicBezTo>
                    <a:pt x="0" y="779"/>
                    <a:pt x="0" y="779"/>
                    <a:pt x="0" y="779"/>
                  </a:cubicBezTo>
                  <a:cubicBezTo>
                    <a:pt x="0" y="794"/>
                    <a:pt x="12" y="806"/>
                    <a:pt x="27" y="806"/>
                  </a:cubicBezTo>
                  <a:cubicBezTo>
                    <a:pt x="497" y="806"/>
                    <a:pt x="497" y="806"/>
                    <a:pt x="497" y="806"/>
                  </a:cubicBezTo>
                  <a:cubicBezTo>
                    <a:pt x="512" y="806"/>
                    <a:pt x="524" y="794"/>
                    <a:pt x="524" y="779"/>
                  </a:cubicBezTo>
                  <a:cubicBezTo>
                    <a:pt x="524" y="779"/>
                    <a:pt x="524" y="779"/>
                    <a:pt x="524" y="779"/>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64" name="Freeform 8"/>
            <p:cNvSpPr>
              <a:spLocks/>
            </p:cNvSpPr>
            <p:nvPr/>
          </p:nvSpPr>
          <p:spPr bwMode="auto">
            <a:xfrm>
              <a:off x="3825875" y="2513013"/>
              <a:ext cx="744537" cy="1243013"/>
            </a:xfrm>
            <a:custGeom>
              <a:avLst/>
              <a:gdLst>
                <a:gd name="T0" fmla="*/ 744537 w 469"/>
                <a:gd name="T1" fmla="*/ 1243013 h 783"/>
                <a:gd name="T2" fmla="*/ 744537 w 469"/>
                <a:gd name="T3" fmla="*/ 0 h 783"/>
                <a:gd name="T4" fmla="*/ 0 w 469"/>
                <a:gd name="T5" fmla="*/ 0 h 783"/>
                <a:gd name="T6" fmla="*/ 0 w 469"/>
                <a:gd name="T7" fmla="*/ 1243013 h 783"/>
                <a:gd name="T8" fmla="*/ 744537 w 469"/>
                <a:gd name="T9" fmla="*/ 1243013 h 783"/>
                <a:gd name="T10" fmla="*/ 744537 w 469"/>
                <a:gd name="T11" fmla="*/ 1243013 h 7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9" h="783">
                  <a:moveTo>
                    <a:pt x="469" y="783"/>
                  </a:moveTo>
                  <a:lnTo>
                    <a:pt x="469" y="0"/>
                  </a:lnTo>
                  <a:lnTo>
                    <a:pt x="0" y="0"/>
                  </a:lnTo>
                  <a:lnTo>
                    <a:pt x="0" y="783"/>
                  </a:lnTo>
                  <a:lnTo>
                    <a:pt x="469" y="783"/>
                  </a:lnTo>
                  <a:close/>
                </a:path>
              </a:pathLst>
            </a:custGeom>
            <a:solidFill>
              <a:srgbClr val="87CDD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65" name="Oval 9"/>
            <p:cNvSpPr>
              <a:spLocks noChangeArrowheads="1"/>
            </p:cNvSpPr>
            <p:nvPr/>
          </p:nvSpPr>
          <p:spPr bwMode="auto">
            <a:xfrm>
              <a:off x="4064000" y="2998788"/>
              <a:ext cx="268287" cy="269875"/>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66" name="Oval 10"/>
            <p:cNvSpPr>
              <a:spLocks noChangeArrowheads="1"/>
            </p:cNvSpPr>
            <p:nvPr/>
          </p:nvSpPr>
          <p:spPr bwMode="auto">
            <a:xfrm>
              <a:off x="4171950" y="2579688"/>
              <a:ext cx="52387" cy="52388"/>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67" name="Oval 11"/>
            <p:cNvSpPr>
              <a:spLocks noChangeArrowheads="1"/>
            </p:cNvSpPr>
            <p:nvPr/>
          </p:nvSpPr>
          <p:spPr bwMode="auto">
            <a:xfrm>
              <a:off x="4171950" y="2657475"/>
              <a:ext cx="52387" cy="53975"/>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68" name="Oval 12"/>
            <p:cNvSpPr>
              <a:spLocks noChangeArrowheads="1"/>
            </p:cNvSpPr>
            <p:nvPr/>
          </p:nvSpPr>
          <p:spPr bwMode="auto">
            <a:xfrm>
              <a:off x="4171950" y="2735263"/>
              <a:ext cx="52387" cy="53975"/>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69" name="Oval 13"/>
            <p:cNvSpPr>
              <a:spLocks noChangeArrowheads="1"/>
            </p:cNvSpPr>
            <p:nvPr/>
          </p:nvSpPr>
          <p:spPr bwMode="auto">
            <a:xfrm>
              <a:off x="4171950" y="2813050"/>
              <a:ext cx="52387" cy="53975"/>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70" name="Oval 14"/>
            <p:cNvSpPr>
              <a:spLocks noChangeArrowheads="1"/>
            </p:cNvSpPr>
            <p:nvPr/>
          </p:nvSpPr>
          <p:spPr bwMode="auto">
            <a:xfrm>
              <a:off x="4171950" y="2890838"/>
              <a:ext cx="52387" cy="53975"/>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71" name="Freeform 15"/>
            <p:cNvSpPr>
              <a:spLocks/>
            </p:cNvSpPr>
            <p:nvPr/>
          </p:nvSpPr>
          <p:spPr bwMode="auto">
            <a:xfrm>
              <a:off x="4114800" y="2632075"/>
              <a:ext cx="57150" cy="57150"/>
            </a:xfrm>
            <a:custGeom>
              <a:avLst/>
              <a:gdLst>
                <a:gd name="T0" fmla="*/ 46434 w 32"/>
                <a:gd name="T1" fmla="*/ 10716 h 32"/>
                <a:gd name="T2" fmla="*/ 46434 w 32"/>
                <a:gd name="T3" fmla="*/ 48220 h 32"/>
                <a:gd name="T4" fmla="*/ 8930 w 32"/>
                <a:gd name="T5" fmla="*/ 48220 h 32"/>
                <a:gd name="T6" fmla="*/ 8930 w 32"/>
                <a:gd name="T7" fmla="*/ 10716 h 32"/>
                <a:gd name="T8" fmla="*/ 46434 w 32"/>
                <a:gd name="T9" fmla="*/ 10716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32">
                  <a:moveTo>
                    <a:pt x="26" y="6"/>
                  </a:moveTo>
                  <a:cubicBezTo>
                    <a:pt x="32" y="11"/>
                    <a:pt x="32" y="21"/>
                    <a:pt x="26" y="27"/>
                  </a:cubicBezTo>
                  <a:cubicBezTo>
                    <a:pt x="21" y="32"/>
                    <a:pt x="11" y="32"/>
                    <a:pt x="5" y="27"/>
                  </a:cubicBezTo>
                  <a:cubicBezTo>
                    <a:pt x="0" y="21"/>
                    <a:pt x="0" y="11"/>
                    <a:pt x="5" y="6"/>
                  </a:cubicBezTo>
                  <a:cubicBezTo>
                    <a:pt x="11" y="0"/>
                    <a:pt x="21" y="0"/>
                    <a:pt x="26" y="6"/>
                  </a:cubicBezTo>
                  <a:close/>
                </a:path>
              </a:pathLst>
            </a:cu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2" name="Freeform 16"/>
            <p:cNvSpPr>
              <a:spLocks/>
            </p:cNvSpPr>
            <p:nvPr/>
          </p:nvSpPr>
          <p:spPr bwMode="auto">
            <a:xfrm>
              <a:off x="4057650" y="2687638"/>
              <a:ext cx="58737" cy="57150"/>
            </a:xfrm>
            <a:custGeom>
              <a:avLst/>
              <a:gdLst>
                <a:gd name="T0" fmla="*/ 48058 w 33"/>
                <a:gd name="T1" fmla="*/ 10716 h 32"/>
                <a:gd name="T2" fmla="*/ 48058 w 33"/>
                <a:gd name="T3" fmla="*/ 48220 h 32"/>
                <a:gd name="T4" fmla="*/ 10679 w 33"/>
                <a:gd name="T5" fmla="*/ 48220 h 32"/>
                <a:gd name="T6" fmla="*/ 10679 w 33"/>
                <a:gd name="T7" fmla="*/ 10716 h 32"/>
                <a:gd name="T8" fmla="*/ 48058 w 33"/>
                <a:gd name="T9" fmla="*/ 10716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32">
                  <a:moveTo>
                    <a:pt x="27" y="6"/>
                  </a:moveTo>
                  <a:cubicBezTo>
                    <a:pt x="33" y="11"/>
                    <a:pt x="33" y="21"/>
                    <a:pt x="27" y="27"/>
                  </a:cubicBezTo>
                  <a:cubicBezTo>
                    <a:pt x="22" y="32"/>
                    <a:pt x="12" y="32"/>
                    <a:pt x="6" y="27"/>
                  </a:cubicBezTo>
                  <a:cubicBezTo>
                    <a:pt x="0" y="21"/>
                    <a:pt x="0" y="11"/>
                    <a:pt x="6" y="6"/>
                  </a:cubicBezTo>
                  <a:cubicBezTo>
                    <a:pt x="12" y="0"/>
                    <a:pt x="22" y="0"/>
                    <a:pt x="27" y="6"/>
                  </a:cubicBezTo>
                  <a:close/>
                </a:path>
              </a:pathLst>
            </a:cu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3" name="Freeform 17"/>
            <p:cNvSpPr>
              <a:spLocks/>
            </p:cNvSpPr>
            <p:nvPr/>
          </p:nvSpPr>
          <p:spPr bwMode="auto">
            <a:xfrm>
              <a:off x="4224338" y="2632075"/>
              <a:ext cx="57150" cy="57150"/>
            </a:xfrm>
            <a:custGeom>
              <a:avLst/>
              <a:gdLst>
                <a:gd name="T0" fmla="*/ 8930 w 32"/>
                <a:gd name="T1" fmla="*/ 10716 h 32"/>
                <a:gd name="T2" fmla="*/ 8930 w 32"/>
                <a:gd name="T3" fmla="*/ 48220 h 32"/>
                <a:gd name="T4" fmla="*/ 46434 w 32"/>
                <a:gd name="T5" fmla="*/ 48220 h 32"/>
                <a:gd name="T6" fmla="*/ 46434 w 32"/>
                <a:gd name="T7" fmla="*/ 10716 h 32"/>
                <a:gd name="T8" fmla="*/ 8930 w 32"/>
                <a:gd name="T9" fmla="*/ 10716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32">
                  <a:moveTo>
                    <a:pt x="5" y="6"/>
                  </a:moveTo>
                  <a:cubicBezTo>
                    <a:pt x="0" y="11"/>
                    <a:pt x="0" y="21"/>
                    <a:pt x="5" y="27"/>
                  </a:cubicBezTo>
                  <a:cubicBezTo>
                    <a:pt x="11" y="32"/>
                    <a:pt x="21" y="32"/>
                    <a:pt x="26" y="27"/>
                  </a:cubicBezTo>
                  <a:cubicBezTo>
                    <a:pt x="32" y="21"/>
                    <a:pt x="32" y="11"/>
                    <a:pt x="26" y="6"/>
                  </a:cubicBezTo>
                  <a:cubicBezTo>
                    <a:pt x="21" y="0"/>
                    <a:pt x="11" y="0"/>
                    <a:pt x="5" y="6"/>
                  </a:cubicBezTo>
                  <a:close/>
                </a:path>
              </a:pathLst>
            </a:cu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4" name="Freeform 18"/>
            <p:cNvSpPr>
              <a:spLocks/>
            </p:cNvSpPr>
            <p:nvPr/>
          </p:nvSpPr>
          <p:spPr bwMode="auto">
            <a:xfrm>
              <a:off x="4279900" y="2687638"/>
              <a:ext cx="57150" cy="57150"/>
            </a:xfrm>
            <a:custGeom>
              <a:avLst/>
              <a:gdLst>
                <a:gd name="T0" fmla="*/ 8930 w 32"/>
                <a:gd name="T1" fmla="*/ 10716 h 32"/>
                <a:gd name="T2" fmla="*/ 8930 w 32"/>
                <a:gd name="T3" fmla="*/ 48220 h 32"/>
                <a:gd name="T4" fmla="*/ 46434 w 32"/>
                <a:gd name="T5" fmla="*/ 48220 h 32"/>
                <a:gd name="T6" fmla="*/ 46434 w 32"/>
                <a:gd name="T7" fmla="*/ 10716 h 32"/>
                <a:gd name="T8" fmla="*/ 8930 w 32"/>
                <a:gd name="T9" fmla="*/ 10716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32">
                  <a:moveTo>
                    <a:pt x="5" y="6"/>
                  </a:moveTo>
                  <a:cubicBezTo>
                    <a:pt x="0" y="11"/>
                    <a:pt x="0" y="21"/>
                    <a:pt x="5" y="27"/>
                  </a:cubicBezTo>
                  <a:cubicBezTo>
                    <a:pt x="11" y="32"/>
                    <a:pt x="21" y="32"/>
                    <a:pt x="26" y="27"/>
                  </a:cubicBezTo>
                  <a:cubicBezTo>
                    <a:pt x="32" y="21"/>
                    <a:pt x="32" y="11"/>
                    <a:pt x="26" y="6"/>
                  </a:cubicBezTo>
                  <a:cubicBezTo>
                    <a:pt x="21" y="0"/>
                    <a:pt x="11" y="0"/>
                    <a:pt x="5" y="6"/>
                  </a:cubicBezTo>
                  <a:close/>
                </a:path>
              </a:pathLst>
            </a:cu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5" name="Oval 19"/>
            <p:cNvSpPr>
              <a:spLocks noChangeArrowheads="1"/>
            </p:cNvSpPr>
            <p:nvPr/>
          </p:nvSpPr>
          <p:spPr bwMode="auto">
            <a:xfrm>
              <a:off x="4171950" y="3635375"/>
              <a:ext cx="52387" cy="52388"/>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76" name="Oval 20"/>
            <p:cNvSpPr>
              <a:spLocks noChangeArrowheads="1"/>
            </p:cNvSpPr>
            <p:nvPr/>
          </p:nvSpPr>
          <p:spPr bwMode="auto">
            <a:xfrm>
              <a:off x="4171950" y="3557588"/>
              <a:ext cx="52387" cy="52388"/>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77" name="Oval 21"/>
            <p:cNvSpPr>
              <a:spLocks noChangeArrowheads="1"/>
            </p:cNvSpPr>
            <p:nvPr/>
          </p:nvSpPr>
          <p:spPr bwMode="auto">
            <a:xfrm>
              <a:off x="4171950" y="3479800"/>
              <a:ext cx="52387" cy="52388"/>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78" name="Oval 22"/>
            <p:cNvSpPr>
              <a:spLocks noChangeArrowheads="1"/>
            </p:cNvSpPr>
            <p:nvPr/>
          </p:nvSpPr>
          <p:spPr bwMode="auto">
            <a:xfrm>
              <a:off x="4171950" y="3402013"/>
              <a:ext cx="52387" cy="52388"/>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79" name="Oval 23"/>
            <p:cNvSpPr>
              <a:spLocks noChangeArrowheads="1"/>
            </p:cNvSpPr>
            <p:nvPr/>
          </p:nvSpPr>
          <p:spPr bwMode="auto">
            <a:xfrm>
              <a:off x="4171950" y="3324225"/>
              <a:ext cx="52387" cy="52388"/>
            </a:xfrm>
            <a:prstGeom prst="ellipse">
              <a:avLst/>
            </a:pr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80" name="Freeform 24"/>
            <p:cNvSpPr>
              <a:spLocks/>
            </p:cNvSpPr>
            <p:nvPr/>
          </p:nvSpPr>
          <p:spPr bwMode="auto">
            <a:xfrm>
              <a:off x="4114800" y="3576638"/>
              <a:ext cx="57150" cy="58738"/>
            </a:xfrm>
            <a:custGeom>
              <a:avLst/>
              <a:gdLst>
                <a:gd name="T0" fmla="*/ 46434 w 32"/>
                <a:gd name="T1" fmla="*/ 48058 h 33"/>
                <a:gd name="T2" fmla="*/ 46434 w 32"/>
                <a:gd name="T3" fmla="*/ 10680 h 33"/>
                <a:gd name="T4" fmla="*/ 8930 w 32"/>
                <a:gd name="T5" fmla="*/ 10680 h 33"/>
                <a:gd name="T6" fmla="*/ 8930 w 32"/>
                <a:gd name="T7" fmla="*/ 48058 h 33"/>
                <a:gd name="T8" fmla="*/ 46434 w 32"/>
                <a:gd name="T9" fmla="*/ 48058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33">
                  <a:moveTo>
                    <a:pt x="26" y="27"/>
                  </a:moveTo>
                  <a:cubicBezTo>
                    <a:pt x="32" y="21"/>
                    <a:pt x="32" y="12"/>
                    <a:pt x="26" y="6"/>
                  </a:cubicBezTo>
                  <a:cubicBezTo>
                    <a:pt x="21" y="0"/>
                    <a:pt x="11" y="0"/>
                    <a:pt x="5" y="6"/>
                  </a:cubicBezTo>
                  <a:cubicBezTo>
                    <a:pt x="0" y="12"/>
                    <a:pt x="0" y="21"/>
                    <a:pt x="5" y="27"/>
                  </a:cubicBezTo>
                  <a:cubicBezTo>
                    <a:pt x="11" y="33"/>
                    <a:pt x="21" y="33"/>
                    <a:pt x="26" y="27"/>
                  </a:cubicBezTo>
                  <a:close/>
                </a:path>
              </a:pathLst>
            </a:cu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81" name="Freeform 25"/>
            <p:cNvSpPr>
              <a:spLocks/>
            </p:cNvSpPr>
            <p:nvPr/>
          </p:nvSpPr>
          <p:spPr bwMode="auto">
            <a:xfrm>
              <a:off x="4057650" y="3521075"/>
              <a:ext cx="58737" cy="58738"/>
            </a:xfrm>
            <a:custGeom>
              <a:avLst/>
              <a:gdLst>
                <a:gd name="T0" fmla="*/ 48058 w 33"/>
                <a:gd name="T1" fmla="*/ 48058 h 33"/>
                <a:gd name="T2" fmla="*/ 48058 w 33"/>
                <a:gd name="T3" fmla="*/ 10680 h 33"/>
                <a:gd name="T4" fmla="*/ 10679 w 33"/>
                <a:gd name="T5" fmla="*/ 10680 h 33"/>
                <a:gd name="T6" fmla="*/ 10679 w 33"/>
                <a:gd name="T7" fmla="*/ 48058 h 33"/>
                <a:gd name="T8" fmla="*/ 48058 w 33"/>
                <a:gd name="T9" fmla="*/ 48058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33">
                  <a:moveTo>
                    <a:pt x="27" y="27"/>
                  </a:moveTo>
                  <a:cubicBezTo>
                    <a:pt x="33" y="21"/>
                    <a:pt x="33" y="12"/>
                    <a:pt x="27" y="6"/>
                  </a:cubicBezTo>
                  <a:cubicBezTo>
                    <a:pt x="22" y="0"/>
                    <a:pt x="12" y="0"/>
                    <a:pt x="6" y="6"/>
                  </a:cubicBezTo>
                  <a:cubicBezTo>
                    <a:pt x="0" y="12"/>
                    <a:pt x="0" y="21"/>
                    <a:pt x="6" y="27"/>
                  </a:cubicBezTo>
                  <a:cubicBezTo>
                    <a:pt x="12" y="33"/>
                    <a:pt x="22" y="33"/>
                    <a:pt x="27" y="27"/>
                  </a:cubicBezTo>
                  <a:close/>
                </a:path>
              </a:pathLst>
            </a:cu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82" name="Freeform 26"/>
            <p:cNvSpPr>
              <a:spLocks/>
            </p:cNvSpPr>
            <p:nvPr/>
          </p:nvSpPr>
          <p:spPr bwMode="auto">
            <a:xfrm>
              <a:off x="4224338" y="3576638"/>
              <a:ext cx="57150" cy="58738"/>
            </a:xfrm>
            <a:custGeom>
              <a:avLst/>
              <a:gdLst>
                <a:gd name="T0" fmla="*/ 8930 w 32"/>
                <a:gd name="T1" fmla="*/ 48058 h 33"/>
                <a:gd name="T2" fmla="*/ 8930 w 32"/>
                <a:gd name="T3" fmla="*/ 10680 h 33"/>
                <a:gd name="T4" fmla="*/ 46434 w 32"/>
                <a:gd name="T5" fmla="*/ 10680 h 33"/>
                <a:gd name="T6" fmla="*/ 46434 w 32"/>
                <a:gd name="T7" fmla="*/ 48058 h 33"/>
                <a:gd name="T8" fmla="*/ 8930 w 32"/>
                <a:gd name="T9" fmla="*/ 48058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33">
                  <a:moveTo>
                    <a:pt x="5" y="27"/>
                  </a:moveTo>
                  <a:cubicBezTo>
                    <a:pt x="0" y="21"/>
                    <a:pt x="0" y="12"/>
                    <a:pt x="5" y="6"/>
                  </a:cubicBezTo>
                  <a:cubicBezTo>
                    <a:pt x="11" y="0"/>
                    <a:pt x="21" y="0"/>
                    <a:pt x="26" y="6"/>
                  </a:cubicBezTo>
                  <a:cubicBezTo>
                    <a:pt x="32" y="12"/>
                    <a:pt x="32" y="21"/>
                    <a:pt x="26" y="27"/>
                  </a:cubicBezTo>
                  <a:cubicBezTo>
                    <a:pt x="21" y="33"/>
                    <a:pt x="11" y="33"/>
                    <a:pt x="5" y="27"/>
                  </a:cubicBezTo>
                  <a:close/>
                </a:path>
              </a:pathLst>
            </a:cu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83" name="Freeform 27"/>
            <p:cNvSpPr>
              <a:spLocks/>
            </p:cNvSpPr>
            <p:nvPr/>
          </p:nvSpPr>
          <p:spPr bwMode="auto">
            <a:xfrm>
              <a:off x="4279900" y="3521075"/>
              <a:ext cx="57150" cy="58738"/>
            </a:xfrm>
            <a:custGeom>
              <a:avLst/>
              <a:gdLst>
                <a:gd name="T0" fmla="*/ 8930 w 32"/>
                <a:gd name="T1" fmla="*/ 48058 h 33"/>
                <a:gd name="T2" fmla="*/ 8930 w 32"/>
                <a:gd name="T3" fmla="*/ 10680 h 33"/>
                <a:gd name="T4" fmla="*/ 46434 w 32"/>
                <a:gd name="T5" fmla="*/ 10680 h 33"/>
                <a:gd name="T6" fmla="*/ 46434 w 32"/>
                <a:gd name="T7" fmla="*/ 48058 h 33"/>
                <a:gd name="T8" fmla="*/ 8930 w 32"/>
                <a:gd name="T9" fmla="*/ 48058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33">
                  <a:moveTo>
                    <a:pt x="5" y="27"/>
                  </a:moveTo>
                  <a:cubicBezTo>
                    <a:pt x="0" y="21"/>
                    <a:pt x="0" y="12"/>
                    <a:pt x="5" y="6"/>
                  </a:cubicBezTo>
                  <a:cubicBezTo>
                    <a:pt x="11" y="0"/>
                    <a:pt x="21" y="0"/>
                    <a:pt x="26" y="6"/>
                  </a:cubicBezTo>
                  <a:cubicBezTo>
                    <a:pt x="32" y="12"/>
                    <a:pt x="32" y="21"/>
                    <a:pt x="26" y="27"/>
                  </a:cubicBezTo>
                  <a:cubicBezTo>
                    <a:pt x="21" y="33"/>
                    <a:pt x="11" y="33"/>
                    <a:pt x="5" y="27"/>
                  </a:cubicBezTo>
                  <a:close/>
                </a:path>
              </a:pathLst>
            </a:custGeom>
            <a:solidFill>
              <a:srgbClr val="3999A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84" name="Freeform 28"/>
            <p:cNvSpPr>
              <a:spLocks/>
            </p:cNvSpPr>
            <p:nvPr/>
          </p:nvSpPr>
          <p:spPr bwMode="auto">
            <a:xfrm>
              <a:off x="3195638" y="2892425"/>
              <a:ext cx="839787" cy="1011238"/>
            </a:xfrm>
            <a:custGeom>
              <a:avLst/>
              <a:gdLst>
                <a:gd name="T0" fmla="*/ 538598 w 474"/>
                <a:gd name="T1" fmla="*/ 196580 h 571"/>
                <a:gd name="T2" fmla="*/ 538598 w 474"/>
                <a:gd name="T3" fmla="*/ 8855 h 571"/>
                <a:gd name="T4" fmla="*/ 333080 w 474"/>
                <a:gd name="T5" fmla="*/ 145222 h 571"/>
                <a:gd name="T6" fmla="*/ 304733 w 474"/>
                <a:gd name="T7" fmla="*/ 184183 h 571"/>
                <a:gd name="T8" fmla="*/ 242723 w 474"/>
                <a:gd name="T9" fmla="*/ 504734 h 571"/>
                <a:gd name="T10" fmla="*/ 0 w 474"/>
                <a:gd name="T11" fmla="*/ 818200 h 571"/>
                <a:gd name="T12" fmla="*/ 226778 w 474"/>
                <a:gd name="T13" fmla="*/ 1011238 h 571"/>
                <a:gd name="T14" fmla="*/ 414578 w 474"/>
                <a:gd name="T15" fmla="*/ 704856 h 571"/>
                <a:gd name="T16" fmla="*/ 572260 w 474"/>
                <a:gd name="T17" fmla="*/ 531298 h 571"/>
                <a:gd name="T18" fmla="*/ 607694 w 474"/>
                <a:gd name="T19" fmla="*/ 359512 h 571"/>
                <a:gd name="T20" fmla="*/ 807896 w 474"/>
                <a:gd name="T21" fmla="*/ 125741 h 571"/>
                <a:gd name="T22" fmla="*/ 807896 w 474"/>
                <a:gd name="T23" fmla="*/ 23023 h 571"/>
                <a:gd name="T24" fmla="*/ 712224 w 474"/>
                <a:gd name="T25" fmla="*/ 33649 h 571"/>
                <a:gd name="T26" fmla="*/ 538598 w 474"/>
                <a:gd name="T27" fmla="*/ 196580 h 5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74" h="571">
                  <a:moveTo>
                    <a:pt x="304" y="111"/>
                  </a:moveTo>
                  <a:cubicBezTo>
                    <a:pt x="304" y="5"/>
                    <a:pt x="304" y="5"/>
                    <a:pt x="304" y="5"/>
                  </a:cubicBezTo>
                  <a:cubicBezTo>
                    <a:pt x="188" y="82"/>
                    <a:pt x="188" y="82"/>
                    <a:pt x="188" y="82"/>
                  </a:cubicBezTo>
                  <a:cubicBezTo>
                    <a:pt x="181" y="87"/>
                    <a:pt x="174" y="94"/>
                    <a:pt x="172" y="104"/>
                  </a:cubicBezTo>
                  <a:cubicBezTo>
                    <a:pt x="137" y="285"/>
                    <a:pt x="137" y="285"/>
                    <a:pt x="137" y="285"/>
                  </a:cubicBezTo>
                  <a:cubicBezTo>
                    <a:pt x="0" y="462"/>
                    <a:pt x="0" y="462"/>
                    <a:pt x="0" y="462"/>
                  </a:cubicBezTo>
                  <a:cubicBezTo>
                    <a:pt x="128" y="571"/>
                    <a:pt x="128" y="571"/>
                    <a:pt x="128" y="571"/>
                  </a:cubicBezTo>
                  <a:cubicBezTo>
                    <a:pt x="234" y="398"/>
                    <a:pt x="234" y="398"/>
                    <a:pt x="234" y="398"/>
                  </a:cubicBezTo>
                  <a:cubicBezTo>
                    <a:pt x="275" y="383"/>
                    <a:pt x="304" y="349"/>
                    <a:pt x="323" y="300"/>
                  </a:cubicBezTo>
                  <a:cubicBezTo>
                    <a:pt x="337" y="274"/>
                    <a:pt x="345" y="242"/>
                    <a:pt x="343" y="203"/>
                  </a:cubicBezTo>
                  <a:cubicBezTo>
                    <a:pt x="456" y="71"/>
                    <a:pt x="456" y="71"/>
                    <a:pt x="456" y="71"/>
                  </a:cubicBezTo>
                  <a:cubicBezTo>
                    <a:pt x="474" y="49"/>
                    <a:pt x="469" y="25"/>
                    <a:pt x="456" y="13"/>
                  </a:cubicBezTo>
                  <a:cubicBezTo>
                    <a:pt x="443" y="1"/>
                    <a:pt x="423" y="0"/>
                    <a:pt x="402" y="19"/>
                  </a:cubicBezTo>
                  <a:cubicBezTo>
                    <a:pt x="304" y="111"/>
                    <a:pt x="304" y="111"/>
                    <a:pt x="304" y="111"/>
                  </a:cubicBezTo>
                  <a:close/>
                </a:path>
              </a:pathLst>
            </a:custGeom>
            <a:solidFill>
              <a:srgbClr val="F6E0B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85" name="Freeform 29"/>
            <p:cNvSpPr>
              <a:spLocks/>
            </p:cNvSpPr>
            <p:nvPr/>
          </p:nvSpPr>
          <p:spPr bwMode="auto">
            <a:xfrm>
              <a:off x="3635375" y="2946400"/>
              <a:ext cx="98425" cy="236538"/>
            </a:xfrm>
            <a:custGeom>
              <a:avLst/>
              <a:gdLst>
                <a:gd name="T0" fmla="*/ 98425 w 62"/>
                <a:gd name="T1" fmla="*/ 142875 h 149"/>
                <a:gd name="T2" fmla="*/ 98425 w 62"/>
                <a:gd name="T3" fmla="*/ 0 h 149"/>
                <a:gd name="T4" fmla="*/ 0 w 62"/>
                <a:gd name="T5" fmla="*/ 236538 h 149"/>
                <a:gd name="T6" fmla="*/ 98425 w 62"/>
                <a:gd name="T7" fmla="*/ 142875 h 149"/>
                <a:gd name="T8" fmla="*/ 98425 w 62"/>
                <a:gd name="T9" fmla="*/ 142875 h 1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 h="149">
                  <a:moveTo>
                    <a:pt x="62" y="90"/>
                  </a:moveTo>
                  <a:lnTo>
                    <a:pt x="62" y="0"/>
                  </a:lnTo>
                  <a:lnTo>
                    <a:pt x="0" y="149"/>
                  </a:lnTo>
                  <a:lnTo>
                    <a:pt x="62" y="90"/>
                  </a:lnTo>
                  <a:close/>
                </a:path>
              </a:pathLst>
            </a:custGeom>
            <a:solidFill>
              <a:srgbClr val="ECC37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86" name="Freeform 30"/>
            <p:cNvSpPr>
              <a:spLocks noEditPoints="1"/>
            </p:cNvSpPr>
            <p:nvPr/>
          </p:nvSpPr>
          <p:spPr bwMode="auto">
            <a:xfrm>
              <a:off x="3811588" y="3022600"/>
              <a:ext cx="73025" cy="76200"/>
            </a:xfrm>
            <a:custGeom>
              <a:avLst/>
              <a:gdLst>
                <a:gd name="T0" fmla="*/ 24935 w 41"/>
                <a:gd name="T1" fmla="*/ 49619 h 43"/>
                <a:gd name="T2" fmla="*/ 8905 w 41"/>
                <a:gd name="T3" fmla="*/ 26581 h 43"/>
                <a:gd name="T4" fmla="*/ 3562 w 41"/>
                <a:gd name="T5" fmla="*/ 23037 h 43"/>
                <a:gd name="T6" fmla="*/ 1781 w 41"/>
                <a:gd name="T7" fmla="*/ 28353 h 43"/>
                <a:gd name="T8" fmla="*/ 19592 w 41"/>
                <a:gd name="T9" fmla="*/ 54935 h 43"/>
                <a:gd name="T10" fmla="*/ 42746 w 41"/>
                <a:gd name="T11" fmla="*/ 74428 h 43"/>
                <a:gd name="T12" fmla="*/ 49871 w 41"/>
                <a:gd name="T13" fmla="*/ 72656 h 43"/>
                <a:gd name="T14" fmla="*/ 46309 w 41"/>
                <a:gd name="T15" fmla="*/ 67340 h 43"/>
                <a:gd name="T16" fmla="*/ 24935 w 41"/>
                <a:gd name="T17" fmla="*/ 49619 h 43"/>
                <a:gd name="T18" fmla="*/ 24935 w 41"/>
                <a:gd name="T19" fmla="*/ 49619 h 43"/>
                <a:gd name="T20" fmla="*/ 49871 w 41"/>
                <a:gd name="T21" fmla="*/ 26581 h 43"/>
                <a:gd name="T22" fmla="*/ 26716 w 41"/>
                <a:gd name="T23" fmla="*/ 8860 h 43"/>
                <a:gd name="T24" fmla="*/ 23154 w 41"/>
                <a:gd name="T25" fmla="*/ 3544 h 43"/>
                <a:gd name="T26" fmla="*/ 30279 w 41"/>
                <a:gd name="T27" fmla="*/ 1772 h 43"/>
                <a:gd name="T28" fmla="*/ 55214 w 41"/>
                <a:gd name="T29" fmla="*/ 21265 h 43"/>
                <a:gd name="T30" fmla="*/ 73025 w 41"/>
                <a:gd name="T31" fmla="*/ 47847 h 43"/>
                <a:gd name="T32" fmla="*/ 71244 w 41"/>
                <a:gd name="T33" fmla="*/ 53163 h 43"/>
                <a:gd name="T34" fmla="*/ 65901 w 41"/>
                <a:gd name="T35" fmla="*/ 49619 h 43"/>
                <a:gd name="T36" fmla="*/ 49871 w 41"/>
                <a:gd name="T37" fmla="*/ 26581 h 43"/>
                <a:gd name="T38" fmla="*/ 49871 w 41"/>
                <a:gd name="T39" fmla="*/ 26581 h 43"/>
                <a:gd name="T40" fmla="*/ 23154 w 41"/>
                <a:gd name="T41" fmla="*/ 28353 h 43"/>
                <a:gd name="T42" fmla="*/ 44527 w 41"/>
                <a:gd name="T43" fmla="*/ 51391 h 43"/>
                <a:gd name="T44" fmla="*/ 49871 w 41"/>
                <a:gd name="T45" fmla="*/ 51391 h 43"/>
                <a:gd name="T46" fmla="*/ 49871 w 41"/>
                <a:gd name="T47" fmla="*/ 51391 h 43"/>
                <a:gd name="T48" fmla="*/ 49871 w 41"/>
                <a:gd name="T49" fmla="*/ 47847 h 43"/>
                <a:gd name="T50" fmla="*/ 28498 w 41"/>
                <a:gd name="T51" fmla="*/ 24809 h 43"/>
                <a:gd name="T52" fmla="*/ 23154 w 41"/>
                <a:gd name="T53" fmla="*/ 23037 h 43"/>
                <a:gd name="T54" fmla="*/ 23154 w 41"/>
                <a:gd name="T55" fmla="*/ 23037 h 43"/>
                <a:gd name="T56" fmla="*/ 23154 w 41"/>
                <a:gd name="T57" fmla="*/ 28353 h 43"/>
                <a:gd name="T58" fmla="*/ 23154 w 41"/>
                <a:gd name="T59" fmla="*/ 28353 h 4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1" h="43">
                  <a:moveTo>
                    <a:pt x="14" y="28"/>
                  </a:moveTo>
                  <a:cubicBezTo>
                    <a:pt x="10" y="24"/>
                    <a:pt x="7" y="19"/>
                    <a:pt x="5" y="15"/>
                  </a:cubicBezTo>
                  <a:cubicBezTo>
                    <a:pt x="4" y="13"/>
                    <a:pt x="3" y="12"/>
                    <a:pt x="2" y="13"/>
                  </a:cubicBezTo>
                  <a:cubicBezTo>
                    <a:pt x="1" y="13"/>
                    <a:pt x="0" y="14"/>
                    <a:pt x="1" y="16"/>
                  </a:cubicBezTo>
                  <a:cubicBezTo>
                    <a:pt x="3" y="21"/>
                    <a:pt x="6" y="26"/>
                    <a:pt x="11" y="31"/>
                  </a:cubicBezTo>
                  <a:cubicBezTo>
                    <a:pt x="15" y="36"/>
                    <a:pt x="20" y="39"/>
                    <a:pt x="24" y="42"/>
                  </a:cubicBezTo>
                  <a:cubicBezTo>
                    <a:pt x="26" y="43"/>
                    <a:pt x="28" y="42"/>
                    <a:pt x="28" y="41"/>
                  </a:cubicBezTo>
                  <a:cubicBezTo>
                    <a:pt x="28" y="40"/>
                    <a:pt x="28" y="39"/>
                    <a:pt x="26" y="38"/>
                  </a:cubicBezTo>
                  <a:cubicBezTo>
                    <a:pt x="22" y="36"/>
                    <a:pt x="18" y="32"/>
                    <a:pt x="14" y="28"/>
                  </a:cubicBezTo>
                  <a:cubicBezTo>
                    <a:pt x="14" y="28"/>
                    <a:pt x="14" y="28"/>
                    <a:pt x="14" y="28"/>
                  </a:cubicBezTo>
                  <a:close/>
                  <a:moveTo>
                    <a:pt x="28" y="15"/>
                  </a:moveTo>
                  <a:cubicBezTo>
                    <a:pt x="24" y="11"/>
                    <a:pt x="20" y="7"/>
                    <a:pt x="15" y="5"/>
                  </a:cubicBezTo>
                  <a:cubicBezTo>
                    <a:pt x="14" y="4"/>
                    <a:pt x="13" y="3"/>
                    <a:pt x="13" y="2"/>
                  </a:cubicBezTo>
                  <a:cubicBezTo>
                    <a:pt x="14" y="1"/>
                    <a:pt x="15" y="0"/>
                    <a:pt x="17" y="1"/>
                  </a:cubicBezTo>
                  <a:cubicBezTo>
                    <a:pt x="22" y="4"/>
                    <a:pt x="26" y="8"/>
                    <a:pt x="31" y="12"/>
                  </a:cubicBezTo>
                  <a:cubicBezTo>
                    <a:pt x="35" y="17"/>
                    <a:pt x="38" y="22"/>
                    <a:pt x="41" y="27"/>
                  </a:cubicBezTo>
                  <a:cubicBezTo>
                    <a:pt x="41" y="29"/>
                    <a:pt x="41" y="30"/>
                    <a:pt x="40" y="30"/>
                  </a:cubicBezTo>
                  <a:cubicBezTo>
                    <a:pt x="39" y="31"/>
                    <a:pt x="38" y="30"/>
                    <a:pt x="37" y="28"/>
                  </a:cubicBezTo>
                  <a:cubicBezTo>
                    <a:pt x="35" y="24"/>
                    <a:pt x="32" y="19"/>
                    <a:pt x="28" y="15"/>
                  </a:cubicBezTo>
                  <a:cubicBezTo>
                    <a:pt x="28" y="15"/>
                    <a:pt x="28" y="15"/>
                    <a:pt x="28" y="15"/>
                  </a:cubicBezTo>
                  <a:close/>
                  <a:moveTo>
                    <a:pt x="13" y="16"/>
                  </a:moveTo>
                  <a:cubicBezTo>
                    <a:pt x="25" y="29"/>
                    <a:pt x="25" y="29"/>
                    <a:pt x="25" y="29"/>
                  </a:cubicBezTo>
                  <a:cubicBezTo>
                    <a:pt x="26" y="30"/>
                    <a:pt x="27" y="30"/>
                    <a:pt x="28" y="29"/>
                  </a:cubicBezTo>
                  <a:cubicBezTo>
                    <a:pt x="28" y="29"/>
                    <a:pt x="28" y="29"/>
                    <a:pt x="28" y="29"/>
                  </a:cubicBezTo>
                  <a:cubicBezTo>
                    <a:pt x="29" y="29"/>
                    <a:pt x="29" y="28"/>
                    <a:pt x="28" y="27"/>
                  </a:cubicBezTo>
                  <a:cubicBezTo>
                    <a:pt x="16" y="14"/>
                    <a:pt x="16" y="14"/>
                    <a:pt x="16" y="14"/>
                  </a:cubicBezTo>
                  <a:cubicBezTo>
                    <a:pt x="15" y="13"/>
                    <a:pt x="14" y="13"/>
                    <a:pt x="13" y="13"/>
                  </a:cubicBezTo>
                  <a:cubicBezTo>
                    <a:pt x="13" y="13"/>
                    <a:pt x="13" y="13"/>
                    <a:pt x="13" y="13"/>
                  </a:cubicBezTo>
                  <a:cubicBezTo>
                    <a:pt x="13" y="14"/>
                    <a:pt x="12" y="15"/>
                    <a:pt x="13" y="16"/>
                  </a:cubicBezTo>
                  <a:cubicBezTo>
                    <a:pt x="13" y="16"/>
                    <a:pt x="13" y="16"/>
                    <a:pt x="13" y="16"/>
                  </a:cubicBezTo>
                  <a:close/>
                </a:path>
              </a:pathLst>
            </a:custGeom>
            <a:solidFill>
              <a:srgbClr val="ECC37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87" name="Freeform 31"/>
            <p:cNvSpPr>
              <a:spLocks/>
            </p:cNvSpPr>
            <p:nvPr/>
          </p:nvSpPr>
          <p:spPr bwMode="auto">
            <a:xfrm>
              <a:off x="3444875" y="3424238"/>
              <a:ext cx="322262" cy="357188"/>
            </a:xfrm>
            <a:custGeom>
              <a:avLst/>
              <a:gdLst>
                <a:gd name="T0" fmla="*/ 51349 w 182"/>
                <a:gd name="T1" fmla="*/ 357188 h 202"/>
                <a:gd name="T2" fmla="*/ 164672 w 182"/>
                <a:gd name="T3" fmla="*/ 173289 h 202"/>
                <a:gd name="T4" fmla="*/ 322262 w 182"/>
                <a:gd name="T5" fmla="*/ 0 h 202"/>
                <a:gd name="T6" fmla="*/ 146966 w 182"/>
                <a:gd name="T7" fmla="*/ 111400 h 202"/>
                <a:gd name="T8" fmla="*/ 0 w 182"/>
                <a:gd name="T9" fmla="*/ 334201 h 202"/>
                <a:gd name="T10" fmla="*/ 51349 w 182"/>
                <a:gd name="T11" fmla="*/ 357188 h 20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2" h="202">
                  <a:moveTo>
                    <a:pt x="29" y="202"/>
                  </a:moveTo>
                  <a:cubicBezTo>
                    <a:pt x="93" y="98"/>
                    <a:pt x="93" y="98"/>
                    <a:pt x="93" y="98"/>
                  </a:cubicBezTo>
                  <a:cubicBezTo>
                    <a:pt x="134" y="83"/>
                    <a:pt x="163" y="49"/>
                    <a:pt x="182" y="0"/>
                  </a:cubicBezTo>
                  <a:cubicBezTo>
                    <a:pt x="151" y="35"/>
                    <a:pt x="119" y="62"/>
                    <a:pt x="83" y="63"/>
                  </a:cubicBezTo>
                  <a:cubicBezTo>
                    <a:pt x="0" y="189"/>
                    <a:pt x="0" y="189"/>
                    <a:pt x="0" y="189"/>
                  </a:cubicBezTo>
                  <a:cubicBezTo>
                    <a:pt x="29" y="202"/>
                    <a:pt x="29" y="202"/>
                    <a:pt x="29" y="202"/>
                  </a:cubicBezTo>
                  <a:close/>
                </a:path>
              </a:pathLst>
            </a:custGeom>
            <a:solidFill>
              <a:srgbClr val="ECC37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88" name="Freeform 32"/>
            <p:cNvSpPr>
              <a:spLocks/>
            </p:cNvSpPr>
            <p:nvPr/>
          </p:nvSpPr>
          <p:spPr bwMode="auto">
            <a:xfrm>
              <a:off x="3184525" y="3467100"/>
              <a:ext cx="454025" cy="455613"/>
            </a:xfrm>
            <a:custGeom>
              <a:avLst/>
              <a:gdLst>
                <a:gd name="T0" fmla="*/ 292100 w 286"/>
                <a:gd name="T1" fmla="*/ 455613 h 287"/>
                <a:gd name="T2" fmla="*/ 454025 w 286"/>
                <a:gd name="T3" fmla="*/ 236538 h 287"/>
                <a:gd name="T4" fmla="*/ 133350 w 286"/>
                <a:gd name="T5" fmla="*/ 0 h 287"/>
                <a:gd name="T6" fmla="*/ 0 w 286"/>
                <a:gd name="T7" fmla="*/ 176213 h 287"/>
                <a:gd name="T8" fmla="*/ 0 w 286"/>
                <a:gd name="T9" fmla="*/ 225425 h 287"/>
                <a:gd name="T10" fmla="*/ 292100 w 286"/>
                <a:gd name="T11" fmla="*/ 455613 h 287"/>
                <a:gd name="T12" fmla="*/ 292100 w 286"/>
                <a:gd name="T13" fmla="*/ 455613 h 2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6" h="287">
                  <a:moveTo>
                    <a:pt x="184" y="287"/>
                  </a:moveTo>
                  <a:lnTo>
                    <a:pt x="286" y="149"/>
                  </a:lnTo>
                  <a:lnTo>
                    <a:pt x="84" y="0"/>
                  </a:lnTo>
                  <a:lnTo>
                    <a:pt x="0" y="111"/>
                  </a:lnTo>
                  <a:lnTo>
                    <a:pt x="0" y="142"/>
                  </a:lnTo>
                  <a:lnTo>
                    <a:pt x="184" y="28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89" name="Freeform 33"/>
            <p:cNvSpPr>
              <a:spLocks/>
            </p:cNvSpPr>
            <p:nvPr/>
          </p:nvSpPr>
          <p:spPr bwMode="auto">
            <a:xfrm>
              <a:off x="3089275" y="3567113"/>
              <a:ext cx="488950" cy="528638"/>
            </a:xfrm>
            <a:custGeom>
              <a:avLst/>
              <a:gdLst>
                <a:gd name="T0" fmla="*/ 313566 w 276"/>
                <a:gd name="T1" fmla="*/ 528638 h 298"/>
                <a:gd name="T2" fmla="*/ 488950 w 276"/>
                <a:gd name="T3" fmla="*/ 289154 h 298"/>
                <a:gd name="T4" fmla="*/ 99207 w 276"/>
                <a:gd name="T5" fmla="*/ 0 h 298"/>
                <a:gd name="T6" fmla="*/ 0 w 276"/>
                <a:gd name="T7" fmla="*/ 138368 h 298"/>
                <a:gd name="T8" fmla="*/ 313566 w 276"/>
                <a:gd name="T9" fmla="*/ 528638 h 2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 h="298">
                  <a:moveTo>
                    <a:pt x="177" y="298"/>
                  </a:moveTo>
                  <a:cubicBezTo>
                    <a:pt x="276" y="163"/>
                    <a:pt x="276" y="163"/>
                    <a:pt x="276" y="163"/>
                  </a:cubicBezTo>
                  <a:cubicBezTo>
                    <a:pt x="56" y="0"/>
                    <a:pt x="56" y="0"/>
                    <a:pt x="56" y="0"/>
                  </a:cubicBezTo>
                  <a:cubicBezTo>
                    <a:pt x="0" y="78"/>
                    <a:pt x="0" y="78"/>
                    <a:pt x="0" y="78"/>
                  </a:cubicBezTo>
                  <a:cubicBezTo>
                    <a:pt x="44" y="163"/>
                    <a:pt x="104" y="237"/>
                    <a:pt x="177" y="298"/>
                  </a:cubicBezTo>
                  <a:close/>
                </a:path>
              </a:pathLst>
            </a:custGeom>
            <a:solidFill>
              <a:srgbClr val="3C8DA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90" name="Freeform 34"/>
            <p:cNvSpPr>
              <a:spLocks/>
            </p:cNvSpPr>
            <p:nvPr/>
          </p:nvSpPr>
          <p:spPr bwMode="auto">
            <a:xfrm>
              <a:off x="3506788" y="3700463"/>
              <a:ext cx="71437" cy="71438"/>
            </a:xfrm>
            <a:custGeom>
              <a:avLst/>
              <a:gdLst>
                <a:gd name="T0" fmla="*/ 53578 w 40"/>
                <a:gd name="T1" fmla="*/ 10716 h 40"/>
                <a:gd name="T2" fmla="*/ 60721 w 40"/>
                <a:gd name="T3" fmla="*/ 55364 h 40"/>
                <a:gd name="T4" fmla="*/ 16073 w 40"/>
                <a:gd name="T5" fmla="*/ 60722 h 40"/>
                <a:gd name="T6" fmla="*/ 10716 w 40"/>
                <a:gd name="T7" fmla="*/ 17860 h 40"/>
                <a:gd name="T8" fmla="*/ 53578 w 40"/>
                <a:gd name="T9" fmla="*/ 10716 h 40"/>
                <a:gd name="T10" fmla="*/ 53578 w 40"/>
                <a:gd name="T11" fmla="*/ 10716 h 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40">
                  <a:moveTo>
                    <a:pt x="30" y="6"/>
                  </a:moveTo>
                  <a:cubicBezTo>
                    <a:pt x="38" y="12"/>
                    <a:pt x="40" y="23"/>
                    <a:pt x="34" y="31"/>
                  </a:cubicBezTo>
                  <a:cubicBezTo>
                    <a:pt x="28" y="38"/>
                    <a:pt x="17" y="40"/>
                    <a:pt x="9" y="34"/>
                  </a:cubicBezTo>
                  <a:cubicBezTo>
                    <a:pt x="2" y="28"/>
                    <a:pt x="0" y="17"/>
                    <a:pt x="6" y="10"/>
                  </a:cubicBezTo>
                  <a:cubicBezTo>
                    <a:pt x="12" y="2"/>
                    <a:pt x="22" y="0"/>
                    <a:pt x="30" y="6"/>
                  </a:cubicBezTo>
                  <a:cubicBezTo>
                    <a:pt x="30" y="6"/>
                    <a:pt x="30" y="6"/>
                    <a:pt x="30" y="6"/>
                  </a:cubicBezTo>
                  <a:close/>
                </a:path>
              </a:pathLst>
            </a:custGeom>
            <a:solidFill>
              <a:srgbClr val="FAD12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91" name="Freeform 35"/>
            <p:cNvSpPr>
              <a:spLocks/>
            </p:cNvSpPr>
            <p:nvPr/>
          </p:nvSpPr>
          <p:spPr bwMode="auto">
            <a:xfrm>
              <a:off x="3884613" y="2892425"/>
              <a:ext cx="141287" cy="128588"/>
            </a:xfrm>
            <a:custGeom>
              <a:avLst/>
              <a:gdLst>
                <a:gd name="T0" fmla="*/ 118328 w 80"/>
                <a:gd name="T1" fmla="*/ 23217 h 72"/>
                <a:gd name="T2" fmla="*/ 22959 w 80"/>
                <a:gd name="T3" fmla="*/ 33933 h 72"/>
                <a:gd name="T4" fmla="*/ 15895 w 80"/>
                <a:gd name="T5" fmla="*/ 41077 h 72"/>
                <a:gd name="T6" fmla="*/ 17661 w 80"/>
                <a:gd name="T7" fmla="*/ 103585 h 72"/>
                <a:gd name="T8" fmla="*/ 88304 w 80"/>
                <a:gd name="T9" fmla="*/ 110729 h 72"/>
                <a:gd name="T10" fmla="*/ 118328 w 80"/>
                <a:gd name="T11" fmla="*/ 23217 h 72"/>
                <a:gd name="T12" fmla="*/ 118328 w 80"/>
                <a:gd name="T13" fmla="*/ 23217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 h="72">
                  <a:moveTo>
                    <a:pt x="67" y="13"/>
                  </a:moveTo>
                  <a:cubicBezTo>
                    <a:pt x="54" y="1"/>
                    <a:pt x="34" y="0"/>
                    <a:pt x="13" y="19"/>
                  </a:cubicBezTo>
                  <a:cubicBezTo>
                    <a:pt x="9" y="23"/>
                    <a:pt x="9" y="23"/>
                    <a:pt x="9" y="23"/>
                  </a:cubicBezTo>
                  <a:cubicBezTo>
                    <a:pt x="2" y="33"/>
                    <a:pt x="0" y="46"/>
                    <a:pt x="10" y="58"/>
                  </a:cubicBezTo>
                  <a:cubicBezTo>
                    <a:pt x="18" y="68"/>
                    <a:pt x="33" y="72"/>
                    <a:pt x="50" y="62"/>
                  </a:cubicBezTo>
                  <a:cubicBezTo>
                    <a:pt x="68" y="52"/>
                    <a:pt x="80" y="27"/>
                    <a:pt x="67" y="13"/>
                  </a:cubicBezTo>
                  <a:cubicBezTo>
                    <a:pt x="67" y="13"/>
                    <a:pt x="67" y="13"/>
                    <a:pt x="67" y="13"/>
                  </a:cubicBezTo>
                  <a:close/>
                </a:path>
              </a:pathLst>
            </a:custGeom>
            <a:solidFill>
              <a:srgbClr val="F7EBD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92" name="Freeform 36"/>
            <p:cNvSpPr>
              <a:spLocks/>
            </p:cNvSpPr>
            <p:nvPr/>
          </p:nvSpPr>
          <p:spPr bwMode="auto">
            <a:xfrm>
              <a:off x="2722563" y="3703638"/>
              <a:ext cx="904875" cy="904875"/>
            </a:xfrm>
            <a:custGeom>
              <a:avLst/>
              <a:gdLst>
                <a:gd name="T0" fmla="*/ 161142 w 511"/>
                <a:gd name="T1" fmla="*/ 743733 h 511"/>
                <a:gd name="T2" fmla="*/ 161142 w 511"/>
                <a:gd name="T3" fmla="*/ 161142 h 511"/>
                <a:gd name="T4" fmla="*/ 743733 w 511"/>
                <a:gd name="T5" fmla="*/ 161142 h 511"/>
                <a:gd name="T6" fmla="*/ 743733 w 511"/>
                <a:gd name="T7" fmla="*/ 743733 h 511"/>
                <a:gd name="T8" fmla="*/ 161142 w 511"/>
                <a:gd name="T9" fmla="*/ 743733 h 5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1" h="511">
                  <a:moveTo>
                    <a:pt x="91" y="420"/>
                  </a:moveTo>
                  <a:cubicBezTo>
                    <a:pt x="0" y="329"/>
                    <a:pt x="0" y="181"/>
                    <a:pt x="91" y="91"/>
                  </a:cubicBezTo>
                  <a:cubicBezTo>
                    <a:pt x="181" y="0"/>
                    <a:pt x="329" y="0"/>
                    <a:pt x="420" y="91"/>
                  </a:cubicBezTo>
                  <a:cubicBezTo>
                    <a:pt x="511" y="181"/>
                    <a:pt x="511" y="329"/>
                    <a:pt x="420" y="420"/>
                  </a:cubicBezTo>
                  <a:cubicBezTo>
                    <a:pt x="329" y="511"/>
                    <a:pt x="181" y="511"/>
                    <a:pt x="91" y="42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93" name="Freeform 37"/>
            <p:cNvSpPr>
              <a:spLocks/>
            </p:cNvSpPr>
            <p:nvPr/>
          </p:nvSpPr>
          <p:spPr bwMode="auto">
            <a:xfrm>
              <a:off x="2794000" y="3775075"/>
              <a:ext cx="763587" cy="763588"/>
            </a:xfrm>
            <a:custGeom>
              <a:avLst/>
              <a:gdLst>
                <a:gd name="T0" fmla="*/ 134646 w 431"/>
                <a:gd name="T1" fmla="*/ 627170 h 431"/>
                <a:gd name="T2" fmla="*/ 134646 w 431"/>
                <a:gd name="T3" fmla="*/ 134647 h 431"/>
                <a:gd name="T4" fmla="*/ 627169 w 431"/>
                <a:gd name="T5" fmla="*/ 134647 h 431"/>
                <a:gd name="T6" fmla="*/ 627169 w 431"/>
                <a:gd name="T7" fmla="*/ 627170 h 431"/>
                <a:gd name="T8" fmla="*/ 134646 w 431"/>
                <a:gd name="T9" fmla="*/ 627170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1" h="431">
                  <a:moveTo>
                    <a:pt x="76" y="354"/>
                  </a:moveTo>
                  <a:cubicBezTo>
                    <a:pt x="0" y="278"/>
                    <a:pt x="0" y="153"/>
                    <a:pt x="76" y="76"/>
                  </a:cubicBezTo>
                  <a:cubicBezTo>
                    <a:pt x="153" y="0"/>
                    <a:pt x="278" y="0"/>
                    <a:pt x="354" y="76"/>
                  </a:cubicBezTo>
                  <a:cubicBezTo>
                    <a:pt x="431" y="153"/>
                    <a:pt x="431" y="278"/>
                    <a:pt x="354" y="354"/>
                  </a:cubicBezTo>
                  <a:cubicBezTo>
                    <a:pt x="278" y="431"/>
                    <a:pt x="153" y="431"/>
                    <a:pt x="76" y="354"/>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94" name="Freeform 38"/>
            <p:cNvSpPr>
              <a:spLocks/>
            </p:cNvSpPr>
            <p:nvPr/>
          </p:nvSpPr>
          <p:spPr bwMode="auto">
            <a:xfrm>
              <a:off x="4768850" y="1658938"/>
              <a:ext cx="904875" cy="904875"/>
            </a:xfrm>
            <a:custGeom>
              <a:avLst/>
              <a:gdLst>
                <a:gd name="T0" fmla="*/ 161142 w 511"/>
                <a:gd name="T1" fmla="*/ 743733 h 511"/>
                <a:gd name="T2" fmla="*/ 161142 w 511"/>
                <a:gd name="T3" fmla="*/ 161142 h 511"/>
                <a:gd name="T4" fmla="*/ 743733 w 511"/>
                <a:gd name="T5" fmla="*/ 161142 h 511"/>
                <a:gd name="T6" fmla="*/ 743733 w 511"/>
                <a:gd name="T7" fmla="*/ 743733 h 511"/>
                <a:gd name="T8" fmla="*/ 161142 w 511"/>
                <a:gd name="T9" fmla="*/ 743733 h 5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1" h="511">
                  <a:moveTo>
                    <a:pt x="91" y="420"/>
                  </a:moveTo>
                  <a:cubicBezTo>
                    <a:pt x="0" y="329"/>
                    <a:pt x="0" y="181"/>
                    <a:pt x="91" y="91"/>
                  </a:cubicBezTo>
                  <a:cubicBezTo>
                    <a:pt x="181" y="0"/>
                    <a:pt x="329" y="0"/>
                    <a:pt x="420" y="91"/>
                  </a:cubicBezTo>
                  <a:cubicBezTo>
                    <a:pt x="511" y="181"/>
                    <a:pt x="511" y="329"/>
                    <a:pt x="420" y="420"/>
                  </a:cubicBezTo>
                  <a:cubicBezTo>
                    <a:pt x="329" y="511"/>
                    <a:pt x="181" y="511"/>
                    <a:pt x="91" y="42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95" name="Freeform 39"/>
            <p:cNvSpPr>
              <a:spLocks/>
            </p:cNvSpPr>
            <p:nvPr/>
          </p:nvSpPr>
          <p:spPr bwMode="auto">
            <a:xfrm>
              <a:off x="4838700" y="1730375"/>
              <a:ext cx="763587" cy="762000"/>
            </a:xfrm>
            <a:custGeom>
              <a:avLst/>
              <a:gdLst>
                <a:gd name="T0" fmla="*/ 134646 w 431"/>
                <a:gd name="T1" fmla="*/ 625865 h 431"/>
                <a:gd name="T2" fmla="*/ 134646 w 431"/>
                <a:gd name="T3" fmla="*/ 134367 h 431"/>
                <a:gd name="T4" fmla="*/ 627169 w 431"/>
                <a:gd name="T5" fmla="*/ 134367 h 431"/>
                <a:gd name="T6" fmla="*/ 627169 w 431"/>
                <a:gd name="T7" fmla="*/ 625865 h 431"/>
                <a:gd name="T8" fmla="*/ 134646 w 431"/>
                <a:gd name="T9" fmla="*/ 625865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1" h="431">
                  <a:moveTo>
                    <a:pt x="76" y="354"/>
                  </a:moveTo>
                  <a:cubicBezTo>
                    <a:pt x="0" y="278"/>
                    <a:pt x="0" y="153"/>
                    <a:pt x="76" y="76"/>
                  </a:cubicBezTo>
                  <a:cubicBezTo>
                    <a:pt x="153" y="0"/>
                    <a:pt x="278" y="0"/>
                    <a:pt x="354" y="76"/>
                  </a:cubicBezTo>
                  <a:cubicBezTo>
                    <a:pt x="431" y="153"/>
                    <a:pt x="431" y="278"/>
                    <a:pt x="354" y="354"/>
                  </a:cubicBezTo>
                  <a:cubicBezTo>
                    <a:pt x="278" y="431"/>
                    <a:pt x="153" y="431"/>
                    <a:pt x="76" y="354"/>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96" name="Oval 40"/>
            <p:cNvSpPr>
              <a:spLocks noChangeArrowheads="1"/>
            </p:cNvSpPr>
            <p:nvPr/>
          </p:nvSpPr>
          <p:spPr bwMode="auto">
            <a:xfrm>
              <a:off x="2338388" y="2720975"/>
              <a:ext cx="825500" cy="825500"/>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97" name="Oval 41"/>
            <p:cNvSpPr>
              <a:spLocks noChangeArrowheads="1"/>
            </p:cNvSpPr>
            <p:nvPr/>
          </p:nvSpPr>
          <p:spPr bwMode="auto">
            <a:xfrm>
              <a:off x="2403475" y="2784475"/>
              <a:ext cx="696912" cy="696913"/>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98" name="Oval 42"/>
            <p:cNvSpPr>
              <a:spLocks noChangeArrowheads="1"/>
            </p:cNvSpPr>
            <p:nvPr/>
          </p:nvSpPr>
          <p:spPr bwMode="auto">
            <a:xfrm>
              <a:off x="3786188" y="1274762"/>
              <a:ext cx="823912" cy="825500"/>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499" name="Oval 43"/>
            <p:cNvSpPr>
              <a:spLocks noChangeArrowheads="1"/>
            </p:cNvSpPr>
            <p:nvPr/>
          </p:nvSpPr>
          <p:spPr bwMode="auto">
            <a:xfrm>
              <a:off x="3849688" y="1339850"/>
              <a:ext cx="695325" cy="696913"/>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500" name="Oval 44"/>
            <p:cNvSpPr>
              <a:spLocks noChangeArrowheads="1"/>
            </p:cNvSpPr>
            <p:nvPr/>
          </p:nvSpPr>
          <p:spPr bwMode="auto">
            <a:xfrm>
              <a:off x="3786188" y="4168775"/>
              <a:ext cx="823912" cy="822325"/>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501" name="Oval 45"/>
            <p:cNvSpPr>
              <a:spLocks noChangeArrowheads="1"/>
            </p:cNvSpPr>
            <p:nvPr/>
          </p:nvSpPr>
          <p:spPr bwMode="auto">
            <a:xfrm>
              <a:off x="3849688" y="4232275"/>
              <a:ext cx="695325" cy="695325"/>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502" name="Freeform 46"/>
            <p:cNvSpPr>
              <a:spLocks/>
            </p:cNvSpPr>
            <p:nvPr/>
          </p:nvSpPr>
          <p:spPr bwMode="auto">
            <a:xfrm>
              <a:off x="2722563" y="1658938"/>
              <a:ext cx="904875" cy="904875"/>
            </a:xfrm>
            <a:custGeom>
              <a:avLst/>
              <a:gdLst>
                <a:gd name="T0" fmla="*/ 161142 w 511"/>
                <a:gd name="T1" fmla="*/ 161142 h 511"/>
                <a:gd name="T2" fmla="*/ 743733 w 511"/>
                <a:gd name="T3" fmla="*/ 161142 h 511"/>
                <a:gd name="T4" fmla="*/ 743733 w 511"/>
                <a:gd name="T5" fmla="*/ 743733 h 511"/>
                <a:gd name="T6" fmla="*/ 161142 w 511"/>
                <a:gd name="T7" fmla="*/ 743733 h 511"/>
                <a:gd name="T8" fmla="*/ 161142 w 511"/>
                <a:gd name="T9" fmla="*/ 161142 h 5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1" h="511">
                  <a:moveTo>
                    <a:pt x="91" y="91"/>
                  </a:moveTo>
                  <a:cubicBezTo>
                    <a:pt x="181" y="0"/>
                    <a:pt x="329" y="0"/>
                    <a:pt x="420" y="91"/>
                  </a:cubicBezTo>
                  <a:cubicBezTo>
                    <a:pt x="511" y="181"/>
                    <a:pt x="511" y="329"/>
                    <a:pt x="420" y="420"/>
                  </a:cubicBezTo>
                  <a:cubicBezTo>
                    <a:pt x="329" y="511"/>
                    <a:pt x="181" y="511"/>
                    <a:pt x="91" y="420"/>
                  </a:cubicBezTo>
                  <a:cubicBezTo>
                    <a:pt x="0" y="329"/>
                    <a:pt x="0" y="181"/>
                    <a:pt x="91" y="9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03" name="Freeform 47"/>
            <p:cNvSpPr>
              <a:spLocks/>
            </p:cNvSpPr>
            <p:nvPr/>
          </p:nvSpPr>
          <p:spPr bwMode="auto">
            <a:xfrm>
              <a:off x="2794000" y="1730375"/>
              <a:ext cx="763587" cy="762000"/>
            </a:xfrm>
            <a:custGeom>
              <a:avLst/>
              <a:gdLst>
                <a:gd name="T0" fmla="*/ 134646 w 431"/>
                <a:gd name="T1" fmla="*/ 134367 h 431"/>
                <a:gd name="T2" fmla="*/ 627169 w 431"/>
                <a:gd name="T3" fmla="*/ 134367 h 431"/>
                <a:gd name="T4" fmla="*/ 627169 w 431"/>
                <a:gd name="T5" fmla="*/ 625865 h 431"/>
                <a:gd name="T6" fmla="*/ 134646 w 431"/>
                <a:gd name="T7" fmla="*/ 625865 h 431"/>
                <a:gd name="T8" fmla="*/ 134646 w 431"/>
                <a:gd name="T9" fmla="*/ 134367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1" h="431">
                  <a:moveTo>
                    <a:pt x="76" y="76"/>
                  </a:moveTo>
                  <a:cubicBezTo>
                    <a:pt x="153" y="0"/>
                    <a:pt x="278" y="0"/>
                    <a:pt x="354" y="76"/>
                  </a:cubicBezTo>
                  <a:cubicBezTo>
                    <a:pt x="431" y="153"/>
                    <a:pt x="431" y="278"/>
                    <a:pt x="354" y="354"/>
                  </a:cubicBezTo>
                  <a:cubicBezTo>
                    <a:pt x="278" y="431"/>
                    <a:pt x="153" y="431"/>
                    <a:pt x="76" y="354"/>
                  </a:cubicBezTo>
                  <a:cubicBezTo>
                    <a:pt x="0" y="278"/>
                    <a:pt x="0" y="153"/>
                    <a:pt x="76" y="76"/>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04" name="Freeform 48"/>
            <p:cNvSpPr>
              <a:spLocks/>
            </p:cNvSpPr>
            <p:nvPr/>
          </p:nvSpPr>
          <p:spPr bwMode="auto">
            <a:xfrm>
              <a:off x="4125913" y="2959100"/>
              <a:ext cx="1189037" cy="781050"/>
            </a:xfrm>
            <a:custGeom>
              <a:avLst/>
              <a:gdLst>
                <a:gd name="T0" fmla="*/ 1189037 w 672"/>
                <a:gd name="T1" fmla="*/ 494134 h 441"/>
                <a:gd name="T2" fmla="*/ 951937 w 672"/>
                <a:gd name="T3" fmla="*/ 336507 h 441"/>
                <a:gd name="T4" fmla="*/ 854620 w 672"/>
                <a:gd name="T5" fmla="*/ 216073 h 441"/>
                <a:gd name="T6" fmla="*/ 821002 w 672"/>
                <a:gd name="T7" fmla="*/ 185964 h 441"/>
                <a:gd name="T8" fmla="*/ 693605 w 672"/>
                <a:gd name="T9" fmla="*/ 100952 h 441"/>
                <a:gd name="T10" fmla="*/ 590980 w 672"/>
                <a:gd name="T11" fmla="*/ 33651 h 441"/>
                <a:gd name="T12" fmla="*/ 560900 w 672"/>
                <a:gd name="T13" fmla="*/ 14169 h 441"/>
                <a:gd name="T14" fmla="*/ 500740 w 672"/>
                <a:gd name="T15" fmla="*/ 26566 h 441"/>
                <a:gd name="T16" fmla="*/ 490124 w 672"/>
                <a:gd name="T17" fmla="*/ 42506 h 441"/>
                <a:gd name="T18" fmla="*/ 502510 w 672"/>
                <a:gd name="T19" fmla="*/ 102723 h 441"/>
                <a:gd name="T20" fmla="*/ 483046 w 672"/>
                <a:gd name="T21" fmla="*/ 90326 h 441"/>
                <a:gd name="T22" fmla="*/ 417578 w 672"/>
                <a:gd name="T23" fmla="*/ 104494 h 441"/>
                <a:gd name="T24" fmla="*/ 405193 w 672"/>
                <a:gd name="T25" fmla="*/ 122205 h 441"/>
                <a:gd name="T26" fmla="*/ 417578 w 672"/>
                <a:gd name="T27" fmla="*/ 189506 h 441"/>
                <a:gd name="T28" fmla="*/ 375113 w 672"/>
                <a:gd name="T29" fmla="*/ 161169 h 441"/>
                <a:gd name="T30" fmla="*/ 307876 w 672"/>
                <a:gd name="T31" fmla="*/ 173567 h 441"/>
                <a:gd name="T32" fmla="*/ 295490 w 672"/>
                <a:gd name="T33" fmla="*/ 193049 h 441"/>
                <a:gd name="T34" fmla="*/ 309645 w 672"/>
                <a:gd name="T35" fmla="*/ 258579 h 441"/>
                <a:gd name="T36" fmla="*/ 93778 w 672"/>
                <a:gd name="T37" fmla="*/ 115121 h 441"/>
                <a:gd name="T38" fmla="*/ 26541 w 672"/>
                <a:gd name="T39" fmla="*/ 129289 h 441"/>
                <a:gd name="T40" fmla="*/ 14155 w 672"/>
                <a:gd name="T41" fmla="*/ 148771 h 441"/>
                <a:gd name="T42" fmla="*/ 28310 w 672"/>
                <a:gd name="T43" fmla="*/ 214302 h 441"/>
                <a:gd name="T44" fmla="*/ 352111 w 672"/>
                <a:gd name="T45" fmla="*/ 430374 h 441"/>
                <a:gd name="T46" fmla="*/ 403423 w 672"/>
                <a:gd name="T47" fmla="*/ 566748 h 441"/>
                <a:gd name="T48" fmla="*/ 435272 w 672"/>
                <a:gd name="T49" fmla="*/ 595086 h 441"/>
                <a:gd name="T50" fmla="*/ 590980 w 672"/>
                <a:gd name="T51" fmla="*/ 651761 h 441"/>
                <a:gd name="T52" fmla="*/ 636984 w 672"/>
                <a:gd name="T53" fmla="*/ 657074 h 441"/>
                <a:gd name="T54" fmla="*/ 782075 w 672"/>
                <a:gd name="T55" fmla="*/ 641134 h 441"/>
                <a:gd name="T56" fmla="*/ 990864 w 672"/>
                <a:gd name="T57" fmla="*/ 781050 h 441"/>
                <a:gd name="T58" fmla="*/ 1189037 w 672"/>
                <a:gd name="T59" fmla="*/ 494134 h 4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72" h="441">
                  <a:moveTo>
                    <a:pt x="672" y="279"/>
                  </a:moveTo>
                  <a:cubicBezTo>
                    <a:pt x="538" y="190"/>
                    <a:pt x="538" y="190"/>
                    <a:pt x="538" y="190"/>
                  </a:cubicBezTo>
                  <a:cubicBezTo>
                    <a:pt x="483" y="122"/>
                    <a:pt x="483" y="122"/>
                    <a:pt x="483" y="122"/>
                  </a:cubicBezTo>
                  <a:cubicBezTo>
                    <a:pt x="478" y="117"/>
                    <a:pt x="472" y="111"/>
                    <a:pt x="464" y="105"/>
                  </a:cubicBezTo>
                  <a:cubicBezTo>
                    <a:pt x="392" y="57"/>
                    <a:pt x="392" y="57"/>
                    <a:pt x="392" y="57"/>
                  </a:cubicBezTo>
                  <a:cubicBezTo>
                    <a:pt x="334" y="19"/>
                    <a:pt x="334" y="19"/>
                    <a:pt x="334" y="19"/>
                  </a:cubicBezTo>
                  <a:cubicBezTo>
                    <a:pt x="317" y="8"/>
                    <a:pt x="317" y="8"/>
                    <a:pt x="317" y="8"/>
                  </a:cubicBezTo>
                  <a:cubicBezTo>
                    <a:pt x="306" y="0"/>
                    <a:pt x="291" y="3"/>
                    <a:pt x="283" y="15"/>
                  </a:cubicBezTo>
                  <a:cubicBezTo>
                    <a:pt x="277" y="24"/>
                    <a:pt x="277" y="24"/>
                    <a:pt x="277" y="24"/>
                  </a:cubicBezTo>
                  <a:cubicBezTo>
                    <a:pt x="269" y="35"/>
                    <a:pt x="273" y="51"/>
                    <a:pt x="284" y="58"/>
                  </a:cubicBezTo>
                  <a:cubicBezTo>
                    <a:pt x="273" y="51"/>
                    <a:pt x="273" y="51"/>
                    <a:pt x="273" y="51"/>
                  </a:cubicBezTo>
                  <a:cubicBezTo>
                    <a:pt x="261" y="43"/>
                    <a:pt x="244" y="46"/>
                    <a:pt x="236" y="59"/>
                  </a:cubicBezTo>
                  <a:cubicBezTo>
                    <a:pt x="229" y="69"/>
                    <a:pt x="229" y="69"/>
                    <a:pt x="229" y="69"/>
                  </a:cubicBezTo>
                  <a:cubicBezTo>
                    <a:pt x="221" y="82"/>
                    <a:pt x="224" y="99"/>
                    <a:pt x="236" y="107"/>
                  </a:cubicBezTo>
                  <a:cubicBezTo>
                    <a:pt x="212" y="91"/>
                    <a:pt x="212" y="91"/>
                    <a:pt x="212" y="91"/>
                  </a:cubicBezTo>
                  <a:cubicBezTo>
                    <a:pt x="199" y="82"/>
                    <a:pt x="183" y="86"/>
                    <a:pt x="174" y="98"/>
                  </a:cubicBezTo>
                  <a:cubicBezTo>
                    <a:pt x="167" y="109"/>
                    <a:pt x="167" y="109"/>
                    <a:pt x="167" y="109"/>
                  </a:cubicBezTo>
                  <a:cubicBezTo>
                    <a:pt x="159" y="121"/>
                    <a:pt x="162" y="138"/>
                    <a:pt x="175" y="146"/>
                  </a:cubicBezTo>
                  <a:cubicBezTo>
                    <a:pt x="53" y="65"/>
                    <a:pt x="53" y="65"/>
                    <a:pt x="53" y="65"/>
                  </a:cubicBezTo>
                  <a:cubicBezTo>
                    <a:pt x="40" y="57"/>
                    <a:pt x="24" y="60"/>
                    <a:pt x="15" y="73"/>
                  </a:cubicBezTo>
                  <a:cubicBezTo>
                    <a:pt x="8" y="84"/>
                    <a:pt x="8" y="84"/>
                    <a:pt x="8" y="84"/>
                  </a:cubicBezTo>
                  <a:cubicBezTo>
                    <a:pt x="0" y="96"/>
                    <a:pt x="3" y="113"/>
                    <a:pt x="16" y="121"/>
                  </a:cubicBezTo>
                  <a:cubicBezTo>
                    <a:pt x="199" y="243"/>
                    <a:pt x="199" y="243"/>
                    <a:pt x="199" y="243"/>
                  </a:cubicBezTo>
                  <a:cubicBezTo>
                    <a:pt x="228" y="320"/>
                    <a:pt x="228" y="320"/>
                    <a:pt x="228" y="320"/>
                  </a:cubicBezTo>
                  <a:cubicBezTo>
                    <a:pt x="231" y="328"/>
                    <a:pt x="238" y="333"/>
                    <a:pt x="246" y="336"/>
                  </a:cubicBezTo>
                  <a:cubicBezTo>
                    <a:pt x="334" y="368"/>
                    <a:pt x="334" y="368"/>
                    <a:pt x="334" y="368"/>
                  </a:cubicBezTo>
                  <a:cubicBezTo>
                    <a:pt x="344" y="371"/>
                    <a:pt x="352" y="372"/>
                    <a:pt x="360" y="371"/>
                  </a:cubicBezTo>
                  <a:cubicBezTo>
                    <a:pt x="442" y="362"/>
                    <a:pt x="442" y="362"/>
                    <a:pt x="442" y="362"/>
                  </a:cubicBezTo>
                  <a:cubicBezTo>
                    <a:pt x="560" y="441"/>
                    <a:pt x="560" y="441"/>
                    <a:pt x="560" y="441"/>
                  </a:cubicBezTo>
                  <a:cubicBezTo>
                    <a:pt x="672" y="279"/>
                    <a:pt x="672" y="279"/>
                    <a:pt x="672" y="279"/>
                  </a:cubicBezTo>
                  <a:close/>
                </a:path>
              </a:pathLst>
            </a:custGeom>
            <a:solidFill>
              <a:srgbClr val="F6E0B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05" name="Freeform 49"/>
            <p:cNvSpPr>
              <a:spLocks noEditPoints="1"/>
            </p:cNvSpPr>
            <p:nvPr/>
          </p:nvSpPr>
          <p:spPr bwMode="auto">
            <a:xfrm>
              <a:off x="4406900" y="2976563"/>
              <a:ext cx="293687" cy="531813"/>
            </a:xfrm>
            <a:custGeom>
              <a:avLst/>
              <a:gdLst>
                <a:gd name="T0" fmla="*/ 70768 w 166"/>
                <a:gd name="T1" fmla="*/ 413041 h 300"/>
                <a:gd name="T2" fmla="*/ 95537 w 166"/>
                <a:gd name="T3" fmla="*/ 476859 h 300"/>
                <a:gd name="T4" fmla="*/ 251226 w 166"/>
                <a:gd name="T5" fmla="*/ 531813 h 300"/>
                <a:gd name="T6" fmla="*/ 70768 w 166"/>
                <a:gd name="T7" fmla="*/ 413041 h 300"/>
                <a:gd name="T8" fmla="*/ 26538 w 166"/>
                <a:gd name="T9" fmla="*/ 155998 h 300"/>
                <a:gd name="T10" fmla="*/ 14154 w 166"/>
                <a:gd name="T11" fmla="*/ 175498 h 300"/>
                <a:gd name="T12" fmla="*/ 28307 w 166"/>
                <a:gd name="T13" fmla="*/ 241089 h 300"/>
                <a:gd name="T14" fmla="*/ 162766 w 166"/>
                <a:gd name="T15" fmla="*/ 331497 h 300"/>
                <a:gd name="T16" fmla="*/ 42461 w 166"/>
                <a:gd name="T17" fmla="*/ 198544 h 300"/>
                <a:gd name="T18" fmla="*/ 31846 w 166"/>
                <a:gd name="T19" fmla="*/ 148908 h 300"/>
                <a:gd name="T20" fmla="*/ 26538 w 166"/>
                <a:gd name="T21" fmla="*/ 155998 h 300"/>
                <a:gd name="T22" fmla="*/ 123844 w 166"/>
                <a:gd name="T23" fmla="*/ 104590 h 300"/>
                <a:gd name="T24" fmla="*/ 136228 w 166"/>
                <a:gd name="T25" fmla="*/ 86863 h 300"/>
                <a:gd name="T26" fmla="*/ 141536 w 166"/>
                <a:gd name="T27" fmla="*/ 79772 h 300"/>
                <a:gd name="T28" fmla="*/ 148613 w 166"/>
                <a:gd name="T29" fmla="*/ 125862 h 300"/>
                <a:gd name="T30" fmla="*/ 228227 w 166"/>
                <a:gd name="T31" fmla="*/ 232225 h 300"/>
                <a:gd name="T32" fmla="*/ 136228 w 166"/>
                <a:gd name="T33" fmla="*/ 171953 h 300"/>
                <a:gd name="T34" fmla="*/ 123844 w 166"/>
                <a:gd name="T35" fmla="*/ 104590 h 300"/>
                <a:gd name="T36" fmla="*/ 219381 w 166"/>
                <a:gd name="T37" fmla="*/ 8864 h 300"/>
                <a:gd name="T38" fmla="*/ 208765 w 166"/>
                <a:gd name="T39" fmla="*/ 24818 h 300"/>
                <a:gd name="T40" fmla="*/ 221150 w 166"/>
                <a:gd name="T41" fmla="*/ 85090 h 300"/>
                <a:gd name="T42" fmla="*/ 293687 w 166"/>
                <a:gd name="T43" fmla="*/ 134726 h 300"/>
                <a:gd name="T44" fmla="*/ 231765 w 166"/>
                <a:gd name="T45" fmla="*/ 40772 h 300"/>
                <a:gd name="T46" fmla="*/ 226457 w 166"/>
                <a:gd name="T47" fmla="*/ 0 h 300"/>
                <a:gd name="T48" fmla="*/ 219381 w 166"/>
                <a:gd name="T49" fmla="*/ 8864 h 3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6" h="300">
                  <a:moveTo>
                    <a:pt x="40" y="233"/>
                  </a:moveTo>
                  <a:cubicBezTo>
                    <a:pt x="54" y="269"/>
                    <a:pt x="54" y="269"/>
                    <a:pt x="54" y="269"/>
                  </a:cubicBezTo>
                  <a:cubicBezTo>
                    <a:pt x="142" y="300"/>
                    <a:pt x="142" y="300"/>
                    <a:pt x="142" y="300"/>
                  </a:cubicBezTo>
                  <a:cubicBezTo>
                    <a:pt x="40" y="233"/>
                    <a:pt x="40" y="233"/>
                    <a:pt x="40" y="233"/>
                  </a:cubicBezTo>
                  <a:close/>
                  <a:moveTo>
                    <a:pt x="15" y="88"/>
                  </a:moveTo>
                  <a:cubicBezTo>
                    <a:pt x="8" y="99"/>
                    <a:pt x="8" y="99"/>
                    <a:pt x="8" y="99"/>
                  </a:cubicBezTo>
                  <a:cubicBezTo>
                    <a:pt x="0" y="111"/>
                    <a:pt x="3" y="128"/>
                    <a:pt x="16" y="136"/>
                  </a:cubicBezTo>
                  <a:cubicBezTo>
                    <a:pt x="92" y="187"/>
                    <a:pt x="92" y="187"/>
                    <a:pt x="92" y="187"/>
                  </a:cubicBezTo>
                  <a:cubicBezTo>
                    <a:pt x="24" y="112"/>
                    <a:pt x="24" y="112"/>
                    <a:pt x="24" y="112"/>
                  </a:cubicBezTo>
                  <a:cubicBezTo>
                    <a:pt x="16" y="104"/>
                    <a:pt x="13" y="97"/>
                    <a:pt x="18" y="84"/>
                  </a:cubicBezTo>
                  <a:cubicBezTo>
                    <a:pt x="17" y="86"/>
                    <a:pt x="16" y="87"/>
                    <a:pt x="15" y="88"/>
                  </a:cubicBezTo>
                  <a:close/>
                  <a:moveTo>
                    <a:pt x="70" y="59"/>
                  </a:moveTo>
                  <a:cubicBezTo>
                    <a:pt x="77" y="49"/>
                    <a:pt x="77" y="49"/>
                    <a:pt x="77" y="49"/>
                  </a:cubicBezTo>
                  <a:cubicBezTo>
                    <a:pt x="78" y="47"/>
                    <a:pt x="79" y="46"/>
                    <a:pt x="80" y="45"/>
                  </a:cubicBezTo>
                  <a:cubicBezTo>
                    <a:pt x="75" y="55"/>
                    <a:pt x="77" y="62"/>
                    <a:pt x="84" y="71"/>
                  </a:cubicBezTo>
                  <a:cubicBezTo>
                    <a:pt x="129" y="131"/>
                    <a:pt x="129" y="131"/>
                    <a:pt x="129" y="131"/>
                  </a:cubicBezTo>
                  <a:cubicBezTo>
                    <a:pt x="77" y="97"/>
                    <a:pt x="77" y="97"/>
                    <a:pt x="77" y="97"/>
                  </a:cubicBezTo>
                  <a:cubicBezTo>
                    <a:pt x="65" y="89"/>
                    <a:pt x="62" y="72"/>
                    <a:pt x="70" y="59"/>
                  </a:cubicBezTo>
                  <a:close/>
                  <a:moveTo>
                    <a:pt x="124" y="5"/>
                  </a:moveTo>
                  <a:cubicBezTo>
                    <a:pt x="118" y="14"/>
                    <a:pt x="118" y="14"/>
                    <a:pt x="118" y="14"/>
                  </a:cubicBezTo>
                  <a:cubicBezTo>
                    <a:pt x="110" y="25"/>
                    <a:pt x="114" y="41"/>
                    <a:pt x="125" y="48"/>
                  </a:cubicBezTo>
                  <a:cubicBezTo>
                    <a:pt x="166" y="76"/>
                    <a:pt x="166" y="76"/>
                    <a:pt x="166" y="76"/>
                  </a:cubicBezTo>
                  <a:cubicBezTo>
                    <a:pt x="131" y="23"/>
                    <a:pt x="131" y="23"/>
                    <a:pt x="131" y="23"/>
                  </a:cubicBezTo>
                  <a:cubicBezTo>
                    <a:pt x="126" y="16"/>
                    <a:pt x="124" y="9"/>
                    <a:pt x="128" y="0"/>
                  </a:cubicBezTo>
                  <a:cubicBezTo>
                    <a:pt x="126" y="2"/>
                    <a:pt x="125" y="3"/>
                    <a:pt x="124" y="5"/>
                  </a:cubicBezTo>
                  <a:close/>
                </a:path>
              </a:pathLst>
            </a:custGeom>
            <a:solidFill>
              <a:srgbClr val="ECC37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06" name="Freeform 50"/>
            <p:cNvSpPr>
              <a:spLocks/>
            </p:cNvSpPr>
            <p:nvPr/>
          </p:nvSpPr>
          <p:spPr bwMode="auto">
            <a:xfrm>
              <a:off x="4129088" y="3067050"/>
              <a:ext cx="139700" cy="125413"/>
            </a:xfrm>
            <a:custGeom>
              <a:avLst/>
              <a:gdLst>
                <a:gd name="T0" fmla="*/ 93723 w 79"/>
                <a:gd name="T1" fmla="*/ 21197 h 71"/>
                <a:gd name="T2" fmla="*/ 83113 w 79"/>
                <a:gd name="T3" fmla="*/ 14131 h 71"/>
                <a:gd name="T4" fmla="*/ 22989 w 79"/>
                <a:gd name="T5" fmla="*/ 22963 h 71"/>
                <a:gd name="T6" fmla="*/ 12378 w 79"/>
                <a:gd name="T7" fmla="*/ 38860 h 71"/>
                <a:gd name="T8" fmla="*/ 28294 w 79"/>
                <a:gd name="T9" fmla="*/ 97151 h 71"/>
                <a:gd name="T10" fmla="*/ 38904 w 79"/>
                <a:gd name="T11" fmla="*/ 104216 h 71"/>
                <a:gd name="T12" fmla="*/ 125553 w 79"/>
                <a:gd name="T13" fmla="*/ 102450 h 71"/>
                <a:gd name="T14" fmla="*/ 93723 w 79"/>
                <a:gd name="T15" fmla="*/ 21197 h 71"/>
                <a:gd name="T16" fmla="*/ 93723 w 79"/>
                <a:gd name="T17" fmla="*/ 21197 h 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9" h="71">
                  <a:moveTo>
                    <a:pt x="53" y="12"/>
                  </a:moveTo>
                  <a:cubicBezTo>
                    <a:pt x="47" y="8"/>
                    <a:pt x="47" y="8"/>
                    <a:pt x="47" y="8"/>
                  </a:cubicBezTo>
                  <a:cubicBezTo>
                    <a:pt x="35" y="0"/>
                    <a:pt x="20" y="2"/>
                    <a:pt x="13" y="13"/>
                  </a:cubicBezTo>
                  <a:cubicBezTo>
                    <a:pt x="7" y="22"/>
                    <a:pt x="7" y="22"/>
                    <a:pt x="7" y="22"/>
                  </a:cubicBezTo>
                  <a:cubicBezTo>
                    <a:pt x="0" y="32"/>
                    <a:pt x="4" y="47"/>
                    <a:pt x="16" y="55"/>
                  </a:cubicBezTo>
                  <a:cubicBezTo>
                    <a:pt x="22" y="59"/>
                    <a:pt x="22" y="59"/>
                    <a:pt x="22" y="59"/>
                  </a:cubicBezTo>
                  <a:cubicBezTo>
                    <a:pt x="40" y="71"/>
                    <a:pt x="62" y="71"/>
                    <a:pt x="71" y="58"/>
                  </a:cubicBezTo>
                  <a:cubicBezTo>
                    <a:pt x="79" y="45"/>
                    <a:pt x="71" y="24"/>
                    <a:pt x="53" y="12"/>
                  </a:cubicBezTo>
                  <a:cubicBezTo>
                    <a:pt x="53" y="12"/>
                    <a:pt x="53" y="12"/>
                    <a:pt x="53" y="12"/>
                  </a:cubicBezTo>
                  <a:close/>
                </a:path>
              </a:pathLst>
            </a:custGeom>
            <a:solidFill>
              <a:srgbClr val="F7EBD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07" name="Freeform 51"/>
            <p:cNvSpPr>
              <a:spLocks noEditPoints="1"/>
            </p:cNvSpPr>
            <p:nvPr/>
          </p:nvSpPr>
          <p:spPr bwMode="auto">
            <a:xfrm>
              <a:off x="4365625" y="3049588"/>
              <a:ext cx="406400" cy="349250"/>
            </a:xfrm>
            <a:custGeom>
              <a:avLst/>
              <a:gdLst>
                <a:gd name="T0" fmla="*/ 189890 w 229"/>
                <a:gd name="T1" fmla="*/ 319264 h 198"/>
                <a:gd name="T2" fmla="*/ 177467 w 229"/>
                <a:gd name="T3" fmla="*/ 345722 h 198"/>
                <a:gd name="T4" fmla="*/ 173918 w 229"/>
                <a:gd name="T5" fmla="*/ 349250 h 198"/>
                <a:gd name="T6" fmla="*/ 170369 w 229"/>
                <a:gd name="T7" fmla="*/ 343958 h 198"/>
                <a:gd name="T8" fmla="*/ 184566 w 229"/>
                <a:gd name="T9" fmla="*/ 315736 h 198"/>
                <a:gd name="T10" fmla="*/ 205862 w 229"/>
                <a:gd name="T11" fmla="*/ 292806 h 198"/>
                <a:gd name="T12" fmla="*/ 211186 w 229"/>
                <a:gd name="T13" fmla="*/ 292806 h 198"/>
                <a:gd name="T14" fmla="*/ 209411 w 229"/>
                <a:gd name="T15" fmla="*/ 298097 h 198"/>
                <a:gd name="T16" fmla="*/ 189890 w 229"/>
                <a:gd name="T17" fmla="*/ 319264 h 198"/>
                <a:gd name="T18" fmla="*/ 255553 w 229"/>
                <a:gd name="T19" fmla="*/ 220486 h 198"/>
                <a:gd name="T20" fmla="*/ 243130 w 229"/>
                <a:gd name="T21" fmla="*/ 246944 h 198"/>
                <a:gd name="T22" fmla="*/ 239581 w 229"/>
                <a:gd name="T23" fmla="*/ 250472 h 198"/>
                <a:gd name="T24" fmla="*/ 236031 w 229"/>
                <a:gd name="T25" fmla="*/ 245181 h 198"/>
                <a:gd name="T26" fmla="*/ 250229 w 229"/>
                <a:gd name="T27" fmla="*/ 216958 h 198"/>
                <a:gd name="T28" fmla="*/ 271525 w 229"/>
                <a:gd name="T29" fmla="*/ 194028 h 198"/>
                <a:gd name="T30" fmla="*/ 276849 w 229"/>
                <a:gd name="T31" fmla="*/ 194028 h 198"/>
                <a:gd name="T32" fmla="*/ 275074 w 229"/>
                <a:gd name="T33" fmla="*/ 199319 h 198"/>
                <a:gd name="T34" fmla="*/ 255553 w 229"/>
                <a:gd name="T35" fmla="*/ 220486 h 198"/>
                <a:gd name="T36" fmla="*/ 321216 w 229"/>
                <a:gd name="T37" fmla="*/ 121708 h 198"/>
                <a:gd name="T38" fmla="*/ 308793 w 229"/>
                <a:gd name="T39" fmla="*/ 148167 h 198"/>
                <a:gd name="T40" fmla="*/ 305244 w 229"/>
                <a:gd name="T41" fmla="*/ 153458 h 198"/>
                <a:gd name="T42" fmla="*/ 301694 w 229"/>
                <a:gd name="T43" fmla="*/ 146403 h 198"/>
                <a:gd name="T44" fmla="*/ 315892 w 229"/>
                <a:gd name="T45" fmla="*/ 118181 h 198"/>
                <a:gd name="T46" fmla="*/ 337188 w 229"/>
                <a:gd name="T47" fmla="*/ 95250 h 198"/>
                <a:gd name="T48" fmla="*/ 342512 w 229"/>
                <a:gd name="T49" fmla="*/ 95250 h 198"/>
                <a:gd name="T50" fmla="*/ 340737 w 229"/>
                <a:gd name="T51" fmla="*/ 100542 h 198"/>
                <a:gd name="T52" fmla="*/ 321216 w 229"/>
                <a:gd name="T53" fmla="*/ 121708 h 198"/>
                <a:gd name="T54" fmla="*/ 383329 w 229"/>
                <a:gd name="T55" fmla="*/ 28222 h 198"/>
                <a:gd name="T56" fmla="*/ 370907 w 229"/>
                <a:gd name="T57" fmla="*/ 54681 h 198"/>
                <a:gd name="T58" fmla="*/ 367357 w 229"/>
                <a:gd name="T59" fmla="*/ 59972 h 198"/>
                <a:gd name="T60" fmla="*/ 365583 w 229"/>
                <a:gd name="T61" fmla="*/ 52917 h 198"/>
                <a:gd name="T62" fmla="*/ 378005 w 229"/>
                <a:gd name="T63" fmla="*/ 24694 h 198"/>
                <a:gd name="T64" fmla="*/ 399301 w 229"/>
                <a:gd name="T65" fmla="*/ 1764 h 198"/>
                <a:gd name="T66" fmla="*/ 404625 w 229"/>
                <a:gd name="T67" fmla="*/ 1764 h 198"/>
                <a:gd name="T68" fmla="*/ 402851 w 229"/>
                <a:gd name="T69" fmla="*/ 7056 h 198"/>
                <a:gd name="T70" fmla="*/ 383329 w 229"/>
                <a:gd name="T71" fmla="*/ 28222 h 198"/>
                <a:gd name="T72" fmla="*/ 26620 w 229"/>
                <a:gd name="T73" fmla="*/ 231069 h 198"/>
                <a:gd name="T74" fmla="*/ 44367 w 229"/>
                <a:gd name="T75" fmla="*/ 204611 h 198"/>
                <a:gd name="T76" fmla="*/ 44367 w 229"/>
                <a:gd name="T77" fmla="*/ 199319 h 198"/>
                <a:gd name="T78" fmla="*/ 44367 w 229"/>
                <a:gd name="T79" fmla="*/ 199319 h 198"/>
                <a:gd name="T80" fmla="*/ 39043 w 229"/>
                <a:gd name="T81" fmla="*/ 201083 h 198"/>
                <a:gd name="T82" fmla="*/ 21296 w 229"/>
                <a:gd name="T83" fmla="*/ 227542 h 198"/>
                <a:gd name="T84" fmla="*/ 23071 w 229"/>
                <a:gd name="T85" fmla="*/ 231069 h 198"/>
                <a:gd name="T86" fmla="*/ 23071 w 229"/>
                <a:gd name="T87" fmla="*/ 231069 h 198"/>
                <a:gd name="T88" fmla="*/ 26620 w 229"/>
                <a:gd name="T89" fmla="*/ 231069 h 198"/>
                <a:gd name="T90" fmla="*/ 19521 w 229"/>
                <a:gd name="T91" fmla="*/ 206375 h 198"/>
                <a:gd name="T92" fmla="*/ 7099 w 229"/>
                <a:gd name="T93" fmla="*/ 232833 h 198"/>
                <a:gd name="T94" fmla="*/ 1775 w 229"/>
                <a:gd name="T95" fmla="*/ 236361 h 198"/>
                <a:gd name="T96" fmla="*/ 0 w 229"/>
                <a:gd name="T97" fmla="*/ 231069 h 198"/>
                <a:gd name="T98" fmla="*/ 12423 w 229"/>
                <a:gd name="T99" fmla="*/ 202847 h 198"/>
                <a:gd name="T100" fmla="*/ 33719 w 229"/>
                <a:gd name="T101" fmla="*/ 179917 h 198"/>
                <a:gd name="T102" fmla="*/ 40817 w 229"/>
                <a:gd name="T103" fmla="*/ 179917 h 198"/>
                <a:gd name="T104" fmla="*/ 39043 w 229"/>
                <a:gd name="T105" fmla="*/ 185208 h 198"/>
                <a:gd name="T106" fmla="*/ 19521 w 229"/>
                <a:gd name="T107" fmla="*/ 206375 h 198"/>
                <a:gd name="T108" fmla="*/ 47916 w 229"/>
                <a:gd name="T109" fmla="*/ 225778 h 198"/>
                <a:gd name="T110" fmla="*/ 28395 w 229"/>
                <a:gd name="T111" fmla="*/ 246944 h 198"/>
                <a:gd name="T112" fmla="*/ 26620 w 229"/>
                <a:gd name="T113" fmla="*/ 252236 h 198"/>
                <a:gd name="T114" fmla="*/ 31944 w 229"/>
                <a:gd name="T115" fmla="*/ 252236 h 198"/>
                <a:gd name="T116" fmla="*/ 53240 w 229"/>
                <a:gd name="T117" fmla="*/ 229306 h 198"/>
                <a:gd name="T118" fmla="*/ 67438 w 229"/>
                <a:gd name="T119" fmla="*/ 201083 h 198"/>
                <a:gd name="T120" fmla="*/ 63888 w 229"/>
                <a:gd name="T121" fmla="*/ 195792 h 198"/>
                <a:gd name="T122" fmla="*/ 60339 w 229"/>
                <a:gd name="T123" fmla="*/ 199319 h 198"/>
                <a:gd name="T124" fmla="*/ 47916 w 229"/>
                <a:gd name="T125" fmla="*/ 225778 h 19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9" h="198">
                  <a:moveTo>
                    <a:pt x="107" y="181"/>
                  </a:moveTo>
                  <a:cubicBezTo>
                    <a:pt x="104" y="186"/>
                    <a:pt x="101" y="191"/>
                    <a:pt x="100" y="196"/>
                  </a:cubicBezTo>
                  <a:cubicBezTo>
                    <a:pt x="100" y="197"/>
                    <a:pt x="98" y="198"/>
                    <a:pt x="98" y="198"/>
                  </a:cubicBezTo>
                  <a:cubicBezTo>
                    <a:pt x="97" y="198"/>
                    <a:pt x="96" y="197"/>
                    <a:pt x="96" y="195"/>
                  </a:cubicBezTo>
                  <a:cubicBezTo>
                    <a:pt x="98" y="190"/>
                    <a:pt x="100" y="184"/>
                    <a:pt x="104" y="179"/>
                  </a:cubicBezTo>
                  <a:cubicBezTo>
                    <a:pt x="107" y="173"/>
                    <a:pt x="111" y="169"/>
                    <a:pt x="116" y="166"/>
                  </a:cubicBezTo>
                  <a:cubicBezTo>
                    <a:pt x="117" y="164"/>
                    <a:pt x="119" y="165"/>
                    <a:pt x="119" y="166"/>
                  </a:cubicBezTo>
                  <a:cubicBezTo>
                    <a:pt x="120" y="166"/>
                    <a:pt x="119" y="168"/>
                    <a:pt x="118" y="169"/>
                  </a:cubicBezTo>
                  <a:cubicBezTo>
                    <a:pt x="114" y="172"/>
                    <a:pt x="110" y="176"/>
                    <a:pt x="107" y="181"/>
                  </a:cubicBezTo>
                  <a:close/>
                  <a:moveTo>
                    <a:pt x="144" y="125"/>
                  </a:moveTo>
                  <a:cubicBezTo>
                    <a:pt x="141" y="130"/>
                    <a:pt x="138" y="135"/>
                    <a:pt x="137" y="140"/>
                  </a:cubicBezTo>
                  <a:cubicBezTo>
                    <a:pt x="137" y="142"/>
                    <a:pt x="135" y="142"/>
                    <a:pt x="135" y="142"/>
                  </a:cubicBezTo>
                  <a:cubicBezTo>
                    <a:pt x="134" y="142"/>
                    <a:pt x="133" y="141"/>
                    <a:pt x="133" y="139"/>
                  </a:cubicBezTo>
                  <a:cubicBezTo>
                    <a:pt x="135" y="134"/>
                    <a:pt x="137" y="128"/>
                    <a:pt x="141" y="123"/>
                  </a:cubicBezTo>
                  <a:cubicBezTo>
                    <a:pt x="144" y="118"/>
                    <a:pt x="148" y="113"/>
                    <a:pt x="153" y="110"/>
                  </a:cubicBezTo>
                  <a:cubicBezTo>
                    <a:pt x="154" y="109"/>
                    <a:pt x="156" y="109"/>
                    <a:pt x="156" y="110"/>
                  </a:cubicBezTo>
                  <a:cubicBezTo>
                    <a:pt x="157" y="111"/>
                    <a:pt x="156" y="112"/>
                    <a:pt x="155" y="113"/>
                  </a:cubicBezTo>
                  <a:cubicBezTo>
                    <a:pt x="151" y="116"/>
                    <a:pt x="147" y="120"/>
                    <a:pt x="144" y="125"/>
                  </a:cubicBezTo>
                  <a:close/>
                  <a:moveTo>
                    <a:pt x="181" y="69"/>
                  </a:moveTo>
                  <a:cubicBezTo>
                    <a:pt x="178" y="74"/>
                    <a:pt x="176" y="79"/>
                    <a:pt x="174" y="84"/>
                  </a:cubicBezTo>
                  <a:cubicBezTo>
                    <a:pt x="174" y="86"/>
                    <a:pt x="173" y="87"/>
                    <a:pt x="172" y="87"/>
                  </a:cubicBezTo>
                  <a:cubicBezTo>
                    <a:pt x="171" y="86"/>
                    <a:pt x="170" y="85"/>
                    <a:pt x="170" y="83"/>
                  </a:cubicBezTo>
                  <a:cubicBezTo>
                    <a:pt x="172" y="78"/>
                    <a:pt x="174" y="73"/>
                    <a:pt x="178" y="67"/>
                  </a:cubicBezTo>
                  <a:cubicBezTo>
                    <a:pt x="181" y="62"/>
                    <a:pt x="185" y="57"/>
                    <a:pt x="190" y="54"/>
                  </a:cubicBezTo>
                  <a:cubicBezTo>
                    <a:pt x="191" y="53"/>
                    <a:pt x="193" y="53"/>
                    <a:pt x="193" y="54"/>
                  </a:cubicBezTo>
                  <a:cubicBezTo>
                    <a:pt x="194" y="55"/>
                    <a:pt x="193" y="56"/>
                    <a:pt x="192" y="57"/>
                  </a:cubicBezTo>
                  <a:cubicBezTo>
                    <a:pt x="188" y="60"/>
                    <a:pt x="184" y="65"/>
                    <a:pt x="181" y="69"/>
                  </a:cubicBezTo>
                  <a:close/>
                  <a:moveTo>
                    <a:pt x="216" y="16"/>
                  </a:moveTo>
                  <a:cubicBezTo>
                    <a:pt x="213" y="21"/>
                    <a:pt x="211" y="26"/>
                    <a:pt x="209" y="31"/>
                  </a:cubicBezTo>
                  <a:cubicBezTo>
                    <a:pt x="209" y="33"/>
                    <a:pt x="208" y="34"/>
                    <a:pt x="207" y="34"/>
                  </a:cubicBezTo>
                  <a:cubicBezTo>
                    <a:pt x="206" y="33"/>
                    <a:pt x="205" y="32"/>
                    <a:pt x="206" y="30"/>
                  </a:cubicBezTo>
                  <a:cubicBezTo>
                    <a:pt x="207" y="25"/>
                    <a:pt x="209" y="20"/>
                    <a:pt x="213" y="14"/>
                  </a:cubicBezTo>
                  <a:cubicBezTo>
                    <a:pt x="216" y="9"/>
                    <a:pt x="221" y="4"/>
                    <a:pt x="225" y="1"/>
                  </a:cubicBezTo>
                  <a:cubicBezTo>
                    <a:pt x="227" y="0"/>
                    <a:pt x="228" y="0"/>
                    <a:pt x="228" y="1"/>
                  </a:cubicBezTo>
                  <a:cubicBezTo>
                    <a:pt x="229" y="2"/>
                    <a:pt x="229" y="3"/>
                    <a:pt x="227" y="4"/>
                  </a:cubicBezTo>
                  <a:cubicBezTo>
                    <a:pt x="223" y="7"/>
                    <a:pt x="220" y="12"/>
                    <a:pt x="216" y="16"/>
                  </a:cubicBezTo>
                  <a:close/>
                  <a:moveTo>
                    <a:pt x="15" y="131"/>
                  </a:moveTo>
                  <a:cubicBezTo>
                    <a:pt x="25" y="116"/>
                    <a:pt x="25" y="116"/>
                    <a:pt x="25" y="116"/>
                  </a:cubicBezTo>
                  <a:cubicBezTo>
                    <a:pt x="26" y="115"/>
                    <a:pt x="26" y="114"/>
                    <a:pt x="25" y="113"/>
                  </a:cubicBezTo>
                  <a:cubicBezTo>
                    <a:pt x="25" y="113"/>
                    <a:pt x="25" y="113"/>
                    <a:pt x="25" y="113"/>
                  </a:cubicBezTo>
                  <a:cubicBezTo>
                    <a:pt x="24" y="113"/>
                    <a:pt x="23" y="113"/>
                    <a:pt x="22" y="114"/>
                  </a:cubicBezTo>
                  <a:cubicBezTo>
                    <a:pt x="12" y="129"/>
                    <a:pt x="12" y="129"/>
                    <a:pt x="12" y="129"/>
                  </a:cubicBezTo>
                  <a:cubicBezTo>
                    <a:pt x="12" y="130"/>
                    <a:pt x="12" y="131"/>
                    <a:pt x="13" y="131"/>
                  </a:cubicBezTo>
                  <a:cubicBezTo>
                    <a:pt x="13" y="131"/>
                    <a:pt x="13" y="131"/>
                    <a:pt x="13" y="131"/>
                  </a:cubicBezTo>
                  <a:cubicBezTo>
                    <a:pt x="14" y="132"/>
                    <a:pt x="15" y="132"/>
                    <a:pt x="15" y="131"/>
                  </a:cubicBezTo>
                  <a:close/>
                  <a:moveTo>
                    <a:pt x="11" y="117"/>
                  </a:moveTo>
                  <a:cubicBezTo>
                    <a:pt x="8" y="122"/>
                    <a:pt x="5" y="127"/>
                    <a:pt x="4" y="132"/>
                  </a:cubicBezTo>
                  <a:cubicBezTo>
                    <a:pt x="3" y="133"/>
                    <a:pt x="2" y="134"/>
                    <a:pt x="1" y="134"/>
                  </a:cubicBezTo>
                  <a:cubicBezTo>
                    <a:pt x="0" y="134"/>
                    <a:pt x="0" y="133"/>
                    <a:pt x="0" y="131"/>
                  </a:cubicBezTo>
                  <a:cubicBezTo>
                    <a:pt x="1" y="126"/>
                    <a:pt x="4" y="120"/>
                    <a:pt x="7" y="115"/>
                  </a:cubicBezTo>
                  <a:cubicBezTo>
                    <a:pt x="11" y="109"/>
                    <a:pt x="15" y="105"/>
                    <a:pt x="19" y="102"/>
                  </a:cubicBezTo>
                  <a:cubicBezTo>
                    <a:pt x="21" y="100"/>
                    <a:pt x="22" y="101"/>
                    <a:pt x="23" y="102"/>
                  </a:cubicBezTo>
                  <a:cubicBezTo>
                    <a:pt x="23" y="102"/>
                    <a:pt x="23" y="104"/>
                    <a:pt x="22" y="105"/>
                  </a:cubicBezTo>
                  <a:cubicBezTo>
                    <a:pt x="18" y="108"/>
                    <a:pt x="14" y="112"/>
                    <a:pt x="11" y="117"/>
                  </a:cubicBezTo>
                  <a:close/>
                  <a:moveTo>
                    <a:pt x="27" y="128"/>
                  </a:moveTo>
                  <a:cubicBezTo>
                    <a:pt x="24" y="133"/>
                    <a:pt x="20" y="137"/>
                    <a:pt x="16" y="140"/>
                  </a:cubicBezTo>
                  <a:cubicBezTo>
                    <a:pt x="15" y="141"/>
                    <a:pt x="14" y="142"/>
                    <a:pt x="15" y="143"/>
                  </a:cubicBezTo>
                  <a:cubicBezTo>
                    <a:pt x="15" y="144"/>
                    <a:pt x="17" y="144"/>
                    <a:pt x="18" y="143"/>
                  </a:cubicBezTo>
                  <a:cubicBezTo>
                    <a:pt x="23" y="140"/>
                    <a:pt x="27" y="135"/>
                    <a:pt x="30" y="130"/>
                  </a:cubicBezTo>
                  <a:cubicBezTo>
                    <a:pt x="34" y="125"/>
                    <a:pt x="36" y="119"/>
                    <a:pt x="38" y="114"/>
                  </a:cubicBezTo>
                  <a:cubicBezTo>
                    <a:pt x="38" y="112"/>
                    <a:pt x="37" y="111"/>
                    <a:pt x="36" y="111"/>
                  </a:cubicBezTo>
                  <a:cubicBezTo>
                    <a:pt x="35" y="110"/>
                    <a:pt x="34" y="111"/>
                    <a:pt x="34" y="113"/>
                  </a:cubicBezTo>
                  <a:cubicBezTo>
                    <a:pt x="33" y="118"/>
                    <a:pt x="30" y="123"/>
                    <a:pt x="27" y="128"/>
                  </a:cubicBezTo>
                  <a:close/>
                </a:path>
              </a:pathLst>
            </a:custGeom>
            <a:solidFill>
              <a:srgbClr val="ECC37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08" name="Freeform 52"/>
            <p:cNvSpPr>
              <a:spLocks/>
            </p:cNvSpPr>
            <p:nvPr/>
          </p:nvSpPr>
          <p:spPr bwMode="auto">
            <a:xfrm>
              <a:off x="4951413" y="3327400"/>
              <a:ext cx="428625" cy="468313"/>
            </a:xfrm>
            <a:custGeom>
              <a:avLst/>
              <a:gdLst>
                <a:gd name="T0" fmla="*/ 428625 w 270"/>
                <a:gd name="T1" fmla="*/ 136525 h 295"/>
                <a:gd name="T2" fmla="*/ 220663 w 270"/>
                <a:gd name="T3" fmla="*/ 0 h 295"/>
                <a:gd name="T4" fmla="*/ 0 w 270"/>
                <a:gd name="T5" fmla="*/ 331788 h 295"/>
                <a:gd name="T6" fmla="*/ 206375 w 270"/>
                <a:gd name="T7" fmla="*/ 468313 h 295"/>
                <a:gd name="T8" fmla="*/ 428625 w 270"/>
                <a:gd name="T9" fmla="*/ 136525 h 295"/>
                <a:gd name="T10" fmla="*/ 428625 w 270"/>
                <a:gd name="T11" fmla="*/ 136525 h 2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95">
                  <a:moveTo>
                    <a:pt x="270" y="86"/>
                  </a:moveTo>
                  <a:lnTo>
                    <a:pt x="139" y="0"/>
                  </a:lnTo>
                  <a:lnTo>
                    <a:pt x="0" y="209"/>
                  </a:lnTo>
                  <a:lnTo>
                    <a:pt x="130" y="295"/>
                  </a:lnTo>
                  <a:lnTo>
                    <a:pt x="270" y="8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09" name="Freeform 53"/>
            <p:cNvSpPr>
              <a:spLocks/>
            </p:cNvSpPr>
            <p:nvPr/>
          </p:nvSpPr>
          <p:spPr bwMode="auto">
            <a:xfrm>
              <a:off x="5059363" y="3376613"/>
              <a:ext cx="352425" cy="503238"/>
            </a:xfrm>
            <a:custGeom>
              <a:avLst/>
              <a:gdLst>
                <a:gd name="T0" fmla="*/ 352425 w 199"/>
                <a:gd name="T1" fmla="*/ 54931 h 284"/>
                <a:gd name="T2" fmla="*/ 269189 w 199"/>
                <a:gd name="T3" fmla="*/ 0 h 284"/>
                <a:gd name="T4" fmla="*/ 0 w 199"/>
                <a:gd name="T5" fmla="*/ 405780 h 284"/>
                <a:gd name="T6" fmla="*/ 139907 w 199"/>
                <a:gd name="T7" fmla="*/ 503238 h 284"/>
                <a:gd name="T8" fmla="*/ 352425 w 199"/>
                <a:gd name="T9" fmla="*/ 54931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9" h="284">
                  <a:moveTo>
                    <a:pt x="199" y="31"/>
                  </a:moveTo>
                  <a:cubicBezTo>
                    <a:pt x="152" y="0"/>
                    <a:pt x="152" y="0"/>
                    <a:pt x="152" y="0"/>
                  </a:cubicBezTo>
                  <a:cubicBezTo>
                    <a:pt x="0" y="229"/>
                    <a:pt x="0" y="229"/>
                    <a:pt x="0" y="229"/>
                  </a:cubicBezTo>
                  <a:cubicBezTo>
                    <a:pt x="79" y="284"/>
                    <a:pt x="79" y="284"/>
                    <a:pt x="79" y="284"/>
                  </a:cubicBezTo>
                  <a:cubicBezTo>
                    <a:pt x="135" y="209"/>
                    <a:pt x="176" y="124"/>
                    <a:pt x="199" y="31"/>
                  </a:cubicBezTo>
                  <a:close/>
                </a:path>
              </a:pathLst>
            </a:custGeom>
            <a:solidFill>
              <a:srgbClr val="3C8DA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10" name="Freeform 54"/>
            <p:cNvSpPr>
              <a:spLocks/>
            </p:cNvSpPr>
            <p:nvPr/>
          </p:nvSpPr>
          <p:spPr bwMode="auto">
            <a:xfrm>
              <a:off x="5173663" y="3386138"/>
              <a:ext cx="71437" cy="69850"/>
            </a:xfrm>
            <a:custGeom>
              <a:avLst/>
              <a:gdLst>
                <a:gd name="T0" fmla="*/ 8930 w 40"/>
                <a:gd name="T1" fmla="*/ 17463 h 40"/>
                <a:gd name="T2" fmla="*/ 53578 w 40"/>
                <a:gd name="T3" fmla="*/ 8731 h 40"/>
                <a:gd name="T4" fmla="*/ 60721 w 40"/>
                <a:gd name="T5" fmla="*/ 50641 h 40"/>
                <a:gd name="T6" fmla="*/ 17859 w 40"/>
                <a:gd name="T7" fmla="*/ 59373 h 40"/>
                <a:gd name="T8" fmla="*/ 8930 w 40"/>
                <a:gd name="T9" fmla="*/ 17463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40">
                  <a:moveTo>
                    <a:pt x="5" y="10"/>
                  </a:moveTo>
                  <a:cubicBezTo>
                    <a:pt x="11" y="2"/>
                    <a:pt x="21" y="0"/>
                    <a:pt x="30" y="5"/>
                  </a:cubicBezTo>
                  <a:cubicBezTo>
                    <a:pt x="38" y="10"/>
                    <a:pt x="40" y="21"/>
                    <a:pt x="34" y="29"/>
                  </a:cubicBezTo>
                  <a:cubicBezTo>
                    <a:pt x="29" y="37"/>
                    <a:pt x="18" y="40"/>
                    <a:pt x="10" y="34"/>
                  </a:cubicBezTo>
                  <a:cubicBezTo>
                    <a:pt x="2" y="29"/>
                    <a:pt x="0" y="18"/>
                    <a:pt x="5" y="10"/>
                  </a:cubicBezTo>
                  <a:close/>
                </a:path>
              </a:pathLst>
            </a:custGeom>
            <a:solidFill>
              <a:srgbClr val="FAD12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11" name="Oval 55"/>
            <p:cNvSpPr>
              <a:spLocks noChangeArrowheads="1"/>
            </p:cNvSpPr>
            <p:nvPr/>
          </p:nvSpPr>
          <p:spPr bwMode="auto">
            <a:xfrm>
              <a:off x="5232400" y="2720975"/>
              <a:ext cx="823912" cy="825500"/>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512" name="Oval 56"/>
            <p:cNvSpPr>
              <a:spLocks noChangeArrowheads="1"/>
            </p:cNvSpPr>
            <p:nvPr/>
          </p:nvSpPr>
          <p:spPr bwMode="auto">
            <a:xfrm>
              <a:off x="5295900" y="2784475"/>
              <a:ext cx="696912" cy="696913"/>
            </a:xfrm>
            <a:prstGeom prst="ellipse">
              <a:avLst/>
            </a:prstGeom>
            <a:solidFill>
              <a:srgbClr val="F88A4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513" name="Freeform 57"/>
            <p:cNvSpPr>
              <a:spLocks/>
            </p:cNvSpPr>
            <p:nvPr/>
          </p:nvSpPr>
          <p:spPr bwMode="auto">
            <a:xfrm>
              <a:off x="4768850" y="3703638"/>
              <a:ext cx="904875" cy="904875"/>
            </a:xfrm>
            <a:custGeom>
              <a:avLst/>
              <a:gdLst>
                <a:gd name="T0" fmla="*/ 161142 w 511"/>
                <a:gd name="T1" fmla="*/ 161142 h 511"/>
                <a:gd name="T2" fmla="*/ 743733 w 511"/>
                <a:gd name="T3" fmla="*/ 161142 h 511"/>
                <a:gd name="T4" fmla="*/ 743733 w 511"/>
                <a:gd name="T5" fmla="*/ 743733 h 511"/>
                <a:gd name="T6" fmla="*/ 161142 w 511"/>
                <a:gd name="T7" fmla="*/ 743733 h 511"/>
                <a:gd name="T8" fmla="*/ 161142 w 511"/>
                <a:gd name="T9" fmla="*/ 161142 h 5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1" h="511">
                  <a:moveTo>
                    <a:pt x="91" y="91"/>
                  </a:moveTo>
                  <a:cubicBezTo>
                    <a:pt x="181" y="0"/>
                    <a:pt x="329" y="0"/>
                    <a:pt x="420" y="91"/>
                  </a:cubicBezTo>
                  <a:cubicBezTo>
                    <a:pt x="511" y="181"/>
                    <a:pt x="511" y="329"/>
                    <a:pt x="420" y="420"/>
                  </a:cubicBezTo>
                  <a:cubicBezTo>
                    <a:pt x="329" y="511"/>
                    <a:pt x="181" y="511"/>
                    <a:pt x="91" y="420"/>
                  </a:cubicBezTo>
                  <a:cubicBezTo>
                    <a:pt x="0" y="329"/>
                    <a:pt x="0" y="181"/>
                    <a:pt x="91" y="9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514" name="Freeform 58"/>
            <p:cNvSpPr>
              <a:spLocks/>
            </p:cNvSpPr>
            <p:nvPr/>
          </p:nvSpPr>
          <p:spPr bwMode="auto">
            <a:xfrm>
              <a:off x="4838700" y="3775075"/>
              <a:ext cx="763587" cy="763588"/>
            </a:xfrm>
            <a:custGeom>
              <a:avLst/>
              <a:gdLst>
                <a:gd name="T0" fmla="*/ 134646 w 431"/>
                <a:gd name="T1" fmla="*/ 134647 h 431"/>
                <a:gd name="T2" fmla="*/ 627169 w 431"/>
                <a:gd name="T3" fmla="*/ 134647 h 431"/>
                <a:gd name="T4" fmla="*/ 627169 w 431"/>
                <a:gd name="T5" fmla="*/ 627170 h 431"/>
                <a:gd name="T6" fmla="*/ 134646 w 431"/>
                <a:gd name="T7" fmla="*/ 627170 h 431"/>
                <a:gd name="T8" fmla="*/ 134646 w 431"/>
                <a:gd name="T9" fmla="*/ 134647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1" h="431">
                  <a:moveTo>
                    <a:pt x="76" y="76"/>
                  </a:moveTo>
                  <a:cubicBezTo>
                    <a:pt x="153" y="0"/>
                    <a:pt x="278" y="0"/>
                    <a:pt x="354" y="76"/>
                  </a:cubicBezTo>
                  <a:cubicBezTo>
                    <a:pt x="431" y="153"/>
                    <a:pt x="431" y="278"/>
                    <a:pt x="354" y="354"/>
                  </a:cubicBezTo>
                  <a:cubicBezTo>
                    <a:pt x="278" y="431"/>
                    <a:pt x="153" y="431"/>
                    <a:pt x="76" y="354"/>
                  </a:cubicBezTo>
                  <a:cubicBezTo>
                    <a:pt x="0" y="278"/>
                    <a:pt x="0" y="153"/>
                    <a:pt x="76" y="76"/>
                  </a:cubicBezTo>
                  <a:close/>
                </a:path>
              </a:pathLst>
            </a:custGeom>
            <a:solidFill>
              <a:srgbClr val="1E1D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19515" name="组合 62"/>
            <p:cNvGrpSpPr>
              <a:grpSpLocks/>
            </p:cNvGrpSpPr>
            <p:nvPr/>
          </p:nvGrpSpPr>
          <p:grpSpPr bwMode="auto">
            <a:xfrm>
              <a:off x="5133340" y="1831340"/>
              <a:ext cx="203200" cy="523875"/>
              <a:chOff x="6000115" y="974090"/>
              <a:chExt cx="203200" cy="523875"/>
            </a:xfrm>
          </p:grpSpPr>
          <p:sp>
            <p:nvSpPr>
              <p:cNvPr id="19529" name="Oval 16"/>
              <p:cNvSpPr>
                <a:spLocks noChangeArrowheads="1"/>
              </p:cNvSpPr>
              <p:nvPr/>
            </p:nvSpPr>
            <p:spPr bwMode="auto">
              <a:xfrm>
                <a:off x="6063615" y="974090"/>
                <a:ext cx="82550" cy="84138"/>
              </a:xfrm>
              <a:prstGeom prst="ellipse">
                <a:avLst/>
              </a:pr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530" name="Freeform 17"/>
              <p:cNvSpPr>
                <a:spLocks/>
              </p:cNvSpPr>
              <p:nvPr/>
            </p:nvSpPr>
            <p:spPr bwMode="auto">
              <a:xfrm>
                <a:off x="6000115" y="106299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9516" name="组合 63"/>
            <p:cNvGrpSpPr>
              <a:grpSpLocks/>
            </p:cNvGrpSpPr>
            <p:nvPr/>
          </p:nvGrpSpPr>
          <p:grpSpPr bwMode="auto">
            <a:xfrm>
              <a:off x="5114290" y="3898265"/>
              <a:ext cx="203200" cy="523875"/>
              <a:chOff x="6000115" y="974090"/>
              <a:chExt cx="203200" cy="523875"/>
            </a:xfrm>
          </p:grpSpPr>
          <p:sp>
            <p:nvSpPr>
              <p:cNvPr id="19527" name="Oval 16"/>
              <p:cNvSpPr>
                <a:spLocks noChangeArrowheads="1"/>
              </p:cNvSpPr>
              <p:nvPr/>
            </p:nvSpPr>
            <p:spPr bwMode="auto">
              <a:xfrm>
                <a:off x="6063615" y="974090"/>
                <a:ext cx="82550" cy="84138"/>
              </a:xfrm>
              <a:prstGeom prst="ellipse">
                <a:avLst/>
              </a:pr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528" name="Freeform 17"/>
              <p:cNvSpPr>
                <a:spLocks/>
              </p:cNvSpPr>
              <p:nvPr/>
            </p:nvSpPr>
            <p:spPr bwMode="auto">
              <a:xfrm>
                <a:off x="6000115" y="106299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9517" name="组合 66"/>
            <p:cNvGrpSpPr>
              <a:grpSpLocks/>
            </p:cNvGrpSpPr>
            <p:nvPr/>
          </p:nvGrpSpPr>
          <p:grpSpPr bwMode="auto">
            <a:xfrm>
              <a:off x="3075940" y="3907790"/>
              <a:ext cx="203200" cy="523875"/>
              <a:chOff x="6000115" y="974090"/>
              <a:chExt cx="203200" cy="523875"/>
            </a:xfrm>
          </p:grpSpPr>
          <p:sp>
            <p:nvSpPr>
              <p:cNvPr id="19525" name="Oval 16"/>
              <p:cNvSpPr>
                <a:spLocks noChangeArrowheads="1"/>
              </p:cNvSpPr>
              <p:nvPr/>
            </p:nvSpPr>
            <p:spPr bwMode="auto">
              <a:xfrm>
                <a:off x="6063615" y="974090"/>
                <a:ext cx="82550" cy="84138"/>
              </a:xfrm>
              <a:prstGeom prst="ellipse">
                <a:avLst/>
              </a:pr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526" name="Freeform 17"/>
              <p:cNvSpPr>
                <a:spLocks/>
              </p:cNvSpPr>
              <p:nvPr/>
            </p:nvSpPr>
            <p:spPr bwMode="auto">
              <a:xfrm>
                <a:off x="6000115" y="106299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9518" name="组合 69"/>
            <p:cNvGrpSpPr>
              <a:grpSpLocks/>
            </p:cNvGrpSpPr>
            <p:nvPr/>
          </p:nvGrpSpPr>
          <p:grpSpPr bwMode="auto">
            <a:xfrm>
              <a:off x="3056890" y="1850390"/>
              <a:ext cx="203200" cy="523875"/>
              <a:chOff x="6000115" y="974090"/>
              <a:chExt cx="203200" cy="523875"/>
            </a:xfrm>
          </p:grpSpPr>
          <p:sp>
            <p:nvSpPr>
              <p:cNvPr id="19523" name="Oval 16"/>
              <p:cNvSpPr>
                <a:spLocks noChangeArrowheads="1"/>
              </p:cNvSpPr>
              <p:nvPr/>
            </p:nvSpPr>
            <p:spPr bwMode="auto">
              <a:xfrm>
                <a:off x="6063615" y="974090"/>
                <a:ext cx="82550" cy="84138"/>
              </a:xfrm>
              <a:prstGeom prst="ellipse">
                <a:avLst/>
              </a:pr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524" name="Freeform 17"/>
              <p:cNvSpPr>
                <a:spLocks/>
              </p:cNvSpPr>
              <p:nvPr/>
            </p:nvSpPr>
            <p:spPr bwMode="auto">
              <a:xfrm>
                <a:off x="6000115" y="106299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73" name="组合 72"/>
            <p:cNvGrpSpPr/>
            <p:nvPr/>
          </p:nvGrpSpPr>
          <p:grpSpPr>
            <a:xfrm>
              <a:off x="4085590" y="1421765"/>
              <a:ext cx="203200" cy="523875"/>
              <a:chOff x="6000115" y="974090"/>
              <a:chExt cx="203200" cy="523875"/>
            </a:xfrm>
            <a:solidFill>
              <a:srgbClr val="1E1D3A"/>
            </a:solidFill>
          </p:grpSpPr>
          <p:sp>
            <p:nvSpPr>
              <p:cNvPr id="74" name="Oval 16"/>
              <p:cNvSpPr>
                <a:spLocks noChangeArrowheads="1"/>
              </p:cNvSpPr>
              <p:nvPr/>
            </p:nvSpPr>
            <p:spPr bwMode="auto">
              <a:xfrm>
                <a:off x="6063615" y="974090"/>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75" name="Freeform 17"/>
              <p:cNvSpPr>
                <a:spLocks/>
              </p:cNvSpPr>
              <p:nvPr/>
            </p:nvSpPr>
            <p:spPr bwMode="auto">
              <a:xfrm>
                <a:off x="6000115" y="1062990"/>
                <a:ext cx="203200" cy="434975"/>
              </a:xfrm>
              <a:custGeom>
                <a:avLst/>
                <a:gdLst>
                  <a:gd name="T0" fmla="*/ 0 w 39"/>
                  <a:gd name="T1" fmla="*/ 10 h 83"/>
                  <a:gd name="T2" fmla="*/ 20 w 39"/>
                  <a:gd name="T3" fmla="*/ 0 h 83"/>
                  <a:gd name="T4" fmla="*/ 39 w 39"/>
                  <a:gd name="T5" fmla="*/ 10 h 83"/>
                  <a:gd name="T6" fmla="*/ 39 w 39"/>
                  <a:gd name="T7" fmla="*/ 10 h 83"/>
                  <a:gd name="T8" fmla="*/ 39 w 39"/>
                  <a:gd name="T9" fmla="*/ 43 h 83"/>
                  <a:gd name="T10" fmla="*/ 36 w 39"/>
                  <a:gd name="T11" fmla="*/ 46 h 83"/>
                  <a:gd name="T12" fmla="*/ 32 w 39"/>
                  <a:gd name="T13" fmla="*/ 43 h 83"/>
                  <a:gd name="T14" fmla="*/ 32 w 39"/>
                  <a:gd name="T15" fmla="*/ 14 h 83"/>
                  <a:gd name="T16" fmla="*/ 30 w 39"/>
                  <a:gd name="T17" fmla="*/ 14 h 83"/>
                  <a:gd name="T18" fmla="*/ 30 w 39"/>
                  <a:gd name="T19" fmla="*/ 79 h 83"/>
                  <a:gd name="T20" fmla="*/ 30 w 39"/>
                  <a:gd name="T21" fmla="*/ 79 h 83"/>
                  <a:gd name="T22" fmla="*/ 30 w 39"/>
                  <a:gd name="T23" fmla="*/ 79 h 83"/>
                  <a:gd name="T24" fmla="*/ 26 w 39"/>
                  <a:gd name="T25" fmla="*/ 83 h 83"/>
                  <a:gd name="T26" fmla="*/ 22 w 39"/>
                  <a:gd name="T27" fmla="*/ 80 h 83"/>
                  <a:gd name="T28" fmla="*/ 22 w 39"/>
                  <a:gd name="T29" fmla="*/ 79 h 83"/>
                  <a:gd name="T30" fmla="*/ 22 w 39"/>
                  <a:gd name="T31" fmla="*/ 43 h 83"/>
                  <a:gd name="T32" fmla="*/ 20 w 39"/>
                  <a:gd name="T33" fmla="*/ 40 h 83"/>
                  <a:gd name="T34" fmla="*/ 18 w 39"/>
                  <a:gd name="T35" fmla="*/ 43 h 83"/>
                  <a:gd name="T36" fmla="*/ 18 w 39"/>
                  <a:gd name="T37" fmla="*/ 79 h 83"/>
                  <a:gd name="T38" fmla="*/ 18 w 39"/>
                  <a:gd name="T39" fmla="*/ 80 h 83"/>
                  <a:gd name="T40" fmla="*/ 14 w 39"/>
                  <a:gd name="T41" fmla="*/ 83 h 83"/>
                  <a:gd name="T42" fmla="*/ 9 w 39"/>
                  <a:gd name="T43" fmla="*/ 79 h 83"/>
                  <a:gd name="T44" fmla="*/ 9 w 39"/>
                  <a:gd name="T45" fmla="*/ 79 h 83"/>
                  <a:gd name="T46" fmla="*/ 9 w 39"/>
                  <a:gd name="T47" fmla="*/ 79 h 83"/>
                  <a:gd name="T48" fmla="*/ 9 w 39"/>
                  <a:gd name="T49" fmla="*/ 14 h 83"/>
                  <a:gd name="T50" fmla="*/ 7 w 39"/>
                  <a:gd name="T51" fmla="*/ 14 h 83"/>
                  <a:gd name="T52" fmla="*/ 7 w 39"/>
                  <a:gd name="T53" fmla="*/ 43 h 83"/>
                  <a:gd name="T54" fmla="*/ 4 w 39"/>
                  <a:gd name="T55" fmla="*/ 46 h 83"/>
                  <a:gd name="T56" fmla="*/ 0 w 39"/>
                  <a:gd name="T57" fmla="*/ 43 h 83"/>
                  <a:gd name="T58" fmla="*/ 0 w 39"/>
                  <a:gd name="T59" fmla="*/ 10 h 83"/>
                  <a:gd name="T60" fmla="*/ 0 w 39"/>
                  <a:gd name="T61" fmla="*/ 1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nvGrpSpPr>
            <p:cNvPr id="76" name="组合 75"/>
            <p:cNvGrpSpPr/>
            <p:nvPr/>
          </p:nvGrpSpPr>
          <p:grpSpPr>
            <a:xfrm>
              <a:off x="5542915" y="2879090"/>
              <a:ext cx="203200" cy="523875"/>
              <a:chOff x="6000115" y="974090"/>
              <a:chExt cx="203200" cy="523875"/>
            </a:xfrm>
            <a:solidFill>
              <a:srgbClr val="1E1D3A"/>
            </a:solidFill>
          </p:grpSpPr>
          <p:sp>
            <p:nvSpPr>
              <p:cNvPr id="77" name="Oval 16"/>
              <p:cNvSpPr>
                <a:spLocks noChangeArrowheads="1"/>
              </p:cNvSpPr>
              <p:nvPr/>
            </p:nvSpPr>
            <p:spPr bwMode="auto">
              <a:xfrm>
                <a:off x="6063615" y="974090"/>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78" name="Freeform 17"/>
              <p:cNvSpPr>
                <a:spLocks/>
              </p:cNvSpPr>
              <p:nvPr/>
            </p:nvSpPr>
            <p:spPr bwMode="auto">
              <a:xfrm>
                <a:off x="6000115" y="1062990"/>
                <a:ext cx="203200" cy="434975"/>
              </a:xfrm>
              <a:custGeom>
                <a:avLst/>
                <a:gdLst>
                  <a:gd name="T0" fmla="*/ 0 w 39"/>
                  <a:gd name="T1" fmla="*/ 10 h 83"/>
                  <a:gd name="T2" fmla="*/ 20 w 39"/>
                  <a:gd name="T3" fmla="*/ 0 h 83"/>
                  <a:gd name="T4" fmla="*/ 39 w 39"/>
                  <a:gd name="T5" fmla="*/ 10 h 83"/>
                  <a:gd name="T6" fmla="*/ 39 w 39"/>
                  <a:gd name="T7" fmla="*/ 10 h 83"/>
                  <a:gd name="T8" fmla="*/ 39 w 39"/>
                  <a:gd name="T9" fmla="*/ 43 h 83"/>
                  <a:gd name="T10" fmla="*/ 36 w 39"/>
                  <a:gd name="T11" fmla="*/ 46 h 83"/>
                  <a:gd name="T12" fmla="*/ 32 w 39"/>
                  <a:gd name="T13" fmla="*/ 43 h 83"/>
                  <a:gd name="T14" fmla="*/ 32 w 39"/>
                  <a:gd name="T15" fmla="*/ 14 h 83"/>
                  <a:gd name="T16" fmla="*/ 30 w 39"/>
                  <a:gd name="T17" fmla="*/ 14 h 83"/>
                  <a:gd name="T18" fmla="*/ 30 w 39"/>
                  <a:gd name="T19" fmla="*/ 79 h 83"/>
                  <a:gd name="T20" fmla="*/ 30 w 39"/>
                  <a:gd name="T21" fmla="*/ 79 h 83"/>
                  <a:gd name="T22" fmla="*/ 30 w 39"/>
                  <a:gd name="T23" fmla="*/ 79 h 83"/>
                  <a:gd name="T24" fmla="*/ 26 w 39"/>
                  <a:gd name="T25" fmla="*/ 83 h 83"/>
                  <a:gd name="T26" fmla="*/ 22 w 39"/>
                  <a:gd name="T27" fmla="*/ 80 h 83"/>
                  <a:gd name="T28" fmla="*/ 22 w 39"/>
                  <a:gd name="T29" fmla="*/ 79 h 83"/>
                  <a:gd name="T30" fmla="*/ 22 w 39"/>
                  <a:gd name="T31" fmla="*/ 43 h 83"/>
                  <a:gd name="T32" fmla="*/ 20 w 39"/>
                  <a:gd name="T33" fmla="*/ 40 h 83"/>
                  <a:gd name="T34" fmla="*/ 18 w 39"/>
                  <a:gd name="T35" fmla="*/ 43 h 83"/>
                  <a:gd name="T36" fmla="*/ 18 w 39"/>
                  <a:gd name="T37" fmla="*/ 79 h 83"/>
                  <a:gd name="T38" fmla="*/ 18 w 39"/>
                  <a:gd name="T39" fmla="*/ 80 h 83"/>
                  <a:gd name="T40" fmla="*/ 14 w 39"/>
                  <a:gd name="T41" fmla="*/ 83 h 83"/>
                  <a:gd name="T42" fmla="*/ 9 w 39"/>
                  <a:gd name="T43" fmla="*/ 79 h 83"/>
                  <a:gd name="T44" fmla="*/ 9 w 39"/>
                  <a:gd name="T45" fmla="*/ 79 h 83"/>
                  <a:gd name="T46" fmla="*/ 9 w 39"/>
                  <a:gd name="T47" fmla="*/ 79 h 83"/>
                  <a:gd name="T48" fmla="*/ 9 w 39"/>
                  <a:gd name="T49" fmla="*/ 14 h 83"/>
                  <a:gd name="T50" fmla="*/ 7 w 39"/>
                  <a:gd name="T51" fmla="*/ 14 h 83"/>
                  <a:gd name="T52" fmla="*/ 7 w 39"/>
                  <a:gd name="T53" fmla="*/ 43 h 83"/>
                  <a:gd name="T54" fmla="*/ 4 w 39"/>
                  <a:gd name="T55" fmla="*/ 46 h 83"/>
                  <a:gd name="T56" fmla="*/ 0 w 39"/>
                  <a:gd name="T57" fmla="*/ 43 h 83"/>
                  <a:gd name="T58" fmla="*/ 0 w 39"/>
                  <a:gd name="T59" fmla="*/ 10 h 83"/>
                  <a:gd name="T60" fmla="*/ 0 w 39"/>
                  <a:gd name="T61" fmla="*/ 1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nvGrpSpPr>
            <p:cNvPr id="79" name="组合 78"/>
            <p:cNvGrpSpPr/>
            <p:nvPr/>
          </p:nvGrpSpPr>
          <p:grpSpPr>
            <a:xfrm>
              <a:off x="2666365" y="2869565"/>
              <a:ext cx="203200" cy="523875"/>
              <a:chOff x="6000115" y="974090"/>
              <a:chExt cx="203200" cy="523875"/>
            </a:xfrm>
            <a:solidFill>
              <a:srgbClr val="1E1D3A"/>
            </a:solidFill>
          </p:grpSpPr>
          <p:sp>
            <p:nvSpPr>
              <p:cNvPr id="80" name="Oval 16"/>
              <p:cNvSpPr>
                <a:spLocks noChangeArrowheads="1"/>
              </p:cNvSpPr>
              <p:nvPr/>
            </p:nvSpPr>
            <p:spPr bwMode="auto">
              <a:xfrm>
                <a:off x="6063615" y="974090"/>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81" name="Freeform 17"/>
              <p:cNvSpPr>
                <a:spLocks/>
              </p:cNvSpPr>
              <p:nvPr/>
            </p:nvSpPr>
            <p:spPr bwMode="auto">
              <a:xfrm>
                <a:off x="6000115" y="1062990"/>
                <a:ext cx="203200" cy="434975"/>
              </a:xfrm>
              <a:custGeom>
                <a:avLst/>
                <a:gdLst>
                  <a:gd name="T0" fmla="*/ 0 w 39"/>
                  <a:gd name="T1" fmla="*/ 10 h 83"/>
                  <a:gd name="T2" fmla="*/ 20 w 39"/>
                  <a:gd name="T3" fmla="*/ 0 h 83"/>
                  <a:gd name="T4" fmla="*/ 39 w 39"/>
                  <a:gd name="T5" fmla="*/ 10 h 83"/>
                  <a:gd name="T6" fmla="*/ 39 w 39"/>
                  <a:gd name="T7" fmla="*/ 10 h 83"/>
                  <a:gd name="T8" fmla="*/ 39 w 39"/>
                  <a:gd name="T9" fmla="*/ 43 h 83"/>
                  <a:gd name="T10" fmla="*/ 36 w 39"/>
                  <a:gd name="T11" fmla="*/ 46 h 83"/>
                  <a:gd name="T12" fmla="*/ 32 w 39"/>
                  <a:gd name="T13" fmla="*/ 43 h 83"/>
                  <a:gd name="T14" fmla="*/ 32 w 39"/>
                  <a:gd name="T15" fmla="*/ 14 h 83"/>
                  <a:gd name="T16" fmla="*/ 30 w 39"/>
                  <a:gd name="T17" fmla="*/ 14 h 83"/>
                  <a:gd name="T18" fmla="*/ 30 w 39"/>
                  <a:gd name="T19" fmla="*/ 79 h 83"/>
                  <a:gd name="T20" fmla="*/ 30 w 39"/>
                  <a:gd name="T21" fmla="*/ 79 h 83"/>
                  <a:gd name="T22" fmla="*/ 30 w 39"/>
                  <a:gd name="T23" fmla="*/ 79 h 83"/>
                  <a:gd name="T24" fmla="*/ 26 w 39"/>
                  <a:gd name="T25" fmla="*/ 83 h 83"/>
                  <a:gd name="T26" fmla="*/ 22 w 39"/>
                  <a:gd name="T27" fmla="*/ 80 h 83"/>
                  <a:gd name="T28" fmla="*/ 22 w 39"/>
                  <a:gd name="T29" fmla="*/ 79 h 83"/>
                  <a:gd name="T30" fmla="*/ 22 w 39"/>
                  <a:gd name="T31" fmla="*/ 43 h 83"/>
                  <a:gd name="T32" fmla="*/ 20 w 39"/>
                  <a:gd name="T33" fmla="*/ 40 h 83"/>
                  <a:gd name="T34" fmla="*/ 18 w 39"/>
                  <a:gd name="T35" fmla="*/ 43 h 83"/>
                  <a:gd name="T36" fmla="*/ 18 w 39"/>
                  <a:gd name="T37" fmla="*/ 79 h 83"/>
                  <a:gd name="T38" fmla="*/ 18 w 39"/>
                  <a:gd name="T39" fmla="*/ 80 h 83"/>
                  <a:gd name="T40" fmla="*/ 14 w 39"/>
                  <a:gd name="T41" fmla="*/ 83 h 83"/>
                  <a:gd name="T42" fmla="*/ 9 w 39"/>
                  <a:gd name="T43" fmla="*/ 79 h 83"/>
                  <a:gd name="T44" fmla="*/ 9 w 39"/>
                  <a:gd name="T45" fmla="*/ 79 h 83"/>
                  <a:gd name="T46" fmla="*/ 9 w 39"/>
                  <a:gd name="T47" fmla="*/ 79 h 83"/>
                  <a:gd name="T48" fmla="*/ 9 w 39"/>
                  <a:gd name="T49" fmla="*/ 14 h 83"/>
                  <a:gd name="T50" fmla="*/ 7 w 39"/>
                  <a:gd name="T51" fmla="*/ 14 h 83"/>
                  <a:gd name="T52" fmla="*/ 7 w 39"/>
                  <a:gd name="T53" fmla="*/ 43 h 83"/>
                  <a:gd name="T54" fmla="*/ 4 w 39"/>
                  <a:gd name="T55" fmla="*/ 46 h 83"/>
                  <a:gd name="T56" fmla="*/ 0 w 39"/>
                  <a:gd name="T57" fmla="*/ 43 h 83"/>
                  <a:gd name="T58" fmla="*/ 0 w 39"/>
                  <a:gd name="T59" fmla="*/ 10 h 83"/>
                  <a:gd name="T60" fmla="*/ 0 w 39"/>
                  <a:gd name="T61" fmla="*/ 1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nvGrpSpPr>
            <p:cNvPr id="82" name="组合 81"/>
            <p:cNvGrpSpPr/>
            <p:nvPr/>
          </p:nvGrpSpPr>
          <p:grpSpPr>
            <a:xfrm>
              <a:off x="4095115" y="4307840"/>
              <a:ext cx="203200" cy="523875"/>
              <a:chOff x="6000115" y="974090"/>
              <a:chExt cx="203200" cy="523875"/>
            </a:xfrm>
            <a:solidFill>
              <a:srgbClr val="1E1D3A"/>
            </a:solidFill>
          </p:grpSpPr>
          <p:sp>
            <p:nvSpPr>
              <p:cNvPr id="83" name="Oval 16"/>
              <p:cNvSpPr>
                <a:spLocks noChangeArrowheads="1"/>
              </p:cNvSpPr>
              <p:nvPr/>
            </p:nvSpPr>
            <p:spPr bwMode="auto">
              <a:xfrm>
                <a:off x="6063615" y="974090"/>
                <a:ext cx="82550" cy="84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sp>
            <p:nvSpPr>
              <p:cNvPr id="84" name="Freeform 17"/>
              <p:cNvSpPr>
                <a:spLocks/>
              </p:cNvSpPr>
              <p:nvPr/>
            </p:nvSpPr>
            <p:spPr bwMode="auto">
              <a:xfrm>
                <a:off x="6000115" y="1062990"/>
                <a:ext cx="203200" cy="434975"/>
              </a:xfrm>
              <a:custGeom>
                <a:avLst/>
                <a:gdLst>
                  <a:gd name="T0" fmla="*/ 0 w 39"/>
                  <a:gd name="T1" fmla="*/ 10 h 83"/>
                  <a:gd name="T2" fmla="*/ 20 w 39"/>
                  <a:gd name="T3" fmla="*/ 0 h 83"/>
                  <a:gd name="T4" fmla="*/ 39 w 39"/>
                  <a:gd name="T5" fmla="*/ 10 h 83"/>
                  <a:gd name="T6" fmla="*/ 39 w 39"/>
                  <a:gd name="T7" fmla="*/ 10 h 83"/>
                  <a:gd name="T8" fmla="*/ 39 w 39"/>
                  <a:gd name="T9" fmla="*/ 43 h 83"/>
                  <a:gd name="T10" fmla="*/ 36 w 39"/>
                  <a:gd name="T11" fmla="*/ 46 h 83"/>
                  <a:gd name="T12" fmla="*/ 32 w 39"/>
                  <a:gd name="T13" fmla="*/ 43 h 83"/>
                  <a:gd name="T14" fmla="*/ 32 w 39"/>
                  <a:gd name="T15" fmla="*/ 14 h 83"/>
                  <a:gd name="T16" fmla="*/ 30 w 39"/>
                  <a:gd name="T17" fmla="*/ 14 h 83"/>
                  <a:gd name="T18" fmla="*/ 30 w 39"/>
                  <a:gd name="T19" fmla="*/ 79 h 83"/>
                  <a:gd name="T20" fmla="*/ 30 w 39"/>
                  <a:gd name="T21" fmla="*/ 79 h 83"/>
                  <a:gd name="T22" fmla="*/ 30 w 39"/>
                  <a:gd name="T23" fmla="*/ 79 h 83"/>
                  <a:gd name="T24" fmla="*/ 26 w 39"/>
                  <a:gd name="T25" fmla="*/ 83 h 83"/>
                  <a:gd name="T26" fmla="*/ 22 w 39"/>
                  <a:gd name="T27" fmla="*/ 80 h 83"/>
                  <a:gd name="T28" fmla="*/ 22 w 39"/>
                  <a:gd name="T29" fmla="*/ 79 h 83"/>
                  <a:gd name="T30" fmla="*/ 22 w 39"/>
                  <a:gd name="T31" fmla="*/ 43 h 83"/>
                  <a:gd name="T32" fmla="*/ 20 w 39"/>
                  <a:gd name="T33" fmla="*/ 40 h 83"/>
                  <a:gd name="T34" fmla="*/ 18 w 39"/>
                  <a:gd name="T35" fmla="*/ 43 h 83"/>
                  <a:gd name="T36" fmla="*/ 18 w 39"/>
                  <a:gd name="T37" fmla="*/ 79 h 83"/>
                  <a:gd name="T38" fmla="*/ 18 w 39"/>
                  <a:gd name="T39" fmla="*/ 80 h 83"/>
                  <a:gd name="T40" fmla="*/ 14 w 39"/>
                  <a:gd name="T41" fmla="*/ 83 h 83"/>
                  <a:gd name="T42" fmla="*/ 9 w 39"/>
                  <a:gd name="T43" fmla="*/ 79 h 83"/>
                  <a:gd name="T44" fmla="*/ 9 w 39"/>
                  <a:gd name="T45" fmla="*/ 79 h 83"/>
                  <a:gd name="T46" fmla="*/ 9 w 39"/>
                  <a:gd name="T47" fmla="*/ 79 h 83"/>
                  <a:gd name="T48" fmla="*/ 9 w 39"/>
                  <a:gd name="T49" fmla="*/ 14 h 83"/>
                  <a:gd name="T50" fmla="*/ 7 w 39"/>
                  <a:gd name="T51" fmla="*/ 14 h 83"/>
                  <a:gd name="T52" fmla="*/ 7 w 39"/>
                  <a:gd name="T53" fmla="*/ 43 h 83"/>
                  <a:gd name="T54" fmla="*/ 4 w 39"/>
                  <a:gd name="T55" fmla="*/ 46 h 83"/>
                  <a:gd name="T56" fmla="*/ 0 w 39"/>
                  <a:gd name="T57" fmla="*/ 43 h 83"/>
                  <a:gd name="T58" fmla="*/ 0 w 39"/>
                  <a:gd name="T59" fmla="*/ 10 h 83"/>
                  <a:gd name="T60" fmla="*/ 0 w 39"/>
                  <a:gd name="T61" fmla="*/ 1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zh-CN" altLang="en-US">
                  <a:ea typeface="宋体" charset="-122"/>
                </a:endParaRPr>
              </a:p>
            </p:txBody>
          </p:sp>
        </p:grpSp>
      </p:grpSp>
    </p:spTree>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主题​​">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21726</TotalTime>
  <Words>695</Words>
  <Application>Microsoft Office PowerPoint</Application>
  <PresentationFormat>全屏显示(16:9)</PresentationFormat>
  <Paragraphs>104</Paragraphs>
  <Slides>21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21</vt:i4>
      </vt:variant>
    </vt:vector>
  </HeadingPairs>
  <TitlesOfParts>
    <vt:vector size="28" baseType="lpstr">
      <vt:lpstr>Arial</vt:lpstr>
      <vt:lpstr>宋体</vt:lpstr>
      <vt:lpstr>Impact</vt:lpstr>
      <vt:lpstr>微软雅黑</vt:lpstr>
      <vt:lpstr>Times New Roman</vt:lpstr>
      <vt:lpstr>Calibri</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Administrator</cp:lastModifiedBy>
  <cp:revision>2208</cp:revision>
  <dcterms:created xsi:type="dcterms:W3CDTF">2011-05-09T05:31:12Z</dcterms:created>
  <dcterms:modified xsi:type="dcterms:W3CDTF">2015-07-27T06:49:44Z</dcterms:modified>
</cp:coreProperties>
</file>