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1"/>
  </p:notesMasterIdLst>
  <p:sldIdLst>
    <p:sldId id="256" r:id="rId2"/>
    <p:sldId id="347" r:id="rId3"/>
    <p:sldId id="348" r:id="rId4"/>
    <p:sldId id="349" r:id="rId5"/>
    <p:sldId id="350" r:id="rId6"/>
    <p:sldId id="351" r:id="rId7"/>
    <p:sldId id="352" r:id="rId8"/>
    <p:sldId id="353" r:id="rId9"/>
    <p:sldId id="354" r:id="rId10"/>
  </p:sldIdLst>
  <p:sldSz cx="9144000" cy="6858000" type="screen4x3"/>
  <p:notesSz cx="6858000" cy="9144000"/>
  <p:embeddedFontLst>
    <p:embeddedFont>
      <p:font typeface="德彪钢笔行书字库" charset="-122"/>
      <p:regular r:id="rId12"/>
    </p:embeddedFont>
    <p:embeddedFont>
      <p:font typeface="经典行书简" charset="-122"/>
      <p:regular r:id="rId13"/>
    </p:embeddedFont>
    <p:embeddedFont>
      <p:font typeface="Calibri" pitchFamily="34" charset="0"/>
      <p:regular r:id="rId14"/>
      <p:bold r:id="rId15"/>
      <p:italic r:id="rId16"/>
      <p:bold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599FF"/>
    <a:srgbClr val="DDDDDD"/>
    <a:srgbClr val="C3D9FF"/>
    <a:srgbClr val="FFC000"/>
    <a:srgbClr val="C6D91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27" autoAdjust="0"/>
    <p:restoredTop sz="94660"/>
  </p:normalViewPr>
  <p:slideViewPr>
    <p:cSldViewPr>
      <p:cViewPr varScale="1">
        <p:scale>
          <a:sx n="100" d="100"/>
          <a:sy n="100" d="100"/>
        </p:scale>
        <p:origin x="-127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46A91-8A93-41D9-8AC6-5815E513A398}" type="datetimeFigureOut">
              <a:rPr lang="zh-CN" altLang="en-US" smtClean="0"/>
              <a:pPr/>
              <a:t>2015/7/25</a:t>
            </a:fld>
            <a:endParaRPr lang="zh-CN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53C69-1AC1-4B49-A6FC-FD26B1226E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176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53C69-1AC1-4B49-A6FC-FD26B1226E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87253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713"/>
          <a:stretch/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3717032"/>
            <a:ext cx="7537524" cy="156966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写</a:t>
            </a:r>
            <a:r>
              <a:rPr lang="zh-CN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好</a:t>
            </a: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年终总结的</a:t>
            </a:r>
            <a:r>
              <a:rPr lang="en-US" altLang="zh-CN" sz="9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7</a:t>
            </a:r>
            <a:r>
              <a:rPr lang="zh-CN" altLang="en-US" sz="5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个关键</a:t>
            </a:r>
            <a:endParaRPr lang="en-US" altLang="zh-CN" sz="54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39552" y="5072410"/>
            <a:ext cx="7092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896567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6078" r="11068"/>
          <a:stretch/>
        </p:blipFill>
        <p:spPr bwMode="auto">
          <a:xfrm>
            <a:off x="0" y="1788458"/>
            <a:ext cx="9144000" cy="5069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1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、明确定位：你给谁写？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 rot="20751972">
            <a:off x="2335590" y="2627096"/>
            <a:ext cx="3368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latin typeface="德彪钢笔行书字库" pitchFamily="2" charset="-122"/>
                <a:ea typeface="德彪钢笔行书字库" pitchFamily="2" charset="-122"/>
              </a:rPr>
              <a:t>习书记：</a:t>
            </a:r>
            <a:endParaRPr lang="zh-CN" altLang="en-US" sz="3600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 rot="20811935">
            <a:off x="4951455" y="3942547"/>
            <a:ext cx="38065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穿西装不打领带</a:t>
            </a:r>
            <a:endParaRPr lang="en-US" altLang="zh-CN" sz="3200" b="1" dirty="0" smtClean="0">
              <a:latin typeface="德彪钢笔行书字库" pitchFamily="2" charset="-122"/>
              <a:ea typeface="德彪钢笔行书字库" pitchFamily="2" charset="-122"/>
            </a:endParaRPr>
          </a:p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果然很幸福</a:t>
            </a:r>
            <a:r>
              <a:rPr lang="en-US" altLang="zh-CN" sz="3200" b="1" dirty="0" smtClean="0">
                <a:latin typeface="德彪钢笔行书字库" pitchFamily="2" charset="-122"/>
                <a:ea typeface="德彪钢笔行书字库" pitchFamily="2" charset="-122"/>
              </a:rPr>
              <a:t>…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96" y="1052736"/>
            <a:ext cx="9153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给上级写材料，学会从领导角度来思考问题！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76509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r="91794"/>
          <a:stretch/>
        </p:blipFill>
        <p:spPr bwMode="auto">
          <a:xfrm>
            <a:off x="1" y="1788459"/>
            <a:ext cx="4531846" cy="5069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grayscl/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235" b="14376"/>
          <a:stretch/>
        </p:blipFill>
        <p:spPr bwMode="auto">
          <a:xfrm>
            <a:off x="4529100" y="1788459"/>
            <a:ext cx="4614900" cy="5069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2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、明确类型：你写哪种？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6512" y="2204864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工作汇报：没有功劳晒苦劳，比份量</a:t>
            </a:r>
            <a:endParaRPr lang="en-US" altLang="zh-CN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经营分析：没有业绩凑亮点，拼深度</a:t>
            </a:r>
            <a:endParaRPr lang="en-US" altLang="zh-CN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endParaRPr lang="en-US" altLang="zh-CN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r>
              <a:rPr lang="zh-CN" alt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战略规划：没有愿景画大饼，抢高度</a:t>
            </a:r>
            <a:endParaRPr lang="zh-CN" alt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886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基层忙编材料，中层忙做提炼，高层忙着许愿！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67932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13196"/>
            <a:ext cx="9144000" cy="6072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3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、明确目的：为何要写？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7416" y="5171708"/>
            <a:ext cx="52565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年终盘点，如何总结得失？</a:t>
            </a:r>
            <a:endParaRPr lang="en-US" altLang="zh-CN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pPr algn="ctr"/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预判风险，哪里寻求对策？</a:t>
            </a:r>
            <a:endParaRPr lang="en-US" altLang="zh-CN" sz="32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  <a:p>
            <a:pPr algn="ctr"/>
            <a:r>
              <a:rPr lang="zh-CN" altLang="en-US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</a:rPr>
              <a:t>通盘规划，何处争取资源？</a:t>
            </a:r>
            <a:endParaRPr lang="zh-CN" altLang="en-US" sz="24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88652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好总结不是比谁写得多，而是比谁看得远</a:t>
            </a:r>
            <a:r>
              <a:rPr lang="zh-CN" altLang="en-US" sz="3200" b="1" dirty="0">
                <a:latin typeface="德彪钢笔行书字库" pitchFamily="2" charset="-122"/>
                <a:ea typeface="德彪钢笔行书字库" pitchFamily="2" charset="-122"/>
              </a:rPr>
              <a:t>？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01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6098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4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、明确基调：何种写法？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04864"/>
            <a:ext cx="40679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latin typeface="德彪钢笔行书字库" pitchFamily="2" charset="-122"/>
                <a:ea typeface="德彪钢笔行书字库" pitchFamily="2" charset="-122"/>
              </a:defRPr>
            </a:lvl1pPr>
          </a:lstStyle>
          <a:p>
            <a:pPr algn="l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你觉得这样的总结，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老板们会相信吗？</a:t>
            </a:r>
            <a:endParaRPr lang="en-US" altLang="zh-CN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altLang="zh-CN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…</a:t>
            </a:r>
          </a:p>
          <a:p>
            <a:pPr algn="l"/>
            <a:r>
              <a:rPr lang="zh-CN" alt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我还有一个故事</a:t>
            </a:r>
            <a:endParaRPr lang="zh-CN" alt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9225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屡战屡败</a:t>
            </a:r>
            <a:r>
              <a:rPr lang="zh-CN" altLang="en-US" sz="3200" b="1" dirty="0">
                <a:latin typeface="德彪钢笔行书字库" pitchFamily="2" charset="-122"/>
                <a:ea typeface="德彪钢笔行书字库" pitchFamily="2" charset="-122"/>
              </a:rPr>
              <a:t>还是屡败屡战？一无所获</a:t>
            </a:r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还是积累经验？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47045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http://distribute.quanjing.com/ibldbn00872971.jpg?seid=AwjSzgjUmda4nZi5nZf8AwjYBtaWn3WXmNX8FhX8mZaWFdiWmtiTmtiTmtaGmty6mte6ntn8mhW%3d07e2b5c9096ea70ef3ac28262ce3f16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4846"/>
            <a:ext cx="9144000" cy="609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5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、明确结构：何种框架？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9225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以点带面还是面面俱到？一分为二还是抓大放小？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-252536" y="2815768"/>
            <a:ext cx="9324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latin typeface="德彪钢笔行书字库" pitchFamily="2" charset="-122"/>
                <a:ea typeface="德彪钢笔行书字库" pitchFamily="2" charset="-122"/>
              </a:defRPr>
            </a:lvl1pPr>
          </a:lstStyle>
          <a:p>
            <a:pPr algn="r"/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工作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汇报：越琐碎，</a:t>
            </a:r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越要证明和重要工作的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关系</a:t>
            </a:r>
            <a:endParaRPr lang="zh-CN" alt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经营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分析：越宏观，</a:t>
            </a:r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越要分析和微观数据的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联系</a:t>
            </a:r>
            <a:endParaRPr lang="zh-CN" alt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公司愿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景：越抽象，</a:t>
            </a:r>
            <a:r>
              <a:rPr lang="zh-CN" alt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越要讲述和伟大故事的</a:t>
            </a:r>
            <a:r>
              <a:rPr lang="zh-CN" alt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干系</a:t>
            </a:r>
            <a:endParaRPr lang="zh-CN" altLang="en-US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634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http://distribute.quanjing.com/gwc113004.jpg?seid=z3DJmteZmda0FgDSB3CWmdf8mtj8FhX8FdmWmhWYmdeYlteYlteWide2oJi1oJa2Fdb8ee3e3c8e2ade51dfd0b7d2a86b97113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62313" cy="609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6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、明确数据：定性定量？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4627002"/>
            <a:ext cx="55446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latin typeface="德彪钢笔行书字库" pitchFamily="2" charset="-122"/>
                <a:ea typeface="德彪钢笔行书字库" pitchFamily="2" charset="-122"/>
              </a:defRPr>
            </a:lvl1pPr>
          </a:lstStyle>
          <a:p>
            <a:pPr algn="l"/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A:</a:t>
            </a:r>
            <a:r>
              <a:rPr lang="zh-CN" alt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全年任务基本完成</a:t>
            </a:r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</a:p>
          <a:p>
            <a:pPr algn="l"/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B:</a:t>
            </a:r>
            <a:r>
              <a:rPr lang="zh-CN" alt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全年任务完成了</a:t>
            </a:r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92.1%</a:t>
            </a:r>
          </a:p>
          <a:p>
            <a:pPr algn="l"/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C:</a:t>
            </a:r>
            <a:r>
              <a:rPr lang="zh-CN" altLang="en-US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全年任务全面达成</a:t>
            </a:r>
            <a:r>
              <a:rPr lang="en-US" altLang="zh-CN" sz="36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zh-CN" altLang="en-US" sz="3600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9225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德彪钢笔行书字库" pitchFamily="2" charset="-122"/>
                <a:ea typeface="德彪钢笔行书字库" pitchFamily="2" charset="-122"/>
              </a:rPr>
              <a:t>知道哪些不该说和知道如何把事说明白一样重要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3272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300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59618"/>
            <a:ext cx="9144000" cy="612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068" b="73921"/>
          <a:stretch/>
        </p:blipFill>
        <p:spPr bwMode="auto">
          <a:xfrm>
            <a:off x="0" y="0"/>
            <a:ext cx="9144000" cy="178845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5166" y="129406"/>
            <a:ext cx="83772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7</a:t>
            </a:r>
            <a:r>
              <a:rPr lang="zh-CN" altLang="en-US" sz="5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、明确风格：求新求稳？</a:t>
            </a:r>
            <a:endParaRPr lang="en-US" altLang="zh-CN" sz="5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3291225"/>
            <a:ext cx="7009327" cy="13619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 b="1">
                <a:latin typeface="德彪钢笔行书字库" pitchFamily="2" charset="-122"/>
                <a:ea typeface="德彪钢笔行书字库" pitchFamily="2" charset="-122"/>
              </a:defRPr>
            </a:lvl1pPr>
          </a:lstStyle>
          <a:p>
            <a:pPr algn="l">
              <a:spcBef>
                <a:spcPts val="300"/>
              </a:spcBef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也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许是此时不博，更待何时？</a:t>
            </a:r>
            <a:endParaRPr lang="en-US" altLang="zh-CN" sz="4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spcBef>
                <a:spcPts val="300"/>
              </a:spcBef>
            </a:pPr>
            <a:r>
              <a:rPr lang="zh-CN" altLang="en-US" sz="4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也</a:t>
            </a:r>
            <a:r>
              <a:rPr lang="zh-CN" altLang="en-US" sz="4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许是不求出彩，但求无过！</a:t>
            </a:r>
            <a:endParaRPr lang="zh-CN" altLang="en-US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9204" y="1052736"/>
            <a:ext cx="9225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德彪钢笔行书字库" pitchFamily="2" charset="-122"/>
                <a:ea typeface="德彪钢笔行书字库" pitchFamily="2" charset="-122"/>
              </a:rPr>
              <a:t>创新</a:t>
            </a:r>
            <a:r>
              <a:rPr lang="zh-CN" altLang="en-US" sz="3200" b="1" dirty="0" smtClean="0">
                <a:latin typeface="德彪钢笔行书字库" pitchFamily="2" charset="-122"/>
                <a:ea typeface="德彪钢笔行书字库" pitchFamily="2" charset="-122"/>
              </a:rPr>
              <a:t>形式和形式主义只有一步之遥</a:t>
            </a:r>
            <a:r>
              <a:rPr lang="en-US" altLang="zh-CN" sz="3200" b="1" dirty="0" smtClean="0">
                <a:latin typeface="德彪钢笔行书字库" pitchFamily="2" charset="-122"/>
                <a:ea typeface="德彪钢笔行书字库" pitchFamily="2" charset="-122"/>
              </a:rPr>
              <a:t>!</a:t>
            </a:r>
            <a:endParaRPr lang="zh-CN" altLang="en-US" sz="3200" b="1" dirty="0">
              <a:latin typeface="德彪钢笔行书字库" pitchFamily="2" charset="-122"/>
              <a:ea typeface="德彪钢笔行书字库" pitchFamily="2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55166" y="1052736"/>
            <a:ext cx="8809322" cy="0"/>
          </a:xfrm>
          <a:prstGeom prst="line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7578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996" r="6717"/>
          <a:stretch/>
        </p:blipFill>
        <p:spPr bwMode="auto">
          <a:xfrm>
            <a:off x="-36512" y="11741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4982" y="2361654"/>
            <a:ext cx="78914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其实写总结不难，难的是</a:t>
            </a:r>
            <a:endParaRPr lang="en-US" altLang="zh-CN" sz="54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971600" y="3301242"/>
            <a:ext cx="7572610" cy="0"/>
          </a:xfrm>
          <a:prstGeom prst="line">
            <a:avLst/>
          </a:prstGeom>
          <a:ln w="1905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99592" y="3301242"/>
            <a:ext cx="7891474" cy="923330"/>
          </a:xfrm>
          <a:prstGeom prst="rect">
            <a:avLst/>
          </a:prstGeom>
          <a:noFill/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德彪钢笔行书字库" pitchFamily="2" charset="-122"/>
                <a:ea typeface="德彪钢笔行书字库" pitchFamily="2" charset="-122"/>
                <a:cs typeface="经典行书简" pitchFamily="49" charset="-122"/>
              </a:rPr>
              <a:t>没业绩怎么写出好总结！</a:t>
            </a:r>
            <a:endParaRPr lang="en-US" altLang="zh-CN" sz="54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德彪钢笔行书字库" pitchFamily="2" charset="-122"/>
              <a:ea typeface="德彪钢笔行书字库" pitchFamily="2" charset="-122"/>
              <a:cs typeface="经典行书简" pitchFamily="49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10125744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dirty="0" smtClean="0"/>
              <a:t>搜集整理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2526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1343</TotalTime>
  <Words>513</Words>
  <Application>Microsoft Office PowerPoint</Application>
  <PresentationFormat>全屏显示(4:3)</PresentationFormat>
  <Paragraphs>42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Arial</vt:lpstr>
      <vt:lpstr>宋体</vt:lpstr>
      <vt:lpstr>德彪钢笔行书字库</vt:lpstr>
      <vt:lpstr>经典行书简</vt:lpstr>
      <vt:lpstr>Calibri</vt:lpstr>
      <vt:lpstr>Office Theme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规划模板-演说非常道</dc:title>
  <dc:creator>shaoyou@taobao.com</dc:creator>
  <cp:lastModifiedBy>Administrator</cp:lastModifiedBy>
  <cp:revision>244</cp:revision>
  <dcterms:created xsi:type="dcterms:W3CDTF">2006-08-16T00:00:00Z</dcterms:created>
  <dcterms:modified xsi:type="dcterms:W3CDTF">2015-07-25T02:20:38Z</dcterms:modified>
</cp:coreProperties>
</file>