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1FE1-988D-489B-882D-2FA6A7AF5DBD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07C0E-B310-46DF-B737-340E6024DF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A090-8B20-4F7E-B545-F97C92129EC2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2A3A2-CDBD-4122-AC3C-00A49C7DA0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817B2-5AA3-4016-B08A-A6EAAEB8520A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5C38A-12AB-4145-B74D-678E617829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21A9E-ED5E-4C77-A67C-885812E937FE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E3BAF-6633-4EB3-A11A-C071DB532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AC909-FA25-4595-AD7D-D01451691480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21BA2-DE09-463F-BFA5-C57E4A29BC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88A93-50C4-4862-9F9B-4CB343CBE191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ADEFE-250C-4F70-A89E-4ACE564D06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9EED-0EE6-49C1-B1A5-2674B670F407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3403B-D69E-490C-88BD-F7D4C53DCB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DD529-4070-4CC3-BCD2-59C859FF65A6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506B8-D836-4D49-9B7F-C3D94FE025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7BA98-6858-4206-968D-CC3F27EDDA9A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28E9-4898-49A5-8799-7C6E50C04D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38C5-D342-44C2-82E1-88B21B254F1C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803-4005-4948-BAAE-CBCBA05FAE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91577-C99A-41F4-A2B3-870B62A6E449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153C-F36E-4C69-B2C3-BDA9175E93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169C14-4ADD-4A33-8D8C-FFA428863D70}" type="datetimeFigureOut">
              <a:rPr lang="zh-CN" altLang="en-US"/>
              <a:pPr>
                <a:defRPr/>
              </a:pPr>
              <a:t>2014-1-3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2C805E4-A8D0-4C3F-8148-F08D6F6AB8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2076450" y="1214438"/>
            <a:ext cx="11382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POWEPOINT</a:t>
            </a:r>
            <a:endParaRPr lang="zh-CN" altLang="en-US" sz="44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2189163" y="4071938"/>
            <a:ext cx="954087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2730500" y="1000125"/>
            <a:ext cx="769938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适用于可爱卡通及其相关类别演示</a:t>
            </a:r>
            <a:endParaRPr lang="zh-CN" altLang="en-US" sz="2000"/>
          </a:p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10001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214312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442912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514350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2786063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642938" y="1000125"/>
            <a:ext cx="1108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292893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492918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000625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278606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714375" y="92868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071688" y="235743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9"/>
          <p:cNvSpPr>
            <a:spLocks noChangeArrowheads="1"/>
          </p:cNvSpPr>
          <p:nvPr/>
        </p:nvSpPr>
        <p:spPr bwMode="auto">
          <a:xfrm>
            <a:off x="4643438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2000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5286375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62150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14375" y="1000125"/>
            <a:ext cx="1108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2000250" y="364331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392906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62150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857625" y="5715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714375" y="92868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4786313" y="342900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9"/>
          <p:cNvSpPr>
            <a:spLocks noChangeArrowheads="1"/>
          </p:cNvSpPr>
          <p:nvPr/>
        </p:nvSpPr>
        <p:spPr bwMode="auto">
          <a:xfrm>
            <a:off x="107156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/>
          <p:cNvSpPr>
            <a:spLocks noChangeArrowheads="1"/>
          </p:cNvSpPr>
          <p:nvPr/>
        </p:nvSpPr>
        <p:spPr bwMode="auto">
          <a:xfrm>
            <a:off x="657225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29289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714375" y="92868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928688" y="36433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642937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4286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9"/>
          <p:cNvSpPr>
            <a:spLocks noChangeArrowheads="1"/>
          </p:cNvSpPr>
          <p:nvPr/>
        </p:nvSpPr>
        <p:spPr bwMode="auto">
          <a:xfrm>
            <a:off x="50006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4000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93</Words>
  <Application>Microsoft Office PowerPoint</Application>
  <PresentationFormat>全屏显示(4:3)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27</cp:revision>
  <dcterms:created xsi:type="dcterms:W3CDTF">2013-10-30T09:04:50Z</dcterms:created>
  <dcterms:modified xsi:type="dcterms:W3CDTF">2014-01-03T01:56:54Z</dcterms:modified>
</cp:coreProperties>
</file>