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tags/tag29.xml" ContentType="application/vnd.openxmlformats-officedocument.presentationml.tags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tags/tag16.xml" ContentType="application/vnd.openxmlformats-officedocument.presentationml.tags+xml"/>
  <Override PartName="/ppt/tags/tag18.xml" ContentType="application/vnd.openxmlformats-officedocument.presentationml.tags+xml"/>
  <Override PartName="/ppt/tags/tag27.xml" ContentType="application/vnd.openxmlformats-officedocument.presentationml.tags+xml"/>
  <Override PartName="/ppt/tags/tag14.xml" ContentType="application/vnd.openxmlformats-officedocument.presentationml.tags+xml"/>
  <Override PartName="/ppt/tags/tag25.xml" ContentType="application/vnd.openxmlformats-officedocument.presentationml.tags+xml"/>
  <Override PartName="/ppt/tags/tag12.xml" ContentType="application/vnd.openxmlformats-officedocument.presentationml.tags+xml"/>
  <Override PartName="/ppt/tags/tag23.xml" ContentType="application/vnd.openxmlformats-officedocument.presentationml.tag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30.xml" ContentType="application/vnd.openxmlformats-officedocument.presentationml.tag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tags/tag3.xml" ContentType="application/vnd.openxmlformats-officedocument.presentationml.tags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tags/tag19.xml" ContentType="application/vnd.openxmlformats-officedocument.presentationml.tags+xml"/>
  <Override PartName="/ppt/tags/tag28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tags/tag17.xml" ContentType="application/vnd.openxmlformats-officedocument.presentationml.tags+xml"/>
  <Override PartName="/ppt/tags/tag26.xml" ContentType="application/vnd.openxmlformats-officedocument.presentationml.tags+xml"/>
  <Override PartName="/ppt/slideLayouts/slideLayout10.xml" ContentType="application/vnd.openxmlformats-officedocument.presentationml.slideLayout+xml"/>
  <Override PartName="/ppt/tags/tag15.xml" ContentType="application/vnd.openxmlformats-officedocument.presentationml.tags+xml"/>
  <Override PartName="/ppt/tags/tag24.xml" ContentType="application/vnd.openxmlformats-officedocument.presentationml.tags+xml"/>
  <Override PartName="/ppt/tags/tag13.xml" ContentType="application/vnd.openxmlformats-officedocument.presentationml.tags+xml"/>
  <Override PartName="/ppt/tags/tag22.xml" ContentType="application/vnd.openxmlformats-officedocument.presentationml.tags+xml"/>
  <Override PartName="/ppt/tags/tag31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74" r:id="rId3"/>
    <p:sldId id="275" r:id="rId4"/>
    <p:sldId id="276" r:id="rId5"/>
    <p:sldId id="277" r:id="rId6"/>
    <p:sldId id="279" r:id="rId7"/>
    <p:sldId id="280" r:id="rId8"/>
    <p:sldId id="266" r:id="rId9"/>
    <p:sldId id="281" r:id="rId10"/>
    <p:sldId id="270" r:id="rId11"/>
    <p:sldId id="282" r:id="rId12"/>
    <p:sldId id="271" r:id="rId13"/>
    <p:sldId id="283" r:id="rId14"/>
    <p:sldId id="273" r:id="rId15"/>
    <p:sldId id="284" r:id="rId16"/>
    <p:sldId id="272" r:id="rId17"/>
    <p:sldId id="285" r:id="rId18"/>
    <p:sldId id="287" r:id="rId19"/>
    <p:sldId id="286" r:id="rId20"/>
    <p:sldId id="288" r:id="rId21"/>
    <p:sldId id="289" r:id="rId22"/>
    <p:sldId id="292" r:id="rId23"/>
    <p:sldId id="291" r:id="rId24"/>
    <p:sldId id="293" r:id="rId25"/>
    <p:sldId id="290" r:id="rId26"/>
    <p:sldId id="278" r:id="rId27"/>
    <p:sldId id="294" r:id="rId28"/>
    <p:sldId id="295" r:id="rId29"/>
    <p:sldId id="297" r:id="rId30"/>
    <p:sldId id="269" r:id="rId31"/>
    <p:sldId id="296" r:id="rId32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130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pPr/>
              <a:t>2015/8/6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pPr/>
              <a:t>2015/8/6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pPr/>
              <a:t>2015/8/6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pPr/>
              <a:t>2015/8/6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pPr/>
              <a:t>2015/8/6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pPr/>
              <a:t>2015/8/6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pPr/>
              <a:t>2015/8/6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pPr/>
              <a:t>2015/8/6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pPr/>
              <a:t>2015/8/6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pPr/>
              <a:t>2015/8/6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pPr/>
              <a:t>2015/8/6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BEAD13-0566-4C6C-97E7-55F17F24B09F}" type="datetimeFigureOut">
              <a:rPr lang="zh-TW" altLang="en-US" smtClean="0"/>
              <a:pPr/>
              <a:t>2015/8/6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4" Type="http://schemas.openxmlformats.org/officeDocument/2006/relationships/hyperlink" Target="http://www.yanj.cn/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0.xml"/><Relationship Id="rId4" Type="http://schemas.openxmlformats.org/officeDocument/2006/relationships/hyperlink" Target="http://www.yanj.cn/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1.xml"/><Relationship Id="rId4" Type="http://schemas.openxmlformats.org/officeDocument/2006/relationships/hyperlink" Target="http://www.yanj.cn/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2.xml"/><Relationship Id="rId4" Type="http://schemas.openxmlformats.org/officeDocument/2006/relationships/hyperlink" Target="http://www.yanj.cn/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3.xml"/><Relationship Id="rId4" Type="http://schemas.openxmlformats.org/officeDocument/2006/relationships/hyperlink" Target="http://www.yanj.cn/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4.xml"/><Relationship Id="rId4" Type="http://schemas.openxmlformats.org/officeDocument/2006/relationships/hyperlink" Target="http://www.yanj.cn/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5.xml"/><Relationship Id="rId4" Type="http://schemas.openxmlformats.org/officeDocument/2006/relationships/hyperlink" Target="http://www.yanj.cn/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6.xml"/><Relationship Id="rId4" Type="http://schemas.openxmlformats.org/officeDocument/2006/relationships/hyperlink" Target="http://www.yanj.cn/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7.xml"/><Relationship Id="rId4" Type="http://schemas.openxmlformats.org/officeDocument/2006/relationships/hyperlink" Target="http://www.yanj.cn/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anj.cn/" TargetMode="Externa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anj.cn/" TargetMode="Externa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anj.cn/" TargetMode="Externa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anj.cn/" TargetMode="Externa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anj.cn/" TargetMode="Externa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anj.cn/" TargetMode="Externa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anj.cn/" TargetMode="Externa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anj.cn/" TargetMode="Externa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anj.cn/" TargetMode="Externa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anj.cn/" TargetMode="Externa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anj.cn/" TargetMode="Externa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anj.cn/" TargetMode="Externa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anj.cn/" TargetMode="Externa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anj.cn/" TargetMode="Externa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anj.cn/" TargetMode="Externa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0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1.xml"/><Relationship Id="rId5" Type="http://schemas.openxmlformats.org/officeDocument/2006/relationships/hyperlink" Target="http://www.yanj.cn/" TargetMode="External"/><Relationship Id="rId4" Type="http://schemas.openxmlformats.org/officeDocument/2006/relationships/hyperlink" Target="http://www.ted.com/talks/lang/zh-tw/rita_pierson_every_kid_needs_a_champion.html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anj.cn/" TargetMode="Externa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anj.cn/" TargetMode="Externa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Relationship Id="rId4" Type="http://schemas.openxmlformats.org/officeDocument/2006/relationships/hyperlink" Target="http://www.yanj.cn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anj.cn/" TargetMode="Externa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Relationship Id="rId4" Type="http://schemas.openxmlformats.org/officeDocument/2006/relationships/hyperlink" Target="http://www.yanj.cn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9.xml"/><Relationship Id="rId4" Type="http://schemas.openxmlformats.org/officeDocument/2006/relationships/hyperlink" Target="http://www.yanj.c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字方塊 3"/>
          <p:cNvSpPr txBox="1"/>
          <p:nvPr/>
        </p:nvSpPr>
        <p:spPr>
          <a:xfrm>
            <a:off x="1453124" y="3629342"/>
            <a:ext cx="575189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7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TED</a:t>
            </a:r>
            <a:r>
              <a:rPr lang="zh-TW" altLang="en-US" sz="72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演講分析</a:t>
            </a:r>
            <a:r>
              <a:rPr lang="en-US" altLang="zh-TW" sz="72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/>
            </a:r>
            <a:br>
              <a:rPr lang="en-US" altLang="zh-TW" sz="72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</a:br>
            <a:r>
              <a:rPr lang="en-US" altLang="zh-TW" sz="3600" b="1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微軟正黑體" pitchFamily="34" charset="-120"/>
              </a:rPr>
              <a:t>Rita Pierson-</a:t>
            </a:r>
            <a:r>
              <a:rPr lang="zh-TW" altLang="en-US" sz="3600" b="1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微軟正黑體" pitchFamily="34" charset="-120"/>
              </a:rPr>
              <a:t>生動有力的演講</a:t>
            </a:r>
            <a:endParaRPr lang="zh-TW" altLang="en-US" sz="10000" b="1" dirty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ea typeface="微軟正黑體" pitchFamily="34" charset="-12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3547384" y="5805264"/>
            <a:ext cx="21789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b="1" dirty="0" err="1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Mr.Sun</a:t>
            </a:r>
            <a:r>
              <a:rPr lang="en-US" altLang="zh-TW" b="1" dirty="0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 </a:t>
            </a:r>
            <a:r>
              <a:rPr lang="zh-TW" altLang="en-US" b="1" dirty="0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簡報實驗室</a:t>
            </a:r>
            <a:endParaRPr lang="en-US" altLang="zh-TW" b="1" dirty="0" smtClean="0">
              <a:solidFill>
                <a:schemeClr val="bg2">
                  <a:lumMod val="50000"/>
                </a:schemeClr>
              </a:solidFill>
              <a:latin typeface="微軟正黑體" pitchFamily="34" charset="-120"/>
              <a:ea typeface="微軟正黑體" pitchFamily="34" charset="-120"/>
            </a:endParaRPr>
          </a:p>
          <a:p>
            <a:pPr algn="ctr"/>
            <a:r>
              <a:rPr lang="en-US" altLang="zh-TW" dirty="0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TED</a:t>
            </a:r>
            <a:r>
              <a:rPr lang="zh-TW" altLang="en-US" dirty="0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演講分析</a:t>
            </a:r>
            <a:endParaRPr lang="zh-TW" altLang="en-US" dirty="0">
              <a:solidFill>
                <a:schemeClr val="bg2">
                  <a:lumMod val="50000"/>
                </a:schemeClr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pic>
        <p:nvPicPr>
          <p:cNvPr id="1026" name="Picture 2" descr="C:\Users\940382\Dropbox\【MrSun 簡報實驗室】\【部落格內容】\Rita Pierson\0-e1368100152854-19789_466x18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063721" cy="3501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矩形 5">
            <a:hlinkClick r:id="rId4"/>
          </p:cNvPr>
          <p:cNvSpPr/>
          <p:nvPr>
            <p:custDataLst>
              <p:tags r:id="rId1"/>
            </p:custDataLst>
          </p:nvPr>
        </p:nvSpPr>
        <p:spPr>
          <a:xfrm>
            <a:off x="218" y="76200"/>
            <a:ext cx="9143782" cy="67056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34640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字方塊 4"/>
          <p:cNvSpPr txBox="1"/>
          <p:nvPr/>
        </p:nvSpPr>
        <p:spPr>
          <a:xfrm>
            <a:off x="3547384" y="6095037"/>
            <a:ext cx="21789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b="1" dirty="0" err="1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Mr.Sun</a:t>
            </a:r>
            <a:r>
              <a:rPr lang="en-US" altLang="zh-TW" b="1" dirty="0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 </a:t>
            </a:r>
            <a:r>
              <a:rPr lang="zh-TW" altLang="en-US" b="1" dirty="0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簡報實驗室</a:t>
            </a:r>
            <a:endParaRPr lang="en-US" altLang="zh-TW" b="1" dirty="0" smtClean="0">
              <a:solidFill>
                <a:schemeClr val="bg2">
                  <a:lumMod val="50000"/>
                </a:schemeClr>
              </a:solidFill>
              <a:latin typeface="微軟正黑體" pitchFamily="34" charset="-120"/>
              <a:ea typeface="微軟正黑體" pitchFamily="34" charset="-120"/>
            </a:endParaRPr>
          </a:p>
          <a:p>
            <a:pPr algn="ctr"/>
            <a:r>
              <a:rPr lang="en-US" altLang="zh-TW" dirty="0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TED</a:t>
            </a:r>
            <a:r>
              <a:rPr lang="zh-TW" altLang="en-US" dirty="0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演講分析</a:t>
            </a:r>
            <a:endParaRPr lang="zh-TW" altLang="en-US" dirty="0">
              <a:solidFill>
                <a:schemeClr val="bg2">
                  <a:lumMod val="50000"/>
                </a:schemeClr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98" y="19576"/>
            <a:ext cx="9156806" cy="5641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矩形 3">
            <a:hlinkClick r:id="rId4"/>
          </p:cNvPr>
          <p:cNvSpPr/>
          <p:nvPr>
            <p:custDataLst>
              <p:tags r:id="rId1"/>
            </p:custDataLst>
          </p:nvPr>
        </p:nvSpPr>
        <p:spPr>
          <a:xfrm>
            <a:off x="218" y="76200"/>
            <a:ext cx="9143782" cy="67056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995281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字方塊 4"/>
          <p:cNvSpPr txBox="1"/>
          <p:nvPr/>
        </p:nvSpPr>
        <p:spPr>
          <a:xfrm>
            <a:off x="3547384" y="6095037"/>
            <a:ext cx="21789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b="1" dirty="0" err="1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Mr.Sun</a:t>
            </a:r>
            <a:r>
              <a:rPr lang="en-US" altLang="zh-TW" b="1" dirty="0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 </a:t>
            </a:r>
            <a:r>
              <a:rPr lang="zh-TW" altLang="en-US" b="1" dirty="0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簡報實驗室</a:t>
            </a:r>
            <a:endParaRPr lang="en-US" altLang="zh-TW" b="1" dirty="0" smtClean="0">
              <a:solidFill>
                <a:schemeClr val="bg2">
                  <a:lumMod val="50000"/>
                </a:schemeClr>
              </a:solidFill>
              <a:latin typeface="微軟正黑體" pitchFamily="34" charset="-120"/>
              <a:ea typeface="微軟正黑體" pitchFamily="34" charset="-120"/>
            </a:endParaRPr>
          </a:p>
          <a:p>
            <a:pPr algn="ctr"/>
            <a:r>
              <a:rPr lang="en-US" altLang="zh-TW" dirty="0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TED</a:t>
            </a:r>
            <a:r>
              <a:rPr lang="zh-TW" altLang="en-US" dirty="0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演講分析</a:t>
            </a:r>
            <a:endParaRPr lang="zh-TW" altLang="en-US" dirty="0">
              <a:solidFill>
                <a:schemeClr val="bg2">
                  <a:lumMod val="50000"/>
                </a:schemeClr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98" y="19576"/>
            <a:ext cx="9156806" cy="5641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橢圓形圖說文字 3"/>
          <p:cNvSpPr/>
          <p:nvPr/>
        </p:nvSpPr>
        <p:spPr>
          <a:xfrm>
            <a:off x="4139952" y="620688"/>
            <a:ext cx="4824536" cy="1944216"/>
          </a:xfrm>
          <a:prstGeom prst="wedgeEllipseCallout">
            <a:avLst>
              <a:gd name="adj1" fmla="val -51210"/>
              <a:gd name="adj2" fmla="val 3669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sz="3200" b="1" dirty="0" smtClean="0">
                <a:latin typeface="微軟正黑體" pitchFamily="34" charset="-120"/>
                <a:ea typeface="微軟正黑體" pitchFamily="34" charset="-120"/>
              </a:rPr>
              <a:t>利用問句去引導出效益與</a:t>
            </a:r>
            <a:endParaRPr lang="en-US" altLang="zh-TW" sz="3200" b="1" dirty="0" smtClean="0">
              <a:latin typeface="微軟正黑體" pitchFamily="34" charset="-120"/>
              <a:ea typeface="微軟正黑體" pitchFamily="34" charset="-120"/>
            </a:endParaRPr>
          </a:p>
          <a:p>
            <a:r>
              <a:rPr lang="zh-TW" altLang="en-US" sz="3200" b="1" dirty="0" smtClean="0">
                <a:latin typeface="微軟正黑體" pitchFamily="34" charset="-120"/>
                <a:ea typeface="微軟正黑體" pitchFamily="34" charset="-120"/>
              </a:rPr>
              <a:t>自身故事的開頭</a:t>
            </a:r>
            <a:endParaRPr lang="zh-TW" altLang="en-US" sz="3200" b="1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6" name="橢圓形圖說文字 5"/>
          <p:cNvSpPr/>
          <p:nvPr/>
        </p:nvSpPr>
        <p:spPr>
          <a:xfrm>
            <a:off x="4139952" y="3212976"/>
            <a:ext cx="4824536" cy="1944216"/>
          </a:xfrm>
          <a:prstGeom prst="wedgeEllipseCallout">
            <a:avLst>
              <a:gd name="adj1" fmla="val -51210"/>
              <a:gd name="adj2" fmla="val 3669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3600" b="1" dirty="0" smtClean="0">
                <a:latin typeface="微軟正黑體" pitchFamily="34" charset="-120"/>
                <a:ea typeface="微軟正黑體" pitchFamily="34" charset="-120"/>
              </a:rPr>
              <a:t>從這你就看出</a:t>
            </a:r>
            <a:r>
              <a:rPr lang="en-US" altLang="zh-TW" sz="3600" b="1" dirty="0" smtClean="0">
                <a:latin typeface="微軟正黑體" pitchFamily="34" charset="-120"/>
                <a:ea typeface="微軟正黑體" pitchFamily="34" charset="-120"/>
              </a:rPr>
              <a:t>, </a:t>
            </a:r>
            <a:r>
              <a:rPr lang="zh-TW" altLang="en-US" sz="3600" b="1" dirty="0" smtClean="0">
                <a:latin typeface="微軟正黑體" pitchFamily="34" charset="-120"/>
                <a:ea typeface="微軟正黑體" pitchFamily="34" charset="-120"/>
              </a:rPr>
              <a:t>這活潑的演講中</a:t>
            </a:r>
            <a:r>
              <a:rPr lang="en-US" altLang="zh-TW" sz="3600" b="1" dirty="0" smtClean="0">
                <a:latin typeface="微軟正黑體" pitchFamily="34" charset="-120"/>
                <a:ea typeface="微軟正黑體" pitchFamily="34" charset="-120"/>
              </a:rPr>
              <a:t>, </a:t>
            </a:r>
            <a:r>
              <a:rPr lang="zh-TW" altLang="en-US" sz="3600" b="1" dirty="0" smtClean="0">
                <a:latin typeface="微軟正黑體" pitchFamily="34" charset="-120"/>
                <a:ea typeface="微軟正黑體" pitchFamily="34" charset="-120"/>
              </a:rPr>
              <a:t>沒有一句廢話</a:t>
            </a:r>
            <a:endParaRPr lang="zh-TW" altLang="en-US" sz="3600" b="1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7" name="矩形 6">
            <a:hlinkClick r:id="rId4"/>
          </p:cNvPr>
          <p:cNvSpPr/>
          <p:nvPr>
            <p:custDataLst>
              <p:tags r:id="rId1"/>
            </p:custDataLst>
          </p:nvPr>
        </p:nvSpPr>
        <p:spPr>
          <a:xfrm>
            <a:off x="218" y="76200"/>
            <a:ext cx="9143782" cy="67056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763200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字方塊 4"/>
          <p:cNvSpPr txBox="1"/>
          <p:nvPr/>
        </p:nvSpPr>
        <p:spPr>
          <a:xfrm>
            <a:off x="3547384" y="6095037"/>
            <a:ext cx="21789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b="1" dirty="0" err="1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Mr.Sun</a:t>
            </a:r>
            <a:r>
              <a:rPr lang="en-US" altLang="zh-TW" b="1" dirty="0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 </a:t>
            </a:r>
            <a:r>
              <a:rPr lang="zh-TW" altLang="en-US" b="1" dirty="0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簡報實驗室</a:t>
            </a:r>
            <a:endParaRPr lang="en-US" altLang="zh-TW" b="1" dirty="0" smtClean="0">
              <a:solidFill>
                <a:schemeClr val="bg2">
                  <a:lumMod val="50000"/>
                </a:schemeClr>
              </a:solidFill>
              <a:latin typeface="微軟正黑體" pitchFamily="34" charset="-120"/>
              <a:ea typeface="微軟正黑體" pitchFamily="34" charset="-120"/>
            </a:endParaRPr>
          </a:p>
          <a:p>
            <a:pPr algn="ctr"/>
            <a:r>
              <a:rPr lang="en-US" altLang="zh-TW" dirty="0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TED</a:t>
            </a:r>
            <a:r>
              <a:rPr lang="zh-TW" altLang="en-US" dirty="0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演講分析</a:t>
            </a:r>
            <a:endParaRPr lang="zh-TW" altLang="en-US" dirty="0">
              <a:solidFill>
                <a:schemeClr val="bg2">
                  <a:lumMod val="50000"/>
                </a:schemeClr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15612" cy="5661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矩形 3">
            <a:hlinkClick r:id="rId4"/>
          </p:cNvPr>
          <p:cNvSpPr/>
          <p:nvPr>
            <p:custDataLst>
              <p:tags r:id="rId1"/>
            </p:custDataLst>
          </p:nvPr>
        </p:nvSpPr>
        <p:spPr>
          <a:xfrm>
            <a:off x="218" y="76200"/>
            <a:ext cx="9143782" cy="67056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617618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字方塊 4"/>
          <p:cNvSpPr txBox="1"/>
          <p:nvPr/>
        </p:nvSpPr>
        <p:spPr>
          <a:xfrm>
            <a:off x="3547384" y="6095037"/>
            <a:ext cx="21789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b="1" dirty="0" err="1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Mr.Sun</a:t>
            </a:r>
            <a:r>
              <a:rPr lang="en-US" altLang="zh-TW" b="1" dirty="0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 </a:t>
            </a:r>
            <a:r>
              <a:rPr lang="zh-TW" altLang="en-US" b="1" dirty="0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簡報實驗室</a:t>
            </a:r>
            <a:endParaRPr lang="en-US" altLang="zh-TW" b="1" dirty="0" smtClean="0">
              <a:solidFill>
                <a:schemeClr val="bg2">
                  <a:lumMod val="50000"/>
                </a:schemeClr>
              </a:solidFill>
              <a:latin typeface="微軟正黑體" pitchFamily="34" charset="-120"/>
              <a:ea typeface="微軟正黑體" pitchFamily="34" charset="-120"/>
            </a:endParaRPr>
          </a:p>
          <a:p>
            <a:pPr algn="ctr"/>
            <a:r>
              <a:rPr lang="en-US" altLang="zh-TW" dirty="0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TED</a:t>
            </a:r>
            <a:r>
              <a:rPr lang="zh-TW" altLang="en-US" dirty="0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演講分析</a:t>
            </a:r>
            <a:endParaRPr lang="zh-TW" altLang="en-US" dirty="0">
              <a:solidFill>
                <a:schemeClr val="bg2">
                  <a:lumMod val="50000"/>
                </a:schemeClr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15612" cy="5661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橢圓形圖說文字 3"/>
          <p:cNvSpPr/>
          <p:nvPr/>
        </p:nvSpPr>
        <p:spPr>
          <a:xfrm>
            <a:off x="4319464" y="548680"/>
            <a:ext cx="4824536" cy="1944216"/>
          </a:xfrm>
          <a:prstGeom prst="wedgeEllipseCallout">
            <a:avLst>
              <a:gd name="adj1" fmla="val -51210"/>
              <a:gd name="adj2" fmla="val 3669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3600" b="1" dirty="0" smtClean="0">
                <a:latin typeface="微軟正黑體" pitchFamily="34" charset="-120"/>
                <a:ea typeface="微軟正黑體" pitchFamily="34" charset="-120"/>
              </a:rPr>
              <a:t>利用 幽默作</a:t>
            </a:r>
            <a:endParaRPr lang="en-US" altLang="zh-TW" sz="3600" b="1" dirty="0" smtClean="0">
              <a:latin typeface="微軟正黑體" pitchFamily="34" charset="-120"/>
              <a:ea typeface="微軟正黑體" pitchFamily="34" charset="-120"/>
            </a:endParaRPr>
          </a:p>
          <a:p>
            <a:pPr algn="ctr"/>
            <a:r>
              <a:rPr lang="zh-TW" altLang="en-US" sz="3600" b="1" dirty="0" smtClean="0">
                <a:latin typeface="微軟正黑體" pitchFamily="34" charset="-120"/>
                <a:ea typeface="微軟正黑體" pitchFamily="34" charset="-120"/>
              </a:rPr>
              <a:t>故事間的串接</a:t>
            </a:r>
            <a:endParaRPr lang="zh-TW" altLang="en-US" sz="3600" b="1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6" name="橢圓形圖說文字 5"/>
          <p:cNvSpPr/>
          <p:nvPr/>
        </p:nvSpPr>
        <p:spPr>
          <a:xfrm>
            <a:off x="4355976" y="2852936"/>
            <a:ext cx="4824536" cy="1944216"/>
          </a:xfrm>
          <a:prstGeom prst="wedgeEllipseCallout">
            <a:avLst>
              <a:gd name="adj1" fmla="val -51210"/>
              <a:gd name="adj2" fmla="val 3669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自身故事</a:t>
            </a:r>
            <a:endParaRPr lang="en-US" altLang="zh-TW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itchFamily="34" charset="-120"/>
              <a:ea typeface="微軟正黑體" pitchFamily="34" charset="-120"/>
            </a:endParaRPr>
          </a:p>
          <a:p>
            <a:pPr algn="ctr"/>
            <a:r>
              <a:rPr lang="en-US" altLang="zh-TW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[100%</a:t>
            </a:r>
            <a:r>
              <a:rPr lang="zh-TW" alt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的純度</a:t>
            </a:r>
            <a:r>
              <a:rPr lang="en-US" altLang="zh-TW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]</a:t>
            </a:r>
            <a:endParaRPr lang="zh-TW" alt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7" name="矩形 6">
            <a:hlinkClick r:id="rId4"/>
          </p:cNvPr>
          <p:cNvSpPr/>
          <p:nvPr>
            <p:custDataLst>
              <p:tags r:id="rId1"/>
            </p:custDataLst>
          </p:nvPr>
        </p:nvSpPr>
        <p:spPr>
          <a:xfrm>
            <a:off x="218" y="76200"/>
            <a:ext cx="9143782" cy="67056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692832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字方塊 4"/>
          <p:cNvSpPr txBox="1"/>
          <p:nvPr/>
        </p:nvSpPr>
        <p:spPr>
          <a:xfrm>
            <a:off x="3547384" y="6095037"/>
            <a:ext cx="21789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b="1" dirty="0" err="1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Mr.Sun</a:t>
            </a:r>
            <a:r>
              <a:rPr lang="en-US" altLang="zh-TW" b="1" dirty="0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 </a:t>
            </a:r>
            <a:r>
              <a:rPr lang="zh-TW" altLang="en-US" b="1" dirty="0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簡報實驗室</a:t>
            </a:r>
            <a:endParaRPr lang="en-US" altLang="zh-TW" b="1" dirty="0" smtClean="0">
              <a:solidFill>
                <a:schemeClr val="bg2">
                  <a:lumMod val="50000"/>
                </a:schemeClr>
              </a:solidFill>
              <a:latin typeface="微軟正黑體" pitchFamily="34" charset="-120"/>
              <a:ea typeface="微軟正黑體" pitchFamily="34" charset="-120"/>
            </a:endParaRPr>
          </a:p>
          <a:p>
            <a:pPr algn="ctr"/>
            <a:r>
              <a:rPr lang="en-US" altLang="zh-TW" dirty="0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TED</a:t>
            </a:r>
            <a:r>
              <a:rPr lang="zh-TW" altLang="en-US" dirty="0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演講分析</a:t>
            </a:r>
            <a:endParaRPr lang="zh-TW" altLang="en-US" dirty="0">
              <a:solidFill>
                <a:schemeClr val="bg2">
                  <a:lumMod val="50000"/>
                </a:schemeClr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2768" cy="5805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矩形 3">
            <a:hlinkClick r:id="rId4"/>
          </p:cNvPr>
          <p:cNvSpPr/>
          <p:nvPr>
            <p:custDataLst>
              <p:tags r:id="rId1"/>
            </p:custDataLst>
          </p:nvPr>
        </p:nvSpPr>
        <p:spPr>
          <a:xfrm>
            <a:off x="218" y="76200"/>
            <a:ext cx="9143782" cy="67056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318409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字方塊 4"/>
          <p:cNvSpPr txBox="1"/>
          <p:nvPr/>
        </p:nvSpPr>
        <p:spPr>
          <a:xfrm>
            <a:off x="3547384" y="6095037"/>
            <a:ext cx="21789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b="1" dirty="0" err="1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Mr.Sun</a:t>
            </a:r>
            <a:r>
              <a:rPr lang="en-US" altLang="zh-TW" b="1" dirty="0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 </a:t>
            </a:r>
            <a:r>
              <a:rPr lang="zh-TW" altLang="en-US" b="1" dirty="0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簡報實驗室</a:t>
            </a:r>
            <a:endParaRPr lang="en-US" altLang="zh-TW" b="1" dirty="0" smtClean="0">
              <a:solidFill>
                <a:schemeClr val="bg2">
                  <a:lumMod val="50000"/>
                </a:schemeClr>
              </a:solidFill>
              <a:latin typeface="微軟正黑體" pitchFamily="34" charset="-120"/>
              <a:ea typeface="微軟正黑體" pitchFamily="34" charset="-120"/>
            </a:endParaRPr>
          </a:p>
          <a:p>
            <a:pPr algn="ctr"/>
            <a:r>
              <a:rPr lang="en-US" altLang="zh-TW" dirty="0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TED</a:t>
            </a:r>
            <a:r>
              <a:rPr lang="zh-TW" altLang="en-US" dirty="0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演講分析</a:t>
            </a:r>
            <a:endParaRPr lang="zh-TW" altLang="en-US" dirty="0">
              <a:solidFill>
                <a:schemeClr val="bg2">
                  <a:lumMod val="50000"/>
                </a:schemeClr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2768" cy="5805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橢圓形圖說文字 3"/>
          <p:cNvSpPr/>
          <p:nvPr/>
        </p:nvSpPr>
        <p:spPr>
          <a:xfrm>
            <a:off x="4355976" y="2852936"/>
            <a:ext cx="4824536" cy="1944216"/>
          </a:xfrm>
          <a:prstGeom prst="wedgeEllipseCallout">
            <a:avLst>
              <a:gd name="adj1" fmla="val -51210"/>
              <a:gd name="adj2" fmla="val 3669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3600" b="1" dirty="0" smtClean="0">
                <a:latin typeface="微軟正黑體" pitchFamily="34" charset="-120"/>
                <a:ea typeface="微軟正黑體" pitchFamily="34" charset="-120"/>
              </a:rPr>
              <a:t>自身故事</a:t>
            </a:r>
            <a:r>
              <a:rPr lang="en-US" altLang="zh-TW" sz="3600" b="1" dirty="0" smtClean="0">
                <a:latin typeface="微軟正黑體" pitchFamily="34" charset="-120"/>
                <a:ea typeface="微軟正黑體" pitchFamily="34" charset="-120"/>
              </a:rPr>
              <a:t/>
            </a:r>
            <a:br>
              <a:rPr lang="en-US" altLang="zh-TW" sz="3600" b="1" dirty="0" smtClean="0">
                <a:latin typeface="微軟正黑體" pitchFamily="34" charset="-120"/>
                <a:ea typeface="微軟正黑體" pitchFamily="34" charset="-120"/>
              </a:rPr>
            </a:br>
            <a:r>
              <a:rPr lang="en-US" altLang="zh-TW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[100%</a:t>
            </a:r>
            <a:r>
              <a:rPr lang="zh-TW" alt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的純度</a:t>
            </a:r>
            <a:r>
              <a:rPr lang="en-US" altLang="zh-TW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]</a:t>
            </a:r>
            <a:endParaRPr lang="zh-TW" alt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6" name="矩形 5">
            <a:hlinkClick r:id="rId4"/>
          </p:cNvPr>
          <p:cNvSpPr/>
          <p:nvPr>
            <p:custDataLst>
              <p:tags r:id="rId1"/>
            </p:custDataLst>
          </p:nvPr>
        </p:nvSpPr>
        <p:spPr>
          <a:xfrm>
            <a:off x="218" y="76200"/>
            <a:ext cx="9143782" cy="67056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901902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字方塊 4"/>
          <p:cNvSpPr txBox="1"/>
          <p:nvPr/>
        </p:nvSpPr>
        <p:spPr>
          <a:xfrm>
            <a:off x="3547384" y="6095037"/>
            <a:ext cx="21789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b="1" dirty="0" err="1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Mr.Sun</a:t>
            </a:r>
            <a:r>
              <a:rPr lang="en-US" altLang="zh-TW" b="1" dirty="0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 </a:t>
            </a:r>
            <a:r>
              <a:rPr lang="zh-TW" altLang="en-US" b="1" dirty="0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簡報實驗室</a:t>
            </a:r>
            <a:endParaRPr lang="en-US" altLang="zh-TW" b="1" dirty="0" smtClean="0">
              <a:solidFill>
                <a:schemeClr val="bg2">
                  <a:lumMod val="50000"/>
                </a:schemeClr>
              </a:solidFill>
              <a:latin typeface="微軟正黑體" pitchFamily="34" charset="-120"/>
              <a:ea typeface="微軟正黑體" pitchFamily="34" charset="-120"/>
            </a:endParaRPr>
          </a:p>
          <a:p>
            <a:pPr algn="ctr"/>
            <a:r>
              <a:rPr lang="en-US" altLang="zh-TW" dirty="0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TED</a:t>
            </a:r>
            <a:r>
              <a:rPr lang="zh-TW" altLang="en-US" dirty="0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演講分析</a:t>
            </a:r>
            <a:endParaRPr lang="zh-TW" altLang="en-US" dirty="0">
              <a:solidFill>
                <a:schemeClr val="bg2">
                  <a:lumMod val="50000"/>
                </a:schemeClr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5529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矩形 3">
            <a:hlinkClick r:id="rId4"/>
          </p:cNvPr>
          <p:cNvSpPr/>
          <p:nvPr>
            <p:custDataLst>
              <p:tags r:id="rId1"/>
            </p:custDataLst>
          </p:nvPr>
        </p:nvSpPr>
        <p:spPr>
          <a:xfrm>
            <a:off x="218" y="76200"/>
            <a:ext cx="9143782" cy="67056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318409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字方塊 4"/>
          <p:cNvSpPr txBox="1"/>
          <p:nvPr/>
        </p:nvSpPr>
        <p:spPr>
          <a:xfrm>
            <a:off x="3547384" y="6095037"/>
            <a:ext cx="21789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b="1" dirty="0" err="1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Mr.Sun</a:t>
            </a:r>
            <a:r>
              <a:rPr lang="en-US" altLang="zh-TW" b="1" dirty="0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 </a:t>
            </a:r>
            <a:r>
              <a:rPr lang="zh-TW" altLang="en-US" b="1" dirty="0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簡報實驗室</a:t>
            </a:r>
            <a:endParaRPr lang="en-US" altLang="zh-TW" b="1" dirty="0" smtClean="0">
              <a:solidFill>
                <a:schemeClr val="bg2">
                  <a:lumMod val="50000"/>
                </a:schemeClr>
              </a:solidFill>
              <a:latin typeface="微軟正黑體" pitchFamily="34" charset="-120"/>
              <a:ea typeface="微軟正黑體" pitchFamily="34" charset="-120"/>
            </a:endParaRPr>
          </a:p>
          <a:p>
            <a:pPr algn="ctr"/>
            <a:r>
              <a:rPr lang="en-US" altLang="zh-TW" dirty="0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TED</a:t>
            </a:r>
            <a:r>
              <a:rPr lang="zh-TW" altLang="en-US" dirty="0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演講分析</a:t>
            </a:r>
            <a:endParaRPr lang="zh-TW" altLang="en-US" dirty="0">
              <a:solidFill>
                <a:schemeClr val="bg2">
                  <a:lumMod val="50000"/>
                </a:schemeClr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5529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橢圓形圖說文字 3"/>
          <p:cNvSpPr/>
          <p:nvPr/>
        </p:nvSpPr>
        <p:spPr>
          <a:xfrm>
            <a:off x="4367830" y="2636912"/>
            <a:ext cx="4824536" cy="1944216"/>
          </a:xfrm>
          <a:prstGeom prst="wedgeEllipseCallout">
            <a:avLst>
              <a:gd name="adj1" fmla="val -51210"/>
              <a:gd name="adj2" fmla="val 3669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結尾</a:t>
            </a:r>
            <a:r>
              <a:rPr lang="en-US" altLang="zh-TW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=</a:t>
            </a:r>
            <a:endParaRPr lang="en-US" altLang="zh-TW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itchFamily="34" charset="-120"/>
              <a:ea typeface="微軟正黑體" pitchFamily="34" charset="-120"/>
            </a:endParaRPr>
          </a:p>
          <a:p>
            <a:pPr algn="ctr"/>
            <a:r>
              <a:rPr lang="zh-TW" alt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問句</a:t>
            </a:r>
            <a:r>
              <a:rPr lang="en-US" altLang="zh-TW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+</a:t>
            </a:r>
            <a:r>
              <a:rPr lang="zh-TW" alt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定位</a:t>
            </a:r>
            <a:r>
              <a:rPr lang="en-US" altLang="zh-TW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+</a:t>
            </a:r>
            <a:r>
              <a:rPr lang="zh-TW" alt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期望</a:t>
            </a:r>
            <a:endParaRPr lang="zh-TW" alt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6" name="橢圓形圖說文字 5"/>
          <p:cNvSpPr/>
          <p:nvPr/>
        </p:nvSpPr>
        <p:spPr>
          <a:xfrm>
            <a:off x="4572000" y="476672"/>
            <a:ext cx="4824536" cy="1944216"/>
          </a:xfrm>
          <a:prstGeom prst="wedgeEllipseCallout">
            <a:avLst>
              <a:gd name="adj1" fmla="val -51210"/>
              <a:gd name="adj2" fmla="val 3669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4800" b="1" dirty="0" smtClean="0">
                <a:latin typeface="微軟正黑體" pitchFamily="34" charset="-120"/>
                <a:ea typeface="微軟正黑體" pitchFamily="34" charset="-120"/>
              </a:rPr>
              <a:t>幽默之後的</a:t>
            </a:r>
            <a:endParaRPr lang="en-US" altLang="zh-TW" sz="4800" b="1" dirty="0" smtClean="0">
              <a:latin typeface="微軟正黑體" pitchFamily="34" charset="-120"/>
              <a:ea typeface="微軟正黑體" pitchFamily="34" charset="-120"/>
            </a:endParaRPr>
          </a:p>
          <a:p>
            <a:pPr algn="ctr"/>
            <a:r>
              <a:rPr lang="zh-TW" altLang="en-US" sz="4800" b="1" dirty="0" smtClean="0">
                <a:latin typeface="微軟正黑體" pitchFamily="34" charset="-120"/>
                <a:ea typeface="微軟正黑體" pitchFamily="34" charset="-120"/>
              </a:rPr>
              <a:t>省</a:t>
            </a:r>
            <a:r>
              <a:rPr lang="zh-TW" altLang="en-US" sz="4800" b="1" dirty="0">
                <a:latin typeface="微軟正黑體" pitchFamily="34" charset="-120"/>
                <a:ea typeface="微軟正黑體" pitchFamily="34" charset="-120"/>
              </a:rPr>
              <a:t>思</a:t>
            </a:r>
            <a:endParaRPr lang="zh-TW" altLang="en-US" sz="4400" b="1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7" name="矩形 6">
            <a:hlinkClick r:id="rId4"/>
          </p:cNvPr>
          <p:cNvSpPr/>
          <p:nvPr>
            <p:custDataLst>
              <p:tags r:id="rId1"/>
            </p:custDataLst>
          </p:nvPr>
        </p:nvSpPr>
        <p:spPr>
          <a:xfrm>
            <a:off x="218" y="76200"/>
            <a:ext cx="9143782" cy="67056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668463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字方塊 3"/>
          <p:cNvSpPr txBox="1"/>
          <p:nvPr/>
        </p:nvSpPr>
        <p:spPr>
          <a:xfrm>
            <a:off x="581352" y="2229832"/>
            <a:ext cx="7879080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0000" b="1" dirty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讓故事不孤單</a:t>
            </a:r>
          </a:p>
        </p:txBody>
      </p:sp>
      <p:sp>
        <p:nvSpPr>
          <p:cNvPr id="5" name="文字方塊 4"/>
          <p:cNvSpPr txBox="1"/>
          <p:nvPr/>
        </p:nvSpPr>
        <p:spPr>
          <a:xfrm>
            <a:off x="3547384" y="5805264"/>
            <a:ext cx="21789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b="1" dirty="0" err="1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Mr.Sun</a:t>
            </a:r>
            <a:r>
              <a:rPr lang="en-US" altLang="zh-TW" b="1" dirty="0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 </a:t>
            </a:r>
            <a:r>
              <a:rPr lang="zh-TW" altLang="en-US" b="1" dirty="0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簡報實驗室</a:t>
            </a:r>
            <a:endParaRPr lang="en-US" altLang="zh-TW" b="1" dirty="0" smtClean="0">
              <a:solidFill>
                <a:schemeClr val="bg2">
                  <a:lumMod val="50000"/>
                </a:schemeClr>
              </a:solidFill>
              <a:latin typeface="微軟正黑體" pitchFamily="34" charset="-120"/>
              <a:ea typeface="微軟正黑體" pitchFamily="34" charset="-120"/>
            </a:endParaRPr>
          </a:p>
          <a:p>
            <a:pPr algn="ctr"/>
            <a:r>
              <a:rPr lang="en-US" altLang="zh-TW" dirty="0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TED</a:t>
            </a:r>
            <a:r>
              <a:rPr lang="zh-TW" altLang="en-US" dirty="0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演講分析</a:t>
            </a:r>
            <a:endParaRPr lang="zh-TW" altLang="en-US" dirty="0">
              <a:solidFill>
                <a:schemeClr val="bg2">
                  <a:lumMod val="50000"/>
                </a:schemeClr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grpSp>
        <p:nvGrpSpPr>
          <p:cNvPr id="6" name="群組 5"/>
          <p:cNvGrpSpPr/>
          <p:nvPr/>
        </p:nvGrpSpPr>
        <p:grpSpPr>
          <a:xfrm>
            <a:off x="755576" y="836712"/>
            <a:ext cx="3416320" cy="1296343"/>
            <a:chOff x="6300192" y="2708920"/>
            <a:chExt cx="3416320" cy="1296343"/>
          </a:xfrm>
        </p:grpSpPr>
        <p:sp>
          <p:nvSpPr>
            <p:cNvPr id="2" name="矩形 1"/>
            <p:cNvSpPr/>
            <p:nvPr/>
          </p:nvSpPr>
          <p:spPr>
            <a:xfrm>
              <a:off x="6300192" y="2708920"/>
              <a:ext cx="2492990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TW" altLang="en-US" sz="3600" b="1" dirty="0">
                  <a:solidFill>
                    <a:schemeClr val="bg2"/>
                  </a:solidFill>
                  <a:latin typeface="微軟正黑體" pitchFamily="34" charset="-120"/>
                  <a:ea typeface="微軟正黑體" pitchFamily="34" charset="-120"/>
                </a:rPr>
                <a:t>一場好演講</a:t>
              </a:r>
            </a:p>
          </p:txBody>
        </p:sp>
        <p:sp>
          <p:nvSpPr>
            <p:cNvPr id="3" name="矩形 2"/>
            <p:cNvSpPr/>
            <p:nvPr/>
          </p:nvSpPr>
          <p:spPr>
            <a:xfrm>
              <a:off x="6300192" y="3358932"/>
              <a:ext cx="3416320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TW" altLang="en-US" sz="3600" b="1" dirty="0" smtClean="0">
                  <a:solidFill>
                    <a:schemeClr val="bg2"/>
                  </a:solidFill>
                  <a:latin typeface="微軟正黑體" pitchFamily="34" charset="-120"/>
                  <a:ea typeface="微軟正黑體" pitchFamily="34" charset="-120"/>
                </a:rPr>
                <a:t>充滿力道的原因</a:t>
              </a:r>
              <a:endParaRPr lang="zh-TW" altLang="en-US" sz="3600" b="1" dirty="0">
                <a:solidFill>
                  <a:schemeClr val="bg2"/>
                </a:solidFill>
                <a:latin typeface="微軟正黑體" pitchFamily="34" charset="-120"/>
                <a:ea typeface="微軟正黑體" pitchFamily="34" charset="-120"/>
              </a:endParaRPr>
            </a:p>
          </p:txBody>
        </p:sp>
      </p:grpSp>
      <p:sp>
        <p:nvSpPr>
          <p:cNvPr id="7" name="矩形 6">
            <a:hlinkClick r:id="rId3"/>
          </p:cNvPr>
          <p:cNvSpPr/>
          <p:nvPr>
            <p:custDataLst>
              <p:tags r:id="rId1"/>
            </p:custDataLst>
          </p:nvPr>
        </p:nvSpPr>
        <p:spPr>
          <a:xfrm>
            <a:off x="218" y="76200"/>
            <a:ext cx="9143782" cy="67056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262067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字方塊 3"/>
          <p:cNvSpPr txBox="1"/>
          <p:nvPr/>
        </p:nvSpPr>
        <p:spPr>
          <a:xfrm>
            <a:off x="579318" y="2133055"/>
            <a:ext cx="6596678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0000" b="1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系統化訊息</a:t>
            </a:r>
            <a:endParaRPr lang="en-US" altLang="zh-TW" sz="10000" b="1" dirty="0" smtClean="0">
              <a:solidFill>
                <a:schemeClr val="bg1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3547384" y="5805264"/>
            <a:ext cx="21789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b="1" dirty="0" err="1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Mr.Sun</a:t>
            </a:r>
            <a:r>
              <a:rPr lang="en-US" altLang="zh-TW" b="1" dirty="0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 </a:t>
            </a:r>
            <a:r>
              <a:rPr lang="zh-TW" altLang="en-US" b="1" dirty="0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簡報實驗室</a:t>
            </a:r>
            <a:endParaRPr lang="en-US" altLang="zh-TW" b="1" dirty="0" smtClean="0">
              <a:solidFill>
                <a:schemeClr val="bg2">
                  <a:lumMod val="50000"/>
                </a:schemeClr>
              </a:solidFill>
              <a:latin typeface="微軟正黑體" pitchFamily="34" charset="-120"/>
              <a:ea typeface="微軟正黑體" pitchFamily="34" charset="-120"/>
            </a:endParaRPr>
          </a:p>
          <a:p>
            <a:pPr algn="ctr"/>
            <a:r>
              <a:rPr lang="en-US" altLang="zh-TW" dirty="0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TED</a:t>
            </a:r>
            <a:r>
              <a:rPr lang="zh-TW" altLang="en-US" dirty="0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演講分析</a:t>
            </a:r>
            <a:endParaRPr lang="zh-TW" altLang="en-US" dirty="0">
              <a:solidFill>
                <a:schemeClr val="bg2">
                  <a:lumMod val="50000"/>
                </a:schemeClr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grpSp>
        <p:nvGrpSpPr>
          <p:cNvPr id="6" name="群組 5"/>
          <p:cNvGrpSpPr/>
          <p:nvPr/>
        </p:nvGrpSpPr>
        <p:grpSpPr>
          <a:xfrm>
            <a:off x="755576" y="836712"/>
            <a:ext cx="3416320" cy="1296343"/>
            <a:chOff x="6300192" y="2708920"/>
            <a:chExt cx="3416320" cy="1296343"/>
          </a:xfrm>
        </p:grpSpPr>
        <p:sp>
          <p:nvSpPr>
            <p:cNvPr id="2" name="矩形 1"/>
            <p:cNvSpPr/>
            <p:nvPr/>
          </p:nvSpPr>
          <p:spPr>
            <a:xfrm>
              <a:off x="6300192" y="2708920"/>
              <a:ext cx="2492990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TW" altLang="en-US" sz="3600" b="1" dirty="0">
                  <a:solidFill>
                    <a:schemeClr val="bg2"/>
                  </a:solidFill>
                  <a:latin typeface="微軟正黑體" pitchFamily="34" charset="-120"/>
                  <a:ea typeface="微軟正黑體" pitchFamily="34" charset="-120"/>
                </a:rPr>
                <a:t>一場好演講</a:t>
              </a:r>
            </a:p>
          </p:txBody>
        </p:sp>
        <p:sp>
          <p:nvSpPr>
            <p:cNvPr id="3" name="矩形 2"/>
            <p:cNvSpPr/>
            <p:nvPr/>
          </p:nvSpPr>
          <p:spPr>
            <a:xfrm>
              <a:off x="6300192" y="3358932"/>
              <a:ext cx="3416320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TW" altLang="en-US" sz="3600" b="1" dirty="0" smtClean="0">
                  <a:solidFill>
                    <a:schemeClr val="bg2"/>
                  </a:solidFill>
                  <a:latin typeface="微軟正黑體" pitchFamily="34" charset="-120"/>
                  <a:ea typeface="微軟正黑體" pitchFamily="34" charset="-120"/>
                </a:rPr>
                <a:t>充滿力道的原因</a:t>
              </a:r>
              <a:endParaRPr lang="zh-TW" altLang="en-US" sz="3600" b="1" dirty="0">
                <a:solidFill>
                  <a:schemeClr val="bg2"/>
                </a:solidFill>
                <a:latin typeface="微軟正黑體" pitchFamily="34" charset="-120"/>
                <a:ea typeface="微軟正黑體" pitchFamily="34" charset="-120"/>
              </a:endParaRPr>
            </a:p>
          </p:txBody>
        </p:sp>
      </p:grpSp>
      <p:sp>
        <p:nvSpPr>
          <p:cNvPr id="7" name="矩形 6">
            <a:hlinkClick r:id="rId3"/>
          </p:cNvPr>
          <p:cNvSpPr/>
          <p:nvPr>
            <p:custDataLst>
              <p:tags r:id="rId1"/>
            </p:custDataLst>
          </p:nvPr>
        </p:nvSpPr>
        <p:spPr>
          <a:xfrm>
            <a:off x="218" y="76200"/>
            <a:ext cx="9143782" cy="67056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761056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字方塊 3"/>
          <p:cNvSpPr txBox="1"/>
          <p:nvPr/>
        </p:nvSpPr>
        <p:spPr>
          <a:xfrm>
            <a:off x="351586" y="1340767"/>
            <a:ext cx="6596678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0000" b="1" dirty="0" smtClean="0">
                <a:solidFill>
                  <a:schemeClr val="bg2"/>
                </a:solidFill>
                <a:latin typeface="微軟正黑體" pitchFamily="34" charset="-120"/>
                <a:ea typeface="微軟正黑體" pitchFamily="34" charset="-120"/>
              </a:rPr>
              <a:t>我們</a:t>
            </a:r>
            <a:r>
              <a:rPr lang="zh-TW" altLang="en-US" sz="100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無法</a:t>
            </a:r>
            <a:r>
              <a:rPr lang="zh-TW" altLang="en-US" sz="10000" b="1" dirty="0" smtClean="0">
                <a:solidFill>
                  <a:schemeClr val="bg2"/>
                </a:solidFill>
                <a:latin typeface="微軟正黑體" pitchFamily="34" charset="-120"/>
                <a:ea typeface="微軟正黑體" pitchFamily="34" charset="-120"/>
              </a:rPr>
              <a:t>用</a:t>
            </a:r>
            <a:endParaRPr lang="en-US" altLang="zh-TW" sz="10000" b="1" dirty="0" smtClean="0">
              <a:solidFill>
                <a:schemeClr val="bg2"/>
              </a:solidFill>
              <a:latin typeface="微軟正黑體" pitchFamily="34" charset="-120"/>
              <a:ea typeface="微軟正黑體" pitchFamily="34" charset="-120"/>
            </a:endParaRPr>
          </a:p>
          <a:p>
            <a:r>
              <a:rPr lang="zh-TW" altLang="en-US" sz="10000" b="1" dirty="0" smtClean="0">
                <a:solidFill>
                  <a:schemeClr val="bg2"/>
                </a:solidFill>
                <a:latin typeface="微軟正黑體" pitchFamily="34" charset="-120"/>
                <a:ea typeface="微軟正黑體" pitchFamily="34" charset="-120"/>
              </a:rPr>
              <a:t>感覺說出</a:t>
            </a:r>
            <a:endParaRPr lang="zh-TW" altLang="en-US" sz="10000" b="1" dirty="0">
              <a:solidFill>
                <a:schemeClr val="bg2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3547384" y="5805264"/>
            <a:ext cx="21789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b="1" dirty="0" err="1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Mr.Sun</a:t>
            </a:r>
            <a:r>
              <a:rPr lang="en-US" altLang="zh-TW" b="1" dirty="0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 </a:t>
            </a:r>
            <a:r>
              <a:rPr lang="zh-TW" altLang="en-US" b="1" dirty="0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簡報實驗室</a:t>
            </a:r>
            <a:endParaRPr lang="en-US" altLang="zh-TW" b="1" dirty="0" smtClean="0">
              <a:solidFill>
                <a:schemeClr val="bg2">
                  <a:lumMod val="50000"/>
                </a:schemeClr>
              </a:solidFill>
              <a:latin typeface="微軟正黑體" pitchFamily="34" charset="-120"/>
              <a:ea typeface="微軟正黑體" pitchFamily="34" charset="-120"/>
            </a:endParaRPr>
          </a:p>
          <a:p>
            <a:pPr algn="ctr"/>
            <a:r>
              <a:rPr lang="en-US" altLang="zh-TW" dirty="0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TED</a:t>
            </a:r>
            <a:r>
              <a:rPr lang="zh-TW" altLang="en-US" dirty="0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演講分析</a:t>
            </a:r>
            <a:endParaRPr lang="zh-TW" altLang="en-US" dirty="0">
              <a:solidFill>
                <a:schemeClr val="bg2">
                  <a:lumMod val="50000"/>
                </a:schemeClr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grpSp>
        <p:nvGrpSpPr>
          <p:cNvPr id="6" name="群組 5"/>
          <p:cNvGrpSpPr/>
          <p:nvPr/>
        </p:nvGrpSpPr>
        <p:grpSpPr>
          <a:xfrm>
            <a:off x="5476160" y="3032085"/>
            <a:ext cx="3416320" cy="1296343"/>
            <a:chOff x="6300192" y="2708920"/>
            <a:chExt cx="3416320" cy="1296343"/>
          </a:xfrm>
        </p:grpSpPr>
        <p:sp>
          <p:nvSpPr>
            <p:cNvPr id="2" name="矩形 1"/>
            <p:cNvSpPr/>
            <p:nvPr/>
          </p:nvSpPr>
          <p:spPr>
            <a:xfrm>
              <a:off x="6300192" y="2708920"/>
              <a:ext cx="2492990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TW" altLang="en-US" sz="3600" b="1" dirty="0">
                  <a:solidFill>
                    <a:schemeClr val="bg2"/>
                  </a:solidFill>
                  <a:latin typeface="微軟正黑體" pitchFamily="34" charset="-120"/>
                  <a:ea typeface="微軟正黑體" pitchFamily="34" charset="-120"/>
                </a:rPr>
                <a:t>一場好演講</a:t>
              </a:r>
            </a:p>
          </p:txBody>
        </p:sp>
        <p:sp>
          <p:nvSpPr>
            <p:cNvPr id="3" name="矩形 2"/>
            <p:cNvSpPr/>
            <p:nvPr/>
          </p:nvSpPr>
          <p:spPr>
            <a:xfrm>
              <a:off x="6300192" y="3358932"/>
              <a:ext cx="3416320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TW" altLang="en-US" sz="3600" b="1" dirty="0" smtClean="0">
                  <a:solidFill>
                    <a:schemeClr val="bg2"/>
                  </a:solidFill>
                  <a:latin typeface="微軟正黑體" pitchFamily="34" charset="-120"/>
                  <a:ea typeface="微軟正黑體" pitchFamily="34" charset="-120"/>
                </a:rPr>
                <a:t>充滿力道的原因</a:t>
              </a:r>
              <a:endParaRPr lang="zh-TW" altLang="en-US" sz="3600" b="1" dirty="0">
                <a:solidFill>
                  <a:schemeClr val="bg2"/>
                </a:solidFill>
                <a:latin typeface="微軟正黑體" pitchFamily="34" charset="-120"/>
                <a:ea typeface="微軟正黑體" pitchFamily="34" charset="-120"/>
              </a:endParaRPr>
            </a:p>
          </p:txBody>
        </p:sp>
      </p:grpSp>
      <p:sp>
        <p:nvSpPr>
          <p:cNvPr id="7" name="矩形 6">
            <a:hlinkClick r:id="rId3"/>
          </p:cNvPr>
          <p:cNvSpPr/>
          <p:nvPr>
            <p:custDataLst>
              <p:tags r:id="rId1"/>
            </p:custDataLst>
          </p:nvPr>
        </p:nvSpPr>
        <p:spPr>
          <a:xfrm>
            <a:off x="218" y="76200"/>
            <a:ext cx="9143782" cy="67056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988457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字方塊 3"/>
          <p:cNvSpPr txBox="1"/>
          <p:nvPr/>
        </p:nvSpPr>
        <p:spPr>
          <a:xfrm>
            <a:off x="761286" y="2133055"/>
            <a:ext cx="8052204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0000" b="1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提問</a:t>
            </a:r>
            <a:r>
              <a:rPr lang="en-US" altLang="zh-TW" sz="10000" b="1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  <a:sym typeface="Wingdings" pitchFamily="2" charset="2"/>
              </a:rPr>
              <a:t></a:t>
            </a:r>
            <a:r>
              <a:rPr lang="zh-TW" altLang="en-US" sz="10000" b="1" dirty="0" smtClean="0">
                <a:solidFill>
                  <a:schemeClr val="accent6"/>
                </a:solidFill>
                <a:latin typeface="微軟正黑體" pitchFamily="34" charset="-120"/>
                <a:ea typeface="微軟正黑體" pitchFamily="34" charset="-120"/>
              </a:rPr>
              <a:t>故事</a:t>
            </a:r>
            <a:r>
              <a:rPr lang="en-US" altLang="zh-TW" sz="10000" b="1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  <a:sym typeface="Wingdings" pitchFamily="2" charset="2"/>
              </a:rPr>
              <a:t></a:t>
            </a:r>
          </a:p>
          <a:p>
            <a:r>
              <a:rPr lang="zh-TW" altLang="en-US" sz="10000" b="1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幽默</a:t>
            </a:r>
            <a:r>
              <a:rPr lang="en-US" altLang="zh-TW" sz="10000" b="1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  <a:sym typeface="Wingdings" pitchFamily="2" charset="2"/>
              </a:rPr>
              <a:t></a:t>
            </a:r>
            <a:r>
              <a:rPr lang="zh-TW" altLang="en-US" sz="10000" b="1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  <a:sym typeface="Wingdings" pitchFamily="2" charset="2"/>
              </a:rPr>
              <a:t>省思</a:t>
            </a:r>
            <a:endParaRPr lang="zh-TW" altLang="en-US" sz="10000" b="1" dirty="0">
              <a:solidFill>
                <a:schemeClr val="bg1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3547384" y="5805264"/>
            <a:ext cx="21789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b="1" dirty="0" err="1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Mr.Sun</a:t>
            </a:r>
            <a:r>
              <a:rPr lang="en-US" altLang="zh-TW" b="1" dirty="0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 </a:t>
            </a:r>
            <a:r>
              <a:rPr lang="zh-TW" altLang="en-US" b="1" dirty="0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簡報實驗室</a:t>
            </a:r>
            <a:endParaRPr lang="en-US" altLang="zh-TW" b="1" dirty="0" smtClean="0">
              <a:solidFill>
                <a:schemeClr val="bg2">
                  <a:lumMod val="50000"/>
                </a:schemeClr>
              </a:solidFill>
              <a:latin typeface="微軟正黑體" pitchFamily="34" charset="-120"/>
              <a:ea typeface="微軟正黑體" pitchFamily="34" charset="-120"/>
            </a:endParaRPr>
          </a:p>
          <a:p>
            <a:pPr algn="ctr"/>
            <a:r>
              <a:rPr lang="en-US" altLang="zh-TW" dirty="0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TED</a:t>
            </a:r>
            <a:r>
              <a:rPr lang="zh-TW" altLang="en-US" dirty="0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演講分析</a:t>
            </a:r>
            <a:endParaRPr lang="zh-TW" altLang="en-US" dirty="0">
              <a:solidFill>
                <a:schemeClr val="bg2">
                  <a:lumMod val="50000"/>
                </a:schemeClr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grpSp>
        <p:nvGrpSpPr>
          <p:cNvPr id="6" name="群組 5"/>
          <p:cNvGrpSpPr/>
          <p:nvPr/>
        </p:nvGrpSpPr>
        <p:grpSpPr>
          <a:xfrm>
            <a:off x="755576" y="836712"/>
            <a:ext cx="3416320" cy="1296343"/>
            <a:chOff x="6300192" y="2708920"/>
            <a:chExt cx="3416320" cy="1296343"/>
          </a:xfrm>
        </p:grpSpPr>
        <p:sp>
          <p:nvSpPr>
            <p:cNvPr id="2" name="矩形 1"/>
            <p:cNvSpPr/>
            <p:nvPr/>
          </p:nvSpPr>
          <p:spPr>
            <a:xfrm>
              <a:off x="6300192" y="2708920"/>
              <a:ext cx="2492990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TW" altLang="en-US" sz="3600" b="1" dirty="0">
                  <a:solidFill>
                    <a:schemeClr val="bg2"/>
                  </a:solidFill>
                  <a:latin typeface="微軟正黑體" pitchFamily="34" charset="-120"/>
                  <a:ea typeface="微軟正黑體" pitchFamily="34" charset="-120"/>
                </a:rPr>
                <a:t>一場好演講</a:t>
              </a:r>
            </a:p>
          </p:txBody>
        </p:sp>
        <p:sp>
          <p:nvSpPr>
            <p:cNvPr id="3" name="矩形 2"/>
            <p:cNvSpPr/>
            <p:nvPr/>
          </p:nvSpPr>
          <p:spPr>
            <a:xfrm>
              <a:off x="6300192" y="3358932"/>
              <a:ext cx="3416320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TW" altLang="en-US" sz="3600" b="1" dirty="0" smtClean="0">
                  <a:solidFill>
                    <a:schemeClr val="bg2"/>
                  </a:solidFill>
                  <a:latin typeface="微軟正黑體" pitchFamily="34" charset="-120"/>
                  <a:ea typeface="微軟正黑體" pitchFamily="34" charset="-120"/>
                </a:rPr>
                <a:t>充滿力道的原因</a:t>
              </a:r>
              <a:endParaRPr lang="zh-TW" altLang="en-US" sz="3600" b="1" dirty="0">
                <a:solidFill>
                  <a:schemeClr val="bg2"/>
                </a:solidFill>
                <a:latin typeface="微軟正黑體" pitchFamily="34" charset="-120"/>
                <a:ea typeface="微軟正黑體" pitchFamily="34" charset="-120"/>
              </a:endParaRPr>
            </a:p>
          </p:txBody>
        </p:sp>
      </p:grpSp>
      <p:sp>
        <p:nvSpPr>
          <p:cNvPr id="7" name="矩形 6">
            <a:hlinkClick r:id="rId3"/>
          </p:cNvPr>
          <p:cNvSpPr/>
          <p:nvPr>
            <p:custDataLst>
              <p:tags r:id="rId1"/>
            </p:custDataLst>
          </p:nvPr>
        </p:nvSpPr>
        <p:spPr>
          <a:xfrm>
            <a:off x="218" y="76200"/>
            <a:ext cx="9143782" cy="67056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57791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字方塊 3"/>
          <p:cNvSpPr txBox="1"/>
          <p:nvPr/>
        </p:nvSpPr>
        <p:spPr>
          <a:xfrm>
            <a:off x="581352" y="2229832"/>
            <a:ext cx="7879080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0000" b="1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不讓故事孤單</a:t>
            </a:r>
            <a:endParaRPr lang="zh-TW" altLang="en-US" sz="10000" b="1" dirty="0">
              <a:solidFill>
                <a:schemeClr val="bg1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3547384" y="5805264"/>
            <a:ext cx="21789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b="1" dirty="0" err="1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Mr.Sun</a:t>
            </a:r>
            <a:r>
              <a:rPr lang="en-US" altLang="zh-TW" b="1" dirty="0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 </a:t>
            </a:r>
            <a:r>
              <a:rPr lang="zh-TW" altLang="en-US" b="1" dirty="0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簡報實驗室</a:t>
            </a:r>
            <a:endParaRPr lang="en-US" altLang="zh-TW" b="1" dirty="0" smtClean="0">
              <a:solidFill>
                <a:schemeClr val="bg2">
                  <a:lumMod val="50000"/>
                </a:schemeClr>
              </a:solidFill>
              <a:latin typeface="微軟正黑體" pitchFamily="34" charset="-120"/>
              <a:ea typeface="微軟正黑體" pitchFamily="34" charset="-120"/>
            </a:endParaRPr>
          </a:p>
          <a:p>
            <a:pPr algn="ctr"/>
            <a:r>
              <a:rPr lang="en-US" altLang="zh-TW" dirty="0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TED</a:t>
            </a:r>
            <a:r>
              <a:rPr lang="zh-TW" altLang="en-US" dirty="0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演講分析</a:t>
            </a:r>
            <a:endParaRPr lang="zh-TW" altLang="en-US" dirty="0">
              <a:solidFill>
                <a:schemeClr val="bg2">
                  <a:lumMod val="50000"/>
                </a:schemeClr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grpSp>
        <p:nvGrpSpPr>
          <p:cNvPr id="6" name="群組 5"/>
          <p:cNvGrpSpPr/>
          <p:nvPr/>
        </p:nvGrpSpPr>
        <p:grpSpPr>
          <a:xfrm>
            <a:off x="755576" y="836712"/>
            <a:ext cx="3416320" cy="1296343"/>
            <a:chOff x="6300192" y="2708920"/>
            <a:chExt cx="3416320" cy="1296343"/>
          </a:xfrm>
        </p:grpSpPr>
        <p:sp>
          <p:nvSpPr>
            <p:cNvPr id="2" name="矩形 1"/>
            <p:cNvSpPr/>
            <p:nvPr/>
          </p:nvSpPr>
          <p:spPr>
            <a:xfrm>
              <a:off x="6300192" y="2708920"/>
              <a:ext cx="2492990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TW" altLang="en-US" sz="3600" b="1" dirty="0">
                  <a:solidFill>
                    <a:schemeClr val="bg2"/>
                  </a:solidFill>
                  <a:latin typeface="微軟正黑體" pitchFamily="34" charset="-120"/>
                  <a:ea typeface="微軟正黑體" pitchFamily="34" charset="-120"/>
                </a:rPr>
                <a:t>一場好演講</a:t>
              </a:r>
            </a:p>
          </p:txBody>
        </p:sp>
        <p:sp>
          <p:nvSpPr>
            <p:cNvPr id="3" name="矩形 2"/>
            <p:cNvSpPr/>
            <p:nvPr/>
          </p:nvSpPr>
          <p:spPr>
            <a:xfrm>
              <a:off x="6300192" y="3358932"/>
              <a:ext cx="3416320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TW" altLang="en-US" sz="3600" b="1" dirty="0" smtClean="0">
                  <a:solidFill>
                    <a:schemeClr val="bg2"/>
                  </a:solidFill>
                  <a:latin typeface="微軟正黑體" pitchFamily="34" charset="-120"/>
                  <a:ea typeface="微軟正黑體" pitchFamily="34" charset="-120"/>
                </a:rPr>
                <a:t>充滿力道的原因</a:t>
              </a:r>
              <a:endParaRPr lang="zh-TW" altLang="en-US" sz="3600" b="1" dirty="0">
                <a:solidFill>
                  <a:schemeClr val="bg2"/>
                </a:solidFill>
                <a:latin typeface="微軟正黑體" pitchFamily="34" charset="-120"/>
                <a:ea typeface="微軟正黑體" pitchFamily="34" charset="-120"/>
              </a:endParaRPr>
            </a:p>
          </p:txBody>
        </p:sp>
      </p:grpSp>
      <p:sp>
        <p:nvSpPr>
          <p:cNvPr id="7" name="矩形 6">
            <a:hlinkClick r:id="rId3"/>
          </p:cNvPr>
          <p:cNvSpPr/>
          <p:nvPr>
            <p:custDataLst>
              <p:tags r:id="rId1"/>
            </p:custDataLst>
          </p:nvPr>
        </p:nvSpPr>
        <p:spPr>
          <a:xfrm>
            <a:off x="218" y="76200"/>
            <a:ext cx="9143782" cy="67056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450330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字方塊 3"/>
          <p:cNvSpPr txBox="1"/>
          <p:nvPr/>
        </p:nvSpPr>
        <p:spPr>
          <a:xfrm>
            <a:off x="581352" y="2229832"/>
            <a:ext cx="7879080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0000" b="1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故事需要</a:t>
            </a:r>
            <a:r>
              <a:rPr lang="zh-TW" altLang="en-US" sz="100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引導</a:t>
            </a:r>
            <a:endParaRPr lang="en-US" altLang="zh-TW" sz="10000" b="1" dirty="0" smtClean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itchFamily="34" charset="-120"/>
              <a:ea typeface="微軟正黑體" pitchFamily="34" charset="-120"/>
            </a:endParaRPr>
          </a:p>
          <a:p>
            <a:r>
              <a:rPr lang="en-US" altLang="zh-TW" sz="10000" b="1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  <a:sym typeface="Wingdings" pitchFamily="2" charset="2"/>
              </a:rPr>
              <a:t></a:t>
            </a:r>
            <a:r>
              <a:rPr lang="zh-TW" altLang="en-US" sz="10000" b="1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  <a:sym typeface="Wingdings" pitchFamily="2" charset="2"/>
              </a:rPr>
              <a:t>提問</a:t>
            </a:r>
            <a:endParaRPr lang="zh-TW" altLang="en-US" sz="10000" b="1" dirty="0">
              <a:solidFill>
                <a:schemeClr val="bg1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3547384" y="5805264"/>
            <a:ext cx="21789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b="1" dirty="0" err="1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Mr.Sun</a:t>
            </a:r>
            <a:r>
              <a:rPr lang="en-US" altLang="zh-TW" b="1" dirty="0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 </a:t>
            </a:r>
            <a:r>
              <a:rPr lang="zh-TW" altLang="en-US" b="1" dirty="0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簡報實驗室</a:t>
            </a:r>
            <a:endParaRPr lang="en-US" altLang="zh-TW" b="1" dirty="0" smtClean="0">
              <a:solidFill>
                <a:schemeClr val="bg2">
                  <a:lumMod val="50000"/>
                </a:schemeClr>
              </a:solidFill>
              <a:latin typeface="微軟正黑體" pitchFamily="34" charset="-120"/>
              <a:ea typeface="微軟正黑體" pitchFamily="34" charset="-120"/>
            </a:endParaRPr>
          </a:p>
          <a:p>
            <a:pPr algn="ctr"/>
            <a:r>
              <a:rPr lang="en-US" altLang="zh-TW" dirty="0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TED</a:t>
            </a:r>
            <a:r>
              <a:rPr lang="zh-TW" altLang="en-US" dirty="0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演講分析</a:t>
            </a:r>
            <a:endParaRPr lang="zh-TW" altLang="en-US" dirty="0">
              <a:solidFill>
                <a:schemeClr val="bg2">
                  <a:lumMod val="50000"/>
                </a:schemeClr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grpSp>
        <p:nvGrpSpPr>
          <p:cNvPr id="6" name="群組 5"/>
          <p:cNvGrpSpPr/>
          <p:nvPr/>
        </p:nvGrpSpPr>
        <p:grpSpPr>
          <a:xfrm>
            <a:off x="755576" y="836712"/>
            <a:ext cx="3416320" cy="1296343"/>
            <a:chOff x="6300192" y="2708920"/>
            <a:chExt cx="3416320" cy="1296343"/>
          </a:xfrm>
        </p:grpSpPr>
        <p:sp>
          <p:nvSpPr>
            <p:cNvPr id="2" name="矩形 1"/>
            <p:cNvSpPr/>
            <p:nvPr/>
          </p:nvSpPr>
          <p:spPr>
            <a:xfrm>
              <a:off x="6300192" y="2708920"/>
              <a:ext cx="2492990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TW" altLang="en-US" sz="3600" b="1" dirty="0">
                  <a:solidFill>
                    <a:schemeClr val="bg2"/>
                  </a:solidFill>
                  <a:latin typeface="微軟正黑體" pitchFamily="34" charset="-120"/>
                  <a:ea typeface="微軟正黑體" pitchFamily="34" charset="-120"/>
                </a:rPr>
                <a:t>一場好演講</a:t>
              </a:r>
            </a:p>
          </p:txBody>
        </p:sp>
        <p:sp>
          <p:nvSpPr>
            <p:cNvPr id="3" name="矩形 2"/>
            <p:cNvSpPr/>
            <p:nvPr/>
          </p:nvSpPr>
          <p:spPr>
            <a:xfrm>
              <a:off x="6300192" y="3358932"/>
              <a:ext cx="3416320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TW" altLang="en-US" sz="3600" b="1" dirty="0" smtClean="0">
                  <a:solidFill>
                    <a:schemeClr val="bg2"/>
                  </a:solidFill>
                  <a:latin typeface="微軟正黑體" pitchFamily="34" charset="-120"/>
                  <a:ea typeface="微軟正黑體" pitchFamily="34" charset="-120"/>
                </a:rPr>
                <a:t>充滿力道的原因</a:t>
              </a:r>
              <a:endParaRPr lang="zh-TW" altLang="en-US" sz="3600" b="1" dirty="0">
                <a:solidFill>
                  <a:schemeClr val="bg2"/>
                </a:solidFill>
                <a:latin typeface="微軟正黑體" pitchFamily="34" charset="-120"/>
                <a:ea typeface="微軟正黑體" pitchFamily="34" charset="-120"/>
              </a:endParaRPr>
            </a:p>
          </p:txBody>
        </p:sp>
      </p:grpSp>
      <p:sp>
        <p:nvSpPr>
          <p:cNvPr id="7" name="矩形 6">
            <a:hlinkClick r:id="rId3"/>
          </p:cNvPr>
          <p:cNvSpPr/>
          <p:nvPr>
            <p:custDataLst>
              <p:tags r:id="rId1"/>
            </p:custDataLst>
          </p:nvPr>
        </p:nvSpPr>
        <p:spPr>
          <a:xfrm>
            <a:off x="218" y="76200"/>
            <a:ext cx="9143782" cy="67056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841224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字方塊 3"/>
          <p:cNvSpPr txBox="1"/>
          <p:nvPr/>
        </p:nvSpPr>
        <p:spPr>
          <a:xfrm>
            <a:off x="581352" y="2229832"/>
            <a:ext cx="7879080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0000" b="1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故事需要</a:t>
            </a:r>
            <a:r>
              <a:rPr lang="zh-TW" altLang="en-US" sz="100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有趣</a:t>
            </a:r>
            <a:endParaRPr lang="en-US" altLang="zh-TW" sz="10000" b="1" dirty="0" smtClean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itchFamily="34" charset="-120"/>
              <a:ea typeface="微軟正黑體" pitchFamily="34" charset="-120"/>
            </a:endParaRPr>
          </a:p>
          <a:p>
            <a:r>
              <a:rPr lang="en-US" altLang="zh-TW" sz="10000" b="1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  <a:sym typeface="Wingdings" pitchFamily="2" charset="2"/>
              </a:rPr>
              <a:t></a:t>
            </a:r>
            <a:r>
              <a:rPr lang="zh-TW" altLang="en-US" sz="10000" b="1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  <a:sym typeface="Wingdings" pitchFamily="2" charset="2"/>
              </a:rPr>
              <a:t>幽默</a:t>
            </a:r>
            <a:endParaRPr lang="zh-TW" altLang="en-US" sz="10000" b="1" dirty="0">
              <a:solidFill>
                <a:schemeClr val="bg1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3547384" y="5805264"/>
            <a:ext cx="21789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b="1" dirty="0" err="1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Mr.Sun</a:t>
            </a:r>
            <a:r>
              <a:rPr lang="en-US" altLang="zh-TW" b="1" dirty="0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 </a:t>
            </a:r>
            <a:r>
              <a:rPr lang="zh-TW" altLang="en-US" b="1" dirty="0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簡報實驗室</a:t>
            </a:r>
            <a:endParaRPr lang="en-US" altLang="zh-TW" b="1" dirty="0" smtClean="0">
              <a:solidFill>
                <a:schemeClr val="bg2">
                  <a:lumMod val="50000"/>
                </a:schemeClr>
              </a:solidFill>
              <a:latin typeface="微軟正黑體" pitchFamily="34" charset="-120"/>
              <a:ea typeface="微軟正黑體" pitchFamily="34" charset="-120"/>
            </a:endParaRPr>
          </a:p>
          <a:p>
            <a:pPr algn="ctr"/>
            <a:r>
              <a:rPr lang="en-US" altLang="zh-TW" dirty="0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TED</a:t>
            </a:r>
            <a:r>
              <a:rPr lang="zh-TW" altLang="en-US" dirty="0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演講分析</a:t>
            </a:r>
            <a:endParaRPr lang="zh-TW" altLang="en-US" dirty="0">
              <a:solidFill>
                <a:schemeClr val="bg2">
                  <a:lumMod val="50000"/>
                </a:schemeClr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grpSp>
        <p:nvGrpSpPr>
          <p:cNvPr id="6" name="群組 5"/>
          <p:cNvGrpSpPr/>
          <p:nvPr/>
        </p:nvGrpSpPr>
        <p:grpSpPr>
          <a:xfrm>
            <a:off x="755576" y="836712"/>
            <a:ext cx="3416320" cy="1296343"/>
            <a:chOff x="6300192" y="2708920"/>
            <a:chExt cx="3416320" cy="1296343"/>
          </a:xfrm>
        </p:grpSpPr>
        <p:sp>
          <p:nvSpPr>
            <p:cNvPr id="2" name="矩形 1"/>
            <p:cNvSpPr/>
            <p:nvPr/>
          </p:nvSpPr>
          <p:spPr>
            <a:xfrm>
              <a:off x="6300192" y="2708920"/>
              <a:ext cx="2492990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TW" altLang="en-US" sz="3600" b="1" dirty="0">
                  <a:solidFill>
                    <a:schemeClr val="bg2"/>
                  </a:solidFill>
                  <a:latin typeface="微軟正黑體" pitchFamily="34" charset="-120"/>
                  <a:ea typeface="微軟正黑體" pitchFamily="34" charset="-120"/>
                </a:rPr>
                <a:t>一場好演講</a:t>
              </a:r>
            </a:p>
          </p:txBody>
        </p:sp>
        <p:sp>
          <p:nvSpPr>
            <p:cNvPr id="3" name="矩形 2"/>
            <p:cNvSpPr/>
            <p:nvPr/>
          </p:nvSpPr>
          <p:spPr>
            <a:xfrm>
              <a:off x="6300192" y="3358932"/>
              <a:ext cx="3416320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TW" altLang="en-US" sz="3600" b="1" dirty="0" smtClean="0">
                  <a:solidFill>
                    <a:schemeClr val="bg2"/>
                  </a:solidFill>
                  <a:latin typeface="微軟正黑體" pitchFamily="34" charset="-120"/>
                  <a:ea typeface="微軟正黑體" pitchFamily="34" charset="-120"/>
                </a:rPr>
                <a:t>充滿力道的原因</a:t>
              </a:r>
              <a:endParaRPr lang="zh-TW" altLang="en-US" sz="3600" b="1" dirty="0">
                <a:solidFill>
                  <a:schemeClr val="bg2"/>
                </a:solidFill>
                <a:latin typeface="微軟正黑體" pitchFamily="34" charset="-120"/>
                <a:ea typeface="微軟正黑體" pitchFamily="34" charset="-120"/>
              </a:endParaRPr>
            </a:p>
          </p:txBody>
        </p:sp>
      </p:grpSp>
      <p:sp>
        <p:nvSpPr>
          <p:cNvPr id="7" name="矩形 6">
            <a:hlinkClick r:id="rId3"/>
          </p:cNvPr>
          <p:cNvSpPr/>
          <p:nvPr>
            <p:custDataLst>
              <p:tags r:id="rId1"/>
            </p:custDataLst>
          </p:nvPr>
        </p:nvSpPr>
        <p:spPr>
          <a:xfrm>
            <a:off x="218" y="76200"/>
            <a:ext cx="9143782" cy="67056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009194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字方塊 3"/>
          <p:cNvSpPr txBox="1"/>
          <p:nvPr/>
        </p:nvSpPr>
        <p:spPr>
          <a:xfrm>
            <a:off x="581352" y="2229832"/>
            <a:ext cx="7879080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0000" b="1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故事需要</a:t>
            </a:r>
            <a:r>
              <a:rPr lang="zh-TW" altLang="en-US" sz="100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深刻</a:t>
            </a:r>
            <a:endParaRPr lang="en-US" altLang="zh-TW" sz="10000" b="1" dirty="0" smtClean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itchFamily="34" charset="-120"/>
              <a:ea typeface="微軟正黑體" pitchFamily="34" charset="-120"/>
            </a:endParaRPr>
          </a:p>
          <a:p>
            <a:r>
              <a:rPr lang="en-US" altLang="zh-TW" sz="10000" b="1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  <a:sym typeface="Wingdings" pitchFamily="2" charset="2"/>
              </a:rPr>
              <a:t></a:t>
            </a:r>
            <a:r>
              <a:rPr lang="zh-TW" altLang="en-US" sz="10000" b="1" dirty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  <a:sym typeface="Wingdings" pitchFamily="2" charset="2"/>
              </a:rPr>
              <a:t>省思</a:t>
            </a:r>
            <a:endParaRPr lang="zh-TW" altLang="en-US" sz="10000" b="1" dirty="0">
              <a:solidFill>
                <a:schemeClr val="bg1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3547384" y="5805264"/>
            <a:ext cx="21789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b="1" dirty="0" err="1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Mr.Sun</a:t>
            </a:r>
            <a:r>
              <a:rPr lang="en-US" altLang="zh-TW" b="1" dirty="0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 </a:t>
            </a:r>
            <a:r>
              <a:rPr lang="zh-TW" altLang="en-US" b="1" dirty="0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簡報實驗室</a:t>
            </a:r>
            <a:endParaRPr lang="en-US" altLang="zh-TW" b="1" dirty="0" smtClean="0">
              <a:solidFill>
                <a:schemeClr val="bg2">
                  <a:lumMod val="50000"/>
                </a:schemeClr>
              </a:solidFill>
              <a:latin typeface="微軟正黑體" pitchFamily="34" charset="-120"/>
              <a:ea typeface="微軟正黑體" pitchFamily="34" charset="-120"/>
            </a:endParaRPr>
          </a:p>
          <a:p>
            <a:pPr algn="ctr"/>
            <a:r>
              <a:rPr lang="en-US" altLang="zh-TW" dirty="0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TED</a:t>
            </a:r>
            <a:r>
              <a:rPr lang="zh-TW" altLang="en-US" dirty="0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演講分析</a:t>
            </a:r>
            <a:endParaRPr lang="zh-TW" altLang="en-US" dirty="0">
              <a:solidFill>
                <a:schemeClr val="bg2">
                  <a:lumMod val="50000"/>
                </a:schemeClr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grpSp>
        <p:nvGrpSpPr>
          <p:cNvPr id="6" name="群組 5"/>
          <p:cNvGrpSpPr/>
          <p:nvPr/>
        </p:nvGrpSpPr>
        <p:grpSpPr>
          <a:xfrm>
            <a:off x="755576" y="836712"/>
            <a:ext cx="3416320" cy="1296343"/>
            <a:chOff x="6300192" y="2708920"/>
            <a:chExt cx="3416320" cy="1296343"/>
          </a:xfrm>
        </p:grpSpPr>
        <p:sp>
          <p:nvSpPr>
            <p:cNvPr id="2" name="矩形 1"/>
            <p:cNvSpPr/>
            <p:nvPr/>
          </p:nvSpPr>
          <p:spPr>
            <a:xfrm>
              <a:off x="6300192" y="2708920"/>
              <a:ext cx="2492990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TW" altLang="en-US" sz="3600" b="1" dirty="0">
                  <a:solidFill>
                    <a:schemeClr val="bg2"/>
                  </a:solidFill>
                  <a:latin typeface="微軟正黑體" pitchFamily="34" charset="-120"/>
                  <a:ea typeface="微軟正黑體" pitchFamily="34" charset="-120"/>
                </a:rPr>
                <a:t>一場好演講</a:t>
              </a:r>
            </a:p>
          </p:txBody>
        </p:sp>
        <p:sp>
          <p:nvSpPr>
            <p:cNvPr id="3" name="矩形 2"/>
            <p:cNvSpPr/>
            <p:nvPr/>
          </p:nvSpPr>
          <p:spPr>
            <a:xfrm>
              <a:off x="6300192" y="3358932"/>
              <a:ext cx="3416320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TW" altLang="en-US" sz="3600" b="1" dirty="0" smtClean="0">
                  <a:solidFill>
                    <a:schemeClr val="bg2"/>
                  </a:solidFill>
                  <a:latin typeface="微軟正黑體" pitchFamily="34" charset="-120"/>
                  <a:ea typeface="微軟正黑體" pitchFamily="34" charset="-120"/>
                </a:rPr>
                <a:t>充滿力道的原因</a:t>
              </a:r>
              <a:endParaRPr lang="zh-TW" altLang="en-US" sz="3600" b="1" dirty="0">
                <a:solidFill>
                  <a:schemeClr val="bg2"/>
                </a:solidFill>
                <a:latin typeface="微軟正黑體" pitchFamily="34" charset="-120"/>
                <a:ea typeface="微軟正黑體" pitchFamily="34" charset="-120"/>
              </a:endParaRPr>
            </a:p>
          </p:txBody>
        </p:sp>
      </p:grpSp>
      <p:sp>
        <p:nvSpPr>
          <p:cNvPr id="7" name="矩形 6">
            <a:hlinkClick r:id="rId3"/>
          </p:cNvPr>
          <p:cNvSpPr/>
          <p:nvPr>
            <p:custDataLst>
              <p:tags r:id="rId1"/>
            </p:custDataLst>
          </p:nvPr>
        </p:nvSpPr>
        <p:spPr>
          <a:xfrm>
            <a:off x="218" y="76200"/>
            <a:ext cx="9143782" cy="67056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768606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字方塊 3"/>
          <p:cNvSpPr txBox="1"/>
          <p:nvPr/>
        </p:nvSpPr>
        <p:spPr>
          <a:xfrm>
            <a:off x="179512" y="332656"/>
            <a:ext cx="9058890" cy="5416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7300" b="1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故事才會</a:t>
            </a:r>
            <a:endParaRPr lang="en-US" altLang="zh-TW" sz="17300" b="1" dirty="0" smtClean="0">
              <a:solidFill>
                <a:schemeClr val="bg1"/>
              </a:solidFill>
              <a:latin typeface="微軟正黑體" pitchFamily="34" charset="-120"/>
              <a:ea typeface="微軟正黑體" pitchFamily="34" charset="-120"/>
            </a:endParaRPr>
          </a:p>
          <a:p>
            <a:r>
              <a:rPr lang="zh-TW" altLang="en-US" sz="173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深植</a:t>
            </a:r>
            <a:r>
              <a:rPr lang="zh-TW" altLang="en-US" sz="17300" b="1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人心</a:t>
            </a:r>
            <a:endParaRPr lang="zh-TW" altLang="en-US" sz="17300" b="1" dirty="0">
              <a:solidFill>
                <a:schemeClr val="bg1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3547384" y="5805264"/>
            <a:ext cx="21789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b="1" dirty="0" err="1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Mr.Sun</a:t>
            </a:r>
            <a:r>
              <a:rPr lang="en-US" altLang="zh-TW" b="1" dirty="0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 </a:t>
            </a:r>
            <a:r>
              <a:rPr lang="zh-TW" altLang="en-US" b="1" dirty="0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簡報實驗室</a:t>
            </a:r>
            <a:endParaRPr lang="en-US" altLang="zh-TW" b="1" dirty="0" smtClean="0">
              <a:solidFill>
                <a:schemeClr val="bg2">
                  <a:lumMod val="50000"/>
                </a:schemeClr>
              </a:solidFill>
              <a:latin typeface="微軟正黑體" pitchFamily="34" charset="-120"/>
              <a:ea typeface="微軟正黑體" pitchFamily="34" charset="-120"/>
            </a:endParaRPr>
          </a:p>
          <a:p>
            <a:pPr algn="ctr"/>
            <a:r>
              <a:rPr lang="en-US" altLang="zh-TW" dirty="0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TED</a:t>
            </a:r>
            <a:r>
              <a:rPr lang="zh-TW" altLang="en-US" dirty="0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演講分析</a:t>
            </a:r>
            <a:endParaRPr lang="zh-TW" altLang="en-US" dirty="0">
              <a:solidFill>
                <a:schemeClr val="bg2">
                  <a:lumMod val="50000"/>
                </a:schemeClr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6" name="矩形 5">
            <a:hlinkClick r:id="rId3"/>
          </p:cNvPr>
          <p:cNvSpPr/>
          <p:nvPr>
            <p:custDataLst>
              <p:tags r:id="rId1"/>
            </p:custDataLst>
          </p:nvPr>
        </p:nvSpPr>
        <p:spPr>
          <a:xfrm>
            <a:off x="218" y="76200"/>
            <a:ext cx="9143782" cy="67056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653852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字方塊 3"/>
          <p:cNvSpPr txBox="1"/>
          <p:nvPr/>
        </p:nvSpPr>
        <p:spPr>
          <a:xfrm>
            <a:off x="539552" y="592624"/>
            <a:ext cx="7879080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0000" b="1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那些</a:t>
            </a:r>
            <a:r>
              <a:rPr lang="zh-TW" altLang="en-US" sz="100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看似隨意</a:t>
            </a:r>
            <a:endParaRPr lang="en-US" altLang="zh-TW" sz="10000" b="1" dirty="0" smtClean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itchFamily="34" charset="-120"/>
              <a:ea typeface="微軟正黑體" pitchFamily="34" charset="-120"/>
            </a:endParaRPr>
          </a:p>
          <a:p>
            <a:r>
              <a:rPr lang="zh-TW" altLang="en-US" sz="10000" b="1" dirty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的</a:t>
            </a:r>
            <a:r>
              <a:rPr lang="zh-TW" altLang="en-US" sz="100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都是嚴謹</a:t>
            </a:r>
            <a:r>
              <a:rPr lang="zh-TW" altLang="en-US" sz="10000" b="1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的</a:t>
            </a:r>
            <a:endParaRPr lang="en-US" altLang="zh-TW" sz="10000" b="1" dirty="0" smtClean="0">
              <a:solidFill>
                <a:schemeClr val="bg1"/>
              </a:solidFill>
              <a:latin typeface="微軟正黑體" pitchFamily="34" charset="-120"/>
              <a:ea typeface="微軟正黑體" pitchFamily="34" charset="-120"/>
            </a:endParaRPr>
          </a:p>
          <a:p>
            <a:r>
              <a:rPr lang="zh-TW" altLang="en-US" sz="10000" b="1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歷練與鋪陳</a:t>
            </a:r>
            <a:endParaRPr lang="zh-TW" altLang="en-US" sz="10000" b="1" dirty="0">
              <a:solidFill>
                <a:schemeClr val="bg1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3547384" y="5805264"/>
            <a:ext cx="21789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b="1" dirty="0" err="1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Mr.Sun</a:t>
            </a:r>
            <a:r>
              <a:rPr lang="en-US" altLang="zh-TW" b="1" dirty="0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 </a:t>
            </a:r>
            <a:r>
              <a:rPr lang="zh-TW" altLang="en-US" b="1" dirty="0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簡報實驗室</a:t>
            </a:r>
            <a:endParaRPr lang="en-US" altLang="zh-TW" b="1" dirty="0" smtClean="0">
              <a:solidFill>
                <a:schemeClr val="bg2">
                  <a:lumMod val="50000"/>
                </a:schemeClr>
              </a:solidFill>
              <a:latin typeface="微軟正黑體" pitchFamily="34" charset="-120"/>
              <a:ea typeface="微軟正黑體" pitchFamily="34" charset="-120"/>
            </a:endParaRPr>
          </a:p>
          <a:p>
            <a:pPr algn="ctr"/>
            <a:r>
              <a:rPr lang="en-US" altLang="zh-TW" dirty="0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TED</a:t>
            </a:r>
            <a:r>
              <a:rPr lang="zh-TW" altLang="en-US" dirty="0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演講分析</a:t>
            </a:r>
            <a:endParaRPr lang="zh-TW" altLang="en-US" dirty="0">
              <a:solidFill>
                <a:schemeClr val="bg2">
                  <a:lumMod val="50000"/>
                </a:schemeClr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grpSp>
        <p:nvGrpSpPr>
          <p:cNvPr id="6" name="群組 5"/>
          <p:cNvGrpSpPr/>
          <p:nvPr/>
        </p:nvGrpSpPr>
        <p:grpSpPr>
          <a:xfrm>
            <a:off x="5652120" y="5373216"/>
            <a:ext cx="3416320" cy="1296343"/>
            <a:chOff x="6300192" y="2708920"/>
            <a:chExt cx="3416320" cy="1296343"/>
          </a:xfrm>
        </p:grpSpPr>
        <p:sp>
          <p:nvSpPr>
            <p:cNvPr id="2" name="矩形 1"/>
            <p:cNvSpPr/>
            <p:nvPr/>
          </p:nvSpPr>
          <p:spPr>
            <a:xfrm>
              <a:off x="6300192" y="2708920"/>
              <a:ext cx="2492990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TW" altLang="en-US" sz="3600" b="1" dirty="0">
                  <a:solidFill>
                    <a:schemeClr val="bg2"/>
                  </a:solidFill>
                  <a:latin typeface="微軟正黑體" pitchFamily="34" charset="-120"/>
                  <a:ea typeface="微軟正黑體" pitchFamily="34" charset="-120"/>
                </a:rPr>
                <a:t>一場好演講</a:t>
              </a:r>
            </a:p>
          </p:txBody>
        </p:sp>
        <p:sp>
          <p:nvSpPr>
            <p:cNvPr id="3" name="矩形 2"/>
            <p:cNvSpPr/>
            <p:nvPr/>
          </p:nvSpPr>
          <p:spPr>
            <a:xfrm>
              <a:off x="6300192" y="3358932"/>
              <a:ext cx="3416320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TW" altLang="en-US" sz="3600" b="1" dirty="0" smtClean="0">
                  <a:solidFill>
                    <a:schemeClr val="bg2"/>
                  </a:solidFill>
                  <a:latin typeface="微軟正黑體" pitchFamily="34" charset="-120"/>
                  <a:ea typeface="微軟正黑體" pitchFamily="34" charset="-120"/>
                </a:rPr>
                <a:t>充滿力道的原因</a:t>
              </a:r>
              <a:endParaRPr lang="zh-TW" altLang="en-US" sz="3600" b="1" dirty="0">
                <a:solidFill>
                  <a:schemeClr val="bg2"/>
                </a:solidFill>
                <a:latin typeface="微軟正黑體" pitchFamily="34" charset="-120"/>
                <a:ea typeface="微軟正黑體" pitchFamily="34" charset="-120"/>
              </a:endParaRPr>
            </a:p>
          </p:txBody>
        </p:sp>
      </p:grpSp>
      <p:sp>
        <p:nvSpPr>
          <p:cNvPr id="7" name="矩形 6">
            <a:hlinkClick r:id="rId3"/>
          </p:cNvPr>
          <p:cNvSpPr/>
          <p:nvPr>
            <p:custDataLst>
              <p:tags r:id="rId1"/>
            </p:custDataLst>
          </p:nvPr>
        </p:nvSpPr>
        <p:spPr>
          <a:xfrm>
            <a:off x="218" y="76200"/>
            <a:ext cx="9143782" cy="67056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989024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字方塊 3"/>
          <p:cNvSpPr txBox="1"/>
          <p:nvPr/>
        </p:nvSpPr>
        <p:spPr>
          <a:xfrm>
            <a:off x="761286" y="2133055"/>
            <a:ext cx="6272871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0000" b="1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提問</a:t>
            </a:r>
            <a:r>
              <a:rPr lang="en-US" altLang="zh-TW" sz="10000" b="1" dirty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  <a:sym typeface="Wingdings" pitchFamily="2" charset="2"/>
              </a:rPr>
              <a:t>+</a:t>
            </a:r>
            <a:r>
              <a:rPr lang="zh-TW" altLang="en-US" sz="10000" b="1" dirty="0" smtClean="0">
                <a:solidFill>
                  <a:schemeClr val="accent6"/>
                </a:solidFill>
                <a:latin typeface="微軟正黑體" pitchFamily="34" charset="-120"/>
                <a:ea typeface="微軟正黑體" pitchFamily="34" charset="-120"/>
              </a:rPr>
              <a:t>故事</a:t>
            </a:r>
            <a:endParaRPr lang="en-US" altLang="zh-TW" sz="10000" b="1" dirty="0" smtClean="0">
              <a:solidFill>
                <a:schemeClr val="accent6"/>
              </a:solidFill>
              <a:latin typeface="微軟正黑體" pitchFamily="34" charset="-120"/>
              <a:ea typeface="微軟正黑體" pitchFamily="34" charset="-120"/>
              <a:sym typeface="Wingdings" pitchFamily="2" charset="2"/>
            </a:endParaRPr>
          </a:p>
          <a:p>
            <a:r>
              <a:rPr lang="zh-TW" altLang="en-US" sz="10000" b="1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幽默</a:t>
            </a:r>
            <a:r>
              <a:rPr lang="en-US" altLang="zh-TW" sz="10000" b="1" dirty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  <a:sym typeface="Wingdings" pitchFamily="2" charset="2"/>
              </a:rPr>
              <a:t>+</a:t>
            </a:r>
            <a:r>
              <a:rPr lang="zh-TW" altLang="en-US" sz="10000" b="1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  <a:sym typeface="Wingdings" pitchFamily="2" charset="2"/>
              </a:rPr>
              <a:t>省思</a:t>
            </a:r>
            <a:endParaRPr lang="zh-TW" altLang="en-US" sz="10000" b="1" dirty="0">
              <a:solidFill>
                <a:schemeClr val="bg1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3547384" y="5805264"/>
            <a:ext cx="21789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b="1" dirty="0" err="1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Mr.Sun</a:t>
            </a:r>
            <a:r>
              <a:rPr lang="en-US" altLang="zh-TW" b="1" dirty="0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 </a:t>
            </a:r>
            <a:r>
              <a:rPr lang="zh-TW" altLang="en-US" b="1" dirty="0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簡報實驗室</a:t>
            </a:r>
            <a:endParaRPr lang="en-US" altLang="zh-TW" b="1" dirty="0" smtClean="0">
              <a:solidFill>
                <a:schemeClr val="bg2">
                  <a:lumMod val="50000"/>
                </a:schemeClr>
              </a:solidFill>
              <a:latin typeface="微軟正黑體" pitchFamily="34" charset="-120"/>
              <a:ea typeface="微軟正黑體" pitchFamily="34" charset="-120"/>
            </a:endParaRPr>
          </a:p>
          <a:p>
            <a:pPr algn="ctr"/>
            <a:r>
              <a:rPr lang="en-US" altLang="zh-TW" dirty="0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TED</a:t>
            </a:r>
            <a:r>
              <a:rPr lang="zh-TW" altLang="en-US" dirty="0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演講分析</a:t>
            </a:r>
            <a:endParaRPr lang="zh-TW" altLang="en-US" dirty="0">
              <a:solidFill>
                <a:schemeClr val="bg2">
                  <a:lumMod val="50000"/>
                </a:schemeClr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grpSp>
        <p:nvGrpSpPr>
          <p:cNvPr id="6" name="群組 5"/>
          <p:cNvGrpSpPr/>
          <p:nvPr/>
        </p:nvGrpSpPr>
        <p:grpSpPr>
          <a:xfrm>
            <a:off x="755576" y="836712"/>
            <a:ext cx="3416320" cy="1296343"/>
            <a:chOff x="6300192" y="2708920"/>
            <a:chExt cx="3416320" cy="1296343"/>
          </a:xfrm>
        </p:grpSpPr>
        <p:sp>
          <p:nvSpPr>
            <p:cNvPr id="2" name="矩形 1"/>
            <p:cNvSpPr/>
            <p:nvPr/>
          </p:nvSpPr>
          <p:spPr>
            <a:xfrm>
              <a:off x="6300192" y="2708920"/>
              <a:ext cx="2492990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TW" altLang="en-US" sz="3600" b="1" dirty="0">
                  <a:solidFill>
                    <a:schemeClr val="bg2"/>
                  </a:solidFill>
                  <a:latin typeface="微軟正黑體" pitchFamily="34" charset="-120"/>
                  <a:ea typeface="微軟正黑體" pitchFamily="34" charset="-120"/>
                </a:rPr>
                <a:t>一場好演講</a:t>
              </a:r>
            </a:p>
          </p:txBody>
        </p:sp>
        <p:sp>
          <p:nvSpPr>
            <p:cNvPr id="3" name="矩形 2"/>
            <p:cNvSpPr/>
            <p:nvPr/>
          </p:nvSpPr>
          <p:spPr>
            <a:xfrm>
              <a:off x="6300192" y="3358932"/>
              <a:ext cx="3416320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TW" altLang="en-US" sz="3600" b="1" dirty="0" smtClean="0">
                  <a:solidFill>
                    <a:schemeClr val="bg2"/>
                  </a:solidFill>
                  <a:latin typeface="微軟正黑體" pitchFamily="34" charset="-120"/>
                  <a:ea typeface="微軟正黑體" pitchFamily="34" charset="-120"/>
                </a:rPr>
                <a:t>充滿力道的原因</a:t>
              </a:r>
              <a:endParaRPr lang="zh-TW" altLang="en-US" sz="3600" b="1" dirty="0">
                <a:solidFill>
                  <a:schemeClr val="bg2"/>
                </a:solidFill>
                <a:latin typeface="微軟正黑體" pitchFamily="34" charset="-120"/>
                <a:ea typeface="微軟正黑體" pitchFamily="34" charset="-120"/>
              </a:endParaRPr>
            </a:p>
          </p:txBody>
        </p:sp>
      </p:grpSp>
      <p:sp>
        <p:nvSpPr>
          <p:cNvPr id="7" name="矩形 6">
            <a:hlinkClick r:id="rId3"/>
          </p:cNvPr>
          <p:cNvSpPr/>
          <p:nvPr>
            <p:custDataLst>
              <p:tags r:id="rId1"/>
            </p:custDataLst>
          </p:nvPr>
        </p:nvSpPr>
        <p:spPr>
          <a:xfrm>
            <a:off x="218" y="76200"/>
            <a:ext cx="9143782" cy="67056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58840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字方塊 3"/>
          <p:cNvSpPr txBox="1"/>
          <p:nvPr/>
        </p:nvSpPr>
        <p:spPr>
          <a:xfrm>
            <a:off x="761286" y="2133055"/>
            <a:ext cx="7879080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0000" b="1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希望你也懂了</a:t>
            </a:r>
            <a:endParaRPr lang="zh-TW" altLang="en-US" sz="10000" b="1" dirty="0">
              <a:solidFill>
                <a:schemeClr val="bg1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3547384" y="5805264"/>
            <a:ext cx="21789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b="1" dirty="0" err="1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Mr.Sun</a:t>
            </a:r>
            <a:r>
              <a:rPr lang="en-US" altLang="zh-TW" b="1" dirty="0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 </a:t>
            </a:r>
            <a:r>
              <a:rPr lang="zh-TW" altLang="en-US" b="1" dirty="0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簡報實驗室</a:t>
            </a:r>
            <a:endParaRPr lang="en-US" altLang="zh-TW" b="1" dirty="0" smtClean="0">
              <a:solidFill>
                <a:schemeClr val="bg2">
                  <a:lumMod val="50000"/>
                </a:schemeClr>
              </a:solidFill>
              <a:latin typeface="微軟正黑體" pitchFamily="34" charset="-120"/>
              <a:ea typeface="微軟正黑體" pitchFamily="34" charset="-120"/>
            </a:endParaRPr>
          </a:p>
          <a:p>
            <a:pPr algn="ctr"/>
            <a:r>
              <a:rPr lang="en-US" altLang="zh-TW" dirty="0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TED</a:t>
            </a:r>
            <a:r>
              <a:rPr lang="zh-TW" altLang="en-US" dirty="0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演講分析</a:t>
            </a:r>
            <a:endParaRPr lang="zh-TW" altLang="en-US" dirty="0">
              <a:solidFill>
                <a:schemeClr val="bg2">
                  <a:lumMod val="50000"/>
                </a:schemeClr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grpSp>
        <p:nvGrpSpPr>
          <p:cNvPr id="6" name="群組 5"/>
          <p:cNvGrpSpPr/>
          <p:nvPr/>
        </p:nvGrpSpPr>
        <p:grpSpPr>
          <a:xfrm>
            <a:off x="755576" y="836712"/>
            <a:ext cx="3416320" cy="1296343"/>
            <a:chOff x="6300192" y="2708920"/>
            <a:chExt cx="3416320" cy="1296343"/>
          </a:xfrm>
        </p:grpSpPr>
        <p:sp>
          <p:nvSpPr>
            <p:cNvPr id="2" name="矩形 1"/>
            <p:cNvSpPr/>
            <p:nvPr/>
          </p:nvSpPr>
          <p:spPr>
            <a:xfrm>
              <a:off x="6300192" y="2708920"/>
              <a:ext cx="2492990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TW" altLang="en-US" sz="3600" b="1" dirty="0">
                  <a:solidFill>
                    <a:schemeClr val="bg2"/>
                  </a:solidFill>
                  <a:latin typeface="微軟正黑體" pitchFamily="34" charset="-120"/>
                  <a:ea typeface="微軟正黑體" pitchFamily="34" charset="-120"/>
                </a:rPr>
                <a:t>一場好演講</a:t>
              </a:r>
            </a:p>
          </p:txBody>
        </p:sp>
        <p:sp>
          <p:nvSpPr>
            <p:cNvPr id="3" name="矩形 2"/>
            <p:cNvSpPr/>
            <p:nvPr/>
          </p:nvSpPr>
          <p:spPr>
            <a:xfrm>
              <a:off x="6300192" y="3358932"/>
              <a:ext cx="3416320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TW" altLang="en-US" sz="3600" b="1" dirty="0" smtClean="0">
                  <a:solidFill>
                    <a:schemeClr val="bg2"/>
                  </a:solidFill>
                  <a:latin typeface="微軟正黑體" pitchFamily="34" charset="-120"/>
                  <a:ea typeface="微軟正黑體" pitchFamily="34" charset="-120"/>
                </a:rPr>
                <a:t>充滿力道的原因</a:t>
              </a:r>
              <a:endParaRPr lang="zh-TW" altLang="en-US" sz="3600" b="1" dirty="0">
                <a:solidFill>
                  <a:schemeClr val="bg2"/>
                </a:solidFill>
                <a:latin typeface="微軟正黑體" pitchFamily="34" charset="-120"/>
                <a:ea typeface="微軟正黑體" pitchFamily="34" charset="-120"/>
              </a:endParaRPr>
            </a:p>
          </p:txBody>
        </p:sp>
      </p:grpSp>
      <p:sp>
        <p:nvSpPr>
          <p:cNvPr id="7" name="矩形 6">
            <a:hlinkClick r:id="rId3"/>
          </p:cNvPr>
          <p:cNvSpPr/>
          <p:nvPr>
            <p:custDataLst>
              <p:tags r:id="rId1"/>
            </p:custDataLst>
          </p:nvPr>
        </p:nvSpPr>
        <p:spPr>
          <a:xfrm>
            <a:off x="218" y="76200"/>
            <a:ext cx="9143782" cy="67056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118822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字方塊 3"/>
          <p:cNvSpPr txBox="1"/>
          <p:nvPr/>
        </p:nvSpPr>
        <p:spPr>
          <a:xfrm>
            <a:off x="761286" y="2133055"/>
            <a:ext cx="7879080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0000" b="1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也在日後分享</a:t>
            </a:r>
            <a:endParaRPr lang="en-US" altLang="zh-TW" sz="10000" b="1" dirty="0" smtClean="0">
              <a:solidFill>
                <a:schemeClr val="bg1"/>
              </a:solidFill>
              <a:latin typeface="微軟正黑體" pitchFamily="34" charset="-120"/>
              <a:ea typeface="微軟正黑體" pitchFamily="34" charset="-120"/>
            </a:endParaRPr>
          </a:p>
          <a:p>
            <a:r>
              <a:rPr lang="zh-TW" altLang="en-US" sz="10000" b="1" dirty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你</a:t>
            </a:r>
            <a:r>
              <a:rPr lang="zh-TW" altLang="en-US" sz="10000" b="1" dirty="0">
                <a:solidFill>
                  <a:srgbClr val="FF0000"/>
                </a:solidFill>
                <a:latin typeface="微軟正黑體" pitchFamily="34" charset="-120"/>
                <a:ea typeface="微軟正黑體" pitchFamily="34" charset="-120"/>
              </a:rPr>
              <a:t>自己的</a:t>
            </a:r>
            <a:r>
              <a:rPr lang="zh-TW" altLang="en-US" sz="10000" b="1" dirty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故事</a:t>
            </a:r>
          </a:p>
        </p:txBody>
      </p:sp>
      <p:sp>
        <p:nvSpPr>
          <p:cNvPr id="5" name="文字方塊 4"/>
          <p:cNvSpPr txBox="1"/>
          <p:nvPr/>
        </p:nvSpPr>
        <p:spPr>
          <a:xfrm>
            <a:off x="3547384" y="5805264"/>
            <a:ext cx="21789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b="1" dirty="0" err="1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Mr.Sun</a:t>
            </a:r>
            <a:r>
              <a:rPr lang="en-US" altLang="zh-TW" b="1" dirty="0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 </a:t>
            </a:r>
            <a:r>
              <a:rPr lang="zh-TW" altLang="en-US" b="1" dirty="0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簡報實驗室</a:t>
            </a:r>
            <a:endParaRPr lang="en-US" altLang="zh-TW" b="1" dirty="0" smtClean="0">
              <a:solidFill>
                <a:schemeClr val="bg2">
                  <a:lumMod val="50000"/>
                </a:schemeClr>
              </a:solidFill>
              <a:latin typeface="微軟正黑體" pitchFamily="34" charset="-120"/>
              <a:ea typeface="微軟正黑體" pitchFamily="34" charset="-120"/>
            </a:endParaRPr>
          </a:p>
          <a:p>
            <a:pPr algn="ctr"/>
            <a:r>
              <a:rPr lang="en-US" altLang="zh-TW" dirty="0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TED</a:t>
            </a:r>
            <a:r>
              <a:rPr lang="zh-TW" altLang="en-US" dirty="0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演講分析</a:t>
            </a:r>
            <a:endParaRPr lang="zh-TW" altLang="en-US" dirty="0">
              <a:solidFill>
                <a:schemeClr val="bg2">
                  <a:lumMod val="50000"/>
                </a:schemeClr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6" name="矩形 5">
            <a:hlinkClick r:id="rId3"/>
          </p:cNvPr>
          <p:cNvSpPr/>
          <p:nvPr>
            <p:custDataLst>
              <p:tags r:id="rId1"/>
            </p:custDataLst>
          </p:nvPr>
        </p:nvSpPr>
        <p:spPr>
          <a:xfrm>
            <a:off x="218" y="76200"/>
            <a:ext cx="9143782" cy="67056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003760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字方塊 3"/>
          <p:cNvSpPr txBox="1"/>
          <p:nvPr/>
        </p:nvSpPr>
        <p:spPr>
          <a:xfrm>
            <a:off x="351586" y="1340767"/>
            <a:ext cx="6596678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0000" b="1" dirty="0" smtClean="0">
                <a:solidFill>
                  <a:schemeClr val="bg2"/>
                </a:solidFill>
                <a:latin typeface="微軟正黑體" pitchFamily="34" charset="-120"/>
                <a:ea typeface="微軟正黑體" pitchFamily="34" charset="-120"/>
              </a:rPr>
              <a:t>但我們可以</a:t>
            </a:r>
            <a:endParaRPr lang="en-US" altLang="zh-TW" sz="10000" b="1" dirty="0" smtClean="0">
              <a:solidFill>
                <a:schemeClr val="bg2"/>
              </a:solidFill>
              <a:latin typeface="微軟正黑體" pitchFamily="34" charset="-120"/>
              <a:ea typeface="微軟正黑體" pitchFamily="34" charset="-120"/>
            </a:endParaRPr>
          </a:p>
          <a:p>
            <a:r>
              <a:rPr lang="zh-TW" altLang="en-US" sz="10000" b="1" dirty="0">
                <a:solidFill>
                  <a:schemeClr val="bg2"/>
                </a:solidFill>
                <a:latin typeface="微軟正黑體" pitchFamily="34" charset="-120"/>
                <a:ea typeface="微軟正黑體" pitchFamily="34" charset="-120"/>
              </a:rPr>
              <a:t>細細</a:t>
            </a:r>
            <a:r>
              <a:rPr lang="zh-TW" altLang="en-US" sz="100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品味</a:t>
            </a:r>
          </a:p>
        </p:txBody>
      </p:sp>
      <p:sp>
        <p:nvSpPr>
          <p:cNvPr id="5" name="文字方塊 4"/>
          <p:cNvSpPr txBox="1"/>
          <p:nvPr/>
        </p:nvSpPr>
        <p:spPr>
          <a:xfrm>
            <a:off x="3547384" y="5805264"/>
            <a:ext cx="21789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b="1" dirty="0" err="1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Mr.Sun</a:t>
            </a:r>
            <a:r>
              <a:rPr lang="en-US" altLang="zh-TW" b="1" dirty="0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 </a:t>
            </a:r>
            <a:r>
              <a:rPr lang="zh-TW" altLang="en-US" b="1" dirty="0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簡報實驗室</a:t>
            </a:r>
            <a:endParaRPr lang="en-US" altLang="zh-TW" b="1" dirty="0" smtClean="0">
              <a:solidFill>
                <a:schemeClr val="bg2">
                  <a:lumMod val="50000"/>
                </a:schemeClr>
              </a:solidFill>
              <a:latin typeface="微軟正黑體" pitchFamily="34" charset="-120"/>
              <a:ea typeface="微軟正黑體" pitchFamily="34" charset="-120"/>
            </a:endParaRPr>
          </a:p>
          <a:p>
            <a:pPr algn="ctr"/>
            <a:r>
              <a:rPr lang="en-US" altLang="zh-TW" dirty="0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TED</a:t>
            </a:r>
            <a:r>
              <a:rPr lang="zh-TW" altLang="en-US" dirty="0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演講分析</a:t>
            </a:r>
            <a:endParaRPr lang="zh-TW" altLang="en-US" dirty="0">
              <a:solidFill>
                <a:schemeClr val="bg2">
                  <a:lumMod val="50000"/>
                </a:schemeClr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grpSp>
        <p:nvGrpSpPr>
          <p:cNvPr id="6" name="群組 5"/>
          <p:cNvGrpSpPr/>
          <p:nvPr/>
        </p:nvGrpSpPr>
        <p:grpSpPr>
          <a:xfrm>
            <a:off x="5476160" y="3032085"/>
            <a:ext cx="3416320" cy="1296343"/>
            <a:chOff x="6300192" y="2708920"/>
            <a:chExt cx="3416320" cy="1296343"/>
          </a:xfrm>
        </p:grpSpPr>
        <p:sp>
          <p:nvSpPr>
            <p:cNvPr id="2" name="矩形 1"/>
            <p:cNvSpPr/>
            <p:nvPr/>
          </p:nvSpPr>
          <p:spPr>
            <a:xfrm>
              <a:off x="6300192" y="2708920"/>
              <a:ext cx="2492990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TW" altLang="en-US" sz="3600" b="1" dirty="0">
                  <a:solidFill>
                    <a:schemeClr val="bg2"/>
                  </a:solidFill>
                  <a:latin typeface="微軟正黑體" pitchFamily="34" charset="-120"/>
                  <a:ea typeface="微軟正黑體" pitchFamily="34" charset="-120"/>
                </a:rPr>
                <a:t>一場好演講</a:t>
              </a:r>
            </a:p>
          </p:txBody>
        </p:sp>
        <p:sp>
          <p:nvSpPr>
            <p:cNvPr id="3" name="矩形 2"/>
            <p:cNvSpPr/>
            <p:nvPr/>
          </p:nvSpPr>
          <p:spPr>
            <a:xfrm>
              <a:off x="6300192" y="3358932"/>
              <a:ext cx="3416320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TW" altLang="en-US" sz="3600" b="1" dirty="0" smtClean="0">
                  <a:solidFill>
                    <a:schemeClr val="bg2"/>
                  </a:solidFill>
                  <a:latin typeface="微軟正黑體" pitchFamily="34" charset="-120"/>
                  <a:ea typeface="微軟正黑體" pitchFamily="34" charset="-120"/>
                </a:rPr>
                <a:t>充滿力道的原因</a:t>
              </a:r>
              <a:endParaRPr lang="zh-TW" altLang="en-US" sz="3600" b="1" dirty="0">
                <a:solidFill>
                  <a:schemeClr val="bg2"/>
                </a:solidFill>
                <a:latin typeface="微軟正黑體" pitchFamily="34" charset="-120"/>
                <a:ea typeface="微軟正黑體" pitchFamily="34" charset="-120"/>
              </a:endParaRPr>
            </a:p>
          </p:txBody>
        </p:sp>
      </p:grpSp>
      <p:sp>
        <p:nvSpPr>
          <p:cNvPr id="7" name="矩形 6">
            <a:hlinkClick r:id="rId3"/>
          </p:cNvPr>
          <p:cNvSpPr/>
          <p:nvPr>
            <p:custDataLst>
              <p:tags r:id="rId1"/>
            </p:custDataLst>
          </p:nvPr>
        </p:nvSpPr>
        <p:spPr>
          <a:xfrm>
            <a:off x="218" y="76200"/>
            <a:ext cx="9143782" cy="67056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923344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字方塊 3"/>
          <p:cNvSpPr txBox="1"/>
          <p:nvPr/>
        </p:nvSpPr>
        <p:spPr>
          <a:xfrm>
            <a:off x="890246" y="2530243"/>
            <a:ext cx="6099747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0000" b="1" dirty="0" smtClean="0">
                <a:solidFill>
                  <a:schemeClr val="bg2"/>
                </a:solidFill>
                <a:latin typeface="Axure Handwriting" pitchFamily="34" charset="0"/>
                <a:ea typeface="微軟正黑體" pitchFamily="34" charset="-120"/>
              </a:rPr>
              <a:t>The End~</a:t>
            </a:r>
            <a:endParaRPr lang="zh-TW" altLang="en-US" sz="10000" b="1" dirty="0">
              <a:solidFill>
                <a:schemeClr val="bg2"/>
              </a:solidFill>
              <a:latin typeface="Axure Handwriting" pitchFamily="34" charset="0"/>
              <a:ea typeface="微軟正黑體" pitchFamily="34" charset="-12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3547384" y="5805264"/>
            <a:ext cx="21789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b="1" dirty="0" err="1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Mr.Sun</a:t>
            </a:r>
            <a:r>
              <a:rPr lang="en-US" altLang="zh-TW" b="1" dirty="0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 </a:t>
            </a:r>
            <a:r>
              <a:rPr lang="zh-TW" altLang="en-US" b="1" dirty="0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簡報實驗室</a:t>
            </a:r>
            <a:endParaRPr lang="en-US" altLang="zh-TW" b="1" dirty="0" smtClean="0">
              <a:solidFill>
                <a:schemeClr val="bg2">
                  <a:lumMod val="50000"/>
                </a:schemeClr>
              </a:solidFill>
              <a:latin typeface="微軟正黑體" pitchFamily="34" charset="-120"/>
              <a:ea typeface="微軟正黑體" pitchFamily="34" charset="-120"/>
            </a:endParaRPr>
          </a:p>
          <a:p>
            <a:pPr algn="ctr"/>
            <a:r>
              <a:rPr lang="en-US" altLang="zh-TW" dirty="0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TED</a:t>
            </a:r>
            <a:r>
              <a:rPr lang="zh-TW" altLang="en-US" dirty="0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演講分析</a:t>
            </a:r>
            <a:endParaRPr lang="zh-TW" altLang="en-US" dirty="0">
              <a:solidFill>
                <a:schemeClr val="bg2">
                  <a:lumMod val="50000"/>
                </a:schemeClr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6" name="矩形 5">
            <a:hlinkClick r:id="rId3"/>
          </p:cNvPr>
          <p:cNvSpPr/>
          <p:nvPr>
            <p:custDataLst>
              <p:tags r:id="rId1"/>
            </p:custDataLst>
          </p:nvPr>
        </p:nvSpPr>
        <p:spPr>
          <a:xfrm>
            <a:off x="218" y="76200"/>
            <a:ext cx="9143782" cy="67056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296737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940382\Dropbox\【MrSun 簡報實驗室】\【部落格內容】\Rita Pierson\0-e1368100152854-19789_466x18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063721" cy="3501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文字方塊 3"/>
          <p:cNvSpPr txBox="1"/>
          <p:nvPr/>
        </p:nvSpPr>
        <p:spPr>
          <a:xfrm>
            <a:off x="351586" y="3513588"/>
            <a:ext cx="7771679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0000" b="1" u="sng" dirty="0" smtClean="0">
                <a:solidFill>
                  <a:srgbClr val="FF0000"/>
                </a:solidFill>
                <a:latin typeface="微軟正黑體" pitchFamily="34" charset="-120"/>
                <a:ea typeface="微軟正黑體" pitchFamily="34" charset="-120"/>
              </a:rPr>
              <a:t>TED</a:t>
            </a:r>
            <a:r>
              <a:rPr lang="zh-TW" altLang="en-US" sz="10000" b="1" u="sng" dirty="0" smtClean="0">
                <a:solidFill>
                  <a:schemeClr val="bg2"/>
                </a:solidFill>
                <a:latin typeface="微軟正黑體" pitchFamily="34" charset="-120"/>
                <a:ea typeface="微軟正黑體" pitchFamily="34" charset="-120"/>
              </a:rPr>
              <a:t>演講網址</a:t>
            </a:r>
            <a:endParaRPr lang="zh-TW" altLang="en-US" sz="10000" b="1" u="sng" dirty="0">
              <a:solidFill>
                <a:schemeClr val="bg2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3547384" y="6095037"/>
            <a:ext cx="21789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b="1" dirty="0" err="1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Mr.Sun</a:t>
            </a:r>
            <a:r>
              <a:rPr lang="en-US" altLang="zh-TW" b="1" dirty="0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 </a:t>
            </a:r>
            <a:r>
              <a:rPr lang="zh-TW" altLang="en-US" b="1" dirty="0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簡報實驗室</a:t>
            </a:r>
            <a:endParaRPr lang="en-US" altLang="zh-TW" b="1" dirty="0" smtClean="0">
              <a:solidFill>
                <a:schemeClr val="bg2">
                  <a:lumMod val="50000"/>
                </a:schemeClr>
              </a:solidFill>
              <a:latin typeface="微軟正黑體" pitchFamily="34" charset="-120"/>
              <a:ea typeface="微軟正黑體" pitchFamily="34" charset="-120"/>
            </a:endParaRPr>
          </a:p>
          <a:p>
            <a:pPr algn="ctr"/>
            <a:r>
              <a:rPr lang="en-US" altLang="zh-TW" dirty="0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TED</a:t>
            </a:r>
            <a:r>
              <a:rPr lang="zh-TW" altLang="en-US" dirty="0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演講分析</a:t>
            </a:r>
            <a:endParaRPr lang="zh-TW" altLang="en-US" dirty="0">
              <a:solidFill>
                <a:schemeClr val="bg2">
                  <a:lumMod val="50000"/>
                </a:schemeClr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67544" y="5169966"/>
            <a:ext cx="844782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3600" b="1" dirty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一場好</a:t>
            </a:r>
            <a:r>
              <a:rPr lang="zh-TW" altLang="en-US" sz="3600" b="1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演講</a:t>
            </a:r>
            <a:r>
              <a:rPr lang="en-US" altLang="zh-TW" sz="3600" b="1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/>
            </a:r>
            <a:br>
              <a:rPr lang="en-US" altLang="zh-TW" sz="3600" b="1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</a:br>
            <a:r>
              <a:rPr lang="en-US" altLang="zh-TW" dirty="0">
                <a:solidFill>
                  <a:schemeClr val="bg1"/>
                </a:solidFill>
                <a:hlinkClick r:id="rId4"/>
              </a:rPr>
              <a:t>http://www.ted.com/talks/lang/zh-tw/rita_pierson_every_kid_needs_a_champion.html</a:t>
            </a:r>
            <a:endParaRPr lang="zh-TW" altLang="en-US" b="1" dirty="0">
              <a:solidFill>
                <a:schemeClr val="bg1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7" name="矩形 6">
            <a:hlinkClick r:id="rId5"/>
          </p:cNvPr>
          <p:cNvSpPr/>
          <p:nvPr>
            <p:custDataLst>
              <p:tags r:id="rId1"/>
            </p:custDataLst>
          </p:nvPr>
        </p:nvSpPr>
        <p:spPr>
          <a:xfrm>
            <a:off x="218" y="76200"/>
            <a:ext cx="9143782" cy="67056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281292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字方塊 3"/>
          <p:cNvSpPr txBox="1"/>
          <p:nvPr/>
        </p:nvSpPr>
        <p:spPr>
          <a:xfrm>
            <a:off x="323528" y="1340767"/>
            <a:ext cx="6596678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0000" b="1" dirty="0" smtClean="0">
                <a:solidFill>
                  <a:schemeClr val="bg2"/>
                </a:solidFill>
                <a:latin typeface="微軟正黑體" pitchFamily="34" charset="-120"/>
                <a:ea typeface="微軟正黑體" pitchFamily="34" charset="-120"/>
              </a:rPr>
              <a:t>從</a:t>
            </a:r>
            <a:r>
              <a:rPr lang="zh-TW" altLang="en-US" sz="100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講稿</a:t>
            </a:r>
            <a:r>
              <a:rPr lang="zh-TW" altLang="en-US" sz="10000" b="1" dirty="0" smtClean="0">
                <a:solidFill>
                  <a:schemeClr val="bg2"/>
                </a:solidFill>
                <a:latin typeface="微軟正黑體" pitchFamily="34" charset="-120"/>
                <a:ea typeface="微軟正黑體" pitchFamily="34" charset="-120"/>
              </a:rPr>
              <a:t>開始</a:t>
            </a:r>
            <a:endParaRPr lang="en-US" altLang="zh-TW" sz="10000" b="1" dirty="0" smtClean="0">
              <a:solidFill>
                <a:schemeClr val="bg2"/>
              </a:solidFill>
              <a:latin typeface="微軟正黑體" pitchFamily="34" charset="-120"/>
              <a:ea typeface="微軟正黑體" pitchFamily="34" charset="-120"/>
            </a:endParaRPr>
          </a:p>
          <a:p>
            <a:r>
              <a:rPr lang="zh-TW" altLang="en-US" sz="10000" b="1" dirty="0" smtClean="0">
                <a:solidFill>
                  <a:schemeClr val="bg2"/>
                </a:solidFill>
                <a:latin typeface="微軟正黑體" pitchFamily="34" charset="-120"/>
                <a:ea typeface="微軟正黑體" pitchFamily="34" charset="-120"/>
              </a:rPr>
              <a:t>品味分析</a:t>
            </a:r>
            <a:endParaRPr lang="zh-TW" altLang="en-US" sz="10000" b="1" dirty="0">
              <a:solidFill>
                <a:srgbClr val="FF0000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3547384" y="5805264"/>
            <a:ext cx="21789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b="1" dirty="0" err="1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Mr.Sun</a:t>
            </a:r>
            <a:r>
              <a:rPr lang="en-US" altLang="zh-TW" b="1" dirty="0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 </a:t>
            </a:r>
            <a:r>
              <a:rPr lang="zh-TW" altLang="en-US" b="1" dirty="0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簡報實驗室</a:t>
            </a:r>
            <a:endParaRPr lang="en-US" altLang="zh-TW" b="1" dirty="0" smtClean="0">
              <a:solidFill>
                <a:schemeClr val="bg2">
                  <a:lumMod val="50000"/>
                </a:schemeClr>
              </a:solidFill>
              <a:latin typeface="微軟正黑體" pitchFamily="34" charset="-120"/>
              <a:ea typeface="微軟正黑體" pitchFamily="34" charset="-120"/>
            </a:endParaRPr>
          </a:p>
          <a:p>
            <a:pPr algn="ctr"/>
            <a:r>
              <a:rPr lang="en-US" altLang="zh-TW" dirty="0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TED</a:t>
            </a:r>
            <a:r>
              <a:rPr lang="zh-TW" altLang="en-US" dirty="0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演講分析</a:t>
            </a:r>
            <a:endParaRPr lang="zh-TW" altLang="en-US" dirty="0">
              <a:solidFill>
                <a:schemeClr val="bg2">
                  <a:lumMod val="50000"/>
                </a:schemeClr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grpSp>
        <p:nvGrpSpPr>
          <p:cNvPr id="6" name="群組 5"/>
          <p:cNvGrpSpPr/>
          <p:nvPr/>
        </p:nvGrpSpPr>
        <p:grpSpPr>
          <a:xfrm>
            <a:off x="5476160" y="3032085"/>
            <a:ext cx="3416320" cy="1296343"/>
            <a:chOff x="6300192" y="2708920"/>
            <a:chExt cx="3416320" cy="1296343"/>
          </a:xfrm>
        </p:grpSpPr>
        <p:sp>
          <p:nvSpPr>
            <p:cNvPr id="2" name="矩形 1"/>
            <p:cNvSpPr/>
            <p:nvPr/>
          </p:nvSpPr>
          <p:spPr>
            <a:xfrm>
              <a:off x="6300192" y="2708920"/>
              <a:ext cx="2492990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TW" altLang="en-US" sz="3600" b="1" dirty="0">
                  <a:solidFill>
                    <a:schemeClr val="bg2"/>
                  </a:solidFill>
                  <a:latin typeface="微軟正黑體" pitchFamily="34" charset="-120"/>
                  <a:ea typeface="微軟正黑體" pitchFamily="34" charset="-120"/>
                </a:rPr>
                <a:t>一場好演講</a:t>
              </a:r>
            </a:p>
          </p:txBody>
        </p:sp>
        <p:sp>
          <p:nvSpPr>
            <p:cNvPr id="3" name="矩形 2"/>
            <p:cNvSpPr/>
            <p:nvPr/>
          </p:nvSpPr>
          <p:spPr>
            <a:xfrm>
              <a:off x="6300192" y="3358932"/>
              <a:ext cx="3416320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TW" altLang="en-US" sz="3600" b="1" dirty="0" smtClean="0">
                  <a:solidFill>
                    <a:schemeClr val="bg2"/>
                  </a:solidFill>
                  <a:latin typeface="微軟正黑體" pitchFamily="34" charset="-120"/>
                  <a:ea typeface="微軟正黑體" pitchFamily="34" charset="-120"/>
                </a:rPr>
                <a:t>充滿力道的原因</a:t>
              </a:r>
              <a:endParaRPr lang="zh-TW" altLang="en-US" sz="3600" b="1" dirty="0">
                <a:solidFill>
                  <a:schemeClr val="bg2"/>
                </a:solidFill>
                <a:latin typeface="微軟正黑體" pitchFamily="34" charset="-120"/>
                <a:ea typeface="微軟正黑體" pitchFamily="34" charset="-120"/>
              </a:endParaRPr>
            </a:p>
          </p:txBody>
        </p:sp>
      </p:grpSp>
      <p:sp>
        <p:nvSpPr>
          <p:cNvPr id="7" name="矩形 6">
            <a:hlinkClick r:id="rId3"/>
          </p:cNvPr>
          <p:cNvSpPr/>
          <p:nvPr>
            <p:custDataLst>
              <p:tags r:id="rId1"/>
            </p:custDataLst>
          </p:nvPr>
        </p:nvSpPr>
        <p:spPr>
          <a:xfrm>
            <a:off x="218" y="76200"/>
            <a:ext cx="9143782" cy="67056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547396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字方塊 4"/>
          <p:cNvSpPr txBox="1"/>
          <p:nvPr/>
        </p:nvSpPr>
        <p:spPr>
          <a:xfrm>
            <a:off x="3547384" y="5805264"/>
            <a:ext cx="21789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b="1" dirty="0" err="1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Mr.Sun</a:t>
            </a:r>
            <a:r>
              <a:rPr lang="en-US" altLang="zh-TW" b="1" dirty="0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 </a:t>
            </a:r>
            <a:r>
              <a:rPr lang="zh-TW" altLang="en-US" b="1" dirty="0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簡報實驗室</a:t>
            </a:r>
            <a:endParaRPr lang="en-US" altLang="zh-TW" b="1" dirty="0" smtClean="0">
              <a:solidFill>
                <a:schemeClr val="bg2">
                  <a:lumMod val="50000"/>
                </a:schemeClr>
              </a:solidFill>
              <a:latin typeface="微軟正黑體" pitchFamily="34" charset="-120"/>
              <a:ea typeface="微軟正黑體" pitchFamily="34" charset="-120"/>
            </a:endParaRPr>
          </a:p>
          <a:p>
            <a:pPr algn="ctr"/>
            <a:r>
              <a:rPr lang="en-US" altLang="zh-TW" dirty="0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TED</a:t>
            </a:r>
            <a:r>
              <a:rPr lang="zh-TW" altLang="en-US" dirty="0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演講分析</a:t>
            </a:r>
            <a:endParaRPr lang="zh-TW" altLang="en-US" dirty="0">
              <a:solidFill>
                <a:schemeClr val="bg2">
                  <a:lumMod val="50000"/>
                </a:schemeClr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grpSp>
        <p:nvGrpSpPr>
          <p:cNvPr id="13" name="群組 12"/>
          <p:cNvGrpSpPr/>
          <p:nvPr/>
        </p:nvGrpSpPr>
        <p:grpSpPr>
          <a:xfrm>
            <a:off x="214291" y="1772816"/>
            <a:ext cx="8750197" cy="2304256"/>
            <a:chOff x="214291" y="2132856"/>
            <a:chExt cx="8750197" cy="2304256"/>
          </a:xfrm>
        </p:grpSpPr>
        <p:sp>
          <p:nvSpPr>
            <p:cNvPr id="7" name="矩形 6"/>
            <p:cNvSpPr/>
            <p:nvPr/>
          </p:nvSpPr>
          <p:spPr>
            <a:xfrm>
              <a:off x="214291" y="2132856"/>
              <a:ext cx="2808312" cy="2304256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3195464" y="2132856"/>
              <a:ext cx="2808312" cy="2304256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156176" y="2132856"/>
              <a:ext cx="2808312" cy="2304256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323528" y="2996953"/>
              <a:ext cx="252028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TW" altLang="en-US" sz="36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itchFamily="34" charset="-120"/>
                  <a:ea typeface="微軟正黑體" pitchFamily="34" charset="-120"/>
                </a:rPr>
                <a:t>自身</a:t>
              </a:r>
              <a:r>
                <a:rPr lang="zh-TW" altLang="en-US" sz="36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itchFamily="34" charset="-120"/>
                  <a:ea typeface="微軟正黑體" pitchFamily="34" charset="-120"/>
                </a:rPr>
                <a:t>故事</a:t>
              </a:r>
              <a:endParaRPr lang="zh-TW" alt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3376709" y="2999410"/>
              <a:ext cx="252028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TW" altLang="en-US" sz="36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itchFamily="34" charset="-120"/>
                  <a:ea typeface="微軟正黑體" pitchFamily="34" charset="-120"/>
                </a:rPr>
                <a:t>堆疊問句</a:t>
              </a:r>
              <a:endParaRPr lang="zh-TW" alt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6300192" y="2996952"/>
              <a:ext cx="252028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TW" altLang="en-US" sz="36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itchFamily="34" charset="-120"/>
                  <a:ea typeface="微軟正黑體" pitchFamily="34" charset="-120"/>
                </a:rPr>
                <a:t>幽默風趣</a:t>
              </a:r>
              <a:endParaRPr lang="zh-TW" alt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endParaRPr>
            </a:p>
          </p:txBody>
        </p:sp>
      </p:grpSp>
      <p:sp>
        <p:nvSpPr>
          <p:cNvPr id="14" name="矩形 13"/>
          <p:cNvSpPr/>
          <p:nvPr/>
        </p:nvSpPr>
        <p:spPr>
          <a:xfrm>
            <a:off x="179512" y="5008005"/>
            <a:ext cx="341632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3600" b="1" dirty="0" smtClean="0">
                <a:solidFill>
                  <a:schemeClr val="bg2"/>
                </a:solidFill>
                <a:latin typeface="微軟正黑體" pitchFamily="34" charset="-120"/>
                <a:ea typeface="微軟正黑體" pitchFamily="34" charset="-120"/>
              </a:rPr>
              <a:t>充滿力道的原因</a:t>
            </a:r>
            <a:endParaRPr lang="zh-TW" altLang="en-US" sz="3600" b="1" dirty="0">
              <a:solidFill>
                <a:schemeClr val="bg2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14291" y="4337617"/>
            <a:ext cx="803296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3600" b="1" dirty="0" smtClean="0">
                <a:solidFill>
                  <a:schemeClr val="bg2"/>
                </a:solidFill>
                <a:latin typeface="微軟正黑體" pitchFamily="34" charset="-120"/>
                <a:ea typeface="微軟正黑體" pitchFamily="34" charset="-120"/>
              </a:rPr>
              <a:t>來看</a:t>
            </a:r>
            <a:r>
              <a:rPr lang="zh-TW" altLang="en-US" sz="3600" b="1" dirty="0" smtClean="0">
                <a:solidFill>
                  <a:schemeClr val="accent6"/>
                </a:solidFill>
                <a:latin typeface="微軟正黑體" pitchFamily="34" charset="-120"/>
                <a:ea typeface="微軟正黑體" pitchFamily="34" charset="-120"/>
              </a:rPr>
              <a:t>經驗豐富</a:t>
            </a:r>
            <a:r>
              <a:rPr lang="zh-TW" altLang="en-US" sz="3600" b="1" dirty="0" smtClean="0">
                <a:solidFill>
                  <a:schemeClr val="bg2"/>
                </a:solidFill>
                <a:latin typeface="微軟正黑體" pitchFamily="34" charset="-120"/>
                <a:ea typeface="微軟正黑體" pitchFamily="34" charset="-120"/>
              </a:rPr>
              <a:t>的講者被歷練出來的內容</a:t>
            </a:r>
            <a:endParaRPr lang="zh-TW" altLang="en-US" sz="3600" b="1" dirty="0">
              <a:solidFill>
                <a:schemeClr val="bg2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03762" y="332656"/>
            <a:ext cx="803296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3600" b="1" dirty="0">
                <a:solidFill>
                  <a:schemeClr val="bg2"/>
                </a:solidFill>
                <a:latin typeface="微軟正黑體" pitchFamily="34" charset="-120"/>
                <a:ea typeface="微軟正黑體" pitchFamily="34" charset="-120"/>
              </a:rPr>
              <a:t>我們將講稿的文字</a:t>
            </a:r>
            <a:r>
              <a:rPr lang="zh-TW" altLang="en-US" sz="3600" b="1" dirty="0" smtClean="0">
                <a:solidFill>
                  <a:schemeClr val="bg2"/>
                </a:solidFill>
                <a:latin typeface="微軟正黑體" pitchFamily="34" charset="-120"/>
                <a:ea typeface="微軟正黑體" pitchFamily="34" charset="-120"/>
              </a:rPr>
              <a:t>用以</a:t>
            </a:r>
            <a:r>
              <a:rPr lang="zh-TW" altLang="en-US" sz="3600" b="1" dirty="0">
                <a:solidFill>
                  <a:schemeClr val="bg2"/>
                </a:solidFill>
                <a:latin typeface="微軟正黑體" pitchFamily="34" charset="-120"/>
                <a:ea typeface="微軟正黑體" pitchFamily="34" charset="-120"/>
              </a:rPr>
              <a:t>下</a:t>
            </a:r>
            <a:r>
              <a:rPr lang="zh-TW" altLang="en-US" sz="3600" b="1" dirty="0" smtClean="0">
                <a:solidFill>
                  <a:schemeClr val="bg2"/>
                </a:solidFill>
                <a:latin typeface="微軟正黑體" pitchFamily="34" charset="-120"/>
                <a:ea typeface="微軟正黑體" pitchFamily="34" charset="-120"/>
              </a:rPr>
              <a:t>三</a:t>
            </a:r>
            <a:r>
              <a:rPr lang="zh-TW" altLang="en-US" sz="3600" b="1" dirty="0">
                <a:solidFill>
                  <a:schemeClr val="bg2"/>
                </a:solidFill>
                <a:latin typeface="微軟正黑體" pitchFamily="34" charset="-120"/>
                <a:ea typeface="微軟正黑體" pitchFamily="34" charset="-120"/>
              </a:rPr>
              <a:t>種顏色標示</a:t>
            </a:r>
            <a:endParaRPr lang="en-US" altLang="zh-TW" sz="3600" b="1" dirty="0">
              <a:solidFill>
                <a:schemeClr val="bg2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16" name="矩形 15">
            <a:hlinkClick r:id="rId3"/>
          </p:cNvPr>
          <p:cNvSpPr/>
          <p:nvPr>
            <p:custDataLst>
              <p:tags r:id="rId1"/>
            </p:custDataLst>
          </p:nvPr>
        </p:nvSpPr>
        <p:spPr>
          <a:xfrm>
            <a:off x="218" y="76200"/>
            <a:ext cx="9143782" cy="67056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51418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字方塊 4"/>
          <p:cNvSpPr txBox="1"/>
          <p:nvPr/>
        </p:nvSpPr>
        <p:spPr>
          <a:xfrm>
            <a:off x="3547384" y="6095037"/>
            <a:ext cx="21789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b="1" dirty="0" err="1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Mr.Sun</a:t>
            </a:r>
            <a:r>
              <a:rPr lang="en-US" altLang="zh-TW" b="1" dirty="0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 </a:t>
            </a:r>
            <a:r>
              <a:rPr lang="zh-TW" altLang="en-US" b="1" dirty="0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簡報實驗室</a:t>
            </a:r>
            <a:endParaRPr lang="en-US" altLang="zh-TW" b="1" dirty="0" smtClean="0">
              <a:solidFill>
                <a:schemeClr val="bg2">
                  <a:lumMod val="50000"/>
                </a:schemeClr>
              </a:solidFill>
              <a:latin typeface="微軟正黑體" pitchFamily="34" charset="-120"/>
              <a:ea typeface="微軟正黑體" pitchFamily="34" charset="-120"/>
            </a:endParaRPr>
          </a:p>
          <a:p>
            <a:pPr algn="ctr"/>
            <a:r>
              <a:rPr lang="en-US" altLang="zh-TW" dirty="0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TED</a:t>
            </a:r>
            <a:r>
              <a:rPr lang="zh-TW" altLang="en-US" dirty="0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演講分析</a:t>
            </a:r>
            <a:endParaRPr lang="zh-TW" altLang="en-US" dirty="0">
              <a:solidFill>
                <a:schemeClr val="bg2">
                  <a:lumMod val="50000"/>
                </a:schemeClr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6895" y="16041"/>
            <a:ext cx="9150895" cy="59563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矩形 3"/>
          <p:cNvSpPr/>
          <p:nvPr/>
        </p:nvSpPr>
        <p:spPr>
          <a:xfrm>
            <a:off x="-6895" y="-27384"/>
            <a:ext cx="9150895" cy="646331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zh-TW" altLang="en-US" sz="3600" b="1" dirty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就</a:t>
            </a:r>
            <a:r>
              <a:rPr lang="zh-TW" altLang="en-US" sz="3600" b="1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像這樣的標示顏色</a:t>
            </a:r>
            <a:r>
              <a:rPr lang="en-US" altLang="zh-TW" sz="3600" b="1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.</a:t>
            </a:r>
            <a:endParaRPr lang="en-US" altLang="zh-TW" sz="3600" b="1" dirty="0">
              <a:solidFill>
                <a:schemeClr val="bg1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6" name="矩形 5">
            <a:hlinkClick r:id="rId4"/>
          </p:cNvPr>
          <p:cNvSpPr/>
          <p:nvPr>
            <p:custDataLst>
              <p:tags r:id="rId1"/>
            </p:custDataLst>
          </p:nvPr>
        </p:nvSpPr>
        <p:spPr>
          <a:xfrm>
            <a:off x="218" y="76200"/>
            <a:ext cx="9143782" cy="67056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307021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字方塊 3"/>
          <p:cNvSpPr txBox="1"/>
          <p:nvPr/>
        </p:nvSpPr>
        <p:spPr>
          <a:xfrm>
            <a:off x="351586" y="1340767"/>
            <a:ext cx="5269391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0000" b="1" dirty="0" smtClean="0">
                <a:solidFill>
                  <a:schemeClr val="bg2"/>
                </a:solidFill>
                <a:latin typeface="微軟正黑體" pitchFamily="34" charset="-120"/>
                <a:ea typeface="微軟正黑體" pitchFamily="34" charset="-120"/>
              </a:rPr>
              <a:t>那我們</a:t>
            </a:r>
            <a:endParaRPr lang="en-US" altLang="zh-TW" sz="10000" b="1" dirty="0" smtClean="0">
              <a:solidFill>
                <a:schemeClr val="bg2"/>
              </a:solidFill>
              <a:latin typeface="微軟正黑體" pitchFamily="34" charset="-120"/>
              <a:ea typeface="微軟正黑體" pitchFamily="34" charset="-120"/>
            </a:endParaRPr>
          </a:p>
          <a:p>
            <a:r>
              <a:rPr lang="zh-TW" altLang="en-US" sz="10000" b="1" dirty="0" smtClean="0">
                <a:solidFill>
                  <a:schemeClr val="bg2"/>
                </a:solidFill>
                <a:latin typeface="微軟正黑體" pitchFamily="34" charset="-120"/>
                <a:ea typeface="微軟正黑體" pitchFamily="34" charset="-120"/>
              </a:rPr>
              <a:t>開始吧</a:t>
            </a:r>
            <a:r>
              <a:rPr lang="en-US" altLang="zh-TW" sz="10000" b="1" dirty="0" smtClean="0">
                <a:solidFill>
                  <a:schemeClr val="bg2"/>
                </a:solidFill>
                <a:latin typeface="微軟正黑體" pitchFamily="34" charset="-120"/>
                <a:ea typeface="微軟正黑體" pitchFamily="34" charset="-120"/>
              </a:rPr>
              <a:t>!!</a:t>
            </a:r>
            <a:endParaRPr lang="zh-TW" altLang="en-US" sz="10000" b="1" dirty="0">
              <a:solidFill>
                <a:schemeClr val="bg2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3547384" y="5805264"/>
            <a:ext cx="21789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b="1" dirty="0" err="1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Mr.Sun</a:t>
            </a:r>
            <a:r>
              <a:rPr lang="en-US" altLang="zh-TW" b="1" dirty="0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 </a:t>
            </a:r>
            <a:r>
              <a:rPr lang="zh-TW" altLang="en-US" b="1" dirty="0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簡報實驗室</a:t>
            </a:r>
            <a:endParaRPr lang="en-US" altLang="zh-TW" b="1" dirty="0" smtClean="0">
              <a:solidFill>
                <a:schemeClr val="bg2">
                  <a:lumMod val="50000"/>
                </a:schemeClr>
              </a:solidFill>
              <a:latin typeface="微軟正黑體" pitchFamily="34" charset="-120"/>
              <a:ea typeface="微軟正黑體" pitchFamily="34" charset="-120"/>
            </a:endParaRPr>
          </a:p>
          <a:p>
            <a:pPr algn="ctr"/>
            <a:r>
              <a:rPr lang="en-US" altLang="zh-TW" dirty="0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TED</a:t>
            </a:r>
            <a:r>
              <a:rPr lang="zh-TW" altLang="en-US" dirty="0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演講分析</a:t>
            </a:r>
            <a:endParaRPr lang="zh-TW" altLang="en-US" dirty="0">
              <a:solidFill>
                <a:schemeClr val="bg2">
                  <a:lumMod val="50000"/>
                </a:schemeClr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grpSp>
        <p:nvGrpSpPr>
          <p:cNvPr id="6" name="群組 5"/>
          <p:cNvGrpSpPr/>
          <p:nvPr/>
        </p:nvGrpSpPr>
        <p:grpSpPr>
          <a:xfrm>
            <a:off x="5476160" y="3032085"/>
            <a:ext cx="3416320" cy="1296343"/>
            <a:chOff x="6300192" y="2708920"/>
            <a:chExt cx="3416320" cy="1296343"/>
          </a:xfrm>
        </p:grpSpPr>
        <p:sp>
          <p:nvSpPr>
            <p:cNvPr id="2" name="矩形 1"/>
            <p:cNvSpPr/>
            <p:nvPr/>
          </p:nvSpPr>
          <p:spPr>
            <a:xfrm>
              <a:off x="6300192" y="2708920"/>
              <a:ext cx="2492990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TW" altLang="en-US" sz="3600" b="1" dirty="0">
                  <a:solidFill>
                    <a:schemeClr val="bg2"/>
                  </a:solidFill>
                  <a:latin typeface="微軟正黑體" pitchFamily="34" charset="-120"/>
                  <a:ea typeface="微軟正黑體" pitchFamily="34" charset="-120"/>
                </a:rPr>
                <a:t>一場好演講</a:t>
              </a:r>
            </a:p>
          </p:txBody>
        </p:sp>
        <p:sp>
          <p:nvSpPr>
            <p:cNvPr id="3" name="矩形 2"/>
            <p:cNvSpPr/>
            <p:nvPr/>
          </p:nvSpPr>
          <p:spPr>
            <a:xfrm>
              <a:off x="6300192" y="3358932"/>
              <a:ext cx="3416320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TW" altLang="en-US" sz="3600" b="1" dirty="0" smtClean="0">
                  <a:solidFill>
                    <a:schemeClr val="bg2"/>
                  </a:solidFill>
                  <a:latin typeface="微軟正黑體" pitchFamily="34" charset="-120"/>
                  <a:ea typeface="微軟正黑體" pitchFamily="34" charset="-120"/>
                </a:rPr>
                <a:t>充滿力道的原因</a:t>
              </a:r>
              <a:endParaRPr lang="zh-TW" altLang="en-US" sz="3600" b="1" dirty="0">
                <a:solidFill>
                  <a:schemeClr val="bg2"/>
                </a:solidFill>
                <a:latin typeface="微軟正黑體" pitchFamily="34" charset="-120"/>
                <a:ea typeface="微軟正黑體" pitchFamily="34" charset="-120"/>
              </a:endParaRPr>
            </a:p>
          </p:txBody>
        </p:sp>
      </p:grpSp>
      <p:sp>
        <p:nvSpPr>
          <p:cNvPr id="7" name="矩形 6">
            <a:hlinkClick r:id="rId3"/>
          </p:cNvPr>
          <p:cNvSpPr/>
          <p:nvPr>
            <p:custDataLst>
              <p:tags r:id="rId1"/>
            </p:custDataLst>
          </p:nvPr>
        </p:nvSpPr>
        <p:spPr>
          <a:xfrm>
            <a:off x="218" y="76200"/>
            <a:ext cx="9143782" cy="67056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125013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字方塊 4"/>
          <p:cNvSpPr txBox="1"/>
          <p:nvPr/>
        </p:nvSpPr>
        <p:spPr>
          <a:xfrm>
            <a:off x="3547384" y="6095037"/>
            <a:ext cx="21789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b="1" dirty="0" err="1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Mr.Sun</a:t>
            </a:r>
            <a:r>
              <a:rPr lang="en-US" altLang="zh-TW" b="1" dirty="0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 </a:t>
            </a:r>
            <a:r>
              <a:rPr lang="zh-TW" altLang="en-US" b="1" dirty="0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簡報實驗室</a:t>
            </a:r>
            <a:endParaRPr lang="en-US" altLang="zh-TW" b="1" dirty="0" smtClean="0">
              <a:solidFill>
                <a:schemeClr val="bg2">
                  <a:lumMod val="50000"/>
                </a:schemeClr>
              </a:solidFill>
              <a:latin typeface="微軟正黑體" pitchFamily="34" charset="-120"/>
              <a:ea typeface="微軟正黑體" pitchFamily="34" charset="-120"/>
            </a:endParaRPr>
          </a:p>
          <a:p>
            <a:pPr algn="ctr"/>
            <a:r>
              <a:rPr lang="en-US" altLang="zh-TW" dirty="0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TED</a:t>
            </a:r>
            <a:r>
              <a:rPr lang="zh-TW" altLang="en-US" dirty="0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演講分析</a:t>
            </a:r>
            <a:endParaRPr lang="zh-TW" altLang="en-US" dirty="0">
              <a:solidFill>
                <a:schemeClr val="bg2">
                  <a:lumMod val="50000"/>
                </a:schemeClr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6895" y="16041"/>
            <a:ext cx="9150895" cy="59563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矩形 3">
            <a:hlinkClick r:id="rId4"/>
          </p:cNvPr>
          <p:cNvSpPr/>
          <p:nvPr>
            <p:custDataLst>
              <p:tags r:id="rId1"/>
            </p:custDataLst>
          </p:nvPr>
        </p:nvSpPr>
        <p:spPr>
          <a:xfrm>
            <a:off x="218" y="76200"/>
            <a:ext cx="9143782" cy="67056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801251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字方塊 4"/>
          <p:cNvSpPr txBox="1"/>
          <p:nvPr/>
        </p:nvSpPr>
        <p:spPr>
          <a:xfrm>
            <a:off x="3547384" y="6095037"/>
            <a:ext cx="21789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b="1" dirty="0" err="1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Mr.Sun</a:t>
            </a:r>
            <a:r>
              <a:rPr lang="en-US" altLang="zh-TW" b="1" dirty="0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 </a:t>
            </a:r>
            <a:r>
              <a:rPr lang="zh-TW" altLang="en-US" b="1" dirty="0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簡報實驗室</a:t>
            </a:r>
            <a:endParaRPr lang="en-US" altLang="zh-TW" b="1" dirty="0" smtClean="0">
              <a:solidFill>
                <a:schemeClr val="bg2">
                  <a:lumMod val="50000"/>
                </a:schemeClr>
              </a:solidFill>
              <a:latin typeface="微軟正黑體" pitchFamily="34" charset="-120"/>
              <a:ea typeface="微軟正黑體" pitchFamily="34" charset="-120"/>
            </a:endParaRPr>
          </a:p>
          <a:p>
            <a:pPr algn="ctr"/>
            <a:r>
              <a:rPr lang="en-US" altLang="zh-TW" dirty="0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TED</a:t>
            </a:r>
            <a:r>
              <a:rPr lang="zh-TW" altLang="en-US" dirty="0" smtClean="0">
                <a:solidFill>
                  <a:schemeClr val="bg2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演講分析</a:t>
            </a:r>
            <a:endParaRPr lang="zh-TW" altLang="en-US" dirty="0">
              <a:solidFill>
                <a:schemeClr val="bg2">
                  <a:lumMod val="50000"/>
                </a:schemeClr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6895" y="16041"/>
            <a:ext cx="9150895" cy="59563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橢圓形圖說文字 1"/>
          <p:cNvSpPr/>
          <p:nvPr/>
        </p:nvSpPr>
        <p:spPr>
          <a:xfrm>
            <a:off x="4139952" y="620688"/>
            <a:ext cx="4824536" cy="1944216"/>
          </a:xfrm>
          <a:prstGeom prst="wedgeEllipseCallout">
            <a:avLst>
              <a:gd name="adj1" fmla="val -51210"/>
              <a:gd name="adj2" fmla="val 3669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TW" b="1" dirty="0" smtClean="0">
                <a:latin typeface="微軟正黑體" pitchFamily="34" charset="-120"/>
                <a:ea typeface="微軟正黑體" pitchFamily="34" charset="-120"/>
              </a:rPr>
              <a:t>1.</a:t>
            </a:r>
            <a:r>
              <a:rPr lang="zh-TW" altLang="en-US" b="1" dirty="0" smtClean="0">
                <a:latin typeface="微軟正黑體" pitchFamily="34" charset="-120"/>
                <a:ea typeface="微軟正黑體" pitchFamily="34" charset="-120"/>
              </a:rPr>
              <a:t>先說明自己為何可以申認這場演講</a:t>
            </a:r>
            <a:r>
              <a:rPr lang="en-US" altLang="zh-TW" b="1" dirty="0" smtClean="0">
                <a:latin typeface="微軟正黑體" pitchFamily="34" charset="-120"/>
                <a:ea typeface="微軟正黑體" pitchFamily="34" charset="-120"/>
              </a:rPr>
              <a:t>, </a:t>
            </a:r>
            <a:r>
              <a:rPr lang="zh-TW" altLang="en-US" b="1" dirty="0" smtClean="0">
                <a:latin typeface="微軟正黑體" pitchFamily="34" charset="-120"/>
                <a:ea typeface="微軟正黑體" pitchFamily="34" charset="-120"/>
              </a:rPr>
              <a:t>這是一個基本型的開場</a:t>
            </a:r>
            <a:r>
              <a:rPr lang="en-US" altLang="zh-TW" b="1" dirty="0" smtClean="0">
                <a:latin typeface="微軟正黑體" pitchFamily="34" charset="-120"/>
                <a:ea typeface="微軟正黑體" pitchFamily="34" charset="-120"/>
              </a:rPr>
              <a:t>.</a:t>
            </a:r>
            <a:br>
              <a:rPr lang="en-US" altLang="zh-TW" b="1" dirty="0" smtClean="0">
                <a:latin typeface="微軟正黑體" pitchFamily="34" charset="-120"/>
                <a:ea typeface="微軟正黑體" pitchFamily="34" charset="-120"/>
              </a:rPr>
            </a:br>
            <a:endParaRPr lang="en-US" altLang="zh-TW" b="1" dirty="0" smtClean="0">
              <a:latin typeface="微軟正黑體" pitchFamily="34" charset="-120"/>
              <a:ea typeface="微軟正黑體" pitchFamily="34" charset="-120"/>
            </a:endParaRPr>
          </a:p>
          <a:p>
            <a:r>
              <a:rPr lang="en-US" altLang="zh-TW" b="1" dirty="0" smtClean="0">
                <a:latin typeface="微軟正黑體" pitchFamily="34" charset="-120"/>
                <a:ea typeface="微軟正黑體" pitchFamily="34" charset="-120"/>
              </a:rPr>
              <a:t>2.</a:t>
            </a:r>
            <a:r>
              <a:rPr lang="zh-TW" altLang="en-US" b="1" dirty="0" smtClean="0">
                <a:latin typeface="微軟正黑體" pitchFamily="34" charset="-120"/>
                <a:ea typeface="微軟正黑體" pitchFamily="34" charset="-120"/>
              </a:rPr>
              <a:t> 點出第一個主旨</a:t>
            </a:r>
            <a:r>
              <a:rPr lang="en-US" altLang="zh-TW" b="1" dirty="0" smtClean="0">
                <a:latin typeface="微軟正黑體" pitchFamily="34" charset="-120"/>
                <a:ea typeface="微軟正黑體" pitchFamily="34" charset="-120"/>
              </a:rPr>
              <a:t>: </a:t>
            </a:r>
            <a:r>
              <a:rPr lang="zh-TW" altLang="en-US" b="1" dirty="0" smtClean="0">
                <a:latin typeface="微軟正黑體" pitchFamily="34" charset="-120"/>
                <a:ea typeface="微軟正黑體" pitchFamily="34" charset="-120"/>
              </a:rPr>
              <a:t>人與人之間互動的價值</a:t>
            </a:r>
            <a:endParaRPr lang="zh-TW" altLang="en-US" b="1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6" name="橢圓形圖說文字 5"/>
          <p:cNvSpPr/>
          <p:nvPr/>
        </p:nvSpPr>
        <p:spPr>
          <a:xfrm>
            <a:off x="4139952" y="3212976"/>
            <a:ext cx="4824536" cy="1944216"/>
          </a:xfrm>
          <a:prstGeom prst="wedgeEllipseCallout">
            <a:avLst>
              <a:gd name="adj1" fmla="val -51210"/>
              <a:gd name="adj2" fmla="val 3669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4000" b="1" dirty="0" smtClean="0">
                <a:latin typeface="微軟正黑體" pitchFamily="34" charset="-120"/>
                <a:ea typeface="微軟正黑體" pitchFamily="34" charset="-120"/>
              </a:rPr>
              <a:t>開始分享</a:t>
            </a:r>
            <a:endParaRPr lang="en-US" altLang="zh-TW" sz="4000" b="1" dirty="0" smtClean="0">
              <a:latin typeface="微軟正黑體" pitchFamily="34" charset="-120"/>
              <a:ea typeface="微軟正黑體" pitchFamily="34" charset="-120"/>
            </a:endParaRPr>
          </a:p>
          <a:p>
            <a:pPr algn="ctr"/>
            <a:r>
              <a:rPr lang="zh-TW" altLang="en-US" sz="4000" b="1" dirty="0" smtClean="0">
                <a:latin typeface="微軟正黑體" pitchFamily="34" charset="-120"/>
                <a:ea typeface="微軟正黑體" pitchFamily="34" charset="-120"/>
              </a:rPr>
              <a:t>自身故事</a:t>
            </a:r>
            <a:endParaRPr lang="zh-TW" altLang="en-US" sz="4000" b="1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7" name="矩形 6">
            <a:hlinkClick r:id="rId4"/>
          </p:cNvPr>
          <p:cNvSpPr/>
          <p:nvPr>
            <p:custDataLst>
              <p:tags r:id="rId1"/>
            </p:custDataLst>
          </p:nvPr>
        </p:nvSpPr>
        <p:spPr>
          <a:xfrm>
            <a:off x="218" y="76200"/>
            <a:ext cx="9143782" cy="67056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756985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pck4lw34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pck4lw3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pck4lw3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pck4lw3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pck4lw34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pck4lw34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pck4lw34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pck4lw34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pck4lw34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pck4lw34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pck4lw3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pck4lw34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pck4lw34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pck4lw34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pck4lw34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pck4lw34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pck4lw34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pck4lw34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pck4lw34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pck4lw34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pck4lw34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pck4lw3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pck4lw34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pck4lw34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pck4lw3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pck4lw3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pck4lw3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pck4lw3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pck4lw3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pck4lw3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pck4lw34"/>
</p:tagLst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</TotalTime>
  <Words>852</Words>
  <Application>Microsoft Office PowerPoint</Application>
  <PresentationFormat>全屏显示(4:3)</PresentationFormat>
  <Paragraphs>146</Paragraphs>
  <Slides>31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31</vt:i4>
      </vt:variant>
    </vt:vector>
  </HeadingPairs>
  <TitlesOfParts>
    <vt:vector size="32" baseType="lpstr">
      <vt:lpstr>Office 佈景主題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  <vt:lpstr>幻灯片 27</vt:lpstr>
      <vt:lpstr>幻灯片 28</vt:lpstr>
      <vt:lpstr>幻灯片 29</vt:lpstr>
      <vt:lpstr>幻灯片 30</vt:lpstr>
      <vt:lpstr>幻灯片 31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孫治華</dc:creator>
  <cp:lastModifiedBy>Administrator</cp:lastModifiedBy>
  <cp:revision>19</cp:revision>
  <dcterms:created xsi:type="dcterms:W3CDTF">2011-11-03T04:14:03Z</dcterms:created>
  <dcterms:modified xsi:type="dcterms:W3CDTF">2015-08-06T08:10:49Z</dcterms:modified>
</cp:coreProperties>
</file>