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75" r:id="rId4"/>
    <p:sldId id="274" r:id="rId5"/>
    <p:sldId id="266" r:id="rId6"/>
    <p:sldId id="270" r:id="rId7"/>
    <p:sldId id="258" r:id="rId8"/>
    <p:sldId id="268" r:id="rId9"/>
    <p:sldId id="271" r:id="rId10"/>
    <p:sldId id="269" r:id="rId11"/>
    <p:sldId id="261" r:id="rId12"/>
    <p:sldId id="259" r:id="rId13"/>
    <p:sldId id="257" r:id="rId14"/>
    <p:sldId id="256" r:id="rId15"/>
    <p:sldId id="262" r:id="rId16"/>
    <p:sldId id="276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>
          <p15:clr>
            <a:srgbClr val="A4A3A4"/>
          </p15:clr>
        </p15:guide>
        <p15:guide id="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FFC9C9"/>
    <a:srgbClr val="545454"/>
    <a:srgbClr val="CC0000"/>
    <a:srgbClr val="993366"/>
    <a:srgbClr val="FF4F68"/>
    <a:srgbClr val="B7B4B1"/>
    <a:srgbClr val="0E1107"/>
    <a:srgbClr val="1E2515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4817" autoAdjust="0"/>
  </p:normalViewPr>
  <p:slideViewPr>
    <p:cSldViewPr snapToGrid="0" snapToObjects="1">
      <p:cViewPr>
        <p:scale>
          <a:sx n="50" d="100"/>
          <a:sy n="50" d="100"/>
        </p:scale>
        <p:origin x="-738" y="-162"/>
      </p:cViewPr>
      <p:guideLst>
        <p:guide orient="horz" pos="2160"/>
        <p:guide orient="horz"/>
        <p:guide pos="2880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44098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7390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116860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37424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37367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02416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10615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354729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6135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78007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647702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21498-246F-4C16-BA63-F196AE98141D}" type="datetimeFigureOut">
              <a:rPr lang="de-DE" smtClean="0"/>
              <a:pPr/>
              <a:t>30.07.2015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53292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99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2" name="Textfeld 131"/>
          <p:cNvSpPr txBox="1"/>
          <p:nvPr/>
        </p:nvSpPr>
        <p:spPr>
          <a:xfrm>
            <a:off x="444491" y="2005533"/>
            <a:ext cx="8161884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800"/>
              </a:spcAft>
              <a:defRPr/>
            </a:pPr>
            <a: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Valentine‘s</a:t>
            </a:r>
            <a:b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Greetings</a:t>
            </a:r>
            <a:r>
              <a:rPr kumimoji="0" lang="en-US" sz="5400" b="1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glow rad="165100">
                    <a:srgbClr val="FFFFFF">
                      <a:alpha val="56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Please press F5 to start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(Change slide by click)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058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7473" y="2243"/>
            <a:ext cx="9144000" cy="6858000"/>
          </a:xfrm>
          <a:prstGeom prst="rect">
            <a:avLst/>
          </a:prstGeom>
          <a:gradFill flip="none" rotWithShape="1">
            <a:gsLst>
              <a:gs pos="63000">
                <a:srgbClr val="FF9999">
                  <a:lumMod val="91000"/>
                </a:srgbClr>
              </a:gs>
              <a:gs pos="6000">
                <a:srgbClr val="FFFF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3409140" y="2459867"/>
            <a:ext cx="2325721" cy="3309029"/>
            <a:chOff x="3484077" y="2914364"/>
            <a:chExt cx="2325721" cy="3309029"/>
          </a:xfrm>
        </p:grpSpPr>
        <p:grpSp>
          <p:nvGrpSpPr>
            <p:cNvPr id="57" name="Gruppieren 56"/>
            <p:cNvGrpSpPr/>
            <p:nvPr/>
          </p:nvGrpSpPr>
          <p:grpSpPr>
            <a:xfrm>
              <a:off x="3484077" y="3429000"/>
              <a:ext cx="2111770" cy="2794393"/>
              <a:chOff x="9543727" y="2514054"/>
              <a:chExt cx="2111770" cy="2794393"/>
            </a:xfrm>
          </p:grpSpPr>
          <p:grpSp>
            <p:nvGrpSpPr>
              <p:cNvPr id="55" name="Gruppieren 54"/>
              <p:cNvGrpSpPr/>
              <p:nvPr/>
            </p:nvGrpSpPr>
            <p:grpSpPr>
              <a:xfrm>
                <a:off x="9543727" y="2514054"/>
                <a:ext cx="2111770" cy="2794393"/>
                <a:chOff x="9548734" y="2614638"/>
                <a:chExt cx="2111770" cy="2794393"/>
              </a:xfrm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10170712" y="2614638"/>
                  <a:ext cx="152400" cy="112101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9" name="Rechteck 48"/>
                <p:cNvSpPr/>
                <p:nvPr/>
              </p:nvSpPr>
              <p:spPr>
                <a:xfrm>
                  <a:off x="11499818" y="2614638"/>
                  <a:ext cx="152400" cy="124473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54" name="Gruppieren 53"/>
                <p:cNvGrpSpPr/>
                <p:nvPr/>
              </p:nvGrpSpPr>
              <p:grpSpPr>
                <a:xfrm>
                  <a:off x="9548734" y="3859369"/>
                  <a:ext cx="2111770" cy="1549662"/>
                  <a:chOff x="9548734" y="3859369"/>
                  <a:chExt cx="2111770" cy="1549662"/>
                </a:xfrm>
              </p:grpSpPr>
              <p:sp>
                <p:nvSpPr>
                  <p:cNvPr id="50" name="Rechteck 49"/>
                  <p:cNvSpPr/>
                  <p:nvPr/>
                </p:nvSpPr>
                <p:spPr>
                  <a:xfrm>
                    <a:off x="11508104" y="3859369"/>
                    <a:ext cx="152400" cy="1380753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10170712" y="3926528"/>
                    <a:ext cx="152400" cy="1191778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" name="Rechteck 51"/>
                  <p:cNvSpPr/>
                  <p:nvPr/>
                </p:nvSpPr>
                <p:spPr>
                  <a:xfrm>
                    <a:off x="10887917" y="3951985"/>
                    <a:ext cx="152400" cy="1457046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>
                    <a:off x="9548734" y="3947758"/>
                    <a:ext cx="152400" cy="1380753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sp>
            <p:nvSpPr>
              <p:cNvPr id="56" name="Rechteck 55"/>
              <p:cNvSpPr/>
              <p:nvPr/>
            </p:nvSpPr>
            <p:spPr>
              <a:xfrm>
                <a:off x="9672476" y="2872110"/>
                <a:ext cx="1826020" cy="16382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85000">
                    <a:srgbClr val="5B3719"/>
                  </a:gs>
                  <a:gs pos="0">
                    <a:srgbClr val="5B3719"/>
                  </a:gs>
                </a:gsLst>
                <a:lin ang="5400000" scaled="1"/>
                <a:tileRect/>
              </a:gradFill>
              <a:ln>
                <a:noFill/>
              </a:ln>
              <a:scene3d>
                <a:camera prst="orthographicFront">
                  <a:rot lat="17722528" lon="4764015" rev="16800000"/>
                </a:camera>
                <a:lightRig rig="threePt" dir="t"/>
              </a:scene3d>
              <a:sp3d extrusionH="82550">
                <a:bevelT w="177800" h="107950" prst="artDeco"/>
                <a:bevelB w="1143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" name="Abgerundetes Rechteck 12"/>
            <p:cNvSpPr/>
            <p:nvPr/>
          </p:nvSpPr>
          <p:spPr>
            <a:xfrm>
              <a:off x="3836721" y="2914364"/>
              <a:ext cx="1973077" cy="962752"/>
            </a:xfrm>
            <a:prstGeom prst="roundRect">
              <a:avLst>
                <a:gd name="adj" fmla="val 44726"/>
              </a:avLst>
            </a:prstGeom>
            <a:gradFill>
              <a:gsLst>
                <a:gs pos="0">
                  <a:srgbClr val="760019"/>
                </a:gs>
                <a:gs pos="75000">
                  <a:srgbClr val="760019">
                    <a:lumMod val="65000"/>
                  </a:srgb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14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971600" y="1695199"/>
            <a:ext cx="7200800" cy="5718891"/>
            <a:chOff x="-5382592" y="1272894"/>
            <a:chExt cx="7200800" cy="5718891"/>
          </a:xfrm>
        </p:grpSpPr>
        <p:grpSp>
          <p:nvGrpSpPr>
            <p:cNvPr id="64" name="Gruppieren 63"/>
            <p:cNvGrpSpPr/>
            <p:nvPr/>
          </p:nvGrpSpPr>
          <p:grpSpPr>
            <a:xfrm>
              <a:off x="-2138257" y="4648292"/>
              <a:ext cx="712130" cy="2343493"/>
              <a:chOff x="9626105" y="3267817"/>
              <a:chExt cx="712130" cy="2343493"/>
            </a:xfrm>
            <a:gradFill flip="none" rotWithShape="1">
              <a:gsLst>
                <a:gs pos="54000">
                  <a:srgbClr val="5B3719">
                    <a:lumMod val="69000"/>
                  </a:srgbClr>
                </a:gs>
                <a:gs pos="0">
                  <a:srgbClr val="5B3719"/>
                </a:gs>
                <a:gs pos="40000">
                  <a:srgbClr val="5B3719"/>
                </a:gs>
              </a:gsLst>
              <a:lin ang="5400000" scaled="1"/>
              <a:tileRect/>
            </a:gradFill>
          </p:grpSpPr>
          <p:sp>
            <p:nvSpPr>
              <p:cNvPr id="59" name="Ellipse 58"/>
              <p:cNvSpPr/>
              <p:nvPr/>
            </p:nvSpPr>
            <p:spPr>
              <a:xfrm>
                <a:off x="9626105" y="3267817"/>
                <a:ext cx="712130" cy="6907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9804137" y="3509239"/>
                <a:ext cx="356065" cy="1338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9775715" y="4598122"/>
                <a:ext cx="412909" cy="2440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9775715" y="4725144"/>
                <a:ext cx="412909" cy="2440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Ellipse 62"/>
              <p:cNvSpPr/>
              <p:nvPr/>
            </p:nvSpPr>
            <p:spPr>
              <a:xfrm>
                <a:off x="9828585" y="4744630"/>
                <a:ext cx="307170" cy="8666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Ellipse 10"/>
            <p:cNvSpPr/>
            <p:nvPr/>
          </p:nvSpPr>
          <p:spPr>
            <a:xfrm>
              <a:off x="-5382592" y="1272894"/>
              <a:ext cx="7200800" cy="5164938"/>
            </a:xfrm>
            <a:prstGeom prst="ellipse">
              <a:avLst/>
            </a:prstGeom>
            <a:gradFill>
              <a:gsLst>
                <a:gs pos="12000">
                  <a:srgbClr val="996633">
                    <a:lumMod val="65000"/>
                  </a:srgbClr>
                </a:gs>
                <a:gs pos="65000">
                  <a:srgbClr val="996633">
                    <a:lumMod val="37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  <a:scene3d>
              <a:camera prst="perspectiveRelaxed">
                <a:rot lat="17673603" lon="0" rev="0"/>
              </a:camera>
              <a:lightRig rig="threePt" dir="t">
                <a:rot lat="0" lon="0" rev="7200000"/>
              </a:lightRig>
            </a:scene3d>
            <a:sp3d extrusionH="69850">
              <a:bevelT w="31750"/>
              <a:bevelB h="38100"/>
              <a:extrusionClr>
                <a:schemeClr val="accent6">
                  <a:lumMod val="5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Ellipse 33"/>
          <p:cNvSpPr/>
          <p:nvPr/>
        </p:nvSpPr>
        <p:spPr bwMode="gray">
          <a:xfrm>
            <a:off x="3546173" y="3921000"/>
            <a:ext cx="2128965" cy="84403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4366210" y="2176604"/>
            <a:ext cx="610501" cy="2230451"/>
            <a:chOff x="4329844" y="3204315"/>
            <a:chExt cx="610501" cy="2230451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 flipV="1">
              <a:off x="4634484" y="3204315"/>
              <a:ext cx="0" cy="8255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4329844" y="4415465"/>
              <a:ext cx="610501" cy="1019301"/>
            </a:xfrm>
            <a:custGeom>
              <a:avLst/>
              <a:gdLst>
                <a:gd name="T0" fmla="*/ 134 w 178"/>
                <a:gd name="T1" fmla="*/ 228 h 297"/>
                <a:gd name="T2" fmla="*/ 137 w 178"/>
                <a:gd name="T3" fmla="*/ 216 h 297"/>
                <a:gd name="T4" fmla="*/ 111 w 178"/>
                <a:gd name="T5" fmla="*/ 183 h 297"/>
                <a:gd name="T6" fmla="*/ 121 w 178"/>
                <a:gd name="T7" fmla="*/ 107 h 297"/>
                <a:gd name="T8" fmla="*/ 89 w 178"/>
                <a:gd name="T9" fmla="*/ 0 h 297"/>
                <a:gd name="T10" fmla="*/ 57 w 178"/>
                <a:gd name="T11" fmla="*/ 107 h 297"/>
                <a:gd name="T12" fmla="*/ 66 w 178"/>
                <a:gd name="T13" fmla="*/ 183 h 297"/>
                <a:gd name="T14" fmla="*/ 41 w 178"/>
                <a:gd name="T15" fmla="*/ 216 h 297"/>
                <a:gd name="T16" fmla="*/ 43 w 178"/>
                <a:gd name="T17" fmla="*/ 228 h 297"/>
                <a:gd name="T18" fmla="*/ 0 w 178"/>
                <a:gd name="T19" fmla="*/ 260 h 297"/>
                <a:gd name="T20" fmla="*/ 89 w 178"/>
                <a:gd name="T21" fmla="*/ 297 h 297"/>
                <a:gd name="T22" fmla="*/ 178 w 178"/>
                <a:gd name="T23" fmla="*/ 260 h 297"/>
                <a:gd name="T24" fmla="*/ 134 w 178"/>
                <a:gd name="T25" fmla="*/ 22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8" h="297">
                  <a:moveTo>
                    <a:pt x="134" y="228"/>
                  </a:moveTo>
                  <a:cubicBezTo>
                    <a:pt x="136" y="225"/>
                    <a:pt x="137" y="220"/>
                    <a:pt x="137" y="216"/>
                  </a:cubicBezTo>
                  <a:cubicBezTo>
                    <a:pt x="137" y="202"/>
                    <a:pt x="127" y="189"/>
                    <a:pt x="111" y="183"/>
                  </a:cubicBezTo>
                  <a:cubicBezTo>
                    <a:pt x="117" y="163"/>
                    <a:pt x="121" y="136"/>
                    <a:pt x="121" y="107"/>
                  </a:cubicBezTo>
                  <a:cubicBezTo>
                    <a:pt x="121" y="48"/>
                    <a:pt x="107" y="0"/>
                    <a:pt x="89" y="0"/>
                  </a:cubicBezTo>
                  <a:cubicBezTo>
                    <a:pt x="71" y="0"/>
                    <a:pt x="57" y="48"/>
                    <a:pt x="57" y="107"/>
                  </a:cubicBezTo>
                  <a:cubicBezTo>
                    <a:pt x="57" y="136"/>
                    <a:pt x="60" y="163"/>
                    <a:pt x="66" y="183"/>
                  </a:cubicBezTo>
                  <a:cubicBezTo>
                    <a:pt x="51" y="189"/>
                    <a:pt x="41" y="202"/>
                    <a:pt x="41" y="216"/>
                  </a:cubicBezTo>
                  <a:cubicBezTo>
                    <a:pt x="41" y="220"/>
                    <a:pt x="42" y="225"/>
                    <a:pt x="43" y="228"/>
                  </a:cubicBezTo>
                  <a:cubicBezTo>
                    <a:pt x="17" y="235"/>
                    <a:pt x="0" y="247"/>
                    <a:pt x="0" y="260"/>
                  </a:cubicBezTo>
                  <a:cubicBezTo>
                    <a:pt x="0" y="280"/>
                    <a:pt x="40" y="297"/>
                    <a:pt x="89" y="297"/>
                  </a:cubicBezTo>
                  <a:cubicBezTo>
                    <a:pt x="138" y="297"/>
                    <a:pt x="178" y="280"/>
                    <a:pt x="178" y="260"/>
                  </a:cubicBezTo>
                  <a:cubicBezTo>
                    <a:pt x="178" y="247"/>
                    <a:pt x="160" y="235"/>
                    <a:pt x="134" y="228"/>
                  </a:cubicBezTo>
                  <a:close/>
                </a:path>
              </a:pathLst>
            </a:custGeom>
            <a:solidFill>
              <a:srgbClr val="B2B2B2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3556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4460377" y="4333166"/>
              <a:ext cx="349436" cy="140652"/>
            </a:xfrm>
            <a:prstGeom prst="ellipse">
              <a:avLst/>
            </a:prstGeom>
            <a:solidFill>
              <a:srgbClr val="646464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215900" dist="114300" dir="5400000" algn="t" rotWithShape="0">
                <a:prstClr val="black">
                  <a:alpha val="4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4367622" y="4278187"/>
              <a:ext cx="534947" cy="137279"/>
            </a:xfrm>
            <a:prstGeom prst="ellipse">
              <a:avLst/>
            </a:prstGeom>
            <a:solidFill>
              <a:srgbClr val="B2B2B2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381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4504900" y="4292016"/>
              <a:ext cx="260390" cy="58352"/>
            </a:xfrm>
            <a:prstGeom prst="ellipse">
              <a:avLst/>
            </a:prstGeom>
            <a:solidFill>
              <a:srgbClr val="646464"/>
            </a:solidFill>
            <a:ln w="4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Bogen 6"/>
            <p:cNvSpPr/>
            <p:nvPr/>
          </p:nvSpPr>
          <p:spPr>
            <a:xfrm rot="15988297">
              <a:off x="4442093" y="5125536"/>
              <a:ext cx="151654" cy="342953"/>
            </a:xfrm>
            <a:prstGeom prst="arc">
              <a:avLst>
                <a:gd name="adj1" fmla="val 14291704"/>
                <a:gd name="adj2" fmla="val 0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Bogen 30"/>
            <p:cNvSpPr/>
            <p:nvPr/>
          </p:nvSpPr>
          <p:spPr>
            <a:xfrm rot="16200000">
              <a:off x="4186168" y="4585678"/>
              <a:ext cx="1089848" cy="342953"/>
            </a:xfrm>
            <a:prstGeom prst="arc">
              <a:avLst>
                <a:gd name="adj1" fmla="val 12461042"/>
                <a:gd name="adj2" fmla="val 19709343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Bogen 31"/>
            <p:cNvSpPr/>
            <p:nvPr/>
          </p:nvSpPr>
          <p:spPr>
            <a:xfrm rot="17202875">
              <a:off x="4510620" y="5059322"/>
              <a:ext cx="147015" cy="171477"/>
            </a:xfrm>
            <a:prstGeom prst="arc">
              <a:avLst>
                <a:gd name="adj1" fmla="val 12461042"/>
                <a:gd name="adj2" fmla="val 19709343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Bogen 32"/>
            <p:cNvSpPr/>
            <p:nvPr/>
          </p:nvSpPr>
          <p:spPr>
            <a:xfrm rot="15607606">
              <a:off x="4440989" y="4247428"/>
              <a:ext cx="83368" cy="171477"/>
            </a:xfrm>
            <a:prstGeom prst="arc">
              <a:avLst>
                <a:gd name="adj1" fmla="val 12461042"/>
                <a:gd name="adj2" fmla="val 17575659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Abgerundetes Rechteck 24"/>
            <p:cNvSpPr/>
            <p:nvPr/>
          </p:nvSpPr>
          <p:spPr>
            <a:xfrm>
              <a:off x="4555060" y="3267817"/>
              <a:ext cx="160069" cy="1079009"/>
            </a:xfrm>
            <a:prstGeom prst="roundRect">
              <a:avLst/>
            </a:prstGeom>
            <a:gradFill flip="none" rotWithShape="1">
              <a:gsLst>
                <a:gs pos="0">
                  <a:srgbClr val="7A1100"/>
                </a:gs>
                <a:gs pos="50000">
                  <a:srgbClr val="B22828"/>
                </a:gs>
                <a:gs pos="100000">
                  <a:srgbClr val="7A11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Ellipse 1"/>
          <p:cNvSpPr/>
          <p:nvPr/>
        </p:nvSpPr>
        <p:spPr>
          <a:xfrm>
            <a:off x="4148333" y="1741583"/>
            <a:ext cx="1045033" cy="970418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42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7" name="Gruppieren 66"/>
          <p:cNvGrpSpPr/>
          <p:nvPr/>
        </p:nvGrpSpPr>
        <p:grpSpPr>
          <a:xfrm>
            <a:off x="351953" y="488150"/>
            <a:ext cx="7311938" cy="1469037"/>
            <a:chOff x="981433" y="912615"/>
            <a:chExt cx="7311938" cy="1469037"/>
          </a:xfrm>
        </p:grpSpPr>
        <p:sp>
          <p:nvSpPr>
            <p:cNvPr id="38" name="Textfeld 37"/>
            <p:cNvSpPr txBox="1"/>
            <p:nvPr/>
          </p:nvSpPr>
          <p:spPr>
            <a:xfrm>
              <a:off x="981433" y="912615"/>
              <a:ext cx="73119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Happy </a:t>
              </a:r>
              <a:r>
                <a:rPr lang="en-US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Valentine‘s</a:t>
              </a:r>
              <a:r>
                <a:rPr lang="de-DE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 Day</a:t>
              </a:r>
              <a:endParaRPr lang="de-DE" sz="5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1058706" y="1981542"/>
              <a:ext cx="3417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express your love right here.</a:t>
              </a:r>
              <a:endPara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endParaRPr>
            </a:p>
          </p:txBody>
        </p:sp>
      </p:grpSp>
      <p:sp>
        <p:nvSpPr>
          <p:cNvPr id="45" name="Ellipse 44"/>
          <p:cNvSpPr/>
          <p:nvPr/>
        </p:nvSpPr>
        <p:spPr>
          <a:xfrm>
            <a:off x="4562838" y="2039506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1" name="Gruppieren 80"/>
          <p:cNvGrpSpPr/>
          <p:nvPr/>
        </p:nvGrpSpPr>
        <p:grpSpPr>
          <a:xfrm>
            <a:off x="2741160" y="2434237"/>
            <a:ext cx="703541" cy="1778174"/>
            <a:chOff x="2601912" y="1009651"/>
            <a:chExt cx="2109788" cy="53324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2601912" y="1009651"/>
              <a:ext cx="2109788" cy="5319713"/>
            </a:xfrm>
            <a:custGeom>
              <a:avLst/>
              <a:gdLst>
                <a:gd name="T0" fmla="*/ 570 w 685"/>
                <a:gd name="T1" fmla="*/ 807 h 1728"/>
                <a:gd name="T2" fmla="*/ 431 w 685"/>
                <a:gd name="T3" fmla="*/ 415 h 1728"/>
                <a:gd name="T4" fmla="*/ 423 w 685"/>
                <a:gd name="T5" fmla="*/ 4 h 1728"/>
                <a:gd name="T6" fmla="*/ 424 w 685"/>
                <a:gd name="T7" fmla="*/ 0 h 1728"/>
                <a:gd name="T8" fmla="*/ 259 w 685"/>
                <a:gd name="T9" fmla="*/ 0 h 1728"/>
                <a:gd name="T10" fmla="*/ 261 w 685"/>
                <a:gd name="T11" fmla="*/ 4 h 1728"/>
                <a:gd name="T12" fmla="*/ 255 w 685"/>
                <a:gd name="T13" fmla="*/ 418 h 1728"/>
                <a:gd name="T14" fmla="*/ 113 w 685"/>
                <a:gd name="T15" fmla="*/ 810 h 1728"/>
                <a:gd name="T16" fmla="*/ 85 w 685"/>
                <a:gd name="T17" fmla="*/ 1646 h 1728"/>
                <a:gd name="T18" fmla="*/ 343 w 685"/>
                <a:gd name="T19" fmla="*/ 1728 h 1728"/>
                <a:gd name="T20" fmla="*/ 601 w 685"/>
                <a:gd name="T21" fmla="*/ 1643 h 1728"/>
                <a:gd name="T22" fmla="*/ 570 w 685"/>
                <a:gd name="T23" fmla="*/ 807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5" h="1728">
                  <a:moveTo>
                    <a:pt x="570" y="807"/>
                  </a:moveTo>
                  <a:cubicBezTo>
                    <a:pt x="458" y="632"/>
                    <a:pt x="439" y="539"/>
                    <a:pt x="431" y="415"/>
                  </a:cubicBezTo>
                  <a:cubicBezTo>
                    <a:pt x="424" y="320"/>
                    <a:pt x="423" y="4"/>
                    <a:pt x="423" y="4"/>
                  </a:cubicBezTo>
                  <a:cubicBezTo>
                    <a:pt x="423" y="3"/>
                    <a:pt x="424" y="1"/>
                    <a:pt x="424" y="0"/>
                  </a:cubicBezTo>
                  <a:cubicBezTo>
                    <a:pt x="348" y="12"/>
                    <a:pt x="289" y="5"/>
                    <a:pt x="259" y="0"/>
                  </a:cubicBezTo>
                  <a:cubicBezTo>
                    <a:pt x="260" y="2"/>
                    <a:pt x="261" y="4"/>
                    <a:pt x="261" y="4"/>
                  </a:cubicBezTo>
                  <a:cubicBezTo>
                    <a:pt x="261" y="4"/>
                    <a:pt x="260" y="323"/>
                    <a:pt x="255" y="418"/>
                  </a:cubicBezTo>
                  <a:cubicBezTo>
                    <a:pt x="247" y="541"/>
                    <a:pt x="228" y="634"/>
                    <a:pt x="113" y="810"/>
                  </a:cubicBezTo>
                  <a:cubicBezTo>
                    <a:pt x="0" y="985"/>
                    <a:pt x="83" y="1564"/>
                    <a:pt x="85" y="1646"/>
                  </a:cubicBezTo>
                  <a:cubicBezTo>
                    <a:pt x="88" y="1728"/>
                    <a:pt x="343" y="1728"/>
                    <a:pt x="343" y="1728"/>
                  </a:cubicBezTo>
                  <a:cubicBezTo>
                    <a:pt x="343" y="1728"/>
                    <a:pt x="595" y="1723"/>
                    <a:pt x="601" y="1643"/>
                  </a:cubicBezTo>
                  <a:cubicBezTo>
                    <a:pt x="603" y="1564"/>
                    <a:pt x="685" y="985"/>
                    <a:pt x="570" y="807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465523"/>
                </a:gs>
                <a:gs pos="100000">
                  <a:srgbClr val="465523">
                    <a:lumMod val="71000"/>
                    <a:lumOff val="29000"/>
                  </a:srgbClr>
                </a:gs>
              </a:gsLst>
              <a:lin ang="12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2765425" y="2684463"/>
              <a:ext cx="628650" cy="3367088"/>
            </a:xfrm>
            <a:custGeom>
              <a:avLst/>
              <a:gdLst>
                <a:gd name="T0" fmla="*/ 204 w 204"/>
                <a:gd name="T1" fmla="*/ 0 h 1094"/>
                <a:gd name="T2" fmla="*/ 124 w 204"/>
                <a:gd name="T3" fmla="*/ 314 h 1094"/>
                <a:gd name="T4" fmla="*/ 93 w 204"/>
                <a:gd name="T5" fmla="*/ 1094 h 1094"/>
                <a:gd name="T6" fmla="*/ 56 w 204"/>
                <a:gd name="T7" fmla="*/ 1077 h 1094"/>
                <a:gd name="T8" fmla="*/ 77 w 204"/>
                <a:gd name="T9" fmla="*/ 306 h 1094"/>
                <a:gd name="T10" fmla="*/ 204 w 204"/>
                <a:gd name="T11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1094">
                  <a:moveTo>
                    <a:pt x="204" y="0"/>
                  </a:moveTo>
                  <a:cubicBezTo>
                    <a:pt x="204" y="0"/>
                    <a:pt x="157" y="186"/>
                    <a:pt x="124" y="314"/>
                  </a:cubicBezTo>
                  <a:cubicBezTo>
                    <a:pt x="98" y="414"/>
                    <a:pt x="90" y="783"/>
                    <a:pt x="93" y="1094"/>
                  </a:cubicBezTo>
                  <a:cubicBezTo>
                    <a:pt x="56" y="1077"/>
                    <a:pt x="56" y="1077"/>
                    <a:pt x="56" y="1077"/>
                  </a:cubicBezTo>
                  <a:cubicBezTo>
                    <a:pt x="56" y="1077"/>
                    <a:pt x="0" y="487"/>
                    <a:pt x="77" y="306"/>
                  </a:cubicBezTo>
                  <a:cubicBezTo>
                    <a:pt x="154" y="126"/>
                    <a:pt x="191" y="70"/>
                    <a:pt x="20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82000">
                  <a:srgbClr val="FFFFFF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4121150" y="3317876"/>
              <a:ext cx="455613" cy="2417763"/>
            </a:xfrm>
            <a:custGeom>
              <a:avLst/>
              <a:gdLst>
                <a:gd name="T0" fmla="*/ 0 w 148"/>
                <a:gd name="T1" fmla="*/ 0 h 785"/>
                <a:gd name="T2" fmla="*/ 27 w 148"/>
                <a:gd name="T3" fmla="*/ 785 h 785"/>
                <a:gd name="T4" fmla="*/ 71 w 148"/>
                <a:gd name="T5" fmla="*/ 772 h 785"/>
                <a:gd name="T6" fmla="*/ 0 w 148"/>
                <a:gd name="T7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785">
                  <a:moveTo>
                    <a:pt x="0" y="0"/>
                  </a:moveTo>
                  <a:cubicBezTo>
                    <a:pt x="0" y="0"/>
                    <a:pt x="54" y="116"/>
                    <a:pt x="27" y="785"/>
                  </a:cubicBezTo>
                  <a:cubicBezTo>
                    <a:pt x="71" y="772"/>
                    <a:pt x="71" y="772"/>
                    <a:pt x="71" y="772"/>
                  </a:cubicBezTo>
                  <a:cubicBezTo>
                    <a:pt x="71" y="772"/>
                    <a:pt x="148" y="17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2200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89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3403600" y="1085851"/>
              <a:ext cx="184150" cy="1736725"/>
            </a:xfrm>
            <a:custGeom>
              <a:avLst/>
              <a:gdLst>
                <a:gd name="T0" fmla="*/ 17 w 60"/>
                <a:gd name="T1" fmla="*/ 14 h 564"/>
                <a:gd name="T2" fmla="*/ 47 w 60"/>
                <a:gd name="T3" fmla="*/ 3 h 564"/>
                <a:gd name="T4" fmla="*/ 30 w 60"/>
                <a:gd name="T5" fmla="*/ 340 h 564"/>
                <a:gd name="T6" fmla="*/ 12 w 60"/>
                <a:gd name="T7" fmla="*/ 482 h 564"/>
                <a:gd name="T8" fmla="*/ 17 w 60"/>
                <a:gd name="T9" fmla="*/ 1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4">
                  <a:moveTo>
                    <a:pt x="17" y="14"/>
                  </a:moveTo>
                  <a:cubicBezTo>
                    <a:pt x="17" y="14"/>
                    <a:pt x="34" y="0"/>
                    <a:pt x="47" y="3"/>
                  </a:cubicBezTo>
                  <a:cubicBezTo>
                    <a:pt x="60" y="5"/>
                    <a:pt x="30" y="340"/>
                    <a:pt x="30" y="340"/>
                  </a:cubicBezTo>
                  <a:cubicBezTo>
                    <a:pt x="30" y="340"/>
                    <a:pt x="13" y="474"/>
                    <a:pt x="12" y="482"/>
                  </a:cubicBezTo>
                  <a:cubicBezTo>
                    <a:pt x="0" y="564"/>
                    <a:pt x="17" y="14"/>
                    <a:pt x="17" y="1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FFFFFF">
                    <a:alpha val="90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2889250" y="5981701"/>
              <a:ext cx="1544638" cy="360363"/>
            </a:xfrm>
            <a:custGeom>
              <a:avLst/>
              <a:gdLst>
                <a:gd name="T0" fmla="*/ 0 w 502"/>
                <a:gd name="T1" fmla="*/ 0 h 117"/>
                <a:gd name="T2" fmla="*/ 486 w 502"/>
                <a:gd name="T3" fmla="*/ 2 h 117"/>
                <a:gd name="T4" fmla="*/ 365 w 502"/>
                <a:gd name="T5" fmla="*/ 82 h 117"/>
                <a:gd name="T6" fmla="*/ 0 w 50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2" h="117">
                  <a:moveTo>
                    <a:pt x="0" y="0"/>
                  </a:moveTo>
                  <a:cubicBezTo>
                    <a:pt x="0" y="0"/>
                    <a:pt x="215" y="117"/>
                    <a:pt x="486" y="2"/>
                  </a:cubicBezTo>
                  <a:cubicBezTo>
                    <a:pt x="486" y="2"/>
                    <a:pt x="502" y="58"/>
                    <a:pt x="365" y="82"/>
                  </a:cubicBezTo>
                  <a:cubicBezTo>
                    <a:pt x="175" y="115"/>
                    <a:pt x="55" y="93"/>
                    <a:pt x="0" y="0"/>
                  </a:cubicBezTo>
                  <a:close/>
                </a:path>
              </a:pathLst>
            </a:custGeom>
            <a:solidFill>
              <a:srgbClr val="2E3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3711945" y="2929305"/>
            <a:ext cx="274821" cy="968099"/>
            <a:chOff x="11693037" y="1802187"/>
            <a:chExt cx="1123950" cy="3959278"/>
          </a:xfrm>
          <a:effectLst/>
        </p:grpSpPr>
        <p:grpSp>
          <p:nvGrpSpPr>
            <p:cNvPr id="68" name="Gruppieren 67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69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-266844" y="5227947"/>
            <a:ext cx="9677689" cy="3187900"/>
            <a:chOff x="592417" y="5709500"/>
            <a:chExt cx="7846423" cy="2584668"/>
          </a:xfrm>
        </p:grpSpPr>
        <p:sp>
          <p:nvSpPr>
            <p:cNvPr id="12" name="Abgerundetes Rechteck 11"/>
            <p:cNvSpPr/>
            <p:nvPr/>
          </p:nvSpPr>
          <p:spPr>
            <a:xfrm>
              <a:off x="2775001" y="5709500"/>
              <a:ext cx="3717290" cy="1656184"/>
            </a:xfrm>
            <a:prstGeom prst="roundRect">
              <a:avLst>
                <a:gd name="adj" fmla="val 39755"/>
              </a:avLst>
            </a:prstGeom>
            <a:gradFill>
              <a:gsLst>
                <a:gs pos="0">
                  <a:srgbClr val="760019"/>
                </a:gs>
                <a:gs pos="75000">
                  <a:srgbClr val="760019">
                    <a:lumMod val="65000"/>
                  </a:srgb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14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/>
            <p:cNvSpPr/>
            <p:nvPr/>
          </p:nvSpPr>
          <p:spPr>
            <a:xfrm>
              <a:off x="592417" y="5836894"/>
              <a:ext cx="7846423" cy="2457274"/>
            </a:xfrm>
            <a:prstGeom prst="ellipse">
              <a:avLst/>
            </a:prstGeom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0">
                  <a:srgbClr val="00000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3" name="Ellipse 82"/>
          <p:cNvSpPr/>
          <p:nvPr/>
        </p:nvSpPr>
        <p:spPr>
          <a:xfrm>
            <a:off x="4527414" y="20513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Ellipse 87"/>
          <p:cNvSpPr/>
          <p:nvPr/>
        </p:nvSpPr>
        <p:spPr>
          <a:xfrm>
            <a:off x="4599422" y="20513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Ellipse 88"/>
          <p:cNvSpPr/>
          <p:nvPr/>
        </p:nvSpPr>
        <p:spPr>
          <a:xfrm>
            <a:off x="4562838" y="19760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Ellipse 89"/>
          <p:cNvSpPr/>
          <p:nvPr/>
        </p:nvSpPr>
        <p:spPr>
          <a:xfrm>
            <a:off x="4541266" y="2069348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Ellipse 90"/>
          <p:cNvSpPr/>
          <p:nvPr/>
        </p:nvSpPr>
        <p:spPr>
          <a:xfrm>
            <a:off x="4585632" y="2016551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2" name="Gruppieren 91"/>
          <p:cNvGrpSpPr/>
          <p:nvPr/>
        </p:nvGrpSpPr>
        <p:grpSpPr>
          <a:xfrm>
            <a:off x="5761763" y="3729443"/>
            <a:ext cx="388708" cy="1346796"/>
            <a:chOff x="11693037" y="1802187"/>
            <a:chExt cx="1123950" cy="3959278"/>
          </a:xfrm>
          <a:effectLst/>
        </p:grpSpPr>
        <p:grpSp>
          <p:nvGrpSpPr>
            <p:cNvPr id="93" name="Gruppieren 92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96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1852908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6" presetClass="emph" presetSubtype="0" repeatCount="indefinite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75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7" presetClass="exit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7" presetClass="exit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xit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7" presetClass="exit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7" presetClass="exit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7" presetClass="exit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" grpId="0" animBg="1"/>
      <p:bldP spid="2" grpId="1" animBg="1"/>
      <p:bldP spid="45" grpId="0" animBg="1"/>
      <p:bldP spid="45" grpId="1" animBg="1"/>
      <p:bldP spid="83" grpId="0" animBg="1"/>
      <p:bldP spid="83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FF5050">
                  <a:lumMod val="67000"/>
                  <a:lumOff val="33000"/>
                </a:srgbClr>
              </a:gs>
              <a:gs pos="0">
                <a:srgbClr val="FF9999">
                  <a:lumMod val="57000"/>
                  <a:lumOff val="43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379455" y="-685722"/>
            <a:ext cx="6689489" cy="12035602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 smtClean="0"/>
              <a:t>08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15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22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-245281" y="-3638050"/>
            <a:ext cx="6689489" cy="12035602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 smtClean="0"/>
              <a:t>0</a:t>
            </a:r>
            <a:r>
              <a:rPr lang="de-DE" sz="19900" b="1" dirty="0"/>
              <a:t>6</a:t>
            </a:r>
            <a:endParaRPr lang="de-DE" sz="19900" b="1" dirty="0" smtClean="0"/>
          </a:p>
          <a:p>
            <a:pPr>
              <a:lnSpc>
                <a:spcPct val="130000"/>
              </a:lnSpc>
            </a:pPr>
            <a:r>
              <a:rPr lang="de-DE" sz="19900" b="1" dirty="0" smtClean="0"/>
              <a:t>13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20</a:t>
            </a:r>
          </a:p>
        </p:txBody>
      </p:sp>
      <p:cxnSp>
        <p:nvCxnSpPr>
          <p:cNvPr id="10" name="Gerade Verbindung 9"/>
          <p:cNvCxnSpPr/>
          <p:nvPr/>
        </p:nvCxnSpPr>
        <p:spPr>
          <a:xfrm flipH="1">
            <a:off x="-468560" y="-171400"/>
            <a:ext cx="6984776" cy="576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flipH="1">
            <a:off x="2483768" y="1556792"/>
            <a:ext cx="7121537" cy="576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763688" y="1207418"/>
            <a:ext cx="6135191" cy="3888083"/>
          </a:xfrm>
          <a:prstGeom prst="heart">
            <a:avLst/>
          </a:prstGeom>
          <a:solidFill>
            <a:srgbClr val="FF0000"/>
          </a:solidFill>
          <a:ln w="10" cap="flat">
            <a:noFill/>
            <a:prstDash val="solid"/>
            <a:miter lim="800000"/>
            <a:headEnd/>
            <a:tailEnd/>
          </a:ln>
          <a:effectLst/>
          <a:scene3d>
            <a:camera prst="orthographicFront">
              <a:rot lat="19652838" lon="2814923" rev="18544182"/>
            </a:camera>
            <a:lightRig rig="sunrise" dir="t"/>
          </a:scene3d>
          <a:sp3d extrusionH="133350" prstMaterial="clear">
            <a:bevelT w="412750" h="177800" prst="slope"/>
            <a:bevelB w="0" h="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70838" y="4653622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Valentine‘s Day</a:t>
            </a:r>
            <a:endParaRPr lang="en-US" sz="6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69825" y="5709721"/>
            <a:ext cx="406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43808" y="-2053874"/>
            <a:ext cx="6689489" cy="12035602"/>
          </a:xfrm>
          <a:prstGeom prst="rect">
            <a:avLst/>
          </a:prstGeom>
          <a:noFill/>
          <a:effectLst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/>
              <a:t>0</a:t>
            </a:r>
            <a:r>
              <a:rPr lang="de-DE" sz="19900" b="1" dirty="0" smtClean="0"/>
              <a:t>7</a:t>
            </a:r>
          </a:p>
          <a:p>
            <a:pPr>
              <a:lnSpc>
                <a:spcPct val="130000"/>
              </a:lnSpc>
            </a:pPr>
            <a:endParaRPr lang="de-DE" sz="19900" b="1" dirty="0" smtClean="0"/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21</a:t>
            </a:r>
            <a:endParaRPr lang="de-DE" sz="199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2779055" y="1630880"/>
            <a:ext cx="6689489" cy="3751861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/>
              <a:t> </a:t>
            </a:r>
            <a:r>
              <a:rPr lang="de-DE" sz="19900" b="1" dirty="0" smtClean="0"/>
              <a:t>14 </a:t>
            </a:r>
          </a:p>
        </p:txBody>
      </p:sp>
    </p:spTree>
    <p:extLst>
      <p:ext uri="{BB962C8B-B14F-4D97-AF65-F5344CB8AC3E}">
        <p14:creationId xmlns:p14="http://schemas.microsoft.com/office/powerpoint/2010/main" xmlns="" val="44040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11" grpId="0"/>
      <p:bldP spid="2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8000">
                <a:srgbClr val="FF9999"/>
              </a:gs>
              <a:gs pos="17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225663" y="2311247"/>
            <a:ext cx="4690334" cy="3090581"/>
            <a:chOff x="674384" y="2221199"/>
            <a:chExt cx="4690334" cy="3090581"/>
          </a:xfrm>
          <a:effectLst/>
        </p:grpSpPr>
        <p:grpSp>
          <p:nvGrpSpPr>
            <p:cNvPr id="3" name="Gruppieren 2"/>
            <p:cNvGrpSpPr/>
            <p:nvPr/>
          </p:nvGrpSpPr>
          <p:grpSpPr>
            <a:xfrm>
              <a:off x="674384" y="2221199"/>
              <a:ext cx="4690334" cy="3090581"/>
              <a:chOff x="674384" y="2221199"/>
              <a:chExt cx="4690334" cy="3090581"/>
            </a:xfrm>
          </p:grpSpPr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674384" y="2238266"/>
                <a:ext cx="4690334" cy="3073514"/>
              </a:xfrm>
              <a:custGeom>
                <a:avLst/>
                <a:gdLst>
                  <a:gd name="T0" fmla="*/ 1187 w 1822"/>
                  <a:gd name="T1" fmla="*/ 0 h 1218"/>
                  <a:gd name="T2" fmla="*/ 977 w 1822"/>
                  <a:gd name="T3" fmla="*/ 154 h 1218"/>
                  <a:gd name="T4" fmla="*/ 909 w 1822"/>
                  <a:gd name="T5" fmla="*/ 191 h 1218"/>
                  <a:gd name="T6" fmla="*/ 293 w 1822"/>
                  <a:gd name="T7" fmla="*/ 250 h 1218"/>
                  <a:gd name="T8" fmla="*/ 169 w 1822"/>
                  <a:gd name="T9" fmla="*/ 715 h 1218"/>
                  <a:gd name="T10" fmla="*/ 240 w 1822"/>
                  <a:gd name="T11" fmla="*/ 848 h 1218"/>
                  <a:gd name="T12" fmla="*/ 1490 w 1822"/>
                  <a:gd name="T13" fmla="*/ 1193 h 1218"/>
                  <a:gd name="T14" fmla="*/ 1628 w 1822"/>
                  <a:gd name="T15" fmla="*/ 1138 h 1218"/>
                  <a:gd name="T16" fmla="*/ 1822 w 1822"/>
                  <a:gd name="T17" fmla="*/ 817 h 1218"/>
                  <a:gd name="T18" fmla="*/ 1730 w 1822"/>
                  <a:gd name="T19" fmla="*/ 0 h 1218"/>
                  <a:gd name="T20" fmla="*/ 1187 w 1822"/>
                  <a:gd name="T21" fmla="*/ 0 h 1218"/>
                  <a:gd name="connsiteX0" fmla="*/ 5877 w 9362"/>
                  <a:gd name="connsiteY0" fmla="*/ 0 h 9835"/>
                  <a:gd name="connsiteX1" fmla="*/ 4724 w 9362"/>
                  <a:gd name="connsiteY1" fmla="*/ 1264 h 9835"/>
                  <a:gd name="connsiteX2" fmla="*/ 4351 w 9362"/>
                  <a:gd name="connsiteY2" fmla="*/ 1568 h 9835"/>
                  <a:gd name="connsiteX3" fmla="*/ 970 w 9362"/>
                  <a:gd name="connsiteY3" fmla="*/ 2053 h 9835"/>
                  <a:gd name="connsiteX4" fmla="*/ 290 w 9362"/>
                  <a:gd name="connsiteY4" fmla="*/ 5870 h 9835"/>
                  <a:gd name="connsiteX5" fmla="*/ 679 w 9362"/>
                  <a:gd name="connsiteY5" fmla="*/ 6962 h 9835"/>
                  <a:gd name="connsiteX6" fmla="*/ 7540 w 9362"/>
                  <a:gd name="connsiteY6" fmla="*/ 9795 h 9835"/>
                  <a:gd name="connsiteX7" fmla="*/ 8297 w 9362"/>
                  <a:gd name="connsiteY7" fmla="*/ 9343 h 9835"/>
                  <a:gd name="connsiteX8" fmla="*/ 9362 w 9362"/>
                  <a:gd name="connsiteY8" fmla="*/ 6708 h 9835"/>
                  <a:gd name="connsiteX9" fmla="*/ 6871 w 9362"/>
                  <a:gd name="connsiteY9" fmla="*/ 2515 h 9835"/>
                  <a:gd name="connsiteX10" fmla="*/ 5877 w 9362"/>
                  <a:gd name="connsiteY10" fmla="*/ 0 h 9835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354 w 10000"/>
                  <a:gd name="connsiteY0" fmla="*/ 35 h 9328"/>
                  <a:gd name="connsiteX1" fmla="*/ 5046 w 10000"/>
                  <a:gd name="connsiteY1" fmla="*/ 613 h 9328"/>
                  <a:gd name="connsiteX2" fmla="*/ 4648 w 10000"/>
                  <a:gd name="connsiteY2" fmla="*/ 922 h 9328"/>
                  <a:gd name="connsiteX3" fmla="*/ 1036 w 10000"/>
                  <a:gd name="connsiteY3" fmla="*/ 1415 h 9328"/>
                  <a:gd name="connsiteX4" fmla="*/ 310 w 10000"/>
                  <a:gd name="connsiteY4" fmla="*/ 5296 h 9328"/>
                  <a:gd name="connsiteX5" fmla="*/ 725 w 10000"/>
                  <a:gd name="connsiteY5" fmla="*/ 6407 h 9328"/>
                  <a:gd name="connsiteX6" fmla="*/ 8054 w 10000"/>
                  <a:gd name="connsiteY6" fmla="*/ 9287 h 9328"/>
                  <a:gd name="connsiteX7" fmla="*/ 8862 w 10000"/>
                  <a:gd name="connsiteY7" fmla="*/ 8828 h 9328"/>
                  <a:gd name="connsiteX8" fmla="*/ 10000 w 10000"/>
                  <a:gd name="connsiteY8" fmla="*/ 6149 h 9328"/>
                  <a:gd name="connsiteX9" fmla="*/ 7339 w 10000"/>
                  <a:gd name="connsiteY9" fmla="*/ 1885 h 9328"/>
                  <a:gd name="connsiteX10" fmla="*/ 6354 w 10000"/>
                  <a:gd name="connsiteY10" fmla="*/ 35 h 9328"/>
                  <a:gd name="connsiteX0" fmla="*/ 6354 w 10000"/>
                  <a:gd name="connsiteY0" fmla="*/ 38 h 10000"/>
                  <a:gd name="connsiteX1" fmla="*/ 5046 w 10000"/>
                  <a:gd name="connsiteY1" fmla="*/ 657 h 10000"/>
                  <a:gd name="connsiteX2" fmla="*/ 4648 w 10000"/>
                  <a:gd name="connsiteY2" fmla="*/ 988 h 10000"/>
                  <a:gd name="connsiteX3" fmla="*/ 1036 w 10000"/>
                  <a:gd name="connsiteY3" fmla="*/ 1517 h 10000"/>
                  <a:gd name="connsiteX4" fmla="*/ 310 w 10000"/>
                  <a:gd name="connsiteY4" fmla="*/ 5678 h 10000"/>
                  <a:gd name="connsiteX5" fmla="*/ 725 w 10000"/>
                  <a:gd name="connsiteY5" fmla="*/ 6869 h 10000"/>
                  <a:gd name="connsiteX6" fmla="*/ 8054 w 10000"/>
                  <a:gd name="connsiteY6" fmla="*/ 9956 h 10000"/>
                  <a:gd name="connsiteX7" fmla="*/ 8862 w 10000"/>
                  <a:gd name="connsiteY7" fmla="*/ 9464 h 10000"/>
                  <a:gd name="connsiteX8" fmla="*/ 10000 w 10000"/>
                  <a:gd name="connsiteY8" fmla="*/ 6592 h 10000"/>
                  <a:gd name="connsiteX9" fmla="*/ 7339 w 10000"/>
                  <a:gd name="connsiteY9" fmla="*/ 2021 h 10000"/>
                  <a:gd name="connsiteX10" fmla="*/ 6354 w 10000"/>
                  <a:gd name="connsiteY10" fmla="*/ 3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0" h="10000">
                    <a:moveTo>
                      <a:pt x="6354" y="38"/>
                    </a:moveTo>
                    <a:cubicBezTo>
                      <a:pt x="6354" y="38"/>
                      <a:pt x="5351" y="-227"/>
                      <a:pt x="5046" y="657"/>
                    </a:cubicBezTo>
                    <a:cubicBezTo>
                      <a:pt x="4975" y="935"/>
                      <a:pt x="4994" y="1133"/>
                      <a:pt x="4648" y="988"/>
                    </a:cubicBezTo>
                    <a:cubicBezTo>
                      <a:pt x="4308" y="854"/>
                      <a:pt x="2754" y="192"/>
                      <a:pt x="1036" y="1517"/>
                    </a:cubicBezTo>
                    <a:cubicBezTo>
                      <a:pt x="-681" y="2842"/>
                      <a:pt x="239" y="5347"/>
                      <a:pt x="310" y="5678"/>
                    </a:cubicBezTo>
                    <a:cubicBezTo>
                      <a:pt x="386" y="6010"/>
                      <a:pt x="473" y="6403"/>
                      <a:pt x="725" y="6869"/>
                    </a:cubicBezTo>
                    <a:cubicBezTo>
                      <a:pt x="984" y="7334"/>
                      <a:pt x="1828" y="9026"/>
                      <a:pt x="8054" y="9956"/>
                    </a:cubicBezTo>
                    <a:cubicBezTo>
                      <a:pt x="8300" y="9983"/>
                      <a:pt x="8429" y="10180"/>
                      <a:pt x="8862" y="9464"/>
                    </a:cubicBezTo>
                    <a:cubicBezTo>
                      <a:pt x="9296" y="8748"/>
                      <a:pt x="10000" y="6592"/>
                      <a:pt x="10000" y="6592"/>
                    </a:cubicBezTo>
                    <a:cubicBezTo>
                      <a:pt x="7626" y="2080"/>
                      <a:pt x="7339" y="2021"/>
                      <a:pt x="7339" y="2021"/>
                    </a:cubicBezTo>
                    <a:cubicBezTo>
                      <a:pt x="6719" y="1000"/>
                      <a:pt x="7146" y="2283"/>
                      <a:pt x="6354" y="3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5050"/>
                  </a:gs>
                  <a:gs pos="0">
                    <a:srgbClr val="FF5050">
                      <a:lumMod val="73000"/>
                      <a:lumOff val="27000"/>
                    </a:srgbClr>
                  </a:gs>
                </a:gsLst>
                <a:lin ang="6600000" scaled="0"/>
                <a:tileRect/>
              </a:gradFill>
              <a:ln w="7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733112" y="2221199"/>
                <a:ext cx="4408894" cy="2488646"/>
              </a:xfrm>
              <a:custGeom>
                <a:avLst/>
                <a:gdLst>
                  <a:gd name="T0" fmla="*/ 1480 w 1665"/>
                  <a:gd name="T1" fmla="*/ 940 h 940"/>
                  <a:gd name="T2" fmla="*/ 71 w 1665"/>
                  <a:gd name="T3" fmla="*/ 521 h 940"/>
                  <a:gd name="T4" fmla="*/ 775 w 1665"/>
                  <a:gd name="T5" fmla="*/ 157 h 940"/>
                  <a:gd name="T6" fmla="*/ 891 w 1665"/>
                  <a:gd name="T7" fmla="*/ 191 h 940"/>
                  <a:gd name="T8" fmla="*/ 980 w 1665"/>
                  <a:gd name="T9" fmla="*/ 58 h 940"/>
                  <a:gd name="T10" fmla="*/ 1095 w 1665"/>
                  <a:gd name="T11" fmla="*/ 0 h 940"/>
                  <a:gd name="T12" fmla="*/ 1665 w 1665"/>
                  <a:gd name="T13" fmla="*/ 684 h 940"/>
                  <a:gd name="T14" fmla="*/ 1480 w 1665"/>
                  <a:gd name="T15" fmla="*/ 940 h 940"/>
                  <a:gd name="connsiteX0" fmla="*/ 8515 w 9626"/>
                  <a:gd name="connsiteY0" fmla="*/ 9628 h 9628"/>
                  <a:gd name="connsiteX1" fmla="*/ 52 w 9626"/>
                  <a:gd name="connsiteY1" fmla="*/ 5171 h 9628"/>
                  <a:gd name="connsiteX2" fmla="*/ 4281 w 9626"/>
                  <a:gd name="connsiteY2" fmla="*/ 1298 h 9628"/>
                  <a:gd name="connsiteX3" fmla="*/ 4977 w 9626"/>
                  <a:gd name="connsiteY3" fmla="*/ 1660 h 9628"/>
                  <a:gd name="connsiteX4" fmla="*/ 5512 w 9626"/>
                  <a:gd name="connsiteY4" fmla="*/ 245 h 9628"/>
                  <a:gd name="connsiteX5" fmla="*/ 6183 w 9626"/>
                  <a:gd name="connsiteY5" fmla="*/ 79 h 9628"/>
                  <a:gd name="connsiteX6" fmla="*/ 9626 w 9626"/>
                  <a:gd name="connsiteY6" fmla="*/ 6905 h 9628"/>
                  <a:gd name="connsiteX7" fmla="*/ 8515 w 9626"/>
                  <a:gd name="connsiteY7" fmla="*/ 9628 h 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26" h="9628">
                    <a:moveTo>
                      <a:pt x="8515" y="9628"/>
                    </a:moveTo>
                    <a:cubicBezTo>
                      <a:pt x="8515" y="9628"/>
                      <a:pt x="959" y="9043"/>
                      <a:pt x="52" y="5171"/>
                    </a:cubicBezTo>
                    <a:cubicBezTo>
                      <a:pt x="-374" y="2905"/>
                      <a:pt x="1902" y="479"/>
                      <a:pt x="4281" y="1298"/>
                    </a:cubicBezTo>
                    <a:cubicBezTo>
                      <a:pt x="4281" y="1298"/>
                      <a:pt x="4827" y="1756"/>
                      <a:pt x="4977" y="1660"/>
                    </a:cubicBezTo>
                    <a:cubicBezTo>
                      <a:pt x="5128" y="1564"/>
                      <a:pt x="5200" y="681"/>
                      <a:pt x="5512" y="245"/>
                    </a:cubicBezTo>
                    <a:cubicBezTo>
                      <a:pt x="5830" y="-181"/>
                      <a:pt x="6183" y="79"/>
                      <a:pt x="6183" y="79"/>
                    </a:cubicBezTo>
                    <a:cubicBezTo>
                      <a:pt x="6183" y="79"/>
                      <a:pt x="5608" y="968"/>
                      <a:pt x="9626" y="6905"/>
                    </a:cubicBezTo>
                    <a:cubicBezTo>
                      <a:pt x="9626" y="6905"/>
                      <a:pt x="8755" y="9468"/>
                      <a:pt x="8515" y="96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BCBC"/>
                  </a:gs>
                  <a:gs pos="100000">
                    <a:srgbClr val="3A0000">
                      <a:lumMod val="18000"/>
                      <a:lumOff val="82000"/>
                    </a:srgbClr>
                  </a:gs>
                  <a:gs pos="68000">
                    <a:srgbClr val="FFF7F7"/>
                  </a:gs>
                  <a:gs pos="42000">
                    <a:srgbClr val="FFFFFF"/>
                  </a:gs>
                </a:gsLst>
                <a:lin ang="8100000" scaled="0"/>
                <a:tileRect/>
              </a:gradFill>
              <a:ln w="7" cap="flat">
                <a:noFill/>
                <a:prstDash val="solid"/>
                <a:miter lim="800000"/>
                <a:headEnd/>
                <a:tailEnd/>
              </a:ln>
              <a:effectLst>
                <a:innerShdw dist="228600" dir="13500000">
                  <a:srgbClr val="B22828"/>
                </a:innerShdw>
              </a:effectLst>
              <a:scene3d>
                <a:camera prst="orthographicFront"/>
                <a:lightRig rig="threePt" dir="t">
                  <a:rot lat="0" lon="0" rev="16200000"/>
                </a:lightRig>
              </a:scene3d>
              <a:sp3d z="-635000">
                <a:bevelT w="114300" h="368300" prst="hardEdge"/>
                <a:bevelB w="69850" h="1016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614228" y="4128122"/>
              <a:ext cx="683437" cy="1139887"/>
            </a:xfrm>
            <a:custGeom>
              <a:avLst/>
              <a:gdLst>
                <a:gd name="T0" fmla="*/ 0 w 400"/>
                <a:gd name="T1" fmla="*/ 520 h 674"/>
                <a:gd name="T2" fmla="*/ 0 w 400"/>
                <a:gd name="T3" fmla="*/ 674 h 674"/>
                <a:gd name="T4" fmla="*/ 238 w 400"/>
                <a:gd name="T5" fmla="*/ 314 h 674"/>
                <a:gd name="T6" fmla="*/ 239 w 400"/>
                <a:gd name="T7" fmla="*/ 157 h 674"/>
                <a:gd name="T8" fmla="*/ 0 w 400"/>
                <a:gd name="T9" fmla="*/ 520 h 674"/>
                <a:gd name="connsiteX0" fmla="*/ 0 w 7484"/>
                <a:gd name="connsiteY0" fmla="*/ 5292 h 7577"/>
                <a:gd name="connsiteX1" fmla="*/ 0 w 7484"/>
                <a:gd name="connsiteY1" fmla="*/ 7577 h 7577"/>
                <a:gd name="connsiteX2" fmla="*/ 5950 w 7484"/>
                <a:gd name="connsiteY2" fmla="*/ 2236 h 7577"/>
                <a:gd name="connsiteX3" fmla="*/ 4754 w 7484"/>
                <a:gd name="connsiteY3" fmla="*/ 1647 h 7577"/>
                <a:gd name="connsiteX4" fmla="*/ 0 w 7484"/>
                <a:gd name="connsiteY4" fmla="*/ 5292 h 7577"/>
                <a:gd name="connsiteX0" fmla="*/ 564 w 10548"/>
                <a:gd name="connsiteY0" fmla="*/ 6502 h 9586"/>
                <a:gd name="connsiteX1" fmla="*/ 564 w 10548"/>
                <a:gd name="connsiteY1" fmla="*/ 9518 h 9586"/>
                <a:gd name="connsiteX2" fmla="*/ 8188 w 10548"/>
                <a:gd name="connsiteY2" fmla="*/ 3426 h 9586"/>
                <a:gd name="connsiteX3" fmla="*/ 6916 w 10548"/>
                <a:gd name="connsiteY3" fmla="*/ 1692 h 9586"/>
                <a:gd name="connsiteX4" fmla="*/ 564 w 10548"/>
                <a:gd name="connsiteY4" fmla="*/ 6502 h 9586"/>
                <a:gd name="connsiteX0" fmla="*/ 535 w 7863"/>
                <a:gd name="connsiteY0" fmla="*/ 5248 h 8464"/>
                <a:gd name="connsiteX1" fmla="*/ 535 w 7863"/>
                <a:gd name="connsiteY1" fmla="*/ 8394 h 8464"/>
                <a:gd name="connsiteX2" fmla="*/ 7763 w 7863"/>
                <a:gd name="connsiteY2" fmla="*/ 2039 h 8464"/>
                <a:gd name="connsiteX3" fmla="*/ 6557 w 7863"/>
                <a:gd name="connsiteY3" fmla="*/ 230 h 8464"/>
                <a:gd name="connsiteX4" fmla="*/ 535 w 7863"/>
                <a:gd name="connsiteY4" fmla="*/ 5248 h 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3" h="8464">
                  <a:moveTo>
                    <a:pt x="535" y="5248"/>
                  </a:moveTo>
                  <a:cubicBezTo>
                    <a:pt x="535" y="6296"/>
                    <a:pt x="-670" y="8929"/>
                    <a:pt x="535" y="8394"/>
                  </a:cubicBezTo>
                  <a:cubicBezTo>
                    <a:pt x="1740" y="7859"/>
                    <a:pt x="2633" y="8454"/>
                    <a:pt x="7763" y="2039"/>
                  </a:cubicBezTo>
                  <a:cubicBezTo>
                    <a:pt x="8045" y="17"/>
                    <a:pt x="7762" y="-305"/>
                    <a:pt x="6557" y="230"/>
                  </a:cubicBezTo>
                  <a:cubicBezTo>
                    <a:pt x="5352" y="765"/>
                    <a:pt x="4778" y="2920"/>
                    <a:pt x="535" y="5248"/>
                  </a:cubicBezTo>
                  <a:close/>
                </a:path>
              </a:pathLst>
            </a:custGeom>
            <a:solidFill>
              <a:srgbClr val="FF5050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2" name="Rechteck 11"/>
          <p:cNvSpPr/>
          <p:nvPr/>
        </p:nvSpPr>
        <p:spPr>
          <a:xfrm>
            <a:off x="2776220" y="5751512"/>
            <a:ext cx="4704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noProof="1">
                <a:solidFill>
                  <a:srgbClr val="760019"/>
                </a:solidFill>
                <a:latin typeface="Palatino Linotype" pitchFamily="18" charset="0"/>
              </a:rPr>
              <a:t>express your love right here.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2646351" y="1777780"/>
            <a:ext cx="4748244" cy="3162974"/>
            <a:chOff x="3568172" y="1419643"/>
            <a:chExt cx="4748244" cy="3162974"/>
          </a:xfrm>
        </p:grpSpPr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568172" y="1419643"/>
              <a:ext cx="4748244" cy="3162974"/>
            </a:xfrm>
            <a:custGeom>
              <a:avLst/>
              <a:gdLst>
                <a:gd name="T0" fmla="*/ 881 w 1849"/>
                <a:gd name="T1" fmla="*/ 342 h 1285"/>
                <a:gd name="T2" fmla="*/ 162 w 1849"/>
                <a:gd name="T3" fmla="*/ 175 h 1285"/>
                <a:gd name="T4" fmla="*/ 45 w 1849"/>
                <a:gd name="T5" fmla="*/ 410 h 1285"/>
                <a:gd name="T6" fmla="*/ 862 w 1849"/>
                <a:gd name="T7" fmla="*/ 1253 h 1285"/>
                <a:gd name="T8" fmla="*/ 963 w 1849"/>
                <a:gd name="T9" fmla="*/ 1272 h 1285"/>
                <a:gd name="T10" fmla="*/ 1684 w 1849"/>
                <a:gd name="T11" fmla="*/ 941 h 1285"/>
                <a:gd name="T12" fmla="*/ 1634 w 1849"/>
                <a:gd name="T13" fmla="*/ 524 h 1285"/>
                <a:gd name="T14" fmla="*/ 1016 w 1849"/>
                <a:gd name="T15" fmla="*/ 335 h 1285"/>
                <a:gd name="T16" fmla="*/ 881 w 1849"/>
                <a:gd name="T17" fmla="*/ 342 h 1285"/>
                <a:gd name="connsiteX0" fmla="*/ 4539 w 9327"/>
                <a:gd name="connsiteY0" fmla="*/ 1688 h 8950"/>
                <a:gd name="connsiteX1" fmla="*/ 650 w 9327"/>
                <a:gd name="connsiteY1" fmla="*/ 389 h 8950"/>
                <a:gd name="connsiteX2" fmla="*/ 17 w 9327"/>
                <a:gd name="connsiteY2" fmla="*/ 2218 h 8950"/>
                <a:gd name="connsiteX3" fmla="*/ 4436 w 9327"/>
                <a:gd name="connsiteY3" fmla="*/ 8778 h 8950"/>
                <a:gd name="connsiteX4" fmla="*/ 4982 w 9327"/>
                <a:gd name="connsiteY4" fmla="*/ 8926 h 8950"/>
                <a:gd name="connsiteX5" fmla="*/ 8882 w 9327"/>
                <a:gd name="connsiteY5" fmla="*/ 6350 h 8950"/>
                <a:gd name="connsiteX6" fmla="*/ 8611 w 9327"/>
                <a:gd name="connsiteY6" fmla="*/ 3105 h 8950"/>
                <a:gd name="connsiteX7" fmla="*/ 5269 w 9327"/>
                <a:gd name="connsiteY7" fmla="*/ 1634 h 8950"/>
                <a:gd name="connsiteX8" fmla="*/ 4539 w 9327"/>
                <a:gd name="connsiteY8" fmla="*/ 1688 h 8950"/>
                <a:gd name="connsiteX0" fmla="*/ 4867 w 10088"/>
                <a:gd name="connsiteY0" fmla="*/ 1885 h 9999"/>
                <a:gd name="connsiteX1" fmla="*/ 697 w 10088"/>
                <a:gd name="connsiteY1" fmla="*/ 434 h 9999"/>
                <a:gd name="connsiteX2" fmla="*/ 18 w 10088"/>
                <a:gd name="connsiteY2" fmla="*/ 2477 h 9999"/>
                <a:gd name="connsiteX3" fmla="*/ 4756 w 10088"/>
                <a:gd name="connsiteY3" fmla="*/ 9807 h 9999"/>
                <a:gd name="connsiteX4" fmla="*/ 5341 w 10088"/>
                <a:gd name="connsiteY4" fmla="*/ 9972 h 9999"/>
                <a:gd name="connsiteX5" fmla="*/ 9523 w 10088"/>
                <a:gd name="connsiteY5" fmla="*/ 7094 h 9999"/>
                <a:gd name="connsiteX6" fmla="*/ 9232 w 10088"/>
                <a:gd name="connsiteY6" fmla="*/ 3388 h 9999"/>
                <a:gd name="connsiteX7" fmla="*/ 5649 w 10088"/>
                <a:gd name="connsiteY7" fmla="*/ 1825 h 9999"/>
                <a:gd name="connsiteX8" fmla="*/ 4867 w 10088"/>
                <a:gd name="connsiteY8" fmla="*/ 1885 h 9999"/>
                <a:gd name="connsiteX0" fmla="*/ 4825 w 9906"/>
                <a:gd name="connsiteY0" fmla="*/ 1885 h 10000"/>
                <a:gd name="connsiteX1" fmla="*/ 691 w 9906"/>
                <a:gd name="connsiteY1" fmla="*/ 434 h 10000"/>
                <a:gd name="connsiteX2" fmla="*/ 18 w 9906"/>
                <a:gd name="connsiteY2" fmla="*/ 2477 h 10000"/>
                <a:gd name="connsiteX3" fmla="*/ 4715 w 9906"/>
                <a:gd name="connsiteY3" fmla="*/ 9808 h 10000"/>
                <a:gd name="connsiteX4" fmla="*/ 5294 w 9906"/>
                <a:gd name="connsiteY4" fmla="*/ 9973 h 10000"/>
                <a:gd name="connsiteX5" fmla="*/ 9440 w 9906"/>
                <a:gd name="connsiteY5" fmla="*/ 7095 h 10000"/>
                <a:gd name="connsiteX6" fmla="*/ 9151 w 9906"/>
                <a:gd name="connsiteY6" fmla="*/ 3388 h 10000"/>
                <a:gd name="connsiteX7" fmla="*/ 5600 w 9906"/>
                <a:gd name="connsiteY7" fmla="*/ 1825 h 10000"/>
                <a:gd name="connsiteX8" fmla="*/ 4825 w 9906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17" h="10000">
                  <a:moveTo>
                    <a:pt x="4871" y="1885"/>
                  </a:moveTo>
                  <a:cubicBezTo>
                    <a:pt x="4871" y="1885"/>
                    <a:pt x="3169" y="-1088"/>
                    <a:pt x="698" y="434"/>
                  </a:cubicBezTo>
                  <a:cubicBezTo>
                    <a:pt x="-231" y="1294"/>
                    <a:pt x="47" y="2250"/>
                    <a:pt x="18" y="2477"/>
                  </a:cubicBezTo>
                  <a:cubicBezTo>
                    <a:pt x="-11" y="2703"/>
                    <a:pt x="-242" y="5304"/>
                    <a:pt x="4760" y="9808"/>
                  </a:cubicBezTo>
                  <a:cubicBezTo>
                    <a:pt x="4760" y="9808"/>
                    <a:pt x="4991" y="10086"/>
                    <a:pt x="5344" y="9973"/>
                  </a:cubicBezTo>
                  <a:cubicBezTo>
                    <a:pt x="5699" y="9860"/>
                    <a:pt x="8876" y="8237"/>
                    <a:pt x="9530" y="7095"/>
                  </a:cubicBezTo>
                  <a:cubicBezTo>
                    <a:pt x="10184" y="5953"/>
                    <a:pt x="10257" y="4387"/>
                    <a:pt x="9270" y="3123"/>
                  </a:cubicBezTo>
                  <a:cubicBezTo>
                    <a:pt x="7893" y="1230"/>
                    <a:pt x="6081" y="1525"/>
                    <a:pt x="5653" y="1825"/>
                  </a:cubicBezTo>
                  <a:cubicBezTo>
                    <a:pt x="5225" y="2125"/>
                    <a:pt x="5130" y="2303"/>
                    <a:pt x="4871" y="1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/>
                </a:gs>
                <a:gs pos="74000">
                  <a:srgbClr val="FF5050">
                    <a:lumMod val="77000"/>
                    <a:lumOff val="23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7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614913" y="2106894"/>
              <a:ext cx="2429263" cy="2416984"/>
            </a:xfrm>
            <a:custGeom>
              <a:avLst/>
              <a:gdLst>
                <a:gd name="T0" fmla="*/ 16 w 883"/>
                <a:gd name="T1" fmla="*/ 20 h 879"/>
                <a:gd name="T2" fmla="*/ 883 w 883"/>
                <a:gd name="T3" fmla="*/ 805 h 879"/>
                <a:gd name="T4" fmla="*/ 836 w 883"/>
                <a:gd name="T5" fmla="*/ 879 h 879"/>
                <a:gd name="T6" fmla="*/ 9 w 883"/>
                <a:gd name="T7" fmla="*/ 111 h 879"/>
                <a:gd name="T8" fmla="*/ 16 w 883"/>
                <a:gd name="T9" fmla="*/ 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3" h="879">
                  <a:moveTo>
                    <a:pt x="16" y="20"/>
                  </a:moveTo>
                  <a:cubicBezTo>
                    <a:pt x="16" y="20"/>
                    <a:pt x="277" y="470"/>
                    <a:pt x="883" y="805"/>
                  </a:cubicBezTo>
                  <a:cubicBezTo>
                    <a:pt x="883" y="805"/>
                    <a:pt x="861" y="879"/>
                    <a:pt x="836" y="879"/>
                  </a:cubicBezTo>
                  <a:cubicBezTo>
                    <a:pt x="815" y="879"/>
                    <a:pt x="140" y="438"/>
                    <a:pt x="9" y="111"/>
                  </a:cubicBezTo>
                  <a:cubicBezTo>
                    <a:pt x="9" y="111"/>
                    <a:pt x="0" y="0"/>
                    <a:pt x="16" y="20"/>
                  </a:cubicBezTo>
                  <a:close/>
                </a:path>
              </a:pathLst>
            </a:custGeom>
            <a:solidFill>
              <a:srgbClr val="FF9999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6025759" y="3570616"/>
              <a:ext cx="2096400" cy="975774"/>
            </a:xfrm>
            <a:custGeom>
              <a:avLst/>
              <a:gdLst>
                <a:gd name="T0" fmla="*/ 37 w 734"/>
                <a:gd name="T1" fmla="*/ 264 h 340"/>
                <a:gd name="T2" fmla="*/ 734 w 734"/>
                <a:gd name="T3" fmla="*/ 0 h 340"/>
                <a:gd name="T4" fmla="*/ 682 w 734"/>
                <a:gd name="T5" fmla="*/ 78 h 340"/>
                <a:gd name="T6" fmla="*/ 0 w 734"/>
                <a:gd name="T7" fmla="*/ 340 h 340"/>
                <a:gd name="T8" fmla="*/ 37 w 734"/>
                <a:gd name="T9" fmla="*/ 264 h 340"/>
                <a:gd name="connsiteX0" fmla="*/ 874 w 10759"/>
                <a:gd name="connsiteY0" fmla="*/ 8198 h 10433"/>
                <a:gd name="connsiteX1" fmla="*/ 10759 w 10759"/>
                <a:gd name="connsiteY1" fmla="*/ 0 h 10433"/>
                <a:gd name="connsiteX2" fmla="*/ 9662 w 10759"/>
                <a:gd name="connsiteY2" fmla="*/ 2727 h 10433"/>
                <a:gd name="connsiteX3" fmla="*/ 370 w 10759"/>
                <a:gd name="connsiteY3" fmla="*/ 10433 h 10433"/>
                <a:gd name="connsiteX4" fmla="*/ 874 w 10759"/>
                <a:gd name="connsiteY4" fmla="*/ 8198 h 10433"/>
                <a:gd name="connsiteX0" fmla="*/ 748 w 10633"/>
                <a:gd name="connsiteY0" fmla="*/ 8198 h 10433"/>
                <a:gd name="connsiteX1" fmla="*/ 10633 w 10633"/>
                <a:gd name="connsiteY1" fmla="*/ 0 h 10433"/>
                <a:gd name="connsiteX2" fmla="*/ 9536 w 10633"/>
                <a:gd name="connsiteY2" fmla="*/ 2727 h 10433"/>
                <a:gd name="connsiteX3" fmla="*/ 244 w 10633"/>
                <a:gd name="connsiteY3" fmla="*/ 10433 h 10433"/>
                <a:gd name="connsiteX4" fmla="*/ 748 w 10633"/>
                <a:gd name="connsiteY4" fmla="*/ 8198 h 10433"/>
                <a:gd name="connsiteX0" fmla="*/ 504 w 10389"/>
                <a:gd name="connsiteY0" fmla="*/ 8198 h 10433"/>
                <a:gd name="connsiteX1" fmla="*/ 10389 w 10389"/>
                <a:gd name="connsiteY1" fmla="*/ 0 h 10433"/>
                <a:gd name="connsiteX2" fmla="*/ 9292 w 10389"/>
                <a:gd name="connsiteY2" fmla="*/ 2727 h 10433"/>
                <a:gd name="connsiteX3" fmla="*/ 0 w 10389"/>
                <a:gd name="connsiteY3" fmla="*/ 10433 h 10433"/>
                <a:gd name="connsiteX4" fmla="*/ 504 w 10389"/>
                <a:gd name="connsiteY4" fmla="*/ 8198 h 1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9" h="10433">
                  <a:moveTo>
                    <a:pt x="504" y="8198"/>
                  </a:moveTo>
                  <a:cubicBezTo>
                    <a:pt x="501" y="8216"/>
                    <a:pt x="7542" y="5000"/>
                    <a:pt x="10389" y="0"/>
                  </a:cubicBezTo>
                  <a:cubicBezTo>
                    <a:pt x="10389" y="0"/>
                    <a:pt x="9877" y="1786"/>
                    <a:pt x="9292" y="2727"/>
                  </a:cubicBezTo>
                  <a:cubicBezTo>
                    <a:pt x="8706" y="3668"/>
                    <a:pt x="5409" y="7845"/>
                    <a:pt x="0" y="10433"/>
                  </a:cubicBezTo>
                  <a:cubicBezTo>
                    <a:pt x="177" y="10051"/>
                    <a:pt x="507" y="8180"/>
                    <a:pt x="504" y="8198"/>
                  </a:cubicBezTo>
                  <a:close/>
                </a:path>
              </a:pathLst>
            </a:custGeom>
            <a:solidFill>
              <a:srgbClr val="FF5050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978554" y="2841764"/>
            <a:ext cx="4168872" cy="1569660"/>
          </a:xfrm>
          <a:prstGeom prst="rect">
            <a:avLst/>
          </a:prstGeom>
          <a:noFill/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  <a:scene3d>
              <a:camera prst="orthographicFront">
                <a:rot lat="18990784" lon="19837807" rev="2070274"/>
              </a:camera>
              <a:lightRig rig="threePt" dir="t"/>
            </a:scene3d>
            <a:sp3d extrusionH="25400">
              <a:bevelT w="31750" h="38100"/>
              <a:bevelB w="38100" h="38100"/>
            </a:sp3d>
          </a:bodyPr>
          <a:lstStyle/>
          <a:p>
            <a:pPr algn="ctr"/>
            <a:r>
              <a:rPr lang="de-DE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Happy </a:t>
            </a:r>
            <a:r>
              <a:rPr lang="en-US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Valentine‘s</a:t>
            </a:r>
          </a:p>
          <a:p>
            <a:pPr algn="ctr"/>
            <a:r>
              <a:rPr lang="de-DE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 Day</a:t>
            </a:r>
            <a:endParaRPr lang="de-DE" sz="3200" b="1" dirty="0">
              <a:solidFill>
                <a:srgbClr val="663300"/>
              </a:solidFill>
              <a:effectLst>
                <a:outerShdw blurRad="279400" dist="38100" dir="18900000" sx="103000" sy="103000" algn="bl" rotWithShape="0">
                  <a:prstClr val="black">
                    <a:alpha val="93000"/>
                  </a:prst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820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0169E-6 L 0.12621 -0.0566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8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-2282"/>
            <a:ext cx="9144000" cy="10499898"/>
          </a:xfrm>
          <a:prstGeom prst="rect">
            <a:avLst/>
          </a:prstGeom>
          <a:gradFill flip="none" rotWithShape="1">
            <a:gsLst>
              <a:gs pos="82000">
                <a:srgbClr val="600045"/>
              </a:gs>
              <a:gs pos="0">
                <a:srgbClr val="EEC10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0" y="-2282"/>
            <a:ext cx="9144000" cy="10499898"/>
          </a:xfrm>
          <a:prstGeom prst="rect">
            <a:avLst/>
          </a:prstGeom>
          <a:gradFill flip="none" rotWithShape="1">
            <a:gsLst>
              <a:gs pos="100000">
                <a:srgbClr val="FF9999">
                  <a:lumMod val="94000"/>
                  <a:lumOff val="6000"/>
                </a:srgbClr>
              </a:gs>
              <a:gs pos="20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Ellipse 5"/>
          <p:cNvSpPr/>
          <p:nvPr/>
        </p:nvSpPr>
        <p:spPr>
          <a:xfrm>
            <a:off x="-612576" y="6021288"/>
            <a:ext cx="10369152" cy="2016224"/>
          </a:xfrm>
          <a:prstGeom prst="ellipse">
            <a:avLst/>
          </a:prstGeom>
          <a:gradFill flip="none" rotWithShape="1">
            <a:gsLst>
              <a:gs pos="4583">
                <a:srgbClr val="6C8642">
                  <a:lumMod val="81000"/>
                </a:srgbClr>
              </a:gs>
              <a:gs pos="100000">
                <a:srgbClr val="46572B">
                  <a:lumMod val="3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Ellipse 1"/>
          <p:cNvSpPr/>
          <p:nvPr/>
        </p:nvSpPr>
        <p:spPr>
          <a:xfrm>
            <a:off x="-612576" y="6021288"/>
            <a:ext cx="10369152" cy="2016224"/>
          </a:xfrm>
          <a:prstGeom prst="ellipse">
            <a:avLst/>
          </a:prstGeom>
          <a:gradFill flip="none" rotWithShape="1">
            <a:gsLst>
              <a:gs pos="4583">
                <a:srgbClr val="6C8642"/>
              </a:gs>
              <a:gs pos="100000">
                <a:srgbClr val="46572B">
                  <a:lumMod val="10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2246" y="2420888"/>
            <a:ext cx="3195637" cy="3983038"/>
          </a:xfrm>
          <a:prstGeom prst="rect">
            <a:avLst/>
          </a:prstGeom>
          <a:noFill/>
          <a:ln>
            <a:noFill/>
          </a:ln>
          <a:effectLst>
            <a:outerShdw blurRad="177800" dir="8100000" sy="-23000" kx="800400" algn="br" rotWithShape="0">
              <a:prstClr val="black">
                <a:alpha val="49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70839" y="548680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  <a:r>
              <a:rPr lang="en-US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Valentine‘s</a:t>
            </a:r>
            <a:r>
              <a:rPr lang="de-DE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de-DE" sz="6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863391" y="1564343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9" name="Ellipse 8"/>
          <p:cNvSpPr/>
          <p:nvPr/>
        </p:nvSpPr>
        <p:spPr bwMode="gray">
          <a:xfrm>
            <a:off x="2483768" y="6093296"/>
            <a:ext cx="2520280" cy="40139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Ellipse 9"/>
          <p:cNvSpPr/>
          <p:nvPr/>
        </p:nvSpPr>
        <p:spPr bwMode="gray">
          <a:xfrm>
            <a:off x="4067944" y="6123953"/>
            <a:ext cx="2871619" cy="423567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350346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4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>
          <a:xfrm>
            <a:off x="-2827" y="0"/>
            <a:ext cx="9144000" cy="8325544"/>
          </a:xfrm>
          <a:prstGeom prst="rect">
            <a:avLst/>
          </a:prstGeom>
          <a:gradFill flip="none" rotWithShape="1">
            <a:gsLst>
              <a:gs pos="100000">
                <a:srgbClr val="FF9999"/>
              </a:gs>
              <a:gs pos="20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 rot="21404026">
            <a:off x="-344036" y="5128709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 rot="233104">
            <a:off x="-2503235" y="4962542"/>
            <a:ext cx="12342733" cy="2660971"/>
          </a:xfrm>
          <a:custGeom>
            <a:avLst/>
            <a:gdLst>
              <a:gd name="T0" fmla="*/ 1176 w 2872"/>
              <a:gd name="T1" fmla="*/ 215 h 847"/>
              <a:gd name="T2" fmla="*/ 337 w 2872"/>
              <a:gd name="T3" fmla="*/ 215 h 847"/>
              <a:gd name="T4" fmla="*/ 0 w 2872"/>
              <a:gd name="T5" fmla="*/ 145 h 847"/>
              <a:gd name="T6" fmla="*/ 0 w 2872"/>
              <a:gd name="T7" fmla="*/ 766 h 847"/>
              <a:gd name="T8" fmla="*/ 779 w 2872"/>
              <a:gd name="T9" fmla="*/ 774 h 847"/>
              <a:gd name="T10" fmla="*/ 1833 w 2872"/>
              <a:gd name="T11" fmla="*/ 814 h 847"/>
              <a:gd name="T12" fmla="*/ 2872 w 2872"/>
              <a:gd name="T13" fmla="*/ 716 h 847"/>
              <a:gd name="T14" fmla="*/ 2872 w 2872"/>
              <a:gd name="T15" fmla="*/ 195 h 847"/>
              <a:gd name="T16" fmla="*/ 1176 w 2872"/>
              <a:gd name="T17" fmla="*/ 215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2" h="847">
                <a:moveTo>
                  <a:pt x="1176" y="215"/>
                </a:moveTo>
                <a:cubicBezTo>
                  <a:pt x="989" y="272"/>
                  <a:pt x="572" y="264"/>
                  <a:pt x="337" y="215"/>
                </a:cubicBezTo>
                <a:cubicBezTo>
                  <a:pt x="198" y="186"/>
                  <a:pt x="76" y="161"/>
                  <a:pt x="0" y="145"/>
                </a:cubicBezTo>
                <a:cubicBezTo>
                  <a:pt x="0" y="766"/>
                  <a:pt x="0" y="766"/>
                  <a:pt x="0" y="766"/>
                </a:cubicBezTo>
                <a:cubicBezTo>
                  <a:pt x="164" y="747"/>
                  <a:pt x="450" y="728"/>
                  <a:pt x="779" y="774"/>
                </a:cubicBezTo>
                <a:cubicBezTo>
                  <a:pt x="1296" y="847"/>
                  <a:pt x="1573" y="823"/>
                  <a:pt x="1833" y="814"/>
                </a:cubicBezTo>
                <a:cubicBezTo>
                  <a:pt x="2065" y="806"/>
                  <a:pt x="2456" y="715"/>
                  <a:pt x="2872" y="716"/>
                </a:cubicBezTo>
                <a:cubicBezTo>
                  <a:pt x="2872" y="195"/>
                  <a:pt x="2872" y="195"/>
                  <a:pt x="2872" y="195"/>
                </a:cubicBezTo>
                <a:cubicBezTo>
                  <a:pt x="2313" y="0"/>
                  <a:pt x="1355" y="160"/>
                  <a:pt x="1176" y="215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29" name="Freeform 37"/>
          <p:cNvSpPr>
            <a:spLocks/>
          </p:cNvSpPr>
          <p:nvPr/>
        </p:nvSpPr>
        <p:spPr bwMode="auto">
          <a:xfrm>
            <a:off x="4754989" y="3729920"/>
            <a:ext cx="2827338" cy="2389188"/>
          </a:xfrm>
          <a:custGeom>
            <a:avLst/>
            <a:gdLst>
              <a:gd name="T0" fmla="*/ 27 w 754"/>
              <a:gd name="T1" fmla="*/ 125 h 637"/>
              <a:gd name="T2" fmla="*/ 35 w 754"/>
              <a:gd name="T3" fmla="*/ 156 h 637"/>
              <a:gd name="T4" fmla="*/ 35 w 754"/>
              <a:gd name="T5" fmla="*/ 188 h 637"/>
              <a:gd name="T6" fmla="*/ 53 w 754"/>
              <a:gd name="T7" fmla="*/ 209 h 637"/>
              <a:gd name="T8" fmla="*/ 78 w 754"/>
              <a:gd name="T9" fmla="*/ 173 h 637"/>
              <a:gd name="T10" fmla="*/ 107 w 754"/>
              <a:gd name="T11" fmla="*/ 138 h 637"/>
              <a:gd name="T12" fmla="*/ 166 w 754"/>
              <a:gd name="T13" fmla="*/ 149 h 637"/>
              <a:gd name="T14" fmla="*/ 145 w 754"/>
              <a:gd name="T15" fmla="*/ 277 h 637"/>
              <a:gd name="T16" fmla="*/ 24 w 754"/>
              <a:gd name="T17" fmla="*/ 555 h 637"/>
              <a:gd name="T18" fmla="*/ 185 w 754"/>
              <a:gd name="T19" fmla="*/ 628 h 637"/>
              <a:gd name="T20" fmla="*/ 667 w 754"/>
              <a:gd name="T21" fmla="*/ 598 h 637"/>
              <a:gd name="T22" fmla="*/ 682 w 754"/>
              <a:gd name="T23" fmla="*/ 576 h 637"/>
              <a:gd name="T24" fmla="*/ 698 w 754"/>
              <a:gd name="T25" fmla="*/ 515 h 637"/>
              <a:gd name="T26" fmla="*/ 715 w 754"/>
              <a:gd name="T27" fmla="*/ 473 h 637"/>
              <a:gd name="T28" fmla="*/ 749 w 754"/>
              <a:gd name="T29" fmla="*/ 330 h 637"/>
              <a:gd name="T30" fmla="*/ 696 w 754"/>
              <a:gd name="T31" fmla="*/ 362 h 637"/>
              <a:gd name="T32" fmla="*/ 311 w 754"/>
              <a:gd name="T33" fmla="*/ 382 h 637"/>
              <a:gd name="T34" fmla="*/ 159 w 754"/>
              <a:gd name="T35" fmla="*/ 466 h 637"/>
              <a:gd name="T36" fmla="*/ 260 w 754"/>
              <a:gd name="T37" fmla="*/ 183 h 637"/>
              <a:gd name="T38" fmla="*/ 82 w 754"/>
              <a:gd name="T39" fmla="*/ 52 h 637"/>
              <a:gd name="T40" fmla="*/ 27 w 754"/>
              <a:gd name="T41" fmla="*/ 125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4" h="637">
                <a:moveTo>
                  <a:pt x="27" y="125"/>
                </a:moveTo>
                <a:cubicBezTo>
                  <a:pt x="27" y="125"/>
                  <a:pt x="18" y="158"/>
                  <a:pt x="35" y="156"/>
                </a:cubicBezTo>
                <a:cubicBezTo>
                  <a:pt x="42" y="155"/>
                  <a:pt x="35" y="188"/>
                  <a:pt x="35" y="188"/>
                </a:cubicBezTo>
                <a:cubicBezTo>
                  <a:pt x="35" y="188"/>
                  <a:pt x="13" y="299"/>
                  <a:pt x="53" y="209"/>
                </a:cubicBezTo>
                <a:cubicBezTo>
                  <a:pt x="53" y="209"/>
                  <a:pt x="72" y="179"/>
                  <a:pt x="78" y="173"/>
                </a:cubicBezTo>
                <a:cubicBezTo>
                  <a:pt x="85" y="168"/>
                  <a:pt x="108" y="154"/>
                  <a:pt x="107" y="138"/>
                </a:cubicBezTo>
                <a:cubicBezTo>
                  <a:pt x="105" y="122"/>
                  <a:pt x="154" y="109"/>
                  <a:pt x="166" y="149"/>
                </a:cubicBezTo>
                <a:cubicBezTo>
                  <a:pt x="177" y="188"/>
                  <a:pt x="167" y="239"/>
                  <a:pt x="145" y="277"/>
                </a:cubicBezTo>
                <a:cubicBezTo>
                  <a:pt x="123" y="315"/>
                  <a:pt x="0" y="402"/>
                  <a:pt x="24" y="555"/>
                </a:cubicBezTo>
                <a:cubicBezTo>
                  <a:pt x="33" y="617"/>
                  <a:pt x="64" y="628"/>
                  <a:pt x="185" y="628"/>
                </a:cubicBezTo>
                <a:cubicBezTo>
                  <a:pt x="305" y="628"/>
                  <a:pt x="656" y="637"/>
                  <a:pt x="667" y="598"/>
                </a:cubicBezTo>
                <a:cubicBezTo>
                  <a:pt x="677" y="560"/>
                  <a:pt x="679" y="573"/>
                  <a:pt x="682" y="576"/>
                </a:cubicBezTo>
                <a:cubicBezTo>
                  <a:pt x="684" y="580"/>
                  <a:pt x="693" y="540"/>
                  <a:pt x="698" y="515"/>
                </a:cubicBezTo>
                <a:cubicBezTo>
                  <a:pt x="702" y="489"/>
                  <a:pt x="708" y="525"/>
                  <a:pt x="715" y="473"/>
                </a:cubicBezTo>
                <a:cubicBezTo>
                  <a:pt x="722" y="420"/>
                  <a:pt x="754" y="354"/>
                  <a:pt x="749" y="330"/>
                </a:cubicBezTo>
                <a:cubicBezTo>
                  <a:pt x="743" y="306"/>
                  <a:pt x="747" y="373"/>
                  <a:pt x="696" y="362"/>
                </a:cubicBezTo>
                <a:cubicBezTo>
                  <a:pt x="645" y="350"/>
                  <a:pt x="465" y="246"/>
                  <a:pt x="311" y="382"/>
                </a:cubicBezTo>
                <a:cubicBezTo>
                  <a:pt x="156" y="518"/>
                  <a:pt x="160" y="569"/>
                  <a:pt x="159" y="466"/>
                </a:cubicBezTo>
                <a:cubicBezTo>
                  <a:pt x="159" y="363"/>
                  <a:pt x="280" y="302"/>
                  <a:pt x="260" y="183"/>
                </a:cubicBezTo>
                <a:cubicBezTo>
                  <a:pt x="239" y="64"/>
                  <a:pt x="154" y="0"/>
                  <a:pt x="82" y="52"/>
                </a:cubicBezTo>
                <a:cubicBezTo>
                  <a:pt x="10" y="104"/>
                  <a:pt x="27" y="125"/>
                  <a:pt x="27" y="125"/>
                </a:cubicBezTo>
                <a:close/>
              </a:path>
            </a:pathLst>
          </a:custGeom>
          <a:gradFill flip="none" rotWithShape="1">
            <a:gsLst>
              <a:gs pos="0">
                <a:srgbClr val="FFFF99">
                  <a:lumMod val="88000"/>
                </a:srgbClr>
              </a:gs>
              <a:gs pos="47000">
                <a:srgbClr val="000000"/>
              </a:gs>
            </a:gsLst>
            <a:lin ang="7200000" scaled="0"/>
            <a:tileRect/>
          </a:gradFill>
          <a:ln w="9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30" name="Freeform 38"/>
          <p:cNvSpPr>
            <a:spLocks/>
          </p:cNvSpPr>
          <p:nvPr/>
        </p:nvSpPr>
        <p:spPr bwMode="auto">
          <a:xfrm>
            <a:off x="1574299" y="3500490"/>
            <a:ext cx="3313770" cy="2714749"/>
          </a:xfrm>
          <a:custGeom>
            <a:avLst/>
            <a:gdLst>
              <a:gd name="T0" fmla="*/ 784 w 806"/>
              <a:gd name="T1" fmla="*/ 130 h 660"/>
              <a:gd name="T2" fmla="*/ 775 w 806"/>
              <a:gd name="T3" fmla="*/ 162 h 660"/>
              <a:gd name="T4" fmla="*/ 775 w 806"/>
              <a:gd name="T5" fmla="*/ 195 h 660"/>
              <a:gd name="T6" fmla="*/ 756 w 806"/>
              <a:gd name="T7" fmla="*/ 216 h 660"/>
              <a:gd name="T8" fmla="*/ 728 w 806"/>
              <a:gd name="T9" fmla="*/ 180 h 660"/>
              <a:gd name="T10" fmla="*/ 698 w 806"/>
              <a:gd name="T11" fmla="*/ 144 h 660"/>
              <a:gd name="T12" fmla="*/ 634 w 806"/>
              <a:gd name="T13" fmla="*/ 154 h 660"/>
              <a:gd name="T14" fmla="*/ 656 w 806"/>
              <a:gd name="T15" fmla="*/ 287 h 660"/>
              <a:gd name="T16" fmla="*/ 779 w 806"/>
              <a:gd name="T17" fmla="*/ 590 h 660"/>
              <a:gd name="T18" fmla="*/ 614 w 806"/>
              <a:gd name="T19" fmla="*/ 651 h 660"/>
              <a:gd name="T20" fmla="*/ 94 w 806"/>
              <a:gd name="T21" fmla="*/ 620 h 660"/>
              <a:gd name="T22" fmla="*/ 78 w 806"/>
              <a:gd name="T23" fmla="*/ 597 h 660"/>
              <a:gd name="T24" fmla="*/ 61 w 806"/>
              <a:gd name="T25" fmla="*/ 534 h 660"/>
              <a:gd name="T26" fmla="*/ 42 w 806"/>
              <a:gd name="T27" fmla="*/ 490 h 660"/>
              <a:gd name="T28" fmla="*/ 6 w 806"/>
              <a:gd name="T29" fmla="*/ 342 h 660"/>
              <a:gd name="T30" fmla="*/ 63 w 806"/>
              <a:gd name="T31" fmla="*/ 375 h 660"/>
              <a:gd name="T32" fmla="*/ 478 w 806"/>
              <a:gd name="T33" fmla="*/ 396 h 660"/>
              <a:gd name="T34" fmla="*/ 641 w 806"/>
              <a:gd name="T35" fmla="*/ 483 h 660"/>
              <a:gd name="T36" fmla="*/ 533 w 806"/>
              <a:gd name="T37" fmla="*/ 190 h 660"/>
              <a:gd name="T38" fmla="*/ 725 w 806"/>
              <a:gd name="T39" fmla="*/ 54 h 660"/>
              <a:gd name="T40" fmla="*/ 784 w 806"/>
              <a:gd name="T41" fmla="*/ 13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6" h="660">
                <a:moveTo>
                  <a:pt x="784" y="130"/>
                </a:moveTo>
                <a:cubicBezTo>
                  <a:pt x="784" y="130"/>
                  <a:pt x="794" y="164"/>
                  <a:pt x="775" y="162"/>
                </a:cubicBezTo>
                <a:cubicBezTo>
                  <a:pt x="768" y="161"/>
                  <a:pt x="775" y="195"/>
                  <a:pt x="775" y="195"/>
                </a:cubicBezTo>
                <a:cubicBezTo>
                  <a:pt x="775" y="195"/>
                  <a:pt x="798" y="310"/>
                  <a:pt x="756" y="216"/>
                </a:cubicBezTo>
                <a:cubicBezTo>
                  <a:pt x="756" y="216"/>
                  <a:pt x="735" y="185"/>
                  <a:pt x="728" y="180"/>
                </a:cubicBezTo>
                <a:cubicBezTo>
                  <a:pt x="722" y="174"/>
                  <a:pt x="696" y="160"/>
                  <a:pt x="698" y="144"/>
                </a:cubicBezTo>
                <a:cubicBezTo>
                  <a:pt x="700" y="127"/>
                  <a:pt x="647" y="113"/>
                  <a:pt x="634" y="154"/>
                </a:cubicBezTo>
                <a:cubicBezTo>
                  <a:pt x="622" y="195"/>
                  <a:pt x="633" y="248"/>
                  <a:pt x="656" y="287"/>
                </a:cubicBezTo>
                <a:cubicBezTo>
                  <a:pt x="680" y="327"/>
                  <a:pt x="806" y="432"/>
                  <a:pt x="779" y="590"/>
                </a:cubicBezTo>
                <a:cubicBezTo>
                  <a:pt x="769" y="654"/>
                  <a:pt x="744" y="651"/>
                  <a:pt x="614" y="651"/>
                </a:cubicBezTo>
                <a:cubicBezTo>
                  <a:pt x="484" y="651"/>
                  <a:pt x="105" y="660"/>
                  <a:pt x="94" y="620"/>
                </a:cubicBezTo>
                <a:cubicBezTo>
                  <a:pt x="83" y="580"/>
                  <a:pt x="81" y="594"/>
                  <a:pt x="78" y="597"/>
                </a:cubicBezTo>
                <a:cubicBezTo>
                  <a:pt x="75" y="601"/>
                  <a:pt x="66" y="560"/>
                  <a:pt x="61" y="534"/>
                </a:cubicBezTo>
                <a:cubicBezTo>
                  <a:pt x="56" y="507"/>
                  <a:pt x="49" y="545"/>
                  <a:pt x="42" y="490"/>
                </a:cubicBezTo>
                <a:cubicBezTo>
                  <a:pt x="34" y="435"/>
                  <a:pt x="0" y="367"/>
                  <a:pt x="6" y="342"/>
                </a:cubicBezTo>
                <a:cubicBezTo>
                  <a:pt x="12" y="318"/>
                  <a:pt x="8" y="387"/>
                  <a:pt x="63" y="375"/>
                </a:cubicBezTo>
                <a:cubicBezTo>
                  <a:pt x="118" y="363"/>
                  <a:pt x="311" y="255"/>
                  <a:pt x="478" y="396"/>
                </a:cubicBezTo>
                <a:cubicBezTo>
                  <a:pt x="645" y="537"/>
                  <a:pt x="640" y="590"/>
                  <a:pt x="641" y="483"/>
                </a:cubicBezTo>
                <a:cubicBezTo>
                  <a:pt x="642" y="377"/>
                  <a:pt x="511" y="313"/>
                  <a:pt x="533" y="190"/>
                </a:cubicBezTo>
                <a:cubicBezTo>
                  <a:pt x="555" y="67"/>
                  <a:pt x="647" y="0"/>
                  <a:pt x="725" y="54"/>
                </a:cubicBezTo>
                <a:cubicBezTo>
                  <a:pt x="802" y="108"/>
                  <a:pt x="784" y="130"/>
                  <a:pt x="784" y="130"/>
                </a:cubicBezTo>
                <a:close/>
              </a:path>
            </a:pathLst>
          </a:custGeom>
          <a:gradFill flip="none" rotWithShape="1">
            <a:gsLst>
              <a:gs pos="18000">
                <a:srgbClr val="FFFF99"/>
              </a:gs>
              <a:gs pos="47000">
                <a:srgbClr val="000000"/>
              </a:gs>
            </a:gsLst>
            <a:lin ang="3600000" scaled="0"/>
            <a:tileRect/>
          </a:gradFill>
          <a:ln w="9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-364371" y="5541281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39552" y="789091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solidFill>
                  <a:srgbClr val="760019"/>
                </a:solidFill>
                <a:latin typeface="Palatino Linotype" pitchFamily="18" charset="0"/>
              </a:rPr>
              <a:t>Happy </a:t>
            </a:r>
            <a:r>
              <a:rPr lang="en-US" sz="6000" dirty="0" smtClean="0">
                <a:solidFill>
                  <a:srgbClr val="760019"/>
                </a:solidFill>
                <a:latin typeface="Palatino Linotype" pitchFamily="18" charset="0"/>
              </a:rPr>
              <a:t>Valentine‘s</a:t>
            </a:r>
            <a:r>
              <a:rPr lang="de-DE" sz="6000" dirty="0" smtClean="0">
                <a:solidFill>
                  <a:srgbClr val="760019"/>
                </a:solidFill>
                <a:latin typeface="Palatino Linotype" pitchFamily="18" charset="0"/>
              </a:rPr>
              <a:t> Day</a:t>
            </a:r>
            <a:endParaRPr lang="de-DE" sz="6000" dirty="0">
              <a:solidFill>
                <a:srgbClr val="760019"/>
              </a:solidFill>
              <a:latin typeface="Palatino Linotype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863391" y="1804754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760019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 rot="21406988">
            <a:off x="-1051841" y="5838404"/>
            <a:ext cx="12217836" cy="2745678"/>
          </a:xfrm>
          <a:custGeom>
            <a:avLst/>
            <a:gdLst>
              <a:gd name="T0" fmla="*/ 1176 w 2872"/>
              <a:gd name="T1" fmla="*/ 215 h 847"/>
              <a:gd name="T2" fmla="*/ 337 w 2872"/>
              <a:gd name="T3" fmla="*/ 215 h 847"/>
              <a:gd name="T4" fmla="*/ 0 w 2872"/>
              <a:gd name="T5" fmla="*/ 145 h 847"/>
              <a:gd name="T6" fmla="*/ 0 w 2872"/>
              <a:gd name="T7" fmla="*/ 766 h 847"/>
              <a:gd name="T8" fmla="*/ 779 w 2872"/>
              <a:gd name="T9" fmla="*/ 774 h 847"/>
              <a:gd name="T10" fmla="*/ 1833 w 2872"/>
              <a:gd name="T11" fmla="*/ 814 h 847"/>
              <a:gd name="T12" fmla="*/ 2872 w 2872"/>
              <a:gd name="T13" fmla="*/ 716 h 847"/>
              <a:gd name="T14" fmla="*/ 2872 w 2872"/>
              <a:gd name="T15" fmla="*/ 195 h 847"/>
              <a:gd name="T16" fmla="*/ 1176 w 2872"/>
              <a:gd name="T17" fmla="*/ 215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2" h="847">
                <a:moveTo>
                  <a:pt x="1176" y="215"/>
                </a:moveTo>
                <a:cubicBezTo>
                  <a:pt x="989" y="272"/>
                  <a:pt x="572" y="264"/>
                  <a:pt x="337" y="215"/>
                </a:cubicBezTo>
                <a:cubicBezTo>
                  <a:pt x="198" y="186"/>
                  <a:pt x="76" y="161"/>
                  <a:pt x="0" y="145"/>
                </a:cubicBezTo>
                <a:cubicBezTo>
                  <a:pt x="0" y="766"/>
                  <a:pt x="0" y="766"/>
                  <a:pt x="0" y="766"/>
                </a:cubicBezTo>
                <a:cubicBezTo>
                  <a:pt x="164" y="747"/>
                  <a:pt x="450" y="728"/>
                  <a:pt x="779" y="774"/>
                </a:cubicBezTo>
                <a:cubicBezTo>
                  <a:pt x="1296" y="847"/>
                  <a:pt x="1573" y="823"/>
                  <a:pt x="1833" y="814"/>
                </a:cubicBezTo>
                <a:cubicBezTo>
                  <a:pt x="2065" y="806"/>
                  <a:pt x="2456" y="715"/>
                  <a:pt x="2872" y="716"/>
                </a:cubicBezTo>
                <a:cubicBezTo>
                  <a:pt x="2872" y="195"/>
                  <a:pt x="2872" y="195"/>
                  <a:pt x="2872" y="195"/>
                </a:cubicBezTo>
                <a:cubicBezTo>
                  <a:pt x="2313" y="0"/>
                  <a:pt x="1355" y="160"/>
                  <a:pt x="1176" y="215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 rot="232423">
            <a:off x="-354356" y="6372204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05666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300000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3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029" grpId="0" animBg="1"/>
      <p:bldP spid="1030" grpId="0" animBg="1"/>
      <p:bldP spid="14" grpId="0" animBg="1"/>
      <p:bldP spid="8" grpId="0"/>
      <p:bldP spid="9" grpId="0"/>
      <p:bldP spid="11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64" name="Gruppieren 63"/>
          <p:cNvGrpSpPr/>
          <p:nvPr/>
        </p:nvGrpSpPr>
        <p:grpSpPr>
          <a:xfrm>
            <a:off x="4251939" y="5364107"/>
            <a:ext cx="712130" cy="2343493"/>
            <a:chOff x="9626105" y="3267817"/>
            <a:chExt cx="712130" cy="2343493"/>
          </a:xfrm>
          <a:gradFill flip="none" rotWithShape="1">
            <a:gsLst>
              <a:gs pos="54000">
                <a:srgbClr val="5B3719">
                  <a:lumMod val="69000"/>
                </a:srgbClr>
              </a:gs>
              <a:gs pos="0">
                <a:srgbClr val="5B3719"/>
              </a:gs>
              <a:gs pos="40000">
                <a:srgbClr val="5B3719"/>
              </a:gs>
            </a:gsLst>
            <a:lin ang="5400000" scaled="1"/>
            <a:tileRect/>
          </a:gradFill>
        </p:grpSpPr>
        <p:sp>
          <p:nvSpPr>
            <p:cNvPr id="59" name="Ellipse 58"/>
            <p:cNvSpPr/>
            <p:nvPr/>
          </p:nvSpPr>
          <p:spPr>
            <a:xfrm>
              <a:off x="9626105" y="3267817"/>
              <a:ext cx="712130" cy="690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Ellipse 59"/>
            <p:cNvSpPr/>
            <p:nvPr/>
          </p:nvSpPr>
          <p:spPr>
            <a:xfrm>
              <a:off x="9804137" y="3509239"/>
              <a:ext cx="356065" cy="13389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Ellipse 60"/>
            <p:cNvSpPr/>
            <p:nvPr/>
          </p:nvSpPr>
          <p:spPr>
            <a:xfrm>
              <a:off x="9775715" y="4598122"/>
              <a:ext cx="412909" cy="244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Ellipse 61"/>
            <p:cNvSpPr/>
            <p:nvPr/>
          </p:nvSpPr>
          <p:spPr>
            <a:xfrm>
              <a:off x="9775715" y="4725144"/>
              <a:ext cx="412909" cy="244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Ellipse 62"/>
            <p:cNvSpPr/>
            <p:nvPr/>
          </p:nvSpPr>
          <p:spPr>
            <a:xfrm>
              <a:off x="9828585" y="4744630"/>
              <a:ext cx="307170" cy="86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3484077" y="3429000"/>
            <a:ext cx="2111770" cy="2794393"/>
            <a:chOff x="9543727" y="2514054"/>
            <a:chExt cx="2111770" cy="2794393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9543727" y="2514054"/>
              <a:ext cx="2111770" cy="2794393"/>
              <a:chOff x="9548734" y="2614638"/>
              <a:chExt cx="2111770" cy="2794393"/>
            </a:xfrm>
          </p:grpSpPr>
          <p:sp>
            <p:nvSpPr>
              <p:cNvPr id="26" name="Rechteck 25"/>
              <p:cNvSpPr/>
              <p:nvPr/>
            </p:nvSpPr>
            <p:spPr>
              <a:xfrm>
                <a:off x="10170712" y="2614638"/>
                <a:ext cx="152400" cy="1121013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16000">
                    <a:srgbClr val="000000"/>
                  </a:gs>
                  <a:gs pos="73000">
                    <a:srgbClr val="5B3719"/>
                  </a:gs>
                  <a:gs pos="0">
                    <a:srgbClr val="5B3719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/>
            </p:nvSpPr>
            <p:spPr>
              <a:xfrm>
                <a:off x="11499818" y="2614638"/>
                <a:ext cx="152400" cy="1244730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16000">
                    <a:srgbClr val="000000"/>
                  </a:gs>
                  <a:gs pos="73000">
                    <a:srgbClr val="5B3719"/>
                  </a:gs>
                  <a:gs pos="0">
                    <a:srgbClr val="5B3719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4" name="Gruppieren 53"/>
              <p:cNvGrpSpPr/>
              <p:nvPr/>
            </p:nvGrpSpPr>
            <p:grpSpPr>
              <a:xfrm>
                <a:off x="9548734" y="3859369"/>
                <a:ext cx="2111770" cy="1549662"/>
                <a:chOff x="9548734" y="3859369"/>
                <a:chExt cx="2111770" cy="1549662"/>
              </a:xfrm>
            </p:grpSpPr>
            <p:sp>
              <p:nvSpPr>
                <p:cNvPr id="50" name="Rechteck 49"/>
                <p:cNvSpPr/>
                <p:nvPr/>
              </p:nvSpPr>
              <p:spPr>
                <a:xfrm>
                  <a:off x="11508104" y="3859369"/>
                  <a:ext cx="152400" cy="138075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Rechteck 50"/>
                <p:cNvSpPr/>
                <p:nvPr/>
              </p:nvSpPr>
              <p:spPr>
                <a:xfrm>
                  <a:off x="10170712" y="3926528"/>
                  <a:ext cx="152400" cy="1191778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Rechteck 51"/>
                <p:cNvSpPr/>
                <p:nvPr/>
              </p:nvSpPr>
              <p:spPr>
                <a:xfrm>
                  <a:off x="10887917" y="3951985"/>
                  <a:ext cx="152400" cy="1457046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3" name="Rechteck 52"/>
                <p:cNvSpPr/>
                <p:nvPr/>
              </p:nvSpPr>
              <p:spPr>
                <a:xfrm>
                  <a:off x="9548734" y="3947758"/>
                  <a:ext cx="152400" cy="138075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56" name="Rechteck 55"/>
            <p:cNvSpPr/>
            <p:nvPr/>
          </p:nvSpPr>
          <p:spPr>
            <a:xfrm>
              <a:off x="9672476" y="2872110"/>
              <a:ext cx="1826020" cy="1638250"/>
            </a:xfrm>
            <a:prstGeom prst="rect">
              <a:avLst/>
            </a:prstGeom>
            <a:gradFill flip="none" rotWithShape="1">
              <a:gsLst>
                <a:gs pos="100000">
                  <a:srgbClr val="5B3719">
                    <a:lumMod val="78000"/>
                    <a:lumOff val="22000"/>
                  </a:srgbClr>
                </a:gs>
                <a:gs pos="85000">
                  <a:srgbClr val="5B3719"/>
                </a:gs>
                <a:gs pos="0">
                  <a:srgbClr val="5B3719"/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>
                <a:rot lat="17722528" lon="4764015" rev="16800000"/>
              </a:camera>
              <a:lightRig rig="threePt" dir="t"/>
            </a:scene3d>
            <a:sp3d extrusionH="82550">
              <a:bevelT w="177800" h="107950" prst="artDeco"/>
              <a:bevelB w="1143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Abgerundetes Rechteck 12"/>
          <p:cNvSpPr/>
          <p:nvPr/>
        </p:nvSpPr>
        <p:spPr>
          <a:xfrm>
            <a:off x="3823059" y="3157267"/>
            <a:ext cx="1973077" cy="962752"/>
          </a:xfrm>
          <a:prstGeom prst="roundRect">
            <a:avLst>
              <a:gd name="adj" fmla="val 44726"/>
            </a:avLst>
          </a:prstGeom>
          <a:solidFill>
            <a:srgbClr val="361224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043608" y="2687056"/>
            <a:ext cx="7200800" cy="5164938"/>
          </a:xfrm>
          <a:prstGeom prst="ellipse">
            <a:avLst/>
          </a:prstGeom>
          <a:gradFill>
            <a:gsLst>
              <a:gs pos="12000">
                <a:srgbClr val="996633">
                  <a:lumMod val="65000"/>
                </a:srgbClr>
              </a:gs>
              <a:gs pos="65000">
                <a:srgbClr val="996633">
                  <a:lumMod val="37000"/>
                </a:srgb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/>
            </a:solidFill>
          </a:ln>
          <a:scene3d>
            <a:camera prst="perspectiveRelaxed">
              <a:rot lat="17673603" lon="0" rev="0"/>
            </a:camera>
            <a:lightRig rig="threePt" dir="t">
              <a:rot lat="0" lon="0" rev="7200000"/>
            </a:lightRig>
          </a:scene3d>
          <a:sp3d extrusionH="69850">
            <a:bevelT w="31750"/>
            <a:bevelB h="38100"/>
            <a:extrusionClr>
              <a:schemeClr val="accent6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2775001" y="5709500"/>
            <a:ext cx="3717290" cy="1656184"/>
          </a:xfrm>
          <a:prstGeom prst="roundRect">
            <a:avLst>
              <a:gd name="adj" fmla="val 39755"/>
            </a:avLst>
          </a:prstGeom>
          <a:solidFill>
            <a:srgbClr val="361224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 bwMode="gray">
          <a:xfrm>
            <a:off x="3451147" y="4961233"/>
            <a:ext cx="2128965" cy="84403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Line 6"/>
          <p:cNvSpPr>
            <a:spLocks noChangeShapeType="1"/>
          </p:cNvSpPr>
          <p:nvPr/>
        </p:nvSpPr>
        <p:spPr bwMode="auto">
          <a:xfrm flipV="1">
            <a:off x="4634484" y="3204315"/>
            <a:ext cx="0" cy="8255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4329844" y="4415465"/>
            <a:ext cx="610501" cy="1019301"/>
          </a:xfrm>
          <a:custGeom>
            <a:avLst/>
            <a:gdLst>
              <a:gd name="T0" fmla="*/ 134 w 178"/>
              <a:gd name="T1" fmla="*/ 228 h 297"/>
              <a:gd name="T2" fmla="*/ 137 w 178"/>
              <a:gd name="T3" fmla="*/ 216 h 297"/>
              <a:gd name="T4" fmla="*/ 111 w 178"/>
              <a:gd name="T5" fmla="*/ 183 h 297"/>
              <a:gd name="T6" fmla="*/ 121 w 178"/>
              <a:gd name="T7" fmla="*/ 107 h 297"/>
              <a:gd name="T8" fmla="*/ 89 w 178"/>
              <a:gd name="T9" fmla="*/ 0 h 297"/>
              <a:gd name="T10" fmla="*/ 57 w 178"/>
              <a:gd name="T11" fmla="*/ 107 h 297"/>
              <a:gd name="T12" fmla="*/ 66 w 178"/>
              <a:gd name="T13" fmla="*/ 183 h 297"/>
              <a:gd name="T14" fmla="*/ 41 w 178"/>
              <a:gd name="T15" fmla="*/ 216 h 297"/>
              <a:gd name="T16" fmla="*/ 43 w 178"/>
              <a:gd name="T17" fmla="*/ 228 h 297"/>
              <a:gd name="T18" fmla="*/ 0 w 178"/>
              <a:gd name="T19" fmla="*/ 260 h 297"/>
              <a:gd name="T20" fmla="*/ 89 w 178"/>
              <a:gd name="T21" fmla="*/ 297 h 297"/>
              <a:gd name="T22" fmla="*/ 178 w 178"/>
              <a:gd name="T23" fmla="*/ 260 h 297"/>
              <a:gd name="T24" fmla="*/ 134 w 178"/>
              <a:gd name="T25" fmla="*/ 228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8" h="297">
                <a:moveTo>
                  <a:pt x="134" y="228"/>
                </a:moveTo>
                <a:cubicBezTo>
                  <a:pt x="136" y="225"/>
                  <a:pt x="137" y="220"/>
                  <a:pt x="137" y="216"/>
                </a:cubicBezTo>
                <a:cubicBezTo>
                  <a:pt x="137" y="202"/>
                  <a:pt x="127" y="189"/>
                  <a:pt x="111" y="183"/>
                </a:cubicBezTo>
                <a:cubicBezTo>
                  <a:pt x="117" y="163"/>
                  <a:pt x="121" y="136"/>
                  <a:pt x="121" y="107"/>
                </a:cubicBezTo>
                <a:cubicBezTo>
                  <a:pt x="121" y="48"/>
                  <a:pt x="107" y="0"/>
                  <a:pt x="89" y="0"/>
                </a:cubicBezTo>
                <a:cubicBezTo>
                  <a:pt x="71" y="0"/>
                  <a:pt x="57" y="48"/>
                  <a:pt x="57" y="107"/>
                </a:cubicBezTo>
                <a:cubicBezTo>
                  <a:pt x="57" y="136"/>
                  <a:pt x="60" y="163"/>
                  <a:pt x="66" y="183"/>
                </a:cubicBezTo>
                <a:cubicBezTo>
                  <a:pt x="51" y="189"/>
                  <a:pt x="41" y="202"/>
                  <a:pt x="41" y="216"/>
                </a:cubicBezTo>
                <a:cubicBezTo>
                  <a:pt x="41" y="220"/>
                  <a:pt x="42" y="225"/>
                  <a:pt x="43" y="228"/>
                </a:cubicBezTo>
                <a:cubicBezTo>
                  <a:pt x="17" y="235"/>
                  <a:pt x="0" y="247"/>
                  <a:pt x="0" y="260"/>
                </a:cubicBezTo>
                <a:cubicBezTo>
                  <a:pt x="0" y="280"/>
                  <a:pt x="40" y="297"/>
                  <a:pt x="89" y="297"/>
                </a:cubicBezTo>
                <a:cubicBezTo>
                  <a:pt x="138" y="297"/>
                  <a:pt x="178" y="280"/>
                  <a:pt x="178" y="260"/>
                </a:cubicBezTo>
                <a:cubicBezTo>
                  <a:pt x="178" y="247"/>
                  <a:pt x="160" y="235"/>
                  <a:pt x="134" y="228"/>
                </a:cubicBezTo>
                <a:close/>
              </a:path>
            </a:pathLst>
          </a:custGeom>
          <a:solidFill>
            <a:srgbClr val="B2B2B2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355600" dist="254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4460377" y="4333166"/>
            <a:ext cx="349436" cy="140652"/>
          </a:xfrm>
          <a:prstGeom prst="ellipse">
            <a:avLst/>
          </a:prstGeom>
          <a:solidFill>
            <a:srgbClr val="646464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215900" dist="114300" dir="5400000" algn="t" rotWithShape="0">
              <a:prstClr val="black">
                <a:alpha val="4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4367622" y="4278187"/>
            <a:ext cx="534947" cy="137279"/>
          </a:xfrm>
          <a:prstGeom prst="ellipse">
            <a:avLst/>
          </a:prstGeom>
          <a:solidFill>
            <a:srgbClr val="B2B2B2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381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4504900" y="4292016"/>
            <a:ext cx="260390" cy="58352"/>
          </a:xfrm>
          <a:prstGeom prst="ellipse">
            <a:avLst/>
          </a:prstGeom>
          <a:solidFill>
            <a:srgbClr val="646464"/>
          </a:solidFill>
          <a:ln w="41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Bogen 6"/>
          <p:cNvSpPr/>
          <p:nvPr/>
        </p:nvSpPr>
        <p:spPr>
          <a:xfrm rot="15988297">
            <a:off x="4442093" y="5125536"/>
            <a:ext cx="151654" cy="342953"/>
          </a:xfrm>
          <a:prstGeom prst="arc">
            <a:avLst>
              <a:gd name="adj1" fmla="val 14291704"/>
              <a:gd name="adj2" fmla="val 0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Bogen 30"/>
          <p:cNvSpPr/>
          <p:nvPr/>
        </p:nvSpPr>
        <p:spPr>
          <a:xfrm rot="16200000">
            <a:off x="4186168" y="4585678"/>
            <a:ext cx="1089848" cy="342953"/>
          </a:xfrm>
          <a:prstGeom prst="arc">
            <a:avLst>
              <a:gd name="adj1" fmla="val 12461042"/>
              <a:gd name="adj2" fmla="val 19709343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Bogen 31"/>
          <p:cNvSpPr/>
          <p:nvPr/>
        </p:nvSpPr>
        <p:spPr>
          <a:xfrm rot="17202875">
            <a:off x="4510620" y="5059322"/>
            <a:ext cx="147015" cy="171477"/>
          </a:xfrm>
          <a:prstGeom prst="arc">
            <a:avLst>
              <a:gd name="adj1" fmla="val 12461042"/>
              <a:gd name="adj2" fmla="val 19709343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Bogen 32"/>
          <p:cNvSpPr/>
          <p:nvPr/>
        </p:nvSpPr>
        <p:spPr>
          <a:xfrm rot="15607606">
            <a:off x="4440989" y="4247428"/>
            <a:ext cx="83368" cy="171477"/>
          </a:xfrm>
          <a:prstGeom prst="arc">
            <a:avLst>
              <a:gd name="adj1" fmla="val 12461042"/>
              <a:gd name="adj2" fmla="val 17575659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4555060" y="3267817"/>
            <a:ext cx="160069" cy="1079009"/>
          </a:xfrm>
          <a:prstGeom prst="roundRect">
            <a:avLst/>
          </a:prstGeom>
          <a:gradFill flip="none" rotWithShape="1">
            <a:gsLst>
              <a:gs pos="0">
                <a:srgbClr val="FFAE81">
                  <a:lumMod val="80000"/>
                  <a:lumOff val="20000"/>
                </a:srgbClr>
              </a:gs>
              <a:gs pos="49000">
                <a:srgbClr val="FFE4D7">
                  <a:lumMod val="63000"/>
                  <a:lumOff val="37000"/>
                </a:srgbClr>
              </a:gs>
              <a:gs pos="100000">
                <a:srgbClr val="FF9966">
                  <a:lumMod val="81000"/>
                  <a:lumOff val="1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Ellipse 1"/>
          <p:cNvSpPr/>
          <p:nvPr/>
        </p:nvSpPr>
        <p:spPr>
          <a:xfrm>
            <a:off x="4129032" y="2686298"/>
            <a:ext cx="1045033" cy="970418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7" name="Gruppieren 66"/>
          <p:cNvGrpSpPr/>
          <p:nvPr/>
        </p:nvGrpSpPr>
        <p:grpSpPr>
          <a:xfrm>
            <a:off x="1044408" y="454407"/>
            <a:ext cx="7311938" cy="1456209"/>
            <a:chOff x="1044408" y="454407"/>
            <a:chExt cx="7311938" cy="1456209"/>
          </a:xfrm>
        </p:grpSpPr>
        <p:sp>
          <p:nvSpPr>
            <p:cNvPr id="38" name="Textfeld 37"/>
            <p:cNvSpPr txBox="1"/>
            <p:nvPr/>
          </p:nvSpPr>
          <p:spPr>
            <a:xfrm>
              <a:off x="1044408" y="454407"/>
              <a:ext cx="73119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000000"/>
                  </a:solidFill>
                  <a:latin typeface="Palatino Linotype" pitchFamily="18" charset="0"/>
                </a:rPr>
                <a:t>Happy Valentine‘s Day</a:t>
              </a:r>
              <a:endParaRPr lang="en-US" sz="5400" dirty="0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4753982" y="1510506"/>
              <a:ext cx="3417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noProof="1">
                  <a:solidFill>
                    <a:srgbClr val="000000"/>
                  </a:solidFill>
                  <a:latin typeface="Palatino Linotype" pitchFamily="18" charset="0"/>
                </a:rPr>
                <a:t>express your love right here.</a:t>
              </a:r>
            </a:p>
          </p:txBody>
        </p:sp>
      </p:grpSp>
      <p:sp>
        <p:nvSpPr>
          <p:cNvPr id="43" name="Ellipse 42"/>
          <p:cNvSpPr/>
          <p:nvPr/>
        </p:nvSpPr>
        <p:spPr>
          <a:xfrm>
            <a:off x="4525635" y="3086265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4572000" y="3068960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/>
          <p:cNvSpPr/>
          <p:nvPr/>
        </p:nvSpPr>
        <p:spPr>
          <a:xfrm>
            <a:off x="4499992" y="2996952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/>
          <p:cNvSpPr/>
          <p:nvPr/>
        </p:nvSpPr>
        <p:spPr>
          <a:xfrm>
            <a:off x="4517920" y="3083757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1" name="Gruppieren 80"/>
          <p:cNvGrpSpPr/>
          <p:nvPr/>
        </p:nvGrpSpPr>
        <p:grpSpPr>
          <a:xfrm>
            <a:off x="4876571" y="2822861"/>
            <a:ext cx="703541" cy="1778174"/>
            <a:chOff x="2601912" y="1009651"/>
            <a:chExt cx="2109788" cy="53324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2601912" y="1009651"/>
              <a:ext cx="2109788" cy="5319713"/>
            </a:xfrm>
            <a:custGeom>
              <a:avLst/>
              <a:gdLst>
                <a:gd name="T0" fmla="*/ 570 w 685"/>
                <a:gd name="T1" fmla="*/ 807 h 1728"/>
                <a:gd name="T2" fmla="*/ 431 w 685"/>
                <a:gd name="T3" fmla="*/ 415 h 1728"/>
                <a:gd name="T4" fmla="*/ 423 w 685"/>
                <a:gd name="T5" fmla="*/ 4 h 1728"/>
                <a:gd name="T6" fmla="*/ 424 w 685"/>
                <a:gd name="T7" fmla="*/ 0 h 1728"/>
                <a:gd name="T8" fmla="*/ 259 w 685"/>
                <a:gd name="T9" fmla="*/ 0 h 1728"/>
                <a:gd name="T10" fmla="*/ 261 w 685"/>
                <a:gd name="T11" fmla="*/ 4 h 1728"/>
                <a:gd name="T12" fmla="*/ 255 w 685"/>
                <a:gd name="T13" fmla="*/ 418 h 1728"/>
                <a:gd name="T14" fmla="*/ 113 w 685"/>
                <a:gd name="T15" fmla="*/ 810 h 1728"/>
                <a:gd name="T16" fmla="*/ 85 w 685"/>
                <a:gd name="T17" fmla="*/ 1646 h 1728"/>
                <a:gd name="T18" fmla="*/ 343 w 685"/>
                <a:gd name="T19" fmla="*/ 1728 h 1728"/>
                <a:gd name="T20" fmla="*/ 601 w 685"/>
                <a:gd name="T21" fmla="*/ 1643 h 1728"/>
                <a:gd name="T22" fmla="*/ 570 w 685"/>
                <a:gd name="T23" fmla="*/ 807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5" h="1728">
                  <a:moveTo>
                    <a:pt x="570" y="807"/>
                  </a:moveTo>
                  <a:cubicBezTo>
                    <a:pt x="458" y="632"/>
                    <a:pt x="439" y="539"/>
                    <a:pt x="431" y="415"/>
                  </a:cubicBezTo>
                  <a:cubicBezTo>
                    <a:pt x="424" y="320"/>
                    <a:pt x="423" y="4"/>
                    <a:pt x="423" y="4"/>
                  </a:cubicBezTo>
                  <a:cubicBezTo>
                    <a:pt x="423" y="3"/>
                    <a:pt x="424" y="1"/>
                    <a:pt x="424" y="0"/>
                  </a:cubicBezTo>
                  <a:cubicBezTo>
                    <a:pt x="348" y="12"/>
                    <a:pt x="289" y="5"/>
                    <a:pt x="259" y="0"/>
                  </a:cubicBezTo>
                  <a:cubicBezTo>
                    <a:pt x="260" y="2"/>
                    <a:pt x="261" y="4"/>
                    <a:pt x="261" y="4"/>
                  </a:cubicBezTo>
                  <a:cubicBezTo>
                    <a:pt x="261" y="4"/>
                    <a:pt x="260" y="323"/>
                    <a:pt x="255" y="418"/>
                  </a:cubicBezTo>
                  <a:cubicBezTo>
                    <a:pt x="247" y="541"/>
                    <a:pt x="228" y="634"/>
                    <a:pt x="113" y="810"/>
                  </a:cubicBezTo>
                  <a:cubicBezTo>
                    <a:pt x="0" y="985"/>
                    <a:pt x="83" y="1564"/>
                    <a:pt x="85" y="1646"/>
                  </a:cubicBezTo>
                  <a:cubicBezTo>
                    <a:pt x="88" y="1728"/>
                    <a:pt x="343" y="1728"/>
                    <a:pt x="343" y="1728"/>
                  </a:cubicBezTo>
                  <a:cubicBezTo>
                    <a:pt x="343" y="1728"/>
                    <a:pt x="595" y="1723"/>
                    <a:pt x="601" y="1643"/>
                  </a:cubicBezTo>
                  <a:cubicBezTo>
                    <a:pt x="603" y="1564"/>
                    <a:pt x="685" y="985"/>
                    <a:pt x="570" y="807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0E1107"/>
                </a:gs>
                <a:gs pos="100000">
                  <a:srgbClr val="2A3315"/>
                </a:gs>
              </a:gsLst>
              <a:lin ang="12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2765425" y="2684463"/>
              <a:ext cx="628650" cy="3367088"/>
            </a:xfrm>
            <a:custGeom>
              <a:avLst/>
              <a:gdLst>
                <a:gd name="T0" fmla="*/ 204 w 204"/>
                <a:gd name="T1" fmla="*/ 0 h 1094"/>
                <a:gd name="T2" fmla="*/ 124 w 204"/>
                <a:gd name="T3" fmla="*/ 314 h 1094"/>
                <a:gd name="T4" fmla="*/ 93 w 204"/>
                <a:gd name="T5" fmla="*/ 1094 h 1094"/>
                <a:gd name="T6" fmla="*/ 56 w 204"/>
                <a:gd name="T7" fmla="*/ 1077 h 1094"/>
                <a:gd name="T8" fmla="*/ 77 w 204"/>
                <a:gd name="T9" fmla="*/ 306 h 1094"/>
                <a:gd name="T10" fmla="*/ 204 w 204"/>
                <a:gd name="T11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1094">
                  <a:moveTo>
                    <a:pt x="204" y="0"/>
                  </a:moveTo>
                  <a:cubicBezTo>
                    <a:pt x="204" y="0"/>
                    <a:pt x="157" y="186"/>
                    <a:pt x="124" y="314"/>
                  </a:cubicBezTo>
                  <a:cubicBezTo>
                    <a:pt x="98" y="414"/>
                    <a:pt x="90" y="783"/>
                    <a:pt x="93" y="1094"/>
                  </a:cubicBezTo>
                  <a:cubicBezTo>
                    <a:pt x="56" y="1077"/>
                    <a:pt x="56" y="1077"/>
                    <a:pt x="56" y="1077"/>
                  </a:cubicBezTo>
                  <a:cubicBezTo>
                    <a:pt x="56" y="1077"/>
                    <a:pt x="0" y="487"/>
                    <a:pt x="77" y="306"/>
                  </a:cubicBezTo>
                  <a:cubicBezTo>
                    <a:pt x="154" y="126"/>
                    <a:pt x="191" y="70"/>
                    <a:pt x="20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4121150" y="3317876"/>
              <a:ext cx="455613" cy="2417763"/>
            </a:xfrm>
            <a:custGeom>
              <a:avLst/>
              <a:gdLst>
                <a:gd name="T0" fmla="*/ 0 w 148"/>
                <a:gd name="T1" fmla="*/ 0 h 785"/>
                <a:gd name="T2" fmla="*/ 27 w 148"/>
                <a:gd name="T3" fmla="*/ 785 h 785"/>
                <a:gd name="T4" fmla="*/ 71 w 148"/>
                <a:gd name="T5" fmla="*/ 772 h 785"/>
                <a:gd name="T6" fmla="*/ 0 w 148"/>
                <a:gd name="T7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785">
                  <a:moveTo>
                    <a:pt x="0" y="0"/>
                  </a:moveTo>
                  <a:cubicBezTo>
                    <a:pt x="0" y="0"/>
                    <a:pt x="54" y="116"/>
                    <a:pt x="27" y="785"/>
                  </a:cubicBezTo>
                  <a:cubicBezTo>
                    <a:pt x="71" y="772"/>
                    <a:pt x="71" y="772"/>
                    <a:pt x="71" y="772"/>
                  </a:cubicBezTo>
                  <a:cubicBezTo>
                    <a:pt x="71" y="772"/>
                    <a:pt x="148" y="17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3403600" y="1085851"/>
              <a:ext cx="184150" cy="1736725"/>
            </a:xfrm>
            <a:custGeom>
              <a:avLst/>
              <a:gdLst>
                <a:gd name="T0" fmla="*/ 17 w 60"/>
                <a:gd name="T1" fmla="*/ 14 h 564"/>
                <a:gd name="T2" fmla="*/ 47 w 60"/>
                <a:gd name="T3" fmla="*/ 3 h 564"/>
                <a:gd name="T4" fmla="*/ 30 w 60"/>
                <a:gd name="T5" fmla="*/ 340 h 564"/>
                <a:gd name="T6" fmla="*/ 12 w 60"/>
                <a:gd name="T7" fmla="*/ 482 h 564"/>
                <a:gd name="T8" fmla="*/ 17 w 60"/>
                <a:gd name="T9" fmla="*/ 1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4">
                  <a:moveTo>
                    <a:pt x="17" y="14"/>
                  </a:moveTo>
                  <a:cubicBezTo>
                    <a:pt x="17" y="14"/>
                    <a:pt x="34" y="0"/>
                    <a:pt x="47" y="3"/>
                  </a:cubicBezTo>
                  <a:cubicBezTo>
                    <a:pt x="60" y="5"/>
                    <a:pt x="30" y="340"/>
                    <a:pt x="30" y="340"/>
                  </a:cubicBezTo>
                  <a:cubicBezTo>
                    <a:pt x="30" y="340"/>
                    <a:pt x="13" y="474"/>
                    <a:pt x="12" y="482"/>
                  </a:cubicBezTo>
                  <a:cubicBezTo>
                    <a:pt x="0" y="564"/>
                    <a:pt x="17" y="14"/>
                    <a:pt x="17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2889250" y="5981701"/>
              <a:ext cx="1544638" cy="360363"/>
            </a:xfrm>
            <a:custGeom>
              <a:avLst/>
              <a:gdLst>
                <a:gd name="T0" fmla="*/ 0 w 502"/>
                <a:gd name="T1" fmla="*/ 0 h 117"/>
                <a:gd name="T2" fmla="*/ 486 w 502"/>
                <a:gd name="T3" fmla="*/ 2 h 117"/>
                <a:gd name="T4" fmla="*/ 365 w 502"/>
                <a:gd name="T5" fmla="*/ 82 h 117"/>
                <a:gd name="T6" fmla="*/ 0 w 50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2" h="117">
                  <a:moveTo>
                    <a:pt x="0" y="0"/>
                  </a:moveTo>
                  <a:cubicBezTo>
                    <a:pt x="0" y="0"/>
                    <a:pt x="215" y="117"/>
                    <a:pt x="486" y="2"/>
                  </a:cubicBezTo>
                  <a:cubicBezTo>
                    <a:pt x="486" y="2"/>
                    <a:pt x="502" y="58"/>
                    <a:pt x="365" y="82"/>
                  </a:cubicBezTo>
                  <a:cubicBezTo>
                    <a:pt x="175" y="115"/>
                    <a:pt x="55" y="93"/>
                    <a:pt x="0" y="0"/>
                  </a:cubicBezTo>
                  <a:close/>
                </a:path>
              </a:pathLst>
            </a:custGeom>
            <a:solidFill>
              <a:srgbClr val="1E2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5909480" y="3572851"/>
            <a:ext cx="274821" cy="968099"/>
            <a:chOff x="11693037" y="1802187"/>
            <a:chExt cx="1123950" cy="3959278"/>
          </a:xfrm>
          <a:effectLst/>
        </p:grpSpPr>
        <p:grpSp>
          <p:nvGrpSpPr>
            <p:cNvPr id="68" name="Gruppieren 67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69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31" name="Ellipse 130"/>
          <p:cNvSpPr/>
          <p:nvPr/>
        </p:nvSpPr>
        <p:spPr>
          <a:xfrm>
            <a:off x="810732" y="5494870"/>
            <a:ext cx="7846423" cy="2457274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5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-5134741" y="1968225"/>
            <a:ext cx="16273153" cy="749646"/>
            <a:chOff x="-147783" y="1985598"/>
            <a:chExt cx="16273153" cy="749646"/>
          </a:xfrm>
        </p:grpSpPr>
        <p:sp>
          <p:nvSpPr>
            <p:cNvPr id="3" name="Rechteck 2"/>
            <p:cNvSpPr/>
            <p:nvPr/>
          </p:nvSpPr>
          <p:spPr>
            <a:xfrm>
              <a:off x="-147783" y="1985598"/>
              <a:ext cx="16273153" cy="749646"/>
            </a:xfrm>
            <a:prstGeom prst="rect">
              <a:avLst/>
            </a:prstGeom>
            <a:noFill/>
            <a:ln w="76200"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Herz 3"/>
            <p:cNvSpPr/>
            <p:nvPr/>
          </p:nvSpPr>
          <p:spPr>
            <a:xfrm>
              <a:off x="1570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Herz 91"/>
            <p:cNvSpPr/>
            <p:nvPr/>
          </p:nvSpPr>
          <p:spPr>
            <a:xfrm>
              <a:off x="6392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Herz 92"/>
            <p:cNvSpPr/>
            <p:nvPr/>
          </p:nvSpPr>
          <p:spPr>
            <a:xfrm>
              <a:off x="883697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Herz 93"/>
            <p:cNvSpPr/>
            <p:nvPr/>
          </p:nvSpPr>
          <p:spPr>
            <a:xfrm>
              <a:off x="83547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Herz 94"/>
            <p:cNvSpPr/>
            <p:nvPr/>
          </p:nvSpPr>
          <p:spPr>
            <a:xfrm>
              <a:off x="78725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Herz 95"/>
            <p:cNvSpPr/>
            <p:nvPr/>
          </p:nvSpPr>
          <p:spPr>
            <a:xfrm>
              <a:off x="73903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Herz 96"/>
            <p:cNvSpPr/>
            <p:nvPr/>
          </p:nvSpPr>
          <p:spPr>
            <a:xfrm>
              <a:off x="69080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Herz 97"/>
            <p:cNvSpPr/>
            <p:nvPr/>
          </p:nvSpPr>
          <p:spPr>
            <a:xfrm>
              <a:off x="64258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Herz 98"/>
            <p:cNvSpPr/>
            <p:nvPr/>
          </p:nvSpPr>
          <p:spPr>
            <a:xfrm>
              <a:off x="59436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0" name="Herz 99"/>
            <p:cNvSpPr/>
            <p:nvPr/>
          </p:nvSpPr>
          <p:spPr>
            <a:xfrm>
              <a:off x="54614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Herz 100"/>
            <p:cNvSpPr/>
            <p:nvPr/>
          </p:nvSpPr>
          <p:spPr>
            <a:xfrm>
              <a:off x="49792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2" name="Herz 101"/>
            <p:cNvSpPr/>
            <p:nvPr/>
          </p:nvSpPr>
          <p:spPr>
            <a:xfrm>
              <a:off x="44969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3" name="Herz 102"/>
            <p:cNvSpPr/>
            <p:nvPr/>
          </p:nvSpPr>
          <p:spPr>
            <a:xfrm>
              <a:off x="40147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Herz 103"/>
            <p:cNvSpPr/>
            <p:nvPr/>
          </p:nvSpPr>
          <p:spPr>
            <a:xfrm>
              <a:off x="35325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5" name="Herz 104"/>
            <p:cNvSpPr/>
            <p:nvPr/>
          </p:nvSpPr>
          <p:spPr>
            <a:xfrm>
              <a:off x="30503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Herz 105"/>
            <p:cNvSpPr/>
            <p:nvPr/>
          </p:nvSpPr>
          <p:spPr>
            <a:xfrm>
              <a:off x="25681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Herz 106"/>
            <p:cNvSpPr/>
            <p:nvPr/>
          </p:nvSpPr>
          <p:spPr>
            <a:xfrm>
              <a:off x="20858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Herz 107"/>
            <p:cNvSpPr/>
            <p:nvPr/>
          </p:nvSpPr>
          <p:spPr>
            <a:xfrm>
              <a:off x="16036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Herz 108"/>
            <p:cNvSpPr/>
            <p:nvPr/>
          </p:nvSpPr>
          <p:spPr>
            <a:xfrm>
              <a:off x="11214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0" name="Herz 109"/>
            <p:cNvSpPr/>
            <p:nvPr/>
          </p:nvSpPr>
          <p:spPr>
            <a:xfrm>
              <a:off x="4060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Herz 110"/>
            <p:cNvSpPr/>
            <p:nvPr/>
          </p:nvSpPr>
          <p:spPr>
            <a:xfrm>
              <a:off x="8882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Herz 111"/>
            <p:cNvSpPr/>
            <p:nvPr/>
          </p:nvSpPr>
          <p:spPr>
            <a:xfrm>
              <a:off x="908596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Herz 112"/>
            <p:cNvSpPr/>
            <p:nvPr/>
          </p:nvSpPr>
          <p:spPr>
            <a:xfrm>
              <a:off x="86037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Herz 113"/>
            <p:cNvSpPr/>
            <p:nvPr/>
          </p:nvSpPr>
          <p:spPr>
            <a:xfrm>
              <a:off x="81215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5" name="Herz 114"/>
            <p:cNvSpPr/>
            <p:nvPr/>
          </p:nvSpPr>
          <p:spPr>
            <a:xfrm>
              <a:off x="76393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" name="Herz 115"/>
            <p:cNvSpPr/>
            <p:nvPr/>
          </p:nvSpPr>
          <p:spPr>
            <a:xfrm>
              <a:off x="71570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Herz 116"/>
            <p:cNvSpPr/>
            <p:nvPr/>
          </p:nvSpPr>
          <p:spPr>
            <a:xfrm>
              <a:off x="66748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8" name="Herz 117"/>
            <p:cNvSpPr/>
            <p:nvPr/>
          </p:nvSpPr>
          <p:spPr>
            <a:xfrm>
              <a:off x="61926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Herz 118"/>
            <p:cNvSpPr/>
            <p:nvPr/>
          </p:nvSpPr>
          <p:spPr>
            <a:xfrm>
              <a:off x="57104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Herz 120"/>
            <p:cNvSpPr/>
            <p:nvPr/>
          </p:nvSpPr>
          <p:spPr>
            <a:xfrm>
              <a:off x="52282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2" name="Herz 121"/>
            <p:cNvSpPr/>
            <p:nvPr/>
          </p:nvSpPr>
          <p:spPr>
            <a:xfrm>
              <a:off x="47459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3" name="Herz 122"/>
            <p:cNvSpPr/>
            <p:nvPr/>
          </p:nvSpPr>
          <p:spPr>
            <a:xfrm>
              <a:off x="42637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Herz 123"/>
            <p:cNvSpPr/>
            <p:nvPr/>
          </p:nvSpPr>
          <p:spPr>
            <a:xfrm>
              <a:off x="37815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5" name="Herz 124"/>
            <p:cNvSpPr/>
            <p:nvPr/>
          </p:nvSpPr>
          <p:spPr>
            <a:xfrm>
              <a:off x="32993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Herz 125"/>
            <p:cNvSpPr/>
            <p:nvPr/>
          </p:nvSpPr>
          <p:spPr>
            <a:xfrm>
              <a:off x="28171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Herz 126"/>
            <p:cNvSpPr/>
            <p:nvPr/>
          </p:nvSpPr>
          <p:spPr>
            <a:xfrm>
              <a:off x="23348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Herz 127"/>
            <p:cNvSpPr/>
            <p:nvPr/>
          </p:nvSpPr>
          <p:spPr>
            <a:xfrm>
              <a:off x="18526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9" name="Herz 128"/>
            <p:cNvSpPr/>
            <p:nvPr/>
          </p:nvSpPr>
          <p:spPr>
            <a:xfrm>
              <a:off x="13704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Herz 129"/>
            <p:cNvSpPr/>
            <p:nvPr/>
          </p:nvSpPr>
          <p:spPr>
            <a:xfrm>
              <a:off x="-27710" y="2416104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3" name="Herz 172"/>
            <p:cNvSpPr/>
            <p:nvPr/>
          </p:nvSpPr>
          <p:spPr>
            <a:xfrm>
              <a:off x="12189070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Herz 173"/>
            <p:cNvSpPr/>
            <p:nvPr/>
          </p:nvSpPr>
          <p:spPr>
            <a:xfrm>
              <a:off x="117068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Herz 174"/>
            <p:cNvSpPr/>
            <p:nvPr/>
          </p:nvSpPr>
          <p:spPr>
            <a:xfrm>
              <a:off x="1122463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6" name="Herz 175"/>
            <p:cNvSpPr/>
            <p:nvPr/>
          </p:nvSpPr>
          <p:spPr>
            <a:xfrm>
              <a:off x="1074241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Herz 176"/>
            <p:cNvSpPr/>
            <p:nvPr/>
          </p:nvSpPr>
          <p:spPr>
            <a:xfrm>
              <a:off x="1026019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8" name="Herz 177"/>
            <p:cNvSpPr/>
            <p:nvPr/>
          </p:nvSpPr>
          <p:spPr>
            <a:xfrm>
              <a:off x="977797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Herz 178"/>
            <p:cNvSpPr/>
            <p:nvPr/>
          </p:nvSpPr>
          <p:spPr>
            <a:xfrm>
              <a:off x="92957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0" name="Herz 179"/>
            <p:cNvSpPr/>
            <p:nvPr/>
          </p:nvSpPr>
          <p:spPr>
            <a:xfrm>
              <a:off x="12438060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Herz 180"/>
            <p:cNvSpPr/>
            <p:nvPr/>
          </p:nvSpPr>
          <p:spPr>
            <a:xfrm>
              <a:off x="119558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Herz 181"/>
            <p:cNvSpPr/>
            <p:nvPr/>
          </p:nvSpPr>
          <p:spPr>
            <a:xfrm>
              <a:off x="1147362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3" name="Herz 182"/>
            <p:cNvSpPr/>
            <p:nvPr/>
          </p:nvSpPr>
          <p:spPr>
            <a:xfrm>
              <a:off x="1099140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4" name="Herz 183"/>
            <p:cNvSpPr/>
            <p:nvPr/>
          </p:nvSpPr>
          <p:spPr>
            <a:xfrm>
              <a:off x="1050918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5" name="Herz 184"/>
            <p:cNvSpPr/>
            <p:nvPr/>
          </p:nvSpPr>
          <p:spPr>
            <a:xfrm>
              <a:off x="1002696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6" name="Herz 185"/>
            <p:cNvSpPr/>
            <p:nvPr/>
          </p:nvSpPr>
          <p:spPr>
            <a:xfrm>
              <a:off x="95447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7" name="Herz 186"/>
            <p:cNvSpPr/>
            <p:nvPr/>
          </p:nvSpPr>
          <p:spPr>
            <a:xfrm>
              <a:off x="155692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8" name="Herz 187"/>
            <p:cNvSpPr/>
            <p:nvPr/>
          </p:nvSpPr>
          <p:spPr>
            <a:xfrm>
              <a:off x="150870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9" name="Herz 188"/>
            <p:cNvSpPr/>
            <p:nvPr/>
          </p:nvSpPr>
          <p:spPr>
            <a:xfrm>
              <a:off x="146048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0" name="Herz 189"/>
            <p:cNvSpPr/>
            <p:nvPr/>
          </p:nvSpPr>
          <p:spPr>
            <a:xfrm>
              <a:off x="141225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1" name="Herz 190"/>
            <p:cNvSpPr/>
            <p:nvPr/>
          </p:nvSpPr>
          <p:spPr>
            <a:xfrm>
              <a:off x="136403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2" name="Herz 191"/>
            <p:cNvSpPr/>
            <p:nvPr/>
          </p:nvSpPr>
          <p:spPr>
            <a:xfrm>
              <a:off x="131581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3" name="Herz 192"/>
            <p:cNvSpPr/>
            <p:nvPr/>
          </p:nvSpPr>
          <p:spPr>
            <a:xfrm>
              <a:off x="126759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4" name="Herz 193"/>
            <p:cNvSpPr/>
            <p:nvPr/>
          </p:nvSpPr>
          <p:spPr>
            <a:xfrm>
              <a:off x="158182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5" name="Herz 194"/>
            <p:cNvSpPr/>
            <p:nvPr/>
          </p:nvSpPr>
          <p:spPr>
            <a:xfrm>
              <a:off x="153360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6" name="Herz 195"/>
            <p:cNvSpPr/>
            <p:nvPr/>
          </p:nvSpPr>
          <p:spPr>
            <a:xfrm>
              <a:off x="148538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7" name="Herz 196"/>
            <p:cNvSpPr/>
            <p:nvPr/>
          </p:nvSpPr>
          <p:spPr>
            <a:xfrm>
              <a:off x="143715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8" name="Herz 197"/>
            <p:cNvSpPr/>
            <p:nvPr/>
          </p:nvSpPr>
          <p:spPr>
            <a:xfrm>
              <a:off x="138893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Herz 198"/>
            <p:cNvSpPr/>
            <p:nvPr/>
          </p:nvSpPr>
          <p:spPr>
            <a:xfrm>
              <a:off x="134071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0" name="Herz 199"/>
            <p:cNvSpPr/>
            <p:nvPr/>
          </p:nvSpPr>
          <p:spPr>
            <a:xfrm>
              <a:off x="129249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301307" y="1296180"/>
            <a:ext cx="3231251" cy="2869996"/>
            <a:chOff x="3293374" y="1934317"/>
            <a:chExt cx="3231251" cy="2869996"/>
          </a:xfrm>
          <a:solidFill>
            <a:srgbClr val="FF5050"/>
          </a:solidFill>
        </p:grpSpPr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90" name="Line 8"/>
            <p:cNvSpPr>
              <a:spLocks noChangeShapeType="1"/>
            </p:cNvSpPr>
            <p:nvPr/>
          </p:nvSpPr>
          <p:spPr bwMode="auto">
            <a:xfrm>
              <a:off x="5434013" y="3511550"/>
              <a:ext cx="903288" cy="652462"/>
            </a:xfrm>
            <a:prstGeom prst="line">
              <a:avLst/>
            </a:pr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91" name="Freeform 9"/>
            <p:cNvSpPr>
              <a:spLocks/>
            </p:cNvSpPr>
            <p:nvPr/>
          </p:nvSpPr>
          <p:spPr bwMode="auto">
            <a:xfrm rot="21060587">
              <a:off x="6159500" y="4000500"/>
              <a:ext cx="365125" cy="317500"/>
            </a:xfrm>
            <a:custGeom>
              <a:avLst/>
              <a:gdLst>
                <a:gd name="T0" fmla="*/ 26 w 45"/>
                <a:gd name="T1" fmla="*/ 23 h 39"/>
                <a:gd name="T2" fmla="*/ 24 w 45"/>
                <a:gd name="T3" fmla="*/ 1 h 39"/>
                <a:gd name="T4" fmla="*/ 45 w 45"/>
                <a:gd name="T5" fmla="*/ 39 h 39"/>
                <a:gd name="T6" fmla="*/ 3 w 45"/>
                <a:gd name="T7" fmla="*/ 22 h 39"/>
                <a:gd name="T8" fmla="*/ 26 w 45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9">
                  <a:moveTo>
                    <a:pt x="26" y="23"/>
                  </a:moveTo>
                  <a:cubicBezTo>
                    <a:pt x="26" y="23"/>
                    <a:pt x="24" y="0"/>
                    <a:pt x="24" y="1"/>
                  </a:cubicBezTo>
                  <a:cubicBezTo>
                    <a:pt x="26" y="6"/>
                    <a:pt x="45" y="39"/>
                    <a:pt x="45" y="39"/>
                  </a:cubicBezTo>
                  <a:cubicBezTo>
                    <a:pt x="45" y="39"/>
                    <a:pt x="12" y="24"/>
                    <a:pt x="3" y="22"/>
                  </a:cubicBezTo>
                  <a:cubicBezTo>
                    <a:pt x="0" y="22"/>
                    <a:pt x="16" y="23"/>
                    <a:pt x="26" y="23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91277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" dur="4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45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6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6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4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300000">
                                      <p:cBhvr>
                                        <p:cTn id="42" dur="5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900000">
                                      <p:cBhvr>
                                        <p:cTn id="44" dur="4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3" presetClass="path" presetSubtype="0" decel="61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6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7" presetClass="exit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7" presetClass="exit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0" presetClass="path" presetSubtype="0" accel="13000" decel="8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05556E-6 -3.7037E-7 C 0.00312 0.00116 0.01371 0.00394 0.01875 0.00718 C 0.02743 0.01759 0.03767 0.04769 0.04357 0.07384 C 0.046 0.0956 0.05191 0.13403 0.03593 0.17107 C 0.01649 0.20625 0.00468 0.23032 -0.07309 0.23218 C -0.15087 0.23403 -0.16823 0.22384 -0.21198 0.20162 " pathEditMode="relative" rAng="0" ptsTypes="fffftf">
                                      <p:cBhvr>
                                        <p:cTn id="70" dur="6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3" y="1169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decel="65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04 -0.00069 C 0.00555 0.02361 0.04149 0.10347 0.02812 0.14514 C 0.01267 0.18611 -0.00382 0.23125 -0.07882 0.24977 C -0.12292 0.26019 -0.22344 0.26621 -0.27882 0.25903 C -0.33507 0.25232 -0.38768 0.21945 -0.41632 0.20903 " pathEditMode="relative" rAng="0" ptsTypes="astaa">
                                      <p:cBhvr>
                                        <p:cTn id="72" dur="5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54" y="1333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4" dur="2750" fill="hold"/>
                                        <p:tgtEl>
                                          <p:spTgt spid="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2750" fill="hold"/>
                                        <p:tgtEl>
                                          <p:spTgt spid="1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2" grpId="0" animBg="1"/>
      <p:bldP spid="12" grpId="1" animBg="1"/>
      <p:bldP spid="7" grpId="0" animBg="1"/>
      <p:bldP spid="31" grpId="0" animBg="1"/>
      <p:bldP spid="32" grpId="0" animBg="1"/>
      <p:bldP spid="33" grpId="0" animBg="1"/>
      <p:bldP spid="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hteck 1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36" name="Gruppieren 135"/>
          <p:cNvGrpSpPr/>
          <p:nvPr/>
        </p:nvGrpSpPr>
        <p:grpSpPr>
          <a:xfrm>
            <a:off x="654342" y="1047740"/>
            <a:ext cx="7789600" cy="4948940"/>
            <a:chOff x="1252538" y="1482725"/>
            <a:chExt cx="4035425" cy="2563813"/>
          </a:xfrm>
          <a:solidFill>
            <a:srgbClr val="CC0000">
              <a:alpha val="83000"/>
            </a:srgbClr>
          </a:solidFill>
        </p:grpSpPr>
        <p:sp>
          <p:nvSpPr>
            <p:cNvPr id="137" name="Freeform 7"/>
            <p:cNvSpPr>
              <a:spLocks noEditPoints="1"/>
            </p:cNvSpPr>
            <p:nvPr/>
          </p:nvSpPr>
          <p:spPr bwMode="auto">
            <a:xfrm>
              <a:off x="1252538" y="1482725"/>
              <a:ext cx="4035425" cy="1203325"/>
            </a:xfrm>
            <a:custGeom>
              <a:avLst/>
              <a:gdLst>
                <a:gd name="T0" fmla="*/ 1406 w 2836"/>
                <a:gd name="T1" fmla="*/ 93 h 846"/>
                <a:gd name="T2" fmla="*/ 1490 w 2836"/>
                <a:gd name="T3" fmla="*/ 177 h 846"/>
                <a:gd name="T4" fmla="*/ 1718 w 2836"/>
                <a:gd name="T5" fmla="*/ 49 h 846"/>
                <a:gd name="T6" fmla="*/ 1774 w 2836"/>
                <a:gd name="T7" fmla="*/ 53 h 846"/>
                <a:gd name="T8" fmla="*/ 1962 w 2836"/>
                <a:gd name="T9" fmla="*/ 137 h 846"/>
                <a:gd name="T10" fmla="*/ 1994 w 2836"/>
                <a:gd name="T11" fmla="*/ 161 h 846"/>
                <a:gd name="T12" fmla="*/ 2166 w 2836"/>
                <a:gd name="T13" fmla="*/ 237 h 846"/>
                <a:gd name="T14" fmla="*/ 2478 w 2836"/>
                <a:gd name="T15" fmla="*/ 465 h 846"/>
                <a:gd name="T16" fmla="*/ 2586 w 2836"/>
                <a:gd name="T17" fmla="*/ 521 h 846"/>
                <a:gd name="T18" fmla="*/ 2670 w 2836"/>
                <a:gd name="T19" fmla="*/ 585 h 846"/>
                <a:gd name="T20" fmla="*/ 2834 w 2836"/>
                <a:gd name="T21" fmla="*/ 781 h 846"/>
                <a:gd name="T22" fmla="*/ 2666 w 2836"/>
                <a:gd name="T23" fmla="*/ 753 h 846"/>
                <a:gd name="T24" fmla="*/ 2498 w 2836"/>
                <a:gd name="T25" fmla="*/ 685 h 846"/>
                <a:gd name="T26" fmla="*/ 2254 w 2836"/>
                <a:gd name="T27" fmla="*/ 741 h 846"/>
                <a:gd name="T28" fmla="*/ 2190 w 2836"/>
                <a:gd name="T29" fmla="*/ 725 h 846"/>
                <a:gd name="T30" fmla="*/ 2098 w 2836"/>
                <a:gd name="T31" fmla="*/ 545 h 846"/>
                <a:gd name="T32" fmla="*/ 2022 w 2836"/>
                <a:gd name="T33" fmla="*/ 661 h 846"/>
                <a:gd name="T34" fmla="*/ 1874 w 2836"/>
                <a:gd name="T35" fmla="*/ 537 h 846"/>
                <a:gd name="T36" fmla="*/ 1702 w 2836"/>
                <a:gd name="T37" fmla="*/ 537 h 846"/>
                <a:gd name="T38" fmla="*/ 1602 w 2836"/>
                <a:gd name="T39" fmla="*/ 681 h 846"/>
                <a:gd name="T40" fmla="*/ 1470 w 2836"/>
                <a:gd name="T41" fmla="*/ 577 h 846"/>
                <a:gd name="T42" fmla="*/ 1318 w 2836"/>
                <a:gd name="T43" fmla="*/ 769 h 846"/>
                <a:gd name="T44" fmla="*/ 1206 w 2836"/>
                <a:gd name="T45" fmla="*/ 577 h 846"/>
                <a:gd name="T46" fmla="*/ 1110 w 2836"/>
                <a:gd name="T47" fmla="*/ 645 h 846"/>
                <a:gd name="T48" fmla="*/ 938 w 2836"/>
                <a:gd name="T49" fmla="*/ 645 h 846"/>
                <a:gd name="T50" fmla="*/ 790 w 2836"/>
                <a:gd name="T51" fmla="*/ 561 h 846"/>
                <a:gd name="T52" fmla="*/ 694 w 2836"/>
                <a:gd name="T53" fmla="*/ 677 h 846"/>
                <a:gd name="T54" fmla="*/ 566 w 2836"/>
                <a:gd name="T55" fmla="*/ 705 h 846"/>
                <a:gd name="T56" fmla="*/ 442 w 2836"/>
                <a:gd name="T57" fmla="*/ 653 h 846"/>
                <a:gd name="T58" fmla="*/ 262 w 2836"/>
                <a:gd name="T59" fmla="*/ 713 h 846"/>
                <a:gd name="T60" fmla="*/ 30 w 2836"/>
                <a:gd name="T61" fmla="*/ 761 h 846"/>
                <a:gd name="T62" fmla="*/ 262 w 2836"/>
                <a:gd name="T63" fmla="*/ 501 h 846"/>
                <a:gd name="T64" fmla="*/ 574 w 2836"/>
                <a:gd name="T65" fmla="*/ 341 h 846"/>
                <a:gd name="T66" fmla="*/ 646 w 2836"/>
                <a:gd name="T67" fmla="*/ 269 h 846"/>
                <a:gd name="T68" fmla="*/ 718 w 2836"/>
                <a:gd name="T69" fmla="*/ 253 h 846"/>
                <a:gd name="T70" fmla="*/ 938 w 2836"/>
                <a:gd name="T71" fmla="*/ 117 h 846"/>
                <a:gd name="T72" fmla="*/ 1154 w 2836"/>
                <a:gd name="T73" fmla="*/ 77 h 846"/>
                <a:gd name="T74" fmla="*/ 1210 w 2836"/>
                <a:gd name="T75" fmla="*/ 61 h 846"/>
                <a:gd name="T76" fmla="*/ 1186 w 2836"/>
                <a:gd name="T77" fmla="*/ 177 h 846"/>
                <a:gd name="T78" fmla="*/ 1186 w 2836"/>
                <a:gd name="T79" fmla="*/ 177 h 846"/>
                <a:gd name="T80" fmla="*/ 602 w 2836"/>
                <a:gd name="T81" fmla="*/ 513 h 846"/>
                <a:gd name="T82" fmla="*/ 1334 w 2836"/>
                <a:gd name="T83" fmla="*/ 641 h 846"/>
                <a:gd name="T84" fmla="*/ 1334 w 2836"/>
                <a:gd name="T85" fmla="*/ 641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6" h="846">
                  <a:moveTo>
                    <a:pt x="1382" y="145"/>
                  </a:moveTo>
                  <a:cubicBezTo>
                    <a:pt x="1395" y="133"/>
                    <a:pt x="1385" y="97"/>
                    <a:pt x="1406" y="93"/>
                  </a:cubicBezTo>
                  <a:cubicBezTo>
                    <a:pt x="1439" y="105"/>
                    <a:pt x="1438" y="152"/>
                    <a:pt x="1486" y="149"/>
                  </a:cubicBezTo>
                  <a:cubicBezTo>
                    <a:pt x="1487" y="158"/>
                    <a:pt x="1492" y="164"/>
                    <a:pt x="1490" y="177"/>
                  </a:cubicBezTo>
                  <a:cubicBezTo>
                    <a:pt x="1537" y="158"/>
                    <a:pt x="1541" y="97"/>
                    <a:pt x="1578" y="69"/>
                  </a:cubicBezTo>
                  <a:cubicBezTo>
                    <a:pt x="1636" y="91"/>
                    <a:pt x="1660" y="27"/>
                    <a:pt x="1718" y="49"/>
                  </a:cubicBezTo>
                  <a:cubicBezTo>
                    <a:pt x="1730" y="92"/>
                    <a:pt x="1687" y="100"/>
                    <a:pt x="1698" y="129"/>
                  </a:cubicBezTo>
                  <a:cubicBezTo>
                    <a:pt x="1739" y="121"/>
                    <a:pt x="1731" y="51"/>
                    <a:pt x="1774" y="53"/>
                  </a:cubicBezTo>
                  <a:cubicBezTo>
                    <a:pt x="1800" y="54"/>
                    <a:pt x="1802" y="80"/>
                    <a:pt x="1818" y="101"/>
                  </a:cubicBezTo>
                  <a:cubicBezTo>
                    <a:pt x="1869" y="79"/>
                    <a:pt x="1930" y="113"/>
                    <a:pt x="1962" y="137"/>
                  </a:cubicBezTo>
                  <a:cubicBezTo>
                    <a:pt x="1952" y="178"/>
                    <a:pt x="1925" y="202"/>
                    <a:pt x="1918" y="245"/>
                  </a:cubicBezTo>
                  <a:cubicBezTo>
                    <a:pt x="1958" y="233"/>
                    <a:pt x="1951" y="171"/>
                    <a:pt x="1994" y="161"/>
                  </a:cubicBezTo>
                  <a:cubicBezTo>
                    <a:pt x="2032" y="152"/>
                    <a:pt x="2123" y="192"/>
                    <a:pt x="2118" y="241"/>
                  </a:cubicBezTo>
                  <a:cubicBezTo>
                    <a:pt x="2138" y="244"/>
                    <a:pt x="2146" y="234"/>
                    <a:pt x="2166" y="237"/>
                  </a:cubicBezTo>
                  <a:cubicBezTo>
                    <a:pt x="2242" y="296"/>
                    <a:pt x="2346" y="327"/>
                    <a:pt x="2410" y="397"/>
                  </a:cubicBezTo>
                  <a:cubicBezTo>
                    <a:pt x="2457" y="396"/>
                    <a:pt x="2467" y="431"/>
                    <a:pt x="2478" y="465"/>
                  </a:cubicBezTo>
                  <a:cubicBezTo>
                    <a:pt x="2497" y="465"/>
                    <a:pt x="2515" y="465"/>
                    <a:pt x="2534" y="465"/>
                  </a:cubicBezTo>
                  <a:cubicBezTo>
                    <a:pt x="2534" y="498"/>
                    <a:pt x="2566" y="501"/>
                    <a:pt x="2586" y="521"/>
                  </a:cubicBezTo>
                  <a:cubicBezTo>
                    <a:pt x="2601" y="535"/>
                    <a:pt x="2604" y="557"/>
                    <a:pt x="2614" y="565"/>
                  </a:cubicBezTo>
                  <a:cubicBezTo>
                    <a:pt x="2629" y="576"/>
                    <a:pt x="2652" y="576"/>
                    <a:pt x="2670" y="585"/>
                  </a:cubicBezTo>
                  <a:cubicBezTo>
                    <a:pt x="2685" y="593"/>
                    <a:pt x="2696" y="607"/>
                    <a:pt x="2710" y="617"/>
                  </a:cubicBezTo>
                  <a:cubicBezTo>
                    <a:pt x="2766" y="660"/>
                    <a:pt x="2836" y="688"/>
                    <a:pt x="2834" y="781"/>
                  </a:cubicBezTo>
                  <a:cubicBezTo>
                    <a:pt x="2792" y="793"/>
                    <a:pt x="2757" y="802"/>
                    <a:pt x="2714" y="785"/>
                  </a:cubicBezTo>
                  <a:cubicBezTo>
                    <a:pt x="2695" y="777"/>
                    <a:pt x="2683" y="757"/>
                    <a:pt x="2666" y="753"/>
                  </a:cubicBezTo>
                  <a:cubicBezTo>
                    <a:pt x="2602" y="738"/>
                    <a:pt x="2538" y="769"/>
                    <a:pt x="2474" y="745"/>
                  </a:cubicBezTo>
                  <a:cubicBezTo>
                    <a:pt x="2468" y="711"/>
                    <a:pt x="2497" y="712"/>
                    <a:pt x="2498" y="685"/>
                  </a:cubicBezTo>
                  <a:cubicBezTo>
                    <a:pt x="2449" y="703"/>
                    <a:pt x="2438" y="758"/>
                    <a:pt x="2386" y="765"/>
                  </a:cubicBezTo>
                  <a:cubicBezTo>
                    <a:pt x="2341" y="771"/>
                    <a:pt x="2313" y="730"/>
                    <a:pt x="2254" y="741"/>
                  </a:cubicBezTo>
                  <a:cubicBezTo>
                    <a:pt x="2245" y="731"/>
                    <a:pt x="2239" y="718"/>
                    <a:pt x="2242" y="697"/>
                  </a:cubicBezTo>
                  <a:cubicBezTo>
                    <a:pt x="2222" y="693"/>
                    <a:pt x="2215" y="718"/>
                    <a:pt x="2190" y="725"/>
                  </a:cubicBezTo>
                  <a:cubicBezTo>
                    <a:pt x="2145" y="737"/>
                    <a:pt x="2064" y="718"/>
                    <a:pt x="2054" y="685"/>
                  </a:cubicBezTo>
                  <a:cubicBezTo>
                    <a:pt x="2037" y="628"/>
                    <a:pt x="2093" y="596"/>
                    <a:pt x="2098" y="545"/>
                  </a:cubicBezTo>
                  <a:cubicBezTo>
                    <a:pt x="2078" y="556"/>
                    <a:pt x="2054" y="581"/>
                    <a:pt x="2042" y="605"/>
                  </a:cubicBezTo>
                  <a:cubicBezTo>
                    <a:pt x="2033" y="624"/>
                    <a:pt x="2035" y="646"/>
                    <a:pt x="2022" y="661"/>
                  </a:cubicBezTo>
                  <a:cubicBezTo>
                    <a:pt x="1990" y="699"/>
                    <a:pt x="1942" y="695"/>
                    <a:pt x="1870" y="705"/>
                  </a:cubicBezTo>
                  <a:cubicBezTo>
                    <a:pt x="1874" y="652"/>
                    <a:pt x="1881" y="588"/>
                    <a:pt x="1874" y="537"/>
                  </a:cubicBezTo>
                  <a:cubicBezTo>
                    <a:pt x="1842" y="628"/>
                    <a:pt x="1839" y="747"/>
                    <a:pt x="1698" y="729"/>
                  </a:cubicBezTo>
                  <a:cubicBezTo>
                    <a:pt x="1697" y="663"/>
                    <a:pt x="1705" y="605"/>
                    <a:pt x="1702" y="537"/>
                  </a:cubicBezTo>
                  <a:cubicBezTo>
                    <a:pt x="1669" y="598"/>
                    <a:pt x="1703" y="727"/>
                    <a:pt x="1654" y="773"/>
                  </a:cubicBezTo>
                  <a:cubicBezTo>
                    <a:pt x="1607" y="772"/>
                    <a:pt x="1607" y="724"/>
                    <a:pt x="1602" y="681"/>
                  </a:cubicBezTo>
                  <a:cubicBezTo>
                    <a:pt x="1579" y="736"/>
                    <a:pt x="1581" y="818"/>
                    <a:pt x="1498" y="813"/>
                  </a:cubicBezTo>
                  <a:cubicBezTo>
                    <a:pt x="1466" y="757"/>
                    <a:pt x="1498" y="637"/>
                    <a:pt x="1470" y="577"/>
                  </a:cubicBezTo>
                  <a:cubicBezTo>
                    <a:pt x="1432" y="634"/>
                    <a:pt x="1463" y="759"/>
                    <a:pt x="1434" y="825"/>
                  </a:cubicBezTo>
                  <a:cubicBezTo>
                    <a:pt x="1383" y="846"/>
                    <a:pt x="1355" y="783"/>
                    <a:pt x="1318" y="769"/>
                  </a:cubicBezTo>
                  <a:cubicBezTo>
                    <a:pt x="1300" y="762"/>
                    <a:pt x="1282" y="768"/>
                    <a:pt x="1266" y="761"/>
                  </a:cubicBezTo>
                  <a:cubicBezTo>
                    <a:pt x="1206" y="734"/>
                    <a:pt x="1217" y="665"/>
                    <a:pt x="1206" y="577"/>
                  </a:cubicBezTo>
                  <a:cubicBezTo>
                    <a:pt x="1191" y="614"/>
                    <a:pt x="1199" y="674"/>
                    <a:pt x="1166" y="693"/>
                  </a:cubicBezTo>
                  <a:cubicBezTo>
                    <a:pt x="1137" y="687"/>
                    <a:pt x="1133" y="657"/>
                    <a:pt x="1110" y="645"/>
                  </a:cubicBezTo>
                  <a:cubicBezTo>
                    <a:pt x="1094" y="644"/>
                    <a:pt x="1084" y="667"/>
                    <a:pt x="1066" y="669"/>
                  </a:cubicBezTo>
                  <a:cubicBezTo>
                    <a:pt x="1034" y="673"/>
                    <a:pt x="988" y="640"/>
                    <a:pt x="938" y="645"/>
                  </a:cubicBezTo>
                  <a:cubicBezTo>
                    <a:pt x="911" y="648"/>
                    <a:pt x="865" y="671"/>
                    <a:pt x="842" y="661"/>
                  </a:cubicBezTo>
                  <a:cubicBezTo>
                    <a:pt x="801" y="643"/>
                    <a:pt x="821" y="583"/>
                    <a:pt x="790" y="561"/>
                  </a:cubicBezTo>
                  <a:cubicBezTo>
                    <a:pt x="771" y="591"/>
                    <a:pt x="798" y="648"/>
                    <a:pt x="786" y="685"/>
                  </a:cubicBezTo>
                  <a:cubicBezTo>
                    <a:pt x="755" y="705"/>
                    <a:pt x="712" y="708"/>
                    <a:pt x="694" y="677"/>
                  </a:cubicBezTo>
                  <a:cubicBezTo>
                    <a:pt x="678" y="649"/>
                    <a:pt x="693" y="599"/>
                    <a:pt x="662" y="585"/>
                  </a:cubicBezTo>
                  <a:cubicBezTo>
                    <a:pt x="671" y="665"/>
                    <a:pt x="635" y="777"/>
                    <a:pt x="566" y="705"/>
                  </a:cubicBezTo>
                  <a:cubicBezTo>
                    <a:pt x="549" y="712"/>
                    <a:pt x="552" y="739"/>
                    <a:pt x="530" y="741"/>
                  </a:cubicBezTo>
                  <a:cubicBezTo>
                    <a:pt x="490" y="723"/>
                    <a:pt x="483" y="671"/>
                    <a:pt x="442" y="653"/>
                  </a:cubicBezTo>
                  <a:cubicBezTo>
                    <a:pt x="419" y="667"/>
                    <a:pt x="428" y="713"/>
                    <a:pt x="426" y="749"/>
                  </a:cubicBezTo>
                  <a:cubicBezTo>
                    <a:pt x="358" y="752"/>
                    <a:pt x="285" y="763"/>
                    <a:pt x="262" y="713"/>
                  </a:cubicBezTo>
                  <a:cubicBezTo>
                    <a:pt x="241" y="714"/>
                    <a:pt x="236" y="732"/>
                    <a:pt x="218" y="737"/>
                  </a:cubicBezTo>
                  <a:cubicBezTo>
                    <a:pt x="153" y="703"/>
                    <a:pt x="103" y="765"/>
                    <a:pt x="30" y="761"/>
                  </a:cubicBezTo>
                  <a:cubicBezTo>
                    <a:pt x="0" y="733"/>
                    <a:pt x="58" y="624"/>
                    <a:pt x="98" y="617"/>
                  </a:cubicBezTo>
                  <a:cubicBezTo>
                    <a:pt x="176" y="603"/>
                    <a:pt x="237" y="575"/>
                    <a:pt x="262" y="501"/>
                  </a:cubicBezTo>
                  <a:cubicBezTo>
                    <a:pt x="303" y="455"/>
                    <a:pt x="432" y="498"/>
                    <a:pt x="438" y="417"/>
                  </a:cubicBezTo>
                  <a:cubicBezTo>
                    <a:pt x="466" y="369"/>
                    <a:pt x="531" y="370"/>
                    <a:pt x="574" y="341"/>
                  </a:cubicBezTo>
                  <a:cubicBezTo>
                    <a:pt x="587" y="333"/>
                    <a:pt x="593" y="311"/>
                    <a:pt x="606" y="301"/>
                  </a:cubicBezTo>
                  <a:cubicBezTo>
                    <a:pt x="621" y="290"/>
                    <a:pt x="643" y="293"/>
                    <a:pt x="646" y="269"/>
                  </a:cubicBezTo>
                  <a:cubicBezTo>
                    <a:pt x="702" y="276"/>
                    <a:pt x="708" y="333"/>
                    <a:pt x="742" y="361"/>
                  </a:cubicBezTo>
                  <a:cubicBezTo>
                    <a:pt x="773" y="324"/>
                    <a:pt x="714" y="292"/>
                    <a:pt x="718" y="253"/>
                  </a:cubicBezTo>
                  <a:cubicBezTo>
                    <a:pt x="722" y="220"/>
                    <a:pt x="859" y="130"/>
                    <a:pt x="918" y="141"/>
                  </a:cubicBezTo>
                  <a:cubicBezTo>
                    <a:pt x="934" y="142"/>
                    <a:pt x="929" y="122"/>
                    <a:pt x="938" y="117"/>
                  </a:cubicBezTo>
                  <a:cubicBezTo>
                    <a:pt x="958" y="125"/>
                    <a:pt x="962" y="149"/>
                    <a:pt x="978" y="161"/>
                  </a:cubicBezTo>
                  <a:cubicBezTo>
                    <a:pt x="944" y="48"/>
                    <a:pt x="1091" y="36"/>
                    <a:pt x="1154" y="77"/>
                  </a:cubicBezTo>
                  <a:cubicBezTo>
                    <a:pt x="1164" y="68"/>
                    <a:pt x="1159" y="45"/>
                    <a:pt x="1174" y="41"/>
                  </a:cubicBezTo>
                  <a:cubicBezTo>
                    <a:pt x="1194" y="40"/>
                    <a:pt x="1199" y="53"/>
                    <a:pt x="1210" y="61"/>
                  </a:cubicBezTo>
                  <a:cubicBezTo>
                    <a:pt x="1290" y="0"/>
                    <a:pt x="1372" y="56"/>
                    <a:pt x="1382" y="145"/>
                  </a:cubicBezTo>
                  <a:close/>
                  <a:moveTo>
                    <a:pt x="1186" y="177"/>
                  </a:moveTo>
                  <a:cubicBezTo>
                    <a:pt x="1199" y="175"/>
                    <a:pt x="1203" y="144"/>
                    <a:pt x="1186" y="145"/>
                  </a:cubicBezTo>
                  <a:cubicBezTo>
                    <a:pt x="1186" y="156"/>
                    <a:pt x="1186" y="166"/>
                    <a:pt x="1186" y="177"/>
                  </a:cubicBezTo>
                  <a:close/>
                  <a:moveTo>
                    <a:pt x="638" y="545"/>
                  </a:moveTo>
                  <a:cubicBezTo>
                    <a:pt x="635" y="525"/>
                    <a:pt x="627" y="511"/>
                    <a:pt x="602" y="513"/>
                  </a:cubicBezTo>
                  <a:cubicBezTo>
                    <a:pt x="609" y="528"/>
                    <a:pt x="614" y="547"/>
                    <a:pt x="638" y="545"/>
                  </a:cubicBezTo>
                  <a:close/>
                  <a:moveTo>
                    <a:pt x="1334" y="641"/>
                  </a:moveTo>
                  <a:cubicBezTo>
                    <a:pt x="1335" y="624"/>
                    <a:pt x="1343" y="608"/>
                    <a:pt x="1330" y="597"/>
                  </a:cubicBezTo>
                  <a:cubicBezTo>
                    <a:pt x="1324" y="606"/>
                    <a:pt x="1323" y="637"/>
                    <a:pt x="1334" y="6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"/>
            <p:cNvSpPr>
              <a:spLocks noEditPoints="1"/>
            </p:cNvSpPr>
            <p:nvPr/>
          </p:nvSpPr>
          <p:spPr bwMode="auto">
            <a:xfrm>
              <a:off x="1330325" y="2633663"/>
              <a:ext cx="3903663" cy="1412875"/>
            </a:xfrm>
            <a:custGeom>
              <a:avLst/>
              <a:gdLst>
                <a:gd name="T0" fmla="*/ 364 w 2744"/>
                <a:gd name="T1" fmla="*/ 144 h 993"/>
                <a:gd name="T2" fmla="*/ 432 w 2744"/>
                <a:gd name="T3" fmla="*/ 152 h 993"/>
                <a:gd name="T4" fmla="*/ 680 w 2744"/>
                <a:gd name="T5" fmla="*/ 124 h 993"/>
                <a:gd name="T6" fmla="*/ 688 w 2744"/>
                <a:gd name="T7" fmla="*/ 160 h 993"/>
                <a:gd name="T8" fmla="*/ 840 w 2744"/>
                <a:gd name="T9" fmla="*/ 172 h 993"/>
                <a:gd name="T10" fmla="*/ 1140 w 2744"/>
                <a:gd name="T11" fmla="*/ 196 h 993"/>
                <a:gd name="T12" fmla="*/ 1168 w 2744"/>
                <a:gd name="T13" fmla="*/ 240 h 993"/>
                <a:gd name="T14" fmla="*/ 1276 w 2744"/>
                <a:gd name="T15" fmla="*/ 272 h 993"/>
                <a:gd name="T16" fmla="*/ 1436 w 2744"/>
                <a:gd name="T17" fmla="*/ 428 h 993"/>
                <a:gd name="T18" fmla="*/ 1520 w 2744"/>
                <a:gd name="T19" fmla="*/ 240 h 993"/>
                <a:gd name="T20" fmla="*/ 1564 w 2744"/>
                <a:gd name="T21" fmla="*/ 228 h 993"/>
                <a:gd name="T22" fmla="*/ 1740 w 2744"/>
                <a:gd name="T23" fmla="*/ 204 h 993"/>
                <a:gd name="T24" fmla="*/ 1868 w 2744"/>
                <a:gd name="T25" fmla="*/ 188 h 993"/>
                <a:gd name="T26" fmla="*/ 1952 w 2744"/>
                <a:gd name="T27" fmla="*/ 220 h 993"/>
                <a:gd name="T28" fmla="*/ 1932 w 2744"/>
                <a:gd name="T29" fmla="*/ 128 h 993"/>
                <a:gd name="T30" fmla="*/ 2104 w 2744"/>
                <a:gd name="T31" fmla="*/ 148 h 993"/>
                <a:gd name="T32" fmla="*/ 2236 w 2744"/>
                <a:gd name="T33" fmla="*/ 120 h 993"/>
                <a:gd name="T34" fmla="*/ 2532 w 2744"/>
                <a:gd name="T35" fmla="*/ 132 h 993"/>
                <a:gd name="T36" fmla="*/ 2576 w 2744"/>
                <a:gd name="T37" fmla="*/ 248 h 993"/>
                <a:gd name="T38" fmla="*/ 2404 w 2744"/>
                <a:gd name="T39" fmla="*/ 380 h 993"/>
                <a:gd name="T40" fmla="*/ 2116 w 2744"/>
                <a:gd name="T41" fmla="*/ 548 h 993"/>
                <a:gd name="T42" fmla="*/ 1944 w 2744"/>
                <a:gd name="T43" fmla="*/ 744 h 993"/>
                <a:gd name="T44" fmla="*/ 1816 w 2744"/>
                <a:gd name="T45" fmla="*/ 852 h 993"/>
                <a:gd name="T46" fmla="*/ 1672 w 2744"/>
                <a:gd name="T47" fmla="*/ 744 h 993"/>
                <a:gd name="T48" fmla="*/ 1508 w 2744"/>
                <a:gd name="T49" fmla="*/ 908 h 993"/>
                <a:gd name="T50" fmla="*/ 1332 w 2744"/>
                <a:gd name="T51" fmla="*/ 836 h 993"/>
                <a:gd name="T52" fmla="*/ 1204 w 2744"/>
                <a:gd name="T53" fmla="*/ 940 h 993"/>
                <a:gd name="T54" fmla="*/ 1092 w 2744"/>
                <a:gd name="T55" fmla="*/ 924 h 993"/>
                <a:gd name="T56" fmla="*/ 1028 w 2744"/>
                <a:gd name="T57" fmla="*/ 892 h 993"/>
                <a:gd name="T58" fmla="*/ 840 w 2744"/>
                <a:gd name="T59" fmla="*/ 832 h 993"/>
                <a:gd name="T60" fmla="*/ 580 w 2744"/>
                <a:gd name="T61" fmla="*/ 576 h 993"/>
                <a:gd name="T62" fmla="*/ 348 w 2744"/>
                <a:gd name="T63" fmla="*/ 400 h 993"/>
                <a:gd name="T64" fmla="*/ 248 w 2744"/>
                <a:gd name="T65" fmla="*/ 256 h 993"/>
                <a:gd name="T66" fmla="*/ 68 w 2744"/>
                <a:gd name="T67" fmla="*/ 140 h 993"/>
                <a:gd name="T68" fmla="*/ 140 w 2744"/>
                <a:gd name="T69" fmla="*/ 48 h 993"/>
                <a:gd name="T70" fmla="*/ 244 w 2744"/>
                <a:gd name="T71" fmla="*/ 112 h 993"/>
                <a:gd name="T72" fmla="*/ 1708 w 2744"/>
                <a:gd name="T73" fmla="*/ 264 h 993"/>
                <a:gd name="T74" fmla="*/ 840 w 2744"/>
                <a:gd name="T75" fmla="*/ 628 h 993"/>
                <a:gd name="T76" fmla="*/ 840 w 2744"/>
                <a:gd name="T77" fmla="*/ 596 h 993"/>
                <a:gd name="T78" fmla="*/ 1524 w 2744"/>
                <a:gd name="T79" fmla="*/ 872 h 993"/>
                <a:gd name="T80" fmla="*/ 1524 w 2744"/>
                <a:gd name="T81" fmla="*/ 87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44" h="993">
                  <a:moveTo>
                    <a:pt x="244" y="112"/>
                  </a:moveTo>
                  <a:cubicBezTo>
                    <a:pt x="292" y="93"/>
                    <a:pt x="338" y="118"/>
                    <a:pt x="364" y="144"/>
                  </a:cubicBezTo>
                  <a:cubicBezTo>
                    <a:pt x="365" y="181"/>
                    <a:pt x="358" y="210"/>
                    <a:pt x="352" y="240"/>
                  </a:cubicBezTo>
                  <a:cubicBezTo>
                    <a:pt x="385" y="220"/>
                    <a:pt x="388" y="166"/>
                    <a:pt x="432" y="152"/>
                  </a:cubicBezTo>
                  <a:cubicBezTo>
                    <a:pt x="454" y="145"/>
                    <a:pt x="500" y="146"/>
                    <a:pt x="536" y="140"/>
                  </a:cubicBezTo>
                  <a:cubicBezTo>
                    <a:pt x="588" y="131"/>
                    <a:pt x="623" y="114"/>
                    <a:pt x="680" y="124"/>
                  </a:cubicBezTo>
                  <a:cubicBezTo>
                    <a:pt x="678" y="157"/>
                    <a:pt x="647" y="161"/>
                    <a:pt x="636" y="184"/>
                  </a:cubicBezTo>
                  <a:cubicBezTo>
                    <a:pt x="662" y="199"/>
                    <a:pt x="675" y="171"/>
                    <a:pt x="688" y="160"/>
                  </a:cubicBezTo>
                  <a:cubicBezTo>
                    <a:pt x="729" y="146"/>
                    <a:pt x="777" y="132"/>
                    <a:pt x="828" y="140"/>
                  </a:cubicBezTo>
                  <a:cubicBezTo>
                    <a:pt x="837" y="145"/>
                    <a:pt x="834" y="163"/>
                    <a:pt x="840" y="172"/>
                  </a:cubicBezTo>
                  <a:cubicBezTo>
                    <a:pt x="871" y="145"/>
                    <a:pt x="948" y="117"/>
                    <a:pt x="980" y="160"/>
                  </a:cubicBezTo>
                  <a:cubicBezTo>
                    <a:pt x="1038" y="175"/>
                    <a:pt x="1122" y="155"/>
                    <a:pt x="1140" y="196"/>
                  </a:cubicBezTo>
                  <a:cubicBezTo>
                    <a:pt x="1163" y="246"/>
                    <a:pt x="1075" y="288"/>
                    <a:pt x="1096" y="352"/>
                  </a:cubicBezTo>
                  <a:cubicBezTo>
                    <a:pt x="1136" y="334"/>
                    <a:pt x="1134" y="270"/>
                    <a:pt x="1168" y="240"/>
                  </a:cubicBezTo>
                  <a:cubicBezTo>
                    <a:pt x="1190" y="220"/>
                    <a:pt x="1226" y="207"/>
                    <a:pt x="1268" y="224"/>
                  </a:cubicBezTo>
                  <a:cubicBezTo>
                    <a:pt x="1277" y="234"/>
                    <a:pt x="1277" y="253"/>
                    <a:pt x="1276" y="272"/>
                  </a:cubicBezTo>
                  <a:cubicBezTo>
                    <a:pt x="1302" y="243"/>
                    <a:pt x="1334" y="221"/>
                    <a:pt x="1388" y="220"/>
                  </a:cubicBezTo>
                  <a:cubicBezTo>
                    <a:pt x="1439" y="254"/>
                    <a:pt x="1408" y="370"/>
                    <a:pt x="1436" y="428"/>
                  </a:cubicBezTo>
                  <a:cubicBezTo>
                    <a:pt x="1475" y="385"/>
                    <a:pt x="1430" y="302"/>
                    <a:pt x="1436" y="240"/>
                  </a:cubicBezTo>
                  <a:cubicBezTo>
                    <a:pt x="1464" y="240"/>
                    <a:pt x="1492" y="240"/>
                    <a:pt x="1520" y="240"/>
                  </a:cubicBezTo>
                  <a:cubicBezTo>
                    <a:pt x="1552" y="261"/>
                    <a:pt x="1557" y="310"/>
                    <a:pt x="1568" y="352"/>
                  </a:cubicBezTo>
                  <a:cubicBezTo>
                    <a:pt x="1579" y="314"/>
                    <a:pt x="1558" y="274"/>
                    <a:pt x="1564" y="228"/>
                  </a:cubicBezTo>
                  <a:cubicBezTo>
                    <a:pt x="1593" y="195"/>
                    <a:pt x="1672" y="198"/>
                    <a:pt x="1696" y="232"/>
                  </a:cubicBezTo>
                  <a:cubicBezTo>
                    <a:pt x="1717" y="225"/>
                    <a:pt x="1716" y="209"/>
                    <a:pt x="1740" y="204"/>
                  </a:cubicBezTo>
                  <a:cubicBezTo>
                    <a:pt x="1789" y="195"/>
                    <a:pt x="1815" y="217"/>
                    <a:pt x="1828" y="164"/>
                  </a:cubicBezTo>
                  <a:cubicBezTo>
                    <a:pt x="1848" y="165"/>
                    <a:pt x="1853" y="181"/>
                    <a:pt x="1868" y="188"/>
                  </a:cubicBezTo>
                  <a:cubicBezTo>
                    <a:pt x="1884" y="183"/>
                    <a:pt x="1884" y="162"/>
                    <a:pt x="1908" y="164"/>
                  </a:cubicBezTo>
                  <a:cubicBezTo>
                    <a:pt x="1931" y="174"/>
                    <a:pt x="1929" y="209"/>
                    <a:pt x="1952" y="220"/>
                  </a:cubicBezTo>
                  <a:cubicBezTo>
                    <a:pt x="1945" y="191"/>
                    <a:pt x="1926" y="174"/>
                    <a:pt x="1928" y="136"/>
                  </a:cubicBezTo>
                  <a:cubicBezTo>
                    <a:pt x="1932" y="136"/>
                    <a:pt x="1931" y="131"/>
                    <a:pt x="1932" y="128"/>
                  </a:cubicBezTo>
                  <a:cubicBezTo>
                    <a:pt x="1956" y="113"/>
                    <a:pt x="1987" y="106"/>
                    <a:pt x="2016" y="108"/>
                  </a:cubicBezTo>
                  <a:cubicBezTo>
                    <a:pt x="2057" y="110"/>
                    <a:pt x="2075" y="139"/>
                    <a:pt x="2104" y="148"/>
                  </a:cubicBezTo>
                  <a:cubicBezTo>
                    <a:pt x="2116" y="144"/>
                    <a:pt x="2108" y="120"/>
                    <a:pt x="2116" y="112"/>
                  </a:cubicBezTo>
                  <a:cubicBezTo>
                    <a:pt x="2149" y="88"/>
                    <a:pt x="2206" y="106"/>
                    <a:pt x="2236" y="120"/>
                  </a:cubicBezTo>
                  <a:cubicBezTo>
                    <a:pt x="2271" y="98"/>
                    <a:pt x="2331" y="92"/>
                    <a:pt x="2364" y="120"/>
                  </a:cubicBezTo>
                  <a:cubicBezTo>
                    <a:pt x="2415" y="98"/>
                    <a:pt x="2493" y="101"/>
                    <a:pt x="2532" y="132"/>
                  </a:cubicBezTo>
                  <a:cubicBezTo>
                    <a:pt x="2581" y="93"/>
                    <a:pt x="2667" y="35"/>
                    <a:pt x="2744" y="64"/>
                  </a:cubicBezTo>
                  <a:cubicBezTo>
                    <a:pt x="2731" y="168"/>
                    <a:pt x="2650" y="204"/>
                    <a:pt x="2576" y="248"/>
                  </a:cubicBezTo>
                  <a:cubicBezTo>
                    <a:pt x="2556" y="253"/>
                    <a:pt x="2560" y="234"/>
                    <a:pt x="2548" y="232"/>
                  </a:cubicBezTo>
                  <a:cubicBezTo>
                    <a:pt x="2544" y="326"/>
                    <a:pt x="2473" y="352"/>
                    <a:pt x="2404" y="380"/>
                  </a:cubicBezTo>
                  <a:cubicBezTo>
                    <a:pt x="2342" y="492"/>
                    <a:pt x="2230" y="553"/>
                    <a:pt x="2144" y="640"/>
                  </a:cubicBezTo>
                  <a:cubicBezTo>
                    <a:pt x="2125" y="619"/>
                    <a:pt x="2127" y="577"/>
                    <a:pt x="2116" y="548"/>
                  </a:cubicBezTo>
                  <a:cubicBezTo>
                    <a:pt x="2121" y="690"/>
                    <a:pt x="2028" y="734"/>
                    <a:pt x="1952" y="796"/>
                  </a:cubicBezTo>
                  <a:cubicBezTo>
                    <a:pt x="1947" y="781"/>
                    <a:pt x="1946" y="763"/>
                    <a:pt x="1944" y="744"/>
                  </a:cubicBezTo>
                  <a:cubicBezTo>
                    <a:pt x="1915" y="798"/>
                    <a:pt x="1912" y="877"/>
                    <a:pt x="1840" y="888"/>
                  </a:cubicBezTo>
                  <a:cubicBezTo>
                    <a:pt x="1825" y="883"/>
                    <a:pt x="1827" y="862"/>
                    <a:pt x="1816" y="852"/>
                  </a:cubicBezTo>
                  <a:cubicBezTo>
                    <a:pt x="1771" y="867"/>
                    <a:pt x="1758" y="914"/>
                    <a:pt x="1708" y="924"/>
                  </a:cubicBezTo>
                  <a:cubicBezTo>
                    <a:pt x="1669" y="891"/>
                    <a:pt x="1683" y="805"/>
                    <a:pt x="1672" y="744"/>
                  </a:cubicBezTo>
                  <a:cubicBezTo>
                    <a:pt x="1673" y="856"/>
                    <a:pt x="1662" y="993"/>
                    <a:pt x="1528" y="944"/>
                  </a:cubicBezTo>
                  <a:cubicBezTo>
                    <a:pt x="1520" y="933"/>
                    <a:pt x="1514" y="920"/>
                    <a:pt x="1508" y="908"/>
                  </a:cubicBezTo>
                  <a:cubicBezTo>
                    <a:pt x="1477" y="934"/>
                    <a:pt x="1359" y="965"/>
                    <a:pt x="1336" y="908"/>
                  </a:cubicBezTo>
                  <a:cubicBezTo>
                    <a:pt x="1328" y="889"/>
                    <a:pt x="1338" y="867"/>
                    <a:pt x="1332" y="836"/>
                  </a:cubicBezTo>
                  <a:cubicBezTo>
                    <a:pt x="1321" y="866"/>
                    <a:pt x="1316" y="903"/>
                    <a:pt x="1300" y="928"/>
                  </a:cubicBezTo>
                  <a:cubicBezTo>
                    <a:pt x="1280" y="943"/>
                    <a:pt x="1237" y="949"/>
                    <a:pt x="1204" y="940"/>
                  </a:cubicBezTo>
                  <a:cubicBezTo>
                    <a:pt x="1182" y="920"/>
                    <a:pt x="1181" y="878"/>
                    <a:pt x="1180" y="836"/>
                  </a:cubicBezTo>
                  <a:cubicBezTo>
                    <a:pt x="1159" y="874"/>
                    <a:pt x="1146" y="940"/>
                    <a:pt x="1092" y="924"/>
                  </a:cubicBezTo>
                  <a:cubicBezTo>
                    <a:pt x="1045" y="910"/>
                    <a:pt x="1063" y="822"/>
                    <a:pt x="1052" y="764"/>
                  </a:cubicBezTo>
                  <a:cubicBezTo>
                    <a:pt x="1031" y="794"/>
                    <a:pt x="1047" y="860"/>
                    <a:pt x="1028" y="892"/>
                  </a:cubicBezTo>
                  <a:cubicBezTo>
                    <a:pt x="968" y="919"/>
                    <a:pt x="939" y="856"/>
                    <a:pt x="896" y="840"/>
                  </a:cubicBezTo>
                  <a:cubicBezTo>
                    <a:pt x="879" y="834"/>
                    <a:pt x="857" y="838"/>
                    <a:pt x="840" y="832"/>
                  </a:cubicBezTo>
                  <a:cubicBezTo>
                    <a:pt x="769" y="808"/>
                    <a:pt x="725" y="718"/>
                    <a:pt x="640" y="692"/>
                  </a:cubicBezTo>
                  <a:cubicBezTo>
                    <a:pt x="607" y="682"/>
                    <a:pt x="581" y="614"/>
                    <a:pt x="580" y="576"/>
                  </a:cubicBezTo>
                  <a:cubicBezTo>
                    <a:pt x="547" y="652"/>
                    <a:pt x="499" y="561"/>
                    <a:pt x="492" y="516"/>
                  </a:cubicBezTo>
                  <a:cubicBezTo>
                    <a:pt x="413" y="515"/>
                    <a:pt x="389" y="452"/>
                    <a:pt x="348" y="400"/>
                  </a:cubicBezTo>
                  <a:cubicBezTo>
                    <a:pt x="317" y="361"/>
                    <a:pt x="285" y="336"/>
                    <a:pt x="256" y="304"/>
                  </a:cubicBezTo>
                  <a:cubicBezTo>
                    <a:pt x="255" y="287"/>
                    <a:pt x="251" y="271"/>
                    <a:pt x="248" y="256"/>
                  </a:cubicBezTo>
                  <a:cubicBezTo>
                    <a:pt x="241" y="251"/>
                    <a:pt x="224" y="260"/>
                    <a:pt x="212" y="252"/>
                  </a:cubicBezTo>
                  <a:cubicBezTo>
                    <a:pt x="182" y="204"/>
                    <a:pt x="120" y="182"/>
                    <a:pt x="68" y="140"/>
                  </a:cubicBezTo>
                  <a:cubicBezTo>
                    <a:pt x="43" y="120"/>
                    <a:pt x="0" y="83"/>
                    <a:pt x="0" y="64"/>
                  </a:cubicBezTo>
                  <a:cubicBezTo>
                    <a:pt x="0" y="0"/>
                    <a:pt x="95" y="28"/>
                    <a:pt x="140" y="48"/>
                  </a:cubicBezTo>
                  <a:cubicBezTo>
                    <a:pt x="148" y="53"/>
                    <a:pt x="150" y="65"/>
                    <a:pt x="156" y="72"/>
                  </a:cubicBezTo>
                  <a:cubicBezTo>
                    <a:pt x="200" y="71"/>
                    <a:pt x="218" y="95"/>
                    <a:pt x="244" y="112"/>
                  </a:cubicBezTo>
                  <a:close/>
                  <a:moveTo>
                    <a:pt x="1764" y="396"/>
                  </a:moveTo>
                  <a:cubicBezTo>
                    <a:pt x="1763" y="335"/>
                    <a:pt x="1741" y="294"/>
                    <a:pt x="1708" y="264"/>
                  </a:cubicBezTo>
                  <a:cubicBezTo>
                    <a:pt x="1713" y="321"/>
                    <a:pt x="1733" y="364"/>
                    <a:pt x="1764" y="396"/>
                  </a:cubicBezTo>
                  <a:close/>
                  <a:moveTo>
                    <a:pt x="840" y="628"/>
                  </a:moveTo>
                  <a:cubicBezTo>
                    <a:pt x="853" y="629"/>
                    <a:pt x="859" y="623"/>
                    <a:pt x="860" y="612"/>
                  </a:cubicBezTo>
                  <a:cubicBezTo>
                    <a:pt x="855" y="605"/>
                    <a:pt x="852" y="596"/>
                    <a:pt x="840" y="596"/>
                  </a:cubicBezTo>
                  <a:cubicBezTo>
                    <a:pt x="839" y="610"/>
                    <a:pt x="834" y="615"/>
                    <a:pt x="840" y="628"/>
                  </a:cubicBezTo>
                  <a:close/>
                  <a:moveTo>
                    <a:pt x="1524" y="872"/>
                  </a:moveTo>
                  <a:cubicBezTo>
                    <a:pt x="1525" y="809"/>
                    <a:pt x="1536" y="731"/>
                    <a:pt x="1512" y="684"/>
                  </a:cubicBezTo>
                  <a:cubicBezTo>
                    <a:pt x="1498" y="731"/>
                    <a:pt x="1485" y="843"/>
                    <a:pt x="1524" y="8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9" name="Textfeld 138"/>
          <p:cNvSpPr txBox="1"/>
          <p:nvPr/>
        </p:nvSpPr>
        <p:spPr>
          <a:xfrm>
            <a:off x="3960548" y="1691120"/>
            <a:ext cx="1517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FF"/>
                </a:solidFill>
              </a:rPr>
              <a:t>Happy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141" name="Textfeld 140"/>
          <p:cNvSpPr txBox="1"/>
          <p:nvPr/>
        </p:nvSpPr>
        <p:spPr>
          <a:xfrm>
            <a:off x="2933194" y="4375597"/>
            <a:ext cx="3354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Valentine‘s Day</a:t>
            </a:r>
          </a:p>
        </p:txBody>
      </p:sp>
    </p:spTree>
    <p:extLst>
      <p:ext uri="{BB962C8B-B14F-4D97-AF65-F5344CB8AC3E}">
        <p14:creationId xmlns:p14="http://schemas.microsoft.com/office/powerpoint/2010/main" xmlns="" val="3273757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69000">
                <a:srgbClr val="C00000">
                  <a:lumMod val="70000"/>
                </a:srgbClr>
              </a:gs>
              <a:gs pos="3000">
                <a:srgbClr val="FF0000"/>
              </a:gs>
            </a:gsLst>
            <a:path path="circle">
              <a:fillToRect r="100000" b="100000"/>
            </a:path>
            <a:tileRect l="-100000" t="-100000"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3166334" y="2074800"/>
            <a:ext cx="2059054" cy="3387793"/>
          </a:xfrm>
          <a:custGeom>
            <a:avLst/>
            <a:gdLst>
              <a:gd name="T0" fmla="*/ 0 w 886"/>
              <a:gd name="T1" fmla="*/ 368 h 1457"/>
              <a:gd name="T2" fmla="*/ 3 w 886"/>
              <a:gd name="T3" fmla="*/ 369 h 1457"/>
              <a:gd name="T4" fmla="*/ 9 w 886"/>
              <a:gd name="T5" fmla="*/ 367 h 1457"/>
              <a:gd name="T6" fmla="*/ 444 w 886"/>
              <a:gd name="T7" fmla="*/ 0 h 1457"/>
              <a:gd name="T8" fmla="*/ 886 w 886"/>
              <a:gd name="T9" fmla="*/ 442 h 1457"/>
              <a:gd name="T10" fmla="*/ 735 w 886"/>
              <a:gd name="T11" fmla="*/ 775 h 1457"/>
              <a:gd name="T12" fmla="*/ 734 w 886"/>
              <a:gd name="T13" fmla="*/ 777 h 1457"/>
              <a:gd name="T14" fmla="*/ 719 w 886"/>
              <a:gd name="T15" fmla="*/ 788 h 1457"/>
              <a:gd name="T16" fmla="*/ 704 w 886"/>
              <a:gd name="T17" fmla="*/ 800 h 1457"/>
              <a:gd name="T18" fmla="*/ 4 w 886"/>
              <a:gd name="T19" fmla="*/ 1457 h 1457"/>
              <a:gd name="T20" fmla="*/ 3 w 886"/>
              <a:gd name="T21" fmla="*/ 1454 h 1457"/>
              <a:gd name="T22" fmla="*/ 3 w 886"/>
              <a:gd name="T23" fmla="*/ 1457 h 1457"/>
              <a:gd name="T24" fmla="*/ 0 w 886"/>
              <a:gd name="T25" fmla="*/ 1454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6" h="1457">
                <a:moveTo>
                  <a:pt x="0" y="368"/>
                </a:moveTo>
                <a:cubicBezTo>
                  <a:pt x="3" y="369"/>
                  <a:pt x="3" y="369"/>
                  <a:pt x="3" y="369"/>
                </a:cubicBezTo>
                <a:cubicBezTo>
                  <a:pt x="9" y="367"/>
                  <a:pt x="9" y="367"/>
                  <a:pt x="9" y="367"/>
                </a:cubicBezTo>
                <a:cubicBezTo>
                  <a:pt x="44" y="158"/>
                  <a:pt x="226" y="0"/>
                  <a:pt x="444" y="0"/>
                </a:cubicBezTo>
                <a:cubicBezTo>
                  <a:pt x="688" y="0"/>
                  <a:pt x="886" y="198"/>
                  <a:pt x="886" y="442"/>
                </a:cubicBezTo>
                <a:cubicBezTo>
                  <a:pt x="886" y="575"/>
                  <a:pt x="828" y="694"/>
                  <a:pt x="735" y="775"/>
                </a:cubicBezTo>
                <a:cubicBezTo>
                  <a:pt x="735" y="776"/>
                  <a:pt x="734" y="776"/>
                  <a:pt x="734" y="777"/>
                </a:cubicBezTo>
                <a:cubicBezTo>
                  <a:pt x="729" y="781"/>
                  <a:pt x="724" y="784"/>
                  <a:pt x="719" y="788"/>
                </a:cubicBezTo>
                <a:cubicBezTo>
                  <a:pt x="714" y="792"/>
                  <a:pt x="709" y="796"/>
                  <a:pt x="704" y="800"/>
                </a:cubicBezTo>
                <a:cubicBezTo>
                  <a:pt x="330" y="1085"/>
                  <a:pt x="4" y="1457"/>
                  <a:pt x="4" y="1457"/>
                </a:cubicBezTo>
                <a:cubicBezTo>
                  <a:pt x="3" y="1454"/>
                  <a:pt x="3" y="1454"/>
                  <a:pt x="3" y="1454"/>
                </a:cubicBezTo>
                <a:cubicBezTo>
                  <a:pt x="3" y="1457"/>
                  <a:pt x="3" y="1457"/>
                  <a:pt x="3" y="1457"/>
                </a:cubicBezTo>
                <a:cubicBezTo>
                  <a:pt x="3" y="1457"/>
                  <a:pt x="2" y="1456"/>
                  <a:pt x="0" y="1454"/>
                </a:cubicBezTo>
              </a:path>
            </a:pathLst>
          </a:custGeom>
          <a:gradFill flip="none" rotWithShape="1">
            <a:gsLst>
              <a:gs pos="100000">
                <a:srgbClr val="C00000"/>
              </a:gs>
              <a:gs pos="0">
                <a:srgbClr val="000000"/>
              </a:gs>
            </a:gsLst>
            <a:path path="circle">
              <a:fillToRect t="100000" r="100000"/>
            </a:path>
            <a:tileRect l="-100000" b="-100000"/>
          </a:gradFill>
          <a:ln w="10" cap="flat">
            <a:noFill/>
            <a:prstDash val="solid"/>
            <a:miter lim="800000"/>
            <a:headEnd/>
            <a:tailEnd/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229734" y="3769527"/>
            <a:ext cx="429649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</a:p>
          <a:p>
            <a:pPr algn="r"/>
            <a:r>
              <a:rPr lang="en-US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Valentines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346510" y="5229146"/>
            <a:ext cx="4103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" name="Herz 1"/>
          <p:cNvSpPr/>
          <p:nvPr/>
        </p:nvSpPr>
        <p:spPr>
          <a:xfrm>
            <a:off x="4114651" y="2154729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Herz 8"/>
          <p:cNvSpPr/>
          <p:nvPr/>
        </p:nvSpPr>
        <p:spPr>
          <a:xfrm>
            <a:off x="4133550" y="222268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Herz 9"/>
          <p:cNvSpPr/>
          <p:nvPr/>
        </p:nvSpPr>
        <p:spPr>
          <a:xfrm>
            <a:off x="3744241" y="218949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Herz 10"/>
          <p:cNvSpPr/>
          <p:nvPr/>
        </p:nvSpPr>
        <p:spPr>
          <a:xfrm>
            <a:off x="4134801" y="235319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Herz 11"/>
          <p:cNvSpPr/>
          <p:nvPr/>
        </p:nvSpPr>
        <p:spPr>
          <a:xfrm>
            <a:off x="3547894" y="235319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Herz 12"/>
          <p:cNvSpPr/>
          <p:nvPr/>
        </p:nvSpPr>
        <p:spPr>
          <a:xfrm>
            <a:off x="3837041" y="211900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Herz 13"/>
          <p:cNvSpPr/>
          <p:nvPr/>
        </p:nvSpPr>
        <p:spPr>
          <a:xfrm>
            <a:off x="3272479" y="2573513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rz 14"/>
          <p:cNvSpPr/>
          <p:nvPr/>
        </p:nvSpPr>
        <p:spPr>
          <a:xfrm>
            <a:off x="3975568" y="219665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rz 15"/>
          <p:cNvSpPr/>
          <p:nvPr/>
        </p:nvSpPr>
        <p:spPr>
          <a:xfrm>
            <a:off x="3742108" y="277755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Herz 16"/>
          <p:cNvSpPr/>
          <p:nvPr/>
        </p:nvSpPr>
        <p:spPr>
          <a:xfrm>
            <a:off x="3953817" y="250483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Herz 17"/>
          <p:cNvSpPr/>
          <p:nvPr/>
        </p:nvSpPr>
        <p:spPr>
          <a:xfrm>
            <a:off x="4297237" y="2380258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Herz 18"/>
          <p:cNvSpPr/>
          <p:nvPr/>
        </p:nvSpPr>
        <p:spPr>
          <a:xfrm>
            <a:off x="1947059" y="2169526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Herz 19"/>
          <p:cNvSpPr/>
          <p:nvPr/>
        </p:nvSpPr>
        <p:spPr>
          <a:xfrm>
            <a:off x="2339752" y="2509339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Herz 22"/>
          <p:cNvSpPr/>
          <p:nvPr/>
        </p:nvSpPr>
        <p:spPr>
          <a:xfrm>
            <a:off x="1541137" y="2248681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Herz 24"/>
          <p:cNvSpPr/>
          <p:nvPr/>
        </p:nvSpPr>
        <p:spPr>
          <a:xfrm>
            <a:off x="1931697" y="241238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Herz 25"/>
          <p:cNvSpPr/>
          <p:nvPr/>
        </p:nvSpPr>
        <p:spPr>
          <a:xfrm>
            <a:off x="1344790" y="2412381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Herz 28"/>
          <p:cNvSpPr/>
          <p:nvPr/>
        </p:nvSpPr>
        <p:spPr>
          <a:xfrm>
            <a:off x="2339752" y="2852936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Herz 29"/>
          <p:cNvSpPr/>
          <p:nvPr/>
        </p:nvSpPr>
        <p:spPr>
          <a:xfrm>
            <a:off x="2250105" y="220348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Herz 30"/>
          <p:cNvSpPr/>
          <p:nvPr/>
        </p:nvSpPr>
        <p:spPr>
          <a:xfrm>
            <a:off x="1148361" y="264321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Herz 31"/>
          <p:cNvSpPr/>
          <p:nvPr/>
        </p:nvSpPr>
        <p:spPr>
          <a:xfrm>
            <a:off x="1539004" y="283674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Herz 32"/>
          <p:cNvSpPr/>
          <p:nvPr/>
        </p:nvSpPr>
        <p:spPr>
          <a:xfrm>
            <a:off x="1750713" y="256402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Herz 33"/>
          <p:cNvSpPr/>
          <p:nvPr/>
        </p:nvSpPr>
        <p:spPr>
          <a:xfrm>
            <a:off x="1968811" y="291212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1115616" y="2079076"/>
            <a:ext cx="2051179" cy="3380903"/>
          </a:xfrm>
          <a:custGeom>
            <a:avLst/>
            <a:gdLst>
              <a:gd name="T0" fmla="*/ 878 w 882"/>
              <a:gd name="T1" fmla="*/ 366 h 1454"/>
              <a:gd name="T2" fmla="*/ 442 w 882"/>
              <a:gd name="T3" fmla="*/ 0 h 1454"/>
              <a:gd name="T4" fmla="*/ 0 w 882"/>
              <a:gd name="T5" fmla="*/ 442 h 1454"/>
              <a:gd name="T6" fmla="*/ 204 w 882"/>
              <a:gd name="T7" fmla="*/ 814 h 1454"/>
              <a:gd name="T8" fmla="*/ 882 w 882"/>
              <a:gd name="T9" fmla="*/ 1454 h 1454"/>
              <a:gd name="T10" fmla="*/ 882 w 882"/>
              <a:gd name="T11" fmla="*/ 368 h 1454"/>
              <a:gd name="T12" fmla="*/ 878 w 882"/>
              <a:gd name="T13" fmla="*/ 366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2" h="1454">
                <a:moveTo>
                  <a:pt x="878" y="366"/>
                </a:moveTo>
                <a:cubicBezTo>
                  <a:pt x="842" y="158"/>
                  <a:pt x="660" y="0"/>
                  <a:pt x="442" y="0"/>
                </a:cubicBezTo>
                <a:cubicBezTo>
                  <a:pt x="198" y="0"/>
                  <a:pt x="0" y="198"/>
                  <a:pt x="0" y="442"/>
                </a:cubicBezTo>
                <a:cubicBezTo>
                  <a:pt x="0" y="598"/>
                  <a:pt x="81" y="735"/>
                  <a:pt x="204" y="814"/>
                </a:cubicBezTo>
                <a:cubicBezTo>
                  <a:pt x="549" y="1081"/>
                  <a:pt x="850" y="1417"/>
                  <a:pt x="882" y="1454"/>
                </a:cubicBezTo>
                <a:cubicBezTo>
                  <a:pt x="882" y="368"/>
                  <a:pt x="882" y="368"/>
                  <a:pt x="882" y="368"/>
                </a:cubicBezTo>
                <a:lnTo>
                  <a:pt x="878" y="366"/>
                </a:lnTo>
                <a:close/>
              </a:path>
            </a:pathLst>
          </a:custGeom>
          <a:gradFill flip="none" rotWithShape="1">
            <a:gsLst>
              <a:gs pos="100000">
                <a:srgbClr val="C00000">
                  <a:lumMod val="70000"/>
                </a:srgbClr>
              </a:gs>
              <a:gs pos="0">
                <a:srgbClr val="FF0000"/>
              </a:gs>
            </a:gsLst>
            <a:path path="circle">
              <a:fillToRect r="100000" b="100000"/>
            </a:path>
            <a:tileRect l="-100000" t="-100000"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3166334" y="2067642"/>
            <a:ext cx="1659663" cy="3391130"/>
          </a:xfrm>
          <a:custGeom>
            <a:avLst/>
            <a:gdLst>
              <a:gd name="T0" fmla="*/ 3 w 886"/>
              <a:gd name="T1" fmla="*/ 1454 h 1457"/>
              <a:gd name="T2" fmla="*/ 4 w 886"/>
              <a:gd name="T3" fmla="*/ 1457 h 1457"/>
              <a:gd name="T4" fmla="*/ 704 w 886"/>
              <a:gd name="T5" fmla="*/ 800 h 1457"/>
              <a:gd name="T6" fmla="*/ 719 w 886"/>
              <a:gd name="T7" fmla="*/ 788 h 1457"/>
              <a:gd name="T8" fmla="*/ 734 w 886"/>
              <a:gd name="T9" fmla="*/ 777 h 1457"/>
              <a:gd name="T10" fmla="*/ 735 w 886"/>
              <a:gd name="T11" fmla="*/ 775 h 1457"/>
              <a:gd name="T12" fmla="*/ 886 w 886"/>
              <a:gd name="T13" fmla="*/ 442 h 1457"/>
              <a:gd name="T14" fmla="*/ 444 w 886"/>
              <a:gd name="T15" fmla="*/ 0 h 1457"/>
              <a:gd name="T16" fmla="*/ 9 w 886"/>
              <a:gd name="T17" fmla="*/ 367 h 1457"/>
              <a:gd name="T18" fmla="*/ 3 w 886"/>
              <a:gd name="T19" fmla="*/ 369 h 1457"/>
              <a:gd name="T20" fmla="*/ 0 w 886"/>
              <a:gd name="T21" fmla="*/ 368 h 1457"/>
              <a:gd name="T22" fmla="*/ 0 w 886"/>
              <a:gd name="T23" fmla="*/ 1454 h 1457"/>
              <a:gd name="T24" fmla="*/ 3 w 886"/>
              <a:gd name="T25" fmla="*/ 1457 h 1457"/>
              <a:gd name="T26" fmla="*/ 3 w 886"/>
              <a:gd name="T27" fmla="*/ 1454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86" h="1457">
                <a:moveTo>
                  <a:pt x="3" y="1454"/>
                </a:moveTo>
                <a:cubicBezTo>
                  <a:pt x="4" y="1457"/>
                  <a:pt x="4" y="1457"/>
                  <a:pt x="4" y="1457"/>
                </a:cubicBezTo>
                <a:cubicBezTo>
                  <a:pt x="4" y="1457"/>
                  <a:pt x="330" y="1085"/>
                  <a:pt x="704" y="800"/>
                </a:cubicBezTo>
                <a:cubicBezTo>
                  <a:pt x="709" y="796"/>
                  <a:pt x="714" y="792"/>
                  <a:pt x="719" y="788"/>
                </a:cubicBezTo>
                <a:cubicBezTo>
                  <a:pt x="724" y="784"/>
                  <a:pt x="729" y="781"/>
                  <a:pt x="734" y="777"/>
                </a:cubicBezTo>
                <a:cubicBezTo>
                  <a:pt x="734" y="776"/>
                  <a:pt x="735" y="776"/>
                  <a:pt x="735" y="775"/>
                </a:cubicBezTo>
                <a:cubicBezTo>
                  <a:pt x="828" y="694"/>
                  <a:pt x="886" y="575"/>
                  <a:pt x="886" y="442"/>
                </a:cubicBezTo>
                <a:cubicBezTo>
                  <a:pt x="886" y="198"/>
                  <a:pt x="688" y="0"/>
                  <a:pt x="444" y="0"/>
                </a:cubicBezTo>
                <a:cubicBezTo>
                  <a:pt x="226" y="0"/>
                  <a:pt x="44" y="158"/>
                  <a:pt x="9" y="367"/>
                </a:cubicBezTo>
                <a:cubicBezTo>
                  <a:pt x="3" y="369"/>
                  <a:pt x="3" y="369"/>
                  <a:pt x="3" y="369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1454"/>
                  <a:pt x="0" y="1454"/>
                  <a:pt x="0" y="1454"/>
                </a:cubicBezTo>
                <a:cubicBezTo>
                  <a:pt x="2" y="1456"/>
                  <a:pt x="3" y="1457"/>
                  <a:pt x="3" y="1457"/>
                </a:cubicBezTo>
                <a:lnTo>
                  <a:pt x="3" y="1454"/>
                </a:lnTo>
                <a:close/>
              </a:path>
            </a:pathLst>
          </a:custGeom>
          <a:gradFill flip="none" rotWithShape="1">
            <a:gsLst>
              <a:gs pos="100000">
                <a:srgbClr val="C00000"/>
              </a:gs>
              <a:gs pos="0">
                <a:srgbClr val="FFFFFF"/>
              </a:gs>
              <a:gs pos="42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  <a:ln w="1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416065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7" presetClass="exit" presetSubtype="0" repeatCount="indefinite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7" presetClass="exit" presetSubtype="0" repeatCount="indefinite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7" presetClass="exit" presetSubtype="0" repeatCount="indefinite" fill="hold" grpId="0" nodeType="withEffect">
                                  <p:stCondLst>
                                    <p:cond delay="4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xit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7" presetClass="exit" presetSubtype="0" repeatCount="indefinite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7" presetClass="exit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7" presetClass="exit" presetSubtype="0" repeatCount="indefinite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7" presetClass="exit" presetSubtype="0" repeatCount="indefinite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7" presetClass="exit" presetSubtype="0" repeatCount="indefinite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7" presetClass="exit" presetSubtype="0" repeatCount="indefinite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7" presetClass="exit" presetSubtype="0" repeatCount="indefinite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7" presetClass="exit" presetSubtype="0" repeatCount="indefinite" fill="hold" grpId="0" nodeType="withEffect">
                                  <p:stCondLst>
                                    <p:cond delay="4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7" presetClass="exit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7" presetClass="exit" presetSubtype="0" repeatCount="indefinite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7" presetClass="exit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7" presetClass="exit" presetSubtype="0" repeatCount="indefinite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7" presetClass="exit" presetSubtype="0" repeatCount="indefinite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7" presetClass="exit" presetSubtype="0" repeatCount="indefinite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88000">
                <a:srgbClr val="FF4F68"/>
              </a:gs>
              <a:gs pos="0">
                <a:srgbClr val="FF899A">
                  <a:lumMod val="87000"/>
                  <a:lumOff val="1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lt1"/>
              </a:solidFill>
            </a:endParaRP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4059238" y="5870575"/>
            <a:ext cx="300038" cy="3000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3646488" y="5518150"/>
            <a:ext cx="412750" cy="4159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351338" y="6124575"/>
            <a:ext cx="184150" cy="1809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3219450" y="5146675"/>
            <a:ext cx="473075" cy="4714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2619375" y="4708525"/>
            <a:ext cx="577850" cy="5762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2239963" y="4411663"/>
            <a:ext cx="417513" cy="4159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2005013" y="4130675"/>
            <a:ext cx="328613" cy="33020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1741488" y="3946525"/>
            <a:ext cx="233363" cy="2365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1490663" y="3662363"/>
            <a:ext cx="266700" cy="2619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1265238" y="3327400"/>
            <a:ext cx="261938" cy="26670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1044575" y="2919413"/>
            <a:ext cx="352425" cy="3524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819150" y="2255838"/>
            <a:ext cx="566738" cy="56515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887413" y="1974850"/>
            <a:ext cx="220663" cy="2206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965200" y="1562100"/>
            <a:ext cx="285750" cy="2841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1141413" y="1322388"/>
            <a:ext cx="157163" cy="1603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1287463" y="1108075"/>
            <a:ext cx="158750" cy="1571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1479550" y="819150"/>
            <a:ext cx="333375" cy="3333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1831975" y="549275"/>
            <a:ext cx="471488" cy="4730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2382838" y="552450"/>
            <a:ext cx="311150" cy="31591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3092450" y="755650"/>
            <a:ext cx="314325" cy="31115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2817813" y="650875"/>
            <a:ext cx="214313" cy="2174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3387725" y="909638"/>
            <a:ext cx="558800" cy="55880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3838575" y="1366838"/>
            <a:ext cx="396875" cy="3968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9"/>
          <p:cNvSpPr>
            <a:spLocks noChangeArrowheads="1"/>
          </p:cNvSpPr>
          <p:nvPr/>
        </p:nvSpPr>
        <p:spPr bwMode="auto">
          <a:xfrm>
            <a:off x="4130675" y="1768475"/>
            <a:ext cx="284163" cy="2841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30"/>
          <p:cNvSpPr>
            <a:spLocks noChangeArrowheads="1"/>
          </p:cNvSpPr>
          <p:nvPr/>
        </p:nvSpPr>
        <p:spPr bwMode="auto">
          <a:xfrm>
            <a:off x="4292600" y="2068513"/>
            <a:ext cx="471488" cy="4714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1"/>
          <p:cNvSpPr>
            <a:spLocks noChangeArrowheads="1"/>
          </p:cNvSpPr>
          <p:nvPr/>
        </p:nvSpPr>
        <p:spPr bwMode="auto">
          <a:xfrm>
            <a:off x="4667250" y="1906588"/>
            <a:ext cx="190500" cy="1920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2"/>
          <p:cNvSpPr>
            <a:spLocks noChangeArrowheads="1"/>
          </p:cNvSpPr>
          <p:nvPr/>
        </p:nvSpPr>
        <p:spPr bwMode="auto">
          <a:xfrm>
            <a:off x="4786313" y="1636713"/>
            <a:ext cx="255588" cy="2555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4970463" y="1209675"/>
            <a:ext cx="385763" cy="3857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5326063" y="830263"/>
            <a:ext cx="473075" cy="4730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5840413" y="717550"/>
            <a:ext cx="222250" cy="2254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6132513" y="646113"/>
            <a:ext cx="222250" cy="2254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6448425" y="609600"/>
            <a:ext cx="225425" cy="2206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8"/>
          <p:cNvSpPr>
            <a:spLocks noChangeArrowheads="1"/>
          </p:cNvSpPr>
          <p:nvPr/>
        </p:nvSpPr>
        <p:spPr bwMode="auto">
          <a:xfrm>
            <a:off x="7161213" y="763588"/>
            <a:ext cx="220663" cy="2238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9"/>
          <p:cNvSpPr>
            <a:spLocks noChangeArrowheads="1"/>
          </p:cNvSpPr>
          <p:nvPr/>
        </p:nvSpPr>
        <p:spPr bwMode="auto">
          <a:xfrm>
            <a:off x="6751638" y="601663"/>
            <a:ext cx="315913" cy="31591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40"/>
          <p:cNvSpPr>
            <a:spLocks noChangeArrowheads="1"/>
          </p:cNvSpPr>
          <p:nvPr/>
        </p:nvSpPr>
        <p:spPr bwMode="auto">
          <a:xfrm>
            <a:off x="7426325" y="935038"/>
            <a:ext cx="173038" cy="17621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1"/>
          <p:cNvSpPr>
            <a:spLocks noChangeArrowheads="1"/>
          </p:cNvSpPr>
          <p:nvPr/>
        </p:nvSpPr>
        <p:spPr bwMode="auto">
          <a:xfrm>
            <a:off x="7626350" y="1096963"/>
            <a:ext cx="223838" cy="2254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42"/>
          <p:cNvSpPr>
            <a:spLocks noChangeArrowheads="1"/>
          </p:cNvSpPr>
          <p:nvPr/>
        </p:nvSpPr>
        <p:spPr bwMode="auto">
          <a:xfrm>
            <a:off x="7772400" y="1336675"/>
            <a:ext cx="314325" cy="3190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43"/>
          <p:cNvSpPr>
            <a:spLocks noChangeArrowheads="1"/>
          </p:cNvSpPr>
          <p:nvPr/>
        </p:nvSpPr>
        <p:spPr bwMode="auto">
          <a:xfrm>
            <a:off x="7861300" y="1704975"/>
            <a:ext cx="382588" cy="38100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44"/>
          <p:cNvSpPr>
            <a:spLocks noChangeArrowheads="1"/>
          </p:cNvSpPr>
          <p:nvPr/>
        </p:nvSpPr>
        <p:spPr bwMode="auto">
          <a:xfrm>
            <a:off x="7764463" y="2713038"/>
            <a:ext cx="382588" cy="38258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45"/>
          <p:cNvSpPr>
            <a:spLocks noChangeArrowheads="1"/>
          </p:cNvSpPr>
          <p:nvPr/>
        </p:nvSpPr>
        <p:spPr bwMode="auto">
          <a:xfrm>
            <a:off x="7847013" y="2165350"/>
            <a:ext cx="473075" cy="4730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46"/>
          <p:cNvSpPr>
            <a:spLocks noChangeArrowheads="1"/>
          </p:cNvSpPr>
          <p:nvPr/>
        </p:nvSpPr>
        <p:spPr bwMode="auto">
          <a:xfrm>
            <a:off x="7321550" y="3406775"/>
            <a:ext cx="473075" cy="4730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Oval 47"/>
          <p:cNvSpPr>
            <a:spLocks noChangeArrowheads="1"/>
          </p:cNvSpPr>
          <p:nvPr/>
        </p:nvSpPr>
        <p:spPr bwMode="auto">
          <a:xfrm>
            <a:off x="7696200" y="3151188"/>
            <a:ext cx="266700" cy="266700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8"/>
          <p:cNvSpPr>
            <a:spLocks noChangeArrowheads="1"/>
          </p:cNvSpPr>
          <p:nvPr/>
        </p:nvSpPr>
        <p:spPr bwMode="auto">
          <a:xfrm>
            <a:off x="7227888" y="3902075"/>
            <a:ext cx="203200" cy="20637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9"/>
          <p:cNvSpPr>
            <a:spLocks noChangeArrowheads="1"/>
          </p:cNvSpPr>
          <p:nvPr/>
        </p:nvSpPr>
        <p:spPr bwMode="auto">
          <a:xfrm>
            <a:off x="6985000" y="4114800"/>
            <a:ext cx="288925" cy="288925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50"/>
          <p:cNvSpPr>
            <a:spLocks noChangeArrowheads="1"/>
          </p:cNvSpPr>
          <p:nvPr/>
        </p:nvSpPr>
        <p:spPr bwMode="auto">
          <a:xfrm>
            <a:off x="6646863" y="4367213"/>
            <a:ext cx="385763" cy="385763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51"/>
          <p:cNvSpPr>
            <a:spLocks noChangeArrowheads="1"/>
          </p:cNvSpPr>
          <p:nvPr/>
        </p:nvSpPr>
        <p:spPr bwMode="auto">
          <a:xfrm>
            <a:off x="6140450" y="4640263"/>
            <a:ext cx="588963" cy="592138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Textfeld 51"/>
          <p:cNvSpPr txBox="1"/>
          <p:nvPr/>
        </p:nvSpPr>
        <p:spPr>
          <a:xfrm>
            <a:off x="1604910" y="2519958"/>
            <a:ext cx="58849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545454"/>
                </a:solidFill>
                <a:latin typeface="Vladimir Script" panose="03050402040407070305" pitchFamily="66" charset="0"/>
              </a:rPr>
              <a:t>Happy Valentine‘s Day</a:t>
            </a:r>
            <a:endParaRPr lang="en-US" sz="5400" dirty="0">
              <a:solidFill>
                <a:srgbClr val="545454"/>
              </a:solidFill>
              <a:latin typeface="Vladimir Script" panose="03050402040407070305" pitchFamily="66" charset="0"/>
            </a:endParaRPr>
          </a:p>
        </p:txBody>
      </p:sp>
      <p:sp>
        <p:nvSpPr>
          <p:cNvPr id="53" name="Rechteck 52"/>
          <p:cNvSpPr/>
          <p:nvPr/>
        </p:nvSpPr>
        <p:spPr>
          <a:xfrm rot="841">
            <a:off x="2462464" y="3483812"/>
            <a:ext cx="44470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noProof="1">
                <a:solidFill>
                  <a:srgbClr val="545454"/>
                </a:solidFill>
                <a:latin typeface="Vladimir Script" panose="03050402040407070305" pitchFamily="66" charset="0"/>
              </a:rPr>
              <a:t>e</a:t>
            </a:r>
            <a:r>
              <a:rPr lang="en-US" sz="3600" noProof="1" smtClean="0">
                <a:solidFill>
                  <a:srgbClr val="545454"/>
                </a:solidFill>
                <a:latin typeface="Vladimir Script" panose="03050402040407070305" pitchFamily="66" charset="0"/>
              </a:rPr>
              <a:t>nter your love message here</a:t>
            </a:r>
            <a:r>
              <a:rPr lang="en-US" sz="3600" noProof="1">
                <a:solidFill>
                  <a:srgbClr val="545454"/>
                </a:solidFill>
                <a:latin typeface="Vladimir Script" panose="03050402040407070305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3246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3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4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7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8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9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0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1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2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4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5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6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6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88000">
                <a:srgbClr val="FF4F68"/>
              </a:gs>
              <a:gs pos="0">
                <a:srgbClr val="FF899A">
                  <a:lumMod val="87000"/>
                  <a:lumOff val="1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lt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26178" y="561975"/>
            <a:ext cx="8894022" cy="6772275"/>
          </a:xfrm>
          <a:custGeom>
            <a:avLst/>
            <a:gdLst>
              <a:gd name="connsiteX0" fmla="*/ 0 w 8303472"/>
              <a:gd name="connsiteY0" fmla="*/ 0 h 5705475"/>
              <a:gd name="connsiteX1" fmla="*/ 8303472 w 8303472"/>
              <a:gd name="connsiteY1" fmla="*/ 0 h 5705475"/>
              <a:gd name="connsiteX2" fmla="*/ 8303472 w 8303472"/>
              <a:gd name="connsiteY2" fmla="*/ 5705475 h 5705475"/>
              <a:gd name="connsiteX3" fmla="*/ 0 w 8303472"/>
              <a:gd name="connsiteY3" fmla="*/ 5705475 h 5705475"/>
              <a:gd name="connsiteX4" fmla="*/ 0 w 8303472"/>
              <a:gd name="connsiteY4" fmla="*/ 0 h 5705475"/>
              <a:gd name="connsiteX0" fmla="*/ 0 w 8303472"/>
              <a:gd name="connsiteY0" fmla="*/ 1495425 h 7200900"/>
              <a:gd name="connsiteX1" fmla="*/ 7084272 w 8303472"/>
              <a:gd name="connsiteY1" fmla="*/ 0 h 7200900"/>
              <a:gd name="connsiteX2" fmla="*/ 8303472 w 8303472"/>
              <a:gd name="connsiteY2" fmla="*/ 7200900 h 7200900"/>
              <a:gd name="connsiteX3" fmla="*/ 0 w 8303472"/>
              <a:gd name="connsiteY3" fmla="*/ 7200900 h 7200900"/>
              <a:gd name="connsiteX4" fmla="*/ 0 w 8303472"/>
              <a:gd name="connsiteY4" fmla="*/ 1495425 h 7200900"/>
              <a:gd name="connsiteX0" fmla="*/ 0 w 8894022"/>
              <a:gd name="connsiteY0" fmla="*/ 1495425 h 7200900"/>
              <a:gd name="connsiteX1" fmla="*/ 7084272 w 8894022"/>
              <a:gd name="connsiteY1" fmla="*/ 0 h 7200900"/>
              <a:gd name="connsiteX2" fmla="*/ 8894022 w 8894022"/>
              <a:gd name="connsiteY2" fmla="*/ 7067550 h 7200900"/>
              <a:gd name="connsiteX3" fmla="*/ 0 w 8894022"/>
              <a:gd name="connsiteY3" fmla="*/ 7200900 h 7200900"/>
              <a:gd name="connsiteX4" fmla="*/ 0 w 8894022"/>
              <a:gd name="connsiteY4" fmla="*/ 1495425 h 7200900"/>
              <a:gd name="connsiteX0" fmla="*/ 0 w 8894022"/>
              <a:gd name="connsiteY0" fmla="*/ 1495425 h 7200900"/>
              <a:gd name="connsiteX1" fmla="*/ 7084272 w 8894022"/>
              <a:gd name="connsiteY1" fmla="*/ 0 h 7200900"/>
              <a:gd name="connsiteX2" fmla="*/ 8894022 w 8894022"/>
              <a:gd name="connsiteY2" fmla="*/ 7067550 h 7200900"/>
              <a:gd name="connsiteX3" fmla="*/ 1428750 w 8894022"/>
              <a:gd name="connsiteY3" fmla="*/ 7200900 h 7200900"/>
              <a:gd name="connsiteX4" fmla="*/ 0 w 8894022"/>
              <a:gd name="connsiteY4" fmla="*/ 1495425 h 7200900"/>
              <a:gd name="connsiteX0" fmla="*/ 0 w 8894022"/>
              <a:gd name="connsiteY0" fmla="*/ 1495425 h 7181850"/>
              <a:gd name="connsiteX1" fmla="*/ 7084272 w 8894022"/>
              <a:gd name="connsiteY1" fmla="*/ 0 h 7181850"/>
              <a:gd name="connsiteX2" fmla="*/ 8894022 w 8894022"/>
              <a:gd name="connsiteY2" fmla="*/ 7067550 h 7181850"/>
              <a:gd name="connsiteX3" fmla="*/ 1304925 w 8894022"/>
              <a:gd name="connsiteY3" fmla="*/ 7181850 h 7181850"/>
              <a:gd name="connsiteX4" fmla="*/ 0 w 8894022"/>
              <a:gd name="connsiteY4" fmla="*/ 1495425 h 7181850"/>
              <a:gd name="connsiteX0" fmla="*/ 0 w 8894022"/>
              <a:gd name="connsiteY0" fmla="*/ 1495425 h 7181850"/>
              <a:gd name="connsiteX1" fmla="*/ 6093672 w 8894022"/>
              <a:gd name="connsiteY1" fmla="*/ 219075 h 7181850"/>
              <a:gd name="connsiteX2" fmla="*/ 7084272 w 8894022"/>
              <a:gd name="connsiteY2" fmla="*/ 0 h 7181850"/>
              <a:gd name="connsiteX3" fmla="*/ 8894022 w 8894022"/>
              <a:gd name="connsiteY3" fmla="*/ 7067550 h 7181850"/>
              <a:gd name="connsiteX4" fmla="*/ 1304925 w 8894022"/>
              <a:gd name="connsiteY4" fmla="*/ 7181850 h 7181850"/>
              <a:gd name="connsiteX5" fmla="*/ 0 w 8894022"/>
              <a:gd name="connsiteY5" fmla="*/ 1495425 h 7181850"/>
              <a:gd name="connsiteX0" fmla="*/ 0 w 8894022"/>
              <a:gd name="connsiteY0" fmla="*/ 1495425 h 7181850"/>
              <a:gd name="connsiteX1" fmla="*/ 6093672 w 8894022"/>
              <a:gd name="connsiteY1" fmla="*/ 219075 h 7181850"/>
              <a:gd name="connsiteX2" fmla="*/ 7084272 w 8894022"/>
              <a:gd name="connsiteY2" fmla="*/ 0 h 7181850"/>
              <a:gd name="connsiteX3" fmla="*/ 7303347 w 8894022"/>
              <a:gd name="connsiteY3" fmla="*/ 914400 h 7181850"/>
              <a:gd name="connsiteX4" fmla="*/ 8894022 w 8894022"/>
              <a:gd name="connsiteY4" fmla="*/ 7067550 h 7181850"/>
              <a:gd name="connsiteX5" fmla="*/ 1304925 w 8894022"/>
              <a:gd name="connsiteY5" fmla="*/ 7181850 h 7181850"/>
              <a:gd name="connsiteX6" fmla="*/ 0 w 8894022"/>
              <a:gd name="connsiteY6" fmla="*/ 1495425 h 7181850"/>
              <a:gd name="connsiteX0" fmla="*/ 0 w 8894022"/>
              <a:gd name="connsiteY0" fmla="*/ 1276350 h 6962775"/>
              <a:gd name="connsiteX1" fmla="*/ 6093672 w 8894022"/>
              <a:gd name="connsiteY1" fmla="*/ 0 h 6962775"/>
              <a:gd name="connsiteX2" fmla="*/ 7303347 w 8894022"/>
              <a:gd name="connsiteY2" fmla="*/ 695325 h 6962775"/>
              <a:gd name="connsiteX3" fmla="*/ 8894022 w 8894022"/>
              <a:gd name="connsiteY3" fmla="*/ 6848475 h 6962775"/>
              <a:gd name="connsiteX4" fmla="*/ 1304925 w 8894022"/>
              <a:gd name="connsiteY4" fmla="*/ 6962775 h 6962775"/>
              <a:gd name="connsiteX5" fmla="*/ 0 w 8894022"/>
              <a:gd name="connsiteY5" fmla="*/ 1276350 h 6962775"/>
              <a:gd name="connsiteX0" fmla="*/ 0 w 8894022"/>
              <a:gd name="connsiteY0" fmla="*/ 1085850 h 6772275"/>
              <a:gd name="connsiteX1" fmla="*/ 5160222 w 8894022"/>
              <a:gd name="connsiteY1" fmla="*/ 0 h 6772275"/>
              <a:gd name="connsiteX2" fmla="*/ 7303347 w 8894022"/>
              <a:gd name="connsiteY2" fmla="*/ 504825 h 6772275"/>
              <a:gd name="connsiteX3" fmla="*/ 8894022 w 8894022"/>
              <a:gd name="connsiteY3" fmla="*/ 6657975 h 6772275"/>
              <a:gd name="connsiteX4" fmla="*/ 1304925 w 8894022"/>
              <a:gd name="connsiteY4" fmla="*/ 6772275 h 6772275"/>
              <a:gd name="connsiteX5" fmla="*/ 0 w 8894022"/>
              <a:gd name="connsiteY5" fmla="*/ 1085850 h 677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94022" h="6772275">
                <a:moveTo>
                  <a:pt x="0" y="1085850"/>
                </a:moveTo>
                <a:lnTo>
                  <a:pt x="5160222" y="0"/>
                </a:lnTo>
                <a:lnTo>
                  <a:pt x="7303347" y="504825"/>
                </a:lnTo>
                <a:lnTo>
                  <a:pt x="8894022" y="6657975"/>
                </a:lnTo>
                <a:lnTo>
                  <a:pt x="1304925" y="6772275"/>
                </a:lnTo>
                <a:lnTo>
                  <a:pt x="0" y="10858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143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uppieren 7"/>
          <p:cNvGrpSpPr/>
          <p:nvPr/>
        </p:nvGrpSpPr>
        <p:grpSpPr>
          <a:xfrm rot="1224919">
            <a:off x="5423908" y="4270685"/>
            <a:ext cx="2705082" cy="1718610"/>
            <a:chOff x="1252538" y="1482725"/>
            <a:chExt cx="4035425" cy="2563813"/>
          </a:xfrm>
          <a:solidFill>
            <a:srgbClr val="CC0000">
              <a:alpha val="83000"/>
            </a:srgbClr>
          </a:solidFill>
        </p:grpSpPr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1252538" y="1482725"/>
              <a:ext cx="4035425" cy="1203325"/>
            </a:xfrm>
            <a:custGeom>
              <a:avLst/>
              <a:gdLst>
                <a:gd name="T0" fmla="*/ 1406 w 2836"/>
                <a:gd name="T1" fmla="*/ 93 h 846"/>
                <a:gd name="T2" fmla="*/ 1490 w 2836"/>
                <a:gd name="T3" fmla="*/ 177 h 846"/>
                <a:gd name="T4" fmla="*/ 1718 w 2836"/>
                <a:gd name="T5" fmla="*/ 49 h 846"/>
                <a:gd name="T6" fmla="*/ 1774 w 2836"/>
                <a:gd name="T7" fmla="*/ 53 h 846"/>
                <a:gd name="T8" fmla="*/ 1962 w 2836"/>
                <a:gd name="T9" fmla="*/ 137 h 846"/>
                <a:gd name="T10" fmla="*/ 1994 w 2836"/>
                <a:gd name="T11" fmla="*/ 161 h 846"/>
                <a:gd name="T12" fmla="*/ 2166 w 2836"/>
                <a:gd name="T13" fmla="*/ 237 h 846"/>
                <a:gd name="T14" fmla="*/ 2478 w 2836"/>
                <a:gd name="T15" fmla="*/ 465 h 846"/>
                <a:gd name="T16" fmla="*/ 2586 w 2836"/>
                <a:gd name="T17" fmla="*/ 521 h 846"/>
                <a:gd name="T18" fmla="*/ 2670 w 2836"/>
                <a:gd name="T19" fmla="*/ 585 h 846"/>
                <a:gd name="T20" fmla="*/ 2834 w 2836"/>
                <a:gd name="T21" fmla="*/ 781 h 846"/>
                <a:gd name="T22" fmla="*/ 2666 w 2836"/>
                <a:gd name="T23" fmla="*/ 753 h 846"/>
                <a:gd name="T24" fmla="*/ 2498 w 2836"/>
                <a:gd name="T25" fmla="*/ 685 h 846"/>
                <a:gd name="T26" fmla="*/ 2254 w 2836"/>
                <a:gd name="T27" fmla="*/ 741 h 846"/>
                <a:gd name="T28" fmla="*/ 2190 w 2836"/>
                <a:gd name="T29" fmla="*/ 725 h 846"/>
                <a:gd name="T30" fmla="*/ 2098 w 2836"/>
                <a:gd name="T31" fmla="*/ 545 h 846"/>
                <a:gd name="T32" fmla="*/ 2022 w 2836"/>
                <a:gd name="T33" fmla="*/ 661 h 846"/>
                <a:gd name="T34" fmla="*/ 1874 w 2836"/>
                <a:gd name="T35" fmla="*/ 537 h 846"/>
                <a:gd name="T36" fmla="*/ 1702 w 2836"/>
                <a:gd name="T37" fmla="*/ 537 h 846"/>
                <a:gd name="T38" fmla="*/ 1602 w 2836"/>
                <a:gd name="T39" fmla="*/ 681 h 846"/>
                <a:gd name="T40" fmla="*/ 1470 w 2836"/>
                <a:gd name="T41" fmla="*/ 577 h 846"/>
                <a:gd name="T42" fmla="*/ 1318 w 2836"/>
                <a:gd name="T43" fmla="*/ 769 h 846"/>
                <a:gd name="T44" fmla="*/ 1206 w 2836"/>
                <a:gd name="T45" fmla="*/ 577 h 846"/>
                <a:gd name="T46" fmla="*/ 1110 w 2836"/>
                <a:gd name="T47" fmla="*/ 645 h 846"/>
                <a:gd name="T48" fmla="*/ 938 w 2836"/>
                <a:gd name="T49" fmla="*/ 645 h 846"/>
                <a:gd name="T50" fmla="*/ 790 w 2836"/>
                <a:gd name="T51" fmla="*/ 561 h 846"/>
                <a:gd name="T52" fmla="*/ 694 w 2836"/>
                <a:gd name="T53" fmla="*/ 677 h 846"/>
                <a:gd name="T54" fmla="*/ 566 w 2836"/>
                <a:gd name="T55" fmla="*/ 705 h 846"/>
                <a:gd name="T56" fmla="*/ 442 w 2836"/>
                <a:gd name="T57" fmla="*/ 653 h 846"/>
                <a:gd name="T58" fmla="*/ 262 w 2836"/>
                <a:gd name="T59" fmla="*/ 713 h 846"/>
                <a:gd name="T60" fmla="*/ 30 w 2836"/>
                <a:gd name="T61" fmla="*/ 761 h 846"/>
                <a:gd name="T62" fmla="*/ 262 w 2836"/>
                <a:gd name="T63" fmla="*/ 501 h 846"/>
                <a:gd name="T64" fmla="*/ 574 w 2836"/>
                <a:gd name="T65" fmla="*/ 341 h 846"/>
                <a:gd name="T66" fmla="*/ 646 w 2836"/>
                <a:gd name="T67" fmla="*/ 269 h 846"/>
                <a:gd name="T68" fmla="*/ 718 w 2836"/>
                <a:gd name="T69" fmla="*/ 253 h 846"/>
                <a:gd name="T70" fmla="*/ 938 w 2836"/>
                <a:gd name="T71" fmla="*/ 117 h 846"/>
                <a:gd name="T72" fmla="*/ 1154 w 2836"/>
                <a:gd name="T73" fmla="*/ 77 h 846"/>
                <a:gd name="T74" fmla="*/ 1210 w 2836"/>
                <a:gd name="T75" fmla="*/ 61 h 846"/>
                <a:gd name="T76" fmla="*/ 1186 w 2836"/>
                <a:gd name="T77" fmla="*/ 177 h 846"/>
                <a:gd name="T78" fmla="*/ 1186 w 2836"/>
                <a:gd name="T79" fmla="*/ 177 h 846"/>
                <a:gd name="T80" fmla="*/ 602 w 2836"/>
                <a:gd name="T81" fmla="*/ 513 h 846"/>
                <a:gd name="T82" fmla="*/ 1334 w 2836"/>
                <a:gd name="T83" fmla="*/ 641 h 846"/>
                <a:gd name="T84" fmla="*/ 1334 w 2836"/>
                <a:gd name="T85" fmla="*/ 641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36" h="846">
                  <a:moveTo>
                    <a:pt x="1382" y="145"/>
                  </a:moveTo>
                  <a:cubicBezTo>
                    <a:pt x="1395" y="133"/>
                    <a:pt x="1385" y="97"/>
                    <a:pt x="1406" y="93"/>
                  </a:cubicBezTo>
                  <a:cubicBezTo>
                    <a:pt x="1439" y="105"/>
                    <a:pt x="1438" y="152"/>
                    <a:pt x="1486" y="149"/>
                  </a:cubicBezTo>
                  <a:cubicBezTo>
                    <a:pt x="1487" y="158"/>
                    <a:pt x="1492" y="164"/>
                    <a:pt x="1490" y="177"/>
                  </a:cubicBezTo>
                  <a:cubicBezTo>
                    <a:pt x="1537" y="158"/>
                    <a:pt x="1541" y="97"/>
                    <a:pt x="1578" y="69"/>
                  </a:cubicBezTo>
                  <a:cubicBezTo>
                    <a:pt x="1636" y="91"/>
                    <a:pt x="1660" y="27"/>
                    <a:pt x="1718" y="49"/>
                  </a:cubicBezTo>
                  <a:cubicBezTo>
                    <a:pt x="1730" y="92"/>
                    <a:pt x="1687" y="100"/>
                    <a:pt x="1698" y="129"/>
                  </a:cubicBezTo>
                  <a:cubicBezTo>
                    <a:pt x="1739" y="121"/>
                    <a:pt x="1731" y="51"/>
                    <a:pt x="1774" y="53"/>
                  </a:cubicBezTo>
                  <a:cubicBezTo>
                    <a:pt x="1800" y="54"/>
                    <a:pt x="1802" y="80"/>
                    <a:pt x="1818" y="101"/>
                  </a:cubicBezTo>
                  <a:cubicBezTo>
                    <a:pt x="1869" y="79"/>
                    <a:pt x="1930" y="113"/>
                    <a:pt x="1962" y="137"/>
                  </a:cubicBezTo>
                  <a:cubicBezTo>
                    <a:pt x="1952" y="178"/>
                    <a:pt x="1925" y="202"/>
                    <a:pt x="1918" y="245"/>
                  </a:cubicBezTo>
                  <a:cubicBezTo>
                    <a:pt x="1958" y="233"/>
                    <a:pt x="1951" y="171"/>
                    <a:pt x="1994" y="161"/>
                  </a:cubicBezTo>
                  <a:cubicBezTo>
                    <a:pt x="2032" y="152"/>
                    <a:pt x="2123" y="192"/>
                    <a:pt x="2118" y="241"/>
                  </a:cubicBezTo>
                  <a:cubicBezTo>
                    <a:pt x="2138" y="244"/>
                    <a:pt x="2146" y="234"/>
                    <a:pt x="2166" y="237"/>
                  </a:cubicBezTo>
                  <a:cubicBezTo>
                    <a:pt x="2242" y="296"/>
                    <a:pt x="2346" y="327"/>
                    <a:pt x="2410" y="397"/>
                  </a:cubicBezTo>
                  <a:cubicBezTo>
                    <a:pt x="2457" y="396"/>
                    <a:pt x="2467" y="431"/>
                    <a:pt x="2478" y="465"/>
                  </a:cubicBezTo>
                  <a:cubicBezTo>
                    <a:pt x="2497" y="465"/>
                    <a:pt x="2515" y="465"/>
                    <a:pt x="2534" y="465"/>
                  </a:cubicBezTo>
                  <a:cubicBezTo>
                    <a:pt x="2534" y="498"/>
                    <a:pt x="2566" y="501"/>
                    <a:pt x="2586" y="521"/>
                  </a:cubicBezTo>
                  <a:cubicBezTo>
                    <a:pt x="2601" y="535"/>
                    <a:pt x="2604" y="557"/>
                    <a:pt x="2614" y="565"/>
                  </a:cubicBezTo>
                  <a:cubicBezTo>
                    <a:pt x="2629" y="576"/>
                    <a:pt x="2652" y="576"/>
                    <a:pt x="2670" y="585"/>
                  </a:cubicBezTo>
                  <a:cubicBezTo>
                    <a:pt x="2685" y="593"/>
                    <a:pt x="2696" y="607"/>
                    <a:pt x="2710" y="617"/>
                  </a:cubicBezTo>
                  <a:cubicBezTo>
                    <a:pt x="2766" y="660"/>
                    <a:pt x="2836" y="688"/>
                    <a:pt x="2834" y="781"/>
                  </a:cubicBezTo>
                  <a:cubicBezTo>
                    <a:pt x="2792" y="793"/>
                    <a:pt x="2757" y="802"/>
                    <a:pt x="2714" y="785"/>
                  </a:cubicBezTo>
                  <a:cubicBezTo>
                    <a:pt x="2695" y="777"/>
                    <a:pt x="2683" y="757"/>
                    <a:pt x="2666" y="753"/>
                  </a:cubicBezTo>
                  <a:cubicBezTo>
                    <a:pt x="2602" y="738"/>
                    <a:pt x="2538" y="769"/>
                    <a:pt x="2474" y="745"/>
                  </a:cubicBezTo>
                  <a:cubicBezTo>
                    <a:pt x="2468" y="711"/>
                    <a:pt x="2497" y="712"/>
                    <a:pt x="2498" y="685"/>
                  </a:cubicBezTo>
                  <a:cubicBezTo>
                    <a:pt x="2449" y="703"/>
                    <a:pt x="2438" y="758"/>
                    <a:pt x="2386" y="765"/>
                  </a:cubicBezTo>
                  <a:cubicBezTo>
                    <a:pt x="2341" y="771"/>
                    <a:pt x="2313" y="730"/>
                    <a:pt x="2254" y="741"/>
                  </a:cubicBezTo>
                  <a:cubicBezTo>
                    <a:pt x="2245" y="731"/>
                    <a:pt x="2239" y="718"/>
                    <a:pt x="2242" y="697"/>
                  </a:cubicBezTo>
                  <a:cubicBezTo>
                    <a:pt x="2222" y="693"/>
                    <a:pt x="2215" y="718"/>
                    <a:pt x="2190" y="725"/>
                  </a:cubicBezTo>
                  <a:cubicBezTo>
                    <a:pt x="2145" y="737"/>
                    <a:pt x="2064" y="718"/>
                    <a:pt x="2054" y="685"/>
                  </a:cubicBezTo>
                  <a:cubicBezTo>
                    <a:pt x="2037" y="628"/>
                    <a:pt x="2093" y="596"/>
                    <a:pt x="2098" y="545"/>
                  </a:cubicBezTo>
                  <a:cubicBezTo>
                    <a:pt x="2078" y="556"/>
                    <a:pt x="2054" y="581"/>
                    <a:pt x="2042" y="605"/>
                  </a:cubicBezTo>
                  <a:cubicBezTo>
                    <a:pt x="2033" y="624"/>
                    <a:pt x="2035" y="646"/>
                    <a:pt x="2022" y="661"/>
                  </a:cubicBezTo>
                  <a:cubicBezTo>
                    <a:pt x="1990" y="699"/>
                    <a:pt x="1942" y="695"/>
                    <a:pt x="1870" y="705"/>
                  </a:cubicBezTo>
                  <a:cubicBezTo>
                    <a:pt x="1874" y="652"/>
                    <a:pt x="1881" y="588"/>
                    <a:pt x="1874" y="537"/>
                  </a:cubicBezTo>
                  <a:cubicBezTo>
                    <a:pt x="1842" y="628"/>
                    <a:pt x="1839" y="747"/>
                    <a:pt x="1698" y="729"/>
                  </a:cubicBezTo>
                  <a:cubicBezTo>
                    <a:pt x="1697" y="663"/>
                    <a:pt x="1705" y="605"/>
                    <a:pt x="1702" y="537"/>
                  </a:cubicBezTo>
                  <a:cubicBezTo>
                    <a:pt x="1669" y="598"/>
                    <a:pt x="1703" y="727"/>
                    <a:pt x="1654" y="773"/>
                  </a:cubicBezTo>
                  <a:cubicBezTo>
                    <a:pt x="1607" y="772"/>
                    <a:pt x="1607" y="724"/>
                    <a:pt x="1602" y="681"/>
                  </a:cubicBezTo>
                  <a:cubicBezTo>
                    <a:pt x="1579" y="736"/>
                    <a:pt x="1581" y="818"/>
                    <a:pt x="1498" y="813"/>
                  </a:cubicBezTo>
                  <a:cubicBezTo>
                    <a:pt x="1466" y="757"/>
                    <a:pt x="1498" y="637"/>
                    <a:pt x="1470" y="577"/>
                  </a:cubicBezTo>
                  <a:cubicBezTo>
                    <a:pt x="1432" y="634"/>
                    <a:pt x="1463" y="759"/>
                    <a:pt x="1434" y="825"/>
                  </a:cubicBezTo>
                  <a:cubicBezTo>
                    <a:pt x="1383" y="846"/>
                    <a:pt x="1355" y="783"/>
                    <a:pt x="1318" y="769"/>
                  </a:cubicBezTo>
                  <a:cubicBezTo>
                    <a:pt x="1300" y="762"/>
                    <a:pt x="1282" y="768"/>
                    <a:pt x="1266" y="761"/>
                  </a:cubicBezTo>
                  <a:cubicBezTo>
                    <a:pt x="1206" y="734"/>
                    <a:pt x="1217" y="665"/>
                    <a:pt x="1206" y="577"/>
                  </a:cubicBezTo>
                  <a:cubicBezTo>
                    <a:pt x="1191" y="614"/>
                    <a:pt x="1199" y="674"/>
                    <a:pt x="1166" y="693"/>
                  </a:cubicBezTo>
                  <a:cubicBezTo>
                    <a:pt x="1137" y="687"/>
                    <a:pt x="1133" y="657"/>
                    <a:pt x="1110" y="645"/>
                  </a:cubicBezTo>
                  <a:cubicBezTo>
                    <a:pt x="1094" y="644"/>
                    <a:pt x="1084" y="667"/>
                    <a:pt x="1066" y="669"/>
                  </a:cubicBezTo>
                  <a:cubicBezTo>
                    <a:pt x="1034" y="673"/>
                    <a:pt x="988" y="640"/>
                    <a:pt x="938" y="645"/>
                  </a:cubicBezTo>
                  <a:cubicBezTo>
                    <a:pt x="911" y="648"/>
                    <a:pt x="865" y="671"/>
                    <a:pt x="842" y="661"/>
                  </a:cubicBezTo>
                  <a:cubicBezTo>
                    <a:pt x="801" y="643"/>
                    <a:pt x="821" y="583"/>
                    <a:pt x="790" y="561"/>
                  </a:cubicBezTo>
                  <a:cubicBezTo>
                    <a:pt x="771" y="591"/>
                    <a:pt x="798" y="648"/>
                    <a:pt x="786" y="685"/>
                  </a:cubicBezTo>
                  <a:cubicBezTo>
                    <a:pt x="755" y="705"/>
                    <a:pt x="712" y="708"/>
                    <a:pt x="694" y="677"/>
                  </a:cubicBezTo>
                  <a:cubicBezTo>
                    <a:pt x="678" y="649"/>
                    <a:pt x="693" y="599"/>
                    <a:pt x="662" y="585"/>
                  </a:cubicBezTo>
                  <a:cubicBezTo>
                    <a:pt x="671" y="665"/>
                    <a:pt x="635" y="777"/>
                    <a:pt x="566" y="705"/>
                  </a:cubicBezTo>
                  <a:cubicBezTo>
                    <a:pt x="549" y="712"/>
                    <a:pt x="552" y="739"/>
                    <a:pt x="530" y="741"/>
                  </a:cubicBezTo>
                  <a:cubicBezTo>
                    <a:pt x="490" y="723"/>
                    <a:pt x="483" y="671"/>
                    <a:pt x="442" y="653"/>
                  </a:cubicBezTo>
                  <a:cubicBezTo>
                    <a:pt x="419" y="667"/>
                    <a:pt x="428" y="713"/>
                    <a:pt x="426" y="749"/>
                  </a:cubicBezTo>
                  <a:cubicBezTo>
                    <a:pt x="358" y="752"/>
                    <a:pt x="285" y="763"/>
                    <a:pt x="262" y="713"/>
                  </a:cubicBezTo>
                  <a:cubicBezTo>
                    <a:pt x="241" y="714"/>
                    <a:pt x="236" y="732"/>
                    <a:pt x="218" y="737"/>
                  </a:cubicBezTo>
                  <a:cubicBezTo>
                    <a:pt x="153" y="703"/>
                    <a:pt x="103" y="765"/>
                    <a:pt x="30" y="761"/>
                  </a:cubicBezTo>
                  <a:cubicBezTo>
                    <a:pt x="0" y="733"/>
                    <a:pt x="58" y="624"/>
                    <a:pt x="98" y="617"/>
                  </a:cubicBezTo>
                  <a:cubicBezTo>
                    <a:pt x="176" y="603"/>
                    <a:pt x="237" y="575"/>
                    <a:pt x="262" y="501"/>
                  </a:cubicBezTo>
                  <a:cubicBezTo>
                    <a:pt x="303" y="455"/>
                    <a:pt x="432" y="498"/>
                    <a:pt x="438" y="417"/>
                  </a:cubicBezTo>
                  <a:cubicBezTo>
                    <a:pt x="466" y="369"/>
                    <a:pt x="531" y="370"/>
                    <a:pt x="574" y="341"/>
                  </a:cubicBezTo>
                  <a:cubicBezTo>
                    <a:pt x="587" y="333"/>
                    <a:pt x="593" y="311"/>
                    <a:pt x="606" y="301"/>
                  </a:cubicBezTo>
                  <a:cubicBezTo>
                    <a:pt x="621" y="290"/>
                    <a:pt x="643" y="293"/>
                    <a:pt x="646" y="269"/>
                  </a:cubicBezTo>
                  <a:cubicBezTo>
                    <a:pt x="702" y="276"/>
                    <a:pt x="708" y="333"/>
                    <a:pt x="742" y="361"/>
                  </a:cubicBezTo>
                  <a:cubicBezTo>
                    <a:pt x="773" y="324"/>
                    <a:pt x="714" y="292"/>
                    <a:pt x="718" y="253"/>
                  </a:cubicBezTo>
                  <a:cubicBezTo>
                    <a:pt x="722" y="220"/>
                    <a:pt x="859" y="130"/>
                    <a:pt x="918" y="141"/>
                  </a:cubicBezTo>
                  <a:cubicBezTo>
                    <a:pt x="934" y="142"/>
                    <a:pt x="929" y="122"/>
                    <a:pt x="938" y="117"/>
                  </a:cubicBezTo>
                  <a:cubicBezTo>
                    <a:pt x="958" y="125"/>
                    <a:pt x="962" y="149"/>
                    <a:pt x="978" y="161"/>
                  </a:cubicBezTo>
                  <a:cubicBezTo>
                    <a:pt x="944" y="48"/>
                    <a:pt x="1091" y="36"/>
                    <a:pt x="1154" y="77"/>
                  </a:cubicBezTo>
                  <a:cubicBezTo>
                    <a:pt x="1164" y="68"/>
                    <a:pt x="1159" y="45"/>
                    <a:pt x="1174" y="41"/>
                  </a:cubicBezTo>
                  <a:cubicBezTo>
                    <a:pt x="1194" y="40"/>
                    <a:pt x="1199" y="53"/>
                    <a:pt x="1210" y="61"/>
                  </a:cubicBezTo>
                  <a:cubicBezTo>
                    <a:pt x="1290" y="0"/>
                    <a:pt x="1372" y="56"/>
                    <a:pt x="1382" y="145"/>
                  </a:cubicBezTo>
                  <a:close/>
                  <a:moveTo>
                    <a:pt x="1186" y="177"/>
                  </a:moveTo>
                  <a:cubicBezTo>
                    <a:pt x="1199" y="175"/>
                    <a:pt x="1203" y="144"/>
                    <a:pt x="1186" y="145"/>
                  </a:cubicBezTo>
                  <a:cubicBezTo>
                    <a:pt x="1186" y="156"/>
                    <a:pt x="1186" y="166"/>
                    <a:pt x="1186" y="177"/>
                  </a:cubicBezTo>
                  <a:close/>
                  <a:moveTo>
                    <a:pt x="638" y="545"/>
                  </a:moveTo>
                  <a:cubicBezTo>
                    <a:pt x="635" y="525"/>
                    <a:pt x="627" y="511"/>
                    <a:pt x="602" y="513"/>
                  </a:cubicBezTo>
                  <a:cubicBezTo>
                    <a:pt x="609" y="528"/>
                    <a:pt x="614" y="547"/>
                    <a:pt x="638" y="545"/>
                  </a:cubicBezTo>
                  <a:close/>
                  <a:moveTo>
                    <a:pt x="1334" y="641"/>
                  </a:moveTo>
                  <a:cubicBezTo>
                    <a:pt x="1335" y="624"/>
                    <a:pt x="1343" y="608"/>
                    <a:pt x="1330" y="597"/>
                  </a:cubicBezTo>
                  <a:cubicBezTo>
                    <a:pt x="1324" y="606"/>
                    <a:pt x="1323" y="637"/>
                    <a:pt x="1334" y="6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1330325" y="2633663"/>
              <a:ext cx="3903663" cy="1412875"/>
            </a:xfrm>
            <a:custGeom>
              <a:avLst/>
              <a:gdLst>
                <a:gd name="T0" fmla="*/ 364 w 2744"/>
                <a:gd name="T1" fmla="*/ 144 h 993"/>
                <a:gd name="T2" fmla="*/ 432 w 2744"/>
                <a:gd name="T3" fmla="*/ 152 h 993"/>
                <a:gd name="T4" fmla="*/ 680 w 2744"/>
                <a:gd name="T5" fmla="*/ 124 h 993"/>
                <a:gd name="T6" fmla="*/ 688 w 2744"/>
                <a:gd name="T7" fmla="*/ 160 h 993"/>
                <a:gd name="T8" fmla="*/ 840 w 2744"/>
                <a:gd name="T9" fmla="*/ 172 h 993"/>
                <a:gd name="T10" fmla="*/ 1140 w 2744"/>
                <a:gd name="T11" fmla="*/ 196 h 993"/>
                <a:gd name="T12" fmla="*/ 1168 w 2744"/>
                <a:gd name="T13" fmla="*/ 240 h 993"/>
                <a:gd name="T14" fmla="*/ 1276 w 2744"/>
                <a:gd name="T15" fmla="*/ 272 h 993"/>
                <a:gd name="T16" fmla="*/ 1436 w 2744"/>
                <a:gd name="T17" fmla="*/ 428 h 993"/>
                <a:gd name="T18" fmla="*/ 1520 w 2744"/>
                <a:gd name="T19" fmla="*/ 240 h 993"/>
                <a:gd name="T20" fmla="*/ 1564 w 2744"/>
                <a:gd name="T21" fmla="*/ 228 h 993"/>
                <a:gd name="T22" fmla="*/ 1740 w 2744"/>
                <a:gd name="T23" fmla="*/ 204 h 993"/>
                <a:gd name="T24" fmla="*/ 1868 w 2744"/>
                <a:gd name="T25" fmla="*/ 188 h 993"/>
                <a:gd name="T26" fmla="*/ 1952 w 2744"/>
                <a:gd name="T27" fmla="*/ 220 h 993"/>
                <a:gd name="T28" fmla="*/ 1932 w 2744"/>
                <a:gd name="T29" fmla="*/ 128 h 993"/>
                <a:gd name="T30" fmla="*/ 2104 w 2744"/>
                <a:gd name="T31" fmla="*/ 148 h 993"/>
                <a:gd name="T32" fmla="*/ 2236 w 2744"/>
                <a:gd name="T33" fmla="*/ 120 h 993"/>
                <a:gd name="T34" fmla="*/ 2532 w 2744"/>
                <a:gd name="T35" fmla="*/ 132 h 993"/>
                <a:gd name="T36" fmla="*/ 2576 w 2744"/>
                <a:gd name="T37" fmla="*/ 248 h 993"/>
                <a:gd name="T38" fmla="*/ 2404 w 2744"/>
                <a:gd name="T39" fmla="*/ 380 h 993"/>
                <a:gd name="T40" fmla="*/ 2116 w 2744"/>
                <a:gd name="T41" fmla="*/ 548 h 993"/>
                <a:gd name="T42" fmla="*/ 1944 w 2744"/>
                <a:gd name="T43" fmla="*/ 744 h 993"/>
                <a:gd name="T44" fmla="*/ 1816 w 2744"/>
                <a:gd name="T45" fmla="*/ 852 h 993"/>
                <a:gd name="T46" fmla="*/ 1672 w 2744"/>
                <a:gd name="T47" fmla="*/ 744 h 993"/>
                <a:gd name="T48" fmla="*/ 1508 w 2744"/>
                <a:gd name="T49" fmla="*/ 908 h 993"/>
                <a:gd name="T50" fmla="*/ 1332 w 2744"/>
                <a:gd name="T51" fmla="*/ 836 h 993"/>
                <a:gd name="T52" fmla="*/ 1204 w 2744"/>
                <a:gd name="T53" fmla="*/ 940 h 993"/>
                <a:gd name="T54" fmla="*/ 1092 w 2744"/>
                <a:gd name="T55" fmla="*/ 924 h 993"/>
                <a:gd name="T56" fmla="*/ 1028 w 2744"/>
                <a:gd name="T57" fmla="*/ 892 h 993"/>
                <a:gd name="T58" fmla="*/ 840 w 2744"/>
                <a:gd name="T59" fmla="*/ 832 h 993"/>
                <a:gd name="T60" fmla="*/ 580 w 2744"/>
                <a:gd name="T61" fmla="*/ 576 h 993"/>
                <a:gd name="T62" fmla="*/ 348 w 2744"/>
                <a:gd name="T63" fmla="*/ 400 h 993"/>
                <a:gd name="T64" fmla="*/ 248 w 2744"/>
                <a:gd name="T65" fmla="*/ 256 h 993"/>
                <a:gd name="T66" fmla="*/ 68 w 2744"/>
                <a:gd name="T67" fmla="*/ 140 h 993"/>
                <a:gd name="T68" fmla="*/ 140 w 2744"/>
                <a:gd name="T69" fmla="*/ 48 h 993"/>
                <a:gd name="T70" fmla="*/ 244 w 2744"/>
                <a:gd name="T71" fmla="*/ 112 h 993"/>
                <a:gd name="T72" fmla="*/ 1708 w 2744"/>
                <a:gd name="T73" fmla="*/ 264 h 993"/>
                <a:gd name="T74" fmla="*/ 840 w 2744"/>
                <a:gd name="T75" fmla="*/ 628 h 993"/>
                <a:gd name="T76" fmla="*/ 840 w 2744"/>
                <a:gd name="T77" fmla="*/ 596 h 993"/>
                <a:gd name="T78" fmla="*/ 1524 w 2744"/>
                <a:gd name="T79" fmla="*/ 872 h 993"/>
                <a:gd name="T80" fmla="*/ 1524 w 2744"/>
                <a:gd name="T81" fmla="*/ 87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44" h="993">
                  <a:moveTo>
                    <a:pt x="244" y="112"/>
                  </a:moveTo>
                  <a:cubicBezTo>
                    <a:pt x="292" y="93"/>
                    <a:pt x="338" y="118"/>
                    <a:pt x="364" y="144"/>
                  </a:cubicBezTo>
                  <a:cubicBezTo>
                    <a:pt x="365" y="181"/>
                    <a:pt x="358" y="210"/>
                    <a:pt x="352" y="240"/>
                  </a:cubicBezTo>
                  <a:cubicBezTo>
                    <a:pt x="385" y="220"/>
                    <a:pt x="388" y="166"/>
                    <a:pt x="432" y="152"/>
                  </a:cubicBezTo>
                  <a:cubicBezTo>
                    <a:pt x="454" y="145"/>
                    <a:pt x="500" y="146"/>
                    <a:pt x="536" y="140"/>
                  </a:cubicBezTo>
                  <a:cubicBezTo>
                    <a:pt x="588" y="131"/>
                    <a:pt x="623" y="114"/>
                    <a:pt x="680" y="124"/>
                  </a:cubicBezTo>
                  <a:cubicBezTo>
                    <a:pt x="678" y="157"/>
                    <a:pt x="647" y="161"/>
                    <a:pt x="636" y="184"/>
                  </a:cubicBezTo>
                  <a:cubicBezTo>
                    <a:pt x="662" y="199"/>
                    <a:pt x="675" y="171"/>
                    <a:pt x="688" y="160"/>
                  </a:cubicBezTo>
                  <a:cubicBezTo>
                    <a:pt x="729" y="146"/>
                    <a:pt x="777" y="132"/>
                    <a:pt x="828" y="140"/>
                  </a:cubicBezTo>
                  <a:cubicBezTo>
                    <a:pt x="837" y="145"/>
                    <a:pt x="834" y="163"/>
                    <a:pt x="840" y="172"/>
                  </a:cubicBezTo>
                  <a:cubicBezTo>
                    <a:pt x="871" y="145"/>
                    <a:pt x="948" y="117"/>
                    <a:pt x="980" y="160"/>
                  </a:cubicBezTo>
                  <a:cubicBezTo>
                    <a:pt x="1038" y="175"/>
                    <a:pt x="1122" y="155"/>
                    <a:pt x="1140" y="196"/>
                  </a:cubicBezTo>
                  <a:cubicBezTo>
                    <a:pt x="1163" y="246"/>
                    <a:pt x="1075" y="288"/>
                    <a:pt x="1096" y="352"/>
                  </a:cubicBezTo>
                  <a:cubicBezTo>
                    <a:pt x="1136" y="334"/>
                    <a:pt x="1134" y="270"/>
                    <a:pt x="1168" y="240"/>
                  </a:cubicBezTo>
                  <a:cubicBezTo>
                    <a:pt x="1190" y="220"/>
                    <a:pt x="1226" y="207"/>
                    <a:pt x="1268" y="224"/>
                  </a:cubicBezTo>
                  <a:cubicBezTo>
                    <a:pt x="1277" y="234"/>
                    <a:pt x="1277" y="253"/>
                    <a:pt x="1276" y="272"/>
                  </a:cubicBezTo>
                  <a:cubicBezTo>
                    <a:pt x="1302" y="243"/>
                    <a:pt x="1334" y="221"/>
                    <a:pt x="1388" y="220"/>
                  </a:cubicBezTo>
                  <a:cubicBezTo>
                    <a:pt x="1439" y="254"/>
                    <a:pt x="1408" y="370"/>
                    <a:pt x="1436" y="428"/>
                  </a:cubicBezTo>
                  <a:cubicBezTo>
                    <a:pt x="1475" y="385"/>
                    <a:pt x="1430" y="302"/>
                    <a:pt x="1436" y="240"/>
                  </a:cubicBezTo>
                  <a:cubicBezTo>
                    <a:pt x="1464" y="240"/>
                    <a:pt x="1492" y="240"/>
                    <a:pt x="1520" y="240"/>
                  </a:cubicBezTo>
                  <a:cubicBezTo>
                    <a:pt x="1552" y="261"/>
                    <a:pt x="1557" y="310"/>
                    <a:pt x="1568" y="352"/>
                  </a:cubicBezTo>
                  <a:cubicBezTo>
                    <a:pt x="1579" y="314"/>
                    <a:pt x="1558" y="274"/>
                    <a:pt x="1564" y="228"/>
                  </a:cubicBezTo>
                  <a:cubicBezTo>
                    <a:pt x="1593" y="195"/>
                    <a:pt x="1672" y="198"/>
                    <a:pt x="1696" y="232"/>
                  </a:cubicBezTo>
                  <a:cubicBezTo>
                    <a:pt x="1717" y="225"/>
                    <a:pt x="1716" y="209"/>
                    <a:pt x="1740" y="204"/>
                  </a:cubicBezTo>
                  <a:cubicBezTo>
                    <a:pt x="1789" y="195"/>
                    <a:pt x="1815" y="217"/>
                    <a:pt x="1828" y="164"/>
                  </a:cubicBezTo>
                  <a:cubicBezTo>
                    <a:pt x="1848" y="165"/>
                    <a:pt x="1853" y="181"/>
                    <a:pt x="1868" y="188"/>
                  </a:cubicBezTo>
                  <a:cubicBezTo>
                    <a:pt x="1884" y="183"/>
                    <a:pt x="1884" y="162"/>
                    <a:pt x="1908" y="164"/>
                  </a:cubicBezTo>
                  <a:cubicBezTo>
                    <a:pt x="1931" y="174"/>
                    <a:pt x="1929" y="209"/>
                    <a:pt x="1952" y="220"/>
                  </a:cubicBezTo>
                  <a:cubicBezTo>
                    <a:pt x="1945" y="191"/>
                    <a:pt x="1926" y="174"/>
                    <a:pt x="1928" y="136"/>
                  </a:cubicBezTo>
                  <a:cubicBezTo>
                    <a:pt x="1932" y="136"/>
                    <a:pt x="1931" y="131"/>
                    <a:pt x="1932" y="128"/>
                  </a:cubicBezTo>
                  <a:cubicBezTo>
                    <a:pt x="1956" y="113"/>
                    <a:pt x="1987" y="106"/>
                    <a:pt x="2016" y="108"/>
                  </a:cubicBezTo>
                  <a:cubicBezTo>
                    <a:pt x="2057" y="110"/>
                    <a:pt x="2075" y="139"/>
                    <a:pt x="2104" y="148"/>
                  </a:cubicBezTo>
                  <a:cubicBezTo>
                    <a:pt x="2116" y="144"/>
                    <a:pt x="2108" y="120"/>
                    <a:pt x="2116" y="112"/>
                  </a:cubicBezTo>
                  <a:cubicBezTo>
                    <a:pt x="2149" y="88"/>
                    <a:pt x="2206" y="106"/>
                    <a:pt x="2236" y="120"/>
                  </a:cubicBezTo>
                  <a:cubicBezTo>
                    <a:pt x="2271" y="98"/>
                    <a:pt x="2331" y="92"/>
                    <a:pt x="2364" y="120"/>
                  </a:cubicBezTo>
                  <a:cubicBezTo>
                    <a:pt x="2415" y="98"/>
                    <a:pt x="2493" y="101"/>
                    <a:pt x="2532" y="132"/>
                  </a:cubicBezTo>
                  <a:cubicBezTo>
                    <a:pt x="2581" y="93"/>
                    <a:pt x="2667" y="35"/>
                    <a:pt x="2744" y="64"/>
                  </a:cubicBezTo>
                  <a:cubicBezTo>
                    <a:pt x="2731" y="168"/>
                    <a:pt x="2650" y="204"/>
                    <a:pt x="2576" y="248"/>
                  </a:cubicBezTo>
                  <a:cubicBezTo>
                    <a:pt x="2556" y="253"/>
                    <a:pt x="2560" y="234"/>
                    <a:pt x="2548" y="232"/>
                  </a:cubicBezTo>
                  <a:cubicBezTo>
                    <a:pt x="2544" y="326"/>
                    <a:pt x="2473" y="352"/>
                    <a:pt x="2404" y="380"/>
                  </a:cubicBezTo>
                  <a:cubicBezTo>
                    <a:pt x="2342" y="492"/>
                    <a:pt x="2230" y="553"/>
                    <a:pt x="2144" y="640"/>
                  </a:cubicBezTo>
                  <a:cubicBezTo>
                    <a:pt x="2125" y="619"/>
                    <a:pt x="2127" y="577"/>
                    <a:pt x="2116" y="548"/>
                  </a:cubicBezTo>
                  <a:cubicBezTo>
                    <a:pt x="2121" y="690"/>
                    <a:pt x="2028" y="734"/>
                    <a:pt x="1952" y="796"/>
                  </a:cubicBezTo>
                  <a:cubicBezTo>
                    <a:pt x="1947" y="781"/>
                    <a:pt x="1946" y="763"/>
                    <a:pt x="1944" y="744"/>
                  </a:cubicBezTo>
                  <a:cubicBezTo>
                    <a:pt x="1915" y="798"/>
                    <a:pt x="1912" y="877"/>
                    <a:pt x="1840" y="888"/>
                  </a:cubicBezTo>
                  <a:cubicBezTo>
                    <a:pt x="1825" y="883"/>
                    <a:pt x="1827" y="862"/>
                    <a:pt x="1816" y="852"/>
                  </a:cubicBezTo>
                  <a:cubicBezTo>
                    <a:pt x="1771" y="867"/>
                    <a:pt x="1758" y="914"/>
                    <a:pt x="1708" y="924"/>
                  </a:cubicBezTo>
                  <a:cubicBezTo>
                    <a:pt x="1669" y="891"/>
                    <a:pt x="1683" y="805"/>
                    <a:pt x="1672" y="744"/>
                  </a:cubicBezTo>
                  <a:cubicBezTo>
                    <a:pt x="1673" y="856"/>
                    <a:pt x="1662" y="993"/>
                    <a:pt x="1528" y="944"/>
                  </a:cubicBezTo>
                  <a:cubicBezTo>
                    <a:pt x="1520" y="933"/>
                    <a:pt x="1514" y="920"/>
                    <a:pt x="1508" y="908"/>
                  </a:cubicBezTo>
                  <a:cubicBezTo>
                    <a:pt x="1477" y="934"/>
                    <a:pt x="1359" y="965"/>
                    <a:pt x="1336" y="908"/>
                  </a:cubicBezTo>
                  <a:cubicBezTo>
                    <a:pt x="1328" y="889"/>
                    <a:pt x="1338" y="867"/>
                    <a:pt x="1332" y="836"/>
                  </a:cubicBezTo>
                  <a:cubicBezTo>
                    <a:pt x="1321" y="866"/>
                    <a:pt x="1316" y="903"/>
                    <a:pt x="1300" y="928"/>
                  </a:cubicBezTo>
                  <a:cubicBezTo>
                    <a:pt x="1280" y="943"/>
                    <a:pt x="1237" y="949"/>
                    <a:pt x="1204" y="940"/>
                  </a:cubicBezTo>
                  <a:cubicBezTo>
                    <a:pt x="1182" y="920"/>
                    <a:pt x="1181" y="878"/>
                    <a:pt x="1180" y="836"/>
                  </a:cubicBezTo>
                  <a:cubicBezTo>
                    <a:pt x="1159" y="874"/>
                    <a:pt x="1146" y="940"/>
                    <a:pt x="1092" y="924"/>
                  </a:cubicBezTo>
                  <a:cubicBezTo>
                    <a:pt x="1045" y="910"/>
                    <a:pt x="1063" y="822"/>
                    <a:pt x="1052" y="764"/>
                  </a:cubicBezTo>
                  <a:cubicBezTo>
                    <a:pt x="1031" y="794"/>
                    <a:pt x="1047" y="860"/>
                    <a:pt x="1028" y="892"/>
                  </a:cubicBezTo>
                  <a:cubicBezTo>
                    <a:pt x="968" y="919"/>
                    <a:pt x="939" y="856"/>
                    <a:pt x="896" y="840"/>
                  </a:cubicBezTo>
                  <a:cubicBezTo>
                    <a:pt x="879" y="834"/>
                    <a:pt x="857" y="838"/>
                    <a:pt x="840" y="832"/>
                  </a:cubicBezTo>
                  <a:cubicBezTo>
                    <a:pt x="769" y="808"/>
                    <a:pt x="725" y="718"/>
                    <a:pt x="640" y="692"/>
                  </a:cubicBezTo>
                  <a:cubicBezTo>
                    <a:pt x="607" y="682"/>
                    <a:pt x="581" y="614"/>
                    <a:pt x="580" y="576"/>
                  </a:cubicBezTo>
                  <a:cubicBezTo>
                    <a:pt x="547" y="652"/>
                    <a:pt x="499" y="561"/>
                    <a:pt x="492" y="516"/>
                  </a:cubicBezTo>
                  <a:cubicBezTo>
                    <a:pt x="413" y="515"/>
                    <a:pt x="389" y="452"/>
                    <a:pt x="348" y="400"/>
                  </a:cubicBezTo>
                  <a:cubicBezTo>
                    <a:pt x="317" y="361"/>
                    <a:pt x="285" y="336"/>
                    <a:pt x="256" y="304"/>
                  </a:cubicBezTo>
                  <a:cubicBezTo>
                    <a:pt x="255" y="287"/>
                    <a:pt x="251" y="271"/>
                    <a:pt x="248" y="256"/>
                  </a:cubicBezTo>
                  <a:cubicBezTo>
                    <a:pt x="241" y="251"/>
                    <a:pt x="224" y="260"/>
                    <a:pt x="212" y="252"/>
                  </a:cubicBezTo>
                  <a:cubicBezTo>
                    <a:pt x="182" y="204"/>
                    <a:pt x="120" y="182"/>
                    <a:pt x="68" y="140"/>
                  </a:cubicBezTo>
                  <a:cubicBezTo>
                    <a:pt x="43" y="120"/>
                    <a:pt x="0" y="83"/>
                    <a:pt x="0" y="64"/>
                  </a:cubicBezTo>
                  <a:cubicBezTo>
                    <a:pt x="0" y="0"/>
                    <a:pt x="95" y="28"/>
                    <a:pt x="140" y="48"/>
                  </a:cubicBezTo>
                  <a:cubicBezTo>
                    <a:pt x="148" y="53"/>
                    <a:pt x="150" y="65"/>
                    <a:pt x="156" y="72"/>
                  </a:cubicBezTo>
                  <a:cubicBezTo>
                    <a:pt x="200" y="71"/>
                    <a:pt x="218" y="95"/>
                    <a:pt x="244" y="112"/>
                  </a:cubicBezTo>
                  <a:close/>
                  <a:moveTo>
                    <a:pt x="1764" y="396"/>
                  </a:moveTo>
                  <a:cubicBezTo>
                    <a:pt x="1763" y="335"/>
                    <a:pt x="1741" y="294"/>
                    <a:pt x="1708" y="264"/>
                  </a:cubicBezTo>
                  <a:cubicBezTo>
                    <a:pt x="1713" y="321"/>
                    <a:pt x="1733" y="364"/>
                    <a:pt x="1764" y="396"/>
                  </a:cubicBezTo>
                  <a:close/>
                  <a:moveTo>
                    <a:pt x="840" y="628"/>
                  </a:moveTo>
                  <a:cubicBezTo>
                    <a:pt x="853" y="629"/>
                    <a:pt x="859" y="623"/>
                    <a:pt x="860" y="612"/>
                  </a:cubicBezTo>
                  <a:cubicBezTo>
                    <a:pt x="855" y="605"/>
                    <a:pt x="852" y="596"/>
                    <a:pt x="840" y="596"/>
                  </a:cubicBezTo>
                  <a:cubicBezTo>
                    <a:pt x="839" y="610"/>
                    <a:pt x="834" y="615"/>
                    <a:pt x="840" y="628"/>
                  </a:cubicBezTo>
                  <a:close/>
                  <a:moveTo>
                    <a:pt x="1524" y="872"/>
                  </a:moveTo>
                  <a:cubicBezTo>
                    <a:pt x="1525" y="809"/>
                    <a:pt x="1536" y="731"/>
                    <a:pt x="1512" y="684"/>
                  </a:cubicBezTo>
                  <a:cubicBezTo>
                    <a:pt x="1498" y="731"/>
                    <a:pt x="1485" y="843"/>
                    <a:pt x="1524" y="8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 rot="20827360">
            <a:off x="820563" y="2547342"/>
            <a:ext cx="71545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545454"/>
                </a:solidFill>
                <a:latin typeface="Vladimir Script" panose="03050402040407070305" pitchFamily="66" charset="0"/>
              </a:rPr>
              <a:t>Happy Valentine‘s Day</a:t>
            </a:r>
            <a:endParaRPr lang="en-US" sz="6600" dirty="0">
              <a:solidFill>
                <a:srgbClr val="545454"/>
              </a:solidFill>
              <a:latin typeface="Vladimir Script" panose="03050402040407070305" pitchFamily="66" charset="0"/>
            </a:endParaRPr>
          </a:p>
        </p:txBody>
      </p:sp>
      <p:sp>
        <p:nvSpPr>
          <p:cNvPr id="35" name="Rechteck 34"/>
          <p:cNvSpPr/>
          <p:nvPr/>
        </p:nvSpPr>
        <p:spPr>
          <a:xfrm rot="20828201">
            <a:off x="2810590" y="3541316"/>
            <a:ext cx="52774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noProof="1">
                <a:solidFill>
                  <a:srgbClr val="545454"/>
                </a:solidFill>
                <a:latin typeface="Vladimir Script" panose="03050402040407070305" pitchFamily="66" charset="0"/>
              </a:rPr>
              <a:t>express your love right here.</a:t>
            </a:r>
          </a:p>
        </p:txBody>
      </p:sp>
      <p:sp>
        <p:nvSpPr>
          <p:cNvPr id="10" name="Gleichschenkliges Dreieck 9"/>
          <p:cNvSpPr/>
          <p:nvPr/>
        </p:nvSpPr>
        <p:spPr>
          <a:xfrm rot="11598789">
            <a:off x="5314977" y="799123"/>
            <a:ext cx="2241961" cy="963515"/>
          </a:xfrm>
          <a:prstGeom prst="triangle">
            <a:avLst>
              <a:gd name="adj" fmla="val 48294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72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253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290286" y="-145143"/>
            <a:ext cx="9652000" cy="7213600"/>
          </a:xfrm>
          <a:prstGeom prst="rect">
            <a:avLst/>
          </a:prstGeom>
          <a:gradFill flip="none" rotWithShape="1">
            <a:gsLst>
              <a:gs pos="100000">
                <a:srgbClr val="993366"/>
              </a:gs>
              <a:gs pos="417">
                <a:srgbClr val="993366"/>
              </a:gs>
            </a:gsLst>
            <a:lin ang="0" scaled="1"/>
            <a:tileRect/>
          </a:gradFill>
          <a:ln w="19050">
            <a:gradFill flip="none" rotWithShape="1">
              <a:gsLst>
                <a:gs pos="74000">
                  <a:srgbClr val="000000"/>
                </a:gs>
                <a:gs pos="26000">
                  <a:srgbClr val="000000"/>
                </a:gs>
                <a:gs pos="0">
                  <a:schemeClr val="tx1">
                    <a:alpha val="0"/>
                  </a:schemeClr>
                </a:gs>
                <a:gs pos="5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" name="Ellipse 8"/>
          <p:cNvSpPr/>
          <p:nvPr/>
        </p:nvSpPr>
        <p:spPr>
          <a:xfrm>
            <a:off x="-2743200" y="-1536438"/>
            <a:ext cx="14557828" cy="9760858"/>
          </a:xfrm>
          <a:prstGeom prst="ellipse">
            <a:avLst/>
          </a:prstGeom>
          <a:gradFill flip="none" rotWithShape="1">
            <a:gsLst>
              <a:gs pos="46000">
                <a:schemeClr val="tx1">
                  <a:alpha val="0"/>
                </a:schemeClr>
              </a:gs>
              <a:gs pos="100000">
                <a:schemeClr val="tx1">
                  <a:alpha val="84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Herz 5"/>
          <p:cNvSpPr/>
          <p:nvPr/>
        </p:nvSpPr>
        <p:spPr>
          <a:xfrm rot="554107">
            <a:off x="2508099" y="2243864"/>
            <a:ext cx="3821291" cy="3535334"/>
          </a:xfrm>
          <a:prstGeom prst="heart">
            <a:avLst/>
          </a:prstGeom>
          <a:gradFill flip="none" rotWithShape="1">
            <a:gsLst>
              <a:gs pos="29000">
                <a:srgbClr val="FF0000"/>
              </a:gs>
              <a:gs pos="72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FF"/>
            </a:solidFill>
            <a:prstDash val="sysDash"/>
          </a:ln>
          <a:effectLst>
            <a:outerShdw blurRad="368300" sx="102000" sy="102000" algn="ctr" rotWithShape="0">
              <a:prstClr val="black">
                <a:alpha val="65000"/>
              </a:prstClr>
            </a:outerShdw>
          </a:effectLst>
          <a:scene3d>
            <a:camera prst="orthographicFront"/>
            <a:lightRig rig="balanced" dir="t">
              <a:rot lat="0" lon="0" rev="6000000"/>
            </a:lightRig>
          </a:scene3d>
          <a:sp3d extrusionH="63500"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2883867" y="3220285"/>
            <a:ext cx="4005771" cy="2304256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27000">
                <a:srgbClr val="000000">
                  <a:alpha val="18000"/>
                </a:srgbClr>
              </a:gs>
              <a:gs pos="0">
                <a:schemeClr val="tx1">
                  <a:alpha val="31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209118" y="3904361"/>
            <a:ext cx="4680520" cy="936104"/>
          </a:xfrm>
          <a:prstGeom prst="rect">
            <a:avLst/>
          </a:prstGeom>
          <a:gradFill flip="none" rotWithShape="1">
            <a:gsLst>
              <a:gs pos="95000">
                <a:srgbClr val="993366"/>
              </a:gs>
              <a:gs pos="12000">
                <a:srgbClr val="993366"/>
              </a:gs>
              <a:gs pos="49000">
                <a:srgbClr val="993366">
                  <a:lumMod val="52000"/>
                  <a:lumOff val="48000"/>
                </a:srgbClr>
              </a:gs>
              <a:gs pos="0">
                <a:srgbClr val="7030A0">
                  <a:alpha val="0"/>
                </a:srgbClr>
              </a:gs>
              <a:gs pos="100000">
                <a:srgbClr val="7030A0">
                  <a:alpha val="0"/>
                </a:srgbClr>
              </a:gs>
            </a:gsLst>
            <a:lin ang="0" scaled="1"/>
            <a:tileRect/>
          </a:gradFill>
          <a:ln w="19050">
            <a:gradFill flip="none" rotWithShape="1">
              <a:gsLst>
                <a:gs pos="74000">
                  <a:srgbClr val="000000"/>
                </a:gs>
                <a:gs pos="26000">
                  <a:srgbClr val="000000"/>
                </a:gs>
                <a:gs pos="0">
                  <a:schemeClr val="tx1">
                    <a:alpha val="0"/>
                  </a:schemeClr>
                </a:gs>
                <a:gs pos="5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Valentines Day</a:t>
            </a:r>
            <a:endParaRPr 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53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660033">
                  <a:lumMod val="63000"/>
                </a:srgbClr>
              </a:gs>
              <a:gs pos="0">
                <a:srgbClr val="66003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20620120">
            <a:off x="2039755" y="210404"/>
            <a:ext cx="5416801" cy="5477939"/>
          </a:xfrm>
          <a:custGeom>
            <a:avLst/>
            <a:gdLst>
              <a:gd name="T0" fmla="*/ 456 w 914"/>
              <a:gd name="T1" fmla="*/ 0 h 621"/>
              <a:gd name="T2" fmla="*/ 0 w 914"/>
              <a:gd name="T3" fmla="*/ 312 h 621"/>
              <a:gd name="T4" fmla="*/ 451 w 914"/>
              <a:gd name="T5" fmla="*/ 621 h 621"/>
              <a:gd name="T6" fmla="*/ 914 w 914"/>
              <a:gd name="T7" fmla="*/ 312 h 621"/>
              <a:gd name="T8" fmla="*/ 456 w 914"/>
              <a:gd name="T9" fmla="*/ 0 h 621"/>
              <a:gd name="connsiteX0" fmla="*/ 5008 w 10019"/>
              <a:gd name="connsiteY0" fmla="*/ 0 h 14919"/>
              <a:gd name="connsiteX1" fmla="*/ 19 w 10019"/>
              <a:gd name="connsiteY1" fmla="*/ 5024 h 14919"/>
              <a:gd name="connsiteX2" fmla="*/ 0 w 10019"/>
              <a:gd name="connsiteY2" fmla="*/ 14919 h 14919"/>
              <a:gd name="connsiteX3" fmla="*/ 10019 w 10019"/>
              <a:gd name="connsiteY3" fmla="*/ 5024 h 14919"/>
              <a:gd name="connsiteX4" fmla="*/ 5008 w 10019"/>
              <a:gd name="connsiteY4" fmla="*/ 0 h 14919"/>
              <a:gd name="connsiteX0" fmla="*/ 5008 w 10019"/>
              <a:gd name="connsiteY0" fmla="*/ 0 h 14941"/>
              <a:gd name="connsiteX1" fmla="*/ 19 w 10019"/>
              <a:gd name="connsiteY1" fmla="*/ 5024 h 14941"/>
              <a:gd name="connsiteX2" fmla="*/ 0 w 10019"/>
              <a:gd name="connsiteY2" fmla="*/ 14919 h 14941"/>
              <a:gd name="connsiteX3" fmla="*/ 29 w 10019"/>
              <a:gd name="connsiteY3" fmla="*/ 14941 h 14941"/>
              <a:gd name="connsiteX4" fmla="*/ 10019 w 10019"/>
              <a:gd name="connsiteY4" fmla="*/ 5024 h 14941"/>
              <a:gd name="connsiteX5" fmla="*/ 5008 w 10019"/>
              <a:gd name="connsiteY5" fmla="*/ 0 h 14941"/>
              <a:gd name="connsiteX0" fmla="*/ 5008 w 10028"/>
              <a:gd name="connsiteY0" fmla="*/ 0 h 14926"/>
              <a:gd name="connsiteX1" fmla="*/ 19 w 10028"/>
              <a:gd name="connsiteY1" fmla="*/ 5024 h 14926"/>
              <a:gd name="connsiteX2" fmla="*/ 0 w 10028"/>
              <a:gd name="connsiteY2" fmla="*/ 14919 h 14926"/>
              <a:gd name="connsiteX3" fmla="*/ 10028 w 10028"/>
              <a:gd name="connsiteY3" fmla="*/ 14926 h 14926"/>
              <a:gd name="connsiteX4" fmla="*/ 10019 w 10028"/>
              <a:gd name="connsiteY4" fmla="*/ 5024 h 14926"/>
              <a:gd name="connsiteX5" fmla="*/ 5008 w 10028"/>
              <a:gd name="connsiteY5" fmla="*/ 0 h 1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8" h="14926">
                <a:moveTo>
                  <a:pt x="5008" y="0"/>
                </a:moveTo>
                <a:lnTo>
                  <a:pt x="19" y="5024"/>
                </a:lnTo>
                <a:cubicBezTo>
                  <a:pt x="13" y="8322"/>
                  <a:pt x="6" y="11621"/>
                  <a:pt x="0" y="14919"/>
                </a:cubicBezTo>
                <a:cubicBezTo>
                  <a:pt x="10" y="14926"/>
                  <a:pt x="10018" y="14919"/>
                  <a:pt x="10028" y="14926"/>
                </a:cubicBezTo>
                <a:cubicBezTo>
                  <a:pt x="10025" y="11625"/>
                  <a:pt x="10022" y="8325"/>
                  <a:pt x="10019" y="5024"/>
                </a:cubicBezTo>
                <a:lnTo>
                  <a:pt x="5008" y="0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45000">
                <a:srgbClr val="FFCCCC">
                  <a:lumMod val="98000"/>
                  <a:lumOff val="2000"/>
                </a:srgbClr>
              </a:gs>
            </a:gsLst>
            <a:lin ang="16200000" scaled="1"/>
            <a:tileRect/>
          </a:gradFill>
          <a:ln w="3175"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47260" y="794283"/>
            <a:ext cx="5788176" cy="4831099"/>
            <a:chOff x="1617258" y="794283"/>
            <a:chExt cx="5305883" cy="4831099"/>
          </a:xfrm>
        </p:grpSpPr>
        <p:sp>
          <p:nvSpPr>
            <p:cNvPr id="10" name="Rechteck 9"/>
            <p:cNvSpPr/>
            <p:nvPr/>
          </p:nvSpPr>
          <p:spPr>
            <a:xfrm rot="20579744">
              <a:off x="2853215" y="794283"/>
              <a:ext cx="3674395" cy="4831099"/>
            </a:xfrm>
            <a:prstGeom prst="rect">
              <a:avLst/>
            </a:prstGeom>
            <a:gradFill flip="none" rotWithShape="1">
              <a:gsLst>
                <a:gs pos="100000">
                  <a:srgbClr val="FFFFFF"/>
                </a:gs>
                <a:gs pos="6000">
                  <a:srgbClr val="FFFFFF">
                    <a:lumMod val="94000"/>
                  </a:srgbClr>
                </a:gs>
              </a:gsLst>
              <a:lin ang="18900000" scaled="1"/>
              <a:tileRect/>
            </a:gradFill>
            <a:ln w="3175">
              <a:noFill/>
            </a:ln>
            <a:effectLst>
              <a:outerShdw blurRad="139700" dist="38100" dir="18900000" algn="b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 rot="20597215">
              <a:off x="1617258" y="1228058"/>
              <a:ext cx="530588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760019"/>
                  </a:solidFill>
                  <a:latin typeface="Palatino Linotype" pitchFamily="18" charset="0"/>
                </a:rPr>
                <a:t>Happy </a:t>
              </a:r>
            </a:p>
            <a:p>
              <a:pPr algn="ctr"/>
              <a:r>
                <a:rPr lang="en-US" sz="2800" dirty="0" smtClean="0">
                  <a:solidFill>
                    <a:srgbClr val="760019"/>
                  </a:solidFill>
                  <a:latin typeface="Palatino Linotype" pitchFamily="18" charset="0"/>
                </a:rPr>
                <a:t>Valentine‘s Day</a:t>
              </a:r>
              <a:endParaRPr lang="en-US" sz="2800" dirty="0">
                <a:solidFill>
                  <a:srgbClr val="760019"/>
                </a:solidFill>
                <a:latin typeface="Palatino Linotype" pitchFamily="18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 rot="20597215">
              <a:off x="2509036" y="2302912"/>
              <a:ext cx="399387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noProof="1">
                  <a:solidFill>
                    <a:srgbClr val="760019"/>
                  </a:solidFill>
                  <a:latin typeface="Palatino Linotype" pitchFamily="18" charset="0"/>
                </a:rPr>
                <a:t>express your love right here.</a:t>
              </a:r>
            </a:p>
          </p:txBody>
        </p:sp>
        <p:sp>
          <p:nvSpPr>
            <p:cNvPr id="11" name="Herz 10"/>
            <p:cNvSpPr/>
            <p:nvPr/>
          </p:nvSpPr>
          <p:spPr>
            <a:xfrm rot="20617650">
              <a:off x="4406943" y="2824303"/>
              <a:ext cx="648072" cy="648072"/>
            </a:xfrm>
            <a:prstGeom prst="heart">
              <a:avLst/>
            </a:prstGeom>
            <a:solidFill>
              <a:srgbClr val="640032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342480" y="1655039"/>
            <a:ext cx="5322993" cy="4419599"/>
            <a:chOff x="2342480" y="1655039"/>
            <a:chExt cx="5322993" cy="4419599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 rot="20620120">
              <a:off x="2342480" y="2416392"/>
              <a:ext cx="2697657" cy="3658246"/>
            </a:xfrm>
            <a:custGeom>
              <a:avLst/>
              <a:gdLst>
                <a:gd name="T0" fmla="*/ 0 w 455"/>
                <a:gd name="T1" fmla="*/ 0 h 619"/>
                <a:gd name="T2" fmla="*/ 0 w 455"/>
                <a:gd name="T3" fmla="*/ 619 h 619"/>
                <a:gd name="T4" fmla="*/ 455 w 455"/>
                <a:gd name="T5" fmla="*/ 312 h 619"/>
                <a:gd name="T6" fmla="*/ 0 w 455"/>
                <a:gd name="T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5" h="619">
                  <a:moveTo>
                    <a:pt x="0" y="0"/>
                  </a:moveTo>
                  <a:lnTo>
                    <a:pt x="0" y="619"/>
                  </a:lnTo>
                  <a:lnTo>
                    <a:pt x="455" y="31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3000">
                  <a:srgbClr val="FF7C80"/>
                </a:gs>
                <a:gs pos="0">
                  <a:srgbClr val="FFCCCC">
                    <a:lumMod val="78000"/>
                  </a:srgbClr>
                </a:gs>
              </a:gsLst>
              <a:lin ang="18900000" scaled="1"/>
              <a:tileRect/>
            </a:gradFill>
            <a:ln w="9" cap="flat">
              <a:noFill/>
              <a:prstDash val="solid"/>
              <a:miter lim="800000"/>
              <a:headEnd/>
              <a:tailEnd/>
            </a:ln>
            <a:effectLst>
              <a:outerShdw blurRad="1270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20620120">
              <a:off x="4932242" y="1655039"/>
              <a:ext cx="2733231" cy="3670066"/>
            </a:xfrm>
            <a:custGeom>
              <a:avLst/>
              <a:gdLst>
                <a:gd name="T0" fmla="*/ 461 w 461"/>
                <a:gd name="T1" fmla="*/ 0 h 621"/>
                <a:gd name="T2" fmla="*/ 458 w 461"/>
                <a:gd name="T3" fmla="*/ 0 h 621"/>
                <a:gd name="T4" fmla="*/ 0 w 461"/>
                <a:gd name="T5" fmla="*/ 312 h 621"/>
                <a:gd name="T6" fmla="*/ 456 w 461"/>
                <a:gd name="T7" fmla="*/ 621 h 621"/>
                <a:gd name="T8" fmla="*/ 461 w 461"/>
                <a:gd name="T9" fmla="*/ 621 h 621"/>
                <a:gd name="T10" fmla="*/ 461 w 461"/>
                <a:gd name="T11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1" h="621">
                  <a:moveTo>
                    <a:pt x="461" y="0"/>
                  </a:moveTo>
                  <a:lnTo>
                    <a:pt x="458" y="0"/>
                  </a:lnTo>
                  <a:lnTo>
                    <a:pt x="0" y="312"/>
                  </a:lnTo>
                  <a:lnTo>
                    <a:pt x="456" y="621"/>
                  </a:lnTo>
                  <a:lnTo>
                    <a:pt x="461" y="621"/>
                  </a:lnTo>
                  <a:lnTo>
                    <a:pt x="461" y="0"/>
                  </a:lnTo>
                  <a:close/>
                </a:path>
              </a:pathLst>
            </a:custGeom>
            <a:gradFill>
              <a:gsLst>
                <a:gs pos="100000">
                  <a:srgbClr val="FF7C80"/>
                </a:gs>
                <a:gs pos="0">
                  <a:srgbClr val="FFCCCC">
                    <a:lumMod val="78000"/>
                  </a:srgbClr>
                </a:gs>
              </a:gsLst>
              <a:lin ang="2700000" scaled="1"/>
            </a:gradFill>
            <a:ln w="9" cap="flat">
              <a:noFill/>
              <a:prstDash val="solid"/>
              <a:miter lim="800000"/>
              <a:headEnd/>
              <a:tailEnd/>
            </a:ln>
            <a:effectLst>
              <a:outerShdw blurRad="1016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8" name="Freeform 9"/>
          <p:cNvSpPr>
            <a:spLocks/>
          </p:cNvSpPr>
          <p:nvPr/>
        </p:nvSpPr>
        <p:spPr bwMode="auto">
          <a:xfrm rot="20620120">
            <a:off x="2549682" y="3843959"/>
            <a:ext cx="5401243" cy="1826168"/>
          </a:xfrm>
          <a:custGeom>
            <a:avLst/>
            <a:gdLst>
              <a:gd name="T0" fmla="*/ 0 w 911"/>
              <a:gd name="T1" fmla="*/ 307 h 309"/>
              <a:gd name="T2" fmla="*/ 0 w 911"/>
              <a:gd name="T3" fmla="*/ 309 h 309"/>
              <a:gd name="T4" fmla="*/ 911 w 911"/>
              <a:gd name="T5" fmla="*/ 309 h 309"/>
              <a:gd name="T6" fmla="*/ 455 w 911"/>
              <a:gd name="T7" fmla="*/ 0 h 309"/>
              <a:gd name="T8" fmla="*/ 0 w 911"/>
              <a:gd name="T9" fmla="*/ 30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1" h="309">
                <a:moveTo>
                  <a:pt x="0" y="307"/>
                </a:moveTo>
                <a:lnTo>
                  <a:pt x="0" y="309"/>
                </a:lnTo>
                <a:lnTo>
                  <a:pt x="911" y="309"/>
                </a:lnTo>
                <a:lnTo>
                  <a:pt x="455" y="0"/>
                </a:lnTo>
                <a:lnTo>
                  <a:pt x="0" y="307"/>
                </a:lnTo>
                <a:close/>
              </a:path>
            </a:pathLst>
          </a:custGeom>
          <a:gradFill flip="none" rotWithShape="1">
            <a:gsLst>
              <a:gs pos="87000">
                <a:srgbClr val="FF7C80"/>
              </a:gs>
              <a:gs pos="0">
                <a:srgbClr val="FFCCCC">
                  <a:lumMod val="78000"/>
                </a:srgbClr>
              </a:gs>
            </a:gsLst>
            <a:lin ang="16200000" scaled="1"/>
            <a:tileRect/>
          </a:gradFill>
          <a:ln w="9" cap="flat">
            <a:noFill/>
            <a:prstDash val="solid"/>
            <a:miter lim="800000"/>
            <a:headEnd/>
            <a:tailEnd/>
          </a:ln>
          <a:effectLst>
            <a:outerShdw blurRad="215900" sx="102000" sy="102000" algn="ctr" rotWithShape="0">
              <a:prstClr val="black">
                <a:alpha val="2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9808551">
            <a:off x="2127636" y="2055365"/>
            <a:ext cx="5412232" cy="2509181"/>
          </a:xfrm>
          <a:custGeom>
            <a:avLst/>
            <a:gdLst>
              <a:gd name="T0" fmla="*/ 0 w 911"/>
              <a:gd name="T1" fmla="*/ 307 h 309"/>
              <a:gd name="T2" fmla="*/ 0 w 911"/>
              <a:gd name="T3" fmla="*/ 309 h 309"/>
              <a:gd name="T4" fmla="*/ 911 w 911"/>
              <a:gd name="T5" fmla="*/ 309 h 309"/>
              <a:gd name="T6" fmla="*/ 455 w 911"/>
              <a:gd name="T7" fmla="*/ 0 h 309"/>
              <a:gd name="T8" fmla="*/ 0 w 911"/>
              <a:gd name="T9" fmla="*/ 30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1" h="309">
                <a:moveTo>
                  <a:pt x="0" y="307"/>
                </a:moveTo>
                <a:lnTo>
                  <a:pt x="0" y="309"/>
                </a:lnTo>
                <a:lnTo>
                  <a:pt x="911" y="309"/>
                </a:lnTo>
                <a:lnTo>
                  <a:pt x="455" y="0"/>
                </a:lnTo>
                <a:lnTo>
                  <a:pt x="0" y="307"/>
                </a:lnTo>
                <a:close/>
              </a:path>
            </a:pathLst>
          </a:custGeom>
          <a:gradFill flip="none" rotWithShape="1">
            <a:gsLst>
              <a:gs pos="87000">
                <a:srgbClr val="FF7C80"/>
              </a:gs>
              <a:gs pos="0">
                <a:srgbClr val="FFCCCC">
                  <a:lumMod val="78000"/>
                </a:srgbClr>
              </a:gs>
            </a:gsLst>
            <a:lin ang="16200000" scaled="1"/>
            <a:tileRect/>
          </a:gradFill>
          <a:ln w="9" cap="flat">
            <a:noFill/>
            <a:prstDash val="solid"/>
            <a:miter lim="800000"/>
            <a:headEnd/>
            <a:tailEnd/>
          </a:ln>
          <a:effectLst>
            <a:outerShdw blurRad="215900" sx="102000" sy="102000" algn="ctr" rotWithShape="0">
              <a:prstClr val="black">
                <a:alpha val="2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34765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FF5050">
                  <a:lumMod val="67000"/>
                  <a:lumOff val="33000"/>
                </a:srgbClr>
              </a:gs>
              <a:gs pos="0">
                <a:srgbClr val="FF9999">
                  <a:lumMod val="57000"/>
                  <a:lumOff val="43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3203848" y="1934317"/>
            <a:ext cx="3231251" cy="2869996"/>
            <a:chOff x="3293374" y="1934317"/>
            <a:chExt cx="3231251" cy="2869996"/>
          </a:xfrm>
          <a:solidFill>
            <a:srgbClr val="FF5050"/>
          </a:solidFill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5434013" y="3511550"/>
              <a:ext cx="903288" cy="652462"/>
            </a:xfrm>
            <a:prstGeom prst="line">
              <a:avLst/>
            </a:pr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 rot="21060587">
              <a:off x="6159500" y="4000500"/>
              <a:ext cx="365125" cy="317500"/>
            </a:xfrm>
            <a:custGeom>
              <a:avLst/>
              <a:gdLst>
                <a:gd name="T0" fmla="*/ 26 w 45"/>
                <a:gd name="T1" fmla="*/ 23 h 39"/>
                <a:gd name="T2" fmla="*/ 24 w 45"/>
                <a:gd name="T3" fmla="*/ 1 h 39"/>
                <a:gd name="T4" fmla="*/ 45 w 45"/>
                <a:gd name="T5" fmla="*/ 39 h 39"/>
                <a:gd name="T6" fmla="*/ 3 w 45"/>
                <a:gd name="T7" fmla="*/ 22 h 39"/>
                <a:gd name="T8" fmla="*/ 26 w 45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9">
                  <a:moveTo>
                    <a:pt x="26" y="23"/>
                  </a:moveTo>
                  <a:cubicBezTo>
                    <a:pt x="26" y="23"/>
                    <a:pt x="24" y="0"/>
                    <a:pt x="24" y="1"/>
                  </a:cubicBezTo>
                  <a:cubicBezTo>
                    <a:pt x="26" y="6"/>
                    <a:pt x="45" y="39"/>
                    <a:pt x="45" y="39"/>
                  </a:cubicBezTo>
                  <a:cubicBezTo>
                    <a:pt x="45" y="39"/>
                    <a:pt x="12" y="24"/>
                    <a:pt x="3" y="22"/>
                  </a:cubicBezTo>
                  <a:cubicBezTo>
                    <a:pt x="0" y="22"/>
                    <a:pt x="16" y="23"/>
                    <a:pt x="26" y="23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2" name="Herz 11"/>
          <p:cNvSpPr/>
          <p:nvPr/>
        </p:nvSpPr>
        <p:spPr>
          <a:xfrm>
            <a:off x="701230" y="249543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Herz 12"/>
          <p:cNvSpPr/>
          <p:nvPr/>
        </p:nvSpPr>
        <p:spPr>
          <a:xfrm>
            <a:off x="7804795" y="249543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rz 14"/>
          <p:cNvSpPr/>
          <p:nvPr/>
        </p:nvSpPr>
        <p:spPr>
          <a:xfrm>
            <a:off x="7524328" y="4293096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rz 15"/>
          <p:cNvSpPr/>
          <p:nvPr/>
        </p:nvSpPr>
        <p:spPr>
          <a:xfrm>
            <a:off x="2369890" y="5217051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Herz 16"/>
          <p:cNvSpPr/>
          <p:nvPr/>
        </p:nvSpPr>
        <p:spPr>
          <a:xfrm>
            <a:off x="899592" y="4293096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Herz 21"/>
          <p:cNvSpPr/>
          <p:nvPr/>
        </p:nvSpPr>
        <p:spPr>
          <a:xfrm>
            <a:off x="6156176" y="5217051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Herz 23"/>
          <p:cNvSpPr/>
          <p:nvPr/>
        </p:nvSpPr>
        <p:spPr>
          <a:xfrm>
            <a:off x="279959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Herz 24"/>
          <p:cNvSpPr/>
          <p:nvPr/>
        </p:nvSpPr>
        <p:spPr>
          <a:xfrm>
            <a:off x="4204395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Herz 26"/>
          <p:cNvSpPr/>
          <p:nvPr/>
        </p:nvSpPr>
        <p:spPr>
          <a:xfrm>
            <a:off x="8128831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>
            <a:stCxn id="7" idx="0"/>
          </p:cNvCxnSpPr>
          <p:nvPr/>
        </p:nvCxnSpPr>
        <p:spPr>
          <a:xfrm flipH="1" flipV="1">
            <a:off x="5344487" y="3511550"/>
            <a:ext cx="940552" cy="671406"/>
          </a:xfrm>
          <a:prstGeom prst="line">
            <a:avLst/>
          </a:prstGeom>
          <a:ln w="9525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971600" y="260648"/>
            <a:ext cx="7311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dirty="0" smtClean="0">
                <a:solidFill>
                  <a:srgbClr val="600045"/>
                </a:solidFill>
                <a:latin typeface="Palatino Linotype" pitchFamily="18" charset="0"/>
              </a:rPr>
              <a:t>Happy </a:t>
            </a:r>
            <a:r>
              <a:rPr lang="en-US" sz="5400" dirty="0" smtClean="0">
                <a:solidFill>
                  <a:srgbClr val="600045"/>
                </a:solidFill>
                <a:latin typeface="Palatino Linotype" pitchFamily="18" charset="0"/>
              </a:rPr>
              <a:t>Valentine‘s</a:t>
            </a:r>
            <a:r>
              <a:rPr lang="de-DE" sz="5400" dirty="0" smtClean="0">
                <a:solidFill>
                  <a:srgbClr val="600045"/>
                </a:solidFill>
                <a:latin typeface="Palatino Linotype" pitchFamily="18" charset="0"/>
              </a:rPr>
              <a:t> Day</a:t>
            </a:r>
            <a:endParaRPr lang="de-DE" sz="5400" dirty="0">
              <a:solidFill>
                <a:srgbClr val="600045"/>
              </a:solidFill>
              <a:latin typeface="Palatino Linotype" pitchFamily="18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017442" y="1268760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600045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23" name="Herz 22"/>
          <p:cNvSpPr/>
          <p:nvPr/>
        </p:nvSpPr>
        <p:spPr>
          <a:xfrm>
            <a:off x="323528" y="127750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Herz 27"/>
          <p:cNvSpPr/>
          <p:nvPr/>
        </p:nvSpPr>
        <p:spPr>
          <a:xfrm>
            <a:off x="8108962" y="127750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Herz 30"/>
          <p:cNvSpPr/>
          <p:nvPr/>
        </p:nvSpPr>
        <p:spPr>
          <a:xfrm>
            <a:off x="2369890" y="2011904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Herz 31"/>
          <p:cNvSpPr/>
          <p:nvPr/>
        </p:nvSpPr>
        <p:spPr>
          <a:xfrm>
            <a:off x="6127626" y="2011904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492801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22" grpId="0" animBg="1"/>
      <p:bldP spid="24" grpId="0" animBg="1"/>
      <p:bldP spid="25" grpId="0" animBg="1"/>
      <p:bldP spid="27" grpId="0" animBg="1"/>
      <p:bldP spid="23" grpId="0" animBg="1"/>
      <p:bldP spid="28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88000">
                <a:srgbClr val="FF9999">
                  <a:lumMod val="91000"/>
                </a:srgbClr>
              </a:gs>
              <a:gs pos="17000">
                <a:srgbClr val="FFFF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lt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74582" y="552630"/>
            <a:ext cx="824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B22828"/>
                </a:solidFill>
                <a:latin typeface="Palatino Linotype" pitchFamily="18" charset="0"/>
              </a:rPr>
              <a:t>Happy </a:t>
            </a:r>
            <a:r>
              <a:rPr lang="en-US" sz="6600" dirty="0" smtClean="0">
                <a:solidFill>
                  <a:srgbClr val="B22828"/>
                </a:solidFill>
                <a:latin typeface="Palatino Linotype" pitchFamily="18" charset="0"/>
              </a:rPr>
              <a:t>Valentines</a:t>
            </a:r>
            <a:r>
              <a:rPr lang="en-US" sz="6000" dirty="0" smtClean="0">
                <a:solidFill>
                  <a:srgbClr val="B22828"/>
                </a:solidFill>
                <a:latin typeface="Palatino Linotype" pitchFamily="18" charset="0"/>
              </a:rPr>
              <a:t> Day</a:t>
            </a:r>
            <a:endParaRPr lang="en-US" sz="6000" dirty="0">
              <a:solidFill>
                <a:srgbClr val="B22828"/>
              </a:solidFill>
              <a:latin typeface="Palatino Linotype" pitchFamily="18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105459" y="1568201"/>
            <a:ext cx="4933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22828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6325909" y="4216667"/>
            <a:ext cx="822317" cy="865125"/>
          </a:xfrm>
          <a:custGeom>
            <a:avLst/>
            <a:gdLst>
              <a:gd name="T0" fmla="*/ 230 w 230"/>
              <a:gd name="T1" fmla="*/ 0 h 242"/>
              <a:gd name="T2" fmla="*/ 160 w 230"/>
              <a:gd name="T3" fmla="*/ 242 h 242"/>
              <a:gd name="T4" fmla="*/ 0 w 230"/>
              <a:gd name="T5" fmla="*/ 240 h 242"/>
              <a:gd name="T6" fmla="*/ 96 w 230"/>
              <a:gd name="T7" fmla="*/ 52 h 242"/>
              <a:gd name="T8" fmla="*/ 230 w 230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42">
                <a:moveTo>
                  <a:pt x="230" y="0"/>
                </a:moveTo>
                <a:cubicBezTo>
                  <a:pt x="160" y="242"/>
                  <a:pt x="160" y="242"/>
                  <a:pt x="160" y="242"/>
                </a:cubicBezTo>
                <a:cubicBezTo>
                  <a:pt x="0" y="240"/>
                  <a:pt x="0" y="240"/>
                  <a:pt x="0" y="240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2"/>
                  <a:pt x="178" y="0"/>
                  <a:pt x="230" y="0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76078"/>
                  <a:invGamma/>
                </a:srgbClr>
              </a:gs>
              <a:gs pos="100000">
                <a:srgbClr val="BE092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>
            <a:off x="6669677" y="4001522"/>
            <a:ext cx="2203447" cy="793915"/>
          </a:xfrm>
          <a:custGeom>
            <a:avLst/>
            <a:gdLst>
              <a:gd name="T0" fmla="*/ 616 w 616"/>
              <a:gd name="T1" fmla="*/ 116 h 222"/>
              <a:gd name="T2" fmla="*/ 230 w 616"/>
              <a:gd name="T3" fmla="*/ 0 h 222"/>
              <a:gd name="T4" fmla="*/ 0 w 616"/>
              <a:gd name="T5" fmla="*/ 112 h 222"/>
              <a:gd name="T6" fmla="*/ 158 w 616"/>
              <a:gd name="T7" fmla="*/ 90 h 222"/>
              <a:gd name="T8" fmla="*/ 508 w 616"/>
              <a:gd name="T9" fmla="*/ 222 h 222"/>
              <a:gd name="T10" fmla="*/ 616 w 616"/>
              <a:gd name="T11" fmla="*/ 11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222">
                <a:moveTo>
                  <a:pt x="616" y="116"/>
                </a:moveTo>
                <a:cubicBezTo>
                  <a:pt x="484" y="106"/>
                  <a:pt x="286" y="0"/>
                  <a:pt x="230" y="0"/>
                </a:cubicBezTo>
                <a:cubicBezTo>
                  <a:pt x="174" y="0"/>
                  <a:pt x="0" y="112"/>
                  <a:pt x="0" y="112"/>
                </a:cubicBezTo>
                <a:cubicBezTo>
                  <a:pt x="0" y="112"/>
                  <a:pt x="76" y="62"/>
                  <a:pt x="158" y="90"/>
                </a:cubicBezTo>
                <a:cubicBezTo>
                  <a:pt x="240" y="118"/>
                  <a:pt x="276" y="180"/>
                  <a:pt x="508" y="222"/>
                </a:cubicBezTo>
                <a:lnTo>
                  <a:pt x="616" y="116"/>
                </a:ln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76078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Freeform 20"/>
          <p:cNvSpPr>
            <a:spLocks/>
          </p:cNvSpPr>
          <p:nvPr/>
        </p:nvSpPr>
        <p:spPr bwMode="auto">
          <a:xfrm>
            <a:off x="4493488" y="3930312"/>
            <a:ext cx="1879366" cy="1222690"/>
          </a:xfrm>
          <a:custGeom>
            <a:avLst/>
            <a:gdLst>
              <a:gd name="T0" fmla="*/ 9 w 525"/>
              <a:gd name="T1" fmla="*/ 174 h 342"/>
              <a:gd name="T2" fmla="*/ 103 w 525"/>
              <a:gd name="T3" fmla="*/ 275 h 342"/>
              <a:gd name="T4" fmla="*/ 396 w 525"/>
              <a:gd name="T5" fmla="*/ 12 h 342"/>
              <a:gd name="T6" fmla="*/ 525 w 525"/>
              <a:gd name="T7" fmla="*/ 82 h 342"/>
              <a:gd name="T8" fmla="*/ 120 w 525"/>
              <a:gd name="T9" fmla="*/ 340 h 342"/>
              <a:gd name="T10" fmla="*/ 9 w 525"/>
              <a:gd name="T11" fmla="*/ 17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5" h="342">
                <a:moveTo>
                  <a:pt x="9" y="174"/>
                </a:moveTo>
                <a:cubicBezTo>
                  <a:pt x="9" y="174"/>
                  <a:pt x="18" y="275"/>
                  <a:pt x="103" y="275"/>
                </a:cubicBezTo>
                <a:cubicBezTo>
                  <a:pt x="188" y="275"/>
                  <a:pt x="242" y="0"/>
                  <a:pt x="396" y="12"/>
                </a:cubicBezTo>
                <a:cubicBezTo>
                  <a:pt x="525" y="82"/>
                  <a:pt x="525" y="82"/>
                  <a:pt x="525" y="82"/>
                </a:cubicBezTo>
                <a:cubicBezTo>
                  <a:pt x="326" y="104"/>
                  <a:pt x="284" y="342"/>
                  <a:pt x="120" y="340"/>
                </a:cubicBezTo>
                <a:cubicBezTo>
                  <a:pt x="0" y="338"/>
                  <a:pt x="4" y="229"/>
                  <a:pt x="9" y="174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Freeform 21"/>
          <p:cNvSpPr>
            <a:spLocks/>
          </p:cNvSpPr>
          <p:nvPr/>
        </p:nvSpPr>
        <p:spPr bwMode="auto">
          <a:xfrm>
            <a:off x="5910964" y="3972735"/>
            <a:ext cx="987387" cy="1109057"/>
          </a:xfrm>
          <a:custGeom>
            <a:avLst/>
            <a:gdLst>
              <a:gd name="T0" fmla="*/ 0 w 276"/>
              <a:gd name="T1" fmla="*/ 0 h 310"/>
              <a:gd name="T2" fmla="*/ 212 w 276"/>
              <a:gd name="T3" fmla="*/ 120 h 310"/>
              <a:gd name="T4" fmla="*/ 276 w 276"/>
              <a:gd name="T5" fmla="*/ 310 h 310"/>
              <a:gd name="T6" fmla="*/ 116 w 276"/>
              <a:gd name="T7" fmla="*/ 308 h 310"/>
              <a:gd name="T8" fmla="*/ 0 w 276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310">
                <a:moveTo>
                  <a:pt x="0" y="0"/>
                </a:moveTo>
                <a:cubicBezTo>
                  <a:pt x="0" y="0"/>
                  <a:pt x="194" y="102"/>
                  <a:pt x="212" y="120"/>
                </a:cubicBezTo>
                <a:cubicBezTo>
                  <a:pt x="230" y="138"/>
                  <a:pt x="276" y="200"/>
                  <a:pt x="276" y="310"/>
                </a:cubicBezTo>
                <a:cubicBezTo>
                  <a:pt x="116" y="308"/>
                  <a:pt x="116" y="308"/>
                  <a:pt x="116" y="308"/>
                </a:cubicBezTo>
                <a:cubicBezTo>
                  <a:pt x="116" y="308"/>
                  <a:pt x="100" y="62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76078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Freeform 22"/>
          <p:cNvSpPr>
            <a:spLocks/>
          </p:cNvSpPr>
          <p:nvPr/>
        </p:nvSpPr>
        <p:spPr bwMode="auto">
          <a:xfrm>
            <a:off x="4475316" y="2748529"/>
            <a:ext cx="952556" cy="680283"/>
          </a:xfrm>
          <a:custGeom>
            <a:avLst/>
            <a:gdLst>
              <a:gd name="T0" fmla="*/ 0 w 265"/>
              <a:gd name="T1" fmla="*/ 61 h 190"/>
              <a:gd name="T2" fmla="*/ 0 w 265"/>
              <a:gd name="T3" fmla="*/ 132 h 190"/>
              <a:gd name="T4" fmla="*/ 129 w 265"/>
              <a:gd name="T5" fmla="*/ 78 h 190"/>
              <a:gd name="T6" fmla="*/ 250 w 265"/>
              <a:gd name="T7" fmla="*/ 190 h 190"/>
              <a:gd name="T8" fmla="*/ 138 w 265"/>
              <a:gd name="T9" fmla="*/ 0 h 190"/>
              <a:gd name="T10" fmla="*/ 0 w 265"/>
              <a:gd name="T1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5" h="190">
                <a:moveTo>
                  <a:pt x="0" y="61"/>
                </a:moveTo>
                <a:cubicBezTo>
                  <a:pt x="0" y="132"/>
                  <a:pt x="0" y="132"/>
                  <a:pt x="0" y="132"/>
                </a:cubicBezTo>
                <a:cubicBezTo>
                  <a:pt x="28" y="104"/>
                  <a:pt x="69" y="78"/>
                  <a:pt x="129" y="78"/>
                </a:cubicBezTo>
                <a:cubicBezTo>
                  <a:pt x="189" y="78"/>
                  <a:pt x="250" y="190"/>
                  <a:pt x="250" y="190"/>
                </a:cubicBezTo>
                <a:cubicBezTo>
                  <a:pt x="265" y="63"/>
                  <a:pt x="204" y="0"/>
                  <a:pt x="138" y="0"/>
                </a:cubicBezTo>
                <a:cubicBezTo>
                  <a:pt x="72" y="0"/>
                  <a:pt x="0" y="61"/>
                  <a:pt x="0" y="61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Freeform 23"/>
          <p:cNvSpPr>
            <a:spLocks/>
          </p:cNvSpPr>
          <p:nvPr/>
        </p:nvSpPr>
        <p:spPr bwMode="auto">
          <a:xfrm>
            <a:off x="4522262" y="3346996"/>
            <a:ext cx="858663" cy="1227236"/>
          </a:xfrm>
          <a:custGeom>
            <a:avLst/>
            <a:gdLst>
              <a:gd name="T0" fmla="*/ 240 w 240"/>
              <a:gd name="T1" fmla="*/ 0 h 343"/>
              <a:gd name="T2" fmla="*/ 0 w 240"/>
              <a:gd name="T3" fmla="*/ 343 h 343"/>
              <a:gd name="T4" fmla="*/ 240 w 240"/>
              <a:gd name="T5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343">
                <a:moveTo>
                  <a:pt x="240" y="0"/>
                </a:moveTo>
                <a:cubicBezTo>
                  <a:pt x="138" y="166"/>
                  <a:pt x="0" y="207"/>
                  <a:pt x="0" y="343"/>
                </a:cubicBezTo>
                <a:cubicBezTo>
                  <a:pt x="94" y="203"/>
                  <a:pt x="240" y="158"/>
                  <a:pt x="240" y="0"/>
                </a:cubicBezTo>
                <a:close/>
              </a:path>
            </a:pathLst>
          </a:custGeom>
          <a:gradFill rotWithShape="1">
            <a:gsLst>
              <a:gs pos="0">
                <a:srgbClr val="E2001A">
                  <a:gamma/>
                  <a:shade val="66275"/>
                  <a:invGamma/>
                </a:srgbClr>
              </a:gs>
              <a:gs pos="5000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Freeform 24"/>
          <p:cNvSpPr>
            <a:spLocks/>
          </p:cNvSpPr>
          <p:nvPr/>
        </p:nvSpPr>
        <p:spPr bwMode="auto">
          <a:xfrm>
            <a:off x="3450069" y="2713682"/>
            <a:ext cx="1026761" cy="686343"/>
          </a:xfrm>
          <a:custGeom>
            <a:avLst/>
            <a:gdLst>
              <a:gd name="T0" fmla="*/ 288 w 288"/>
              <a:gd name="T1" fmla="*/ 142 h 192"/>
              <a:gd name="T2" fmla="*/ 160 w 288"/>
              <a:gd name="T3" fmla="*/ 80 h 192"/>
              <a:gd name="T4" fmla="*/ 30 w 288"/>
              <a:gd name="T5" fmla="*/ 192 h 192"/>
              <a:gd name="T6" fmla="*/ 160 w 288"/>
              <a:gd name="T7" fmla="*/ 5 h 192"/>
              <a:gd name="T8" fmla="*/ 288 w 288"/>
              <a:gd name="T9" fmla="*/ 71 h 192"/>
              <a:gd name="T10" fmla="*/ 288 w 288"/>
              <a:gd name="T11" fmla="*/ 14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8" h="192">
                <a:moveTo>
                  <a:pt x="288" y="142"/>
                </a:moveTo>
                <a:cubicBezTo>
                  <a:pt x="288" y="142"/>
                  <a:pt x="233" y="80"/>
                  <a:pt x="160" y="80"/>
                </a:cubicBezTo>
                <a:cubicBezTo>
                  <a:pt x="87" y="80"/>
                  <a:pt x="30" y="173"/>
                  <a:pt x="30" y="192"/>
                </a:cubicBezTo>
                <a:cubicBezTo>
                  <a:pt x="30" y="192"/>
                  <a:pt x="0" y="25"/>
                  <a:pt x="160" y="5"/>
                </a:cubicBezTo>
                <a:cubicBezTo>
                  <a:pt x="244" y="0"/>
                  <a:pt x="288" y="71"/>
                  <a:pt x="288" y="71"/>
                </a:cubicBezTo>
                <a:lnTo>
                  <a:pt x="288" y="142"/>
                </a:ln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Freeform 25"/>
          <p:cNvSpPr>
            <a:spLocks/>
          </p:cNvSpPr>
          <p:nvPr/>
        </p:nvSpPr>
        <p:spPr bwMode="auto">
          <a:xfrm>
            <a:off x="3524274" y="3357602"/>
            <a:ext cx="1063107" cy="1445411"/>
          </a:xfrm>
          <a:custGeom>
            <a:avLst/>
            <a:gdLst>
              <a:gd name="T0" fmla="*/ 8 w 297"/>
              <a:gd name="T1" fmla="*/ 0 h 404"/>
              <a:gd name="T2" fmla="*/ 248 w 297"/>
              <a:gd name="T3" fmla="*/ 404 h 404"/>
              <a:gd name="T4" fmla="*/ 279 w 297"/>
              <a:gd name="T5" fmla="*/ 340 h 404"/>
              <a:gd name="T6" fmla="*/ 8 w 297"/>
              <a:gd name="T7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7" h="404">
                <a:moveTo>
                  <a:pt x="8" y="0"/>
                </a:moveTo>
                <a:cubicBezTo>
                  <a:pt x="0" y="224"/>
                  <a:pt x="297" y="238"/>
                  <a:pt x="248" y="404"/>
                </a:cubicBezTo>
                <a:cubicBezTo>
                  <a:pt x="248" y="404"/>
                  <a:pt x="279" y="353"/>
                  <a:pt x="279" y="340"/>
                </a:cubicBezTo>
                <a:cubicBezTo>
                  <a:pt x="279" y="169"/>
                  <a:pt x="59" y="146"/>
                  <a:pt x="8" y="0"/>
                </a:cubicBezTo>
                <a:close/>
              </a:path>
            </a:pathLst>
          </a:custGeom>
          <a:gradFill rotWithShape="1">
            <a:gsLst>
              <a:gs pos="0">
                <a:srgbClr val="E2001A">
                  <a:gamma/>
                  <a:shade val="66275"/>
                  <a:invGamma/>
                </a:srgbClr>
              </a:gs>
              <a:gs pos="5000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Freeform 26"/>
          <p:cNvSpPr>
            <a:spLocks/>
          </p:cNvSpPr>
          <p:nvPr/>
        </p:nvSpPr>
        <p:spPr bwMode="auto">
          <a:xfrm>
            <a:off x="2798878" y="3915161"/>
            <a:ext cx="1723384" cy="1539348"/>
          </a:xfrm>
          <a:custGeom>
            <a:avLst/>
            <a:gdLst>
              <a:gd name="T0" fmla="*/ 482 w 482"/>
              <a:gd name="T1" fmla="*/ 184 h 430"/>
              <a:gd name="T2" fmla="*/ 333 w 482"/>
              <a:gd name="T3" fmla="*/ 358 h 430"/>
              <a:gd name="T4" fmla="*/ 76 w 482"/>
              <a:gd name="T5" fmla="*/ 215 h 430"/>
              <a:gd name="T6" fmla="*/ 53 w 482"/>
              <a:gd name="T7" fmla="*/ 0 h 430"/>
              <a:gd name="T8" fmla="*/ 482 w 482"/>
              <a:gd name="T9" fmla="*/ 18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2" h="430">
                <a:moveTo>
                  <a:pt x="482" y="184"/>
                </a:moveTo>
                <a:cubicBezTo>
                  <a:pt x="482" y="195"/>
                  <a:pt x="454" y="365"/>
                  <a:pt x="333" y="358"/>
                </a:cubicBezTo>
                <a:cubicBezTo>
                  <a:pt x="212" y="351"/>
                  <a:pt x="119" y="215"/>
                  <a:pt x="76" y="215"/>
                </a:cubicBezTo>
                <a:cubicBezTo>
                  <a:pt x="76" y="215"/>
                  <a:pt x="0" y="24"/>
                  <a:pt x="53" y="0"/>
                </a:cubicBezTo>
                <a:cubicBezTo>
                  <a:pt x="149" y="0"/>
                  <a:pt x="380" y="430"/>
                  <a:pt x="482" y="184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Freeform 27"/>
          <p:cNvSpPr>
            <a:spLocks/>
          </p:cNvSpPr>
          <p:nvPr/>
        </p:nvSpPr>
        <p:spPr bwMode="auto">
          <a:xfrm>
            <a:off x="191087" y="4333330"/>
            <a:ext cx="1237262" cy="656041"/>
          </a:xfrm>
          <a:custGeom>
            <a:avLst/>
            <a:gdLst>
              <a:gd name="T0" fmla="*/ 346 w 346"/>
              <a:gd name="T1" fmla="*/ 23 h 183"/>
              <a:gd name="T2" fmla="*/ 152 w 346"/>
              <a:gd name="T3" fmla="*/ 183 h 183"/>
              <a:gd name="T4" fmla="*/ 0 w 346"/>
              <a:gd name="T5" fmla="*/ 130 h 183"/>
              <a:gd name="T6" fmla="*/ 243 w 346"/>
              <a:gd name="T7" fmla="*/ 0 h 183"/>
              <a:gd name="T8" fmla="*/ 346 w 346"/>
              <a:gd name="T9" fmla="*/ 2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183">
                <a:moveTo>
                  <a:pt x="346" y="23"/>
                </a:moveTo>
                <a:cubicBezTo>
                  <a:pt x="346" y="23"/>
                  <a:pt x="221" y="104"/>
                  <a:pt x="152" y="183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0"/>
                  <a:pt x="143" y="0"/>
                  <a:pt x="243" y="0"/>
                </a:cubicBezTo>
                <a:cubicBezTo>
                  <a:pt x="343" y="0"/>
                  <a:pt x="346" y="23"/>
                  <a:pt x="346" y="23"/>
                </a:cubicBezTo>
                <a:close/>
              </a:path>
            </a:pathLst>
          </a:custGeom>
          <a:gradFill rotWithShape="1">
            <a:gsLst>
              <a:gs pos="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Freeform 28"/>
          <p:cNvSpPr>
            <a:spLocks/>
          </p:cNvSpPr>
          <p:nvPr/>
        </p:nvSpPr>
        <p:spPr bwMode="auto">
          <a:xfrm>
            <a:off x="1060351" y="4333330"/>
            <a:ext cx="1649178" cy="1171177"/>
          </a:xfrm>
          <a:custGeom>
            <a:avLst/>
            <a:gdLst>
              <a:gd name="T0" fmla="*/ 431 w 461"/>
              <a:gd name="T1" fmla="*/ 246 h 327"/>
              <a:gd name="T2" fmla="*/ 0 w 461"/>
              <a:gd name="T3" fmla="*/ 0 h 327"/>
              <a:gd name="T4" fmla="*/ 437 w 461"/>
              <a:gd name="T5" fmla="*/ 127 h 327"/>
              <a:gd name="T6" fmla="*/ 431 w 461"/>
              <a:gd name="T7" fmla="*/ 24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1" h="327">
                <a:moveTo>
                  <a:pt x="431" y="246"/>
                </a:moveTo>
                <a:cubicBezTo>
                  <a:pt x="316" y="327"/>
                  <a:pt x="170" y="0"/>
                  <a:pt x="0" y="0"/>
                </a:cubicBezTo>
                <a:cubicBezTo>
                  <a:pt x="344" y="0"/>
                  <a:pt x="309" y="83"/>
                  <a:pt x="437" y="127"/>
                </a:cubicBezTo>
                <a:cubicBezTo>
                  <a:pt x="437" y="127"/>
                  <a:pt x="461" y="145"/>
                  <a:pt x="431" y="246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Freeform 29"/>
          <p:cNvSpPr>
            <a:spLocks/>
          </p:cNvSpPr>
          <p:nvPr/>
        </p:nvSpPr>
        <p:spPr bwMode="auto">
          <a:xfrm>
            <a:off x="2494485" y="3915161"/>
            <a:ext cx="693594" cy="1298446"/>
          </a:xfrm>
          <a:custGeom>
            <a:avLst/>
            <a:gdLst>
              <a:gd name="T0" fmla="*/ 0 w 194"/>
              <a:gd name="T1" fmla="*/ 88 h 363"/>
              <a:gd name="T2" fmla="*/ 138 w 194"/>
              <a:gd name="T3" fmla="*/ 0 h 363"/>
              <a:gd name="T4" fmla="*/ 170 w 194"/>
              <a:gd name="T5" fmla="*/ 256 h 363"/>
              <a:gd name="T6" fmla="*/ 30 w 194"/>
              <a:gd name="T7" fmla="*/ 363 h 363"/>
              <a:gd name="T8" fmla="*/ 0 w 194"/>
              <a:gd name="T9" fmla="*/ 88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363">
                <a:moveTo>
                  <a:pt x="0" y="88"/>
                </a:moveTo>
                <a:cubicBezTo>
                  <a:pt x="138" y="0"/>
                  <a:pt x="138" y="0"/>
                  <a:pt x="138" y="0"/>
                </a:cubicBezTo>
                <a:cubicBezTo>
                  <a:pt x="138" y="47"/>
                  <a:pt x="194" y="165"/>
                  <a:pt x="170" y="256"/>
                </a:cubicBezTo>
                <a:cubicBezTo>
                  <a:pt x="30" y="363"/>
                  <a:pt x="30" y="363"/>
                  <a:pt x="30" y="363"/>
                </a:cubicBezTo>
                <a:cubicBezTo>
                  <a:pt x="50" y="249"/>
                  <a:pt x="0" y="182"/>
                  <a:pt x="0" y="88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8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73939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00B050"/>
            </a:gs>
            <a:gs pos="0">
              <a:srgbClr val="FFFFFF"/>
            </a:gs>
            <a:gs pos="38000">
              <a:srgbClr val="00B0F0">
                <a:lumMod val="32000"/>
                <a:lumOff val="68000"/>
              </a:srgbClr>
            </a:gs>
            <a:gs pos="68000">
              <a:srgbClr val="FFFFFF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1043"/>
          <p:cNvGrpSpPr/>
          <p:nvPr/>
        </p:nvGrpSpPr>
        <p:grpSpPr>
          <a:xfrm flipH="1">
            <a:off x="62480" y="3516887"/>
            <a:ext cx="2760258" cy="1932514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63000"/>
                  <a:lumOff val="37000"/>
                </a:srgbClr>
              </a:gs>
            </a:gsLst>
            <a:lin ang="16200000" scaled="1"/>
          </a:gradFill>
        </p:grpSpPr>
        <p:sp>
          <p:nvSpPr>
            <p:cNvPr id="41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2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34" name="Gruppieren 1043"/>
          <p:cNvGrpSpPr/>
          <p:nvPr/>
        </p:nvGrpSpPr>
        <p:grpSpPr>
          <a:xfrm>
            <a:off x="1907704" y="2793024"/>
            <a:ext cx="3422815" cy="2648360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  <a:lumMod val="0"/>
                  <a:lumOff val="100000"/>
                </a:srgbClr>
              </a:gs>
              <a:gs pos="22000">
                <a:srgbClr val="92D050">
                  <a:lumMod val="93000"/>
                  <a:lumOff val="7000"/>
                </a:srgbClr>
              </a:gs>
            </a:gsLst>
            <a:lin ang="16200000" scaled="1"/>
          </a:gradFill>
        </p:grpSpPr>
        <p:sp>
          <p:nvSpPr>
            <p:cNvPr id="35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31" name="Gruppieren 1042"/>
          <p:cNvGrpSpPr/>
          <p:nvPr/>
        </p:nvGrpSpPr>
        <p:grpSpPr>
          <a:xfrm>
            <a:off x="4451998" y="2938913"/>
            <a:ext cx="3707259" cy="2569662"/>
            <a:chOff x="1893886" y="3933053"/>
            <a:chExt cx="4215237" cy="2921763"/>
          </a:xfrm>
          <a:gradFill flip="none" rotWithShape="1"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63000"/>
                  <a:lumOff val="37000"/>
                </a:srgbClr>
              </a:gs>
            </a:gsLst>
            <a:lin ang="16200000" scaled="1"/>
            <a:tileRect/>
          </a:gradFill>
        </p:grpSpPr>
        <p:sp>
          <p:nvSpPr>
            <p:cNvPr id="32" name="Freeform 47"/>
            <p:cNvSpPr/>
            <p:nvPr/>
          </p:nvSpPr>
          <p:spPr>
            <a:xfrm>
              <a:off x="1893886" y="3933053"/>
              <a:ext cx="4215237" cy="205899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46"/>
                <a:gd name="f7" fmla="val 1124"/>
                <a:gd name="f8" fmla="val 1049"/>
                <a:gd name="f9" fmla="val 1012"/>
                <a:gd name="f10" fmla="val 995"/>
                <a:gd name="f11" fmla="val 9"/>
                <a:gd name="f12" fmla="val 965"/>
                <a:gd name="f13" fmla="val 20"/>
                <a:gd name="f14" fmla="val 947"/>
                <a:gd name="f15" fmla="val 27"/>
                <a:gd name="f16" fmla="val 894"/>
                <a:gd name="f17" fmla="val 21"/>
                <a:gd name="f18" fmla="val 888"/>
                <a:gd name="f19" fmla="val 43"/>
                <a:gd name="f20" fmla="val 822"/>
                <a:gd name="f21" fmla="val 55"/>
                <a:gd name="f22" fmla="val 782"/>
                <a:gd name="f23" fmla="val 84"/>
                <a:gd name="f24" fmla="val 709"/>
                <a:gd name="f25" fmla="val 658"/>
                <a:gd name="f26" fmla="val 576"/>
                <a:gd name="f27" fmla="val 77"/>
                <a:gd name="f28" fmla="val 542"/>
                <a:gd name="f29" fmla="val 125"/>
                <a:gd name="f30" fmla="val 532"/>
                <a:gd name="f31" fmla="val 139"/>
                <a:gd name="f32" fmla="val 537"/>
                <a:gd name="f33" fmla="val 152"/>
                <a:gd name="f34" fmla="val 533"/>
                <a:gd name="f35" fmla="val 168"/>
                <a:gd name="f36" fmla="val 527"/>
                <a:gd name="f37" fmla="val 190"/>
                <a:gd name="f38" fmla="val 525"/>
                <a:gd name="f39" fmla="val 189"/>
                <a:gd name="f40" fmla="val 510"/>
                <a:gd name="f41" fmla="val 205"/>
                <a:gd name="f42" fmla="val 490"/>
                <a:gd name="f43" fmla="val 226"/>
                <a:gd name="f44" fmla="val 467"/>
                <a:gd name="f45" fmla="val 240"/>
                <a:gd name="f46" fmla="val 441"/>
                <a:gd name="f47" fmla="val 248"/>
                <a:gd name="f48" fmla="val 409"/>
                <a:gd name="f49" fmla="val 258"/>
                <a:gd name="f50" fmla="val 391"/>
                <a:gd name="f51" fmla="val 265"/>
                <a:gd name="f52" fmla="val 362"/>
                <a:gd name="f53" fmla="val 285"/>
                <a:gd name="f54" fmla="val 336"/>
                <a:gd name="f55" fmla="val 304"/>
                <a:gd name="f56" fmla="val 332"/>
                <a:gd name="f57" fmla="val 330"/>
                <a:gd name="f58" fmla="val 313"/>
                <a:gd name="f59" fmla="val 348"/>
                <a:gd name="f60" fmla="val 311"/>
                <a:gd name="f61" fmla="val 351"/>
                <a:gd name="f62" fmla="val 309"/>
                <a:gd name="f63" fmla="val 355"/>
                <a:gd name="f64" fmla="val 308"/>
                <a:gd name="f65" fmla="val 359"/>
                <a:gd name="f66" fmla="val 271"/>
                <a:gd name="f67" fmla="val 361"/>
                <a:gd name="f68" fmla="val 249"/>
                <a:gd name="f69" fmla="val 357"/>
                <a:gd name="f70" fmla="val 222"/>
                <a:gd name="f71" fmla="val 377"/>
                <a:gd name="f72" fmla="val 199"/>
                <a:gd name="f73" fmla="val 393"/>
                <a:gd name="f74" fmla="val 188"/>
                <a:gd name="f75" fmla="val 422"/>
                <a:gd name="f76" fmla="val 443"/>
                <a:gd name="f77" fmla="val 129"/>
                <a:gd name="f78" fmla="val 484"/>
                <a:gd name="f79" fmla="val 66"/>
                <a:gd name="f80" fmla="val 507"/>
                <a:gd name="f81" fmla="val 34"/>
                <a:gd name="f82" fmla="val 553"/>
                <a:gd name="f83" fmla="val 603"/>
                <a:gd name="f84" fmla="val 14"/>
                <a:gd name="f85" fmla="val 686"/>
                <a:gd name="f86" fmla="val 41"/>
                <a:gd name="f87" fmla="val 732"/>
                <a:gd name="f88" fmla="val 70"/>
                <a:gd name="f89" fmla="val 109"/>
                <a:gd name="f90" fmla="val 799"/>
                <a:gd name="f91" fmla="val 156"/>
                <a:gd name="f92" fmla="val 830"/>
                <a:gd name="f93" fmla="val 204"/>
                <a:gd name="f94" fmla="val 861"/>
                <a:gd name="f95" fmla="val 269"/>
                <a:gd name="f96" fmla="val 872"/>
                <a:gd name="f97" fmla="val 328"/>
                <a:gd name="f98" fmla="val 873"/>
                <a:gd name="f99" fmla="val 331"/>
                <a:gd name="f100" fmla="val 912"/>
                <a:gd name="f101" fmla="val 326"/>
                <a:gd name="f102" fmla="val 928"/>
                <a:gd name="f103" fmla="val 948"/>
                <a:gd name="f104" fmla="val 380"/>
                <a:gd name="f105" fmla="val 963"/>
                <a:gd name="f106" fmla="val 402"/>
                <a:gd name="f107" fmla="val 971"/>
                <a:gd name="f108" fmla="val 426"/>
                <a:gd name="f109" fmla="val 987"/>
                <a:gd name="f110" fmla="val 469"/>
                <a:gd name="f111" fmla="val 1016"/>
                <a:gd name="f112" fmla="val 531"/>
                <a:gd name="f113" fmla="val 1055"/>
                <a:gd name="f114" fmla="val 585"/>
                <a:gd name="f115" fmla="val 1060"/>
                <a:gd name="f116" fmla="val 619"/>
                <a:gd name="f117" fmla="val 1063"/>
                <a:gd name="f118" fmla="val 645"/>
                <a:gd name="f119" fmla="val 1058"/>
                <a:gd name="f120" fmla="val 676"/>
                <a:gd name="f121" fmla="val 1073"/>
                <a:gd name="f122" fmla="val 1089"/>
                <a:gd name="f123" fmla="val 724"/>
                <a:gd name="f124" fmla="val 1102"/>
                <a:gd name="f125" fmla="val 761"/>
                <a:gd name="f126" fmla="val 1104"/>
                <a:gd name="f127" fmla="val 836"/>
                <a:gd name="f128" fmla="val 1108"/>
                <a:gd name="f129" fmla="val 891"/>
                <a:gd name="f130" fmla="val 1096"/>
                <a:gd name="f131" fmla="val 957"/>
                <a:gd name="f132" fmla="val 1076"/>
                <a:gd name="f133" fmla="val 1086"/>
                <a:gd name="f134" fmla="val 1046"/>
                <a:gd name="f135" fmla="val 1150"/>
                <a:gd name="f136" fmla="val 1210"/>
                <a:gd name="f137" fmla="val 1064"/>
                <a:gd name="f138" fmla="val 1261"/>
                <a:gd name="f139" fmla="val 1321"/>
                <a:gd name="f140" fmla="val 1109"/>
                <a:gd name="f141" fmla="val 1393"/>
                <a:gd name="f142" fmla="val 1439"/>
                <a:gd name="f143" fmla="val 1094"/>
                <a:gd name="f144" fmla="val 1509"/>
                <a:gd name="f145" fmla="val 1092"/>
                <a:gd name="f146" fmla="val 1553"/>
                <a:gd name="f147" fmla="val 1090"/>
                <a:gd name="f148" fmla="val 1557"/>
                <a:gd name="f149" fmla="val 1066"/>
                <a:gd name="f150" fmla="val 1597"/>
                <a:gd name="f151" fmla="val 1053"/>
                <a:gd name="f152" fmla="val 1628"/>
                <a:gd name="f153" fmla="val 1043"/>
                <a:gd name="f154" fmla="val 1664"/>
                <a:gd name="f155" fmla="val 1050"/>
                <a:gd name="f156" fmla="val 1697"/>
                <a:gd name="f157" fmla="val 1048"/>
                <a:gd name="f158" fmla="val 1772"/>
                <a:gd name="f159" fmla="val 1044"/>
                <a:gd name="f160" fmla="val 1788"/>
                <a:gd name="f161" fmla="val 990"/>
                <a:gd name="f162" fmla="val 1852"/>
                <a:gd name="f163" fmla="val 964"/>
                <a:gd name="f164" fmla="val 1879"/>
                <a:gd name="f165" fmla="val 953"/>
                <a:gd name="f166" fmla="val 1905"/>
                <a:gd name="f167" fmla="val 951"/>
                <a:gd name="f168" fmla="val 1921"/>
                <a:gd name="f169" fmla="val 927"/>
                <a:gd name="f170" fmla="val 1937"/>
                <a:gd name="f171" fmla="val 905"/>
                <a:gd name="f172" fmla="val 857"/>
                <a:gd name="f173" fmla="val 1945"/>
                <a:gd name="f174" fmla="val 828"/>
                <a:gd name="f175" fmla="val 1943"/>
                <a:gd name="f176" fmla="val 772"/>
                <a:gd name="f177" fmla="val 1881"/>
                <a:gd name="f178" fmla="val 746"/>
                <a:gd name="f179" fmla="val 1857"/>
                <a:gd name="f180" fmla="val 700"/>
                <a:gd name="f181" fmla="val 1828"/>
                <a:gd name="f182" fmla="val 644"/>
                <a:gd name="f183" fmla="val 1798"/>
                <a:gd name="f184" fmla="val 604"/>
                <a:gd name="f185" fmla="val 1742"/>
                <a:gd name="f186" fmla="val 571"/>
                <a:gd name="f187" fmla="val 1691"/>
                <a:gd name="f188" fmla="val 541"/>
                <a:gd name="f189" fmla="val 1649"/>
                <a:gd name="f190" fmla="val 523"/>
                <a:gd name="f191" fmla="val 1610"/>
                <a:gd name="f192" fmla="val 476"/>
                <a:gd name="f193" fmla="val 1591"/>
                <a:gd name="f194" fmla="val 453"/>
                <a:gd name="f195" fmla="val 1567"/>
                <a:gd name="f196" fmla="val 432"/>
                <a:gd name="f197" fmla="val 1549"/>
                <a:gd name="f198" fmla="val 412"/>
                <a:gd name="f199" fmla="val 1524"/>
                <a:gd name="f200" fmla="val 385"/>
                <a:gd name="f201" fmla="val 1530"/>
                <a:gd name="f202" fmla="val 367"/>
                <a:gd name="f203" fmla="val 1517"/>
                <a:gd name="f204" fmla="val 1495"/>
                <a:gd name="f205" fmla="val 1437"/>
                <a:gd name="f206" fmla="val 1384"/>
                <a:gd name="f207" fmla="val 241"/>
                <a:gd name="f208" fmla="val 1334"/>
                <a:gd name="f209" fmla="val 215"/>
                <a:gd name="f210" fmla="val 1307"/>
                <a:gd name="f211" fmla="val 153"/>
                <a:gd name="f212" fmla="val 1256"/>
                <a:gd name="f213" fmla="val 1232"/>
                <a:gd name="f214" fmla="val 118"/>
                <a:gd name="f215" fmla="val 1224"/>
                <a:gd name="f216" fmla="val 121"/>
                <a:gd name="f217" fmla="val 1206"/>
                <a:gd name="f218" fmla="val 103"/>
                <a:gd name="f219" fmla="val 1192"/>
                <a:gd name="f220" fmla="val 89"/>
                <a:gd name="f221" fmla="val 1188"/>
                <a:gd name="f222" fmla="val 68"/>
                <a:gd name="f223" fmla="val 1176"/>
                <a:gd name="f224" fmla="val 53"/>
                <a:gd name="f225" fmla="val 1144"/>
                <a:gd name="f226" fmla="val 11"/>
                <a:gd name="f227" fmla="val 1121"/>
                <a:gd name="f228" fmla="val 1069"/>
                <a:gd name="f229" fmla="+- 0 0 -90"/>
                <a:gd name="f230" fmla="*/ f3 1 1946"/>
                <a:gd name="f231" fmla="*/ f4 1 1124"/>
                <a:gd name="f232" fmla="val f5"/>
                <a:gd name="f233" fmla="val f6"/>
                <a:gd name="f234" fmla="val f7"/>
                <a:gd name="f235" fmla="*/ f229 f0 1"/>
                <a:gd name="f236" fmla="+- f234 0 f232"/>
                <a:gd name="f237" fmla="+- f233 0 f232"/>
                <a:gd name="f238" fmla="*/ f235 1 f2"/>
                <a:gd name="f239" fmla="*/ f237 1 1946"/>
                <a:gd name="f240" fmla="*/ f236 1 1124"/>
                <a:gd name="f241" fmla="*/ 1049 f237 1"/>
                <a:gd name="f242" fmla="*/ 0 f236 1"/>
                <a:gd name="f243" fmla="*/ 965 f237 1"/>
                <a:gd name="f244" fmla="*/ 20 f236 1"/>
                <a:gd name="f245" fmla="*/ 888 f237 1"/>
                <a:gd name="f246" fmla="*/ 43 f236 1"/>
                <a:gd name="f247" fmla="*/ 709 f237 1"/>
                <a:gd name="f248" fmla="*/ 84 f236 1"/>
                <a:gd name="f249" fmla="*/ 542 f237 1"/>
                <a:gd name="f250" fmla="*/ 125 f236 1"/>
                <a:gd name="f251" fmla="*/ 533 f237 1"/>
                <a:gd name="f252" fmla="*/ 168 f236 1"/>
                <a:gd name="f253" fmla="*/ 510 f237 1"/>
                <a:gd name="f254" fmla="*/ 205 f236 1"/>
                <a:gd name="f255" fmla="*/ 441 f237 1"/>
                <a:gd name="f256" fmla="*/ 248 f236 1"/>
                <a:gd name="f257" fmla="*/ 362 f237 1"/>
                <a:gd name="f258" fmla="*/ 285 f236 1"/>
                <a:gd name="f259" fmla="*/ 313 f237 1"/>
                <a:gd name="f260" fmla="*/ 348 f236 1"/>
                <a:gd name="f261" fmla="*/ 308 f237 1"/>
                <a:gd name="f262" fmla="*/ 359 f236 1"/>
                <a:gd name="f263" fmla="*/ 222 f237 1"/>
                <a:gd name="f264" fmla="*/ 377 f236 1"/>
                <a:gd name="f265" fmla="*/ 168 f237 1"/>
                <a:gd name="f266" fmla="*/ 443 f236 1"/>
                <a:gd name="f267" fmla="*/ 34 f237 1"/>
                <a:gd name="f268" fmla="*/ 553 f236 1"/>
                <a:gd name="f269" fmla="*/ 41 f237 1"/>
                <a:gd name="f270" fmla="*/ 732 f236 1"/>
                <a:gd name="f271" fmla="*/ 156 f237 1"/>
                <a:gd name="f272" fmla="*/ 830 f236 1"/>
                <a:gd name="f273" fmla="*/ 328 f237 1"/>
                <a:gd name="f274" fmla="*/ 873 f236 1"/>
                <a:gd name="f275" fmla="*/ 357 f237 1"/>
                <a:gd name="f276" fmla="*/ 948 f236 1"/>
                <a:gd name="f277" fmla="*/ 426 f237 1"/>
                <a:gd name="f278" fmla="*/ 987 f236 1"/>
                <a:gd name="f279" fmla="*/ 585 f237 1"/>
                <a:gd name="f280" fmla="*/ 1060 f236 1"/>
                <a:gd name="f281" fmla="*/ 676 f237 1"/>
                <a:gd name="f282" fmla="*/ 1073 f236 1"/>
                <a:gd name="f283" fmla="*/ 761 f237 1"/>
                <a:gd name="f284" fmla="*/ 1104 f236 1"/>
                <a:gd name="f285" fmla="*/ 957 f237 1"/>
                <a:gd name="f286" fmla="*/ 1076 f236 1"/>
                <a:gd name="f287" fmla="*/ 1150 f237 1"/>
                <a:gd name="f288" fmla="*/ 1055 f236 1"/>
                <a:gd name="f289" fmla="*/ 1321 f237 1"/>
                <a:gd name="f290" fmla="*/ 1109 f236 1"/>
                <a:gd name="f291" fmla="*/ 1509 f237 1"/>
                <a:gd name="f292" fmla="*/ 1092 f236 1"/>
                <a:gd name="f293" fmla="*/ 1597 f237 1"/>
                <a:gd name="f294" fmla="*/ 1053 f236 1"/>
                <a:gd name="f295" fmla="*/ 1697 f237 1"/>
                <a:gd name="f296" fmla="*/ 1048 f236 1"/>
                <a:gd name="f297" fmla="*/ 1852 f237 1"/>
                <a:gd name="f298" fmla="*/ 964 f236 1"/>
                <a:gd name="f299" fmla="*/ 1921 f237 1"/>
                <a:gd name="f300" fmla="*/ 927 f236 1"/>
                <a:gd name="f301" fmla="*/ 1945 f237 1"/>
                <a:gd name="f302" fmla="*/ 828 f236 1"/>
                <a:gd name="f303" fmla="*/ 1857 f237 1"/>
                <a:gd name="f304" fmla="*/ 700 f236 1"/>
                <a:gd name="f305" fmla="*/ 1742 f237 1"/>
                <a:gd name="f306" fmla="*/ 571 f236 1"/>
                <a:gd name="f307" fmla="*/ 1610 f237 1"/>
                <a:gd name="f308" fmla="*/ 476 f236 1"/>
                <a:gd name="f309" fmla="*/ 1549 f237 1"/>
                <a:gd name="f310" fmla="*/ 412 f236 1"/>
                <a:gd name="f311" fmla="*/ 1517 f237 1"/>
                <a:gd name="f312" fmla="*/ 332 f236 1"/>
                <a:gd name="f313" fmla="*/ 1384 f237 1"/>
                <a:gd name="f314" fmla="*/ 241 f236 1"/>
                <a:gd name="f315" fmla="*/ 1256 f237 1"/>
                <a:gd name="f316" fmla="*/ 129 f236 1"/>
                <a:gd name="f317" fmla="*/ 1206 f237 1"/>
                <a:gd name="f318" fmla="*/ 103 f236 1"/>
                <a:gd name="f319" fmla="*/ 1176 f237 1"/>
                <a:gd name="f320" fmla="*/ 53 f236 1"/>
                <a:gd name="f321" fmla="*/ 1069 f237 1"/>
                <a:gd name="f322" fmla="+- f238 0 f1"/>
                <a:gd name="f323" fmla="*/ f241 1 1946"/>
                <a:gd name="f324" fmla="*/ f242 1 1124"/>
                <a:gd name="f325" fmla="*/ f243 1 1946"/>
                <a:gd name="f326" fmla="*/ f244 1 1124"/>
                <a:gd name="f327" fmla="*/ f245 1 1946"/>
                <a:gd name="f328" fmla="*/ f246 1 1124"/>
                <a:gd name="f329" fmla="*/ f247 1 1946"/>
                <a:gd name="f330" fmla="*/ f248 1 1124"/>
                <a:gd name="f331" fmla="*/ f249 1 1946"/>
                <a:gd name="f332" fmla="*/ f250 1 1124"/>
                <a:gd name="f333" fmla="*/ f251 1 1946"/>
                <a:gd name="f334" fmla="*/ f252 1 1124"/>
                <a:gd name="f335" fmla="*/ f253 1 1946"/>
                <a:gd name="f336" fmla="*/ f254 1 1124"/>
                <a:gd name="f337" fmla="*/ f255 1 1946"/>
                <a:gd name="f338" fmla="*/ f256 1 1124"/>
                <a:gd name="f339" fmla="*/ f257 1 1946"/>
                <a:gd name="f340" fmla="*/ f258 1 1124"/>
                <a:gd name="f341" fmla="*/ f259 1 1946"/>
                <a:gd name="f342" fmla="*/ f260 1 1124"/>
                <a:gd name="f343" fmla="*/ f261 1 1946"/>
                <a:gd name="f344" fmla="*/ f262 1 1124"/>
                <a:gd name="f345" fmla="*/ f263 1 1946"/>
                <a:gd name="f346" fmla="*/ f264 1 1124"/>
                <a:gd name="f347" fmla="*/ f265 1 1946"/>
                <a:gd name="f348" fmla="*/ f266 1 1124"/>
                <a:gd name="f349" fmla="*/ f267 1 1946"/>
                <a:gd name="f350" fmla="*/ f268 1 1124"/>
                <a:gd name="f351" fmla="*/ f269 1 1946"/>
                <a:gd name="f352" fmla="*/ f270 1 1124"/>
                <a:gd name="f353" fmla="*/ f271 1 1946"/>
                <a:gd name="f354" fmla="*/ f272 1 1124"/>
                <a:gd name="f355" fmla="*/ f273 1 1946"/>
                <a:gd name="f356" fmla="*/ f274 1 1124"/>
                <a:gd name="f357" fmla="*/ f275 1 1946"/>
                <a:gd name="f358" fmla="*/ f276 1 1124"/>
                <a:gd name="f359" fmla="*/ f277 1 1946"/>
                <a:gd name="f360" fmla="*/ f278 1 1124"/>
                <a:gd name="f361" fmla="*/ f279 1 1946"/>
                <a:gd name="f362" fmla="*/ f280 1 1124"/>
                <a:gd name="f363" fmla="*/ f281 1 1946"/>
                <a:gd name="f364" fmla="*/ f282 1 1124"/>
                <a:gd name="f365" fmla="*/ f283 1 1946"/>
                <a:gd name="f366" fmla="*/ f284 1 1124"/>
                <a:gd name="f367" fmla="*/ f285 1 1946"/>
                <a:gd name="f368" fmla="*/ f286 1 1124"/>
                <a:gd name="f369" fmla="*/ f287 1 1946"/>
                <a:gd name="f370" fmla="*/ f288 1 1124"/>
                <a:gd name="f371" fmla="*/ f289 1 1946"/>
                <a:gd name="f372" fmla="*/ f290 1 1124"/>
                <a:gd name="f373" fmla="*/ f291 1 1946"/>
                <a:gd name="f374" fmla="*/ f292 1 1124"/>
                <a:gd name="f375" fmla="*/ f293 1 1946"/>
                <a:gd name="f376" fmla="*/ f294 1 1124"/>
                <a:gd name="f377" fmla="*/ f295 1 1946"/>
                <a:gd name="f378" fmla="*/ f296 1 1124"/>
                <a:gd name="f379" fmla="*/ f297 1 1946"/>
                <a:gd name="f380" fmla="*/ f298 1 1124"/>
                <a:gd name="f381" fmla="*/ f299 1 1946"/>
                <a:gd name="f382" fmla="*/ f300 1 1124"/>
                <a:gd name="f383" fmla="*/ f301 1 1946"/>
                <a:gd name="f384" fmla="*/ f302 1 1124"/>
                <a:gd name="f385" fmla="*/ f303 1 1946"/>
                <a:gd name="f386" fmla="*/ f304 1 1124"/>
                <a:gd name="f387" fmla="*/ f305 1 1946"/>
                <a:gd name="f388" fmla="*/ f306 1 1124"/>
                <a:gd name="f389" fmla="*/ f307 1 1946"/>
                <a:gd name="f390" fmla="*/ f308 1 1124"/>
                <a:gd name="f391" fmla="*/ f309 1 1946"/>
                <a:gd name="f392" fmla="*/ f310 1 1124"/>
                <a:gd name="f393" fmla="*/ f311 1 1946"/>
                <a:gd name="f394" fmla="*/ f312 1 1124"/>
                <a:gd name="f395" fmla="*/ f313 1 1946"/>
                <a:gd name="f396" fmla="*/ f314 1 1124"/>
                <a:gd name="f397" fmla="*/ f315 1 1946"/>
                <a:gd name="f398" fmla="*/ f316 1 1124"/>
                <a:gd name="f399" fmla="*/ f317 1 1946"/>
                <a:gd name="f400" fmla="*/ f318 1 1124"/>
                <a:gd name="f401" fmla="*/ f319 1 1946"/>
                <a:gd name="f402" fmla="*/ f320 1 1124"/>
                <a:gd name="f403" fmla="*/ f321 1 1946"/>
                <a:gd name="f404" fmla="*/ 0 1 f239"/>
                <a:gd name="f405" fmla="*/ f233 1 f239"/>
                <a:gd name="f406" fmla="*/ 0 1 f240"/>
                <a:gd name="f407" fmla="*/ f234 1 f240"/>
                <a:gd name="f408" fmla="*/ f323 1 f239"/>
                <a:gd name="f409" fmla="*/ f324 1 f240"/>
                <a:gd name="f410" fmla="*/ f325 1 f239"/>
                <a:gd name="f411" fmla="*/ f326 1 f240"/>
                <a:gd name="f412" fmla="*/ f327 1 f239"/>
                <a:gd name="f413" fmla="*/ f328 1 f240"/>
                <a:gd name="f414" fmla="*/ f329 1 f239"/>
                <a:gd name="f415" fmla="*/ f330 1 f240"/>
                <a:gd name="f416" fmla="*/ f331 1 f239"/>
                <a:gd name="f417" fmla="*/ f332 1 f240"/>
                <a:gd name="f418" fmla="*/ f333 1 f239"/>
                <a:gd name="f419" fmla="*/ f334 1 f240"/>
                <a:gd name="f420" fmla="*/ f335 1 f239"/>
                <a:gd name="f421" fmla="*/ f336 1 f240"/>
                <a:gd name="f422" fmla="*/ f337 1 f239"/>
                <a:gd name="f423" fmla="*/ f338 1 f240"/>
                <a:gd name="f424" fmla="*/ f339 1 f239"/>
                <a:gd name="f425" fmla="*/ f340 1 f240"/>
                <a:gd name="f426" fmla="*/ f341 1 f239"/>
                <a:gd name="f427" fmla="*/ f342 1 f240"/>
                <a:gd name="f428" fmla="*/ f343 1 f239"/>
                <a:gd name="f429" fmla="*/ f344 1 f240"/>
                <a:gd name="f430" fmla="*/ f345 1 f239"/>
                <a:gd name="f431" fmla="*/ f346 1 f240"/>
                <a:gd name="f432" fmla="*/ f347 1 f239"/>
                <a:gd name="f433" fmla="*/ f348 1 f240"/>
                <a:gd name="f434" fmla="*/ f349 1 f239"/>
                <a:gd name="f435" fmla="*/ f350 1 f240"/>
                <a:gd name="f436" fmla="*/ f351 1 f239"/>
                <a:gd name="f437" fmla="*/ f352 1 f240"/>
                <a:gd name="f438" fmla="*/ f353 1 f239"/>
                <a:gd name="f439" fmla="*/ f354 1 f240"/>
                <a:gd name="f440" fmla="*/ f355 1 f239"/>
                <a:gd name="f441" fmla="*/ f356 1 f240"/>
                <a:gd name="f442" fmla="*/ f357 1 f239"/>
                <a:gd name="f443" fmla="*/ f358 1 f240"/>
                <a:gd name="f444" fmla="*/ f359 1 f239"/>
                <a:gd name="f445" fmla="*/ f360 1 f240"/>
                <a:gd name="f446" fmla="*/ f361 1 f239"/>
                <a:gd name="f447" fmla="*/ f362 1 f240"/>
                <a:gd name="f448" fmla="*/ f363 1 f239"/>
                <a:gd name="f449" fmla="*/ f364 1 f240"/>
                <a:gd name="f450" fmla="*/ f365 1 f239"/>
                <a:gd name="f451" fmla="*/ f366 1 f240"/>
                <a:gd name="f452" fmla="*/ f367 1 f239"/>
                <a:gd name="f453" fmla="*/ f368 1 f240"/>
                <a:gd name="f454" fmla="*/ f369 1 f239"/>
                <a:gd name="f455" fmla="*/ f370 1 f240"/>
                <a:gd name="f456" fmla="*/ f371 1 f239"/>
                <a:gd name="f457" fmla="*/ f372 1 f240"/>
                <a:gd name="f458" fmla="*/ f373 1 f239"/>
                <a:gd name="f459" fmla="*/ f374 1 f240"/>
                <a:gd name="f460" fmla="*/ f375 1 f239"/>
                <a:gd name="f461" fmla="*/ f376 1 f240"/>
                <a:gd name="f462" fmla="*/ f377 1 f239"/>
                <a:gd name="f463" fmla="*/ f378 1 f240"/>
                <a:gd name="f464" fmla="*/ f379 1 f239"/>
                <a:gd name="f465" fmla="*/ f380 1 f240"/>
                <a:gd name="f466" fmla="*/ f381 1 f239"/>
                <a:gd name="f467" fmla="*/ f382 1 f240"/>
                <a:gd name="f468" fmla="*/ f383 1 f239"/>
                <a:gd name="f469" fmla="*/ f384 1 f240"/>
                <a:gd name="f470" fmla="*/ f385 1 f239"/>
                <a:gd name="f471" fmla="*/ f386 1 f240"/>
                <a:gd name="f472" fmla="*/ f387 1 f239"/>
                <a:gd name="f473" fmla="*/ f388 1 f240"/>
                <a:gd name="f474" fmla="*/ f389 1 f239"/>
                <a:gd name="f475" fmla="*/ f390 1 f240"/>
                <a:gd name="f476" fmla="*/ f391 1 f239"/>
                <a:gd name="f477" fmla="*/ f392 1 f240"/>
                <a:gd name="f478" fmla="*/ f393 1 f239"/>
                <a:gd name="f479" fmla="*/ f394 1 f240"/>
                <a:gd name="f480" fmla="*/ f395 1 f239"/>
                <a:gd name="f481" fmla="*/ f396 1 f240"/>
                <a:gd name="f482" fmla="*/ f397 1 f239"/>
                <a:gd name="f483" fmla="*/ f398 1 f240"/>
                <a:gd name="f484" fmla="*/ f399 1 f239"/>
                <a:gd name="f485" fmla="*/ f400 1 f240"/>
                <a:gd name="f486" fmla="*/ f401 1 f239"/>
                <a:gd name="f487" fmla="*/ f402 1 f240"/>
                <a:gd name="f488" fmla="*/ f403 1 f239"/>
                <a:gd name="f489" fmla="*/ f404 f230 1"/>
                <a:gd name="f490" fmla="*/ f405 f230 1"/>
                <a:gd name="f491" fmla="*/ f407 f231 1"/>
                <a:gd name="f492" fmla="*/ f406 f231 1"/>
                <a:gd name="f493" fmla="*/ f408 f230 1"/>
                <a:gd name="f494" fmla="*/ f409 f231 1"/>
                <a:gd name="f495" fmla="*/ f410 f230 1"/>
                <a:gd name="f496" fmla="*/ f411 f231 1"/>
                <a:gd name="f497" fmla="*/ f412 f230 1"/>
                <a:gd name="f498" fmla="*/ f413 f231 1"/>
                <a:gd name="f499" fmla="*/ f414 f230 1"/>
                <a:gd name="f500" fmla="*/ f415 f231 1"/>
                <a:gd name="f501" fmla="*/ f416 f230 1"/>
                <a:gd name="f502" fmla="*/ f417 f231 1"/>
                <a:gd name="f503" fmla="*/ f418 f230 1"/>
                <a:gd name="f504" fmla="*/ f419 f231 1"/>
                <a:gd name="f505" fmla="*/ f420 f230 1"/>
                <a:gd name="f506" fmla="*/ f421 f231 1"/>
                <a:gd name="f507" fmla="*/ f422 f230 1"/>
                <a:gd name="f508" fmla="*/ f423 f231 1"/>
                <a:gd name="f509" fmla="*/ f424 f230 1"/>
                <a:gd name="f510" fmla="*/ f425 f231 1"/>
                <a:gd name="f511" fmla="*/ f426 f230 1"/>
                <a:gd name="f512" fmla="*/ f427 f231 1"/>
                <a:gd name="f513" fmla="*/ f428 f230 1"/>
                <a:gd name="f514" fmla="*/ f429 f231 1"/>
                <a:gd name="f515" fmla="*/ f430 f230 1"/>
                <a:gd name="f516" fmla="*/ f431 f231 1"/>
                <a:gd name="f517" fmla="*/ f432 f230 1"/>
                <a:gd name="f518" fmla="*/ f433 f231 1"/>
                <a:gd name="f519" fmla="*/ f434 f230 1"/>
                <a:gd name="f520" fmla="*/ f435 f231 1"/>
                <a:gd name="f521" fmla="*/ f436 f230 1"/>
                <a:gd name="f522" fmla="*/ f437 f231 1"/>
                <a:gd name="f523" fmla="*/ f438 f230 1"/>
                <a:gd name="f524" fmla="*/ f439 f231 1"/>
                <a:gd name="f525" fmla="*/ f440 f230 1"/>
                <a:gd name="f526" fmla="*/ f441 f231 1"/>
                <a:gd name="f527" fmla="*/ f442 f230 1"/>
                <a:gd name="f528" fmla="*/ f443 f231 1"/>
                <a:gd name="f529" fmla="*/ f444 f230 1"/>
                <a:gd name="f530" fmla="*/ f445 f231 1"/>
                <a:gd name="f531" fmla="*/ f446 f230 1"/>
                <a:gd name="f532" fmla="*/ f447 f231 1"/>
                <a:gd name="f533" fmla="*/ f448 f230 1"/>
                <a:gd name="f534" fmla="*/ f449 f231 1"/>
                <a:gd name="f535" fmla="*/ f450 f230 1"/>
                <a:gd name="f536" fmla="*/ f451 f231 1"/>
                <a:gd name="f537" fmla="*/ f452 f230 1"/>
                <a:gd name="f538" fmla="*/ f453 f231 1"/>
                <a:gd name="f539" fmla="*/ f454 f230 1"/>
                <a:gd name="f540" fmla="*/ f455 f231 1"/>
                <a:gd name="f541" fmla="*/ f456 f230 1"/>
                <a:gd name="f542" fmla="*/ f457 f231 1"/>
                <a:gd name="f543" fmla="*/ f458 f230 1"/>
                <a:gd name="f544" fmla="*/ f459 f231 1"/>
                <a:gd name="f545" fmla="*/ f460 f230 1"/>
                <a:gd name="f546" fmla="*/ f461 f231 1"/>
                <a:gd name="f547" fmla="*/ f462 f230 1"/>
                <a:gd name="f548" fmla="*/ f463 f231 1"/>
                <a:gd name="f549" fmla="*/ f464 f230 1"/>
                <a:gd name="f550" fmla="*/ f465 f231 1"/>
                <a:gd name="f551" fmla="*/ f466 f230 1"/>
                <a:gd name="f552" fmla="*/ f467 f231 1"/>
                <a:gd name="f553" fmla="*/ f468 f230 1"/>
                <a:gd name="f554" fmla="*/ f469 f231 1"/>
                <a:gd name="f555" fmla="*/ f470 f230 1"/>
                <a:gd name="f556" fmla="*/ f471 f231 1"/>
                <a:gd name="f557" fmla="*/ f472 f230 1"/>
                <a:gd name="f558" fmla="*/ f473 f231 1"/>
                <a:gd name="f559" fmla="*/ f474 f230 1"/>
                <a:gd name="f560" fmla="*/ f475 f231 1"/>
                <a:gd name="f561" fmla="*/ f476 f230 1"/>
                <a:gd name="f562" fmla="*/ f477 f231 1"/>
                <a:gd name="f563" fmla="*/ f478 f230 1"/>
                <a:gd name="f564" fmla="*/ f479 f231 1"/>
                <a:gd name="f565" fmla="*/ f480 f230 1"/>
                <a:gd name="f566" fmla="*/ f481 f231 1"/>
                <a:gd name="f567" fmla="*/ f482 f230 1"/>
                <a:gd name="f568" fmla="*/ f483 f231 1"/>
                <a:gd name="f569" fmla="*/ f484 f230 1"/>
                <a:gd name="f570" fmla="*/ f485 f231 1"/>
                <a:gd name="f571" fmla="*/ f486 f230 1"/>
                <a:gd name="f572" fmla="*/ f487 f231 1"/>
                <a:gd name="f573" fmla="*/ f488 f2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2">
                  <a:pos x="f493" y="f494"/>
                </a:cxn>
                <a:cxn ang="f322">
                  <a:pos x="f495" y="f496"/>
                </a:cxn>
                <a:cxn ang="f322">
                  <a:pos x="f497" y="f498"/>
                </a:cxn>
                <a:cxn ang="f322">
                  <a:pos x="f499" y="f500"/>
                </a:cxn>
                <a:cxn ang="f322">
                  <a:pos x="f501" y="f502"/>
                </a:cxn>
                <a:cxn ang="f322">
                  <a:pos x="f503" y="f504"/>
                </a:cxn>
                <a:cxn ang="f322">
                  <a:pos x="f505" y="f506"/>
                </a:cxn>
                <a:cxn ang="f322">
                  <a:pos x="f507" y="f508"/>
                </a:cxn>
                <a:cxn ang="f322">
                  <a:pos x="f509" y="f510"/>
                </a:cxn>
                <a:cxn ang="f322">
                  <a:pos x="f511" y="f512"/>
                </a:cxn>
                <a:cxn ang="f322">
                  <a:pos x="f513" y="f514"/>
                </a:cxn>
                <a:cxn ang="f322">
                  <a:pos x="f515" y="f516"/>
                </a:cxn>
                <a:cxn ang="f322">
                  <a:pos x="f517" y="f518"/>
                </a:cxn>
                <a:cxn ang="f322">
                  <a:pos x="f519" y="f520"/>
                </a:cxn>
                <a:cxn ang="f322">
                  <a:pos x="f521" y="f522"/>
                </a:cxn>
                <a:cxn ang="f322">
                  <a:pos x="f523" y="f524"/>
                </a:cxn>
                <a:cxn ang="f322">
                  <a:pos x="f525" y="f526"/>
                </a:cxn>
                <a:cxn ang="f322">
                  <a:pos x="f527" y="f528"/>
                </a:cxn>
                <a:cxn ang="f322">
                  <a:pos x="f529" y="f530"/>
                </a:cxn>
                <a:cxn ang="f322">
                  <a:pos x="f531" y="f532"/>
                </a:cxn>
                <a:cxn ang="f322">
                  <a:pos x="f533" y="f534"/>
                </a:cxn>
                <a:cxn ang="f322">
                  <a:pos x="f535" y="f536"/>
                </a:cxn>
                <a:cxn ang="f322">
                  <a:pos x="f537" y="f538"/>
                </a:cxn>
                <a:cxn ang="f322">
                  <a:pos x="f539" y="f540"/>
                </a:cxn>
                <a:cxn ang="f322">
                  <a:pos x="f541" y="f542"/>
                </a:cxn>
                <a:cxn ang="f322">
                  <a:pos x="f543" y="f544"/>
                </a:cxn>
                <a:cxn ang="f322">
                  <a:pos x="f545" y="f546"/>
                </a:cxn>
                <a:cxn ang="f322">
                  <a:pos x="f547" y="f548"/>
                </a:cxn>
                <a:cxn ang="f322">
                  <a:pos x="f549" y="f550"/>
                </a:cxn>
                <a:cxn ang="f322">
                  <a:pos x="f551" y="f552"/>
                </a:cxn>
                <a:cxn ang="f322">
                  <a:pos x="f553" y="f554"/>
                </a:cxn>
                <a:cxn ang="f322">
                  <a:pos x="f555" y="f556"/>
                </a:cxn>
                <a:cxn ang="f322">
                  <a:pos x="f557" y="f558"/>
                </a:cxn>
                <a:cxn ang="f322">
                  <a:pos x="f559" y="f560"/>
                </a:cxn>
                <a:cxn ang="f322">
                  <a:pos x="f561" y="f562"/>
                </a:cxn>
                <a:cxn ang="f322">
                  <a:pos x="f563" y="f564"/>
                </a:cxn>
                <a:cxn ang="f322">
                  <a:pos x="f565" y="f566"/>
                </a:cxn>
                <a:cxn ang="f322">
                  <a:pos x="f567" y="f568"/>
                </a:cxn>
                <a:cxn ang="f322">
                  <a:pos x="f569" y="f570"/>
                </a:cxn>
                <a:cxn ang="f322">
                  <a:pos x="f571" y="f572"/>
                </a:cxn>
                <a:cxn ang="f322">
                  <a:pos x="f573" y="f494"/>
                </a:cxn>
                <a:cxn ang="f322">
                  <a:pos x="f493" y="f494"/>
                </a:cxn>
              </a:cxnLst>
              <a:rect l="f489" t="f492" r="f490" b="f491"/>
              <a:pathLst>
                <a:path w="1946" h="1124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70" y="f71"/>
                  </a:cubicBezTo>
                  <a:cubicBezTo>
                    <a:pt x="f72" y="f73"/>
                    <a:pt x="f74" y="f75"/>
                    <a:pt x="f35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5" y="f83"/>
                    <a:pt x="f84" y="f85"/>
                    <a:pt x="f86" y="f87"/>
                  </a:cubicBezTo>
                  <a:cubicBezTo>
                    <a:pt x="f88" y="f22"/>
                    <a:pt x="f89" y="f90"/>
                    <a:pt x="f91" y="f92"/>
                  </a:cubicBezTo>
                  <a:cubicBezTo>
                    <a:pt x="f93" y="f94"/>
                    <a:pt x="f95" y="f96"/>
                    <a:pt x="f97" y="f98"/>
                  </a:cubicBezTo>
                  <a:cubicBezTo>
                    <a:pt x="f99" y="f100"/>
                    <a:pt x="f101" y="f102"/>
                    <a:pt x="f69" y="f103"/>
                  </a:cubicBezTo>
                  <a:cubicBezTo>
                    <a:pt x="f104" y="f105"/>
                    <a:pt x="f106" y="f107"/>
                    <a:pt x="f108" y="f109"/>
                  </a:cubicBezTo>
                  <a:cubicBezTo>
                    <a:pt x="f110" y="f111"/>
                    <a:pt x="f112" y="f113"/>
                    <a:pt x="f114" y="f115"/>
                  </a:cubicBezTo>
                  <a:cubicBezTo>
                    <a:pt x="f116" y="f117"/>
                    <a:pt x="f118" y="f119"/>
                    <a:pt x="f120" y="f121"/>
                  </a:cubicBezTo>
                  <a:cubicBezTo>
                    <a:pt x="f24" y="f122"/>
                    <a:pt x="f123" y="f124"/>
                    <a:pt x="f125" y="f126"/>
                  </a:cubicBezTo>
                  <a:cubicBezTo>
                    <a:pt x="f127" y="f128"/>
                    <a:pt x="f129" y="f130"/>
                    <a:pt x="f131" y="f132"/>
                  </a:cubicBezTo>
                  <a:cubicBezTo>
                    <a:pt x="f111" y="f119"/>
                    <a:pt x="f133" y="f134"/>
                    <a:pt x="f135" y="f113"/>
                  </a:cubicBezTo>
                  <a:cubicBezTo>
                    <a:pt x="f136" y="f137"/>
                    <a:pt x="f138" y="f130"/>
                    <a:pt x="f139" y="f140"/>
                  </a:cubicBezTo>
                  <a:cubicBezTo>
                    <a:pt x="f141" y="f7"/>
                    <a:pt x="f142" y="f143"/>
                    <a:pt x="f144" y="f145"/>
                  </a:cubicBezTo>
                  <a:cubicBezTo>
                    <a:pt x="f146" y="f147"/>
                    <a:pt x="f148" y="f149"/>
                    <a:pt x="f150" y="f151"/>
                  </a:cubicBezTo>
                  <a:cubicBezTo>
                    <a:pt x="f152" y="f153"/>
                    <a:pt x="f154" y="f155"/>
                    <a:pt x="f156" y="f157"/>
                  </a:cubicBezTo>
                  <a:cubicBezTo>
                    <a:pt x="f158" y="f159"/>
                    <a:pt x="f160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71"/>
                    <a:pt x="f6" y="f172"/>
                    <a:pt x="f173" y="f174"/>
                  </a:cubicBezTo>
                  <a:cubicBezTo>
                    <a:pt x="f175" y="f176"/>
                    <a:pt x="f177" y="f178"/>
                    <a:pt x="f179" y="f180"/>
                  </a:cubicBezTo>
                  <a:cubicBezTo>
                    <a:pt x="f181" y="f182"/>
                    <a:pt x="f183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95" y="f196"/>
                    <a:pt x="f197" y="f198"/>
                  </a:cubicBezTo>
                  <a:cubicBezTo>
                    <a:pt x="f199" y="f200"/>
                    <a:pt x="f201" y="f202"/>
                    <a:pt x="f203" y="f56"/>
                  </a:cubicBezTo>
                  <a:cubicBezTo>
                    <a:pt x="f204" y="f66"/>
                    <a:pt x="f205" y="f95"/>
                    <a:pt x="f206" y="f207"/>
                  </a:cubicBezTo>
                  <a:cubicBezTo>
                    <a:pt x="f208" y="f209"/>
                    <a:pt x="f210" y="f211"/>
                    <a:pt x="f212" y="f77"/>
                  </a:cubicBezTo>
                  <a:cubicBezTo>
                    <a:pt x="f213" y="f214"/>
                    <a:pt x="f215" y="f216"/>
                    <a:pt x="f217" y="f218"/>
                  </a:cubicBezTo>
                  <a:cubicBezTo>
                    <a:pt x="f219" y="f220"/>
                    <a:pt x="f221" y="f222"/>
                    <a:pt x="f223" y="f224"/>
                  </a:cubicBezTo>
                  <a:cubicBezTo>
                    <a:pt x="f225" y="f226"/>
                    <a:pt x="f227" y="f5"/>
                    <a:pt x="f228" y="f5"/>
                  </a:cubicBezTo>
                  <a:lnTo>
                    <a:pt x="f8" y="f5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3" name="Freeform 48"/>
            <p:cNvSpPr/>
            <p:nvPr/>
          </p:nvSpPr>
          <p:spPr>
            <a:xfrm>
              <a:off x="2763838" y="5721345"/>
              <a:ext cx="2528892" cy="11334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80"/>
                <a:gd name="f7" fmla="val 618"/>
                <a:gd name="f8" fmla="val 1375"/>
                <a:gd name="f9" fmla="val 568"/>
                <a:gd name="f10" fmla="val 1379"/>
                <a:gd name="f11" fmla="val 554"/>
                <a:gd name="f12" fmla="val 1304"/>
                <a:gd name="f13" fmla="val 574"/>
                <a:gd name="f14" fmla="val 1299"/>
                <a:gd name="f15" fmla="val 559"/>
                <a:gd name="f16" fmla="val 1295"/>
                <a:gd name="f17" fmla="val 548"/>
                <a:gd name="f18" fmla="val 1280"/>
                <a:gd name="f19" fmla="val 541"/>
                <a:gd name="f20" fmla="val 1268"/>
                <a:gd name="f21" fmla="val 540"/>
                <a:gd name="f22" fmla="val 1241"/>
                <a:gd name="f23" fmla="val 537"/>
                <a:gd name="f24" fmla="val 1232"/>
                <a:gd name="f25" fmla="val 552"/>
                <a:gd name="f26" fmla="val 1205"/>
                <a:gd name="f27" fmla="val 1170"/>
                <a:gd name="f28" fmla="val 1149"/>
                <a:gd name="f29" fmla="val 556"/>
                <a:gd name="f30" fmla="val 1115"/>
                <a:gd name="f31" fmla="val 550"/>
                <a:gd name="f32" fmla="val 1106"/>
                <a:gd name="f33" fmla="val 549"/>
                <a:gd name="f34" fmla="val 1073"/>
                <a:gd name="f35" fmla="val 1066"/>
                <a:gd name="f36" fmla="val 543"/>
                <a:gd name="f37" fmla="val 1061"/>
                <a:gd name="f38" fmla="val 1052"/>
                <a:gd name="f39" fmla="val 526"/>
                <a:gd name="f40" fmla="val 1047"/>
                <a:gd name="f41" fmla="val 525"/>
                <a:gd name="f42" fmla="val 1035"/>
                <a:gd name="f43" fmla="val 522"/>
                <a:gd name="f44" fmla="val 1026"/>
                <a:gd name="f45" fmla="val 1011"/>
                <a:gd name="f46" fmla="val 527"/>
                <a:gd name="f47" fmla="val 999"/>
                <a:gd name="f48" fmla="val 519"/>
                <a:gd name="f49" fmla="val 1000"/>
                <a:gd name="f50" fmla="val 988"/>
                <a:gd name="f51" fmla="val 539"/>
                <a:gd name="f52" fmla="val 975"/>
                <a:gd name="f53" fmla="val 529"/>
                <a:gd name="f54" fmla="val 962"/>
                <a:gd name="f55" fmla="val 950"/>
                <a:gd name="f56" fmla="val 929"/>
                <a:gd name="f57" fmla="val 509"/>
                <a:gd name="f58" fmla="val 893"/>
                <a:gd name="f59" fmla="val 531"/>
                <a:gd name="f60" fmla="val 876"/>
                <a:gd name="f61" fmla="val 508"/>
                <a:gd name="f62" fmla="val 859"/>
                <a:gd name="f63" fmla="val 484"/>
                <a:gd name="f64" fmla="val 809"/>
                <a:gd name="f65" fmla="val 494"/>
                <a:gd name="f66" fmla="val 802"/>
                <a:gd name="f67" fmla="val 466"/>
                <a:gd name="f68" fmla="val 794"/>
                <a:gd name="f69" fmla="val 434"/>
                <a:gd name="f70" fmla="val 786"/>
                <a:gd name="f71" fmla="val 298"/>
                <a:gd name="f72" fmla="val 784"/>
                <a:gd name="f73" fmla="val 260"/>
                <a:gd name="f74" fmla="val 782"/>
                <a:gd name="f75" fmla="val 222"/>
                <a:gd name="f76" fmla="val 825"/>
                <a:gd name="f77" fmla="val 160"/>
                <a:gd name="f78" fmla="val 833"/>
                <a:gd name="f79" fmla="val 129"/>
                <a:gd name="f80" fmla="val 837"/>
                <a:gd name="f81" fmla="val 115"/>
                <a:gd name="f82" fmla="val 841"/>
                <a:gd name="f83" fmla="val 101"/>
                <a:gd name="f84" fmla="val 846"/>
                <a:gd name="f85" fmla="val 87"/>
                <a:gd name="f86" fmla="val 850"/>
                <a:gd name="f87" fmla="val 76"/>
                <a:gd name="f88" fmla="val 60"/>
                <a:gd name="f89" fmla="val 867"/>
                <a:gd name="f90" fmla="val 52"/>
                <a:gd name="f91" fmla="val 829"/>
                <a:gd name="f92" fmla="val 34"/>
                <a:gd name="f93" fmla="val 45"/>
                <a:gd name="f94" fmla="val 815"/>
                <a:gd name="f95" fmla="val 58"/>
                <a:gd name="f96" fmla="val 67"/>
                <a:gd name="f97" fmla="val 78"/>
                <a:gd name="f98" fmla="val 796"/>
                <a:gd name="f99" fmla="val 98"/>
                <a:gd name="f100" fmla="val 785"/>
                <a:gd name="f101" fmla="val 106"/>
                <a:gd name="f102" fmla="val 777"/>
                <a:gd name="f103" fmla="val 72"/>
                <a:gd name="f104" fmla="val 776"/>
                <a:gd name="f105" fmla="val 37"/>
                <a:gd name="f106" fmla="val 619"/>
                <a:gd name="f107" fmla="val 5"/>
                <a:gd name="f108" fmla="val 617"/>
                <a:gd name="f109" fmla="val 27"/>
                <a:gd name="f110" fmla="val 627"/>
                <a:gd name="f111" fmla="val 74"/>
                <a:gd name="f112" fmla="val 616"/>
                <a:gd name="f113" fmla="val 92"/>
                <a:gd name="f114" fmla="val 604"/>
                <a:gd name="f115" fmla="val 111"/>
                <a:gd name="f116" fmla="val 614"/>
                <a:gd name="f117" fmla="val 163"/>
                <a:gd name="f118" fmla="val 596"/>
                <a:gd name="f119" fmla="val 177"/>
                <a:gd name="f120" fmla="val 585"/>
                <a:gd name="f121" fmla="val 161"/>
                <a:gd name="f122" fmla="val 538"/>
                <a:gd name="f123" fmla="val 113"/>
                <a:gd name="f124" fmla="val 528"/>
                <a:gd name="f125" fmla="val 97"/>
                <a:gd name="f126" fmla="val 518"/>
                <a:gd name="f127" fmla="val 83"/>
                <a:gd name="f128" fmla="val 63"/>
                <a:gd name="f129" fmla="val 492"/>
                <a:gd name="f130" fmla="val 55"/>
                <a:gd name="f131" fmla="val 438"/>
                <a:gd name="f132" fmla="val 65"/>
                <a:gd name="f133" fmla="val 449"/>
                <a:gd name="f134" fmla="val 465"/>
                <a:gd name="f135" fmla="val 472"/>
                <a:gd name="f136" fmla="val 91"/>
                <a:gd name="f137" fmla="val 481"/>
                <a:gd name="f138" fmla="val 102"/>
                <a:gd name="f139" fmla="val 486"/>
                <a:gd name="f140" fmla="val 126"/>
                <a:gd name="f141" fmla="val 149"/>
                <a:gd name="f142" fmla="val 171"/>
                <a:gd name="f143" fmla="val 195"/>
                <a:gd name="f144" fmla="val 219"/>
                <a:gd name="f145" fmla="val 572"/>
                <a:gd name="f146" fmla="val 239"/>
                <a:gd name="f147" fmla="val 580"/>
                <a:gd name="f148" fmla="val 266"/>
                <a:gd name="f149" fmla="val 589"/>
                <a:gd name="f150" fmla="val 297"/>
                <a:gd name="f151" fmla="val 587"/>
                <a:gd name="f152" fmla="val 334"/>
                <a:gd name="f153" fmla="val 586"/>
                <a:gd name="f154" fmla="val 367"/>
                <a:gd name="f155" fmla="val 384"/>
                <a:gd name="f156" fmla="val 582"/>
                <a:gd name="f157" fmla="val 401"/>
                <a:gd name="f158" fmla="val 581"/>
                <a:gd name="f159" fmla="val 417"/>
                <a:gd name="f160" fmla="val 435"/>
                <a:gd name="f161" fmla="val 583"/>
                <a:gd name="f162" fmla="val 451"/>
                <a:gd name="f163" fmla="val 584"/>
                <a:gd name="f164" fmla="val 468"/>
                <a:gd name="f165" fmla="val 567"/>
                <a:gd name="f166" fmla="val 490"/>
                <a:gd name="f167" fmla="val 503"/>
                <a:gd name="f168" fmla="val 515"/>
                <a:gd name="f169" fmla="val 521"/>
                <a:gd name="f170" fmla="val 502"/>
                <a:gd name="f171" fmla="val 496"/>
                <a:gd name="f172" fmla="val 524"/>
                <a:gd name="f173" fmla="val 471"/>
                <a:gd name="f174" fmla="val 546"/>
                <a:gd name="f175" fmla="val 430"/>
                <a:gd name="f176" fmla="val 395"/>
                <a:gd name="f177" fmla="val 361"/>
                <a:gd name="f178" fmla="val 294"/>
                <a:gd name="f179" fmla="val 530"/>
                <a:gd name="f180" fmla="val 262"/>
                <a:gd name="f181" fmla="val 235"/>
                <a:gd name="f182" fmla="val 173"/>
                <a:gd name="f183" fmla="val 535"/>
                <a:gd name="f184" fmla="val 145"/>
                <a:gd name="f185" fmla="val 7"/>
                <a:gd name="f186" fmla="val 598"/>
                <a:gd name="f187" fmla="+- 0 0 -90"/>
                <a:gd name="f188" fmla="*/ f3 1 1380"/>
                <a:gd name="f189" fmla="*/ f4 1 618"/>
                <a:gd name="f190" fmla="val f5"/>
                <a:gd name="f191" fmla="val f6"/>
                <a:gd name="f192" fmla="val f7"/>
                <a:gd name="f193" fmla="*/ f187 f0 1"/>
                <a:gd name="f194" fmla="+- f192 0 f190"/>
                <a:gd name="f195" fmla="+- f191 0 f190"/>
                <a:gd name="f196" fmla="*/ f193 1 f2"/>
                <a:gd name="f197" fmla="*/ f195 1 1380"/>
                <a:gd name="f198" fmla="*/ f194 1 618"/>
                <a:gd name="f199" fmla="*/ 1375 f195 1"/>
                <a:gd name="f200" fmla="*/ 568 f194 1"/>
                <a:gd name="f201" fmla="*/ 1299 f195 1"/>
                <a:gd name="f202" fmla="*/ 559 f194 1"/>
                <a:gd name="f203" fmla="*/ 1268 f195 1"/>
                <a:gd name="f204" fmla="*/ 540 f194 1"/>
                <a:gd name="f205" fmla="*/ 1205 f195 1"/>
                <a:gd name="f206" fmla="*/ 552 f194 1"/>
                <a:gd name="f207" fmla="*/ 1115 f195 1"/>
                <a:gd name="f208" fmla="*/ 550 f194 1"/>
                <a:gd name="f209" fmla="*/ 1066 f195 1"/>
                <a:gd name="f210" fmla="*/ 543 f194 1"/>
                <a:gd name="f211" fmla="*/ 1047 f195 1"/>
                <a:gd name="f212" fmla="*/ 525 f194 1"/>
                <a:gd name="f213" fmla="*/ 1011 f195 1"/>
                <a:gd name="f214" fmla="*/ 527 f194 1"/>
                <a:gd name="f215" fmla="*/ 988 f195 1"/>
                <a:gd name="f216" fmla="*/ 539 f194 1"/>
                <a:gd name="f217" fmla="*/ 950 f195 1"/>
                <a:gd name="f218" fmla="*/ 529 f194 1"/>
                <a:gd name="f219" fmla="*/ 876 f195 1"/>
                <a:gd name="f220" fmla="*/ 508 f194 1"/>
                <a:gd name="f221" fmla="*/ 802 f195 1"/>
                <a:gd name="f222" fmla="*/ 466 f194 1"/>
                <a:gd name="f223" fmla="*/ 784 f195 1"/>
                <a:gd name="f224" fmla="*/ 260 f194 1"/>
                <a:gd name="f225" fmla="*/ 833 f195 1"/>
                <a:gd name="f226" fmla="*/ 129 f194 1"/>
                <a:gd name="f227" fmla="*/ 846 f195 1"/>
                <a:gd name="f228" fmla="*/ 87 f194 1"/>
                <a:gd name="f229" fmla="*/ 867 f195 1"/>
                <a:gd name="f230" fmla="*/ 52 f194 1"/>
                <a:gd name="f231" fmla="*/ 829 f195 1"/>
                <a:gd name="f232" fmla="*/ 34 f194 1"/>
                <a:gd name="f233" fmla="*/ 809 f195 1"/>
                <a:gd name="f234" fmla="*/ 67 f194 1"/>
                <a:gd name="f235" fmla="*/ 785 f195 1"/>
                <a:gd name="f236" fmla="*/ 106 f194 1"/>
                <a:gd name="f237" fmla="*/ 776 f195 1"/>
                <a:gd name="f238" fmla="*/ 0 f194 1"/>
                <a:gd name="f239" fmla="*/ 619 f195 1"/>
                <a:gd name="f240" fmla="*/ 5 f194 1"/>
                <a:gd name="f241" fmla="*/ 616 f195 1"/>
                <a:gd name="f242" fmla="*/ 92 f194 1"/>
                <a:gd name="f243" fmla="*/ 596 f195 1"/>
                <a:gd name="f244" fmla="*/ 177 f194 1"/>
                <a:gd name="f245" fmla="*/ 528 f195 1"/>
                <a:gd name="f246" fmla="*/ 97 f194 1"/>
                <a:gd name="f247" fmla="*/ 492 f195 1"/>
                <a:gd name="f248" fmla="*/ 55 f194 1"/>
                <a:gd name="f249" fmla="*/ 438 f195 1"/>
                <a:gd name="f250" fmla="*/ 65 f194 1"/>
                <a:gd name="f251" fmla="*/ 472 f195 1"/>
                <a:gd name="f252" fmla="*/ 91 f194 1"/>
                <a:gd name="f253" fmla="*/ 494 f195 1"/>
                <a:gd name="f254" fmla="*/ 126 f194 1"/>
                <a:gd name="f255" fmla="*/ 538 f195 1"/>
                <a:gd name="f256" fmla="*/ 195 f194 1"/>
                <a:gd name="f257" fmla="*/ 580 f195 1"/>
                <a:gd name="f258" fmla="*/ 266 f194 1"/>
                <a:gd name="f259" fmla="*/ 586 f195 1"/>
                <a:gd name="f260" fmla="*/ 367 f194 1"/>
                <a:gd name="f261" fmla="*/ 581 f195 1"/>
                <a:gd name="f262" fmla="*/ 417 f194 1"/>
                <a:gd name="f263" fmla="*/ 584 f195 1"/>
                <a:gd name="f264" fmla="*/ 468 f194 1"/>
                <a:gd name="f265" fmla="*/ 559 f195 1"/>
                <a:gd name="f266" fmla="*/ 503 f194 1"/>
                <a:gd name="f267" fmla="*/ 496 f195 1"/>
                <a:gd name="f268" fmla="*/ 524 f194 1"/>
                <a:gd name="f269" fmla="*/ 395 f195 1"/>
                <a:gd name="f270" fmla="*/ 528 f194 1"/>
                <a:gd name="f271" fmla="*/ 262 f195 1"/>
                <a:gd name="f272" fmla="*/ 145 f195 1"/>
                <a:gd name="f273" fmla="*/ 7 f195 1"/>
                <a:gd name="f274" fmla="*/ 549 f194 1"/>
                <a:gd name="f275" fmla="*/ 0 f195 1"/>
                <a:gd name="f276" fmla="*/ 598 f194 1"/>
                <a:gd name="f277" fmla="*/ 1380 f195 1"/>
                <a:gd name="f278" fmla="*/ 618 f194 1"/>
                <a:gd name="f279" fmla="+- f196 0 f1"/>
                <a:gd name="f280" fmla="*/ f199 1 1380"/>
                <a:gd name="f281" fmla="*/ f200 1 618"/>
                <a:gd name="f282" fmla="*/ f201 1 1380"/>
                <a:gd name="f283" fmla="*/ f202 1 618"/>
                <a:gd name="f284" fmla="*/ f203 1 1380"/>
                <a:gd name="f285" fmla="*/ f204 1 618"/>
                <a:gd name="f286" fmla="*/ f205 1 1380"/>
                <a:gd name="f287" fmla="*/ f206 1 618"/>
                <a:gd name="f288" fmla="*/ f207 1 1380"/>
                <a:gd name="f289" fmla="*/ f208 1 618"/>
                <a:gd name="f290" fmla="*/ f209 1 1380"/>
                <a:gd name="f291" fmla="*/ f210 1 618"/>
                <a:gd name="f292" fmla="*/ f211 1 1380"/>
                <a:gd name="f293" fmla="*/ f212 1 618"/>
                <a:gd name="f294" fmla="*/ f213 1 1380"/>
                <a:gd name="f295" fmla="*/ f214 1 618"/>
                <a:gd name="f296" fmla="*/ f215 1 1380"/>
                <a:gd name="f297" fmla="*/ f216 1 618"/>
                <a:gd name="f298" fmla="*/ f217 1 1380"/>
                <a:gd name="f299" fmla="*/ f218 1 618"/>
                <a:gd name="f300" fmla="*/ f219 1 1380"/>
                <a:gd name="f301" fmla="*/ f220 1 618"/>
                <a:gd name="f302" fmla="*/ f221 1 1380"/>
                <a:gd name="f303" fmla="*/ f222 1 618"/>
                <a:gd name="f304" fmla="*/ f223 1 1380"/>
                <a:gd name="f305" fmla="*/ f224 1 618"/>
                <a:gd name="f306" fmla="*/ f225 1 1380"/>
                <a:gd name="f307" fmla="*/ f226 1 618"/>
                <a:gd name="f308" fmla="*/ f227 1 1380"/>
                <a:gd name="f309" fmla="*/ f228 1 618"/>
                <a:gd name="f310" fmla="*/ f229 1 1380"/>
                <a:gd name="f311" fmla="*/ f230 1 618"/>
                <a:gd name="f312" fmla="*/ f231 1 1380"/>
                <a:gd name="f313" fmla="*/ f232 1 618"/>
                <a:gd name="f314" fmla="*/ f233 1 1380"/>
                <a:gd name="f315" fmla="*/ f234 1 618"/>
                <a:gd name="f316" fmla="*/ f235 1 1380"/>
                <a:gd name="f317" fmla="*/ f236 1 618"/>
                <a:gd name="f318" fmla="*/ f237 1 1380"/>
                <a:gd name="f319" fmla="*/ f238 1 618"/>
                <a:gd name="f320" fmla="*/ f239 1 1380"/>
                <a:gd name="f321" fmla="*/ f240 1 618"/>
                <a:gd name="f322" fmla="*/ f241 1 1380"/>
                <a:gd name="f323" fmla="*/ f242 1 618"/>
                <a:gd name="f324" fmla="*/ f243 1 1380"/>
                <a:gd name="f325" fmla="*/ f244 1 618"/>
                <a:gd name="f326" fmla="*/ f245 1 1380"/>
                <a:gd name="f327" fmla="*/ f246 1 618"/>
                <a:gd name="f328" fmla="*/ f247 1 1380"/>
                <a:gd name="f329" fmla="*/ f248 1 618"/>
                <a:gd name="f330" fmla="*/ f249 1 1380"/>
                <a:gd name="f331" fmla="*/ f250 1 618"/>
                <a:gd name="f332" fmla="*/ f251 1 1380"/>
                <a:gd name="f333" fmla="*/ f252 1 618"/>
                <a:gd name="f334" fmla="*/ f253 1 1380"/>
                <a:gd name="f335" fmla="*/ f254 1 618"/>
                <a:gd name="f336" fmla="*/ f255 1 1380"/>
                <a:gd name="f337" fmla="*/ f256 1 618"/>
                <a:gd name="f338" fmla="*/ f257 1 1380"/>
                <a:gd name="f339" fmla="*/ f258 1 618"/>
                <a:gd name="f340" fmla="*/ f259 1 1380"/>
                <a:gd name="f341" fmla="*/ f260 1 618"/>
                <a:gd name="f342" fmla="*/ f261 1 1380"/>
                <a:gd name="f343" fmla="*/ f262 1 618"/>
                <a:gd name="f344" fmla="*/ f263 1 1380"/>
                <a:gd name="f345" fmla="*/ f264 1 618"/>
                <a:gd name="f346" fmla="*/ f265 1 1380"/>
                <a:gd name="f347" fmla="*/ f266 1 618"/>
                <a:gd name="f348" fmla="*/ f267 1 1380"/>
                <a:gd name="f349" fmla="*/ f268 1 618"/>
                <a:gd name="f350" fmla="*/ f269 1 1380"/>
                <a:gd name="f351" fmla="*/ f270 1 618"/>
                <a:gd name="f352" fmla="*/ f271 1 1380"/>
                <a:gd name="f353" fmla="*/ f272 1 1380"/>
                <a:gd name="f354" fmla="*/ f273 1 1380"/>
                <a:gd name="f355" fmla="*/ f274 1 618"/>
                <a:gd name="f356" fmla="*/ f275 1 1380"/>
                <a:gd name="f357" fmla="*/ f276 1 618"/>
                <a:gd name="f358" fmla="*/ f277 1 1380"/>
                <a:gd name="f359" fmla="*/ f278 1 618"/>
                <a:gd name="f360" fmla="*/ 0 1 f197"/>
                <a:gd name="f361" fmla="*/ f191 1 f197"/>
                <a:gd name="f362" fmla="*/ 0 1 f198"/>
                <a:gd name="f363" fmla="*/ f192 1 f198"/>
                <a:gd name="f364" fmla="*/ f280 1 f197"/>
                <a:gd name="f365" fmla="*/ f281 1 f198"/>
                <a:gd name="f366" fmla="*/ f282 1 f197"/>
                <a:gd name="f367" fmla="*/ f283 1 f198"/>
                <a:gd name="f368" fmla="*/ f284 1 f197"/>
                <a:gd name="f369" fmla="*/ f285 1 f198"/>
                <a:gd name="f370" fmla="*/ f286 1 f197"/>
                <a:gd name="f371" fmla="*/ f287 1 f198"/>
                <a:gd name="f372" fmla="*/ f288 1 f197"/>
                <a:gd name="f373" fmla="*/ f289 1 f198"/>
                <a:gd name="f374" fmla="*/ f290 1 f197"/>
                <a:gd name="f375" fmla="*/ f291 1 f198"/>
                <a:gd name="f376" fmla="*/ f292 1 f197"/>
                <a:gd name="f377" fmla="*/ f293 1 f198"/>
                <a:gd name="f378" fmla="*/ f294 1 f197"/>
                <a:gd name="f379" fmla="*/ f295 1 f198"/>
                <a:gd name="f380" fmla="*/ f296 1 f197"/>
                <a:gd name="f381" fmla="*/ f297 1 f198"/>
                <a:gd name="f382" fmla="*/ f298 1 f197"/>
                <a:gd name="f383" fmla="*/ f299 1 f198"/>
                <a:gd name="f384" fmla="*/ f300 1 f197"/>
                <a:gd name="f385" fmla="*/ f301 1 f198"/>
                <a:gd name="f386" fmla="*/ f302 1 f197"/>
                <a:gd name="f387" fmla="*/ f303 1 f198"/>
                <a:gd name="f388" fmla="*/ f304 1 f197"/>
                <a:gd name="f389" fmla="*/ f305 1 f198"/>
                <a:gd name="f390" fmla="*/ f306 1 f197"/>
                <a:gd name="f391" fmla="*/ f307 1 f198"/>
                <a:gd name="f392" fmla="*/ f308 1 f197"/>
                <a:gd name="f393" fmla="*/ f309 1 f198"/>
                <a:gd name="f394" fmla="*/ f310 1 f197"/>
                <a:gd name="f395" fmla="*/ f311 1 f198"/>
                <a:gd name="f396" fmla="*/ f312 1 f197"/>
                <a:gd name="f397" fmla="*/ f313 1 f198"/>
                <a:gd name="f398" fmla="*/ f314 1 f197"/>
                <a:gd name="f399" fmla="*/ f315 1 f198"/>
                <a:gd name="f400" fmla="*/ f316 1 f197"/>
                <a:gd name="f401" fmla="*/ f317 1 f198"/>
                <a:gd name="f402" fmla="*/ f318 1 f197"/>
                <a:gd name="f403" fmla="*/ f319 1 f198"/>
                <a:gd name="f404" fmla="*/ f320 1 f197"/>
                <a:gd name="f405" fmla="*/ f321 1 f198"/>
                <a:gd name="f406" fmla="*/ f322 1 f197"/>
                <a:gd name="f407" fmla="*/ f323 1 f198"/>
                <a:gd name="f408" fmla="*/ f324 1 f197"/>
                <a:gd name="f409" fmla="*/ f325 1 f198"/>
                <a:gd name="f410" fmla="*/ f326 1 f197"/>
                <a:gd name="f411" fmla="*/ f327 1 f198"/>
                <a:gd name="f412" fmla="*/ f328 1 f197"/>
                <a:gd name="f413" fmla="*/ f329 1 f198"/>
                <a:gd name="f414" fmla="*/ f330 1 f197"/>
                <a:gd name="f415" fmla="*/ f331 1 f198"/>
                <a:gd name="f416" fmla="*/ f332 1 f197"/>
                <a:gd name="f417" fmla="*/ f333 1 f198"/>
                <a:gd name="f418" fmla="*/ f334 1 f197"/>
                <a:gd name="f419" fmla="*/ f335 1 f198"/>
                <a:gd name="f420" fmla="*/ f336 1 f197"/>
                <a:gd name="f421" fmla="*/ f337 1 f198"/>
                <a:gd name="f422" fmla="*/ f338 1 f197"/>
                <a:gd name="f423" fmla="*/ f339 1 f198"/>
                <a:gd name="f424" fmla="*/ f340 1 f197"/>
                <a:gd name="f425" fmla="*/ f341 1 f198"/>
                <a:gd name="f426" fmla="*/ f342 1 f197"/>
                <a:gd name="f427" fmla="*/ f343 1 f198"/>
                <a:gd name="f428" fmla="*/ f344 1 f197"/>
                <a:gd name="f429" fmla="*/ f345 1 f198"/>
                <a:gd name="f430" fmla="*/ f346 1 f197"/>
                <a:gd name="f431" fmla="*/ f347 1 f198"/>
                <a:gd name="f432" fmla="*/ f348 1 f197"/>
                <a:gd name="f433" fmla="*/ f349 1 f198"/>
                <a:gd name="f434" fmla="*/ f350 1 f197"/>
                <a:gd name="f435" fmla="*/ f351 1 f198"/>
                <a:gd name="f436" fmla="*/ f352 1 f197"/>
                <a:gd name="f437" fmla="*/ f353 1 f197"/>
                <a:gd name="f438" fmla="*/ f354 1 f197"/>
                <a:gd name="f439" fmla="*/ f355 1 f198"/>
                <a:gd name="f440" fmla="*/ f356 1 f197"/>
                <a:gd name="f441" fmla="*/ f357 1 f198"/>
                <a:gd name="f442" fmla="*/ f358 1 f197"/>
                <a:gd name="f443" fmla="*/ f359 1 f198"/>
                <a:gd name="f444" fmla="*/ f360 f188 1"/>
                <a:gd name="f445" fmla="*/ f361 f188 1"/>
                <a:gd name="f446" fmla="*/ f363 f189 1"/>
                <a:gd name="f447" fmla="*/ f362 f189 1"/>
                <a:gd name="f448" fmla="*/ f364 f188 1"/>
                <a:gd name="f449" fmla="*/ f365 f189 1"/>
                <a:gd name="f450" fmla="*/ f366 f188 1"/>
                <a:gd name="f451" fmla="*/ f367 f189 1"/>
                <a:gd name="f452" fmla="*/ f368 f188 1"/>
                <a:gd name="f453" fmla="*/ f369 f189 1"/>
                <a:gd name="f454" fmla="*/ f370 f188 1"/>
                <a:gd name="f455" fmla="*/ f371 f189 1"/>
                <a:gd name="f456" fmla="*/ f372 f188 1"/>
                <a:gd name="f457" fmla="*/ f373 f189 1"/>
                <a:gd name="f458" fmla="*/ f374 f188 1"/>
                <a:gd name="f459" fmla="*/ f375 f189 1"/>
                <a:gd name="f460" fmla="*/ f376 f188 1"/>
                <a:gd name="f461" fmla="*/ f377 f189 1"/>
                <a:gd name="f462" fmla="*/ f378 f188 1"/>
                <a:gd name="f463" fmla="*/ f379 f189 1"/>
                <a:gd name="f464" fmla="*/ f380 f188 1"/>
                <a:gd name="f465" fmla="*/ f381 f189 1"/>
                <a:gd name="f466" fmla="*/ f382 f188 1"/>
                <a:gd name="f467" fmla="*/ f383 f189 1"/>
                <a:gd name="f468" fmla="*/ f384 f188 1"/>
                <a:gd name="f469" fmla="*/ f385 f189 1"/>
                <a:gd name="f470" fmla="*/ f386 f188 1"/>
                <a:gd name="f471" fmla="*/ f387 f189 1"/>
                <a:gd name="f472" fmla="*/ f388 f188 1"/>
                <a:gd name="f473" fmla="*/ f389 f189 1"/>
                <a:gd name="f474" fmla="*/ f390 f188 1"/>
                <a:gd name="f475" fmla="*/ f391 f189 1"/>
                <a:gd name="f476" fmla="*/ f392 f188 1"/>
                <a:gd name="f477" fmla="*/ f393 f189 1"/>
                <a:gd name="f478" fmla="*/ f394 f188 1"/>
                <a:gd name="f479" fmla="*/ f395 f189 1"/>
                <a:gd name="f480" fmla="*/ f396 f188 1"/>
                <a:gd name="f481" fmla="*/ f397 f189 1"/>
                <a:gd name="f482" fmla="*/ f398 f188 1"/>
                <a:gd name="f483" fmla="*/ f399 f189 1"/>
                <a:gd name="f484" fmla="*/ f400 f188 1"/>
                <a:gd name="f485" fmla="*/ f401 f189 1"/>
                <a:gd name="f486" fmla="*/ f402 f188 1"/>
                <a:gd name="f487" fmla="*/ f403 f189 1"/>
                <a:gd name="f488" fmla="*/ f404 f188 1"/>
                <a:gd name="f489" fmla="*/ f405 f189 1"/>
                <a:gd name="f490" fmla="*/ f406 f188 1"/>
                <a:gd name="f491" fmla="*/ f407 f189 1"/>
                <a:gd name="f492" fmla="*/ f408 f188 1"/>
                <a:gd name="f493" fmla="*/ f409 f189 1"/>
                <a:gd name="f494" fmla="*/ f410 f188 1"/>
                <a:gd name="f495" fmla="*/ f411 f189 1"/>
                <a:gd name="f496" fmla="*/ f412 f188 1"/>
                <a:gd name="f497" fmla="*/ f413 f189 1"/>
                <a:gd name="f498" fmla="*/ f414 f188 1"/>
                <a:gd name="f499" fmla="*/ f415 f189 1"/>
                <a:gd name="f500" fmla="*/ f416 f188 1"/>
                <a:gd name="f501" fmla="*/ f417 f189 1"/>
                <a:gd name="f502" fmla="*/ f418 f188 1"/>
                <a:gd name="f503" fmla="*/ f419 f189 1"/>
                <a:gd name="f504" fmla="*/ f420 f188 1"/>
                <a:gd name="f505" fmla="*/ f421 f189 1"/>
                <a:gd name="f506" fmla="*/ f422 f188 1"/>
                <a:gd name="f507" fmla="*/ f423 f189 1"/>
                <a:gd name="f508" fmla="*/ f424 f188 1"/>
                <a:gd name="f509" fmla="*/ f425 f189 1"/>
                <a:gd name="f510" fmla="*/ f426 f188 1"/>
                <a:gd name="f511" fmla="*/ f427 f189 1"/>
                <a:gd name="f512" fmla="*/ f428 f188 1"/>
                <a:gd name="f513" fmla="*/ f429 f189 1"/>
                <a:gd name="f514" fmla="*/ f430 f188 1"/>
                <a:gd name="f515" fmla="*/ f431 f189 1"/>
                <a:gd name="f516" fmla="*/ f432 f188 1"/>
                <a:gd name="f517" fmla="*/ f433 f189 1"/>
                <a:gd name="f518" fmla="*/ f434 f188 1"/>
                <a:gd name="f519" fmla="*/ f435 f189 1"/>
                <a:gd name="f520" fmla="*/ f436 f188 1"/>
                <a:gd name="f521" fmla="*/ f437 f188 1"/>
                <a:gd name="f522" fmla="*/ f438 f188 1"/>
                <a:gd name="f523" fmla="*/ f439 f189 1"/>
                <a:gd name="f524" fmla="*/ f440 f188 1"/>
                <a:gd name="f525" fmla="*/ f441 f189 1"/>
                <a:gd name="f526" fmla="*/ f442 f188 1"/>
                <a:gd name="f527" fmla="*/ f443 f1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9">
                  <a:pos x="f448" y="f449"/>
                </a:cxn>
                <a:cxn ang="f279">
                  <a:pos x="f450" y="f451"/>
                </a:cxn>
                <a:cxn ang="f279">
                  <a:pos x="f452" y="f453"/>
                </a:cxn>
                <a:cxn ang="f279">
                  <a:pos x="f454" y="f455"/>
                </a:cxn>
                <a:cxn ang="f279">
                  <a:pos x="f456" y="f457"/>
                </a:cxn>
                <a:cxn ang="f279">
                  <a:pos x="f458" y="f459"/>
                </a:cxn>
                <a:cxn ang="f279">
                  <a:pos x="f460" y="f461"/>
                </a:cxn>
                <a:cxn ang="f279">
                  <a:pos x="f462" y="f463"/>
                </a:cxn>
                <a:cxn ang="f279">
                  <a:pos x="f464" y="f465"/>
                </a:cxn>
                <a:cxn ang="f279">
                  <a:pos x="f466" y="f467"/>
                </a:cxn>
                <a:cxn ang="f279">
                  <a:pos x="f468" y="f469"/>
                </a:cxn>
                <a:cxn ang="f279">
                  <a:pos x="f470" y="f471"/>
                </a:cxn>
                <a:cxn ang="f279">
                  <a:pos x="f472" y="f473"/>
                </a:cxn>
                <a:cxn ang="f279">
                  <a:pos x="f474" y="f475"/>
                </a:cxn>
                <a:cxn ang="f279">
                  <a:pos x="f476" y="f477"/>
                </a:cxn>
                <a:cxn ang="f279">
                  <a:pos x="f478" y="f479"/>
                </a:cxn>
                <a:cxn ang="f279">
                  <a:pos x="f480" y="f481"/>
                </a:cxn>
                <a:cxn ang="f279">
                  <a:pos x="f482" y="f483"/>
                </a:cxn>
                <a:cxn ang="f279">
                  <a:pos x="f484" y="f485"/>
                </a:cxn>
                <a:cxn ang="f279">
                  <a:pos x="f486" y="f487"/>
                </a:cxn>
                <a:cxn ang="f279">
                  <a:pos x="f488" y="f489"/>
                </a:cxn>
                <a:cxn ang="f279">
                  <a:pos x="f490" y="f491"/>
                </a:cxn>
                <a:cxn ang="f279">
                  <a:pos x="f492" y="f493"/>
                </a:cxn>
                <a:cxn ang="f279">
                  <a:pos x="f494" y="f495"/>
                </a:cxn>
                <a:cxn ang="f279">
                  <a:pos x="f496" y="f497"/>
                </a:cxn>
                <a:cxn ang="f279">
                  <a:pos x="f498" y="f499"/>
                </a:cxn>
                <a:cxn ang="f279">
                  <a:pos x="f500" y="f501"/>
                </a:cxn>
                <a:cxn ang="f279">
                  <a:pos x="f502" y="f503"/>
                </a:cxn>
                <a:cxn ang="f279">
                  <a:pos x="f504" y="f505"/>
                </a:cxn>
                <a:cxn ang="f279">
                  <a:pos x="f506" y="f507"/>
                </a:cxn>
                <a:cxn ang="f279">
                  <a:pos x="f508" y="f509"/>
                </a:cxn>
                <a:cxn ang="f279">
                  <a:pos x="f510" y="f511"/>
                </a:cxn>
                <a:cxn ang="f279">
                  <a:pos x="f512" y="f513"/>
                </a:cxn>
                <a:cxn ang="f279">
                  <a:pos x="f514" y="f515"/>
                </a:cxn>
                <a:cxn ang="f279">
                  <a:pos x="f516" y="f517"/>
                </a:cxn>
                <a:cxn ang="f279">
                  <a:pos x="f518" y="f519"/>
                </a:cxn>
                <a:cxn ang="f279">
                  <a:pos x="f520" y="f453"/>
                </a:cxn>
                <a:cxn ang="f279">
                  <a:pos x="f521" y="f465"/>
                </a:cxn>
                <a:cxn ang="f279">
                  <a:pos x="f522" y="f523"/>
                </a:cxn>
                <a:cxn ang="f279">
                  <a:pos x="f524" y="f525"/>
                </a:cxn>
                <a:cxn ang="f279">
                  <a:pos x="f526" y="f527"/>
                </a:cxn>
                <a:cxn ang="f279">
                  <a:pos x="f448" y="f449"/>
                </a:cxn>
              </a:cxnLst>
              <a:rect l="f444" t="f447" r="f445" b="f446"/>
              <a:pathLst>
                <a:path w="1380" h="618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9"/>
                    <a:pt x="f30" y="f31"/>
                  </a:cubicBezTo>
                  <a:cubicBezTo>
                    <a:pt x="f32" y="f33"/>
                    <a:pt x="f34" y="f17"/>
                    <a:pt x="f35" y="f36"/>
                  </a:cubicBezTo>
                  <a:cubicBezTo>
                    <a:pt x="f37" y="f21"/>
                    <a:pt x="f38" y="f39"/>
                    <a:pt x="f40" y="f41"/>
                  </a:cubicBezTo>
                  <a:cubicBezTo>
                    <a:pt x="f42" y="f43"/>
                    <a:pt x="f44" y="f23"/>
                    <a:pt x="f45" y="f46"/>
                  </a:cubicBezTo>
                  <a:cubicBezTo>
                    <a:pt x="f47" y="f48"/>
                    <a:pt x="f49" y="f17"/>
                    <a:pt x="f50" y="f51"/>
                  </a:cubicBezTo>
                  <a:cubicBezTo>
                    <a:pt x="f52" y="f53"/>
                    <a:pt x="f54" y="f21"/>
                    <a:pt x="f55" y="f53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62" y="f88"/>
                    <a:pt x="f89" y="f90"/>
                  </a:cubicBezTo>
                  <a:cubicBezTo>
                    <a:pt x="f91" y="f92"/>
                    <a:pt x="f91" y="f92"/>
                    <a:pt x="f91" y="f92"/>
                  </a:cubicBezTo>
                  <a:cubicBezTo>
                    <a:pt x="f91" y="f93"/>
                    <a:pt x="f94" y="f95"/>
                    <a:pt x="f64" y="f96"/>
                  </a:cubicBezTo>
                  <a:cubicBezTo>
                    <a:pt x="f66" y="f97"/>
                    <a:pt x="f98" y="f99"/>
                    <a:pt x="f100" y="f101"/>
                  </a:cubicBezTo>
                  <a:cubicBezTo>
                    <a:pt x="f102" y="f103"/>
                    <a:pt x="f104" y="f105"/>
                    <a:pt x="f104" y="f5"/>
                  </a:cubicBezTo>
                  <a:cubicBezTo>
                    <a:pt x="f106" y="f107"/>
                    <a:pt x="f106" y="f107"/>
                    <a:pt x="f106" y="f107"/>
                  </a:cubicBezTo>
                  <a:cubicBezTo>
                    <a:pt x="f108" y="f109"/>
                    <a:pt x="f110" y="f111"/>
                    <a:pt x="f112" y="f113"/>
                  </a:cubicBezTo>
                  <a:cubicBezTo>
                    <a:pt x="f114" y="f115"/>
                    <a:pt x="f116" y="f117"/>
                    <a:pt x="f118" y="f119"/>
                  </a:cubicBezTo>
                  <a:cubicBezTo>
                    <a:pt x="f120" y="f121"/>
                    <a:pt x="f122" y="f123"/>
                    <a:pt x="f124" y="f125"/>
                  </a:cubicBezTo>
                  <a:cubicBezTo>
                    <a:pt x="f126" y="f127"/>
                    <a:pt x="f61" y="f128"/>
                    <a:pt x="f129" y="f130"/>
                  </a:cubicBezTo>
                  <a:cubicBezTo>
                    <a:pt x="f131" y="f132"/>
                    <a:pt x="f131" y="f132"/>
                    <a:pt x="f131" y="f132"/>
                  </a:cubicBezTo>
                  <a:cubicBezTo>
                    <a:pt x="f133" y="f132"/>
                    <a:pt x="f134" y="f127"/>
                    <a:pt x="f135" y="f136"/>
                  </a:cubicBezTo>
                  <a:cubicBezTo>
                    <a:pt x="f137" y="f138"/>
                    <a:pt x="f139" y="f81"/>
                    <a:pt x="f65" y="f140"/>
                  </a:cubicBezTo>
                  <a:cubicBezTo>
                    <a:pt x="f57" y="f141"/>
                    <a:pt x="f41" y="f142"/>
                    <a:pt x="f122" y="f143"/>
                  </a:cubicBezTo>
                  <a:cubicBezTo>
                    <a:pt x="f25" y="f144"/>
                    <a:pt x="f145" y="f146"/>
                    <a:pt x="f147" y="f148"/>
                  </a:cubicBezTo>
                  <a:cubicBezTo>
                    <a:pt x="f149" y="f150"/>
                    <a:pt x="f151" y="f152"/>
                    <a:pt x="f153" y="f154"/>
                  </a:cubicBezTo>
                  <a:cubicBezTo>
                    <a:pt x="f120" y="f155"/>
                    <a:pt x="f156" y="f157"/>
                    <a:pt x="f158" y="f159"/>
                  </a:cubicBezTo>
                  <a:cubicBezTo>
                    <a:pt x="f147" y="f160"/>
                    <a:pt x="f161" y="f162"/>
                    <a:pt x="f163" y="f164"/>
                  </a:cubicBezTo>
                  <a:cubicBezTo>
                    <a:pt x="f120" y="f63"/>
                    <a:pt x="f165" y="f166"/>
                    <a:pt x="f15" y="f167"/>
                  </a:cubicBezTo>
                  <a:cubicBezTo>
                    <a:pt x="f25" y="f168"/>
                    <a:pt x="f169" y="f170"/>
                    <a:pt x="f171" y="f172"/>
                  </a:cubicBezTo>
                  <a:cubicBezTo>
                    <a:pt x="f173" y="f174"/>
                    <a:pt x="f175" y="f124"/>
                    <a:pt x="f176" y="f124"/>
                  </a:cubicBezTo>
                  <a:cubicBezTo>
                    <a:pt x="f177" y="f124"/>
                    <a:pt x="f178" y="f179"/>
                    <a:pt x="f180" y="f21"/>
                  </a:cubicBezTo>
                  <a:cubicBezTo>
                    <a:pt x="f181" y="f33"/>
                    <a:pt x="f182" y="f183"/>
                    <a:pt x="f184" y="f51"/>
                  </a:cubicBezTo>
                  <a:cubicBezTo>
                    <a:pt x="f81" y="f36"/>
                    <a:pt x="f105" y="f17"/>
                    <a:pt x="f185" y="f33"/>
                  </a:cubicBezTo>
                  <a:cubicBezTo>
                    <a:pt x="f5" y="f186"/>
                    <a:pt x="f5" y="f186"/>
                    <a:pt x="f5" y="f186"/>
                  </a:cubicBezTo>
                  <a:cubicBezTo>
                    <a:pt x="f6" y="f7"/>
                    <a:pt x="f6" y="f7"/>
                    <a:pt x="f6" y="f7"/>
                  </a:cubicBezTo>
                  <a:lnTo>
                    <a:pt x="f8" y="f9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2" name="Herz 181"/>
          <p:cNvSpPr/>
          <p:nvPr/>
        </p:nvSpPr>
        <p:spPr>
          <a:xfrm>
            <a:off x="4788024" y="4777215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3" name="Herz 182"/>
          <p:cNvSpPr/>
          <p:nvPr/>
        </p:nvSpPr>
        <p:spPr>
          <a:xfrm>
            <a:off x="4876105" y="4731770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4" name="Herz 183"/>
          <p:cNvSpPr/>
          <p:nvPr/>
        </p:nvSpPr>
        <p:spPr>
          <a:xfrm>
            <a:off x="4788024" y="4624561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9" name="Gruppieren 148"/>
          <p:cNvGrpSpPr/>
          <p:nvPr/>
        </p:nvGrpSpPr>
        <p:grpSpPr>
          <a:xfrm rot="-2700000">
            <a:off x="2863343" y="5145469"/>
            <a:ext cx="60012" cy="460398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50" name="Gerade Verbindung 14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uppieren 15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52" name="Gleichschenkliges Dreieck 15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37" name="Gruppieren 1043"/>
          <p:cNvGrpSpPr/>
          <p:nvPr/>
        </p:nvGrpSpPr>
        <p:grpSpPr>
          <a:xfrm>
            <a:off x="7500375" y="3501008"/>
            <a:ext cx="2760258" cy="1932514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88000"/>
                  <a:lumOff val="12000"/>
                </a:srgbClr>
              </a:gs>
            </a:gsLst>
            <a:lin ang="16200000" scaled="1"/>
          </a:gradFill>
        </p:grpSpPr>
        <p:sp>
          <p:nvSpPr>
            <p:cNvPr id="38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0" name="Textfeld 179"/>
          <p:cNvSpPr txBox="1"/>
          <p:nvPr/>
        </p:nvSpPr>
        <p:spPr>
          <a:xfrm>
            <a:off x="4751715" y="3620038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?</a:t>
            </a:r>
            <a:endParaRPr lang="de-DE" sz="2800" b="1" dirty="0"/>
          </a:p>
        </p:txBody>
      </p:sp>
      <p:grpSp>
        <p:nvGrpSpPr>
          <p:cNvPr id="61" name="Gruppieren 60"/>
          <p:cNvGrpSpPr/>
          <p:nvPr/>
        </p:nvGrpSpPr>
        <p:grpSpPr>
          <a:xfrm>
            <a:off x="1103775" y="5872542"/>
            <a:ext cx="620176" cy="778275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85" name="Gruppieren 84"/>
          <p:cNvGrpSpPr/>
          <p:nvPr/>
        </p:nvGrpSpPr>
        <p:grpSpPr>
          <a:xfrm>
            <a:off x="-1476672" y="2283501"/>
            <a:ext cx="4771272" cy="3307175"/>
            <a:chOff x="-1476672" y="2283501"/>
            <a:chExt cx="4771272" cy="3307175"/>
          </a:xfrm>
        </p:grpSpPr>
        <p:grpSp>
          <p:nvGrpSpPr>
            <p:cNvPr id="11" name="Gruppieren 1042"/>
            <p:cNvGrpSpPr/>
            <p:nvPr/>
          </p:nvGrpSpPr>
          <p:grpSpPr>
            <a:xfrm flipH="1">
              <a:off x="-1476672" y="2283501"/>
              <a:ext cx="4771272" cy="3307175"/>
              <a:chOff x="1893886" y="3933053"/>
              <a:chExt cx="4215237" cy="2921763"/>
            </a:xfrm>
            <a:solidFill>
              <a:srgbClr val="C96137"/>
            </a:solidFill>
          </p:grpSpPr>
          <p:sp>
            <p:nvSpPr>
              <p:cNvPr id="13" name="Freeform 48"/>
              <p:cNvSpPr/>
              <p:nvPr/>
            </p:nvSpPr>
            <p:spPr>
              <a:xfrm>
                <a:off x="2763838" y="5721345"/>
                <a:ext cx="2528892" cy="113347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80"/>
                  <a:gd name="f7" fmla="val 618"/>
                  <a:gd name="f8" fmla="val 1375"/>
                  <a:gd name="f9" fmla="val 568"/>
                  <a:gd name="f10" fmla="val 1379"/>
                  <a:gd name="f11" fmla="val 554"/>
                  <a:gd name="f12" fmla="val 1304"/>
                  <a:gd name="f13" fmla="val 574"/>
                  <a:gd name="f14" fmla="val 1299"/>
                  <a:gd name="f15" fmla="val 559"/>
                  <a:gd name="f16" fmla="val 1295"/>
                  <a:gd name="f17" fmla="val 548"/>
                  <a:gd name="f18" fmla="val 1280"/>
                  <a:gd name="f19" fmla="val 541"/>
                  <a:gd name="f20" fmla="val 1268"/>
                  <a:gd name="f21" fmla="val 540"/>
                  <a:gd name="f22" fmla="val 1241"/>
                  <a:gd name="f23" fmla="val 537"/>
                  <a:gd name="f24" fmla="val 1232"/>
                  <a:gd name="f25" fmla="val 552"/>
                  <a:gd name="f26" fmla="val 1205"/>
                  <a:gd name="f27" fmla="val 1170"/>
                  <a:gd name="f28" fmla="val 1149"/>
                  <a:gd name="f29" fmla="val 556"/>
                  <a:gd name="f30" fmla="val 1115"/>
                  <a:gd name="f31" fmla="val 550"/>
                  <a:gd name="f32" fmla="val 1106"/>
                  <a:gd name="f33" fmla="val 549"/>
                  <a:gd name="f34" fmla="val 1073"/>
                  <a:gd name="f35" fmla="val 1066"/>
                  <a:gd name="f36" fmla="val 543"/>
                  <a:gd name="f37" fmla="val 1061"/>
                  <a:gd name="f38" fmla="val 1052"/>
                  <a:gd name="f39" fmla="val 526"/>
                  <a:gd name="f40" fmla="val 1047"/>
                  <a:gd name="f41" fmla="val 525"/>
                  <a:gd name="f42" fmla="val 1035"/>
                  <a:gd name="f43" fmla="val 522"/>
                  <a:gd name="f44" fmla="val 1026"/>
                  <a:gd name="f45" fmla="val 1011"/>
                  <a:gd name="f46" fmla="val 527"/>
                  <a:gd name="f47" fmla="val 999"/>
                  <a:gd name="f48" fmla="val 519"/>
                  <a:gd name="f49" fmla="val 1000"/>
                  <a:gd name="f50" fmla="val 988"/>
                  <a:gd name="f51" fmla="val 539"/>
                  <a:gd name="f52" fmla="val 975"/>
                  <a:gd name="f53" fmla="val 529"/>
                  <a:gd name="f54" fmla="val 962"/>
                  <a:gd name="f55" fmla="val 950"/>
                  <a:gd name="f56" fmla="val 929"/>
                  <a:gd name="f57" fmla="val 509"/>
                  <a:gd name="f58" fmla="val 893"/>
                  <a:gd name="f59" fmla="val 531"/>
                  <a:gd name="f60" fmla="val 876"/>
                  <a:gd name="f61" fmla="val 508"/>
                  <a:gd name="f62" fmla="val 859"/>
                  <a:gd name="f63" fmla="val 484"/>
                  <a:gd name="f64" fmla="val 809"/>
                  <a:gd name="f65" fmla="val 494"/>
                  <a:gd name="f66" fmla="val 802"/>
                  <a:gd name="f67" fmla="val 466"/>
                  <a:gd name="f68" fmla="val 794"/>
                  <a:gd name="f69" fmla="val 434"/>
                  <a:gd name="f70" fmla="val 786"/>
                  <a:gd name="f71" fmla="val 298"/>
                  <a:gd name="f72" fmla="val 784"/>
                  <a:gd name="f73" fmla="val 260"/>
                  <a:gd name="f74" fmla="val 782"/>
                  <a:gd name="f75" fmla="val 222"/>
                  <a:gd name="f76" fmla="val 825"/>
                  <a:gd name="f77" fmla="val 160"/>
                  <a:gd name="f78" fmla="val 833"/>
                  <a:gd name="f79" fmla="val 129"/>
                  <a:gd name="f80" fmla="val 837"/>
                  <a:gd name="f81" fmla="val 115"/>
                  <a:gd name="f82" fmla="val 841"/>
                  <a:gd name="f83" fmla="val 101"/>
                  <a:gd name="f84" fmla="val 846"/>
                  <a:gd name="f85" fmla="val 87"/>
                  <a:gd name="f86" fmla="val 850"/>
                  <a:gd name="f87" fmla="val 76"/>
                  <a:gd name="f88" fmla="val 60"/>
                  <a:gd name="f89" fmla="val 867"/>
                  <a:gd name="f90" fmla="val 52"/>
                  <a:gd name="f91" fmla="val 829"/>
                  <a:gd name="f92" fmla="val 34"/>
                  <a:gd name="f93" fmla="val 45"/>
                  <a:gd name="f94" fmla="val 815"/>
                  <a:gd name="f95" fmla="val 58"/>
                  <a:gd name="f96" fmla="val 67"/>
                  <a:gd name="f97" fmla="val 78"/>
                  <a:gd name="f98" fmla="val 796"/>
                  <a:gd name="f99" fmla="val 98"/>
                  <a:gd name="f100" fmla="val 785"/>
                  <a:gd name="f101" fmla="val 106"/>
                  <a:gd name="f102" fmla="val 777"/>
                  <a:gd name="f103" fmla="val 72"/>
                  <a:gd name="f104" fmla="val 776"/>
                  <a:gd name="f105" fmla="val 37"/>
                  <a:gd name="f106" fmla="val 619"/>
                  <a:gd name="f107" fmla="val 5"/>
                  <a:gd name="f108" fmla="val 617"/>
                  <a:gd name="f109" fmla="val 27"/>
                  <a:gd name="f110" fmla="val 627"/>
                  <a:gd name="f111" fmla="val 74"/>
                  <a:gd name="f112" fmla="val 616"/>
                  <a:gd name="f113" fmla="val 92"/>
                  <a:gd name="f114" fmla="val 604"/>
                  <a:gd name="f115" fmla="val 111"/>
                  <a:gd name="f116" fmla="val 614"/>
                  <a:gd name="f117" fmla="val 163"/>
                  <a:gd name="f118" fmla="val 596"/>
                  <a:gd name="f119" fmla="val 177"/>
                  <a:gd name="f120" fmla="val 585"/>
                  <a:gd name="f121" fmla="val 161"/>
                  <a:gd name="f122" fmla="val 538"/>
                  <a:gd name="f123" fmla="val 113"/>
                  <a:gd name="f124" fmla="val 528"/>
                  <a:gd name="f125" fmla="val 97"/>
                  <a:gd name="f126" fmla="val 518"/>
                  <a:gd name="f127" fmla="val 83"/>
                  <a:gd name="f128" fmla="val 63"/>
                  <a:gd name="f129" fmla="val 492"/>
                  <a:gd name="f130" fmla="val 55"/>
                  <a:gd name="f131" fmla="val 438"/>
                  <a:gd name="f132" fmla="val 65"/>
                  <a:gd name="f133" fmla="val 449"/>
                  <a:gd name="f134" fmla="val 465"/>
                  <a:gd name="f135" fmla="val 472"/>
                  <a:gd name="f136" fmla="val 91"/>
                  <a:gd name="f137" fmla="val 481"/>
                  <a:gd name="f138" fmla="val 102"/>
                  <a:gd name="f139" fmla="val 486"/>
                  <a:gd name="f140" fmla="val 126"/>
                  <a:gd name="f141" fmla="val 149"/>
                  <a:gd name="f142" fmla="val 171"/>
                  <a:gd name="f143" fmla="val 195"/>
                  <a:gd name="f144" fmla="val 219"/>
                  <a:gd name="f145" fmla="val 572"/>
                  <a:gd name="f146" fmla="val 239"/>
                  <a:gd name="f147" fmla="val 580"/>
                  <a:gd name="f148" fmla="val 266"/>
                  <a:gd name="f149" fmla="val 589"/>
                  <a:gd name="f150" fmla="val 297"/>
                  <a:gd name="f151" fmla="val 587"/>
                  <a:gd name="f152" fmla="val 334"/>
                  <a:gd name="f153" fmla="val 586"/>
                  <a:gd name="f154" fmla="val 367"/>
                  <a:gd name="f155" fmla="val 384"/>
                  <a:gd name="f156" fmla="val 582"/>
                  <a:gd name="f157" fmla="val 401"/>
                  <a:gd name="f158" fmla="val 581"/>
                  <a:gd name="f159" fmla="val 417"/>
                  <a:gd name="f160" fmla="val 435"/>
                  <a:gd name="f161" fmla="val 583"/>
                  <a:gd name="f162" fmla="val 451"/>
                  <a:gd name="f163" fmla="val 584"/>
                  <a:gd name="f164" fmla="val 468"/>
                  <a:gd name="f165" fmla="val 567"/>
                  <a:gd name="f166" fmla="val 490"/>
                  <a:gd name="f167" fmla="val 503"/>
                  <a:gd name="f168" fmla="val 515"/>
                  <a:gd name="f169" fmla="val 521"/>
                  <a:gd name="f170" fmla="val 502"/>
                  <a:gd name="f171" fmla="val 496"/>
                  <a:gd name="f172" fmla="val 524"/>
                  <a:gd name="f173" fmla="val 471"/>
                  <a:gd name="f174" fmla="val 546"/>
                  <a:gd name="f175" fmla="val 430"/>
                  <a:gd name="f176" fmla="val 395"/>
                  <a:gd name="f177" fmla="val 361"/>
                  <a:gd name="f178" fmla="val 294"/>
                  <a:gd name="f179" fmla="val 530"/>
                  <a:gd name="f180" fmla="val 262"/>
                  <a:gd name="f181" fmla="val 235"/>
                  <a:gd name="f182" fmla="val 173"/>
                  <a:gd name="f183" fmla="val 535"/>
                  <a:gd name="f184" fmla="val 145"/>
                  <a:gd name="f185" fmla="val 7"/>
                  <a:gd name="f186" fmla="val 598"/>
                  <a:gd name="f187" fmla="+- 0 0 -90"/>
                  <a:gd name="f188" fmla="*/ f3 1 1380"/>
                  <a:gd name="f189" fmla="*/ f4 1 618"/>
                  <a:gd name="f190" fmla="val f5"/>
                  <a:gd name="f191" fmla="val f6"/>
                  <a:gd name="f192" fmla="val f7"/>
                  <a:gd name="f193" fmla="*/ f187 f0 1"/>
                  <a:gd name="f194" fmla="+- f192 0 f190"/>
                  <a:gd name="f195" fmla="+- f191 0 f190"/>
                  <a:gd name="f196" fmla="*/ f193 1 f2"/>
                  <a:gd name="f197" fmla="*/ f195 1 1380"/>
                  <a:gd name="f198" fmla="*/ f194 1 618"/>
                  <a:gd name="f199" fmla="*/ 1375 f195 1"/>
                  <a:gd name="f200" fmla="*/ 568 f194 1"/>
                  <a:gd name="f201" fmla="*/ 1299 f195 1"/>
                  <a:gd name="f202" fmla="*/ 559 f194 1"/>
                  <a:gd name="f203" fmla="*/ 1268 f195 1"/>
                  <a:gd name="f204" fmla="*/ 540 f194 1"/>
                  <a:gd name="f205" fmla="*/ 1205 f195 1"/>
                  <a:gd name="f206" fmla="*/ 552 f194 1"/>
                  <a:gd name="f207" fmla="*/ 1115 f195 1"/>
                  <a:gd name="f208" fmla="*/ 550 f194 1"/>
                  <a:gd name="f209" fmla="*/ 1066 f195 1"/>
                  <a:gd name="f210" fmla="*/ 543 f194 1"/>
                  <a:gd name="f211" fmla="*/ 1047 f195 1"/>
                  <a:gd name="f212" fmla="*/ 525 f194 1"/>
                  <a:gd name="f213" fmla="*/ 1011 f195 1"/>
                  <a:gd name="f214" fmla="*/ 527 f194 1"/>
                  <a:gd name="f215" fmla="*/ 988 f195 1"/>
                  <a:gd name="f216" fmla="*/ 539 f194 1"/>
                  <a:gd name="f217" fmla="*/ 950 f195 1"/>
                  <a:gd name="f218" fmla="*/ 529 f194 1"/>
                  <a:gd name="f219" fmla="*/ 876 f195 1"/>
                  <a:gd name="f220" fmla="*/ 508 f194 1"/>
                  <a:gd name="f221" fmla="*/ 802 f195 1"/>
                  <a:gd name="f222" fmla="*/ 466 f194 1"/>
                  <a:gd name="f223" fmla="*/ 784 f195 1"/>
                  <a:gd name="f224" fmla="*/ 260 f194 1"/>
                  <a:gd name="f225" fmla="*/ 833 f195 1"/>
                  <a:gd name="f226" fmla="*/ 129 f194 1"/>
                  <a:gd name="f227" fmla="*/ 846 f195 1"/>
                  <a:gd name="f228" fmla="*/ 87 f194 1"/>
                  <a:gd name="f229" fmla="*/ 867 f195 1"/>
                  <a:gd name="f230" fmla="*/ 52 f194 1"/>
                  <a:gd name="f231" fmla="*/ 829 f195 1"/>
                  <a:gd name="f232" fmla="*/ 34 f194 1"/>
                  <a:gd name="f233" fmla="*/ 809 f195 1"/>
                  <a:gd name="f234" fmla="*/ 67 f194 1"/>
                  <a:gd name="f235" fmla="*/ 785 f195 1"/>
                  <a:gd name="f236" fmla="*/ 106 f194 1"/>
                  <a:gd name="f237" fmla="*/ 776 f195 1"/>
                  <a:gd name="f238" fmla="*/ 0 f194 1"/>
                  <a:gd name="f239" fmla="*/ 619 f195 1"/>
                  <a:gd name="f240" fmla="*/ 5 f194 1"/>
                  <a:gd name="f241" fmla="*/ 616 f195 1"/>
                  <a:gd name="f242" fmla="*/ 92 f194 1"/>
                  <a:gd name="f243" fmla="*/ 596 f195 1"/>
                  <a:gd name="f244" fmla="*/ 177 f194 1"/>
                  <a:gd name="f245" fmla="*/ 528 f195 1"/>
                  <a:gd name="f246" fmla="*/ 97 f194 1"/>
                  <a:gd name="f247" fmla="*/ 492 f195 1"/>
                  <a:gd name="f248" fmla="*/ 55 f194 1"/>
                  <a:gd name="f249" fmla="*/ 438 f195 1"/>
                  <a:gd name="f250" fmla="*/ 65 f194 1"/>
                  <a:gd name="f251" fmla="*/ 472 f195 1"/>
                  <a:gd name="f252" fmla="*/ 91 f194 1"/>
                  <a:gd name="f253" fmla="*/ 494 f195 1"/>
                  <a:gd name="f254" fmla="*/ 126 f194 1"/>
                  <a:gd name="f255" fmla="*/ 538 f195 1"/>
                  <a:gd name="f256" fmla="*/ 195 f194 1"/>
                  <a:gd name="f257" fmla="*/ 580 f195 1"/>
                  <a:gd name="f258" fmla="*/ 266 f194 1"/>
                  <a:gd name="f259" fmla="*/ 586 f195 1"/>
                  <a:gd name="f260" fmla="*/ 367 f194 1"/>
                  <a:gd name="f261" fmla="*/ 581 f195 1"/>
                  <a:gd name="f262" fmla="*/ 417 f194 1"/>
                  <a:gd name="f263" fmla="*/ 584 f195 1"/>
                  <a:gd name="f264" fmla="*/ 468 f194 1"/>
                  <a:gd name="f265" fmla="*/ 559 f195 1"/>
                  <a:gd name="f266" fmla="*/ 503 f194 1"/>
                  <a:gd name="f267" fmla="*/ 496 f195 1"/>
                  <a:gd name="f268" fmla="*/ 524 f194 1"/>
                  <a:gd name="f269" fmla="*/ 395 f195 1"/>
                  <a:gd name="f270" fmla="*/ 528 f194 1"/>
                  <a:gd name="f271" fmla="*/ 262 f195 1"/>
                  <a:gd name="f272" fmla="*/ 145 f195 1"/>
                  <a:gd name="f273" fmla="*/ 7 f195 1"/>
                  <a:gd name="f274" fmla="*/ 549 f194 1"/>
                  <a:gd name="f275" fmla="*/ 0 f195 1"/>
                  <a:gd name="f276" fmla="*/ 598 f194 1"/>
                  <a:gd name="f277" fmla="*/ 1380 f195 1"/>
                  <a:gd name="f278" fmla="*/ 618 f194 1"/>
                  <a:gd name="f279" fmla="+- f196 0 f1"/>
                  <a:gd name="f280" fmla="*/ f199 1 1380"/>
                  <a:gd name="f281" fmla="*/ f200 1 618"/>
                  <a:gd name="f282" fmla="*/ f201 1 1380"/>
                  <a:gd name="f283" fmla="*/ f202 1 618"/>
                  <a:gd name="f284" fmla="*/ f203 1 1380"/>
                  <a:gd name="f285" fmla="*/ f204 1 618"/>
                  <a:gd name="f286" fmla="*/ f205 1 1380"/>
                  <a:gd name="f287" fmla="*/ f206 1 618"/>
                  <a:gd name="f288" fmla="*/ f207 1 1380"/>
                  <a:gd name="f289" fmla="*/ f208 1 618"/>
                  <a:gd name="f290" fmla="*/ f209 1 1380"/>
                  <a:gd name="f291" fmla="*/ f210 1 618"/>
                  <a:gd name="f292" fmla="*/ f211 1 1380"/>
                  <a:gd name="f293" fmla="*/ f212 1 618"/>
                  <a:gd name="f294" fmla="*/ f213 1 1380"/>
                  <a:gd name="f295" fmla="*/ f214 1 618"/>
                  <a:gd name="f296" fmla="*/ f215 1 1380"/>
                  <a:gd name="f297" fmla="*/ f216 1 618"/>
                  <a:gd name="f298" fmla="*/ f217 1 1380"/>
                  <a:gd name="f299" fmla="*/ f218 1 618"/>
                  <a:gd name="f300" fmla="*/ f219 1 1380"/>
                  <a:gd name="f301" fmla="*/ f220 1 618"/>
                  <a:gd name="f302" fmla="*/ f221 1 1380"/>
                  <a:gd name="f303" fmla="*/ f222 1 618"/>
                  <a:gd name="f304" fmla="*/ f223 1 1380"/>
                  <a:gd name="f305" fmla="*/ f224 1 618"/>
                  <a:gd name="f306" fmla="*/ f225 1 1380"/>
                  <a:gd name="f307" fmla="*/ f226 1 618"/>
                  <a:gd name="f308" fmla="*/ f227 1 1380"/>
                  <a:gd name="f309" fmla="*/ f228 1 618"/>
                  <a:gd name="f310" fmla="*/ f229 1 1380"/>
                  <a:gd name="f311" fmla="*/ f230 1 618"/>
                  <a:gd name="f312" fmla="*/ f231 1 1380"/>
                  <a:gd name="f313" fmla="*/ f232 1 618"/>
                  <a:gd name="f314" fmla="*/ f233 1 1380"/>
                  <a:gd name="f315" fmla="*/ f234 1 618"/>
                  <a:gd name="f316" fmla="*/ f235 1 1380"/>
                  <a:gd name="f317" fmla="*/ f236 1 618"/>
                  <a:gd name="f318" fmla="*/ f237 1 1380"/>
                  <a:gd name="f319" fmla="*/ f238 1 618"/>
                  <a:gd name="f320" fmla="*/ f239 1 1380"/>
                  <a:gd name="f321" fmla="*/ f240 1 618"/>
                  <a:gd name="f322" fmla="*/ f241 1 1380"/>
                  <a:gd name="f323" fmla="*/ f242 1 618"/>
                  <a:gd name="f324" fmla="*/ f243 1 1380"/>
                  <a:gd name="f325" fmla="*/ f244 1 618"/>
                  <a:gd name="f326" fmla="*/ f245 1 1380"/>
                  <a:gd name="f327" fmla="*/ f246 1 618"/>
                  <a:gd name="f328" fmla="*/ f247 1 1380"/>
                  <a:gd name="f329" fmla="*/ f248 1 618"/>
                  <a:gd name="f330" fmla="*/ f249 1 1380"/>
                  <a:gd name="f331" fmla="*/ f250 1 618"/>
                  <a:gd name="f332" fmla="*/ f251 1 1380"/>
                  <a:gd name="f333" fmla="*/ f252 1 618"/>
                  <a:gd name="f334" fmla="*/ f253 1 1380"/>
                  <a:gd name="f335" fmla="*/ f254 1 618"/>
                  <a:gd name="f336" fmla="*/ f255 1 1380"/>
                  <a:gd name="f337" fmla="*/ f256 1 618"/>
                  <a:gd name="f338" fmla="*/ f257 1 1380"/>
                  <a:gd name="f339" fmla="*/ f258 1 618"/>
                  <a:gd name="f340" fmla="*/ f259 1 1380"/>
                  <a:gd name="f341" fmla="*/ f260 1 618"/>
                  <a:gd name="f342" fmla="*/ f261 1 1380"/>
                  <a:gd name="f343" fmla="*/ f262 1 618"/>
                  <a:gd name="f344" fmla="*/ f263 1 1380"/>
                  <a:gd name="f345" fmla="*/ f264 1 618"/>
                  <a:gd name="f346" fmla="*/ f265 1 1380"/>
                  <a:gd name="f347" fmla="*/ f266 1 618"/>
                  <a:gd name="f348" fmla="*/ f267 1 1380"/>
                  <a:gd name="f349" fmla="*/ f268 1 618"/>
                  <a:gd name="f350" fmla="*/ f269 1 1380"/>
                  <a:gd name="f351" fmla="*/ f270 1 618"/>
                  <a:gd name="f352" fmla="*/ f271 1 1380"/>
                  <a:gd name="f353" fmla="*/ f272 1 1380"/>
                  <a:gd name="f354" fmla="*/ f273 1 1380"/>
                  <a:gd name="f355" fmla="*/ f274 1 618"/>
                  <a:gd name="f356" fmla="*/ f275 1 1380"/>
                  <a:gd name="f357" fmla="*/ f276 1 618"/>
                  <a:gd name="f358" fmla="*/ f277 1 1380"/>
                  <a:gd name="f359" fmla="*/ f278 1 618"/>
                  <a:gd name="f360" fmla="*/ 0 1 f197"/>
                  <a:gd name="f361" fmla="*/ f191 1 f197"/>
                  <a:gd name="f362" fmla="*/ 0 1 f198"/>
                  <a:gd name="f363" fmla="*/ f192 1 f198"/>
                  <a:gd name="f364" fmla="*/ f280 1 f197"/>
                  <a:gd name="f365" fmla="*/ f281 1 f198"/>
                  <a:gd name="f366" fmla="*/ f282 1 f197"/>
                  <a:gd name="f367" fmla="*/ f283 1 f198"/>
                  <a:gd name="f368" fmla="*/ f284 1 f197"/>
                  <a:gd name="f369" fmla="*/ f285 1 f198"/>
                  <a:gd name="f370" fmla="*/ f286 1 f197"/>
                  <a:gd name="f371" fmla="*/ f287 1 f198"/>
                  <a:gd name="f372" fmla="*/ f288 1 f197"/>
                  <a:gd name="f373" fmla="*/ f289 1 f198"/>
                  <a:gd name="f374" fmla="*/ f290 1 f197"/>
                  <a:gd name="f375" fmla="*/ f291 1 f198"/>
                  <a:gd name="f376" fmla="*/ f292 1 f197"/>
                  <a:gd name="f377" fmla="*/ f293 1 f198"/>
                  <a:gd name="f378" fmla="*/ f294 1 f197"/>
                  <a:gd name="f379" fmla="*/ f295 1 f198"/>
                  <a:gd name="f380" fmla="*/ f296 1 f197"/>
                  <a:gd name="f381" fmla="*/ f297 1 f198"/>
                  <a:gd name="f382" fmla="*/ f298 1 f197"/>
                  <a:gd name="f383" fmla="*/ f299 1 f198"/>
                  <a:gd name="f384" fmla="*/ f300 1 f197"/>
                  <a:gd name="f385" fmla="*/ f301 1 f198"/>
                  <a:gd name="f386" fmla="*/ f302 1 f197"/>
                  <a:gd name="f387" fmla="*/ f303 1 f198"/>
                  <a:gd name="f388" fmla="*/ f304 1 f197"/>
                  <a:gd name="f389" fmla="*/ f305 1 f198"/>
                  <a:gd name="f390" fmla="*/ f306 1 f197"/>
                  <a:gd name="f391" fmla="*/ f307 1 f198"/>
                  <a:gd name="f392" fmla="*/ f308 1 f197"/>
                  <a:gd name="f393" fmla="*/ f309 1 f198"/>
                  <a:gd name="f394" fmla="*/ f310 1 f197"/>
                  <a:gd name="f395" fmla="*/ f311 1 f198"/>
                  <a:gd name="f396" fmla="*/ f312 1 f197"/>
                  <a:gd name="f397" fmla="*/ f313 1 f198"/>
                  <a:gd name="f398" fmla="*/ f314 1 f197"/>
                  <a:gd name="f399" fmla="*/ f315 1 f198"/>
                  <a:gd name="f400" fmla="*/ f316 1 f197"/>
                  <a:gd name="f401" fmla="*/ f317 1 f198"/>
                  <a:gd name="f402" fmla="*/ f318 1 f197"/>
                  <a:gd name="f403" fmla="*/ f319 1 f198"/>
                  <a:gd name="f404" fmla="*/ f320 1 f197"/>
                  <a:gd name="f405" fmla="*/ f321 1 f198"/>
                  <a:gd name="f406" fmla="*/ f322 1 f197"/>
                  <a:gd name="f407" fmla="*/ f323 1 f198"/>
                  <a:gd name="f408" fmla="*/ f324 1 f197"/>
                  <a:gd name="f409" fmla="*/ f325 1 f198"/>
                  <a:gd name="f410" fmla="*/ f326 1 f197"/>
                  <a:gd name="f411" fmla="*/ f327 1 f198"/>
                  <a:gd name="f412" fmla="*/ f328 1 f197"/>
                  <a:gd name="f413" fmla="*/ f329 1 f198"/>
                  <a:gd name="f414" fmla="*/ f330 1 f197"/>
                  <a:gd name="f415" fmla="*/ f331 1 f198"/>
                  <a:gd name="f416" fmla="*/ f332 1 f197"/>
                  <a:gd name="f417" fmla="*/ f333 1 f198"/>
                  <a:gd name="f418" fmla="*/ f334 1 f197"/>
                  <a:gd name="f419" fmla="*/ f335 1 f198"/>
                  <a:gd name="f420" fmla="*/ f336 1 f197"/>
                  <a:gd name="f421" fmla="*/ f337 1 f198"/>
                  <a:gd name="f422" fmla="*/ f338 1 f197"/>
                  <a:gd name="f423" fmla="*/ f339 1 f198"/>
                  <a:gd name="f424" fmla="*/ f340 1 f197"/>
                  <a:gd name="f425" fmla="*/ f341 1 f198"/>
                  <a:gd name="f426" fmla="*/ f342 1 f197"/>
                  <a:gd name="f427" fmla="*/ f343 1 f198"/>
                  <a:gd name="f428" fmla="*/ f344 1 f197"/>
                  <a:gd name="f429" fmla="*/ f345 1 f198"/>
                  <a:gd name="f430" fmla="*/ f346 1 f197"/>
                  <a:gd name="f431" fmla="*/ f347 1 f198"/>
                  <a:gd name="f432" fmla="*/ f348 1 f197"/>
                  <a:gd name="f433" fmla="*/ f349 1 f198"/>
                  <a:gd name="f434" fmla="*/ f350 1 f197"/>
                  <a:gd name="f435" fmla="*/ f351 1 f198"/>
                  <a:gd name="f436" fmla="*/ f352 1 f197"/>
                  <a:gd name="f437" fmla="*/ f353 1 f197"/>
                  <a:gd name="f438" fmla="*/ f354 1 f197"/>
                  <a:gd name="f439" fmla="*/ f355 1 f198"/>
                  <a:gd name="f440" fmla="*/ f356 1 f197"/>
                  <a:gd name="f441" fmla="*/ f357 1 f198"/>
                  <a:gd name="f442" fmla="*/ f358 1 f197"/>
                  <a:gd name="f443" fmla="*/ f359 1 f198"/>
                  <a:gd name="f444" fmla="*/ f360 f188 1"/>
                  <a:gd name="f445" fmla="*/ f361 f188 1"/>
                  <a:gd name="f446" fmla="*/ f363 f189 1"/>
                  <a:gd name="f447" fmla="*/ f362 f189 1"/>
                  <a:gd name="f448" fmla="*/ f364 f188 1"/>
                  <a:gd name="f449" fmla="*/ f365 f189 1"/>
                  <a:gd name="f450" fmla="*/ f366 f188 1"/>
                  <a:gd name="f451" fmla="*/ f367 f189 1"/>
                  <a:gd name="f452" fmla="*/ f368 f188 1"/>
                  <a:gd name="f453" fmla="*/ f369 f189 1"/>
                  <a:gd name="f454" fmla="*/ f370 f188 1"/>
                  <a:gd name="f455" fmla="*/ f371 f189 1"/>
                  <a:gd name="f456" fmla="*/ f372 f188 1"/>
                  <a:gd name="f457" fmla="*/ f373 f189 1"/>
                  <a:gd name="f458" fmla="*/ f374 f188 1"/>
                  <a:gd name="f459" fmla="*/ f375 f189 1"/>
                  <a:gd name="f460" fmla="*/ f376 f188 1"/>
                  <a:gd name="f461" fmla="*/ f377 f189 1"/>
                  <a:gd name="f462" fmla="*/ f378 f188 1"/>
                  <a:gd name="f463" fmla="*/ f379 f189 1"/>
                  <a:gd name="f464" fmla="*/ f380 f188 1"/>
                  <a:gd name="f465" fmla="*/ f381 f189 1"/>
                  <a:gd name="f466" fmla="*/ f382 f188 1"/>
                  <a:gd name="f467" fmla="*/ f383 f189 1"/>
                  <a:gd name="f468" fmla="*/ f384 f188 1"/>
                  <a:gd name="f469" fmla="*/ f385 f189 1"/>
                  <a:gd name="f470" fmla="*/ f386 f188 1"/>
                  <a:gd name="f471" fmla="*/ f387 f189 1"/>
                  <a:gd name="f472" fmla="*/ f388 f188 1"/>
                  <a:gd name="f473" fmla="*/ f389 f189 1"/>
                  <a:gd name="f474" fmla="*/ f390 f188 1"/>
                  <a:gd name="f475" fmla="*/ f391 f189 1"/>
                  <a:gd name="f476" fmla="*/ f392 f188 1"/>
                  <a:gd name="f477" fmla="*/ f393 f189 1"/>
                  <a:gd name="f478" fmla="*/ f394 f188 1"/>
                  <a:gd name="f479" fmla="*/ f395 f189 1"/>
                  <a:gd name="f480" fmla="*/ f396 f188 1"/>
                  <a:gd name="f481" fmla="*/ f397 f189 1"/>
                  <a:gd name="f482" fmla="*/ f398 f188 1"/>
                  <a:gd name="f483" fmla="*/ f399 f189 1"/>
                  <a:gd name="f484" fmla="*/ f400 f188 1"/>
                  <a:gd name="f485" fmla="*/ f401 f189 1"/>
                  <a:gd name="f486" fmla="*/ f402 f188 1"/>
                  <a:gd name="f487" fmla="*/ f403 f189 1"/>
                  <a:gd name="f488" fmla="*/ f404 f188 1"/>
                  <a:gd name="f489" fmla="*/ f405 f189 1"/>
                  <a:gd name="f490" fmla="*/ f406 f188 1"/>
                  <a:gd name="f491" fmla="*/ f407 f189 1"/>
                  <a:gd name="f492" fmla="*/ f408 f188 1"/>
                  <a:gd name="f493" fmla="*/ f409 f189 1"/>
                  <a:gd name="f494" fmla="*/ f410 f188 1"/>
                  <a:gd name="f495" fmla="*/ f411 f189 1"/>
                  <a:gd name="f496" fmla="*/ f412 f188 1"/>
                  <a:gd name="f497" fmla="*/ f413 f189 1"/>
                  <a:gd name="f498" fmla="*/ f414 f188 1"/>
                  <a:gd name="f499" fmla="*/ f415 f189 1"/>
                  <a:gd name="f500" fmla="*/ f416 f188 1"/>
                  <a:gd name="f501" fmla="*/ f417 f189 1"/>
                  <a:gd name="f502" fmla="*/ f418 f188 1"/>
                  <a:gd name="f503" fmla="*/ f419 f189 1"/>
                  <a:gd name="f504" fmla="*/ f420 f188 1"/>
                  <a:gd name="f505" fmla="*/ f421 f189 1"/>
                  <a:gd name="f506" fmla="*/ f422 f188 1"/>
                  <a:gd name="f507" fmla="*/ f423 f189 1"/>
                  <a:gd name="f508" fmla="*/ f424 f188 1"/>
                  <a:gd name="f509" fmla="*/ f425 f189 1"/>
                  <a:gd name="f510" fmla="*/ f426 f188 1"/>
                  <a:gd name="f511" fmla="*/ f427 f189 1"/>
                  <a:gd name="f512" fmla="*/ f428 f188 1"/>
                  <a:gd name="f513" fmla="*/ f429 f189 1"/>
                  <a:gd name="f514" fmla="*/ f430 f188 1"/>
                  <a:gd name="f515" fmla="*/ f431 f189 1"/>
                  <a:gd name="f516" fmla="*/ f432 f188 1"/>
                  <a:gd name="f517" fmla="*/ f433 f189 1"/>
                  <a:gd name="f518" fmla="*/ f434 f188 1"/>
                  <a:gd name="f519" fmla="*/ f435 f189 1"/>
                  <a:gd name="f520" fmla="*/ f436 f188 1"/>
                  <a:gd name="f521" fmla="*/ f437 f188 1"/>
                  <a:gd name="f522" fmla="*/ f438 f188 1"/>
                  <a:gd name="f523" fmla="*/ f439 f189 1"/>
                  <a:gd name="f524" fmla="*/ f440 f188 1"/>
                  <a:gd name="f525" fmla="*/ f441 f189 1"/>
                  <a:gd name="f526" fmla="*/ f442 f188 1"/>
                  <a:gd name="f527" fmla="*/ f443 f18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79">
                    <a:pos x="f448" y="f449"/>
                  </a:cxn>
                  <a:cxn ang="f279">
                    <a:pos x="f450" y="f451"/>
                  </a:cxn>
                  <a:cxn ang="f279">
                    <a:pos x="f452" y="f453"/>
                  </a:cxn>
                  <a:cxn ang="f279">
                    <a:pos x="f454" y="f455"/>
                  </a:cxn>
                  <a:cxn ang="f279">
                    <a:pos x="f456" y="f457"/>
                  </a:cxn>
                  <a:cxn ang="f279">
                    <a:pos x="f458" y="f459"/>
                  </a:cxn>
                  <a:cxn ang="f279">
                    <a:pos x="f460" y="f461"/>
                  </a:cxn>
                  <a:cxn ang="f279">
                    <a:pos x="f462" y="f463"/>
                  </a:cxn>
                  <a:cxn ang="f279">
                    <a:pos x="f464" y="f465"/>
                  </a:cxn>
                  <a:cxn ang="f279">
                    <a:pos x="f466" y="f467"/>
                  </a:cxn>
                  <a:cxn ang="f279">
                    <a:pos x="f468" y="f469"/>
                  </a:cxn>
                  <a:cxn ang="f279">
                    <a:pos x="f470" y="f471"/>
                  </a:cxn>
                  <a:cxn ang="f279">
                    <a:pos x="f472" y="f473"/>
                  </a:cxn>
                  <a:cxn ang="f279">
                    <a:pos x="f474" y="f475"/>
                  </a:cxn>
                  <a:cxn ang="f279">
                    <a:pos x="f476" y="f477"/>
                  </a:cxn>
                  <a:cxn ang="f279">
                    <a:pos x="f478" y="f479"/>
                  </a:cxn>
                  <a:cxn ang="f279">
                    <a:pos x="f480" y="f481"/>
                  </a:cxn>
                  <a:cxn ang="f279">
                    <a:pos x="f482" y="f483"/>
                  </a:cxn>
                  <a:cxn ang="f279">
                    <a:pos x="f484" y="f485"/>
                  </a:cxn>
                  <a:cxn ang="f279">
                    <a:pos x="f486" y="f487"/>
                  </a:cxn>
                  <a:cxn ang="f279">
                    <a:pos x="f488" y="f489"/>
                  </a:cxn>
                  <a:cxn ang="f279">
                    <a:pos x="f490" y="f491"/>
                  </a:cxn>
                  <a:cxn ang="f279">
                    <a:pos x="f492" y="f493"/>
                  </a:cxn>
                  <a:cxn ang="f279">
                    <a:pos x="f494" y="f495"/>
                  </a:cxn>
                  <a:cxn ang="f279">
                    <a:pos x="f496" y="f497"/>
                  </a:cxn>
                  <a:cxn ang="f279">
                    <a:pos x="f498" y="f499"/>
                  </a:cxn>
                  <a:cxn ang="f279">
                    <a:pos x="f500" y="f501"/>
                  </a:cxn>
                  <a:cxn ang="f279">
                    <a:pos x="f502" y="f503"/>
                  </a:cxn>
                  <a:cxn ang="f279">
                    <a:pos x="f504" y="f505"/>
                  </a:cxn>
                  <a:cxn ang="f279">
                    <a:pos x="f506" y="f507"/>
                  </a:cxn>
                  <a:cxn ang="f279">
                    <a:pos x="f508" y="f509"/>
                  </a:cxn>
                  <a:cxn ang="f279">
                    <a:pos x="f510" y="f511"/>
                  </a:cxn>
                  <a:cxn ang="f279">
                    <a:pos x="f512" y="f513"/>
                  </a:cxn>
                  <a:cxn ang="f279">
                    <a:pos x="f514" y="f515"/>
                  </a:cxn>
                  <a:cxn ang="f279">
                    <a:pos x="f516" y="f517"/>
                  </a:cxn>
                  <a:cxn ang="f279">
                    <a:pos x="f518" y="f519"/>
                  </a:cxn>
                  <a:cxn ang="f279">
                    <a:pos x="f520" y="f453"/>
                  </a:cxn>
                  <a:cxn ang="f279">
                    <a:pos x="f521" y="f465"/>
                  </a:cxn>
                  <a:cxn ang="f279">
                    <a:pos x="f522" y="f523"/>
                  </a:cxn>
                  <a:cxn ang="f279">
                    <a:pos x="f524" y="f525"/>
                  </a:cxn>
                  <a:cxn ang="f279">
                    <a:pos x="f526" y="f527"/>
                  </a:cxn>
                  <a:cxn ang="f279">
                    <a:pos x="f448" y="f449"/>
                  </a:cxn>
                </a:cxnLst>
                <a:rect l="f444" t="f447" r="f445" b="f446"/>
                <a:pathLst>
                  <a:path w="1380" h="618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5"/>
                    </a:cubicBezTo>
                    <a:cubicBezTo>
                      <a:pt x="f27" y="f25"/>
                      <a:pt x="f28" y="f29"/>
                      <a:pt x="f30" y="f31"/>
                    </a:cubicBezTo>
                    <a:cubicBezTo>
                      <a:pt x="f32" y="f33"/>
                      <a:pt x="f34" y="f17"/>
                      <a:pt x="f35" y="f36"/>
                    </a:cubicBezTo>
                    <a:cubicBezTo>
                      <a:pt x="f37" y="f21"/>
                      <a:pt x="f38" y="f39"/>
                      <a:pt x="f40" y="f41"/>
                    </a:cubicBezTo>
                    <a:cubicBezTo>
                      <a:pt x="f42" y="f43"/>
                      <a:pt x="f44" y="f23"/>
                      <a:pt x="f45" y="f46"/>
                    </a:cubicBezTo>
                    <a:cubicBezTo>
                      <a:pt x="f47" y="f48"/>
                      <a:pt x="f49" y="f17"/>
                      <a:pt x="f50" y="f51"/>
                    </a:cubicBezTo>
                    <a:cubicBezTo>
                      <a:pt x="f52" y="f53"/>
                      <a:pt x="f54" y="f21"/>
                      <a:pt x="f55" y="f53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64" y="f65"/>
                      <a:pt x="f66" y="f67"/>
                    </a:cubicBez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74" y="f75"/>
                      <a:pt x="f76" y="f77"/>
                      <a:pt x="f78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86" y="f87"/>
                      <a:pt x="f62" y="f88"/>
                      <a:pt x="f89" y="f90"/>
                    </a:cubicBezTo>
                    <a:cubicBezTo>
                      <a:pt x="f91" y="f92"/>
                      <a:pt x="f91" y="f92"/>
                      <a:pt x="f91" y="f92"/>
                    </a:cubicBezTo>
                    <a:cubicBezTo>
                      <a:pt x="f91" y="f93"/>
                      <a:pt x="f94" y="f95"/>
                      <a:pt x="f64" y="f96"/>
                    </a:cubicBezTo>
                    <a:cubicBezTo>
                      <a:pt x="f66" y="f97"/>
                      <a:pt x="f98" y="f99"/>
                      <a:pt x="f100" y="f101"/>
                    </a:cubicBezTo>
                    <a:cubicBezTo>
                      <a:pt x="f102" y="f103"/>
                      <a:pt x="f104" y="f105"/>
                      <a:pt x="f104" y="f5"/>
                    </a:cubicBezTo>
                    <a:cubicBezTo>
                      <a:pt x="f106" y="f107"/>
                      <a:pt x="f106" y="f107"/>
                      <a:pt x="f106" y="f107"/>
                    </a:cubicBezTo>
                    <a:cubicBezTo>
                      <a:pt x="f108" y="f109"/>
                      <a:pt x="f110" y="f111"/>
                      <a:pt x="f112" y="f113"/>
                    </a:cubicBezTo>
                    <a:cubicBezTo>
                      <a:pt x="f114" y="f115"/>
                      <a:pt x="f116" y="f117"/>
                      <a:pt x="f118" y="f119"/>
                    </a:cubicBezTo>
                    <a:cubicBezTo>
                      <a:pt x="f120" y="f121"/>
                      <a:pt x="f122" y="f123"/>
                      <a:pt x="f124" y="f125"/>
                    </a:cubicBezTo>
                    <a:cubicBezTo>
                      <a:pt x="f126" y="f127"/>
                      <a:pt x="f61" y="f128"/>
                      <a:pt x="f129" y="f130"/>
                    </a:cubicBezTo>
                    <a:cubicBezTo>
                      <a:pt x="f131" y="f132"/>
                      <a:pt x="f131" y="f132"/>
                      <a:pt x="f131" y="f132"/>
                    </a:cubicBezTo>
                    <a:cubicBezTo>
                      <a:pt x="f133" y="f132"/>
                      <a:pt x="f134" y="f127"/>
                      <a:pt x="f135" y="f136"/>
                    </a:cubicBezTo>
                    <a:cubicBezTo>
                      <a:pt x="f137" y="f138"/>
                      <a:pt x="f139" y="f81"/>
                      <a:pt x="f65" y="f140"/>
                    </a:cubicBezTo>
                    <a:cubicBezTo>
                      <a:pt x="f57" y="f141"/>
                      <a:pt x="f41" y="f142"/>
                      <a:pt x="f122" y="f143"/>
                    </a:cubicBezTo>
                    <a:cubicBezTo>
                      <a:pt x="f25" y="f144"/>
                      <a:pt x="f145" y="f146"/>
                      <a:pt x="f147" y="f148"/>
                    </a:cubicBezTo>
                    <a:cubicBezTo>
                      <a:pt x="f149" y="f150"/>
                      <a:pt x="f151" y="f152"/>
                      <a:pt x="f153" y="f154"/>
                    </a:cubicBezTo>
                    <a:cubicBezTo>
                      <a:pt x="f120" y="f155"/>
                      <a:pt x="f156" y="f157"/>
                      <a:pt x="f158" y="f159"/>
                    </a:cubicBezTo>
                    <a:cubicBezTo>
                      <a:pt x="f147" y="f160"/>
                      <a:pt x="f161" y="f162"/>
                      <a:pt x="f163" y="f164"/>
                    </a:cubicBezTo>
                    <a:cubicBezTo>
                      <a:pt x="f120" y="f63"/>
                      <a:pt x="f165" y="f166"/>
                      <a:pt x="f15" y="f167"/>
                    </a:cubicBezTo>
                    <a:cubicBezTo>
                      <a:pt x="f25" y="f168"/>
                      <a:pt x="f169" y="f170"/>
                      <a:pt x="f171" y="f172"/>
                    </a:cubicBezTo>
                    <a:cubicBezTo>
                      <a:pt x="f173" y="f174"/>
                      <a:pt x="f175" y="f124"/>
                      <a:pt x="f176" y="f124"/>
                    </a:cubicBezTo>
                    <a:cubicBezTo>
                      <a:pt x="f177" y="f124"/>
                      <a:pt x="f178" y="f179"/>
                      <a:pt x="f180" y="f21"/>
                    </a:cubicBezTo>
                    <a:cubicBezTo>
                      <a:pt x="f181" y="f33"/>
                      <a:pt x="f182" y="f183"/>
                      <a:pt x="f184" y="f51"/>
                    </a:cubicBezTo>
                    <a:cubicBezTo>
                      <a:pt x="f81" y="f36"/>
                      <a:pt x="f105" y="f17"/>
                      <a:pt x="f185" y="f33"/>
                    </a:cubicBezTo>
                    <a:cubicBezTo>
                      <a:pt x="f5" y="f186"/>
                      <a:pt x="f5" y="f186"/>
                      <a:pt x="f5" y="f186"/>
                    </a:cubicBezTo>
                    <a:cubicBezTo>
                      <a:pt x="f6" y="f7"/>
                      <a:pt x="f6" y="f7"/>
                      <a:pt x="f6" y="f7"/>
                    </a:cubicBezTo>
                    <a:lnTo>
                      <a:pt x="f8" y="f9"/>
                    </a:lnTo>
                    <a:close/>
                  </a:path>
                </a:pathLst>
              </a:custGeom>
              <a:gradFill>
                <a:gsLst>
                  <a:gs pos="1000">
                    <a:srgbClr val="723605">
                      <a:alpha val="0"/>
                    </a:srgbClr>
                  </a:gs>
                  <a:gs pos="10000">
                    <a:srgbClr val="954719">
                      <a:alpha val="0"/>
                    </a:srgbClr>
                  </a:gs>
                  <a:gs pos="13000">
                    <a:srgbClr val="C96137"/>
                  </a:gs>
                </a:gsLst>
                <a:lin ang="16200000" scaled="1"/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Freeform 47"/>
              <p:cNvSpPr/>
              <p:nvPr/>
            </p:nvSpPr>
            <p:spPr>
              <a:xfrm>
                <a:off x="1893886" y="3933053"/>
                <a:ext cx="4215237" cy="205899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946"/>
                  <a:gd name="f7" fmla="val 1124"/>
                  <a:gd name="f8" fmla="val 1049"/>
                  <a:gd name="f9" fmla="val 1012"/>
                  <a:gd name="f10" fmla="val 995"/>
                  <a:gd name="f11" fmla="val 9"/>
                  <a:gd name="f12" fmla="val 965"/>
                  <a:gd name="f13" fmla="val 20"/>
                  <a:gd name="f14" fmla="val 947"/>
                  <a:gd name="f15" fmla="val 27"/>
                  <a:gd name="f16" fmla="val 894"/>
                  <a:gd name="f17" fmla="val 21"/>
                  <a:gd name="f18" fmla="val 888"/>
                  <a:gd name="f19" fmla="val 43"/>
                  <a:gd name="f20" fmla="val 822"/>
                  <a:gd name="f21" fmla="val 55"/>
                  <a:gd name="f22" fmla="val 782"/>
                  <a:gd name="f23" fmla="val 84"/>
                  <a:gd name="f24" fmla="val 709"/>
                  <a:gd name="f25" fmla="val 658"/>
                  <a:gd name="f26" fmla="val 576"/>
                  <a:gd name="f27" fmla="val 77"/>
                  <a:gd name="f28" fmla="val 542"/>
                  <a:gd name="f29" fmla="val 125"/>
                  <a:gd name="f30" fmla="val 532"/>
                  <a:gd name="f31" fmla="val 139"/>
                  <a:gd name="f32" fmla="val 537"/>
                  <a:gd name="f33" fmla="val 152"/>
                  <a:gd name="f34" fmla="val 533"/>
                  <a:gd name="f35" fmla="val 168"/>
                  <a:gd name="f36" fmla="val 527"/>
                  <a:gd name="f37" fmla="val 190"/>
                  <a:gd name="f38" fmla="val 525"/>
                  <a:gd name="f39" fmla="val 189"/>
                  <a:gd name="f40" fmla="val 510"/>
                  <a:gd name="f41" fmla="val 205"/>
                  <a:gd name="f42" fmla="val 490"/>
                  <a:gd name="f43" fmla="val 226"/>
                  <a:gd name="f44" fmla="val 467"/>
                  <a:gd name="f45" fmla="val 240"/>
                  <a:gd name="f46" fmla="val 441"/>
                  <a:gd name="f47" fmla="val 248"/>
                  <a:gd name="f48" fmla="val 409"/>
                  <a:gd name="f49" fmla="val 258"/>
                  <a:gd name="f50" fmla="val 391"/>
                  <a:gd name="f51" fmla="val 265"/>
                  <a:gd name="f52" fmla="val 362"/>
                  <a:gd name="f53" fmla="val 285"/>
                  <a:gd name="f54" fmla="val 336"/>
                  <a:gd name="f55" fmla="val 304"/>
                  <a:gd name="f56" fmla="val 332"/>
                  <a:gd name="f57" fmla="val 330"/>
                  <a:gd name="f58" fmla="val 313"/>
                  <a:gd name="f59" fmla="val 348"/>
                  <a:gd name="f60" fmla="val 311"/>
                  <a:gd name="f61" fmla="val 351"/>
                  <a:gd name="f62" fmla="val 309"/>
                  <a:gd name="f63" fmla="val 355"/>
                  <a:gd name="f64" fmla="val 308"/>
                  <a:gd name="f65" fmla="val 359"/>
                  <a:gd name="f66" fmla="val 271"/>
                  <a:gd name="f67" fmla="val 361"/>
                  <a:gd name="f68" fmla="val 249"/>
                  <a:gd name="f69" fmla="val 357"/>
                  <a:gd name="f70" fmla="val 222"/>
                  <a:gd name="f71" fmla="val 377"/>
                  <a:gd name="f72" fmla="val 199"/>
                  <a:gd name="f73" fmla="val 393"/>
                  <a:gd name="f74" fmla="val 188"/>
                  <a:gd name="f75" fmla="val 422"/>
                  <a:gd name="f76" fmla="val 443"/>
                  <a:gd name="f77" fmla="val 129"/>
                  <a:gd name="f78" fmla="val 484"/>
                  <a:gd name="f79" fmla="val 66"/>
                  <a:gd name="f80" fmla="val 507"/>
                  <a:gd name="f81" fmla="val 34"/>
                  <a:gd name="f82" fmla="val 553"/>
                  <a:gd name="f83" fmla="val 603"/>
                  <a:gd name="f84" fmla="val 14"/>
                  <a:gd name="f85" fmla="val 686"/>
                  <a:gd name="f86" fmla="val 41"/>
                  <a:gd name="f87" fmla="val 732"/>
                  <a:gd name="f88" fmla="val 70"/>
                  <a:gd name="f89" fmla="val 109"/>
                  <a:gd name="f90" fmla="val 799"/>
                  <a:gd name="f91" fmla="val 156"/>
                  <a:gd name="f92" fmla="val 830"/>
                  <a:gd name="f93" fmla="val 204"/>
                  <a:gd name="f94" fmla="val 861"/>
                  <a:gd name="f95" fmla="val 269"/>
                  <a:gd name="f96" fmla="val 872"/>
                  <a:gd name="f97" fmla="val 328"/>
                  <a:gd name="f98" fmla="val 873"/>
                  <a:gd name="f99" fmla="val 331"/>
                  <a:gd name="f100" fmla="val 912"/>
                  <a:gd name="f101" fmla="val 326"/>
                  <a:gd name="f102" fmla="val 928"/>
                  <a:gd name="f103" fmla="val 948"/>
                  <a:gd name="f104" fmla="val 380"/>
                  <a:gd name="f105" fmla="val 963"/>
                  <a:gd name="f106" fmla="val 402"/>
                  <a:gd name="f107" fmla="val 971"/>
                  <a:gd name="f108" fmla="val 426"/>
                  <a:gd name="f109" fmla="val 987"/>
                  <a:gd name="f110" fmla="val 469"/>
                  <a:gd name="f111" fmla="val 1016"/>
                  <a:gd name="f112" fmla="val 531"/>
                  <a:gd name="f113" fmla="val 1055"/>
                  <a:gd name="f114" fmla="val 585"/>
                  <a:gd name="f115" fmla="val 1060"/>
                  <a:gd name="f116" fmla="val 619"/>
                  <a:gd name="f117" fmla="val 1063"/>
                  <a:gd name="f118" fmla="val 645"/>
                  <a:gd name="f119" fmla="val 1058"/>
                  <a:gd name="f120" fmla="val 676"/>
                  <a:gd name="f121" fmla="val 1073"/>
                  <a:gd name="f122" fmla="val 1089"/>
                  <a:gd name="f123" fmla="val 724"/>
                  <a:gd name="f124" fmla="val 1102"/>
                  <a:gd name="f125" fmla="val 761"/>
                  <a:gd name="f126" fmla="val 1104"/>
                  <a:gd name="f127" fmla="val 836"/>
                  <a:gd name="f128" fmla="val 1108"/>
                  <a:gd name="f129" fmla="val 891"/>
                  <a:gd name="f130" fmla="val 1096"/>
                  <a:gd name="f131" fmla="val 957"/>
                  <a:gd name="f132" fmla="val 1076"/>
                  <a:gd name="f133" fmla="val 1086"/>
                  <a:gd name="f134" fmla="val 1046"/>
                  <a:gd name="f135" fmla="val 1150"/>
                  <a:gd name="f136" fmla="val 1210"/>
                  <a:gd name="f137" fmla="val 1064"/>
                  <a:gd name="f138" fmla="val 1261"/>
                  <a:gd name="f139" fmla="val 1321"/>
                  <a:gd name="f140" fmla="val 1109"/>
                  <a:gd name="f141" fmla="val 1393"/>
                  <a:gd name="f142" fmla="val 1439"/>
                  <a:gd name="f143" fmla="val 1094"/>
                  <a:gd name="f144" fmla="val 1509"/>
                  <a:gd name="f145" fmla="val 1092"/>
                  <a:gd name="f146" fmla="val 1553"/>
                  <a:gd name="f147" fmla="val 1090"/>
                  <a:gd name="f148" fmla="val 1557"/>
                  <a:gd name="f149" fmla="val 1066"/>
                  <a:gd name="f150" fmla="val 1597"/>
                  <a:gd name="f151" fmla="val 1053"/>
                  <a:gd name="f152" fmla="val 1628"/>
                  <a:gd name="f153" fmla="val 1043"/>
                  <a:gd name="f154" fmla="val 1664"/>
                  <a:gd name="f155" fmla="val 1050"/>
                  <a:gd name="f156" fmla="val 1697"/>
                  <a:gd name="f157" fmla="val 1048"/>
                  <a:gd name="f158" fmla="val 1772"/>
                  <a:gd name="f159" fmla="val 1044"/>
                  <a:gd name="f160" fmla="val 1788"/>
                  <a:gd name="f161" fmla="val 990"/>
                  <a:gd name="f162" fmla="val 1852"/>
                  <a:gd name="f163" fmla="val 964"/>
                  <a:gd name="f164" fmla="val 1879"/>
                  <a:gd name="f165" fmla="val 953"/>
                  <a:gd name="f166" fmla="val 1905"/>
                  <a:gd name="f167" fmla="val 951"/>
                  <a:gd name="f168" fmla="val 1921"/>
                  <a:gd name="f169" fmla="val 927"/>
                  <a:gd name="f170" fmla="val 1937"/>
                  <a:gd name="f171" fmla="val 905"/>
                  <a:gd name="f172" fmla="val 857"/>
                  <a:gd name="f173" fmla="val 1945"/>
                  <a:gd name="f174" fmla="val 828"/>
                  <a:gd name="f175" fmla="val 1943"/>
                  <a:gd name="f176" fmla="val 772"/>
                  <a:gd name="f177" fmla="val 1881"/>
                  <a:gd name="f178" fmla="val 746"/>
                  <a:gd name="f179" fmla="val 1857"/>
                  <a:gd name="f180" fmla="val 700"/>
                  <a:gd name="f181" fmla="val 1828"/>
                  <a:gd name="f182" fmla="val 644"/>
                  <a:gd name="f183" fmla="val 1798"/>
                  <a:gd name="f184" fmla="val 604"/>
                  <a:gd name="f185" fmla="val 1742"/>
                  <a:gd name="f186" fmla="val 571"/>
                  <a:gd name="f187" fmla="val 1691"/>
                  <a:gd name="f188" fmla="val 541"/>
                  <a:gd name="f189" fmla="val 1649"/>
                  <a:gd name="f190" fmla="val 523"/>
                  <a:gd name="f191" fmla="val 1610"/>
                  <a:gd name="f192" fmla="val 476"/>
                  <a:gd name="f193" fmla="val 1591"/>
                  <a:gd name="f194" fmla="val 453"/>
                  <a:gd name="f195" fmla="val 1567"/>
                  <a:gd name="f196" fmla="val 432"/>
                  <a:gd name="f197" fmla="val 1549"/>
                  <a:gd name="f198" fmla="val 412"/>
                  <a:gd name="f199" fmla="val 1524"/>
                  <a:gd name="f200" fmla="val 385"/>
                  <a:gd name="f201" fmla="val 1530"/>
                  <a:gd name="f202" fmla="val 367"/>
                  <a:gd name="f203" fmla="val 1517"/>
                  <a:gd name="f204" fmla="val 1495"/>
                  <a:gd name="f205" fmla="val 1437"/>
                  <a:gd name="f206" fmla="val 1384"/>
                  <a:gd name="f207" fmla="val 241"/>
                  <a:gd name="f208" fmla="val 1334"/>
                  <a:gd name="f209" fmla="val 215"/>
                  <a:gd name="f210" fmla="val 1307"/>
                  <a:gd name="f211" fmla="val 153"/>
                  <a:gd name="f212" fmla="val 1256"/>
                  <a:gd name="f213" fmla="val 1232"/>
                  <a:gd name="f214" fmla="val 118"/>
                  <a:gd name="f215" fmla="val 1224"/>
                  <a:gd name="f216" fmla="val 121"/>
                  <a:gd name="f217" fmla="val 1206"/>
                  <a:gd name="f218" fmla="val 103"/>
                  <a:gd name="f219" fmla="val 1192"/>
                  <a:gd name="f220" fmla="val 89"/>
                  <a:gd name="f221" fmla="val 1188"/>
                  <a:gd name="f222" fmla="val 68"/>
                  <a:gd name="f223" fmla="val 1176"/>
                  <a:gd name="f224" fmla="val 53"/>
                  <a:gd name="f225" fmla="val 1144"/>
                  <a:gd name="f226" fmla="val 11"/>
                  <a:gd name="f227" fmla="val 1121"/>
                  <a:gd name="f228" fmla="val 1069"/>
                  <a:gd name="f229" fmla="+- 0 0 -90"/>
                  <a:gd name="f230" fmla="*/ f3 1 1946"/>
                  <a:gd name="f231" fmla="*/ f4 1 1124"/>
                  <a:gd name="f232" fmla="val f5"/>
                  <a:gd name="f233" fmla="val f6"/>
                  <a:gd name="f234" fmla="val f7"/>
                  <a:gd name="f235" fmla="*/ f229 f0 1"/>
                  <a:gd name="f236" fmla="+- f234 0 f232"/>
                  <a:gd name="f237" fmla="+- f233 0 f232"/>
                  <a:gd name="f238" fmla="*/ f235 1 f2"/>
                  <a:gd name="f239" fmla="*/ f237 1 1946"/>
                  <a:gd name="f240" fmla="*/ f236 1 1124"/>
                  <a:gd name="f241" fmla="*/ 1049 f237 1"/>
                  <a:gd name="f242" fmla="*/ 0 f236 1"/>
                  <a:gd name="f243" fmla="*/ 965 f237 1"/>
                  <a:gd name="f244" fmla="*/ 20 f236 1"/>
                  <a:gd name="f245" fmla="*/ 888 f237 1"/>
                  <a:gd name="f246" fmla="*/ 43 f236 1"/>
                  <a:gd name="f247" fmla="*/ 709 f237 1"/>
                  <a:gd name="f248" fmla="*/ 84 f236 1"/>
                  <a:gd name="f249" fmla="*/ 542 f237 1"/>
                  <a:gd name="f250" fmla="*/ 125 f236 1"/>
                  <a:gd name="f251" fmla="*/ 533 f237 1"/>
                  <a:gd name="f252" fmla="*/ 168 f236 1"/>
                  <a:gd name="f253" fmla="*/ 510 f237 1"/>
                  <a:gd name="f254" fmla="*/ 205 f236 1"/>
                  <a:gd name="f255" fmla="*/ 441 f237 1"/>
                  <a:gd name="f256" fmla="*/ 248 f236 1"/>
                  <a:gd name="f257" fmla="*/ 362 f237 1"/>
                  <a:gd name="f258" fmla="*/ 285 f236 1"/>
                  <a:gd name="f259" fmla="*/ 313 f237 1"/>
                  <a:gd name="f260" fmla="*/ 348 f236 1"/>
                  <a:gd name="f261" fmla="*/ 308 f237 1"/>
                  <a:gd name="f262" fmla="*/ 359 f236 1"/>
                  <a:gd name="f263" fmla="*/ 222 f237 1"/>
                  <a:gd name="f264" fmla="*/ 377 f236 1"/>
                  <a:gd name="f265" fmla="*/ 168 f237 1"/>
                  <a:gd name="f266" fmla="*/ 443 f236 1"/>
                  <a:gd name="f267" fmla="*/ 34 f237 1"/>
                  <a:gd name="f268" fmla="*/ 553 f236 1"/>
                  <a:gd name="f269" fmla="*/ 41 f237 1"/>
                  <a:gd name="f270" fmla="*/ 732 f236 1"/>
                  <a:gd name="f271" fmla="*/ 156 f237 1"/>
                  <a:gd name="f272" fmla="*/ 830 f236 1"/>
                  <a:gd name="f273" fmla="*/ 328 f237 1"/>
                  <a:gd name="f274" fmla="*/ 873 f236 1"/>
                  <a:gd name="f275" fmla="*/ 357 f237 1"/>
                  <a:gd name="f276" fmla="*/ 948 f236 1"/>
                  <a:gd name="f277" fmla="*/ 426 f237 1"/>
                  <a:gd name="f278" fmla="*/ 987 f236 1"/>
                  <a:gd name="f279" fmla="*/ 585 f237 1"/>
                  <a:gd name="f280" fmla="*/ 1060 f236 1"/>
                  <a:gd name="f281" fmla="*/ 676 f237 1"/>
                  <a:gd name="f282" fmla="*/ 1073 f236 1"/>
                  <a:gd name="f283" fmla="*/ 761 f237 1"/>
                  <a:gd name="f284" fmla="*/ 1104 f236 1"/>
                  <a:gd name="f285" fmla="*/ 957 f237 1"/>
                  <a:gd name="f286" fmla="*/ 1076 f236 1"/>
                  <a:gd name="f287" fmla="*/ 1150 f237 1"/>
                  <a:gd name="f288" fmla="*/ 1055 f236 1"/>
                  <a:gd name="f289" fmla="*/ 1321 f237 1"/>
                  <a:gd name="f290" fmla="*/ 1109 f236 1"/>
                  <a:gd name="f291" fmla="*/ 1509 f237 1"/>
                  <a:gd name="f292" fmla="*/ 1092 f236 1"/>
                  <a:gd name="f293" fmla="*/ 1597 f237 1"/>
                  <a:gd name="f294" fmla="*/ 1053 f236 1"/>
                  <a:gd name="f295" fmla="*/ 1697 f237 1"/>
                  <a:gd name="f296" fmla="*/ 1048 f236 1"/>
                  <a:gd name="f297" fmla="*/ 1852 f237 1"/>
                  <a:gd name="f298" fmla="*/ 964 f236 1"/>
                  <a:gd name="f299" fmla="*/ 1921 f237 1"/>
                  <a:gd name="f300" fmla="*/ 927 f236 1"/>
                  <a:gd name="f301" fmla="*/ 1945 f237 1"/>
                  <a:gd name="f302" fmla="*/ 828 f236 1"/>
                  <a:gd name="f303" fmla="*/ 1857 f237 1"/>
                  <a:gd name="f304" fmla="*/ 700 f236 1"/>
                  <a:gd name="f305" fmla="*/ 1742 f237 1"/>
                  <a:gd name="f306" fmla="*/ 571 f236 1"/>
                  <a:gd name="f307" fmla="*/ 1610 f237 1"/>
                  <a:gd name="f308" fmla="*/ 476 f236 1"/>
                  <a:gd name="f309" fmla="*/ 1549 f237 1"/>
                  <a:gd name="f310" fmla="*/ 412 f236 1"/>
                  <a:gd name="f311" fmla="*/ 1517 f237 1"/>
                  <a:gd name="f312" fmla="*/ 332 f236 1"/>
                  <a:gd name="f313" fmla="*/ 1384 f237 1"/>
                  <a:gd name="f314" fmla="*/ 241 f236 1"/>
                  <a:gd name="f315" fmla="*/ 1256 f237 1"/>
                  <a:gd name="f316" fmla="*/ 129 f236 1"/>
                  <a:gd name="f317" fmla="*/ 1206 f237 1"/>
                  <a:gd name="f318" fmla="*/ 103 f236 1"/>
                  <a:gd name="f319" fmla="*/ 1176 f237 1"/>
                  <a:gd name="f320" fmla="*/ 53 f236 1"/>
                  <a:gd name="f321" fmla="*/ 1069 f237 1"/>
                  <a:gd name="f322" fmla="+- f238 0 f1"/>
                  <a:gd name="f323" fmla="*/ f241 1 1946"/>
                  <a:gd name="f324" fmla="*/ f242 1 1124"/>
                  <a:gd name="f325" fmla="*/ f243 1 1946"/>
                  <a:gd name="f326" fmla="*/ f244 1 1124"/>
                  <a:gd name="f327" fmla="*/ f245 1 1946"/>
                  <a:gd name="f328" fmla="*/ f246 1 1124"/>
                  <a:gd name="f329" fmla="*/ f247 1 1946"/>
                  <a:gd name="f330" fmla="*/ f248 1 1124"/>
                  <a:gd name="f331" fmla="*/ f249 1 1946"/>
                  <a:gd name="f332" fmla="*/ f250 1 1124"/>
                  <a:gd name="f333" fmla="*/ f251 1 1946"/>
                  <a:gd name="f334" fmla="*/ f252 1 1124"/>
                  <a:gd name="f335" fmla="*/ f253 1 1946"/>
                  <a:gd name="f336" fmla="*/ f254 1 1124"/>
                  <a:gd name="f337" fmla="*/ f255 1 1946"/>
                  <a:gd name="f338" fmla="*/ f256 1 1124"/>
                  <a:gd name="f339" fmla="*/ f257 1 1946"/>
                  <a:gd name="f340" fmla="*/ f258 1 1124"/>
                  <a:gd name="f341" fmla="*/ f259 1 1946"/>
                  <a:gd name="f342" fmla="*/ f260 1 1124"/>
                  <a:gd name="f343" fmla="*/ f261 1 1946"/>
                  <a:gd name="f344" fmla="*/ f262 1 1124"/>
                  <a:gd name="f345" fmla="*/ f263 1 1946"/>
                  <a:gd name="f346" fmla="*/ f264 1 1124"/>
                  <a:gd name="f347" fmla="*/ f265 1 1946"/>
                  <a:gd name="f348" fmla="*/ f266 1 1124"/>
                  <a:gd name="f349" fmla="*/ f267 1 1946"/>
                  <a:gd name="f350" fmla="*/ f268 1 1124"/>
                  <a:gd name="f351" fmla="*/ f269 1 1946"/>
                  <a:gd name="f352" fmla="*/ f270 1 1124"/>
                  <a:gd name="f353" fmla="*/ f271 1 1946"/>
                  <a:gd name="f354" fmla="*/ f272 1 1124"/>
                  <a:gd name="f355" fmla="*/ f273 1 1946"/>
                  <a:gd name="f356" fmla="*/ f274 1 1124"/>
                  <a:gd name="f357" fmla="*/ f275 1 1946"/>
                  <a:gd name="f358" fmla="*/ f276 1 1124"/>
                  <a:gd name="f359" fmla="*/ f277 1 1946"/>
                  <a:gd name="f360" fmla="*/ f278 1 1124"/>
                  <a:gd name="f361" fmla="*/ f279 1 1946"/>
                  <a:gd name="f362" fmla="*/ f280 1 1124"/>
                  <a:gd name="f363" fmla="*/ f281 1 1946"/>
                  <a:gd name="f364" fmla="*/ f282 1 1124"/>
                  <a:gd name="f365" fmla="*/ f283 1 1946"/>
                  <a:gd name="f366" fmla="*/ f284 1 1124"/>
                  <a:gd name="f367" fmla="*/ f285 1 1946"/>
                  <a:gd name="f368" fmla="*/ f286 1 1124"/>
                  <a:gd name="f369" fmla="*/ f287 1 1946"/>
                  <a:gd name="f370" fmla="*/ f288 1 1124"/>
                  <a:gd name="f371" fmla="*/ f289 1 1946"/>
                  <a:gd name="f372" fmla="*/ f290 1 1124"/>
                  <a:gd name="f373" fmla="*/ f291 1 1946"/>
                  <a:gd name="f374" fmla="*/ f292 1 1124"/>
                  <a:gd name="f375" fmla="*/ f293 1 1946"/>
                  <a:gd name="f376" fmla="*/ f294 1 1124"/>
                  <a:gd name="f377" fmla="*/ f295 1 1946"/>
                  <a:gd name="f378" fmla="*/ f296 1 1124"/>
                  <a:gd name="f379" fmla="*/ f297 1 1946"/>
                  <a:gd name="f380" fmla="*/ f298 1 1124"/>
                  <a:gd name="f381" fmla="*/ f299 1 1946"/>
                  <a:gd name="f382" fmla="*/ f300 1 1124"/>
                  <a:gd name="f383" fmla="*/ f301 1 1946"/>
                  <a:gd name="f384" fmla="*/ f302 1 1124"/>
                  <a:gd name="f385" fmla="*/ f303 1 1946"/>
                  <a:gd name="f386" fmla="*/ f304 1 1124"/>
                  <a:gd name="f387" fmla="*/ f305 1 1946"/>
                  <a:gd name="f388" fmla="*/ f306 1 1124"/>
                  <a:gd name="f389" fmla="*/ f307 1 1946"/>
                  <a:gd name="f390" fmla="*/ f308 1 1124"/>
                  <a:gd name="f391" fmla="*/ f309 1 1946"/>
                  <a:gd name="f392" fmla="*/ f310 1 1124"/>
                  <a:gd name="f393" fmla="*/ f311 1 1946"/>
                  <a:gd name="f394" fmla="*/ f312 1 1124"/>
                  <a:gd name="f395" fmla="*/ f313 1 1946"/>
                  <a:gd name="f396" fmla="*/ f314 1 1124"/>
                  <a:gd name="f397" fmla="*/ f315 1 1946"/>
                  <a:gd name="f398" fmla="*/ f316 1 1124"/>
                  <a:gd name="f399" fmla="*/ f317 1 1946"/>
                  <a:gd name="f400" fmla="*/ f318 1 1124"/>
                  <a:gd name="f401" fmla="*/ f319 1 1946"/>
                  <a:gd name="f402" fmla="*/ f320 1 1124"/>
                  <a:gd name="f403" fmla="*/ f321 1 1946"/>
                  <a:gd name="f404" fmla="*/ 0 1 f239"/>
                  <a:gd name="f405" fmla="*/ f233 1 f239"/>
                  <a:gd name="f406" fmla="*/ 0 1 f240"/>
                  <a:gd name="f407" fmla="*/ f234 1 f240"/>
                  <a:gd name="f408" fmla="*/ f323 1 f239"/>
                  <a:gd name="f409" fmla="*/ f324 1 f240"/>
                  <a:gd name="f410" fmla="*/ f325 1 f239"/>
                  <a:gd name="f411" fmla="*/ f326 1 f240"/>
                  <a:gd name="f412" fmla="*/ f327 1 f239"/>
                  <a:gd name="f413" fmla="*/ f328 1 f240"/>
                  <a:gd name="f414" fmla="*/ f329 1 f239"/>
                  <a:gd name="f415" fmla="*/ f330 1 f240"/>
                  <a:gd name="f416" fmla="*/ f331 1 f239"/>
                  <a:gd name="f417" fmla="*/ f332 1 f240"/>
                  <a:gd name="f418" fmla="*/ f333 1 f239"/>
                  <a:gd name="f419" fmla="*/ f334 1 f240"/>
                  <a:gd name="f420" fmla="*/ f335 1 f239"/>
                  <a:gd name="f421" fmla="*/ f336 1 f240"/>
                  <a:gd name="f422" fmla="*/ f337 1 f239"/>
                  <a:gd name="f423" fmla="*/ f338 1 f240"/>
                  <a:gd name="f424" fmla="*/ f339 1 f239"/>
                  <a:gd name="f425" fmla="*/ f340 1 f240"/>
                  <a:gd name="f426" fmla="*/ f341 1 f239"/>
                  <a:gd name="f427" fmla="*/ f342 1 f240"/>
                  <a:gd name="f428" fmla="*/ f343 1 f239"/>
                  <a:gd name="f429" fmla="*/ f344 1 f240"/>
                  <a:gd name="f430" fmla="*/ f345 1 f239"/>
                  <a:gd name="f431" fmla="*/ f346 1 f240"/>
                  <a:gd name="f432" fmla="*/ f347 1 f239"/>
                  <a:gd name="f433" fmla="*/ f348 1 f240"/>
                  <a:gd name="f434" fmla="*/ f349 1 f239"/>
                  <a:gd name="f435" fmla="*/ f350 1 f240"/>
                  <a:gd name="f436" fmla="*/ f351 1 f239"/>
                  <a:gd name="f437" fmla="*/ f352 1 f240"/>
                  <a:gd name="f438" fmla="*/ f353 1 f239"/>
                  <a:gd name="f439" fmla="*/ f354 1 f240"/>
                  <a:gd name="f440" fmla="*/ f355 1 f239"/>
                  <a:gd name="f441" fmla="*/ f356 1 f240"/>
                  <a:gd name="f442" fmla="*/ f357 1 f239"/>
                  <a:gd name="f443" fmla="*/ f358 1 f240"/>
                  <a:gd name="f444" fmla="*/ f359 1 f239"/>
                  <a:gd name="f445" fmla="*/ f360 1 f240"/>
                  <a:gd name="f446" fmla="*/ f361 1 f239"/>
                  <a:gd name="f447" fmla="*/ f362 1 f240"/>
                  <a:gd name="f448" fmla="*/ f363 1 f239"/>
                  <a:gd name="f449" fmla="*/ f364 1 f240"/>
                  <a:gd name="f450" fmla="*/ f365 1 f239"/>
                  <a:gd name="f451" fmla="*/ f366 1 f240"/>
                  <a:gd name="f452" fmla="*/ f367 1 f239"/>
                  <a:gd name="f453" fmla="*/ f368 1 f240"/>
                  <a:gd name="f454" fmla="*/ f369 1 f239"/>
                  <a:gd name="f455" fmla="*/ f370 1 f240"/>
                  <a:gd name="f456" fmla="*/ f371 1 f239"/>
                  <a:gd name="f457" fmla="*/ f372 1 f240"/>
                  <a:gd name="f458" fmla="*/ f373 1 f239"/>
                  <a:gd name="f459" fmla="*/ f374 1 f240"/>
                  <a:gd name="f460" fmla="*/ f375 1 f239"/>
                  <a:gd name="f461" fmla="*/ f376 1 f240"/>
                  <a:gd name="f462" fmla="*/ f377 1 f239"/>
                  <a:gd name="f463" fmla="*/ f378 1 f240"/>
                  <a:gd name="f464" fmla="*/ f379 1 f239"/>
                  <a:gd name="f465" fmla="*/ f380 1 f240"/>
                  <a:gd name="f466" fmla="*/ f381 1 f239"/>
                  <a:gd name="f467" fmla="*/ f382 1 f240"/>
                  <a:gd name="f468" fmla="*/ f383 1 f239"/>
                  <a:gd name="f469" fmla="*/ f384 1 f240"/>
                  <a:gd name="f470" fmla="*/ f385 1 f239"/>
                  <a:gd name="f471" fmla="*/ f386 1 f240"/>
                  <a:gd name="f472" fmla="*/ f387 1 f239"/>
                  <a:gd name="f473" fmla="*/ f388 1 f240"/>
                  <a:gd name="f474" fmla="*/ f389 1 f239"/>
                  <a:gd name="f475" fmla="*/ f390 1 f240"/>
                  <a:gd name="f476" fmla="*/ f391 1 f239"/>
                  <a:gd name="f477" fmla="*/ f392 1 f240"/>
                  <a:gd name="f478" fmla="*/ f393 1 f239"/>
                  <a:gd name="f479" fmla="*/ f394 1 f240"/>
                  <a:gd name="f480" fmla="*/ f395 1 f239"/>
                  <a:gd name="f481" fmla="*/ f396 1 f240"/>
                  <a:gd name="f482" fmla="*/ f397 1 f239"/>
                  <a:gd name="f483" fmla="*/ f398 1 f240"/>
                  <a:gd name="f484" fmla="*/ f399 1 f239"/>
                  <a:gd name="f485" fmla="*/ f400 1 f240"/>
                  <a:gd name="f486" fmla="*/ f401 1 f239"/>
                  <a:gd name="f487" fmla="*/ f402 1 f240"/>
                  <a:gd name="f488" fmla="*/ f403 1 f239"/>
                  <a:gd name="f489" fmla="*/ f404 f230 1"/>
                  <a:gd name="f490" fmla="*/ f405 f230 1"/>
                  <a:gd name="f491" fmla="*/ f407 f231 1"/>
                  <a:gd name="f492" fmla="*/ f406 f231 1"/>
                  <a:gd name="f493" fmla="*/ f408 f230 1"/>
                  <a:gd name="f494" fmla="*/ f409 f231 1"/>
                  <a:gd name="f495" fmla="*/ f410 f230 1"/>
                  <a:gd name="f496" fmla="*/ f411 f231 1"/>
                  <a:gd name="f497" fmla="*/ f412 f230 1"/>
                  <a:gd name="f498" fmla="*/ f413 f231 1"/>
                  <a:gd name="f499" fmla="*/ f414 f230 1"/>
                  <a:gd name="f500" fmla="*/ f415 f231 1"/>
                  <a:gd name="f501" fmla="*/ f416 f230 1"/>
                  <a:gd name="f502" fmla="*/ f417 f231 1"/>
                  <a:gd name="f503" fmla="*/ f418 f230 1"/>
                  <a:gd name="f504" fmla="*/ f419 f231 1"/>
                  <a:gd name="f505" fmla="*/ f420 f230 1"/>
                  <a:gd name="f506" fmla="*/ f421 f231 1"/>
                  <a:gd name="f507" fmla="*/ f422 f230 1"/>
                  <a:gd name="f508" fmla="*/ f423 f231 1"/>
                  <a:gd name="f509" fmla="*/ f424 f230 1"/>
                  <a:gd name="f510" fmla="*/ f425 f231 1"/>
                  <a:gd name="f511" fmla="*/ f426 f230 1"/>
                  <a:gd name="f512" fmla="*/ f427 f231 1"/>
                  <a:gd name="f513" fmla="*/ f428 f230 1"/>
                  <a:gd name="f514" fmla="*/ f429 f231 1"/>
                  <a:gd name="f515" fmla="*/ f430 f230 1"/>
                  <a:gd name="f516" fmla="*/ f431 f231 1"/>
                  <a:gd name="f517" fmla="*/ f432 f230 1"/>
                  <a:gd name="f518" fmla="*/ f433 f231 1"/>
                  <a:gd name="f519" fmla="*/ f434 f230 1"/>
                  <a:gd name="f520" fmla="*/ f435 f231 1"/>
                  <a:gd name="f521" fmla="*/ f436 f230 1"/>
                  <a:gd name="f522" fmla="*/ f437 f231 1"/>
                  <a:gd name="f523" fmla="*/ f438 f230 1"/>
                  <a:gd name="f524" fmla="*/ f439 f231 1"/>
                  <a:gd name="f525" fmla="*/ f440 f230 1"/>
                  <a:gd name="f526" fmla="*/ f441 f231 1"/>
                  <a:gd name="f527" fmla="*/ f442 f230 1"/>
                  <a:gd name="f528" fmla="*/ f443 f231 1"/>
                  <a:gd name="f529" fmla="*/ f444 f230 1"/>
                  <a:gd name="f530" fmla="*/ f445 f231 1"/>
                  <a:gd name="f531" fmla="*/ f446 f230 1"/>
                  <a:gd name="f532" fmla="*/ f447 f231 1"/>
                  <a:gd name="f533" fmla="*/ f448 f230 1"/>
                  <a:gd name="f534" fmla="*/ f449 f231 1"/>
                  <a:gd name="f535" fmla="*/ f450 f230 1"/>
                  <a:gd name="f536" fmla="*/ f451 f231 1"/>
                  <a:gd name="f537" fmla="*/ f452 f230 1"/>
                  <a:gd name="f538" fmla="*/ f453 f231 1"/>
                  <a:gd name="f539" fmla="*/ f454 f230 1"/>
                  <a:gd name="f540" fmla="*/ f455 f231 1"/>
                  <a:gd name="f541" fmla="*/ f456 f230 1"/>
                  <a:gd name="f542" fmla="*/ f457 f231 1"/>
                  <a:gd name="f543" fmla="*/ f458 f230 1"/>
                  <a:gd name="f544" fmla="*/ f459 f231 1"/>
                  <a:gd name="f545" fmla="*/ f460 f230 1"/>
                  <a:gd name="f546" fmla="*/ f461 f231 1"/>
                  <a:gd name="f547" fmla="*/ f462 f230 1"/>
                  <a:gd name="f548" fmla="*/ f463 f231 1"/>
                  <a:gd name="f549" fmla="*/ f464 f230 1"/>
                  <a:gd name="f550" fmla="*/ f465 f231 1"/>
                  <a:gd name="f551" fmla="*/ f466 f230 1"/>
                  <a:gd name="f552" fmla="*/ f467 f231 1"/>
                  <a:gd name="f553" fmla="*/ f468 f230 1"/>
                  <a:gd name="f554" fmla="*/ f469 f231 1"/>
                  <a:gd name="f555" fmla="*/ f470 f230 1"/>
                  <a:gd name="f556" fmla="*/ f471 f231 1"/>
                  <a:gd name="f557" fmla="*/ f472 f230 1"/>
                  <a:gd name="f558" fmla="*/ f473 f231 1"/>
                  <a:gd name="f559" fmla="*/ f474 f230 1"/>
                  <a:gd name="f560" fmla="*/ f475 f231 1"/>
                  <a:gd name="f561" fmla="*/ f476 f230 1"/>
                  <a:gd name="f562" fmla="*/ f477 f231 1"/>
                  <a:gd name="f563" fmla="*/ f478 f230 1"/>
                  <a:gd name="f564" fmla="*/ f479 f231 1"/>
                  <a:gd name="f565" fmla="*/ f480 f230 1"/>
                  <a:gd name="f566" fmla="*/ f481 f231 1"/>
                  <a:gd name="f567" fmla="*/ f482 f230 1"/>
                  <a:gd name="f568" fmla="*/ f483 f231 1"/>
                  <a:gd name="f569" fmla="*/ f484 f230 1"/>
                  <a:gd name="f570" fmla="*/ f485 f231 1"/>
                  <a:gd name="f571" fmla="*/ f486 f230 1"/>
                  <a:gd name="f572" fmla="*/ f487 f231 1"/>
                  <a:gd name="f573" fmla="*/ f488 f2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22">
                    <a:pos x="f493" y="f494"/>
                  </a:cxn>
                  <a:cxn ang="f322">
                    <a:pos x="f495" y="f496"/>
                  </a:cxn>
                  <a:cxn ang="f322">
                    <a:pos x="f497" y="f498"/>
                  </a:cxn>
                  <a:cxn ang="f322">
                    <a:pos x="f499" y="f500"/>
                  </a:cxn>
                  <a:cxn ang="f322">
                    <a:pos x="f501" y="f502"/>
                  </a:cxn>
                  <a:cxn ang="f322">
                    <a:pos x="f503" y="f504"/>
                  </a:cxn>
                  <a:cxn ang="f322">
                    <a:pos x="f505" y="f506"/>
                  </a:cxn>
                  <a:cxn ang="f322">
                    <a:pos x="f507" y="f508"/>
                  </a:cxn>
                  <a:cxn ang="f322">
                    <a:pos x="f509" y="f510"/>
                  </a:cxn>
                  <a:cxn ang="f322">
                    <a:pos x="f511" y="f512"/>
                  </a:cxn>
                  <a:cxn ang="f322">
                    <a:pos x="f513" y="f514"/>
                  </a:cxn>
                  <a:cxn ang="f322">
                    <a:pos x="f515" y="f516"/>
                  </a:cxn>
                  <a:cxn ang="f322">
                    <a:pos x="f517" y="f518"/>
                  </a:cxn>
                  <a:cxn ang="f322">
                    <a:pos x="f519" y="f520"/>
                  </a:cxn>
                  <a:cxn ang="f322">
                    <a:pos x="f521" y="f522"/>
                  </a:cxn>
                  <a:cxn ang="f322">
                    <a:pos x="f523" y="f524"/>
                  </a:cxn>
                  <a:cxn ang="f322">
                    <a:pos x="f525" y="f526"/>
                  </a:cxn>
                  <a:cxn ang="f322">
                    <a:pos x="f527" y="f528"/>
                  </a:cxn>
                  <a:cxn ang="f322">
                    <a:pos x="f529" y="f530"/>
                  </a:cxn>
                  <a:cxn ang="f322">
                    <a:pos x="f531" y="f532"/>
                  </a:cxn>
                  <a:cxn ang="f322">
                    <a:pos x="f533" y="f534"/>
                  </a:cxn>
                  <a:cxn ang="f322">
                    <a:pos x="f535" y="f536"/>
                  </a:cxn>
                  <a:cxn ang="f322">
                    <a:pos x="f537" y="f538"/>
                  </a:cxn>
                  <a:cxn ang="f322">
                    <a:pos x="f539" y="f540"/>
                  </a:cxn>
                  <a:cxn ang="f322">
                    <a:pos x="f541" y="f542"/>
                  </a:cxn>
                  <a:cxn ang="f322">
                    <a:pos x="f543" y="f544"/>
                  </a:cxn>
                  <a:cxn ang="f322">
                    <a:pos x="f545" y="f546"/>
                  </a:cxn>
                  <a:cxn ang="f322">
                    <a:pos x="f547" y="f548"/>
                  </a:cxn>
                  <a:cxn ang="f322">
                    <a:pos x="f549" y="f550"/>
                  </a:cxn>
                  <a:cxn ang="f322">
                    <a:pos x="f551" y="f552"/>
                  </a:cxn>
                  <a:cxn ang="f322">
                    <a:pos x="f553" y="f554"/>
                  </a:cxn>
                  <a:cxn ang="f322">
                    <a:pos x="f555" y="f556"/>
                  </a:cxn>
                  <a:cxn ang="f322">
                    <a:pos x="f557" y="f558"/>
                  </a:cxn>
                  <a:cxn ang="f322">
                    <a:pos x="f559" y="f560"/>
                  </a:cxn>
                  <a:cxn ang="f322">
                    <a:pos x="f561" y="f562"/>
                  </a:cxn>
                  <a:cxn ang="f322">
                    <a:pos x="f563" y="f564"/>
                  </a:cxn>
                  <a:cxn ang="f322">
                    <a:pos x="f565" y="f566"/>
                  </a:cxn>
                  <a:cxn ang="f322">
                    <a:pos x="f567" y="f568"/>
                  </a:cxn>
                  <a:cxn ang="f322">
                    <a:pos x="f569" y="f570"/>
                  </a:cxn>
                  <a:cxn ang="f322">
                    <a:pos x="f571" y="f572"/>
                  </a:cxn>
                  <a:cxn ang="f322">
                    <a:pos x="f573" y="f494"/>
                  </a:cxn>
                  <a:cxn ang="f322">
                    <a:pos x="f493" y="f494"/>
                  </a:cxn>
                </a:cxnLst>
                <a:rect l="f489" t="f492" r="f490" b="f491"/>
                <a:pathLst>
                  <a:path w="1946" h="1124">
                    <a:moveTo>
                      <a:pt x="f8" y="f5"/>
                    </a:moveTo>
                    <a:cubicBezTo>
                      <a:pt x="f9" y="f5"/>
                      <a:pt x="f10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3"/>
                    </a:cubicBezTo>
                    <a:cubicBezTo>
                      <a:pt x="f25" y="f23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44" y="f45"/>
                      <a:pt x="f46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54" y="f55"/>
                      <a:pt x="f56" y="f57"/>
                      <a:pt x="f58" y="f59"/>
                    </a:cubicBezTo>
                    <a:cubicBezTo>
                      <a:pt x="f60" y="f61"/>
                      <a:pt x="f62" y="f63"/>
                      <a:pt x="f64" y="f65"/>
                    </a:cubicBezTo>
                    <a:cubicBezTo>
                      <a:pt x="f66" y="f67"/>
                      <a:pt x="f68" y="f69"/>
                      <a:pt x="f70" y="f71"/>
                    </a:cubicBezTo>
                    <a:cubicBezTo>
                      <a:pt x="f72" y="f73"/>
                      <a:pt x="f74" y="f75"/>
                      <a:pt x="f35" y="f76"/>
                    </a:cubicBezTo>
                    <a:cubicBezTo>
                      <a:pt x="f77" y="f78"/>
                      <a:pt x="f79" y="f80"/>
                      <a:pt x="f81" y="f82"/>
                    </a:cubicBezTo>
                    <a:cubicBezTo>
                      <a:pt x="f5" y="f83"/>
                      <a:pt x="f84" y="f85"/>
                      <a:pt x="f86" y="f87"/>
                    </a:cubicBezTo>
                    <a:cubicBezTo>
                      <a:pt x="f88" y="f22"/>
                      <a:pt x="f89" y="f90"/>
                      <a:pt x="f91" y="f92"/>
                    </a:cubicBezTo>
                    <a:cubicBezTo>
                      <a:pt x="f93" y="f94"/>
                      <a:pt x="f95" y="f96"/>
                      <a:pt x="f97" y="f98"/>
                    </a:cubicBezTo>
                    <a:cubicBezTo>
                      <a:pt x="f99" y="f100"/>
                      <a:pt x="f101" y="f102"/>
                      <a:pt x="f69" y="f103"/>
                    </a:cubicBezTo>
                    <a:cubicBezTo>
                      <a:pt x="f104" y="f105"/>
                      <a:pt x="f106" y="f107"/>
                      <a:pt x="f108" y="f109"/>
                    </a:cubicBezTo>
                    <a:cubicBezTo>
                      <a:pt x="f110" y="f111"/>
                      <a:pt x="f112" y="f113"/>
                      <a:pt x="f114" y="f115"/>
                    </a:cubicBezTo>
                    <a:cubicBezTo>
                      <a:pt x="f116" y="f117"/>
                      <a:pt x="f118" y="f119"/>
                      <a:pt x="f120" y="f121"/>
                    </a:cubicBezTo>
                    <a:cubicBezTo>
                      <a:pt x="f24" y="f122"/>
                      <a:pt x="f123" y="f124"/>
                      <a:pt x="f125" y="f126"/>
                    </a:cubicBezTo>
                    <a:cubicBezTo>
                      <a:pt x="f127" y="f128"/>
                      <a:pt x="f129" y="f130"/>
                      <a:pt x="f131" y="f132"/>
                    </a:cubicBezTo>
                    <a:cubicBezTo>
                      <a:pt x="f111" y="f119"/>
                      <a:pt x="f133" y="f134"/>
                      <a:pt x="f135" y="f113"/>
                    </a:cubicBezTo>
                    <a:cubicBezTo>
                      <a:pt x="f136" y="f137"/>
                      <a:pt x="f138" y="f130"/>
                      <a:pt x="f139" y="f140"/>
                    </a:cubicBezTo>
                    <a:cubicBezTo>
                      <a:pt x="f141" y="f7"/>
                      <a:pt x="f142" y="f143"/>
                      <a:pt x="f144" y="f145"/>
                    </a:cubicBezTo>
                    <a:cubicBezTo>
                      <a:pt x="f146" y="f147"/>
                      <a:pt x="f148" y="f149"/>
                      <a:pt x="f150" y="f151"/>
                    </a:cubicBezTo>
                    <a:cubicBezTo>
                      <a:pt x="f152" y="f153"/>
                      <a:pt x="f154" y="f155"/>
                      <a:pt x="f156" y="f157"/>
                    </a:cubicBezTo>
                    <a:cubicBezTo>
                      <a:pt x="f158" y="f159"/>
                      <a:pt x="f160" y="f161"/>
                      <a:pt x="f162" y="f163"/>
                    </a:cubicBezTo>
                    <a:cubicBezTo>
                      <a:pt x="f164" y="f165"/>
                      <a:pt x="f166" y="f167"/>
                      <a:pt x="f168" y="f169"/>
                    </a:cubicBezTo>
                    <a:cubicBezTo>
                      <a:pt x="f170" y="f171"/>
                      <a:pt x="f6" y="f172"/>
                      <a:pt x="f173" y="f174"/>
                    </a:cubicBezTo>
                    <a:cubicBezTo>
                      <a:pt x="f175" y="f176"/>
                      <a:pt x="f177" y="f178"/>
                      <a:pt x="f179" y="f180"/>
                    </a:cubicBezTo>
                    <a:cubicBezTo>
                      <a:pt x="f181" y="f182"/>
                      <a:pt x="f183" y="f184"/>
                      <a:pt x="f185" y="f186"/>
                    </a:cubicBezTo>
                    <a:cubicBezTo>
                      <a:pt x="f187" y="f188"/>
                      <a:pt x="f189" y="f190"/>
                      <a:pt x="f191" y="f192"/>
                    </a:cubicBezTo>
                    <a:cubicBezTo>
                      <a:pt x="f193" y="f194"/>
                      <a:pt x="f195" y="f196"/>
                      <a:pt x="f197" y="f198"/>
                    </a:cubicBezTo>
                    <a:cubicBezTo>
                      <a:pt x="f199" y="f200"/>
                      <a:pt x="f201" y="f202"/>
                      <a:pt x="f203" y="f56"/>
                    </a:cubicBezTo>
                    <a:cubicBezTo>
                      <a:pt x="f204" y="f66"/>
                      <a:pt x="f205" y="f95"/>
                      <a:pt x="f206" y="f207"/>
                    </a:cubicBezTo>
                    <a:cubicBezTo>
                      <a:pt x="f208" y="f209"/>
                      <a:pt x="f210" y="f211"/>
                      <a:pt x="f212" y="f77"/>
                    </a:cubicBezTo>
                    <a:cubicBezTo>
                      <a:pt x="f213" y="f214"/>
                      <a:pt x="f215" y="f216"/>
                      <a:pt x="f217" y="f218"/>
                    </a:cubicBezTo>
                    <a:cubicBezTo>
                      <a:pt x="f219" y="f220"/>
                      <a:pt x="f221" y="f222"/>
                      <a:pt x="f223" y="f224"/>
                    </a:cubicBezTo>
                    <a:cubicBezTo>
                      <a:pt x="f225" y="f226"/>
                      <a:pt x="f227" y="f5"/>
                      <a:pt x="f228" y="f5"/>
                    </a:cubicBezTo>
                    <a:lnTo>
                      <a:pt x="f8" y="f5"/>
                    </a:lnTo>
                    <a:close/>
                  </a:path>
                </a:pathLst>
              </a:custGeom>
              <a:gradFill>
                <a:gsLst>
                  <a:gs pos="22000">
                    <a:srgbClr val="92D050"/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56" name="Gruppieren 55"/>
            <p:cNvGrpSpPr/>
            <p:nvPr/>
          </p:nvGrpSpPr>
          <p:grpSpPr>
            <a:xfrm>
              <a:off x="768808" y="5181984"/>
              <a:ext cx="219688" cy="275692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57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44" name="Gruppieren 43"/>
          <p:cNvGrpSpPr/>
          <p:nvPr/>
        </p:nvGrpSpPr>
        <p:grpSpPr>
          <a:xfrm>
            <a:off x="5035935" y="866951"/>
            <a:ext cx="5125031" cy="5187404"/>
            <a:chOff x="5035935" y="866951"/>
            <a:chExt cx="5125031" cy="5187404"/>
          </a:xfrm>
        </p:grpSpPr>
        <p:grpSp>
          <p:nvGrpSpPr>
            <p:cNvPr id="49" name="Gruppieren 48"/>
            <p:cNvGrpSpPr/>
            <p:nvPr/>
          </p:nvGrpSpPr>
          <p:grpSpPr>
            <a:xfrm>
              <a:off x="8086043" y="5117473"/>
              <a:ext cx="620176" cy="778275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50800" dist="38100" dir="18900000" algn="bl" rotWithShape="0">
                <a:prstClr val="black">
                  <a:alpha val="16000"/>
                </a:prstClr>
              </a:outerShdw>
            </a:effectLst>
          </p:grpSpPr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" name="Gruppieren 1043"/>
            <p:cNvGrpSpPr/>
            <p:nvPr/>
          </p:nvGrpSpPr>
          <p:grpSpPr>
            <a:xfrm>
              <a:off x="5035935" y="866951"/>
              <a:ext cx="5125031" cy="5187404"/>
              <a:chOff x="4545016" y="635287"/>
              <a:chExt cx="3971925" cy="2624416"/>
            </a:xfrm>
            <a:gradFill>
              <a:gsLst>
                <a:gs pos="0">
                  <a:srgbClr val="92D050">
                    <a:alpha val="0"/>
                  </a:srgbClr>
                </a:gs>
                <a:gs pos="10000">
                  <a:srgbClr val="92D050">
                    <a:lumMod val="86000"/>
                    <a:lumOff val="14000"/>
                  </a:srgbClr>
                </a:gs>
                <a:gs pos="27000">
                  <a:srgbClr val="92D050"/>
                </a:gs>
              </a:gsLst>
              <a:lin ang="16200000" scaled="1"/>
            </a:gradFill>
            <a:effectLst/>
          </p:grpSpPr>
          <p:sp>
            <p:nvSpPr>
              <p:cNvPr id="10" name="Freeform 46"/>
              <p:cNvSpPr/>
              <p:nvPr/>
            </p:nvSpPr>
            <p:spPr>
              <a:xfrm>
                <a:off x="5639212" y="2083364"/>
                <a:ext cx="2019296" cy="1176339"/>
              </a:xfrm>
              <a:custGeom>
                <a:avLst/>
                <a:gdLst>
                  <a:gd name="f0" fmla="val 10800000"/>
                  <a:gd name="f1" fmla="val 5400000"/>
                  <a:gd name="f2" fmla="val 360"/>
                  <a:gd name="f3" fmla="val 180"/>
                  <a:gd name="f4" fmla="val w"/>
                  <a:gd name="f5" fmla="val h"/>
                  <a:gd name="f6" fmla="val 0"/>
                  <a:gd name="f7" fmla="val 1101"/>
                  <a:gd name="f8" fmla="val 642"/>
                  <a:gd name="f9" fmla="val 1075"/>
                  <a:gd name="f10" fmla="val 597"/>
                  <a:gd name="f11" fmla="val 1024"/>
                  <a:gd name="f12" fmla="val 972"/>
                  <a:gd name="f13" fmla="val 599"/>
                  <a:gd name="f14" fmla="val 921"/>
                  <a:gd name="f15" fmla="val 895"/>
                  <a:gd name="f16" fmla="val 596"/>
                  <a:gd name="f17" fmla="val 870"/>
                  <a:gd name="f18" fmla="val 592"/>
                  <a:gd name="f19" fmla="val 844"/>
                  <a:gd name="f20" fmla="val 590"/>
                  <a:gd name="f21" fmla="val 828"/>
                  <a:gd name="f22" fmla="val 589"/>
                  <a:gd name="f23" fmla="val 812"/>
                  <a:gd name="f24" fmla="val 588"/>
                  <a:gd name="f25" fmla="val 797"/>
                  <a:gd name="f26" fmla="val 585"/>
                  <a:gd name="f27" fmla="val 782"/>
                  <a:gd name="f28" fmla="val 581"/>
                  <a:gd name="f29" fmla="val 768"/>
                  <a:gd name="f30" fmla="val 576"/>
                  <a:gd name="f31" fmla="val 755"/>
                  <a:gd name="f32" fmla="val 571"/>
                  <a:gd name="f33" fmla="val 733"/>
                  <a:gd name="f34" fmla="val 564"/>
                  <a:gd name="f35" fmla="val 712"/>
                  <a:gd name="f36" fmla="val 556"/>
                  <a:gd name="f37" fmla="val 689"/>
                  <a:gd name="f38" fmla="val 550"/>
                  <a:gd name="f39" fmla="val 683"/>
                  <a:gd name="f40" fmla="val 548"/>
                  <a:gd name="f41" fmla="val 676"/>
                  <a:gd name="f42" fmla="val 547"/>
                  <a:gd name="f43" fmla="val 669"/>
                  <a:gd name="f44" fmla="val 545"/>
                  <a:gd name="f45" fmla="val 667"/>
                  <a:gd name="f46" fmla="val 542"/>
                  <a:gd name="f47" fmla="val 664"/>
                  <a:gd name="f48" fmla="val 539"/>
                  <a:gd name="f49" fmla="val 659"/>
                  <a:gd name="f50" fmla="val 538"/>
                  <a:gd name="f51" fmla="val 657"/>
                  <a:gd name="f52" fmla="val 532"/>
                  <a:gd name="f53" fmla="val 651"/>
                  <a:gd name="f54" fmla="val 527"/>
                  <a:gd name="f55" fmla="val 640"/>
                  <a:gd name="f56" fmla="val 638"/>
                  <a:gd name="f57" fmla="val 636"/>
                  <a:gd name="f58" fmla="val 634"/>
                  <a:gd name="f59" fmla="val 526"/>
                  <a:gd name="f60" fmla="val 631"/>
                  <a:gd name="f61" fmla="val 525"/>
                  <a:gd name="f62" fmla="val 628"/>
                  <a:gd name="f63" fmla="val 524"/>
                  <a:gd name="f64" fmla="val 625"/>
                  <a:gd name="f65" fmla="val 518"/>
                  <a:gd name="f66" fmla="val 620"/>
                  <a:gd name="f67" fmla="val 513"/>
                  <a:gd name="f68" fmla="val 612"/>
                  <a:gd name="f69" fmla="val 512"/>
                  <a:gd name="f70" fmla="val 610"/>
                  <a:gd name="f71" fmla="val 505"/>
                  <a:gd name="f72" fmla="val 604"/>
                  <a:gd name="f73" fmla="val 499"/>
                  <a:gd name="f74" fmla="val 594"/>
                  <a:gd name="f75" fmla="val 493"/>
                  <a:gd name="f76" fmla="val 586"/>
                  <a:gd name="f77" fmla="val 488"/>
                  <a:gd name="f78" fmla="val 583"/>
                  <a:gd name="f79" fmla="val 482"/>
                  <a:gd name="f80" fmla="val 578"/>
                  <a:gd name="f81" fmla="val 472"/>
                  <a:gd name="f82" fmla="val 575"/>
                  <a:gd name="f83" fmla="val 461"/>
                  <a:gd name="f84" fmla="val 572"/>
                  <a:gd name="f85" fmla="val 451"/>
                  <a:gd name="f86" fmla="val 449"/>
                  <a:gd name="f87" fmla="val 570"/>
                  <a:gd name="f88" fmla="val 448"/>
                  <a:gd name="f89" fmla="val 446"/>
                  <a:gd name="f90" fmla="val 568"/>
                  <a:gd name="f91" fmla="val 437"/>
                  <a:gd name="f92" fmla="val 567"/>
                  <a:gd name="f93" fmla="val 428"/>
                  <a:gd name="f94" fmla="val 565"/>
                  <a:gd name="f95" fmla="val 419"/>
                  <a:gd name="f96" fmla="val 573"/>
                  <a:gd name="f97" fmla="val 397"/>
                  <a:gd name="f98" fmla="val 562"/>
                  <a:gd name="f99" fmla="val 376"/>
                  <a:gd name="f100" fmla="val 561"/>
                  <a:gd name="f101" fmla="val 353"/>
                  <a:gd name="f102" fmla="val 327"/>
                  <a:gd name="f103" fmla="val 301"/>
                  <a:gd name="f104" fmla="val 275"/>
                  <a:gd name="f105" fmla="val 272"/>
                  <a:gd name="f106" fmla="val 270"/>
                  <a:gd name="f107" fmla="val 566"/>
                  <a:gd name="f108" fmla="val 267"/>
                  <a:gd name="f109" fmla="val 263"/>
                  <a:gd name="f110" fmla="val 258"/>
                  <a:gd name="f111" fmla="val 254"/>
                  <a:gd name="f112" fmla="val 563"/>
                  <a:gd name="f113" fmla="val 250"/>
                  <a:gd name="f114" fmla="val 246"/>
                  <a:gd name="f115" fmla="val 559"/>
                  <a:gd name="f116" fmla="val 243"/>
                  <a:gd name="f117" fmla="val 560"/>
                  <a:gd name="f118" fmla="val 233"/>
                  <a:gd name="f119" fmla="val 223"/>
                  <a:gd name="f120" fmla="val 214"/>
                  <a:gd name="f121" fmla="val 212"/>
                  <a:gd name="f122" fmla="val 210"/>
                  <a:gd name="f123" fmla="val 207"/>
                  <a:gd name="f124" fmla="val 192"/>
                  <a:gd name="f125" fmla="val 593"/>
                  <a:gd name="f126" fmla="val 183"/>
                  <a:gd name="f127" fmla="val 169"/>
                  <a:gd name="f128" fmla="val 613"/>
                  <a:gd name="f129" fmla="val 157"/>
                  <a:gd name="f130" fmla="val 619"/>
                  <a:gd name="f131" fmla="val 142"/>
                  <a:gd name="f132" fmla="val 128"/>
                  <a:gd name="f133" fmla="val 630"/>
                  <a:gd name="f134" fmla="val 127"/>
                  <a:gd name="f135" fmla="val 124"/>
                  <a:gd name="f136" fmla="val 119"/>
                  <a:gd name="f137" fmla="val 637"/>
                  <a:gd name="f138" fmla="val 118"/>
                  <a:gd name="f139" fmla="val 117"/>
                  <a:gd name="f140" fmla="val 115"/>
                  <a:gd name="f141" fmla="val 648"/>
                  <a:gd name="f142" fmla="val 112"/>
                  <a:gd name="f143" fmla="val 652"/>
                  <a:gd name="f144" fmla="val 103"/>
                  <a:gd name="f145" fmla="val 94"/>
                  <a:gd name="f146" fmla="val 653"/>
                  <a:gd name="f147" fmla="val 93"/>
                  <a:gd name="f148" fmla="val 654"/>
                  <a:gd name="f149" fmla="val 92"/>
                  <a:gd name="f150" fmla="val 655"/>
                  <a:gd name="f151" fmla="val 91"/>
                  <a:gd name="f152" fmla="val 656"/>
                  <a:gd name="f153" fmla="val 89"/>
                  <a:gd name="f154" fmla="val 88"/>
                  <a:gd name="f155" fmla="val 661"/>
                  <a:gd name="f156" fmla="val 85"/>
                  <a:gd name="f157" fmla="val 662"/>
                  <a:gd name="f158" fmla="val 83"/>
                  <a:gd name="f159" fmla="val 674"/>
                  <a:gd name="f160" fmla="val 75"/>
                  <a:gd name="f161" fmla="val 64"/>
                  <a:gd name="f162" fmla="val 691"/>
                  <a:gd name="f163" fmla="val 50"/>
                  <a:gd name="f164" fmla="val 701"/>
                  <a:gd name="f165" fmla="val 33"/>
                  <a:gd name="f166" fmla="val 716"/>
                  <a:gd name="f167" fmla="val 17"/>
                  <a:gd name="f168" fmla="val 730"/>
                  <a:gd name="f169" fmla="val 1"/>
                  <a:gd name="f170" fmla="val 722"/>
                  <a:gd name="f171" fmla="val 715"/>
                  <a:gd name="f172" fmla="val 707"/>
                  <a:gd name="f173" fmla="val 695"/>
                  <a:gd name="f174" fmla="val 682"/>
                  <a:gd name="f175" fmla="val 665"/>
                  <a:gd name="f176" fmla="val 3"/>
                  <a:gd name="f177" fmla="val 663"/>
                  <a:gd name="f178" fmla="val 6"/>
                  <a:gd name="f179" fmla="val 15"/>
                  <a:gd name="f180" fmla="val 647"/>
                  <a:gd name="f181" fmla="val 24"/>
                  <a:gd name="f182" fmla="val 34"/>
                  <a:gd name="f183" fmla="val 35"/>
                  <a:gd name="f184" fmla="val 635"/>
                  <a:gd name="f185" fmla="val 36"/>
                  <a:gd name="f186" fmla="val 632"/>
                  <a:gd name="f187" fmla="val 38"/>
                  <a:gd name="f188" fmla="val 39"/>
                  <a:gd name="f189" fmla="val 627"/>
                  <a:gd name="f190" fmla="val 41"/>
                  <a:gd name="f191" fmla="val 43"/>
                  <a:gd name="f192" fmla="val 624"/>
                  <a:gd name="f193" fmla="val 44"/>
                  <a:gd name="f194" fmla="val 623"/>
                  <a:gd name="f195" fmla="val 45"/>
                  <a:gd name="f196" fmla="val 46"/>
                  <a:gd name="f197" fmla="val 614"/>
                  <a:gd name="f198" fmla="val 48"/>
                  <a:gd name="f199" fmla="val 607"/>
                  <a:gd name="f200" fmla="val 56"/>
                  <a:gd name="f201" fmla="val 65"/>
                  <a:gd name="f202" fmla="val 68"/>
                  <a:gd name="f203" fmla="val 70"/>
                  <a:gd name="f204" fmla="val 73"/>
                  <a:gd name="f205" fmla="val 74"/>
                  <a:gd name="f206" fmla="val 76"/>
                  <a:gd name="f207" fmla="val 603"/>
                  <a:gd name="f208" fmla="val 80"/>
                  <a:gd name="f209" fmla="val 601"/>
                  <a:gd name="f210" fmla="val 598"/>
                  <a:gd name="f211" fmla="val 595"/>
                  <a:gd name="f212" fmla="val 98"/>
                  <a:gd name="f213" fmla="val 109"/>
                  <a:gd name="f214" fmla="val 582"/>
                  <a:gd name="f215" fmla="val 574"/>
                  <a:gd name="f216" fmla="val 129"/>
                  <a:gd name="f217" fmla="val 130"/>
                  <a:gd name="f218" fmla="val 569"/>
                  <a:gd name="f219" fmla="val 558"/>
                  <a:gd name="f220" fmla="val 557"/>
                  <a:gd name="f221" fmla="val 125"/>
                  <a:gd name="f222" fmla="val 123"/>
                  <a:gd name="f223" fmla="val 552"/>
                  <a:gd name="f224" fmla="val 114"/>
                  <a:gd name="f225" fmla="val 102"/>
                  <a:gd name="f226" fmla="val 37"/>
                  <a:gd name="f227" fmla="val 555"/>
                  <a:gd name="f228" fmla="val 10"/>
                  <a:gd name="f229" fmla="val 509"/>
                  <a:gd name="f230" fmla="val 486"/>
                  <a:gd name="f231" fmla="val 11"/>
                  <a:gd name="f232" fmla="val 465"/>
                  <a:gd name="f233" fmla="val 13"/>
                  <a:gd name="f234" fmla="val 444"/>
                  <a:gd name="f235" fmla="val 423"/>
                  <a:gd name="f236" fmla="val 16"/>
                  <a:gd name="f237" fmla="val 422"/>
                  <a:gd name="f238" fmla="val 421"/>
                  <a:gd name="f239" fmla="val 420"/>
                  <a:gd name="f240" fmla="val 12"/>
                  <a:gd name="f241" fmla="val 404"/>
                  <a:gd name="f242" fmla="val 387"/>
                  <a:gd name="f243" fmla="val 371"/>
                  <a:gd name="f244" fmla="val 372"/>
                  <a:gd name="f245" fmla="val 374"/>
                  <a:gd name="f246" fmla="val 19"/>
                  <a:gd name="f247" fmla="val 377"/>
                  <a:gd name="f248" fmla="val 22"/>
                  <a:gd name="f249" fmla="val 379"/>
                  <a:gd name="f250" fmla="val 381"/>
                  <a:gd name="f251" fmla="val 26"/>
                  <a:gd name="f252" fmla="val 382"/>
                  <a:gd name="f253" fmla="val 28"/>
                  <a:gd name="f254" fmla="val 383"/>
                  <a:gd name="f255" fmla="val 386"/>
                  <a:gd name="f256" fmla="val 42"/>
                  <a:gd name="f257" fmla="val 393"/>
                  <a:gd name="f258" fmla="val 388"/>
                  <a:gd name="f259" fmla="val 54"/>
                  <a:gd name="f260" fmla="val 390"/>
                  <a:gd name="f261" fmla="val 67"/>
                  <a:gd name="f262" fmla="val 399"/>
                  <a:gd name="f263" fmla="val 405"/>
                  <a:gd name="f264" fmla="val 406"/>
                  <a:gd name="f265" fmla="val 120"/>
                  <a:gd name="f266" fmla="val 407"/>
                  <a:gd name="f267" fmla="val 131"/>
                  <a:gd name="f268" fmla="val 143"/>
                  <a:gd name="f269" fmla="val 402"/>
                  <a:gd name="f270" fmla="val 146"/>
                  <a:gd name="f271" fmla="val 400"/>
                  <a:gd name="f272" fmla="val 152"/>
                  <a:gd name="f273" fmla="val 401"/>
                  <a:gd name="f274" fmla="val 159"/>
                  <a:gd name="f275" fmla="val 161"/>
                  <a:gd name="f276" fmla="val 163"/>
                  <a:gd name="f277" fmla="val 164"/>
                  <a:gd name="f278" fmla="val 165"/>
                  <a:gd name="f279" fmla="val 166"/>
                  <a:gd name="f280" fmla="val 167"/>
                  <a:gd name="f281" fmla="val 168"/>
                  <a:gd name="f282" fmla="val 170"/>
                  <a:gd name="f283" fmla="val 172"/>
                  <a:gd name="f284" fmla="val 174"/>
                  <a:gd name="f285" fmla="val 396"/>
                  <a:gd name="f286" fmla="val 175"/>
                  <a:gd name="f287" fmla="val 392"/>
                  <a:gd name="f288" fmla="val 182"/>
                  <a:gd name="f289" fmla="val 191"/>
                  <a:gd name="f290" fmla="val 398"/>
                  <a:gd name="f291" fmla="val 198"/>
                  <a:gd name="f292" fmla="val 199"/>
                  <a:gd name="f293" fmla="val 201"/>
                  <a:gd name="f294" fmla="val 203"/>
                  <a:gd name="f295" fmla="val 389"/>
                  <a:gd name="f296" fmla="val 224"/>
                  <a:gd name="f297" fmla="val 271"/>
                  <a:gd name="f298" fmla="val 394"/>
                  <a:gd name="f299" fmla="val 279"/>
                  <a:gd name="f300" fmla="val 282"/>
                  <a:gd name="f301" fmla="val 395"/>
                  <a:gd name="f302" fmla="val 287"/>
                  <a:gd name="f303" fmla="val 291"/>
                  <a:gd name="f304" fmla="val 296"/>
                  <a:gd name="f305" fmla="val 308"/>
                  <a:gd name="f306" fmla="val 321"/>
                  <a:gd name="f307" fmla="val 391"/>
                  <a:gd name="f308" fmla="val 333"/>
                  <a:gd name="f309" fmla="val 414"/>
                  <a:gd name="f310" fmla="val 418"/>
                  <a:gd name="f311" fmla="val 425"/>
                  <a:gd name="f312" fmla="val 426"/>
                  <a:gd name="f313" fmla="val 427"/>
                  <a:gd name="f314" fmla="val 460"/>
                  <a:gd name="f315" fmla="val 477"/>
                  <a:gd name="f316" fmla="val 489"/>
                  <a:gd name="f317" fmla="val 502"/>
                  <a:gd name="f318" fmla="val 515"/>
                  <a:gd name="f319" fmla="val 531"/>
                  <a:gd name="f320" fmla="val 384"/>
                  <a:gd name="f321" fmla="val 533"/>
                  <a:gd name="f322" fmla="val 535"/>
                  <a:gd name="f323" fmla="val 380"/>
                  <a:gd name="f324" fmla="val 537"/>
                  <a:gd name="f325" fmla="val 536"/>
                  <a:gd name="f326" fmla="val 370"/>
                  <a:gd name="f327" fmla="val 354"/>
                  <a:gd name="f328" fmla="val 351"/>
                  <a:gd name="f329" fmla="val 549"/>
                  <a:gd name="f330" fmla="val 338"/>
                  <a:gd name="f331" fmla="val 332"/>
                  <a:gd name="f332" fmla="val 329"/>
                  <a:gd name="f333" fmla="val 325"/>
                  <a:gd name="f334" fmla="val 320"/>
                  <a:gd name="f335" fmla="val 314"/>
                  <a:gd name="f336" fmla="val 310"/>
                  <a:gd name="f337" fmla="val 307"/>
                  <a:gd name="f338" fmla="val 295"/>
                  <a:gd name="f339" fmla="val 284"/>
                  <a:gd name="f340" fmla="val 266"/>
                  <a:gd name="f341" fmla="val 260"/>
                  <a:gd name="f342" fmla="val 253"/>
                  <a:gd name="f343" fmla="val 252"/>
                  <a:gd name="f344" fmla="val 251"/>
                  <a:gd name="f345" fmla="val 240"/>
                  <a:gd name="f346" fmla="val 228"/>
                  <a:gd name="f347" fmla="val 217"/>
                  <a:gd name="f348" fmla="val 215"/>
                  <a:gd name="f349" fmla="val 213"/>
                  <a:gd name="f350" fmla="val 211"/>
                  <a:gd name="f351" fmla="val 188"/>
                  <a:gd name="f352" fmla="val 579"/>
                  <a:gd name="f353" fmla="val 121"/>
                  <a:gd name="f354" fmla="val 100"/>
                  <a:gd name="f355" fmla="val 580"/>
                  <a:gd name="f356" fmla="val 78"/>
                  <a:gd name="f357" fmla="val 72"/>
                  <a:gd name="f358" fmla="val 59"/>
                  <a:gd name="f359" fmla="val 584"/>
                  <a:gd name="f360" fmla="val 32"/>
                  <a:gd name="f361" fmla="val 27"/>
                  <a:gd name="f362" fmla="val 587"/>
                  <a:gd name="f363" fmla="val 21"/>
                  <a:gd name="f364" fmla="val 14"/>
                  <a:gd name="f365" fmla="val 602"/>
                  <a:gd name="f366" fmla="val 4"/>
                  <a:gd name="f367" fmla="val 57"/>
                  <a:gd name="f368" fmla="val 622"/>
                  <a:gd name="f369" fmla="val 618"/>
                  <a:gd name="f370" fmla="val 81"/>
                  <a:gd name="f371" fmla="val 148"/>
                  <a:gd name="f372" fmla="val 447"/>
                  <a:gd name="f373" fmla="val 639"/>
                  <a:gd name="f374" fmla="val 678"/>
                  <a:gd name="f375" fmla="val 721"/>
                  <a:gd name="f376" fmla="val 765"/>
                  <a:gd name="f377" fmla="val 800"/>
                  <a:gd name="f378" fmla="val 641"/>
                  <a:gd name="f379" fmla="val 818"/>
                  <a:gd name="f380" fmla="val 824"/>
                  <a:gd name="f381" fmla="val 829"/>
                  <a:gd name="f382" fmla="val 832"/>
                  <a:gd name="f383" fmla="val 853"/>
                  <a:gd name="f384" fmla="val 875"/>
                  <a:gd name="f385" fmla="val 898"/>
                  <a:gd name="f386" fmla="val 902"/>
                  <a:gd name="f387" fmla="val 905"/>
                  <a:gd name="f388" fmla="val 908"/>
                  <a:gd name="f389" fmla="val 963"/>
                  <a:gd name="f390" fmla="val 1020"/>
                  <a:gd name="f391" fmla="+- 0 0 -90"/>
                  <a:gd name="f392" fmla="*/ f4 1 1101"/>
                  <a:gd name="f393" fmla="*/ f5 1 642"/>
                  <a:gd name="f394" fmla="val f6"/>
                  <a:gd name="f395" fmla="val f7"/>
                  <a:gd name="f396" fmla="val f8"/>
                  <a:gd name="f397" fmla="*/ f391 f0 1"/>
                  <a:gd name="f398" fmla="+- f396 0 f394"/>
                  <a:gd name="f399" fmla="+- f395 0 f394"/>
                  <a:gd name="f400" fmla="*/ f397 1 f3"/>
                  <a:gd name="f401" fmla="*/ f399 1 1101"/>
                  <a:gd name="f402" fmla="*/ f398 1 642"/>
                  <a:gd name="f403" fmla="*/ 921 f399 1"/>
                  <a:gd name="f404" fmla="*/ 597 f398 1"/>
                  <a:gd name="f405" fmla="*/ 797 f399 1"/>
                  <a:gd name="f406" fmla="*/ 585 f398 1"/>
                  <a:gd name="f407" fmla="*/ 689 f399 1"/>
                  <a:gd name="f408" fmla="*/ 550 f398 1"/>
                  <a:gd name="f409" fmla="*/ 659 f399 1"/>
                  <a:gd name="f410" fmla="*/ 538 f398 1"/>
                  <a:gd name="f411" fmla="*/ 636 f399 1"/>
                  <a:gd name="f412" fmla="*/ 527 f398 1"/>
                  <a:gd name="f413" fmla="*/ 612 f399 1"/>
                  <a:gd name="f414" fmla="*/ 512 f398 1"/>
                  <a:gd name="f415" fmla="*/ 583 f399 1"/>
                  <a:gd name="f416" fmla="*/ 482 f398 1"/>
                  <a:gd name="f417" fmla="*/ 570 f399 1"/>
                  <a:gd name="f418" fmla="*/ 446 f398 1"/>
                  <a:gd name="f419" fmla="*/ 561 f399 1"/>
                  <a:gd name="f420" fmla="*/ 353 f398 1"/>
                  <a:gd name="f421" fmla="*/ 566 f399 1"/>
                  <a:gd name="f422" fmla="*/ 267 f398 1"/>
                  <a:gd name="f423" fmla="*/ 559 f399 1"/>
                  <a:gd name="f424" fmla="*/ 243 f398 1"/>
                  <a:gd name="f425" fmla="*/ 567 f399 1"/>
                  <a:gd name="f426" fmla="*/ 207 f398 1"/>
                  <a:gd name="f427" fmla="*/ 625 f399 1"/>
                  <a:gd name="f428" fmla="*/ 128 f398 1"/>
                  <a:gd name="f429" fmla="*/ 638 f399 1"/>
                  <a:gd name="f430" fmla="*/ 115 f398 1"/>
                  <a:gd name="f431" fmla="*/ 653 f399 1"/>
                  <a:gd name="f432" fmla="*/ 93 f398 1"/>
                  <a:gd name="f433" fmla="*/ 662 f399 1"/>
                  <a:gd name="f434" fmla="*/ 83 f398 1"/>
                  <a:gd name="f435" fmla="*/ 730 f399 1"/>
                  <a:gd name="f436" fmla="*/ 1 f398 1"/>
                  <a:gd name="f437" fmla="*/ 669 f399 1"/>
                  <a:gd name="f438" fmla="*/ 0 f398 1"/>
                  <a:gd name="f439" fmla="*/ 640 f399 1"/>
                  <a:gd name="f440" fmla="*/ 34 f398 1"/>
                  <a:gd name="f441" fmla="*/ 43 f398 1"/>
                  <a:gd name="f442" fmla="*/ 607 f399 1"/>
                  <a:gd name="f443" fmla="*/ 65 f398 1"/>
                  <a:gd name="f444" fmla="*/ 76 f398 1"/>
                  <a:gd name="f445" fmla="*/ 598 f399 1"/>
                  <a:gd name="f446" fmla="*/ 92 f398 1"/>
                  <a:gd name="f447" fmla="*/ 576 f399 1"/>
                  <a:gd name="f448" fmla="*/ 571 f399 1"/>
                  <a:gd name="f449" fmla="*/ 130 f398 1"/>
                  <a:gd name="f450" fmla="*/ 562 f399 1"/>
                  <a:gd name="f451" fmla="*/ 124 f398 1"/>
                  <a:gd name="f452" fmla="*/ 552 f399 1"/>
                  <a:gd name="f453" fmla="*/ 91 f398 1"/>
                  <a:gd name="f454" fmla="*/ 486 f399 1"/>
                  <a:gd name="f455" fmla="*/ 11 f398 1"/>
                  <a:gd name="f456" fmla="*/ 420 f399 1"/>
                  <a:gd name="f457" fmla="*/ 12 f398 1"/>
                  <a:gd name="f458" fmla="*/ 377 f399 1"/>
                  <a:gd name="f459" fmla="*/ 22 f398 1"/>
                  <a:gd name="f460" fmla="*/ 393 f399 1"/>
                  <a:gd name="f461" fmla="*/ 45 f398 1"/>
                  <a:gd name="f462" fmla="*/ 399 f399 1"/>
                  <a:gd name="f463" fmla="*/ 73 f398 1"/>
                  <a:gd name="f464" fmla="*/ 405 f399 1"/>
                  <a:gd name="f465" fmla="*/ 109 f398 1"/>
                  <a:gd name="f466" fmla="*/ 400 f399 1"/>
                  <a:gd name="f467" fmla="*/ 157 f398 1"/>
                  <a:gd name="f468" fmla="*/ 401 f399 1"/>
                  <a:gd name="f469" fmla="*/ 165 f398 1"/>
                  <a:gd name="f470" fmla="*/ 172 f398 1"/>
                  <a:gd name="f471" fmla="*/ 398 f399 1"/>
                  <a:gd name="f472" fmla="*/ 198 f398 1"/>
                  <a:gd name="f473" fmla="*/ 392 f399 1"/>
                  <a:gd name="f474" fmla="*/ 271 f398 1"/>
                  <a:gd name="f475" fmla="*/ 394 f399 1"/>
                  <a:gd name="f476" fmla="*/ 296 f398 1"/>
                  <a:gd name="f477" fmla="*/ 397 f399 1"/>
                  <a:gd name="f478" fmla="*/ 414 f398 1"/>
                  <a:gd name="f479" fmla="*/ 395 f399 1"/>
                  <a:gd name="f480" fmla="*/ 428 f398 1"/>
                  <a:gd name="f481" fmla="*/ 515 f398 1"/>
                  <a:gd name="f482" fmla="*/ 380 f399 1"/>
                  <a:gd name="f483" fmla="*/ 539 f398 1"/>
                  <a:gd name="f484" fmla="*/ 351 f399 1"/>
                  <a:gd name="f485" fmla="*/ 549 f398 1"/>
                  <a:gd name="f486" fmla="*/ 332 f399 1"/>
                  <a:gd name="f487" fmla="*/ 569 f398 1"/>
                  <a:gd name="f488" fmla="*/ 307 f399 1"/>
                  <a:gd name="f489" fmla="*/ 571 f398 1"/>
                  <a:gd name="f490" fmla="*/ 254 f399 1"/>
                  <a:gd name="f491" fmla="*/ 565 f398 1"/>
                  <a:gd name="f492" fmla="*/ 217 f399 1"/>
                  <a:gd name="f493" fmla="*/ 562 f398 1"/>
                  <a:gd name="f494" fmla="*/ 143 f399 1"/>
                  <a:gd name="f495" fmla="*/ 579 f398 1"/>
                  <a:gd name="f496" fmla="*/ 59 f399 1"/>
                  <a:gd name="f497" fmla="*/ 581 f398 1"/>
                  <a:gd name="f498" fmla="*/ 16 f399 1"/>
                  <a:gd name="f499" fmla="*/ 590 f398 1"/>
                  <a:gd name="f500" fmla="*/ 24 f399 1"/>
                  <a:gd name="f501" fmla="*/ 625 f398 1"/>
                  <a:gd name="f502" fmla="*/ 88 f399 1"/>
                  <a:gd name="f503" fmla="*/ 628 f398 1"/>
                  <a:gd name="f504" fmla="*/ 447 f399 1"/>
                  <a:gd name="f505" fmla="*/ 639 f398 1"/>
                  <a:gd name="f506" fmla="*/ 765 f399 1"/>
                  <a:gd name="f507" fmla="*/ 832 f399 1"/>
                  <a:gd name="f508" fmla="*/ 636 f398 1"/>
                  <a:gd name="f509" fmla="*/ 908 f399 1"/>
                  <a:gd name="f510" fmla="*/ 1075 f399 1"/>
                  <a:gd name="f511" fmla="+- f400 0 f1"/>
                  <a:gd name="f512" fmla="*/ f403 1 1101"/>
                  <a:gd name="f513" fmla="*/ f404 1 642"/>
                  <a:gd name="f514" fmla="*/ f405 1 1101"/>
                  <a:gd name="f515" fmla="*/ f406 1 642"/>
                  <a:gd name="f516" fmla="*/ f407 1 1101"/>
                  <a:gd name="f517" fmla="*/ f408 1 642"/>
                  <a:gd name="f518" fmla="*/ f409 1 1101"/>
                  <a:gd name="f519" fmla="*/ f410 1 642"/>
                  <a:gd name="f520" fmla="*/ f411 1 1101"/>
                  <a:gd name="f521" fmla="*/ f412 1 642"/>
                  <a:gd name="f522" fmla="*/ f413 1 1101"/>
                  <a:gd name="f523" fmla="*/ f414 1 642"/>
                  <a:gd name="f524" fmla="*/ f415 1 1101"/>
                  <a:gd name="f525" fmla="*/ f416 1 642"/>
                  <a:gd name="f526" fmla="*/ f417 1 1101"/>
                  <a:gd name="f527" fmla="*/ f418 1 642"/>
                  <a:gd name="f528" fmla="*/ f419 1 1101"/>
                  <a:gd name="f529" fmla="*/ f420 1 642"/>
                  <a:gd name="f530" fmla="*/ f421 1 1101"/>
                  <a:gd name="f531" fmla="*/ f422 1 642"/>
                  <a:gd name="f532" fmla="*/ f423 1 1101"/>
                  <a:gd name="f533" fmla="*/ f424 1 642"/>
                  <a:gd name="f534" fmla="*/ f425 1 1101"/>
                  <a:gd name="f535" fmla="*/ f426 1 642"/>
                  <a:gd name="f536" fmla="*/ f427 1 1101"/>
                  <a:gd name="f537" fmla="*/ f428 1 642"/>
                  <a:gd name="f538" fmla="*/ f429 1 1101"/>
                  <a:gd name="f539" fmla="*/ f430 1 642"/>
                  <a:gd name="f540" fmla="*/ f431 1 1101"/>
                  <a:gd name="f541" fmla="*/ f432 1 642"/>
                  <a:gd name="f542" fmla="*/ f433 1 1101"/>
                  <a:gd name="f543" fmla="*/ f434 1 642"/>
                  <a:gd name="f544" fmla="*/ f435 1 1101"/>
                  <a:gd name="f545" fmla="*/ f436 1 642"/>
                  <a:gd name="f546" fmla="*/ f437 1 1101"/>
                  <a:gd name="f547" fmla="*/ f438 1 642"/>
                  <a:gd name="f548" fmla="*/ f439 1 1101"/>
                  <a:gd name="f549" fmla="*/ f440 1 642"/>
                  <a:gd name="f550" fmla="*/ f441 1 642"/>
                  <a:gd name="f551" fmla="*/ f442 1 1101"/>
                  <a:gd name="f552" fmla="*/ f443 1 642"/>
                  <a:gd name="f553" fmla="*/ f444 1 642"/>
                  <a:gd name="f554" fmla="*/ f445 1 1101"/>
                  <a:gd name="f555" fmla="*/ f446 1 642"/>
                  <a:gd name="f556" fmla="*/ f447 1 1101"/>
                  <a:gd name="f557" fmla="*/ f448 1 1101"/>
                  <a:gd name="f558" fmla="*/ f449 1 642"/>
                  <a:gd name="f559" fmla="*/ f450 1 1101"/>
                  <a:gd name="f560" fmla="*/ f451 1 642"/>
                  <a:gd name="f561" fmla="*/ f452 1 1101"/>
                  <a:gd name="f562" fmla="*/ f453 1 642"/>
                  <a:gd name="f563" fmla="*/ f454 1 1101"/>
                  <a:gd name="f564" fmla="*/ f455 1 642"/>
                  <a:gd name="f565" fmla="*/ f456 1 1101"/>
                  <a:gd name="f566" fmla="*/ f457 1 642"/>
                  <a:gd name="f567" fmla="*/ f458 1 1101"/>
                  <a:gd name="f568" fmla="*/ f459 1 642"/>
                  <a:gd name="f569" fmla="*/ f460 1 1101"/>
                  <a:gd name="f570" fmla="*/ f461 1 642"/>
                  <a:gd name="f571" fmla="*/ f462 1 1101"/>
                  <a:gd name="f572" fmla="*/ f463 1 642"/>
                  <a:gd name="f573" fmla="*/ f464 1 1101"/>
                  <a:gd name="f574" fmla="*/ f465 1 642"/>
                  <a:gd name="f575" fmla="*/ f466 1 1101"/>
                  <a:gd name="f576" fmla="*/ f467 1 642"/>
                  <a:gd name="f577" fmla="*/ f468 1 1101"/>
                  <a:gd name="f578" fmla="*/ f469 1 642"/>
                  <a:gd name="f579" fmla="*/ f470 1 642"/>
                  <a:gd name="f580" fmla="*/ f471 1 1101"/>
                  <a:gd name="f581" fmla="*/ f472 1 642"/>
                  <a:gd name="f582" fmla="*/ f473 1 1101"/>
                  <a:gd name="f583" fmla="*/ f474 1 642"/>
                  <a:gd name="f584" fmla="*/ f475 1 1101"/>
                  <a:gd name="f585" fmla="*/ f476 1 642"/>
                  <a:gd name="f586" fmla="*/ f477 1 1101"/>
                  <a:gd name="f587" fmla="*/ f478 1 642"/>
                  <a:gd name="f588" fmla="*/ f479 1 1101"/>
                  <a:gd name="f589" fmla="*/ f480 1 642"/>
                  <a:gd name="f590" fmla="*/ f481 1 642"/>
                  <a:gd name="f591" fmla="*/ f482 1 1101"/>
                  <a:gd name="f592" fmla="*/ f483 1 642"/>
                  <a:gd name="f593" fmla="*/ f484 1 1101"/>
                  <a:gd name="f594" fmla="*/ f485 1 642"/>
                  <a:gd name="f595" fmla="*/ f486 1 1101"/>
                  <a:gd name="f596" fmla="*/ f487 1 642"/>
                  <a:gd name="f597" fmla="*/ f488 1 1101"/>
                  <a:gd name="f598" fmla="*/ f489 1 642"/>
                  <a:gd name="f599" fmla="*/ f490 1 1101"/>
                  <a:gd name="f600" fmla="*/ f491 1 642"/>
                  <a:gd name="f601" fmla="*/ f492 1 1101"/>
                  <a:gd name="f602" fmla="*/ f493 1 642"/>
                  <a:gd name="f603" fmla="*/ f494 1 1101"/>
                  <a:gd name="f604" fmla="*/ f495 1 642"/>
                  <a:gd name="f605" fmla="*/ f496 1 1101"/>
                  <a:gd name="f606" fmla="*/ f497 1 642"/>
                  <a:gd name="f607" fmla="*/ f498 1 1101"/>
                  <a:gd name="f608" fmla="*/ f499 1 642"/>
                  <a:gd name="f609" fmla="*/ f500 1 1101"/>
                  <a:gd name="f610" fmla="*/ f501 1 642"/>
                  <a:gd name="f611" fmla="*/ f502 1 1101"/>
                  <a:gd name="f612" fmla="*/ f503 1 642"/>
                  <a:gd name="f613" fmla="*/ f504 1 1101"/>
                  <a:gd name="f614" fmla="*/ f505 1 642"/>
                  <a:gd name="f615" fmla="*/ f506 1 1101"/>
                  <a:gd name="f616" fmla="*/ f507 1 1101"/>
                  <a:gd name="f617" fmla="*/ f508 1 642"/>
                  <a:gd name="f618" fmla="*/ f509 1 1101"/>
                  <a:gd name="f619" fmla="*/ f510 1 1101"/>
                  <a:gd name="f620" fmla="*/ 0 1 f401"/>
                  <a:gd name="f621" fmla="*/ f395 1 f401"/>
                  <a:gd name="f622" fmla="*/ 0 1 f402"/>
                  <a:gd name="f623" fmla="*/ f396 1 f402"/>
                  <a:gd name="f624" fmla="*/ f512 1 f401"/>
                  <a:gd name="f625" fmla="*/ f513 1 f402"/>
                  <a:gd name="f626" fmla="*/ f514 1 f401"/>
                  <a:gd name="f627" fmla="*/ f515 1 f402"/>
                  <a:gd name="f628" fmla="*/ f516 1 f401"/>
                  <a:gd name="f629" fmla="*/ f517 1 f402"/>
                  <a:gd name="f630" fmla="*/ f518 1 f401"/>
                  <a:gd name="f631" fmla="*/ f519 1 f402"/>
                  <a:gd name="f632" fmla="*/ f520 1 f401"/>
                  <a:gd name="f633" fmla="*/ f521 1 f402"/>
                  <a:gd name="f634" fmla="*/ f522 1 f401"/>
                  <a:gd name="f635" fmla="*/ f523 1 f402"/>
                  <a:gd name="f636" fmla="*/ f524 1 f401"/>
                  <a:gd name="f637" fmla="*/ f525 1 f402"/>
                  <a:gd name="f638" fmla="*/ f526 1 f401"/>
                  <a:gd name="f639" fmla="*/ f527 1 f402"/>
                  <a:gd name="f640" fmla="*/ f528 1 f401"/>
                  <a:gd name="f641" fmla="*/ f529 1 f402"/>
                  <a:gd name="f642" fmla="*/ f530 1 f401"/>
                  <a:gd name="f643" fmla="*/ f531 1 f402"/>
                  <a:gd name="f644" fmla="*/ f532 1 f401"/>
                  <a:gd name="f645" fmla="*/ f533 1 f402"/>
                  <a:gd name="f646" fmla="*/ f534 1 f401"/>
                  <a:gd name="f647" fmla="*/ f535 1 f402"/>
                  <a:gd name="f648" fmla="*/ f536 1 f401"/>
                  <a:gd name="f649" fmla="*/ f537 1 f402"/>
                  <a:gd name="f650" fmla="*/ f538 1 f401"/>
                  <a:gd name="f651" fmla="*/ f539 1 f402"/>
                  <a:gd name="f652" fmla="*/ f540 1 f401"/>
                  <a:gd name="f653" fmla="*/ f541 1 f402"/>
                  <a:gd name="f654" fmla="*/ f542 1 f401"/>
                  <a:gd name="f655" fmla="*/ f543 1 f402"/>
                  <a:gd name="f656" fmla="*/ f544 1 f401"/>
                  <a:gd name="f657" fmla="*/ f545 1 f402"/>
                  <a:gd name="f658" fmla="*/ f546 1 f401"/>
                  <a:gd name="f659" fmla="*/ f547 1 f402"/>
                  <a:gd name="f660" fmla="*/ f548 1 f401"/>
                  <a:gd name="f661" fmla="*/ f549 1 f402"/>
                  <a:gd name="f662" fmla="*/ f550 1 f402"/>
                  <a:gd name="f663" fmla="*/ f551 1 f401"/>
                  <a:gd name="f664" fmla="*/ f552 1 f402"/>
                  <a:gd name="f665" fmla="*/ f553 1 f402"/>
                  <a:gd name="f666" fmla="*/ f554 1 f401"/>
                  <a:gd name="f667" fmla="*/ f555 1 f402"/>
                  <a:gd name="f668" fmla="*/ f556 1 f401"/>
                  <a:gd name="f669" fmla="*/ f557 1 f401"/>
                  <a:gd name="f670" fmla="*/ f558 1 f402"/>
                  <a:gd name="f671" fmla="*/ f559 1 f401"/>
                  <a:gd name="f672" fmla="*/ f560 1 f402"/>
                  <a:gd name="f673" fmla="*/ f561 1 f401"/>
                  <a:gd name="f674" fmla="*/ f562 1 f402"/>
                  <a:gd name="f675" fmla="*/ f563 1 f401"/>
                  <a:gd name="f676" fmla="*/ f564 1 f402"/>
                  <a:gd name="f677" fmla="*/ f565 1 f401"/>
                  <a:gd name="f678" fmla="*/ f566 1 f402"/>
                  <a:gd name="f679" fmla="*/ f567 1 f401"/>
                  <a:gd name="f680" fmla="*/ f568 1 f402"/>
                  <a:gd name="f681" fmla="*/ f569 1 f401"/>
                  <a:gd name="f682" fmla="*/ f570 1 f402"/>
                  <a:gd name="f683" fmla="*/ f571 1 f401"/>
                  <a:gd name="f684" fmla="*/ f572 1 f402"/>
                  <a:gd name="f685" fmla="*/ f573 1 f401"/>
                  <a:gd name="f686" fmla="*/ f574 1 f402"/>
                  <a:gd name="f687" fmla="*/ f575 1 f401"/>
                  <a:gd name="f688" fmla="*/ f576 1 f402"/>
                  <a:gd name="f689" fmla="*/ f577 1 f401"/>
                  <a:gd name="f690" fmla="*/ f578 1 f402"/>
                  <a:gd name="f691" fmla="*/ f579 1 f402"/>
                  <a:gd name="f692" fmla="*/ f580 1 f401"/>
                  <a:gd name="f693" fmla="*/ f581 1 f402"/>
                  <a:gd name="f694" fmla="*/ f582 1 f401"/>
                  <a:gd name="f695" fmla="*/ f583 1 f402"/>
                  <a:gd name="f696" fmla="*/ f584 1 f401"/>
                  <a:gd name="f697" fmla="*/ f585 1 f402"/>
                  <a:gd name="f698" fmla="*/ f586 1 f401"/>
                  <a:gd name="f699" fmla="*/ f587 1 f402"/>
                  <a:gd name="f700" fmla="*/ f588 1 f401"/>
                  <a:gd name="f701" fmla="*/ f589 1 f402"/>
                  <a:gd name="f702" fmla="*/ f590 1 f402"/>
                  <a:gd name="f703" fmla="*/ f591 1 f401"/>
                  <a:gd name="f704" fmla="*/ f592 1 f402"/>
                  <a:gd name="f705" fmla="*/ f593 1 f401"/>
                  <a:gd name="f706" fmla="*/ f594 1 f402"/>
                  <a:gd name="f707" fmla="*/ f595 1 f401"/>
                  <a:gd name="f708" fmla="*/ f596 1 f402"/>
                  <a:gd name="f709" fmla="*/ f597 1 f401"/>
                  <a:gd name="f710" fmla="*/ f598 1 f402"/>
                  <a:gd name="f711" fmla="*/ f599 1 f401"/>
                  <a:gd name="f712" fmla="*/ f600 1 f402"/>
                  <a:gd name="f713" fmla="*/ f601 1 f401"/>
                  <a:gd name="f714" fmla="*/ f602 1 f402"/>
                  <a:gd name="f715" fmla="*/ f603 1 f401"/>
                  <a:gd name="f716" fmla="*/ f604 1 f402"/>
                  <a:gd name="f717" fmla="*/ f605 1 f401"/>
                  <a:gd name="f718" fmla="*/ f606 1 f402"/>
                  <a:gd name="f719" fmla="*/ f607 1 f401"/>
                  <a:gd name="f720" fmla="*/ f608 1 f402"/>
                  <a:gd name="f721" fmla="*/ f609 1 f401"/>
                  <a:gd name="f722" fmla="*/ f610 1 f402"/>
                  <a:gd name="f723" fmla="*/ f611 1 f401"/>
                  <a:gd name="f724" fmla="*/ f612 1 f402"/>
                  <a:gd name="f725" fmla="*/ f613 1 f401"/>
                  <a:gd name="f726" fmla="*/ f614 1 f402"/>
                  <a:gd name="f727" fmla="*/ f615 1 f401"/>
                  <a:gd name="f728" fmla="*/ f616 1 f401"/>
                  <a:gd name="f729" fmla="*/ f617 1 f402"/>
                  <a:gd name="f730" fmla="*/ f618 1 f401"/>
                  <a:gd name="f731" fmla="*/ f619 1 f401"/>
                  <a:gd name="f732" fmla="*/ f620 f392 1"/>
                  <a:gd name="f733" fmla="*/ f621 f392 1"/>
                  <a:gd name="f734" fmla="*/ f623 f393 1"/>
                  <a:gd name="f735" fmla="*/ f622 f393 1"/>
                  <a:gd name="f736" fmla="*/ f624 f392 1"/>
                  <a:gd name="f737" fmla="*/ f625 f393 1"/>
                  <a:gd name="f738" fmla="*/ f626 f392 1"/>
                  <a:gd name="f739" fmla="*/ f627 f393 1"/>
                  <a:gd name="f740" fmla="*/ f628 f392 1"/>
                  <a:gd name="f741" fmla="*/ f629 f393 1"/>
                  <a:gd name="f742" fmla="*/ f630 f392 1"/>
                  <a:gd name="f743" fmla="*/ f631 f393 1"/>
                  <a:gd name="f744" fmla="*/ f632 f392 1"/>
                  <a:gd name="f745" fmla="*/ f633 f393 1"/>
                  <a:gd name="f746" fmla="*/ f634 f392 1"/>
                  <a:gd name="f747" fmla="*/ f635 f393 1"/>
                  <a:gd name="f748" fmla="*/ f636 f392 1"/>
                  <a:gd name="f749" fmla="*/ f637 f393 1"/>
                  <a:gd name="f750" fmla="*/ f638 f392 1"/>
                  <a:gd name="f751" fmla="*/ f639 f393 1"/>
                  <a:gd name="f752" fmla="*/ f640 f392 1"/>
                  <a:gd name="f753" fmla="*/ f641 f393 1"/>
                  <a:gd name="f754" fmla="*/ f642 f392 1"/>
                  <a:gd name="f755" fmla="*/ f643 f393 1"/>
                  <a:gd name="f756" fmla="*/ f644 f392 1"/>
                  <a:gd name="f757" fmla="*/ f645 f393 1"/>
                  <a:gd name="f758" fmla="*/ f646 f392 1"/>
                  <a:gd name="f759" fmla="*/ f647 f393 1"/>
                  <a:gd name="f760" fmla="*/ f648 f392 1"/>
                  <a:gd name="f761" fmla="*/ f649 f393 1"/>
                  <a:gd name="f762" fmla="*/ f650 f392 1"/>
                  <a:gd name="f763" fmla="*/ f651 f393 1"/>
                  <a:gd name="f764" fmla="*/ f652 f392 1"/>
                  <a:gd name="f765" fmla="*/ f653 f393 1"/>
                  <a:gd name="f766" fmla="*/ f654 f392 1"/>
                  <a:gd name="f767" fmla="*/ f655 f393 1"/>
                  <a:gd name="f768" fmla="*/ f656 f392 1"/>
                  <a:gd name="f769" fmla="*/ f657 f393 1"/>
                  <a:gd name="f770" fmla="*/ f658 f392 1"/>
                  <a:gd name="f771" fmla="*/ f659 f393 1"/>
                  <a:gd name="f772" fmla="*/ f660 f392 1"/>
                  <a:gd name="f773" fmla="*/ f661 f393 1"/>
                  <a:gd name="f774" fmla="*/ f662 f393 1"/>
                  <a:gd name="f775" fmla="*/ f663 f392 1"/>
                  <a:gd name="f776" fmla="*/ f664 f393 1"/>
                  <a:gd name="f777" fmla="*/ f665 f393 1"/>
                  <a:gd name="f778" fmla="*/ f666 f392 1"/>
                  <a:gd name="f779" fmla="*/ f667 f393 1"/>
                  <a:gd name="f780" fmla="*/ f668 f392 1"/>
                  <a:gd name="f781" fmla="*/ f669 f392 1"/>
                  <a:gd name="f782" fmla="*/ f670 f393 1"/>
                  <a:gd name="f783" fmla="*/ f671 f392 1"/>
                  <a:gd name="f784" fmla="*/ f672 f393 1"/>
                  <a:gd name="f785" fmla="*/ f673 f392 1"/>
                  <a:gd name="f786" fmla="*/ f674 f393 1"/>
                  <a:gd name="f787" fmla="*/ f675 f392 1"/>
                  <a:gd name="f788" fmla="*/ f676 f393 1"/>
                  <a:gd name="f789" fmla="*/ f677 f392 1"/>
                  <a:gd name="f790" fmla="*/ f678 f393 1"/>
                  <a:gd name="f791" fmla="*/ f679 f392 1"/>
                  <a:gd name="f792" fmla="*/ f680 f393 1"/>
                  <a:gd name="f793" fmla="*/ f681 f392 1"/>
                  <a:gd name="f794" fmla="*/ f682 f393 1"/>
                  <a:gd name="f795" fmla="*/ f683 f392 1"/>
                  <a:gd name="f796" fmla="*/ f684 f393 1"/>
                  <a:gd name="f797" fmla="*/ f685 f392 1"/>
                  <a:gd name="f798" fmla="*/ f686 f393 1"/>
                  <a:gd name="f799" fmla="*/ f687 f392 1"/>
                  <a:gd name="f800" fmla="*/ f688 f393 1"/>
                  <a:gd name="f801" fmla="*/ f689 f392 1"/>
                  <a:gd name="f802" fmla="*/ f690 f393 1"/>
                  <a:gd name="f803" fmla="*/ f691 f393 1"/>
                  <a:gd name="f804" fmla="*/ f692 f392 1"/>
                  <a:gd name="f805" fmla="*/ f693 f393 1"/>
                  <a:gd name="f806" fmla="*/ f694 f392 1"/>
                  <a:gd name="f807" fmla="*/ f695 f393 1"/>
                  <a:gd name="f808" fmla="*/ f696 f392 1"/>
                  <a:gd name="f809" fmla="*/ f697 f393 1"/>
                  <a:gd name="f810" fmla="*/ f698 f392 1"/>
                  <a:gd name="f811" fmla="*/ f699 f393 1"/>
                  <a:gd name="f812" fmla="*/ f700 f392 1"/>
                  <a:gd name="f813" fmla="*/ f701 f393 1"/>
                  <a:gd name="f814" fmla="*/ f702 f393 1"/>
                  <a:gd name="f815" fmla="*/ f703 f392 1"/>
                  <a:gd name="f816" fmla="*/ f704 f393 1"/>
                  <a:gd name="f817" fmla="*/ f705 f392 1"/>
                  <a:gd name="f818" fmla="*/ f706 f393 1"/>
                  <a:gd name="f819" fmla="*/ f707 f392 1"/>
                  <a:gd name="f820" fmla="*/ f708 f393 1"/>
                  <a:gd name="f821" fmla="*/ f709 f392 1"/>
                  <a:gd name="f822" fmla="*/ f710 f393 1"/>
                  <a:gd name="f823" fmla="*/ f711 f392 1"/>
                  <a:gd name="f824" fmla="*/ f712 f393 1"/>
                  <a:gd name="f825" fmla="*/ f713 f392 1"/>
                  <a:gd name="f826" fmla="*/ f714 f393 1"/>
                  <a:gd name="f827" fmla="*/ f715 f392 1"/>
                  <a:gd name="f828" fmla="*/ f716 f393 1"/>
                  <a:gd name="f829" fmla="*/ f717 f392 1"/>
                  <a:gd name="f830" fmla="*/ f718 f393 1"/>
                  <a:gd name="f831" fmla="*/ f719 f392 1"/>
                  <a:gd name="f832" fmla="*/ f720 f393 1"/>
                  <a:gd name="f833" fmla="*/ f721 f392 1"/>
                  <a:gd name="f834" fmla="*/ f722 f393 1"/>
                  <a:gd name="f835" fmla="*/ f723 f392 1"/>
                  <a:gd name="f836" fmla="*/ f724 f393 1"/>
                  <a:gd name="f837" fmla="*/ f725 f392 1"/>
                  <a:gd name="f838" fmla="*/ f726 f393 1"/>
                  <a:gd name="f839" fmla="*/ f727 f392 1"/>
                  <a:gd name="f840" fmla="*/ f728 f392 1"/>
                  <a:gd name="f841" fmla="*/ f729 f393 1"/>
                  <a:gd name="f842" fmla="*/ f730 f392 1"/>
                  <a:gd name="f843" fmla="*/ f731 f39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11">
                    <a:pos x="f736" y="f737"/>
                  </a:cxn>
                  <a:cxn ang="f511">
                    <a:pos x="f738" y="f739"/>
                  </a:cxn>
                  <a:cxn ang="f511">
                    <a:pos x="f740" y="f741"/>
                  </a:cxn>
                  <a:cxn ang="f511">
                    <a:pos x="f742" y="f743"/>
                  </a:cxn>
                  <a:cxn ang="f511">
                    <a:pos x="f744" y="f745"/>
                  </a:cxn>
                  <a:cxn ang="f511">
                    <a:pos x="f746" y="f747"/>
                  </a:cxn>
                  <a:cxn ang="f511">
                    <a:pos x="f748" y="f749"/>
                  </a:cxn>
                  <a:cxn ang="f511">
                    <a:pos x="f750" y="f751"/>
                  </a:cxn>
                  <a:cxn ang="f511">
                    <a:pos x="f752" y="f753"/>
                  </a:cxn>
                  <a:cxn ang="f511">
                    <a:pos x="f754" y="f755"/>
                  </a:cxn>
                  <a:cxn ang="f511">
                    <a:pos x="f756" y="f757"/>
                  </a:cxn>
                  <a:cxn ang="f511">
                    <a:pos x="f758" y="f759"/>
                  </a:cxn>
                  <a:cxn ang="f511">
                    <a:pos x="f760" y="f761"/>
                  </a:cxn>
                  <a:cxn ang="f511">
                    <a:pos x="f762" y="f763"/>
                  </a:cxn>
                  <a:cxn ang="f511">
                    <a:pos x="f764" y="f765"/>
                  </a:cxn>
                  <a:cxn ang="f511">
                    <a:pos x="f766" y="f767"/>
                  </a:cxn>
                  <a:cxn ang="f511">
                    <a:pos x="f768" y="f769"/>
                  </a:cxn>
                  <a:cxn ang="f511">
                    <a:pos x="f770" y="f771"/>
                  </a:cxn>
                  <a:cxn ang="f511">
                    <a:pos x="f772" y="f773"/>
                  </a:cxn>
                  <a:cxn ang="f511">
                    <a:pos x="f760" y="f774"/>
                  </a:cxn>
                  <a:cxn ang="f511">
                    <a:pos x="f775" y="f776"/>
                  </a:cxn>
                  <a:cxn ang="f511">
                    <a:pos x="f775" y="f777"/>
                  </a:cxn>
                  <a:cxn ang="f511">
                    <a:pos x="f778" y="f779"/>
                  </a:cxn>
                  <a:cxn ang="f511">
                    <a:pos x="f780" y="f761"/>
                  </a:cxn>
                  <a:cxn ang="f511">
                    <a:pos x="f781" y="f782"/>
                  </a:cxn>
                  <a:cxn ang="f511">
                    <a:pos x="f783" y="f761"/>
                  </a:cxn>
                  <a:cxn ang="f511">
                    <a:pos x="f756" y="f784"/>
                  </a:cxn>
                  <a:cxn ang="f511">
                    <a:pos x="f785" y="f786"/>
                  </a:cxn>
                  <a:cxn ang="f511">
                    <a:pos x="f787" y="f788"/>
                  </a:cxn>
                  <a:cxn ang="f511">
                    <a:pos x="f789" y="f790"/>
                  </a:cxn>
                  <a:cxn ang="f511">
                    <a:pos x="f791" y="f792"/>
                  </a:cxn>
                  <a:cxn ang="f511">
                    <a:pos x="f793" y="f794"/>
                  </a:cxn>
                  <a:cxn ang="f511">
                    <a:pos x="f795" y="f796"/>
                  </a:cxn>
                  <a:cxn ang="f511">
                    <a:pos x="f797" y="f798"/>
                  </a:cxn>
                  <a:cxn ang="f511">
                    <a:pos x="f799" y="f800"/>
                  </a:cxn>
                  <a:cxn ang="f511">
                    <a:pos x="f801" y="f802"/>
                  </a:cxn>
                  <a:cxn ang="f511">
                    <a:pos x="f795" y="f803"/>
                  </a:cxn>
                  <a:cxn ang="f511">
                    <a:pos x="f804" y="f805"/>
                  </a:cxn>
                  <a:cxn ang="f511">
                    <a:pos x="f806" y="f807"/>
                  </a:cxn>
                  <a:cxn ang="f511">
                    <a:pos x="f808" y="f809"/>
                  </a:cxn>
                  <a:cxn ang="f511">
                    <a:pos x="f810" y="f811"/>
                  </a:cxn>
                  <a:cxn ang="f511">
                    <a:pos x="f812" y="f813"/>
                  </a:cxn>
                  <a:cxn ang="f511">
                    <a:pos x="f810" y="f814"/>
                  </a:cxn>
                  <a:cxn ang="f511">
                    <a:pos x="f815" y="f816"/>
                  </a:cxn>
                  <a:cxn ang="f511">
                    <a:pos x="f817" y="f818"/>
                  </a:cxn>
                  <a:cxn ang="f511">
                    <a:pos x="f819" y="f820"/>
                  </a:cxn>
                  <a:cxn ang="f511">
                    <a:pos x="f821" y="f822"/>
                  </a:cxn>
                  <a:cxn ang="f511">
                    <a:pos x="f823" y="f824"/>
                  </a:cxn>
                  <a:cxn ang="f511">
                    <a:pos x="f825" y="f826"/>
                  </a:cxn>
                  <a:cxn ang="f511">
                    <a:pos x="f827" y="f828"/>
                  </a:cxn>
                  <a:cxn ang="f511">
                    <a:pos x="f829" y="f830"/>
                  </a:cxn>
                  <a:cxn ang="f511">
                    <a:pos x="f831" y="f832"/>
                  </a:cxn>
                  <a:cxn ang="f511">
                    <a:pos x="f833" y="f834"/>
                  </a:cxn>
                  <a:cxn ang="f511">
                    <a:pos x="f835" y="f836"/>
                  </a:cxn>
                  <a:cxn ang="f511">
                    <a:pos x="f837" y="f838"/>
                  </a:cxn>
                  <a:cxn ang="f511">
                    <a:pos x="f839" y="f838"/>
                  </a:cxn>
                  <a:cxn ang="f511">
                    <a:pos x="f840" y="f841"/>
                  </a:cxn>
                  <a:cxn ang="f511">
                    <a:pos x="f842" y="f841"/>
                  </a:cxn>
                  <a:cxn ang="f511">
                    <a:pos x="f843" y="f737"/>
                  </a:cxn>
                </a:cxnLst>
                <a:rect l="f732" t="f735" r="f733" b="f734"/>
                <a:pathLst>
                  <a:path w="1101" h="642">
                    <a:moveTo>
                      <a:pt x="f9" y="f10"/>
                    </a:moveTo>
                    <a:cubicBezTo>
                      <a:pt x="f11" y="f10"/>
                      <a:pt x="f12" y="f13"/>
                      <a:pt x="f14" y="f10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33" y="f34"/>
                      <a:pt x="f35" y="f36"/>
                      <a:pt x="f37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8" y="f54"/>
                    </a:cubicBezTo>
                    <a:cubicBezTo>
                      <a:pt x="f55" y="f54"/>
                      <a:pt x="f56" y="f54"/>
                      <a:pt x="f57" y="f54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70" y="f71"/>
                      <a:pt x="f72" y="f73"/>
                      <a:pt x="f74" y="f73"/>
                    </a:cubicBezTo>
                    <a:cubicBezTo>
                      <a:pt x="f20" y="f75"/>
                      <a:pt x="f76" y="f77"/>
                      <a:pt x="f78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32" y="f86"/>
                      <a:pt x="f87" y="f88"/>
                      <a:pt x="f87" y="f89"/>
                    </a:cubicBezTo>
                    <a:cubicBezTo>
                      <a:pt x="f90" y="f91"/>
                      <a:pt x="f92" y="f93"/>
                      <a:pt x="f94" y="f95"/>
                    </a:cubicBezTo>
                    <a:cubicBezTo>
                      <a:pt x="f96" y="f97"/>
                      <a:pt x="f98" y="f99"/>
                      <a:pt x="f100" y="f101"/>
                    </a:cubicBezTo>
                    <a:cubicBezTo>
                      <a:pt x="f100" y="f102"/>
                      <a:pt x="f94" y="f103"/>
                      <a:pt x="f92" y="f104"/>
                    </a:cubicBezTo>
                    <a:cubicBezTo>
                      <a:pt x="f92" y="f105"/>
                      <a:pt x="f92" y="f106"/>
                      <a:pt x="f107" y="f108"/>
                    </a:cubicBezTo>
                    <a:cubicBezTo>
                      <a:pt x="f92" y="f109"/>
                      <a:pt x="f107" y="f110"/>
                      <a:pt x="f34" y="f111"/>
                    </a:cubicBezTo>
                    <a:cubicBezTo>
                      <a:pt x="f112" y="f113"/>
                      <a:pt x="f100" y="f114"/>
                      <a:pt x="f115" y="f116"/>
                    </a:cubicBezTo>
                    <a:cubicBezTo>
                      <a:pt x="f117" y="f118"/>
                      <a:pt x="f100" y="f119"/>
                      <a:pt x="f100" y="f120"/>
                    </a:cubicBezTo>
                    <a:cubicBezTo>
                      <a:pt x="f112" y="f121"/>
                      <a:pt x="f94" y="f122"/>
                      <a:pt x="f92" y="f123"/>
                    </a:cubicBezTo>
                    <a:cubicBezTo>
                      <a:pt x="f30" y="f124"/>
                      <a:pt x="f125" y="f126"/>
                      <a:pt x="f72" y="f127"/>
                    </a:cubicBezTo>
                    <a:cubicBezTo>
                      <a:pt x="f128" y="f129"/>
                      <a:pt x="f130" y="f131"/>
                      <a:pt x="f64" y="f132"/>
                    </a:cubicBezTo>
                    <a:cubicBezTo>
                      <a:pt x="f133" y="f134"/>
                      <a:pt x="f58" y="f135"/>
                      <a:pt x="f57" y="f136"/>
                    </a:cubicBezTo>
                    <a:cubicBezTo>
                      <a:pt x="f137" y="f138"/>
                      <a:pt x="f56" y="f139"/>
                      <a:pt x="f56" y="f140"/>
                    </a:cubicBezTo>
                    <a:cubicBezTo>
                      <a:pt x="f141" y="f142"/>
                      <a:pt x="f143" y="f144"/>
                      <a:pt x="f143" y="f145"/>
                    </a:cubicBezTo>
                    <a:cubicBezTo>
                      <a:pt x="f143" y="f145"/>
                      <a:pt x="f146" y="f147"/>
                      <a:pt x="f146" y="f147"/>
                    </a:cubicBezTo>
                    <a:cubicBezTo>
                      <a:pt x="f148" y="f149"/>
                      <a:pt x="f150" y="f151"/>
                      <a:pt x="f152" y="f153"/>
                    </a:cubicBezTo>
                    <a:cubicBezTo>
                      <a:pt x="f49" y="f154"/>
                      <a:pt x="f155" y="f156"/>
                      <a:pt x="f157" y="f158"/>
                    </a:cubicBezTo>
                    <a:cubicBezTo>
                      <a:pt x="f159" y="f160"/>
                      <a:pt x="f39" y="f161"/>
                      <a:pt x="f162" y="f163"/>
                    </a:cubicBezTo>
                    <a:cubicBezTo>
                      <a:pt x="f164" y="f165"/>
                      <a:pt x="f166" y="f167"/>
                      <a:pt x="f168" y="f169"/>
                    </a:cubicBezTo>
                    <a:cubicBezTo>
                      <a:pt x="f170" y="f169"/>
                      <a:pt x="f171" y="f169"/>
                      <a:pt x="f172" y="f169"/>
                    </a:cubicBezTo>
                    <a:cubicBezTo>
                      <a:pt x="f173" y="f169"/>
                      <a:pt x="f174" y="f169"/>
                      <a:pt x="f43" y="f6"/>
                    </a:cubicBezTo>
                    <a:cubicBezTo>
                      <a:pt x="f45" y="f169"/>
                      <a:pt x="f175" y="f176"/>
                      <a:pt x="f177" y="f178"/>
                    </a:cubicBezTo>
                    <a:cubicBezTo>
                      <a:pt x="f51" y="f179"/>
                      <a:pt x="f180" y="f181"/>
                      <a:pt x="f55" y="f182"/>
                    </a:cubicBezTo>
                    <a:cubicBezTo>
                      <a:pt x="f137" y="f183"/>
                      <a:pt x="f184" y="f185"/>
                      <a:pt x="f186" y="f187"/>
                    </a:cubicBezTo>
                    <a:cubicBezTo>
                      <a:pt x="f133" y="f188"/>
                      <a:pt x="f189" y="f190"/>
                      <a:pt x="f64" y="f191"/>
                    </a:cubicBezTo>
                    <a:cubicBezTo>
                      <a:pt x="f192" y="f193"/>
                      <a:pt x="f194" y="f195"/>
                      <a:pt x="f194" y="f196"/>
                    </a:cubicBezTo>
                    <a:cubicBezTo>
                      <a:pt x="f197" y="f198"/>
                      <a:pt x="f199" y="f200"/>
                      <a:pt x="f199" y="f201"/>
                    </a:cubicBezTo>
                    <a:cubicBezTo>
                      <a:pt x="f199" y="f202"/>
                      <a:pt x="f199" y="f203"/>
                      <a:pt x="f199" y="f204"/>
                    </a:cubicBezTo>
                    <a:cubicBezTo>
                      <a:pt x="f199" y="f205"/>
                      <a:pt x="f199" y="f160"/>
                      <a:pt x="f199" y="f206"/>
                    </a:cubicBezTo>
                    <a:cubicBezTo>
                      <a:pt x="f207" y="f208"/>
                      <a:pt x="f209" y="f156"/>
                      <a:pt x="f210" y="f151"/>
                    </a:cubicBezTo>
                    <a:cubicBezTo>
                      <a:pt x="f210" y="f151"/>
                      <a:pt x="f210" y="f149"/>
                      <a:pt x="f210" y="f149"/>
                    </a:cubicBezTo>
                    <a:cubicBezTo>
                      <a:pt x="f211" y="f212"/>
                      <a:pt x="f125" y="f144"/>
                      <a:pt x="f20" y="f213"/>
                    </a:cubicBezTo>
                    <a:cubicBezTo>
                      <a:pt x="f214" y="f142"/>
                      <a:pt x="f30" y="f136"/>
                      <a:pt x="f30" y="f132"/>
                    </a:cubicBezTo>
                    <a:cubicBezTo>
                      <a:pt x="f82" y="f132"/>
                      <a:pt x="f215" y="f216"/>
                      <a:pt x="f32" y="f217"/>
                    </a:cubicBezTo>
                    <a:cubicBezTo>
                      <a:pt x="f32" y="f217"/>
                      <a:pt x="f32" y="f217"/>
                      <a:pt x="f32" y="f217"/>
                    </a:cubicBezTo>
                    <a:cubicBezTo>
                      <a:pt x="f218" y="f216"/>
                      <a:pt x="f107" y="f132"/>
                      <a:pt x="f112" y="f132"/>
                    </a:cubicBezTo>
                    <a:cubicBezTo>
                      <a:pt x="f98" y="f132"/>
                      <a:pt x="f98" y="f132"/>
                      <a:pt x="f98" y="f132"/>
                    </a:cubicBezTo>
                    <a:cubicBezTo>
                      <a:pt x="f117" y="f132"/>
                      <a:pt x="f219" y="f132"/>
                      <a:pt x="f220" y="f216"/>
                    </a:cubicBezTo>
                    <a:cubicBezTo>
                      <a:pt x="f220" y="f134"/>
                      <a:pt x="f219" y="f221"/>
                      <a:pt x="f115" y="f135"/>
                    </a:cubicBezTo>
                    <a:cubicBezTo>
                      <a:pt x="f115" y="f135"/>
                      <a:pt x="f115" y="f135"/>
                      <a:pt x="f115" y="f222"/>
                    </a:cubicBezTo>
                    <a:cubicBezTo>
                      <a:pt x="f223" y="f224"/>
                      <a:pt x="f38" y="f225"/>
                      <a:pt x="f223" y="f151"/>
                    </a:cubicBezTo>
                    <a:cubicBezTo>
                      <a:pt x="f36" y="f161"/>
                      <a:pt x="f36" y="f226"/>
                      <a:pt x="f227" y="f228"/>
                    </a:cubicBezTo>
                    <a:cubicBezTo>
                      <a:pt x="f52" y="f228"/>
                      <a:pt x="f229" y="f228"/>
                      <a:pt x="f230" y="f231"/>
                    </a:cubicBezTo>
                    <a:cubicBezTo>
                      <a:pt x="f232" y="f233"/>
                      <a:pt x="f234" y="f179"/>
                      <a:pt x="f235" y="f236"/>
                    </a:cubicBezTo>
                    <a:cubicBezTo>
                      <a:pt x="f237" y="f179"/>
                      <a:pt x="f238" y="f233"/>
                      <a:pt x="f239" y="f240"/>
                    </a:cubicBezTo>
                    <a:cubicBezTo>
                      <a:pt x="f241" y="f240"/>
                      <a:pt x="f242" y="f240"/>
                      <a:pt x="f243" y="f240"/>
                    </a:cubicBezTo>
                    <a:cubicBezTo>
                      <a:pt x="f244" y="f179"/>
                      <a:pt x="f245" y="f246"/>
                      <a:pt x="f247" y="f248"/>
                    </a:cubicBezTo>
                    <a:cubicBezTo>
                      <a:pt x="f249" y="f181"/>
                      <a:pt x="f250" y="f251"/>
                      <a:pt x="f252" y="f253"/>
                    </a:cubicBezTo>
                    <a:cubicBezTo>
                      <a:pt x="f254" y="f183"/>
                      <a:pt x="f255" y="f256"/>
                      <a:pt x="f257" y="f195"/>
                    </a:cubicBezTo>
                    <a:cubicBezTo>
                      <a:pt x="f257" y="f195"/>
                      <a:pt x="f257" y="f195"/>
                      <a:pt x="f257" y="f195"/>
                    </a:cubicBezTo>
                    <a:cubicBezTo>
                      <a:pt x="f258" y="f259"/>
                      <a:pt x="f260" y="f261"/>
                      <a:pt x="f262" y="f204"/>
                    </a:cubicBezTo>
                    <a:cubicBezTo>
                      <a:pt x="f97" y="f208"/>
                      <a:pt x="f262" y="f154"/>
                      <a:pt x="f241" y="f147"/>
                    </a:cubicBezTo>
                    <a:cubicBezTo>
                      <a:pt x="f241" y="f212"/>
                      <a:pt x="f263" y="f144"/>
                      <a:pt x="f263" y="f213"/>
                    </a:cubicBezTo>
                    <a:cubicBezTo>
                      <a:pt x="f264" y="f265"/>
                      <a:pt x="f266" y="f267"/>
                      <a:pt x="f266" y="f268"/>
                    </a:cubicBezTo>
                    <a:cubicBezTo>
                      <a:pt x="f269" y="f270"/>
                      <a:pt x="f271" y="f272"/>
                      <a:pt x="f271" y="f129"/>
                    </a:cubicBezTo>
                    <a:cubicBezTo>
                      <a:pt x="f273" y="f274"/>
                      <a:pt x="f273" y="f275"/>
                      <a:pt x="f273" y="f276"/>
                    </a:cubicBezTo>
                    <a:cubicBezTo>
                      <a:pt x="f273" y="f276"/>
                      <a:pt x="f273" y="f277"/>
                      <a:pt x="f273" y="f278"/>
                    </a:cubicBezTo>
                    <a:cubicBezTo>
                      <a:pt x="f271" y="f278"/>
                      <a:pt x="f271" y="f279"/>
                      <a:pt x="f271" y="f280"/>
                    </a:cubicBezTo>
                    <a:cubicBezTo>
                      <a:pt x="f271" y="f281"/>
                      <a:pt x="f262" y="f282"/>
                      <a:pt x="f262" y="f283"/>
                    </a:cubicBezTo>
                    <a:cubicBezTo>
                      <a:pt x="f271" y="f281"/>
                      <a:pt x="f97" y="f284"/>
                      <a:pt x="f285" y="f286"/>
                    </a:cubicBezTo>
                    <a:cubicBezTo>
                      <a:pt x="f287" y="f288"/>
                      <a:pt x="f257" y="f289"/>
                      <a:pt x="f290" y="f291"/>
                    </a:cubicBezTo>
                    <a:cubicBezTo>
                      <a:pt x="f97" y="f292"/>
                      <a:pt x="f285" y="f293"/>
                      <a:pt x="f285" y="f294"/>
                    </a:cubicBezTo>
                    <a:cubicBezTo>
                      <a:pt x="f295" y="f296"/>
                      <a:pt x="f255" y="f113"/>
                      <a:pt x="f287" y="f297"/>
                    </a:cubicBezTo>
                    <a:cubicBezTo>
                      <a:pt x="f257" y="f104"/>
                      <a:pt x="f298" y="f299"/>
                      <a:pt x="f285" y="f300"/>
                    </a:cubicBezTo>
                    <a:cubicBezTo>
                      <a:pt x="f301" y="f302"/>
                      <a:pt x="f301" y="f303"/>
                      <a:pt x="f298" y="f304"/>
                    </a:cubicBezTo>
                    <a:cubicBezTo>
                      <a:pt x="f257" y="f305"/>
                      <a:pt x="f287" y="f306"/>
                      <a:pt x="f307" y="f308"/>
                    </a:cubicBezTo>
                    <a:cubicBezTo>
                      <a:pt x="f307" y="f2"/>
                      <a:pt x="f273" y="f258"/>
                      <a:pt x="f97" y="f309"/>
                    </a:cubicBezTo>
                    <a:cubicBezTo>
                      <a:pt x="f285" y="f310"/>
                      <a:pt x="f301" y="f237"/>
                      <a:pt x="f298" y="f311"/>
                    </a:cubicBezTo>
                    <a:cubicBezTo>
                      <a:pt x="f298" y="f312"/>
                      <a:pt x="f298" y="f313"/>
                      <a:pt x="f301" y="f93"/>
                    </a:cubicBezTo>
                    <a:cubicBezTo>
                      <a:pt x="f290" y="f89"/>
                      <a:pt x="f262" y="f314"/>
                      <a:pt x="f298" y="f315"/>
                    </a:cubicBezTo>
                    <a:cubicBezTo>
                      <a:pt x="f273" y="f316"/>
                      <a:pt x="f273" y="f317"/>
                      <a:pt x="f97" y="f318"/>
                    </a:cubicBezTo>
                    <a:cubicBezTo>
                      <a:pt x="f307" y="f65"/>
                      <a:pt x="f258" y="f61"/>
                      <a:pt x="f258" y="f319"/>
                    </a:cubicBezTo>
                    <a:cubicBezTo>
                      <a:pt x="f320" y="f321"/>
                      <a:pt x="f250" y="f322"/>
                      <a:pt x="f323" y="f48"/>
                    </a:cubicBezTo>
                    <a:cubicBezTo>
                      <a:pt x="f247" y="f324"/>
                      <a:pt x="f245" y="f325"/>
                      <a:pt x="f326" y="f325"/>
                    </a:cubicBezTo>
                    <a:cubicBezTo>
                      <a:pt x="f2" y="f325"/>
                      <a:pt x="f327" y="f46"/>
                      <a:pt x="f328" y="f329"/>
                    </a:cubicBezTo>
                    <a:cubicBezTo>
                      <a:pt x="f328" y="f329"/>
                      <a:pt x="f328" y="f329"/>
                      <a:pt x="f328" y="f329"/>
                    </a:cubicBezTo>
                    <a:cubicBezTo>
                      <a:pt x="f330" y="f329"/>
                      <a:pt x="f331" y="f115"/>
                      <a:pt x="f331" y="f218"/>
                    </a:cubicBezTo>
                    <a:cubicBezTo>
                      <a:pt x="f332" y="f92"/>
                      <a:pt x="f333" y="f94"/>
                      <a:pt x="f334" y="f94"/>
                    </a:cubicBezTo>
                    <a:cubicBezTo>
                      <a:pt x="f335" y="f94"/>
                      <a:pt x="f336" y="f92"/>
                      <a:pt x="f337" y="f32"/>
                    </a:cubicBezTo>
                    <a:cubicBezTo>
                      <a:pt x="f338" y="f87"/>
                      <a:pt x="f339" y="f90"/>
                      <a:pt x="f105" y="f92"/>
                    </a:cubicBezTo>
                    <a:cubicBezTo>
                      <a:pt x="f340" y="f107"/>
                      <a:pt x="f341" y="f107"/>
                      <a:pt x="f111" y="f94"/>
                    </a:cubicBezTo>
                    <a:cubicBezTo>
                      <a:pt x="f342" y="f94"/>
                      <a:pt x="f343" y="f94"/>
                      <a:pt x="f344" y="f94"/>
                    </a:cubicBezTo>
                    <a:cubicBezTo>
                      <a:pt x="f345" y="f34"/>
                      <a:pt x="f346" y="f112"/>
                      <a:pt x="f347" y="f98"/>
                    </a:cubicBezTo>
                    <a:cubicBezTo>
                      <a:pt x="f348" y="f112"/>
                      <a:pt x="f349" y="f112"/>
                      <a:pt x="f350" y="f34"/>
                    </a:cubicBezTo>
                    <a:cubicBezTo>
                      <a:pt x="f351" y="f87"/>
                      <a:pt x="f280" y="f352"/>
                      <a:pt x="f268" y="f352"/>
                    </a:cubicBezTo>
                    <a:cubicBezTo>
                      <a:pt x="f353" y="f352"/>
                      <a:pt x="f354" y="f355"/>
                      <a:pt x="f356" y="f355"/>
                    </a:cubicBezTo>
                    <a:cubicBezTo>
                      <a:pt x="f357" y="f28"/>
                      <a:pt x="f201" y="f28"/>
                      <a:pt x="f358" y="f28"/>
                    </a:cubicBezTo>
                    <a:cubicBezTo>
                      <a:pt x="f163" y="f214"/>
                      <a:pt x="f190" y="f359"/>
                      <a:pt x="f360" y="f26"/>
                    </a:cubicBezTo>
                    <a:cubicBezTo>
                      <a:pt x="f361" y="f362"/>
                      <a:pt x="f363" y="f22"/>
                      <a:pt x="f236" y="f20"/>
                    </a:cubicBezTo>
                    <a:cubicBezTo>
                      <a:pt x="f179" y="f20"/>
                      <a:pt x="f364" y="f20"/>
                      <a:pt x="f240" y="f20"/>
                    </a:cubicBezTo>
                    <a:cubicBezTo>
                      <a:pt x="f6" y="f365"/>
                      <a:pt x="f366" y="f189"/>
                      <a:pt x="f181" y="f64"/>
                    </a:cubicBezTo>
                    <a:cubicBezTo>
                      <a:pt x="f190" y="f192"/>
                      <a:pt x="f367" y="f368"/>
                      <a:pt x="f357" y="f369"/>
                    </a:cubicBezTo>
                    <a:cubicBezTo>
                      <a:pt x="f206" y="f194"/>
                      <a:pt x="f370" y="f189"/>
                      <a:pt x="f154" y="f62"/>
                    </a:cubicBezTo>
                    <a:cubicBezTo>
                      <a:pt x="f371" y="f184"/>
                      <a:pt x="f123" y="f58"/>
                      <a:pt x="f108" y="f184"/>
                    </a:cubicBezTo>
                    <a:cubicBezTo>
                      <a:pt x="f102" y="f137"/>
                      <a:pt x="f242" y="f137"/>
                      <a:pt x="f372" y="f373"/>
                    </a:cubicBezTo>
                    <a:cubicBezTo>
                      <a:pt x="f229" y="f55"/>
                      <a:pt x="f84" y="f55"/>
                      <a:pt x="f58" y="f373"/>
                    </a:cubicBezTo>
                    <a:cubicBezTo>
                      <a:pt x="f374" y="f373"/>
                      <a:pt x="f375" y="f56"/>
                      <a:pt x="f376" y="f373"/>
                    </a:cubicBezTo>
                    <a:cubicBezTo>
                      <a:pt x="f27" y="f55"/>
                      <a:pt x="f377" y="f378"/>
                      <a:pt x="f379" y="f378"/>
                    </a:cubicBezTo>
                    <a:cubicBezTo>
                      <a:pt x="f380" y="f378"/>
                      <a:pt x="f381" y="f373"/>
                      <a:pt x="f382" y="f57"/>
                    </a:cubicBezTo>
                    <a:cubicBezTo>
                      <a:pt x="f383" y="f55"/>
                      <a:pt x="f384" y="f8"/>
                      <a:pt x="f385" y="f55"/>
                    </a:cubicBezTo>
                    <a:cubicBezTo>
                      <a:pt x="f386" y="f55"/>
                      <a:pt x="f387" y="f56"/>
                      <a:pt x="f388" y="f57"/>
                    </a:cubicBezTo>
                    <a:cubicBezTo>
                      <a:pt x="f389" y="f55"/>
                      <a:pt x="f390" y="f137"/>
                      <a:pt x="f9" y="f137"/>
                    </a:cubicBezTo>
                    <a:cubicBezTo>
                      <a:pt x="f7" y="f137"/>
                      <a:pt x="f7" y="f10"/>
                      <a:pt x="f9" y="f1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723605">
                      <a:alpha val="0"/>
                    </a:srgbClr>
                  </a:gs>
                  <a:gs pos="5000">
                    <a:srgbClr val="954719">
                      <a:alpha val="0"/>
                    </a:srgbClr>
                  </a:gs>
                  <a:gs pos="11000">
                    <a:srgbClr val="C96137"/>
                  </a:gs>
                </a:gsLst>
                <a:lin ang="16200000" scaled="1"/>
                <a:tileRect/>
              </a:gradFill>
              <a:ln>
                <a:noFill/>
                <a:prstDash val="solid"/>
              </a:ln>
              <a:effectLst/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" name="Freeform 45"/>
              <p:cNvSpPr/>
              <p:nvPr/>
            </p:nvSpPr>
            <p:spPr>
              <a:xfrm>
                <a:off x="4545016" y="635287"/>
                <a:ext cx="3971925" cy="1655758"/>
              </a:xfrm>
              <a:custGeom>
                <a:avLst/>
                <a:gdLst>
                  <a:gd name="f0" fmla="val 10800000"/>
                  <a:gd name="f1" fmla="val 5400000"/>
                  <a:gd name="f2" fmla="val 360"/>
                  <a:gd name="f3" fmla="val 180"/>
                  <a:gd name="f4" fmla="val w"/>
                  <a:gd name="f5" fmla="val h"/>
                  <a:gd name="f6" fmla="val 0"/>
                  <a:gd name="f7" fmla="val 2167"/>
                  <a:gd name="f8" fmla="val 903"/>
                  <a:gd name="f9" fmla="val 936"/>
                  <a:gd name="f10" fmla="val 15"/>
                  <a:gd name="f11" fmla="val 882"/>
                  <a:gd name="f12" fmla="val 4"/>
                  <a:gd name="f13" fmla="val 846"/>
                  <a:gd name="f14" fmla="val 793"/>
                  <a:gd name="f15" fmla="val 20"/>
                  <a:gd name="f16" fmla="val 768"/>
                  <a:gd name="f17" fmla="val 29"/>
                  <a:gd name="f18" fmla="val 747"/>
                  <a:gd name="f19" fmla="val 25"/>
                  <a:gd name="f20" fmla="val 719"/>
                  <a:gd name="f21" fmla="val 31"/>
                  <a:gd name="f22" fmla="val 700"/>
                  <a:gd name="f23" fmla="val 35"/>
                  <a:gd name="f24" fmla="val 675"/>
                  <a:gd name="f25" fmla="val 50"/>
                  <a:gd name="f26" fmla="val 656"/>
                  <a:gd name="f27" fmla="val 55"/>
                  <a:gd name="f28" fmla="val 589"/>
                  <a:gd name="f29" fmla="val 72"/>
                  <a:gd name="f30" fmla="val 392"/>
                  <a:gd name="f31" fmla="val 57"/>
                  <a:gd name="f32" fmla="val 395"/>
                  <a:gd name="f33" fmla="val 170"/>
                  <a:gd name="f34" fmla="val 172"/>
                  <a:gd name="f35" fmla="val 346"/>
                  <a:gd name="f36" fmla="val 179"/>
                  <a:gd name="f37" fmla="val 319"/>
                  <a:gd name="f38" fmla="val 194"/>
                  <a:gd name="f39" fmla="val 303"/>
                  <a:gd name="f40" fmla="val 203"/>
                  <a:gd name="f41" fmla="val 250"/>
                  <a:gd name="f42" fmla="val 215"/>
                  <a:gd name="f43" fmla="val 251"/>
                  <a:gd name="f44" fmla="val 242"/>
                  <a:gd name="f45" fmla="val 190"/>
                  <a:gd name="f46" fmla="val 272"/>
                  <a:gd name="f47" fmla="val 137"/>
                  <a:gd name="f48" fmla="val 258"/>
                  <a:gd name="f49" fmla="val 100"/>
                  <a:gd name="f50" fmla="val 327"/>
                  <a:gd name="f51" fmla="val 66"/>
                  <a:gd name="f52" fmla="val 388"/>
                  <a:gd name="f53" fmla="val 71"/>
                  <a:gd name="f54" fmla="val 446"/>
                  <a:gd name="f55" fmla="val 67"/>
                  <a:gd name="f56" fmla="val 518"/>
                  <a:gd name="f57" fmla="val 531"/>
                  <a:gd name="f58" fmla="val 584"/>
                  <a:gd name="f59" fmla="val 8"/>
                  <a:gd name="f60" fmla="val 623"/>
                  <a:gd name="f61" fmla="val 17"/>
                  <a:gd name="f62" fmla="val 672"/>
                  <a:gd name="f63" fmla="val 74"/>
                  <a:gd name="f64" fmla="val 685"/>
                  <a:gd name="f65" fmla="val 115"/>
                  <a:gd name="f66" fmla="val 691"/>
                  <a:gd name="f67" fmla="val 113"/>
                  <a:gd name="f68" fmla="val 718"/>
                  <a:gd name="f69" fmla="val 141"/>
                  <a:gd name="f70" fmla="val 740"/>
                  <a:gd name="f71" fmla="val 160"/>
                  <a:gd name="f72" fmla="val 755"/>
                  <a:gd name="f73" fmla="val 177"/>
                  <a:gd name="f74" fmla="val 769"/>
                  <a:gd name="f75" fmla="val 201"/>
                  <a:gd name="f76" fmla="val 786"/>
                  <a:gd name="f77" fmla="val 223"/>
                  <a:gd name="f78" fmla="val 800"/>
                  <a:gd name="f79" fmla="val 243"/>
                  <a:gd name="f80" fmla="val 813"/>
                  <a:gd name="f81" fmla="val 274"/>
                  <a:gd name="f82" fmla="val 824"/>
                  <a:gd name="f83" fmla="val 299"/>
                  <a:gd name="f84" fmla="val 827"/>
                  <a:gd name="f85" fmla="val 336"/>
                  <a:gd name="f86" fmla="val 831"/>
                  <a:gd name="f87" fmla="val 350"/>
                  <a:gd name="f88" fmla="val 834"/>
                  <a:gd name="f89" fmla="val 382"/>
                  <a:gd name="f90" fmla="val 852"/>
                  <a:gd name="f91" fmla="val 439"/>
                  <a:gd name="f92" fmla="val 883"/>
                  <a:gd name="f93" fmla="val 473"/>
                  <a:gd name="f94" fmla="val 781"/>
                  <a:gd name="f95" fmla="val 538"/>
                  <a:gd name="f96" fmla="val 785"/>
                  <a:gd name="f97" fmla="val 578"/>
                  <a:gd name="f98" fmla="val 787"/>
                  <a:gd name="f99" fmla="val 599"/>
                  <a:gd name="f100" fmla="val 790"/>
                  <a:gd name="f101" fmla="val 634"/>
                  <a:gd name="f102" fmla="val 801"/>
                  <a:gd name="f103" fmla="val 679"/>
                  <a:gd name="f104" fmla="val 815"/>
                  <a:gd name="f105" fmla="val 794"/>
                  <a:gd name="f106" fmla="val 709"/>
                  <a:gd name="f107" fmla="val 722"/>
                  <a:gd name="f108" fmla="val 744"/>
                  <a:gd name="f109" fmla="val 788"/>
                  <a:gd name="f110" fmla="val 757"/>
                  <a:gd name="f111" fmla="val 792"/>
                  <a:gd name="f112" fmla="val 809"/>
                  <a:gd name="f113" fmla="val 797"/>
                  <a:gd name="f114" fmla="val 839"/>
                  <a:gd name="f115" fmla="val 805"/>
                  <a:gd name="f116" fmla="val 870"/>
                  <a:gd name="f117" fmla="val 900"/>
                  <a:gd name="f118" fmla="val 816"/>
                  <a:gd name="f119" fmla="val 950"/>
                  <a:gd name="f120" fmla="val 840"/>
                  <a:gd name="f121" fmla="val 1000"/>
                  <a:gd name="f122" fmla="val 823"/>
                  <a:gd name="f123" fmla="val 1053"/>
                  <a:gd name="f124" fmla="val 828"/>
                  <a:gd name="f125" fmla="val 1091"/>
                  <a:gd name="f126" fmla="val 1147"/>
                  <a:gd name="f127" fmla="val 841"/>
                  <a:gd name="f128" fmla="val 1178"/>
                  <a:gd name="f129" fmla="val 1210"/>
                  <a:gd name="f130" fmla="val 807"/>
                  <a:gd name="f131" fmla="val 1209"/>
                  <a:gd name="f132" fmla="val 845"/>
                  <a:gd name="f133" fmla="val 1246"/>
                  <a:gd name="f134" fmla="val 1314"/>
                  <a:gd name="f135" fmla="val 1362"/>
                  <a:gd name="f136" fmla="val 817"/>
                  <a:gd name="f137" fmla="val 1430"/>
                  <a:gd name="f138" fmla="val 1466"/>
                  <a:gd name="f139" fmla="val 1492"/>
                  <a:gd name="f140" fmla="val 819"/>
                  <a:gd name="f141" fmla="val 1519"/>
                  <a:gd name="f142" fmla="val 802"/>
                  <a:gd name="f143" fmla="val 1533"/>
                  <a:gd name="f144" fmla="val 1528"/>
                  <a:gd name="f145" fmla="val 783"/>
                  <a:gd name="f146" fmla="val 1546"/>
                  <a:gd name="f147" fmla="val 777"/>
                  <a:gd name="f148" fmla="val 1560"/>
                  <a:gd name="f149" fmla="val 771"/>
                  <a:gd name="f150" fmla="val 1586"/>
                  <a:gd name="f151" fmla="val 1602"/>
                  <a:gd name="f152" fmla="val 1671"/>
                  <a:gd name="f153" fmla="val 1760"/>
                  <a:gd name="f154" fmla="val 1824"/>
                  <a:gd name="f155" fmla="val 884"/>
                  <a:gd name="f156" fmla="val 1853"/>
                  <a:gd name="f157" fmla="val 875"/>
                  <a:gd name="f158" fmla="val 1874"/>
                  <a:gd name="f159" fmla="val 854"/>
                  <a:gd name="f160" fmla="val 1900"/>
                  <a:gd name="f161" fmla="val 843"/>
                  <a:gd name="f162" fmla="val 1914"/>
                  <a:gd name="f163" fmla="val 838"/>
                  <a:gd name="f164" fmla="val 1935"/>
                  <a:gd name="f165" fmla="val 1948"/>
                  <a:gd name="f166" fmla="val 1973"/>
                  <a:gd name="f167" fmla="val 826"/>
                  <a:gd name="f168" fmla="val 1956"/>
                  <a:gd name="f169" fmla="val 825"/>
                  <a:gd name="f170" fmla="val 1971"/>
                  <a:gd name="f171" fmla="val 1985"/>
                  <a:gd name="f172" fmla="val 2012"/>
                  <a:gd name="f173" fmla="val 766"/>
                  <a:gd name="f174" fmla="val 2029"/>
                  <a:gd name="f175" fmla="val 752"/>
                  <a:gd name="f176" fmla="val 2050"/>
                  <a:gd name="f177" fmla="val 733"/>
                  <a:gd name="f178" fmla="val 2063"/>
                  <a:gd name="f179" fmla="val 712"/>
                  <a:gd name="f180" fmla="val 2083"/>
                  <a:gd name="f181" fmla="val 694"/>
                  <a:gd name="f182" fmla="val 2132"/>
                  <a:gd name="f183" fmla="val 647"/>
                  <a:gd name="f184" fmla="val 609"/>
                  <a:gd name="f185" fmla="val 2144"/>
                  <a:gd name="f186" fmla="val 535"/>
                  <a:gd name="f187" fmla="val 2140"/>
                  <a:gd name="f188" fmla="val 524"/>
                  <a:gd name="f189" fmla="val 2127"/>
                  <a:gd name="f190" fmla="val 517"/>
                  <a:gd name="f191" fmla="val 2123"/>
                  <a:gd name="f192" fmla="val 507"/>
                  <a:gd name="f193" fmla="val 2118"/>
                  <a:gd name="f194" fmla="val 490"/>
                  <a:gd name="f195" fmla="val 468"/>
                  <a:gd name="f196" fmla="val 2124"/>
                  <a:gd name="f197" fmla="val 451"/>
                  <a:gd name="f198" fmla="val 419"/>
                  <a:gd name="f199" fmla="val 2104"/>
                  <a:gd name="f200" fmla="val 407"/>
                  <a:gd name="f201" fmla="val 2085"/>
                  <a:gd name="f202" fmla="val 2069"/>
                  <a:gd name="f203" fmla="val 361"/>
                  <a:gd name="f204" fmla="val 2061"/>
                  <a:gd name="f205" fmla="val 342"/>
                  <a:gd name="f206" fmla="val 2047"/>
                  <a:gd name="f207" fmla="val 320"/>
                  <a:gd name="f208" fmla="val 2027"/>
                  <a:gd name="f209" fmla="val 290"/>
                  <a:gd name="f210" fmla="val 2005"/>
                  <a:gd name="f211" fmla="val 295"/>
                  <a:gd name="f212" fmla="val 1977"/>
                  <a:gd name="f213" fmla="val 278"/>
                  <a:gd name="f214" fmla="val 1950"/>
                  <a:gd name="f215" fmla="val 261"/>
                  <a:gd name="f216" fmla="val 1933"/>
                  <a:gd name="f217" fmla="val 231"/>
                  <a:gd name="f218" fmla="val 1904"/>
                  <a:gd name="f219" fmla="val 198"/>
                  <a:gd name="f220" fmla="val 1838"/>
                  <a:gd name="f221" fmla="val 208"/>
                  <a:gd name="f222" fmla="val 1808"/>
                  <a:gd name="f223" fmla="val 199"/>
                  <a:gd name="f224" fmla="val 1783"/>
                  <a:gd name="f225" fmla="val 191"/>
                  <a:gd name="f226" fmla="val 1762"/>
                  <a:gd name="f227" fmla="val 1736"/>
                  <a:gd name="f228" fmla="val 167"/>
                  <a:gd name="f229" fmla="val 1702"/>
                  <a:gd name="f230" fmla="val 159"/>
                  <a:gd name="f231" fmla="val 1669"/>
                  <a:gd name="f232" fmla="val 168"/>
                  <a:gd name="f233" fmla="val 1639"/>
                  <a:gd name="f234" fmla="val 152"/>
                  <a:gd name="f235" fmla="val 1624"/>
                  <a:gd name="f236" fmla="val 144"/>
                  <a:gd name="f237" fmla="val 1616"/>
                  <a:gd name="f238" fmla="val 129"/>
                  <a:gd name="f239" fmla="val 1600"/>
                  <a:gd name="f240" fmla="val 122"/>
                  <a:gd name="f241" fmla="val 1582"/>
                  <a:gd name="f242" fmla="val 114"/>
                  <a:gd name="f243" fmla="val 1564"/>
                  <a:gd name="f244" fmla="val 121"/>
                  <a:gd name="f245" fmla="val 1548"/>
                  <a:gd name="f246" fmla="val 1524"/>
                  <a:gd name="f247" fmla="val 106"/>
                  <a:gd name="f248" fmla="val 1502"/>
                  <a:gd name="f249" fmla="val 84"/>
                  <a:gd name="f250" fmla="val 1477"/>
                  <a:gd name="f251" fmla="val 1445"/>
                  <a:gd name="f252" fmla="val 60"/>
                  <a:gd name="f253" fmla="val 1426"/>
                  <a:gd name="f254" fmla="val 49"/>
                  <a:gd name="f255" fmla="val 1391"/>
                  <a:gd name="f256" fmla="val 54"/>
                  <a:gd name="f257" fmla="val 1328"/>
                  <a:gd name="f258" fmla="val 1296"/>
                  <a:gd name="f259" fmla="val 63"/>
                  <a:gd name="f260" fmla="val 1260"/>
                  <a:gd name="f261" fmla="val 1252"/>
                  <a:gd name="f262" fmla="val 38"/>
                  <a:gd name="f263" fmla="val 1211"/>
                  <a:gd name="f264" fmla="val 46"/>
                  <a:gd name="f265" fmla="val 1173"/>
                  <a:gd name="f266" fmla="val 53"/>
                  <a:gd name="f267" fmla="val 1158"/>
                  <a:gd name="f268" fmla="val 1121"/>
                  <a:gd name="f269" fmla="val 1093"/>
                  <a:gd name="f270" fmla="val 30"/>
                  <a:gd name="f271" fmla="val 1058"/>
                  <a:gd name="f272" fmla="val 1028"/>
                  <a:gd name="f273" fmla="val 19"/>
                  <a:gd name="f274" fmla="val 22"/>
                  <a:gd name="f275" fmla="val 962"/>
                  <a:gd name="f276" fmla="val 47"/>
                  <a:gd name="f277" fmla="val 940"/>
                  <a:gd name="f278" fmla="+- 0 0 -90"/>
                  <a:gd name="f279" fmla="*/ f4 1 2167"/>
                  <a:gd name="f280" fmla="*/ f5 1 903"/>
                  <a:gd name="f281" fmla="val f6"/>
                  <a:gd name="f282" fmla="val f7"/>
                  <a:gd name="f283" fmla="val f8"/>
                  <a:gd name="f284" fmla="*/ f278 f0 1"/>
                  <a:gd name="f285" fmla="+- f283 0 f281"/>
                  <a:gd name="f286" fmla="+- f282 0 f281"/>
                  <a:gd name="f287" fmla="*/ f284 1 f3"/>
                  <a:gd name="f288" fmla="*/ f286 1 2167"/>
                  <a:gd name="f289" fmla="*/ f285 1 903"/>
                  <a:gd name="f290" fmla="*/ 936 f286 1"/>
                  <a:gd name="f291" fmla="*/ 15 f285 1"/>
                  <a:gd name="f292" fmla="*/ 793 f286 1"/>
                  <a:gd name="f293" fmla="*/ 20 f285 1"/>
                  <a:gd name="f294" fmla="*/ 719 f286 1"/>
                  <a:gd name="f295" fmla="*/ 31 f285 1"/>
                  <a:gd name="f296" fmla="*/ 656 f286 1"/>
                  <a:gd name="f297" fmla="*/ 55 f285 1"/>
                  <a:gd name="f298" fmla="*/ 395 f286 1"/>
                  <a:gd name="f299" fmla="*/ 170 f285 1"/>
                  <a:gd name="f300" fmla="*/ 319 f286 1"/>
                  <a:gd name="f301" fmla="*/ 194 f285 1"/>
                  <a:gd name="f302" fmla="*/ 251 f286 1"/>
                  <a:gd name="f303" fmla="*/ 242 f285 1"/>
                  <a:gd name="f304" fmla="*/ 100 f286 1"/>
                  <a:gd name="f305" fmla="*/ 327 f285 1"/>
                  <a:gd name="f306" fmla="*/ 67 f286 1"/>
                  <a:gd name="f307" fmla="*/ 518 f285 1"/>
                  <a:gd name="f308" fmla="*/ 8 f286 1"/>
                  <a:gd name="f309" fmla="*/ 623 f285 1"/>
                  <a:gd name="f310" fmla="*/ 115 f286 1"/>
                  <a:gd name="f311" fmla="*/ 691 f285 1"/>
                  <a:gd name="f312" fmla="*/ 160 f286 1"/>
                  <a:gd name="f313" fmla="*/ 755 f285 1"/>
                  <a:gd name="f314" fmla="*/ 223 f286 1"/>
                  <a:gd name="f315" fmla="*/ 800 f285 1"/>
                  <a:gd name="f316" fmla="*/ 299 f286 1"/>
                  <a:gd name="f317" fmla="*/ 827 f285 1"/>
                  <a:gd name="f318" fmla="*/ 382 f286 1"/>
                  <a:gd name="f319" fmla="*/ 852 f285 1"/>
                  <a:gd name="f320" fmla="*/ 538 f286 1"/>
                  <a:gd name="f321" fmla="*/ 785 f285 1"/>
                  <a:gd name="f322" fmla="*/ 634 f286 1"/>
                  <a:gd name="f323" fmla="*/ 801 f285 1"/>
                  <a:gd name="f324" fmla="*/ 709 f286 1"/>
                  <a:gd name="f325" fmla="*/ 757 f286 1"/>
                  <a:gd name="f326" fmla="*/ 790 f285 1"/>
                  <a:gd name="f327" fmla="*/ 809 f286 1"/>
                  <a:gd name="f328" fmla="*/ 797 f285 1"/>
                  <a:gd name="f329" fmla="*/ 900 f286 1"/>
                  <a:gd name="f330" fmla="*/ 816 f285 1"/>
                  <a:gd name="f331" fmla="*/ 1053 f286 1"/>
                  <a:gd name="f332" fmla="*/ 828 f285 1"/>
                  <a:gd name="f333" fmla="*/ 1178 f286 1"/>
                  <a:gd name="f334" fmla="*/ 824 f285 1"/>
                  <a:gd name="f335" fmla="*/ 1246 f286 1"/>
                  <a:gd name="f336" fmla="*/ 845 f285 1"/>
                  <a:gd name="f337" fmla="*/ 1430 f286 1"/>
                  <a:gd name="f338" fmla="*/ 817 f285 1"/>
                  <a:gd name="f339" fmla="*/ 1519 f286 1"/>
                  <a:gd name="f340" fmla="*/ 802 f285 1"/>
                  <a:gd name="f341" fmla="*/ 1546 f286 1"/>
                  <a:gd name="f342" fmla="*/ 777 f285 1"/>
                  <a:gd name="f343" fmla="*/ 1602 f286 1"/>
                  <a:gd name="f344" fmla="*/ 1824 f286 1"/>
                  <a:gd name="f345" fmla="*/ 884 f285 1"/>
                  <a:gd name="f346" fmla="*/ 1900 f286 1"/>
                  <a:gd name="f347" fmla="*/ 843 f285 1"/>
                  <a:gd name="f348" fmla="*/ 1948 f286 1"/>
                  <a:gd name="f349" fmla="*/ 839 f285 1"/>
                  <a:gd name="f350" fmla="*/ 1971 f286 1"/>
                  <a:gd name="f351" fmla="*/ 2029 f286 1"/>
                  <a:gd name="f352" fmla="*/ 752 f285 1"/>
                  <a:gd name="f353" fmla="*/ 2083 f286 1"/>
                  <a:gd name="f354" fmla="*/ 694 f285 1"/>
                  <a:gd name="f355" fmla="*/ 2144 f286 1"/>
                  <a:gd name="f356" fmla="*/ 535 f285 1"/>
                  <a:gd name="f357" fmla="*/ 2123 f286 1"/>
                  <a:gd name="f358" fmla="*/ 507 f285 1"/>
                  <a:gd name="f359" fmla="*/ 2124 f286 1"/>
                  <a:gd name="f360" fmla="*/ 451 f285 1"/>
                  <a:gd name="f361" fmla="*/ 2085 f286 1"/>
                  <a:gd name="f362" fmla="*/ 382 f285 1"/>
                  <a:gd name="f363" fmla="*/ 2047 f286 1"/>
                  <a:gd name="f364" fmla="*/ 320 f285 1"/>
                  <a:gd name="f365" fmla="*/ 1977 f286 1"/>
                  <a:gd name="f366" fmla="*/ 278 f285 1"/>
                  <a:gd name="f367" fmla="*/ 1904 f286 1"/>
                  <a:gd name="f368" fmla="*/ 215 f285 1"/>
                  <a:gd name="f369" fmla="*/ 1808 f286 1"/>
                  <a:gd name="f370" fmla="*/ 199 f285 1"/>
                  <a:gd name="f371" fmla="*/ 1736 f286 1"/>
                  <a:gd name="f372" fmla="*/ 167 f285 1"/>
                  <a:gd name="f373" fmla="*/ 1639 f286 1"/>
                  <a:gd name="f374" fmla="*/ 152 f285 1"/>
                  <a:gd name="f375" fmla="*/ 1600 f286 1"/>
                  <a:gd name="f376" fmla="*/ 122 f285 1"/>
                  <a:gd name="f377" fmla="*/ 1548 f286 1"/>
                  <a:gd name="f378" fmla="*/ 115 f285 1"/>
                  <a:gd name="f379" fmla="*/ 1477 f286 1"/>
                  <a:gd name="f380" fmla="*/ 74 f285 1"/>
                  <a:gd name="f381" fmla="*/ 1391 f286 1"/>
                  <a:gd name="f382" fmla="*/ 54 f285 1"/>
                  <a:gd name="f383" fmla="*/ 1296 f286 1"/>
                  <a:gd name="f384" fmla="*/ 63 f285 1"/>
                  <a:gd name="f385" fmla="*/ 1211 f286 1"/>
                  <a:gd name="f386" fmla="*/ 46 f285 1"/>
                  <a:gd name="f387" fmla="*/ 1121 f286 1"/>
                  <a:gd name="f388" fmla="*/ 38 f285 1"/>
                  <a:gd name="f389" fmla="*/ 1028 f286 1"/>
                  <a:gd name="f390" fmla="*/ 19 f285 1"/>
                  <a:gd name="f391" fmla="*/ 940 f286 1"/>
                  <a:gd name="f392" fmla="+- f287 0 f1"/>
                  <a:gd name="f393" fmla="*/ f290 1 2167"/>
                  <a:gd name="f394" fmla="*/ f291 1 903"/>
                  <a:gd name="f395" fmla="*/ f292 1 2167"/>
                  <a:gd name="f396" fmla="*/ f293 1 903"/>
                  <a:gd name="f397" fmla="*/ f294 1 2167"/>
                  <a:gd name="f398" fmla="*/ f295 1 903"/>
                  <a:gd name="f399" fmla="*/ f296 1 2167"/>
                  <a:gd name="f400" fmla="*/ f297 1 903"/>
                  <a:gd name="f401" fmla="*/ f298 1 2167"/>
                  <a:gd name="f402" fmla="*/ f299 1 903"/>
                  <a:gd name="f403" fmla="*/ f300 1 2167"/>
                  <a:gd name="f404" fmla="*/ f301 1 903"/>
                  <a:gd name="f405" fmla="*/ f302 1 2167"/>
                  <a:gd name="f406" fmla="*/ f303 1 903"/>
                  <a:gd name="f407" fmla="*/ f304 1 2167"/>
                  <a:gd name="f408" fmla="*/ f305 1 903"/>
                  <a:gd name="f409" fmla="*/ f306 1 2167"/>
                  <a:gd name="f410" fmla="*/ f307 1 903"/>
                  <a:gd name="f411" fmla="*/ f308 1 2167"/>
                  <a:gd name="f412" fmla="*/ f309 1 903"/>
                  <a:gd name="f413" fmla="*/ f310 1 2167"/>
                  <a:gd name="f414" fmla="*/ f311 1 903"/>
                  <a:gd name="f415" fmla="*/ f312 1 2167"/>
                  <a:gd name="f416" fmla="*/ f313 1 903"/>
                  <a:gd name="f417" fmla="*/ f314 1 2167"/>
                  <a:gd name="f418" fmla="*/ f315 1 903"/>
                  <a:gd name="f419" fmla="*/ f316 1 2167"/>
                  <a:gd name="f420" fmla="*/ f317 1 903"/>
                  <a:gd name="f421" fmla="*/ f318 1 2167"/>
                  <a:gd name="f422" fmla="*/ f319 1 903"/>
                  <a:gd name="f423" fmla="*/ f320 1 2167"/>
                  <a:gd name="f424" fmla="*/ f321 1 903"/>
                  <a:gd name="f425" fmla="*/ f322 1 2167"/>
                  <a:gd name="f426" fmla="*/ f323 1 903"/>
                  <a:gd name="f427" fmla="*/ f324 1 2167"/>
                  <a:gd name="f428" fmla="*/ f325 1 2167"/>
                  <a:gd name="f429" fmla="*/ f326 1 903"/>
                  <a:gd name="f430" fmla="*/ f327 1 2167"/>
                  <a:gd name="f431" fmla="*/ f328 1 903"/>
                  <a:gd name="f432" fmla="*/ f329 1 2167"/>
                  <a:gd name="f433" fmla="*/ f330 1 903"/>
                  <a:gd name="f434" fmla="*/ f331 1 2167"/>
                  <a:gd name="f435" fmla="*/ f332 1 903"/>
                  <a:gd name="f436" fmla="*/ f333 1 2167"/>
                  <a:gd name="f437" fmla="*/ f334 1 903"/>
                  <a:gd name="f438" fmla="*/ f335 1 2167"/>
                  <a:gd name="f439" fmla="*/ f336 1 903"/>
                  <a:gd name="f440" fmla="*/ f337 1 2167"/>
                  <a:gd name="f441" fmla="*/ f338 1 903"/>
                  <a:gd name="f442" fmla="*/ f339 1 2167"/>
                  <a:gd name="f443" fmla="*/ f340 1 903"/>
                  <a:gd name="f444" fmla="*/ f341 1 2167"/>
                  <a:gd name="f445" fmla="*/ f342 1 903"/>
                  <a:gd name="f446" fmla="*/ f343 1 2167"/>
                  <a:gd name="f447" fmla="*/ f344 1 2167"/>
                  <a:gd name="f448" fmla="*/ f345 1 903"/>
                  <a:gd name="f449" fmla="*/ f346 1 2167"/>
                  <a:gd name="f450" fmla="*/ f347 1 903"/>
                  <a:gd name="f451" fmla="*/ f348 1 2167"/>
                  <a:gd name="f452" fmla="*/ f349 1 903"/>
                  <a:gd name="f453" fmla="*/ f350 1 2167"/>
                  <a:gd name="f454" fmla="*/ f351 1 2167"/>
                  <a:gd name="f455" fmla="*/ f352 1 903"/>
                  <a:gd name="f456" fmla="*/ f353 1 2167"/>
                  <a:gd name="f457" fmla="*/ f354 1 903"/>
                  <a:gd name="f458" fmla="*/ f355 1 2167"/>
                  <a:gd name="f459" fmla="*/ f356 1 903"/>
                  <a:gd name="f460" fmla="*/ f357 1 2167"/>
                  <a:gd name="f461" fmla="*/ f358 1 903"/>
                  <a:gd name="f462" fmla="*/ f359 1 2167"/>
                  <a:gd name="f463" fmla="*/ f360 1 903"/>
                  <a:gd name="f464" fmla="*/ f361 1 2167"/>
                  <a:gd name="f465" fmla="*/ f362 1 903"/>
                  <a:gd name="f466" fmla="*/ f363 1 2167"/>
                  <a:gd name="f467" fmla="*/ f364 1 903"/>
                  <a:gd name="f468" fmla="*/ f365 1 2167"/>
                  <a:gd name="f469" fmla="*/ f366 1 903"/>
                  <a:gd name="f470" fmla="*/ f367 1 2167"/>
                  <a:gd name="f471" fmla="*/ f368 1 903"/>
                  <a:gd name="f472" fmla="*/ f369 1 2167"/>
                  <a:gd name="f473" fmla="*/ f370 1 903"/>
                  <a:gd name="f474" fmla="*/ f371 1 2167"/>
                  <a:gd name="f475" fmla="*/ f372 1 903"/>
                  <a:gd name="f476" fmla="*/ f373 1 2167"/>
                  <a:gd name="f477" fmla="*/ f374 1 903"/>
                  <a:gd name="f478" fmla="*/ f375 1 2167"/>
                  <a:gd name="f479" fmla="*/ f376 1 903"/>
                  <a:gd name="f480" fmla="*/ f377 1 2167"/>
                  <a:gd name="f481" fmla="*/ f378 1 903"/>
                  <a:gd name="f482" fmla="*/ f379 1 2167"/>
                  <a:gd name="f483" fmla="*/ f380 1 903"/>
                  <a:gd name="f484" fmla="*/ f381 1 2167"/>
                  <a:gd name="f485" fmla="*/ f382 1 903"/>
                  <a:gd name="f486" fmla="*/ f383 1 2167"/>
                  <a:gd name="f487" fmla="*/ f384 1 903"/>
                  <a:gd name="f488" fmla="*/ f385 1 2167"/>
                  <a:gd name="f489" fmla="*/ f386 1 903"/>
                  <a:gd name="f490" fmla="*/ f387 1 2167"/>
                  <a:gd name="f491" fmla="*/ f388 1 903"/>
                  <a:gd name="f492" fmla="*/ f389 1 2167"/>
                  <a:gd name="f493" fmla="*/ f390 1 903"/>
                  <a:gd name="f494" fmla="*/ f391 1 2167"/>
                  <a:gd name="f495" fmla="*/ 0 1 f288"/>
                  <a:gd name="f496" fmla="*/ f282 1 f288"/>
                  <a:gd name="f497" fmla="*/ 0 1 f289"/>
                  <a:gd name="f498" fmla="*/ f283 1 f289"/>
                  <a:gd name="f499" fmla="*/ f393 1 f288"/>
                  <a:gd name="f500" fmla="*/ f394 1 f289"/>
                  <a:gd name="f501" fmla="*/ f395 1 f288"/>
                  <a:gd name="f502" fmla="*/ f396 1 f289"/>
                  <a:gd name="f503" fmla="*/ f397 1 f288"/>
                  <a:gd name="f504" fmla="*/ f398 1 f289"/>
                  <a:gd name="f505" fmla="*/ f399 1 f288"/>
                  <a:gd name="f506" fmla="*/ f400 1 f289"/>
                  <a:gd name="f507" fmla="*/ f401 1 f288"/>
                  <a:gd name="f508" fmla="*/ f402 1 f289"/>
                  <a:gd name="f509" fmla="*/ f403 1 f288"/>
                  <a:gd name="f510" fmla="*/ f404 1 f289"/>
                  <a:gd name="f511" fmla="*/ f405 1 f288"/>
                  <a:gd name="f512" fmla="*/ f406 1 f289"/>
                  <a:gd name="f513" fmla="*/ f407 1 f288"/>
                  <a:gd name="f514" fmla="*/ f408 1 f289"/>
                  <a:gd name="f515" fmla="*/ f409 1 f288"/>
                  <a:gd name="f516" fmla="*/ f410 1 f289"/>
                  <a:gd name="f517" fmla="*/ f411 1 f288"/>
                  <a:gd name="f518" fmla="*/ f412 1 f289"/>
                  <a:gd name="f519" fmla="*/ f413 1 f288"/>
                  <a:gd name="f520" fmla="*/ f414 1 f289"/>
                  <a:gd name="f521" fmla="*/ f415 1 f288"/>
                  <a:gd name="f522" fmla="*/ f416 1 f289"/>
                  <a:gd name="f523" fmla="*/ f417 1 f288"/>
                  <a:gd name="f524" fmla="*/ f418 1 f289"/>
                  <a:gd name="f525" fmla="*/ f419 1 f288"/>
                  <a:gd name="f526" fmla="*/ f420 1 f289"/>
                  <a:gd name="f527" fmla="*/ f421 1 f288"/>
                  <a:gd name="f528" fmla="*/ f422 1 f289"/>
                  <a:gd name="f529" fmla="*/ f423 1 f288"/>
                  <a:gd name="f530" fmla="*/ f424 1 f289"/>
                  <a:gd name="f531" fmla="*/ f425 1 f288"/>
                  <a:gd name="f532" fmla="*/ f426 1 f289"/>
                  <a:gd name="f533" fmla="*/ f427 1 f288"/>
                  <a:gd name="f534" fmla="*/ f428 1 f288"/>
                  <a:gd name="f535" fmla="*/ f429 1 f289"/>
                  <a:gd name="f536" fmla="*/ f430 1 f288"/>
                  <a:gd name="f537" fmla="*/ f431 1 f289"/>
                  <a:gd name="f538" fmla="*/ f432 1 f288"/>
                  <a:gd name="f539" fmla="*/ f433 1 f289"/>
                  <a:gd name="f540" fmla="*/ f434 1 f288"/>
                  <a:gd name="f541" fmla="*/ f435 1 f289"/>
                  <a:gd name="f542" fmla="*/ f436 1 f288"/>
                  <a:gd name="f543" fmla="*/ f437 1 f289"/>
                  <a:gd name="f544" fmla="*/ f438 1 f288"/>
                  <a:gd name="f545" fmla="*/ f439 1 f289"/>
                  <a:gd name="f546" fmla="*/ f440 1 f288"/>
                  <a:gd name="f547" fmla="*/ f441 1 f289"/>
                  <a:gd name="f548" fmla="*/ f442 1 f288"/>
                  <a:gd name="f549" fmla="*/ f443 1 f289"/>
                  <a:gd name="f550" fmla="*/ f444 1 f288"/>
                  <a:gd name="f551" fmla="*/ f445 1 f289"/>
                  <a:gd name="f552" fmla="*/ f446 1 f288"/>
                  <a:gd name="f553" fmla="*/ f447 1 f288"/>
                  <a:gd name="f554" fmla="*/ f448 1 f289"/>
                  <a:gd name="f555" fmla="*/ f449 1 f288"/>
                  <a:gd name="f556" fmla="*/ f450 1 f289"/>
                  <a:gd name="f557" fmla="*/ f451 1 f288"/>
                  <a:gd name="f558" fmla="*/ f452 1 f289"/>
                  <a:gd name="f559" fmla="*/ f453 1 f288"/>
                  <a:gd name="f560" fmla="*/ f454 1 f288"/>
                  <a:gd name="f561" fmla="*/ f455 1 f289"/>
                  <a:gd name="f562" fmla="*/ f456 1 f288"/>
                  <a:gd name="f563" fmla="*/ f457 1 f289"/>
                  <a:gd name="f564" fmla="*/ f458 1 f288"/>
                  <a:gd name="f565" fmla="*/ f459 1 f289"/>
                  <a:gd name="f566" fmla="*/ f460 1 f288"/>
                  <a:gd name="f567" fmla="*/ f461 1 f289"/>
                  <a:gd name="f568" fmla="*/ f462 1 f288"/>
                  <a:gd name="f569" fmla="*/ f463 1 f289"/>
                  <a:gd name="f570" fmla="*/ f464 1 f288"/>
                  <a:gd name="f571" fmla="*/ f465 1 f289"/>
                  <a:gd name="f572" fmla="*/ f466 1 f288"/>
                  <a:gd name="f573" fmla="*/ f467 1 f289"/>
                  <a:gd name="f574" fmla="*/ f468 1 f288"/>
                  <a:gd name="f575" fmla="*/ f469 1 f289"/>
                  <a:gd name="f576" fmla="*/ f470 1 f288"/>
                  <a:gd name="f577" fmla="*/ f471 1 f289"/>
                  <a:gd name="f578" fmla="*/ f472 1 f288"/>
                  <a:gd name="f579" fmla="*/ f473 1 f289"/>
                  <a:gd name="f580" fmla="*/ f474 1 f288"/>
                  <a:gd name="f581" fmla="*/ f475 1 f289"/>
                  <a:gd name="f582" fmla="*/ f476 1 f288"/>
                  <a:gd name="f583" fmla="*/ f477 1 f289"/>
                  <a:gd name="f584" fmla="*/ f478 1 f288"/>
                  <a:gd name="f585" fmla="*/ f479 1 f289"/>
                  <a:gd name="f586" fmla="*/ f480 1 f288"/>
                  <a:gd name="f587" fmla="*/ f481 1 f289"/>
                  <a:gd name="f588" fmla="*/ f482 1 f288"/>
                  <a:gd name="f589" fmla="*/ f483 1 f289"/>
                  <a:gd name="f590" fmla="*/ f484 1 f288"/>
                  <a:gd name="f591" fmla="*/ f485 1 f289"/>
                  <a:gd name="f592" fmla="*/ f486 1 f288"/>
                  <a:gd name="f593" fmla="*/ f487 1 f289"/>
                  <a:gd name="f594" fmla="*/ f488 1 f288"/>
                  <a:gd name="f595" fmla="*/ f489 1 f289"/>
                  <a:gd name="f596" fmla="*/ f490 1 f288"/>
                  <a:gd name="f597" fmla="*/ f491 1 f289"/>
                  <a:gd name="f598" fmla="*/ f492 1 f288"/>
                  <a:gd name="f599" fmla="*/ f493 1 f289"/>
                  <a:gd name="f600" fmla="*/ f494 1 f288"/>
                  <a:gd name="f601" fmla="*/ f495 f279 1"/>
                  <a:gd name="f602" fmla="*/ f496 f279 1"/>
                  <a:gd name="f603" fmla="*/ f498 f280 1"/>
                  <a:gd name="f604" fmla="*/ f497 f280 1"/>
                  <a:gd name="f605" fmla="*/ f499 f279 1"/>
                  <a:gd name="f606" fmla="*/ f500 f280 1"/>
                  <a:gd name="f607" fmla="*/ f501 f279 1"/>
                  <a:gd name="f608" fmla="*/ f502 f280 1"/>
                  <a:gd name="f609" fmla="*/ f503 f279 1"/>
                  <a:gd name="f610" fmla="*/ f504 f280 1"/>
                  <a:gd name="f611" fmla="*/ f505 f279 1"/>
                  <a:gd name="f612" fmla="*/ f506 f280 1"/>
                  <a:gd name="f613" fmla="*/ f507 f279 1"/>
                  <a:gd name="f614" fmla="*/ f508 f280 1"/>
                  <a:gd name="f615" fmla="*/ f509 f279 1"/>
                  <a:gd name="f616" fmla="*/ f510 f280 1"/>
                  <a:gd name="f617" fmla="*/ f511 f279 1"/>
                  <a:gd name="f618" fmla="*/ f512 f280 1"/>
                  <a:gd name="f619" fmla="*/ f513 f279 1"/>
                  <a:gd name="f620" fmla="*/ f514 f280 1"/>
                  <a:gd name="f621" fmla="*/ f515 f279 1"/>
                  <a:gd name="f622" fmla="*/ f516 f280 1"/>
                  <a:gd name="f623" fmla="*/ f517 f279 1"/>
                  <a:gd name="f624" fmla="*/ f518 f280 1"/>
                  <a:gd name="f625" fmla="*/ f519 f279 1"/>
                  <a:gd name="f626" fmla="*/ f520 f280 1"/>
                  <a:gd name="f627" fmla="*/ f521 f279 1"/>
                  <a:gd name="f628" fmla="*/ f522 f280 1"/>
                  <a:gd name="f629" fmla="*/ f523 f279 1"/>
                  <a:gd name="f630" fmla="*/ f524 f280 1"/>
                  <a:gd name="f631" fmla="*/ f525 f279 1"/>
                  <a:gd name="f632" fmla="*/ f526 f280 1"/>
                  <a:gd name="f633" fmla="*/ f527 f279 1"/>
                  <a:gd name="f634" fmla="*/ f528 f280 1"/>
                  <a:gd name="f635" fmla="*/ f529 f279 1"/>
                  <a:gd name="f636" fmla="*/ f530 f280 1"/>
                  <a:gd name="f637" fmla="*/ f531 f279 1"/>
                  <a:gd name="f638" fmla="*/ f532 f280 1"/>
                  <a:gd name="f639" fmla="*/ f533 f279 1"/>
                  <a:gd name="f640" fmla="*/ f534 f279 1"/>
                  <a:gd name="f641" fmla="*/ f535 f280 1"/>
                  <a:gd name="f642" fmla="*/ f536 f279 1"/>
                  <a:gd name="f643" fmla="*/ f537 f280 1"/>
                  <a:gd name="f644" fmla="*/ f538 f279 1"/>
                  <a:gd name="f645" fmla="*/ f539 f280 1"/>
                  <a:gd name="f646" fmla="*/ f540 f279 1"/>
                  <a:gd name="f647" fmla="*/ f541 f280 1"/>
                  <a:gd name="f648" fmla="*/ f542 f279 1"/>
                  <a:gd name="f649" fmla="*/ f543 f280 1"/>
                  <a:gd name="f650" fmla="*/ f544 f279 1"/>
                  <a:gd name="f651" fmla="*/ f545 f280 1"/>
                  <a:gd name="f652" fmla="*/ f546 f279 1"/>
                  <a:gd name="f653" fmla="*/ f547 f280 1"/>
                  <a:gd name="f654" fmla="*/ f548 f279 1"/>
                  <a:gd name="f655" fmla="*/ f549 f280 1"/>
                  <a:gd name="f656" fmla="*/ f550 f279 1"/>
                  <a:gd name="f657" fmla="*/ f551 f280 1"/>
                  <a:gd name="f658" fmla="*/ f552 f279 1"/>
                  <a:gd name="f659" fmla="*/ f553 f279 1"/>
                  <a:gd name="f660" fmla="*/ f554 f280 1"/>
                  <a:gd name="f661" fmla="*/ f555 f279 1"/>
                  <a:gd name="f662" fmla="*/ f556 f280 1"/>
                  <a:gd name="f663" fmla="*/ f557 f279 1"/>
                  <a:gd name="f664" fmla="*/ f558 f280 1"/>
                  <a:gd name="f665" fmla="*/ f559 f279 1"/>
                  <a:gd name="f666" fmla="*/ f560 f279 1"/>
                  <a:gd name="f667" fmla="*/ f561 f280 1"/>
                  <a:gd name="f668" fmla="*/ f562 f279 1"/>
                  <a:gd name="f669" fmla="*/ f563 f280 1"/>
                  <a:gd name="f670" fmla="*/ f564 f279 1"/>
                  <a:gd name="f671" fmla="*/ f565 f280 1"/>
                  <a:gd name="f672" fmla="*/ f566 f279 1"/>
                  <a:gd name="f673" fmla="*/ f567 f280 1"/>
                  <a:gd name="f674" fmla="*/ f568 f279 1"/>
                  <a:gd name="f675" fmla="*/ f569 f280 1"/>
                  <a:gd name="f676" fmla="*/ f570 f279 1"/>
                  <a:gd name="f677" fmla="*/ f571 f280 1"/>
                  <a:gd name="f678" fmla="*/ f572 f279 1"/>
                  <a:gd name="f679" fmla="*/ f573 f280 1"/>
                  <a:gd name="f680" fmla="*/ f574 f279 1"/>
                  <a:gd name="f681" fmla="*/ f575 f280 1"/>
                  <a:gd name="f682" fmla="*/ f576 f279 1"/>
                  <a:gd name="f683" fmla="*/ f577 f280 1"/>
                  <a:gd name="f684" fmla="*/ f578 f279 1"/>
                  <a:gd name="f685" fmla="*/ f579 f280 1"/>
                  <a:gd name="f686" fmla="*/ f580 f279 1"/>
                  <a:gd name="f687" fmla="*/ f581 f280 1"/>
                  <a:gd name="f688" fmla="*/ f582 f279 1"/>
                  <a:gd name="f689" fmla="*/ f583 f280 1"/>
                  <a:gd name="f690" fmla="*/ f584 f279 1"/>
                  <a:gd name="f691" fmla="*/ f585 f280 1"/>
                  <a:gd name="f692" fmla="*/ f586 f279 1"/>
                  <a:gd name="f693" fmla="*/ f587 f280 1"/>
                  <a:gd name="f694" fmla="*/ f588 f279 1"/>
                  <a:gd name="f695" fmla="*/ f589 f280 1"/>
                  <a:gd name="f696" fmla="*/ f590 f279 1"/>
                  <a:gd name="f697" fmla="*/ f591 f280 1"/>
                  <a:gd name="f698" fmla="*/ f592 f279 1"/>
                  <a:gd name="f699" fmla="*/ f593 f280 1"/>
                  <a:gd name="f700" fmla="*/ f594 f279 1"/>
                  <a:gd name="f701" fmla="*/ f595 f280 1"/>
                  <a:gd name="f702" fmla="*/ f596 f279 1"/>
                  <a:gd name="f703" fmla="*/ f597 f280 1"/>
                  <a:gd name="f704" fmla="*/ f598 f279 1"/>
                  <a:gd name="f705" fmla="*/ f599 f280 1"/>
                  <a:gd name="f706" fmla="*/ f600 f27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92">
                    <a:pos x="f605" y="f606"/>
                  </a:cxn>
                  <a:cxn ang="f392">
                    <a:pos x="f607" y="f608"/>
                  </a:cxn>
                  <a:cxn ang="f392">
                    <a:pos x="f609" y="f610"/>
                  </a:cxn>
                  <a:cxn ang="f392">
                    <a:pos x="f611" y="f612"/>
                  </a:cxn>
                  <a:cxn ang="f392">
                    <a:pos x="f613" y="f614"/>
                  </a:cxn>
                  <a:cxn ang="f392">
                    <a:pos x="f615" y="f616"/>
                  </a:cxn>
                  <a:cxn ang="f392">
                    <a:pos x="f617" y="f618"/>
                  </a:cxn>
                  <a:cxn ang="f392">
                    <a:pos x="f619" y="f620"/>
                  </a:cxn>
                  <a:cxn ang="f392">
                    <a:pos x="f621" y="f622"/>
                  </a:cxn>
                  <a:cxn ang="f392">
                    <a:pos x="f623" y="f624"/>
                  </a:cxn>
                  <a:cxn ang="f392">
                    <a:pos x="f625" y="f626"/>
                  </a:cxn>
                  <a:cxn ang="f392">
                    <a:pos x="f627" y="f628"/>
                  </a:cxn>
                  <a:cxn ang="f392">
                    <a:pos x="f629" y="f630"/>
                  </a:cxn>
                  <a:cxn ang="f392">
                    <a:pos x="f631" y="f632"/>
                  </a:cxn>
                  <a:cxn ang="f392">
                    <a:pos x="f633" y="f634"/>
                  </a:cxn>
                  <a:cxn ang="f392">
                    <a:pos x="f635" y="f636"/>
                  </a:cxn>
                  <a:cxn ang="f392">
                    <a:pos x="f637" y="f638"/>
                  </a:cxn>
                  <a:cxn ang="f392">
                    <a:pos x="f639" y="f636"/>
                  </a:cxn>
                  <a:cxn ang="f392">
                    <a:pos x="f640" y="f641"/>
                  </a:cxn>
                  <a:cxn ang="f392">
                    <a:pos x="f642" y="f643"/>
                  </a:cxn>
                  <a:cxn ang="f392">
                    <a:pos x="f644" y="f645"/>
                  </a:cxn>
                  <a:cxn ang="f392">
                    <a:pos x="f646" y="f647"/>
                  </a:cxn>
                  <a:cxn ang="f392">
                    <a:pos x="f648" y="f649"/>
                  </a:cxn>
                  <a:cxn ang="f392">
                    <a:pos x="f650" y="f651"/>
                  </a:cxn>
                  <a:cxn ang="f392">
                    <a:pos x="f652" y="f653"/>
                  </a:cxn>
                  <a:cxn ang="f392">
                    <a:pos x="f654" y="f655"/>
                  </a:cxn>
                  <a:cxn ang="f392">
                    <a:pos x="f656" y="f657"/>
                  </a:cxn>
                  <a:cxn ang="f392">
                    <a:pos x="f658" y="f657"/>
                  </a:cxn>
                  <a:cxn ang="f392">
                    <a:pos x="f659" y="f660"/>
                  </a:cxn>
                  <a:cxn ang="f392">
                    <a:pos x="f661" y="f662"/>
                  </a:cxn>
                  <a:cxn ang="f392">
                    <a:pos x="f663" y="f664"/>
                  </a:cxn>
                  <a:cxn ang="f392">
                    <a:pos x="f665" y="f655"/>
                  </a:cxn>
                  <a:cxn ang="f392">
                    <a:pos x="f666" y="f667"/>
                  </a:cxn>
                  <a:cxn ang="f392">
                    <a:pos x="f668" y="f669"/>
                  </a:cxn>
                  <a:cxn ang="f392">
                    <a:pos x="f670" y="f671"/>
                  </a:cxn>
                  <a:cxn ang="f392">
                    <a:pos x="f672" y="f673"/>
                  </a:cxn>
                  <a:cxn ang="f392">
                    <a:pos x="f674" y="f675"/>
                  </a:cxn>
                  <a:cxn ang="f392">
                    <a:pos x="f676" y="f677"/>
                  </a:cxn>
                  <a:cxn ang="f392">
                    <a:pos x="f678" y="f679"/>
                  </a:cxn>
                  <a:cxn ang="f392">
                    <a:pos x="f680" y="f681"/>
                  </a:cxn>
                  <a:cxn ang="f392">
                    <a:pos x="f682" y="f683"/>
                  </a:cxn>
                  <a:cxn ang="f392">
                    <a:pos x="f684" y="f685"/>
                  </a:cxn>
                  <a:cxn ang="f392">
                    <a:pos x="f686" y="f687"/>
                  </a:cxn>
                  <a:cxn ang="f392">
                    <a:pos x="f688" y="f689"/>
                  </a:cxn>
                  <a:cxn ang="f392">
                    <a:pos x="f690" y="f691"/>
                  </a:cxn>
                  <a:cxn ang="f392">
                    <a:pos x="f692" y="f693"/>
                  </a:cxn>
                  <a:cxn ang="f392">
                    <a:pos x="f694" y="f695"/>
                  </a:cxn>
                  <a:cxn ang="f392">
                    <a:pos x="f696" y="f697"/>
                  </a:cxn>
                  <a:cxn ang="f392">
                    <a:pos x="f698" y="f699"/>
                  </a:cxn>
                  <a:cxn ang="f392">
                    <a:pos x="f700" y="f701"/>
                  </a:cxn>
                  <a:cxn ang="f392">
                    <a:pos x="f702" y="f703"/>
                  </a:cxn>
                  <a:cxn ang="f392">
                    <a:pos x="f704" y="f705"/>
                  </a:cxn>
                  <a:cxn ang="f392">
                    <a:pos x="f706" y="f606"/>
                  </a:cxn>
                  <a:cxn ang="f392">
                    <a:pos x="f605" y="f606"/>
                  </a:cxn>
                </a:cxnLst>
                <a:rect l="f601" t="f604" r="f602" b="f603"/>
                <a:pathLst>
                  <a:path w="2167" h="903">
                    <a:moveTo>
                      <a:pt x="f9" y="f10"/>
                    </a:moveTo>
                    <a:cubicBezTo>
                      <a:pt x="f11" y="f12"/>
                      <a:pt x="f13" y="f6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7"/>
                    </a:cubicBezTo>
                    <a:cubicBezTo>
                      <a:pt x="f28" y="f29"/>
                      <a:pt x="f30" y="f31"/>
                      <a:pt x="f32" y="f33"/>
                    </a:cubicBezTo>
                    <a:cubicBezTo>
                      <a:pt x="f2" y="f34"/>
                      <a:pt x="f35" y="f36"/>
                      <a:pt x="f37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17" y="f57"/>
                      <a:pt x="f6" y="f58"/>
                      <a:pt x="f59" y="f60"/>
                    </a:cubicBezTo>
                    <a:cubicBezTo>
                      <a:pt x="f61" y="f62"/>
                      <a:pt x="f63" y="f64"/>
                      <a:pt x="f65" y="f66"/>
                    </a:cubicBezTo>
                    <a:cubicBezTo>
                      <a:pt x="f67" y="f68"/>
                      <a:pt x="f69" y="f70"/>
                      <a:pt x="f71" y="f72"/>
                    </a:cubicBezTo>
                    <a:cubicBezTo>
                      <a:pt x="f73" y="f74"/>
                      <a:pt x="f75" y="f76"/>
                      <a:pt x="f77" y="f78"/>
                    </a:cubicBezTo>
                    <a:cubicBezTo>
                      <a:pt x="f79" y="f80"/>
                      <a:pt x="f81" y="f82"/>
                      <a:pt x="f83" y="f84"/>
                    </a:cubicBezTo>
                    <a:cubicBezTo>
                      <a:pt x="f85" y="f86"/>
                      <a:pt x="f87" y="f88"/>
                      <a:pt x="f89" y="f90"/>
                    </a:cubicBezTo>
                    <a:cubicBezTo>
                      <a:pt x="f91" y="f92"/>
                      <a:pt x="f93" y="f94"/>
                      <a:pt x="f95" y="f96"/>
                    </a:cubicBezTo>
                    <a:cubicBezTo>
                      <a:pt x="f97" y="f98"/>
                      <a:pt x="f99" y="f100"/>
                      <a:pt x="f101" y="f102"/>
                    </a:cubicBezTo>
                    <a:cubicBezTo>
                      <a:pt x="f103" y="f104"/>
                      <a:pt x="f24" y="f105"/>
                      <a:pt x="f106" y="f96"/>
                    </a:cubicBezTo>
                    <a:cubicBezTo>
                      <a:pt x="f107" y="f94"/>
                      <a:pt x="f108" y="f109"/>
                      <a:pt x="f110" y="f100"/>
                    </a:cubicBezTo>
                    <a:cubicBezTo>
                      <a:pt x="f16" y="f111"/>
                      <a:pt x="f105" y="f105"/>
                      <a:pt x="f112" y="f113"/>
                    </a:cubicBezTo>
                    <a:cubicBezTo>
                      <a:pt x="f114" y="f115"/>
                      <a:pt x="f116" y="f102"/>
                      <a:pt x="f117" y="f118"/>
                    </a:cubicBezTo>
                    <a:cubicBezTo>
                      <a:pt x="f119" y="f120"/>
                      <a:pt x="f121" y="f122"/>
                      <a:pt x="f123" y="f124"/>
                    </a:cubicBezTo>
                    <a:cubicBezTo>
                      <a:pt x="f125" y="f86"/>
                      <a:pt x="f126" y="f127"/>
                      <a:pt x="f128" y="f82"/>
                    </a:cubicBezTo>
                    <a:cubicBezTo>
                      <a:pt x="f129" y="f130"/>
                      <a:pt x="f131" y="f132"/>
                      <a:pt x="f133" y="f132"/>
                    </a:cubicBezTo>
                    <a:cubicBezTo>
                      <a:pt x="f134" y="f132"/>
                      <a:pt x="f135" y="f136"/>
                      <a:pt x="f137" y="f136"/>
                    </a:cubicBezTo>
                    <a:cubicBezTo>
                      <a:pt x="f138" y="f136"/>
                      <a:pt x="f139" y="f140"/>
                      <a:pt x="f141" y="f142"/>
                    </a:cubicBezTo>
                    <a:cubicBezTo>
                      <a:pt x="f143" y="f111"/>
                      <a:pt x="f144" y="f145"/>
                      <a:pt x="f146" y="f147"/>
                    </a:cubicBezTo>
                    <a:cubicBezTo>
                      <a:pt x="f148" y="f149"/>
                      <a:pt x="f150" y="f147"/>
                      <a:pt x="f151" y="f147"/>
                    </a:cubicBezTo>
                    <a:cubicBezTo>
                      <a:pt x="f152" y="f147"/>
                      <a:pt x="f153" y="f8"/>
                      <a:pt x="f154" y="f155"/>
                    </a:cubicBezTo>
                    <a:cubicBezTo>
                      <a:pt x="f156" y="f157"/>
                      <a:pt x="f158" y="f159"/>
                      <a:pt x="f160" y="f161"/>
                    </a:cubicBezTo>
                    <a:cubicBezTo>
                      <a:pt x="f162" y="f163"/>
                      <a:pt x="f164" y="f132"/>
                      <a:pt x="f165" y="f114"/>
                    </a:cubicBezTo>
                    <a:cubicBezTo>
                      <a:pt x="f166" y="f167"/>
                      <a:pt x="f168" y="f169"/>
                      <a:pt x="f170" y="f142"/>
                    </a:cubicBezTo>
                    <a:cubicBezTo>
                      <a:pt x="f171" y="f94"/>
                      <a:pt x="f172" y="f173"/>
                      <a:pt x="f174" y="f175"/>
                    </a:cubicBezTo>
                    <a:cubicBezTo>
                      <a:pt x="f176" y="f177"/>
                      <a:pt x="f178" y="f179"/>
                      <a:pt x="f180" y="f181"/>
                    </a:cubicBezTo>
                    <a:cubicBezTo>
                      <a:pt x="f182" y="f183"/>
                      <a:pt x="f7" y="f184"/>
                      <a:pt x="f185" y="f186"/>
                    </a:cubicBezTo>
                    <a:cubicBezTo>
                      <a:pt x="f187" y="f188"/>
                      <a:pt x="f189" y="f190"/>
                      <a:pt x="f191" y="f192"/>
                    </a:cubicBezTo>
                    <a:cubicBezTo>
                      <a:pt x="f193" y="f194"/>
                      <a:pt x="f189" y="f195"/>
                      <a:pt x="f196" y="f197"/>
                    </a:cubicBezTo>
                    <a:cubicBezTo>
                      <a:pt x="f193" y="f198"/>
                      <a:pt x="f199" y="f200"/>
                      <a:pt x="f201" y="f89"/>
                    </a:cubicBezTo>
                    <a:cubicBezTo>
                      <a:pt x="f202" y="f203"/>
                      <a:pt x="f204" y="f205"/>
                      <a:pt x="f206" y="f207"/>
                    </a:cubicBezTo>
                    <a:cubicBezTo>
                      <a:pt x="f208" y="f209"/>
                      <a:pt x="f210" y="f211"/>
                      <a:pt x="f212" y="f213"/>
                    </a:cubicBezTo>
                    <a:cubicBezTo>
                      <a:pt x="f214" y="f215"/>
                      <a:pt x="f216" y="f217"/>
                      <a:pt x="f218" y="f42"/>
                    </a:cubicBezTo>
                    <a:cubicBezTo>
                      <a:pt x="f158" y="f219"/>
                      <a:pt x="f220" y="f221"/>
                      <a:pt x="f222" y="f223"/>
                    </a:cubicBezTo>
                    <a:cubicBezTo>
                      <a:pt x="f224" y="f225"/>
                      <a:pt x="f226" y="f34"/>
                      <a:pt x="f227" y="f228"/>
                    </a:cubicBezTo>
                    <a:cubicBezTo>
                      <a:pt x="f229" y="f230"/>
                      <a:pt x="f231" y="f232"/>
                      <a:pt x="f233" y="f234"/>
                    </a:cubicBezTo>
                    <a:cubicBezTo>
                      <a:pt x="f235" y="f236"/>
                      <a:pt x="f237" y="f238"/>
                      <a:pt x="f239" y="f240"/>
                    </a:cubicBezTo>
                    <a:cubicBezTo>
                      <a:pt x="f241" y="f242"/>
                      <a:pt x="f243" y="f244"/>
                      <a:pt x="f245" y="f65"/>
                    </a:cubicBezTo>
                    <a:cubicBezTo>
                      <a:pt x="f246" y="f247"/>
                      <a:pt x="f248" y="f249"/>
                      <a:pt x="f250" y="f63"/>
                    </a:cubicBezTo>
                    <a:cubicBezTo>
                      <a:pt x="f251" y="f252"/>
                      <a:pt x="f253" y="f254"/>
                      <a:pt x="f255" y="f256"/>
                    </a:cubicBezTo>
                    <a:cubicBezTo>
                      <a:pt x="f135" y="f31"/>
                      <a:pt x="f257" y="f53"/>
                      <a:pt x="f258" y="f259"/>
                    </a:cubicBezTo>
                    <a:cubicBezTo>
                      <a:pt x="f260" y="f256"/>
                      <a:pt x="f261" y="f262"/>
                      <a:pt x="f263" y="f264"/>
                    </a:cubicBezTo>
                    <a:cubicBezTo>
                      <a:pt x="f265" y="f266"/>
                      <a:pt x="f267" y="f254"/>
                      <a:pt x="f268" y="f262"/>
                    </a:cubicBezTo>
                    <a:cubicBezTo>
                      <a:pt x="f269" y="f270"/>
                      <a:pt x="f271" y="f10"/>
                      <a:pt x="f272" y="f273"/>
                    </a:cubicBezTo>
                    <a:cubicBezTo>
                      <a:pt x="f121" y="f274"/>
                      <a:pt x="f275" y="f276"/>
                      <a:pt x="f277" y="f10"/>
                    </a:cubicBezTo>
                    <a:lnTo>
                      <a:pt x="f9" y="f1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92D050"/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>
              <a:off x="6781772" y="5445224"/>
              <a:ext cx="380013" cy="476888"/>
              <a:chOff x="3887788" y="2603500"/>
              <a:chExt cx="1370012" cy="1719263"/>
            </a:xfrm>
            <a:gradFill flip="none" rotWithShape="1"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5400000" scaled="1"/>
              <a:tileRect/>
            </a:gradFill>
            <a:effectLst>
              <a:outerShdw blurRad="50800" dist="38100" dir="18900000" algn="bl" rotWithShape="0">
                <a:prstClr val="black">
                  <a:alpha val="24000"/>
                </a:prstClr>
              </a:outerShdw>
            </a:effectLst>
          </p:grpSpPr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6" name="Gruppieren 65"/>
            <p:cNvGrpSpPr/>
            <p:nvPr/>
          </p:nvGrpSpPr>
          <p:grpSpPr>
            <a:xfrm>
              <a:off x="7816573" y="5248638"/>
              <a:ext cx="549770" cy="799482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1" name="Gruppieren 70"/>
            <p:cNvGrpSpPr/>
            <p:nvPr/>
          </p:nvGrpSpPr>
          <p:grpSpPr>
            <a:xfrm>
              <a:off x="7284042" y="5556121"/>
              <a:ext cx="314409" cy="457217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72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2" name="Bein hinten"/>
          <p:cNvGrpSpPr/>
          <p:nvPr/>
        </p:nvGrpSpPr>
        <p:grpSpPr>
          <a:xfrm rot="1479441">
            <a:off x="-2211719" y="4972434"/>
            <a:ext cx="305134" cy="640939"/>
            <a:chOff x="1599296" y="1492066"/>
            <a:chExt cx="305134" cy="640939"/>
          </a:xfrm>
        </p:grpSpPr>
        <p:sp>
          <p:nvSpPr>
            <p:cNvPr id="3" name="Freeform 12"/>
            <p:cNvSpPr/>
            <p:nvPr/>
          </p:nvSpPr>
          <p:spPr>
            <a:xfrm rot="19092902">
              <a:off x="1632753" y="1833905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9AE71"/>
                </a:gs>
                <a:gs pos="100000">
                  <a:srgbClr val="F9AD6F"/>
                </a:gs>
              </a:gsLst>
              <a:lin ang="204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" name="Freeform 13"/>
            <p:cNvSpPr/>
            <p:nvPr/>
          </p:nvSpPr>
          <p:spPr>
            <a:xfrm rot="19092902">
              <a:off x="1599296" y="1492066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5" name="Arm Hinten"/>
          <p:cNvGrpSpPr/>
          <p:nvPr/>
        </p:nvGrpSpPr>
        <p:grpSpPr>
          <a:xfrm>
            <a:off x="-2197191" y="4822826"/>
            <a:ext cx="290258" cy="375771"/>
            <a:chOff x="1613824" y="1342458"/>
            <a:chExt cx="290258" cy="375771"/>
          </a:xfrm>
        </p:grpSpPr>
        <p:sp>
          <p:nvSpPr>
            <p:cNvPr id="6" name="Freeform 12"/>
            <p:cNvSpPr/>
            <p:nvPr/>
          </p:nvSpPr>
          <p:spPr>
            <a:xfrm rot="21032925">
              <a:off x="1613824" y="1527733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solidFill>
              <a:srgbClr val="FAC0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Freeform 13"/>
            <p:cNvSpPr/>
            <p:nvPr/>
          </p:nvSpPr>
          <p:spPr>
            <a:xfrm rot="21032925">
              <a:off x="1731041" y="1342458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4" name="Bein vorne"/>
          <p:cNvGrpSpPr/>
          <p:nvPr/>
        </p:nvGrpSpPr>
        <p:grpSpPr>
          <a:xfrm rot="20821926">
            <a:off x="-2149229" y="4991755"/>
            <a:ext cx="271750" cy="643326"/>
            <a:chOff x="1661786" y="1511387"/>
            <a:chExt cx="271750" cy="643326"/>
          </a:xfrm>
        </p:grpSpPr>
        <p:sp>
          <p:nvSpPr>
            <p:cNvPr id="15" name="Freeform 12"/>
            <p:cNvSpPr/>
            <p:nvPr/>
          </p:nvSpPr>
          <p:spPr>
            <a:xfrm rot="19092902">
              <a:off x="1661859" y="1855613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AC090"/>
                </a:gs>
                <a:gs pos="100000">
                  <a:srgbClr val="FAC090"/>
                </a:gs>
              </a:gsLst>
              <a:lin ang="204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" name="Freeform 13"/>
            <p:cNvSpPr/>
            <p:nvPr/>
          </p:nvSpPr>
          <p:spPr>
            <a:xfrm rot="19092902">
              <a:off x="1661786" y="1511387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7" name="Gruppieren 1052"/>
          <p:cNvGrpSpPr/>
          <p:nvPr/>
        </p:nvGrpSpPr>
        <p:grpSpPr>
          <a:xfrm>
            <a:off x="-2421950" y="4601742"/>
            <a:ext cx="637995" cy="785203"/>
            <a:chOff x="1389065" y="1121374"/>
            <a:chExt cx="637995" cy="785203"/>
          </a:xfrm>
        </p:grpSpPr>
        <p:sp>
          <p:nvSpPr>
            <p:cNvPr id="18" name="Rock"/>
            <p:cNvSpPr/>
            <p:nvPr/>
          </p:nvSpPr>
          <p:spPr>
            <a:xfrm rot="21282712">
              <a:off x="1616101" y="1716081"/>
              <a:ext cx="280985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3"/>
                <a:gd name="f7" fmla="val 104"/>
                <a:gd name="f8" fmla="val 136"/>
                <a:gd name="f9" fmla="val 80"/>
                <a:gd name="f10" fmla="val 144"/>
                <a:gd name="f11" fmla="val 96"/>
                <a:gd name="f12" fmla="val 147"/>
                <a:gd name="f13" fmla="val 94"/>
                <a:gd name="f14" fmla="val 151"/>
                <a:gd name="f15" fmla="val 93"/>
                <a:gd name="f16" fmla="val 91"/>
                <a:gd name="f17" fmla="val 129"/>
                <a:gd name="f18" fmla="val 41"/>
                <a:gd name="f19" fmla="val 111"/>
                <a:gd name="f20" fmla="val 65"/>
                <a:gd name="f21" fmla="val 27"/>
                <a:gd name="f22" fmla="val 58"/>
                <a:gd name="f23" fmla="val 30"/>
                <a:gd name="f24" fmla="val 52"/>
                <a:gd name="f25" fmla="val 3"/>
                <a:gd name="f26" fmla="val 56"/>
                <a:gd name="f27" fmla="val 6"/>
                <a:gd name="f28" fmla="val 60"/>
                <a:gd name="f29" fmla="val 36"/>
                <a:gd name="f30" fmla="val 9"/>
                <a:gd name="f31" fmla="val 63"/>
                <a:gd name="f32" fmla="val 12"/>
                <a:gd name="f33" fmla="val 67"/>
                <a:gd name="f34" fmla="val 16"/>
                <a:gd name="f35" fmla="val 71"/>
                <a:gd name="f36" fmla="val 20"/>
                <a:gd name="f37" fmla="val 74"/>
                <a:gd name="f38" fmla="val 24"/>
                <a:gd name="f39" fmla="val 77"/>
                <a:gd name="f40" fmla="val 29"/>
                <a:gd name="f41" fmla="val 81"/>
                <a:gd name="f42" fmla="val 84"/>
                <a:gd name="f43" fmla="val 43"/>
                <a:gd name="f44" fmla="val 89"/>
                <a:gd name="f45" fmla="val 50"/>
                <a:gd name="f46" fmla="val 92"/>
                <a:gd name="f47" fmla="val 54"/>
                <a:gd name="f48" fmla="val 97"/>
                <a:gd name="f49" fmla="val 66"/>
                <a:gd name="f50" fmla="val 99"/>
                <a:gd name="f51" fmla="val 72"/>
                <a:gd name="f52" fmla="val 101"/>
                <a:gd name="f53" fmla="val 73"/>
                <a:gd name="f54" fmla="val 102"/>
                <a:gd name="f55" fmla="val 79"/>
                <a:gd name="f56" fmla="val 103"/>
                <a:gd name="f57" fmla="val 83"/>
                <a:gd name="f58" fmla="val 88"/>
                <a:gd name="f59" fmla="val 90"/>
                <a:gd name="f60" fmla="val 78"/>
                <a:gd name="f61" fmla="val 108"/>
                <a:gd name="f62" fmla="val 113"/>
                <a:gd name="f63" fmla="val 119"/>
                <a:gd name="f64" fmla="val 118"/>
                <a:gd name="f65" fmla="val 121"/>
                <a:gd name="f66" fmla="val 142"/>
                <a:gd name="f67" fmla="+- 0 0 -90"/>
                <a:gd name="f68" fmla="*/ f3 1 153"/>
                <a:gd name="f69" fmla="*/ f4 1 104"/>
                <a:gd name="f70" fmla="val f5"/>
                <a:gd name="f71" fmla="val f6"/>
                <a:gd name="f72" fmla="val f7"/>
                <a:gd name="f73" fmla="*/ f67 f0 1"/>
                <a:gd name="f74" fmla="+- f72 0 f70"/>
                <a:gd name="f75" fmla="+- f71 0 f70"/>
                <a:gd name="f76" fmla="*/ f73 1 f2"/>
                <a:gd name="f77" fmla="*/ f75 1 153"/>
                <a:gd name="f78" fmla="*/ f74 1 104"/>
                <a:gd name="f79" fmla="*/ 136 f75 1"/>
                <a:gd name="f80" fmla="*/ 80 f74 1"/>
                <a:gd name="f81" fmla="*/ 144 f75 1"/>
                <a:gd name="f82" fmla="*/ 96 f74 1"/>
                <a:gd name="f83" fmla="*/ 153 f75 1"/>
                <a:gd name="f84" fmla="*/ 91 f74 1"/>
                <a:gd name="f85" fmla="*/ 129 f75 1"/>
                <a:gd name="f86" fmla="*/ 41 f74 1"/>
                <a:gd name="f87" fmla="*/ 65 f75 1"/>
                <a:gd name="f88" fmla="*/ 27 f74 1"/>
                <a:gd name="f89" fmla="*/ 0 f75 1"/>
                <a:gd name="f90" fmla="*/ 52 f74 1"/>
                <a:gd name="f91" fmla="*/ 6 f75 1"/>
                <a:gd name="f92" fmla="*/ 60 f74 1"/>
                <a:gd name="f93" fmla="*/ 36 f75 1"/>
                <a:gd name="f94" fmla="*/ 9 f75 1"/>
                <a:gd name="f95" fmla="*/ 63 f74 1"/>
                <a:gd name="f96" fmla="*/ 20 f75 1"/>
                <a:gd name="f97" fmla="*/ 74 f74 1"/>
                <a:gd name="f98" fmla="*/ 29 f75 1"/>
                <a:gd name="f99" fmla="*/ 30 f75 1"/>
                <a:gd name="f100" fmla="*/ 81 f74 1"/>
                <a:gd name="f101" fmla="*/ 50 f75 1"/>
                <a:gd name="f102" fmla="*/ 92 f74 1"/>
                <a:gd name="f103" fmla="*/ 60 f75 1"/>
                <a:gd name="f104" fmla="*/ 77 f74 1"/>
                <a:gd name="f105" fmla="*/ 54 f75 1"/>
                <a:gd name="f106" fmla="*/ 94 f74 1"/>
                <a:gd name="f107" fmla="*/ 72 f75 1"/>
                <a:gd name="f108" fmla="*/ 101 f74 1"/>
                <a:gd name="f109" fmla="*/ 73 f75 1"/>
                <a:gd name="f110" fmla="*/ 97 f74 1"/>
                <a:gd name="f111" fmla="*/ 74 f75 1"/>
                <a:gd name="f112" fmla="*/ 102 f74 1"/>
                <a:gd name="f113" fmla="*/ 88 f75 1"/>
                <a:gd name="f114" fmla="*/ 104 f74 1"/>
                <a:gd name="f115" fmla="*/ 96 f75 1"/>
                <a:gd name="f116" fmla="*/ 78 f74 1"/>
                <a:gd name="f117" fmla="*/ 101 f75 1"/>
                <a:gd name="f118" fmla="*/ 119 f75 1"/>
                <a:gd name="f119" fmla="*/ 103 f74 1"/>
                <a:gd name="f120" fmla="*/ 118 f75 1"/>
                <a:gd name="f121" fmla="*/ 121 f75 1"/>
                <a:gd name="f122" fmla="*/ 142 f75 1"/>
                <a:gd name="f123" fmla="+- f76 0 f1"/>
                <a:gd name="f124" fmla="*/ f79 1 153"/>
                <a:gd name="f125" fmla="*/ f80 1 104"/>
                <a:gd name="f126" fmla="*/ f81 1 153"/>
                <a:gd name="f127" fmla="*/ f82 1 104"/>
                <a:gd name="f128" fmla="*/ f83 1 153"/>
                <a:gd name="f129" fmla="*/ f84 1 104"/>
                <a:gd name="f130" fmla="*/ f85 1 153"/>
                <a:gd name="f131" fmla="*/ f86 1 104"/>
                <a:gd name="f132" fmla="*/ f87 1 153"/>
                <a:gd name="f133" fmla="*/ f88 1 104"/>
                <a:gd name="f134" fmla="*/ f89 1 153"/>
                <a:gd name="f135" fmla="*/ f90 1 104"/>
                <a:gd name="f136" fmla="*/ f91 1 153"/>
                <a:gd name="f137" fmla="*/ f92 1 104"/>
                <a:gd name="f138" fmla="*/ f93 1 153"/>
                <a:gd name="f139" fmla="*/ f94 1 153"/>
                <a:gd name="f140" fmla="*/ f95 1 104"/>
                <a:gd name="f141" fmla="*/ f96 1 153"/>
                <a:gd name="f142" fmla="*/ f97 1 104"/>
                <a:gd name="f143" fmla="*/ f98 1 153"/>
                <a:gd name="f144" fmla="*/ f99 1 153"/>
                <a:gd name="f145" fmla="*/ f100 1 104"/>
                <a:gd name="f146" fmla="*/ f101 1 153"/>
                <a:gd name="f147" fmla="*/ f102 1 104"/>
                <a:gd name="f148" fmla="*/ f103 1 153"/>
                <a:gd name="f149" fmla="*/ f104 1 104"/>
                <a:gd name="f150" fmla="*/ f105 1 153"/>
                <a:gd name="f151" fmla="*/ f106 1 104"/>
                <a:gd name="f152" fmla="*/ f107 1 153"/>
                <a:gd name="f153" fmla="*/ f108 1 104"/>
                <a:gd name="f154" fmla="*/ f109 1 153"/>
                <a:gd name="f155" fmla="*/ f110 1 104"/>
                <a:gd name="f156" fmla="*/ f111 1 153"/>
                <a:gd name="f157" fmla="*/ f112 1 104"/>
                <a:gd name="f158" fmla="*/ f113 1 153"/>
                <a:gd name="f159" fmla="*/ f114 1 104"/>
                <a:gd name="f160" fmla="*/ f115 1 153"/>
                <a:gd name="f161" fmla="*/ f116 1 104"/>
                <a:gd name="f162" fmla="*/ f117 1 153"/>
                <a:gd name="f163" fmla="*/ f118 1 153"/>
                <a:gd name="f164" fmla="*/ f119 1 104"/>
                <a:gd name="f165" fmla="*/ f120 1 153"/>
                <a:gd name="f166" fmla="*/ f121 1 153"/>
                <a:gd name="f167" fmla="*/ f122 1 153"/>
                <a:gd name="f168" fmla="*/ 0 1 f77"/>
                <a:gd name="f169" fmla="*/ f71 1 f77"/>
                <a:gd name="f170" fmla="*/ 0 1 f78"/>
                <a:gd name="f171" fmla="*/ f72 1 f78"/>
                <a:gd name="f172" fmla="*/ f124 1 f77"/>
                <a:gd name="f173" fmla="*/ f125 1 f78"/>
                <a:gd name="f174" fmla="*/ f126 1 f77"/>
                <a:gd name="f175" fmla="*/ f127 1 f78"/>
                <a:gd name="f176" fmla="*/ f128 1 f77"/>
                <a:gd name="f177" fmla="*/ f129 1 f78"/>
                <a:gd name="f178" fmla="*/ f130 1 f77"/>
                <a:gd name="f179" fmla="*/ f131 1 f78"/>
                <a:gd name="f180" fmla="*/ f132 1 f77"/>
                <a:gd name="f181" fmla="*/ f133 1 f78"/>
                <a:gd name="f182" fmla="*/ f134 1 f77"/>
                <a:gd name="f183" fmla="*/ f135 1 f78"/>
                <a:gd name="f184" fmla="*/ f136 1 f77"/>
                <a:gd name="f185" fmla="*/ f137 1 f78"/>
                <a:gd name="f186" fmla="*/ f138 1 f77"/>
                <a:gd name="f187" fmla="*/ f139 1 f77"/>
                <a:gd name="f188" fmla="*/ f140 1 f78"/>
                <a:gd name="f189" fmla="*/ f141 1 f77"/>
                <a:gd name="f190" fmla="*/ f142 1 f78"/>
                <a:gd name="f191" fmla="*/ f143 1 f77"/>
                <a:gd name="f192" fmla="*/ f144 1 f77"/>
                <a:gd name="f193" fmla="*/ f145 1 f78"/>
                <a:gd name="f194" fmla="*/ f146 1 f77"/>
                <a:gd name="f195" fmla="*/ f147 1 f78"/>
                <a:gd name="f196" fmla="*/ f148 1 f77"/>
                <a:gd name="f197" fmla="*/ f149 1 f78"/>
                <a:gd name="f198" fmla="*/ f150 1 f77"/>
                <a:gd name="f199" fmla="*/ f151 1 f78"/>
                <a:gd name="f200" fmla="*/ f152 1 f77"/>
                <a:gd name="f201" fmla="*/ f153 1 f78"/>
                <a:gd name="f202" fmla="*/ f154 1 f77"/>
                <a:gd name="f203" fmla="*/ f155 1 f78"/>
                <a:gd name="f204" fmla="*/ f156 1 f77"/>
                <a:gd name="f205" fmla="*/ f157 1 f78"/>
                <a:gd name="f206" fmla="*/ f158 1 f77"/>
                <a:gd name="f207" fmla="*/ f159 1 f78"/>
                <a:gd name="f208" fmla="*/ f160 1 f77"/>
                <a:gd name="f209" fmla="*/ f161 1 f78"/>
                <a:gd name="f210" fmla="*/ f162 1 f77"/>
                <a:gd name="f211" fmla="*/ f163 1 f77"/>
                <a:gd name="f212" fmla="*/ f164 1 f78"/>
                <a:gd name="f213" fmla="*/ f165 1 f77"/>
                <a:gd name="f214" fmla="*/ f166 1 f77"/>
                <a:gd name="f215" fmla="*/ f167 1 f77"/>
                <a:gd name="f216" fmla="*/ f168 f68 1"/>
                <a:gd name="f217" fmla="*/ f169 f68 1"/>
                <a:gd name="f218" fmla="*/ f171 f69 1"/>
                <a:gd name="f219" fmla="*/ f170 f69 1"/>
                <a:gd name="f220" fmla="*/ f172 f68 1"/>
                <a:gd name="f221" fmla="*/ f173 f69 1"/>
                <a:gd name="f222" fmla="*/ f174 f68 1"/>
                <a:gd name="f223" fmla="*/ f175 f69 1"/>
                <a:gd name="f224" fmla="*/ f176 f68 1"/>
                <a:gd name="f225" fmla="*/ f177 f69 1"/>
                <a:gd name="f226" fmla="*/ f178 f68 1"/>
                <a:gd name="f227" fmla="*/ f179 f69 1"/>
                <a:gd name="f228" fmla="*/ f180 f68 1"/>
                <a:gd name="f229" fmla="*/ f181 f69 1"/>
                <a:gd name="f230" fmla="*/ f182 f68 1"/>
                <a:gd name="f231" fmla="*/ f183 f69 1"/>
                <a:gd name="f232" fmla="*/ f184 f68 1"/>
                <a:gd name="f233" fmla="*/ f185 f69 1"/>
                <a:gd name="f234" fmla="*/ f186 f68 1"/>
                <a:gd name="f235" fmla="*/ f187 f68 1"/>
                <a:gd name="f236" fmla="*/ f188 f69 1"/>
                <a:gd name="f237" fmla="*/ f189 f68 1"/>
                <a:gd name="f238" fmla="*/ f190 f69 1"/>
                <a:gd name="f239" fmla="*/ f191 f68 1"/>
                <a:gd name="f240" fmla="*/ f192 f68 1"/>
                <a:gd name="f241" fmla="*/ f193 f69 1"/>
                <a:gd name="f242" fmla="*/ f194 f68 1"/>
                <a:gd name="f243" fmla="*/ f195 f69 1"/>
                <a:gd name="f244" fmla="*/ f196 f68 1"/>
                <a:gd name="f245" fmla="*/ f197 f69 1"/>
                <a:gd name="f246" fmla="*/ f198 f68 1"/>
                <a:gd name="f247" fmla="*/ f199 f69 1"/>
                <a:gd name="f248" fmla="*/ f200 f68 1"/>
                <a:gd name="f249" fmla="*/ f201 f69 1"/>
                <a:gd name="f250" fmla="*/ f202 f68 1"/>
                <a:gd name="f251" fmla="*/ f203 f69 1"/>
                <a:gd name="f252" fmla="*/ f204 f68 1"/>
                <a:gd name="f253" fmla="*/ f205 f69 1"/>
                <a:gd name="f254" fmla="*/ f206 f68 1"/>
                <a:gd name="f255" fmla="*/ f207 f69 1"/>
                <a:gd name="f256" fmla="*/ f208 f68 1"/>
                <a:gd name="f257" fmla="*/ f209 f69 1"/>
                <a:gd name="f258" fmla="*/ f210 f68 1"/>
                <a:gd name="f259" fmla="*/ f211 f68 1"/>
                <a:gd name="f260" fmla="*/ f212 f69 1"/>
                <a:gd name="f261" fmla="*/ f213 f68 1"/>
                <a:gd name="f262" fmla="*/ f214 f68 1"/>
                <a:gd name="f263" fmla="*/ f21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220" y="f221"/>
                </a:cxn>
                <a:cxn ang="f123">
                  <a:pos x="f222" y="f223"/>
                </a:cxn>
                <a:cxn ang="f123">
                  <a:pos x="f224" y="f225"/>
                </a:cxn>
                <a:cxn ang="f123">
                  <a:pos x="f226" y="f227"/>
                </a:cxn>
                <a:cxn ang="f123">
                  <a:pos x="f228" y="f229"/>
                </a:cxn>
                <a:cxn ang="f123">
                  <a:pos x="f230" y="f231"/>
                </a:cxn>
                <a:cxn ang="f123">
                  <a:pos x="f232" y="f233"/>
                </a:cxn>
                <a:cxn ang="f123">
                  <a:pos x="f234" y="f231"/>
                </a:cxn>
                <a:cxn ang="f123">
                  <a:pos x="f235" y="f236"/>
                </a:cxn>
                <a:cxn ang="f123">
                  <a:pos x="f237" y="f238"/>
                </a:cxn>
                <a:cxn ang="f123">
                  <a:pos x="f239" y="f221"/>
                </a:cxn>
                <a:cxn ang="f123">
                  <a:pos x="f234" y="f238"/>
                </a:cxn>
                <a:cxn ang="f123">
                  <a:pos x="f240" y="f241"/>
                </a:cxn>
                <a:cxn ang="f123">
                  <a:pos x="f242" y="f243"/>
                </a:cxn>
                <a:cxn ang="f123">
                  <a:pos x="f244" y="f245"/>
                </a:cxn>
                <a:cxn ang="f123">
                  <a:pos x="f246" y="f247"/>
                </a:cxn>
                <a:cxn ang="f123">
                  <a:pos x="f248" y="f249"/>
                </a:cxn>
                <a:cxn ang="f123">
                  <a:pos x="f250" y="f251"/>
                </a:cxn>
                <a:cxn ang="f123">
                  <a:pos x="f252" y="f253"/>
                </a:cxn>
                <a:cxn ang="f123">
                  <a:pos x="f254" y="f255"/>
                </a:cxn>
                <a:cxn ang="f123">
                  <a:pos x="f256" y="f255"/>
                </a:cxn>
                <a:cxn ang="f123">
                  <a:pos x="f256" y="f257"/>
                </a:cxn>
                <a:cxn ang="f123">
                  <a:pos x="f258" y="f255"/>
                </a:cxn>
                <a:cxn ang="f123">
                  <a:pos x="f259" y="f260"/>
                </a:cxn>
                <a:cxn ang="f123">
                  <a:pos x="f261" y="f251"/>
                </a:cxn>
                <a:cxn ang="f123">
                  <a:pos x="f262" y="f253"/>
                </a:cxn>
                <a:cxn ang="f123">
                  <a:pos x="f263" y="f223"/>
                </a:cxn>
                <a:cxn ang="f123">
                  <a:pos x="f220" y="f221"/>
                </a:cxn>
              </a:cxnLst>
              <a:rect l="f216" t="f219" r="f217" b="f218"/>
              <a:pathLst>
                <a:path w="153" h="104">
                  <a:moveTo>
                    <a:pt x="f8" y="f9"/>
                  </a:moveTo>
                  <a:cubicBezTo>
                    <a:pt x="f10" y="f11"/>
                    <a:pt x="f10" y="f11"/>
                    <a:pt x="f10" y="f11"/>
                  </a:cubicBezTo>
                  <a:cubicBezTo>
                    <a:pt x="f12" y="f13"/>
                    <a:pt x="f14" y="f15"/>
                    <a:pt x="f6" y="f16"/>
                  </a:cubicBezTo>
                  <a:cubicBezTo>
                    <a:pt x="f17" y="f18"/>
                    <a:pt x="f17" y="f18"/>
                    <a:pt x="f17" y="f18"/>
                  </a:cubicBezTo>
                  <a:cubicBezTo>
                    <a:pt x="f17" y="f18"/>
                    <a:pt x="f19" y="f5"/>
                    <a:pt x="f20" y="f21"/>
                  </a:cubicBezTo>
                  <a:cubicBezTo>
                    <a:pt x="f22" y="f23"/>
                    <a:pt x="f5" y="f24"/>
                    <a:pt x="f5" y="f24"/>
                  </a:cubicBezTo>
                  <a:cubicBezTo>
                    <a:pt x="f5" y="f24"/>
                    <a:pt x="f25" y="f26"/>
                    <a:pt x="f27" y="f28"/>
                  </a:cubicBezTo>
                  <a:cubicBezTo>
                    <a:pt x="f29" y="f24"/>
                    <a:pt x="f29" y="f24"/>
                    <a:pt x="f29" y="f24"/>
                  </a:cubicBezTo>
                  <a:cubicBezTo>
                    <a:pt x="f30" y="f31"/>
                    <a:pt x="f30" y="f31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7"/>
                    <a:pt x="f38" y="f39"/>
                    <a:pt x="f40" y="f9"/>
                  </a:cubicBezTo>
                  <a:cubicBezTo>
                    <a:pt x="f29" y="f37"/>
                    <a:pt x="f29" y="f37"/>
                    <a:pt x="f29" y="f37"/>
                  </a:cubicBezTo>
                  <a:cubicBezTo>
                    <a:pt x="f23" y="f41"/>
                    <a:pt x="f23" y="f41"/>
                    <a:pt x="f23" y="f41"/>
                  </a:cubicBezTo>
                  <a:cubicBezTo>
                    <a:pt x="f29" y="f42"/>
                    <a:pt x="f43" y="f44"/>
                    <a:pt x="f45" y="f46"/>
                  </a:cubicBezTo>
                  <a:cubicBezTo>
                    <a:pt x="f28" y="f39"/>
                    <a:pt x="f28" y="f39"/>
                    <a:pt x="f28" y="f39"/>
                  </a:cubicBezTo>
                  <a:cubicBezTo>
                    <a:pt x="f47" y="f13"/>
                    <a:pt x="f47" y="f13"/>
                    <a:pt x="f47" y="f13"/>
                  </a:cubicBezTo>
                  <a:cubicBezTo>
                    <a:pt x="f28" y="f48"/>
                    <a:pt x="f49" y="f50"/>
                    <a:pt x="f51" y="f52"/>
                  </a:cubicBezTo>
                  <a:cubicBezTo>
                    <a:pt x="f53" y="f48"/>
                    <a:pt x="f53" y="f48"/>
                    <a:pt x="f53" y="f48"/>
                  </a:cubicBezTo>
                  <a:cubicBezTo>
                    <a:pt x="f37" y="f54"/>
                    <a:pt x="f37" y="f54"/>
                    <a:pt x="f37" y="f54"/>
                  </a:cubicBezTo>
                  <a:cubicBezTo>
                    <a:pt x="f55" y="f56"/>
                    <a:pt x="f57" y="f7"/>
                    <a:pt x="f58" y="f7"/>
                  </a:cubicBezTo>
                  <a:cubicBezTo>
                    <a:pt x="f59" y="f7"/>
                    <a:pt x="f15" y="f7"/>
                    <a:pt x="f11" y="f7"/>
                  </a:cubicBezTo>
                  <a:cubicBezTo>
                    <a:pt x="f11" y="f60"/>
                    <a:pt x="f11" y="f60"/>
                    <a:pt x="f11" y="f60"/>
                  </a:cubicBezTo>
                  <a:cubicBezTo>
                    <a:pt x="f52" y="f7"/>
                    <a:pt x="f52" y="f7"/>
                    <a:pt x="f52" y="f7"/>
                  </a:cubicBezTo>
                  <a:cubicBezTo>
                    <a:pt x="f61" y="f7"/>
                    <a:pt x="f62" y="f7"/>
                    <a:pt x="f63" y="f56"/>
                  </a:cubicBezTo>
                  <a:cubicBezTo>
                    <a:pt x="f64" y="f48"/>
                    <a:pt x="f64" y="f48"/>
                    <a:pt x="f64" y="f48"/>
                  </a:cubicBezTo>
                  <a:cubicBezTo>
                    <a:pt x="f65" y="f54"/>
                    <a:pt x="f65" y="f54"/>
                    <a:pt x="f65" y="f54"/>
                  </a:cubicBezTo>
                  <a:cubicBezTo>
                    <a:pt x="f17" y="f52"/>
                    <a:pt x="f8" y="f50"/>
                    <a:pt x="f66" y="f11"/>
                  </a:cubicBezTo>
                  <a:lnTo>
                    <a:pt x="f8" y="f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grpSp>
          <p:nvGrpSpPr>
            <p:cNvPr id="19" name="Gruppieren 1051"/>
            <p:cNvGrpSpPr/>
            <p:nvPr/>
          </p:nvGrpSpPr>
          <p:grpSpPr>
            <a:xfrm>
              <a:off x="1389065" y="1121374"/>
              <a:ext cx="637995" cy="689970"/>
              <a:chOff x="1389065" y="1121374"/>
              <a:chExt cx="637995" cy="689970"/>
            </a:xfrm>
          </p:grpSpPr>
          <p:sp>
            <p:nvSpPr>
              <p:cNvPr id="20" name="Freeform 11"/>
              <p:cNvSpPr/>
              <p:nvPr/>
            </p:nvSpPr>
            <p:spPr>
              <a:xfrm>
                <a:off x="1716091" y="1458916"/>
                <a:ext cx="138110" cy="35242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76"/>
                  <a:gd name="f7" fmla="val 192"/>
                  <a:gd name="f8" fmla="val 23"/>
                  <a:gd name="f9" fmla="val 8"/>
                  <a:gd name="f10" fmla="val 34"/>
                  <a:gd name="f11" fmla="val 15"/>
                  <a:gd name="f12" fmla="val 63"/>
                  <a:gd name="f13" fmla="val 28"/>
                  <a:gd name="f14" fmla="val 87"/>
                  <a:gd name="f15" fmla="val 26"/>
                  <a:gd name="f16" fmla="val 113"/>
                  <a:gd name="f17" fmla="val 24"/>
                  <a:gd name="f18" fmla="val 126"/>
                  <a:gd name="f19" fmla="val 18"/>
                  <a:gd name="f20" fmla="val 157"/>
                  <a:gd name="f21" fmla="val 4"/>
                  <a:gd name="f22" fmla="val 164"/>
                  <a:gd name="f23" fmla="val 13"/>
                  <a:gd name="f24" fmla="val 31"/>
                  <a:gd name="f25" fmla="val 186"/>
                  <a:gd name="f26" fmla="val 48"/>
                  <a:gd name="f27" fmla="val 73"/>
                  <a:gd name="f28" fmla="val 173"/>
                  <a:gd name="f29" fmla="val 59"/>
                  <a:gd name="f30" fmla="val 139"/>
                  <a:gd name="f31" fmla="val 57"/>
                  <a:gd name="f32" fmla="val 116"/>
                  <a:gd name="f33" fmla="val 102"/>
                  <a:gd name="f34" fmla="val 56"/>
                  <a:gd name="f35" fmla="val 88"/>
                  <a:gd name="f36" fmla="val 60"/>
                  <a:gd name="f37" fmla="val 71"/>
                  <a:gd name="f38" fmla="val 80"/>
                  <a:gd name="f39" fmla="val 75"/>
                  <a:gd name="f40" fmla="val 72"/>
                  <a:gd name="f41" fmla="val 61"/>
                  <a:gd name="f42" fmla="val 55"/>
                  <a:gd name="f43" fmla="val 47"/>
                  <a:gd name="f44" fmla="val 32"/>
                  <a:gd name="f45" fmla="val 38"/>
                  <a:gd name="f46" fmla="+- 0 0 -90"/>
                  <a:gd name="f47" fmla="*/ f3 1 76"/>
                  <a:gd name="f48" fmla="*/ f4 1 192"/>
                  <a:gd name="f49" fmla="val f5"/>
                  <a:gd name="f50" fmla="val f6"/>
                  <a:gd name="f51" fmla="val f7"/>
                  <a:gd name="f52" fmla="*/ f46 f0 1"/>
                  <a:gd name="f53" fmla="+- f51 0 f49"/>
                  <a:gd name="f54" fmla="+- f50 0 f49"/>
                  <a:gd name="f55" fmla="*/ f52 1 f2"/>
                  <a:gd name="f56" fmla="*/ f54 1 76"/>
                  <a:gd name="f57" fmla="*/ f53 1 192"/>
                  <a:gd name="f58" fmla="*/ 23 f54 1"/>
                  <a:gd name="f59" fmla="*/ 8 f53 1"/>
                  <a:gd name="f60" fmla="*/ 15 f54 1"/>
                  <a:gd name="f61" fmla="*/ 63 f53 1"/>
                  <a:gd name="f62" fmla="*/ 24 f54 1"/>
                  <a:gd name="f63" fmla="*/ 126 f53 1"/>
                  <a:gd name="f64" fmla="*/ 4 f54 1"/>
                  <a:gd name="f65" fmla="*/ 164 f53 1"/>
                  <a:gd name="f66" fmla="*/ 31 f54 1"/>
                  <a:gd name="f67" fmla="*/ 186 f53 1"/>
                  <a:gd name="f68" fmla="*/ 73 f54 1"/>
                  <a:gd name="f69" fmla="*/ 173 f53 1"/>
                  <a:gd name="f70" fmla="*/ 57 f54 1"/>
                  <a:gd name="f71" fmla="*/ 116 f53 1"/>
                  <a:gd name="f72" fmla="*/ 60 f54 1"/>
                  <a:gd name="f73" fmla="*/ 88 f53 1"/>
                  <a:gd name="f74" fmla="*/ 75 f54 1"/>
                  <a:gd name="f75" fmla="*/ 72 f53 1"/>
                  <a:gd name="f76" fmla="*/ 32 f53 1"/>
                  <a:gd name="f77" fmla="+- f55 0 f1"/>
                  <a:gd name="f78" fmla="*/ f58 1 76"/>
                  <a:gd name="f79" fmla="*/ f59 1 192"/>
                  <a:gd name="f80" fmla="*/ f60 1 76"/>
                  <a:gd name="f81" fmla="*/ f61 1 192"/>
                  <a:gd name="f82" fmla="*/ f62 1 76"/>
                  <a:gd name="f83" fmla="*/ f63 1 192"/>
                  <a:gd name="f84" fmla="*/ f64 1 76"/>
                  <a:gd name="f85" fmla="*/ f65 1 192"/>
                  <a:gd name="f86" fmla="*/ f66 1 76"/>
                  <a:gd name="f87" fmla="*/ f67 1 192"/>
                  <a:gd name="f88" fmla="*/ f68 1 76"/>
                  <a:gd name="f89" fmla="*/ f69 1 192"/>
                  <a:gd name="f90" fmla="*/ f70 1 76"/>
                  <a:gd name="f91" fmla="*/ f71 1 192"/>
                  <a:gd name="f92" fmla="*/ f72 1 76"/>
                  <a:gd name="f93" fmla="*/ f73 1 192"/>
                  <a:gd name="f94" fmla="*/ f74 1 76"/>
                  <a:gd name="f95" fmla="*/ f75 1 192"/>
                  <a:gd name="f96" fmla="*/ f76 1 192"/>
                  <a:gd name="f97" fmla="*/ 0 1 f56"/>
                  <a:gd name="f98" fmla="*/ f50 1 f56"/>
                  <a:gd name="f99" fmla="*/ 0 1 f57"/>
                  <a:gd name="f100" fmla="*/ f51 1 f57"/>
                  <a:gd name="f101" fmla="*/ f78 1 f56"/>
                  <a:gd name="f102" fmla="*/ f79 1 f57"/>
                  <a:gd name="f103" fmla="*/ f80 1 f56"/>
                  <a:gd name="f104" fmla="*/ f81 1 f57"/>
                  <a:gd name="f105" fmla="*/ f82 1 f56"/>
                  <a:gd name="f106" fmla="*/ f83 1 f57"/>
                  <a:gd name="f107" fmla="*/ f84 1 f56"/>
                  <a:gd name="f108" fmla="*/ f85 1 f57"/>
                  <a:gd name="f109" fmla="*/ f86 1 f56"/>
                  <a:gd name="f110" fmla="*/ f87 1 f57"/>
                  <a:gd name="f111" fmla="*/ f88 1 f56"/>
                  <a:gd name="f112" fmla="*/ f89 1 f57"/>
                  <a:gd name="f113" fmla="*/ f90 1 f56"/>
                  <a:gd name="f114" fmla="*/ f91 1 f57"/>
                  <a:gd name="f115" fmla="*/ f92 1 f56"/>
                  <a:gd name="f116" fmla="*/ f93 1 f57"/>
                  <a:gd name="f117" fmla="*/ f94 1 f56"/>
                  <a:gd name="f118" fmla="*/ f95 1 f57"/>
                  <a:gd name="f119" fmla="*/ f96 1 f57"/>
                  <a:gd name="f120" fmla="*/ f97 f47 1"/>
                  <a:gd name="f121" fmla="*/ f98 f47 1"/>
                  <a:gd name="f122" fmla="*/ f100 f48 1"/>
                  <a:gd name="f123" fmla="*/ f99 f48 1"/>
                  <a:gd name="f124" fmla="*/ f101 f47 1"/>
                  <a:gd name="f125" fmla="*/ f102 f48 1"/>
                  <a:gd name="f126" fmla="*/ f103 f47 1"/>
                  <a:gd name="f127" fmla="*/ f104 f48 1"/>
                  <a:gd name="f128" fmla="*/ f105 f47 1"/>
                  <a:gd name="f129" fmla="*/ f106 f48 1"/>
                  <a:gd name="f130" fmla="*/ f107 f47 1"/>
                  <a:gd name="f131" fmla="*/ f108 f48 1"/>
                  <a:gd name="f132" fmla="*/ f109 f47 1"/>
                  <a:gd name="f133" fmla="*/ f110 f48 1"/>
                  <a:gd name="f134" fmla="*/ f111 f47 1"/>
                  <a:gd name="f135" fmla="*/ f112 f48 1"/>
                  <a:gd name="f136" fmla="*/ f113 f47 1"/>
                  <a:gd name="f137" fmla="*/ f114 f48 1"/>
                  <a:gd name="f138" fmla="*/ f115 f47 1"/>
                  <a:gd name="f139" fmla="*/ f116 f48 1"/>
                  <a:gd name="f140" fmla="*/ f117 f47 1"/>
                  <a:gd name="f141" fmla="*/ f118 f48 1"/>
                  <a:gd name="f142" fmla="*/ f119 f4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77">
                    <a:pos x="f124" y="f125"/>
                  </a:cxn>
                  <a:cxn ang="f77">
                    <a:pos x="f126" y="f127"/>
                  </a:cxn>
                  <a:cxn ang="f77">
                    <a:pos x="f128" y="f129"/>
                  </a:cxn>
                  <a:cxn ang="f77">
                    <a:pos x="f130" y="f131"/>
                  </a:cxn>
                  <a:cxn ang="f77">
                    <a:pos x="f132" y="f133"/>
                  </a:cxn>
                  <a:cxn ang="f77">
                    <a:pos x="f134" y="f135"/>
                  </a:cxn>
                  <a:cxn ang="f77">
                    <a:pos x="f136" y="f137"/>
                  </a:cxn>
                  <a:cxn ang="f77">
                    <a:pos x="f138" y="f139"/>
                  </a:cxn>
                  <a:cxn ang="f77">
                    <a:pos x="f140" y="f141"/>
                  </a:cxn>
                  <a:cxn ang="f77">
                    <a:pos x="f136" y="f142"/>
                  </a:cxn>
                  <a:cxn ang="f77">
                    <a:pos x="f124" y="f125"/>
                  </a:cxn>
                </a:cxnLst>
                <a:rect l="f120" t="f123" r="f121" b="f122"/>
                <a:pathLst>
                  <a:path w="76" h="192">
                    <a:moveTo>
                      <a:pt x="f8" y="f9"/>
                    </a:moveTo>
                    <a:cubicBezTo>
                      <a:pt x="f8" y="f9"/>
                      <a:pt x="f5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1" y="f22"/>
                    </a:cubicBezTo>
                    <a:cubicBezTo>
                      <a:pt x="f21" y="f22"/>
                      <a:pt x="f23" y="f2"/>
                      <a:pt x="f24" y="f25"/>
                    </a:cubicBezTo>
                    <a:cubicBezTo>
                      <a:pt x="f26" y="f7"/>
                      <a:pt x="f27" y="f28"/>
                      <a:pt x="f27" y="f28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31" y="f33"/>
                      <a:pt x="f34" y="f35"/>
                      <a:pt x="f36" y="f35"/>
                    </a:cubicBezTo>
                    <a:cubicBezTo>
                      <a:pt x="f37" y="f35"/>
                      <a:pt x="f6" y="f38"/>
                      <a:pt x="f39" y="f40"/>
                    </a:cubicBezTo>
                    <a:cubicBezTo>
                      <a:pt x="f41" y="f42"/>
                      <a:pt x="f31" y="f43"/>
                      <a:pt x="f31" y="f44"/>
                    </a:cubicBezTo>
                    <a:cubicBezTo>
                      <a:pt x="f31" y="f44"/>
                      <a:pt x="f45" y="f5"/>
                      <a:pt x="f8" y="f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21" name="Kopf"/>
              <p:cNvGrpSpPr/>
              <p:nvPr/>
            </p:nvGrpSpPr>
            <p:grpSpPr>
              <a:xfrm>
                <a:off x="1389065" y="1121374"/>
                <a:ext cx="637995" cy="426942"/>
                <a:chOff x="1389065" y="1121374"/>
                <a:chExt cx="637995" cy="426942"/>
              </a:xfrm>
            </p:grpSpPr>
            <p:sp>
              <p:nvSpPr>
                <p:cNvPr id="22" name="Freeform 6"/>
                <p:cNvSpPr/>
                <p:nvPr/>
              </p:nvSpPr>
              <p:spPr>
                <a:xfrm rot="20946638">
                  <a:off x="1709948" y="1217769"/>
                  <a:ext cx="257175" cy="31591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1"/>
                    <a:gd name="f7" fmla="val 172"/>
                    <a:gd name="f8" fmla="val 128"/>
                    <a:gd name="f9" fmla="val 100"/>
                    <a:gd name="f10" fmla="val 117"/>
                    <a:gd name="f11" fmla="val 131"/>
                    <a:gd name="f12" fmla="val 97"/>
                    <a:gd name="f13" fmla="val 153"/>
                    <a:gd name="f14" fmla="val 67"/>
                    <a:gd name="f15" fmla="val 167"/>
                    <a:gd name="f16" fmla="val 62"/>
                    <a:gd name="f17" fmla="val 109"/>
                    <a:gd name="f18" fmla="val 14"/>
                    <a:gd name="f19" fmla="val 61"/>
                    <a:gd name="f20" fmla="val 31"/>
                    <a:gd name="f21" fmla="val 2"/>
                    <a:gd name="f22" fmla="val 66"/>
                    <a:gd name="f23" fmla="val 92"/>
                    <a:gd name="f24" fmla="val 6"/>
                    <a:gd name="f25" fmla="val 127"/>
                    <a:gd name="f26" fmla="val 15"/>
                    <a:gd name="f27" fmla="val 68"/>
                    <a:gd name="f28" fmla="+- 0 0 -90"/>
                    <a:gd name="f29" fmla="*/ f3 1 141"/>
                    <a:gd name="f30" fmla="*/ f4 1 172"/>
                    <a:gd name="f31" fmla="val f5"/>
                    <a:gd name="f32" fmla="val f6"/>
                    <a:gd name="f33" fmla="val f7"/>
                    <a:gd name="f34" fmla="*/ f28 f0 1"/>
                    <a:gd name="f35" fmla="+- f33 0 f31"/>
                    <a:gd name="f36" fmla="+- f32 0 f31"/>
                    <a:gd name="f37" fmla="*/ f34 1 f2"/>
                    <a:gd name="f38" fmla="*/ f36 1 141"/>
                    <a:gd name="f39" fmla="*/ f35 1 172"/>
                    <a:gd name="f40" fmla="*/ 128 f36 1"/>
                    <a:gd name="f41" fmla="*/ 100 f35 1"/>
                    <a:gd name="f42" fmla="*/ 67 f36 1"/>
                    <a:gd name="f43" fmla="*/ 167 f35 1"/>
                    <a:gd name="f44" fmla="*/ 14 f36 1"/>
                    <a:gd name="f45" fmla="*/ 61 f35 1"/>
                    <a:gd name="f46" fmla="*/ 92 f36 1"/>
                    <a:gd name="f47" fmla="*/ 6 f35 1"/>
                    <a:gd name="f48" fmla="+- f37 0 f1"/>
                    <a:gd name="f49" fmla="*/ f40 1 141"/>
                    <a:gd name="f50" fmla="*/ f41 1 172"/>
                    <a:gd name="f51" fmla="*/ f42 1 141"/>
                    <a:gd name="f52" fmla="*/ f43 1 172"/>
                    <a:gd name="f53" fmla="*/ f44 1 141"/>
                    <a:gd name="f54" fmla="*/ f45 1 172"/>
                    <a:gd name="f55" fmla="*/ f46 1 141"/>
                    <a:gd name="f56" fmla="*/ f47 1 172"/>
                    <a:gd name="f57" fmla="*/ 0 1 f38"/>
                    <a:gd name="f58" fmla="*/ f32 1 f38"/>
                    <a:gd name="f59" fmla="*/ 0 1 f39"/>
                    <a:gd name="f60" fmla="*/ f33 1 f39"/>
                    <a:gd name="f61" fmla="*/ f49 1 f38"/>
                    <a:gd name="f62" fmla="*/ f50 1 f39"/>
                    <a:gd name="f63" fmla="*/ f51 1 f38"/>
                    <a:gd name="f64" fmla="*/ f52 1 f39"/>
                    <a:gd name="f65" fmla="*/ f53 1 f38"/>
                    <a:gd name="f66" fmla="*/ f54 1 f39"/>
                    <a:gd name="f67" fmla="*/ f55 1 f38"/>
                    <a:gd name="f68" fmla="*/ f56 1 f39"/>
                    <a:gd name="f69" fmla="*/ f57 f29 1"/>
                    <a:gd name="f70" fmla="*/ f58 f29 1"/>
                    <a:gd name="f71" fmla="*/ f60 f30 1"/>
                    <a:gd name="f72" fmla="*/ f59 f30 1"/>
                    <a:gd name="f73" fmla="*/ f61 f29 1"/>
                    <a:gd name="f74" fmla="*/ f62 f30 1"/>
                    <a:gd name="f75" fmla="*/ f63 f29 1"/>
                    <a:gd name="f76" fmla="*/ f64 f30 1"/>
                    <a:gd name="f77" fmla="*/ f65 f29 1"/>
                    <a:gd name="f78" fmla="*/ f66 f30 1"/>
                    <a:gd name="f79" fmla="*/ f67 f29 1"/>
                    <a:gd name="f80" fmla="*/ f68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8">
                      <a:pos x="f73" y="f74"/>
                    </a:cxn>
                    <a:cxn ang="f48">
                      <a:pos x="f75" y="f76"/>
                    </a:cxn>
                    <a:cxn ang="f48">
                      <a:pos x="f77" y="f78"/>
                    </a:cxn>
                    <a:cxn ang="f48">
                      <a:pos x="f79" y="f80"/>
                    </a:cxn>
                    <a:cxn ang="f48">
                      <a:pos x="f73" y="f74"/>
                    </a:cxn>
                  </a:cxnLst>
                  <a:rect l="f69" t="f72" r="f70" b="f71"/>
                  <a:pathLst>
                    <a:path w="141" h="172">
                      <a:moveTo>
                        <a:pt x="f8" y="f9"/>
                      </a:moveTo>
                      <a:cubicBezTo>
                        <a:pt x="f10" y="f11"/>
                        <a:pt x="f12" y="f13"/>
                        <a:pt x="f14" y="f15"/>
                      </a:cubicBezTo>
                      <a:cubicBezTo>
                        <a:pt x="f16" y="f7"/>
                        <a:pt x="f5" y="f17"/>
                        <a:pt x="f18" y="f19"/>
                      </a:cubicBezTo>
                      <a:cubicBezTo>
                        <a:pt x="f20" y="f21"/>
                        <a:pt x="f22" y="f5"/>
                        <a:pt x="f23" y="f24"/>
                      </a:cubicBezTo>
                      <a:cubicBezTo>
                        <a:pt x="f25" y="f26"/>
                        <a:pt x="f6" y="f27"/>
                        <a:pt x="f8" y="f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AC090"/>
                    </a:gs>
                    <a:gs pos="100000">
                      <a:srgbClr val="FAC090"/>
                    </a:gs>
                  </a:gsLst>
                  <a:lin ang="8100000" scaled="0"/>
                </a:gradFill>
                <a:ln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grpSp>
              <p:nvGrpSpPr>
                <p:cNvPr id="23" name="Gruppieren 1049"/>
                <p:cNvGrpSpPr/>
                <p:nvPr/>
              </p:nvGrpSpPr>
              <p:grpSpPr>
                <a:xfrm>
                  <a:off x="1389065" y="1121374"/>
                  <a:ext cx="637995" cy="426942"/>
                  <a:chOff x="1389065" y="1121374"/>
                  <a:chExt cx="637995" cy="426942"/>
                </a:xfrm>
              </p:grpSpPr>
              <p:sp>
                <p:nvSpPr>
                  <p:cNvPr id="24" name="Freeform 7"/>
                  <p:cNvSpPr/>
                  <p:nvPr/>
                </p:nvSpPr>
                <p:spPr>
                  <a:xfrm rot="20946638">
                    <a:off x="1568269" y="1154311"/>
                    <a:ext cx="458791" cy="295278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250"/>
                      <a:gd name="f7" fmla="val 161"/>
                      <a:gd name="f8" fmla="val 114"/>
                      <a:gd name="f9" fmla="val 82"/>
                      <a:gd name="f10" fmla="val 214"/>
                      <a:gd name="f11" fmla="val 119"/>
                      <a:gd name="f12" fmla="val 215"/>
                      <a:gd name="f13" fmla="val 125"/>
                      <a:gd name="f14" fmla="val 13"/>
                      <a:gd name="f15" fmla="val 26"/>
                      <a:gd name="f16" fmla="+- 0 0 -90"/>
                      <a:gd name="f17" fmla="*/ f3 1 250"/>
                      <a:gd name="f18" fmla="*/ f4 1 161"/>
                      <a:gd name="f19" fmla="val f5"/>
                      <a:gd name="f20" fmla="val f6"/>
                      <a:gd name="f21" fmla="val f7"/>
                      <a:gd name="f22" fmla="*/ f16 f0 1"/>
                      <a:gd name="f23" fmla="+- f21 0 f19"/>
                      <a:gd name="f24" fmla="+- f20 0 f19"/>
                      <a:gd name="f25" fmla="*/ f22 1 f2"/>
                      <a:gd name="f26" fmla="*/ f24 1 250"/>
                      <a:gd name="f27" fmla="*/ f23 1 161"/>
                      <a:gd name="f28" fmla="*/ 114 f24 1"/>
                      <a:gd name="f29" fmla="*/ 82 f23 1"/>
                      <a:gd name="f30" fmla="*/ 215 f24 1"/>
                      <a:gd name="f31" fmla="*/ 161 f23 1"/>
                      <a:gd name="f32" fmla="*/ 125 f24 1"/>
                      <a:gd name="f33" fmla="*/ 13 f23 1"/>
                      <a:gd name="f34" fmla="+- f25 0 f1"/>
                      <a:gd name="f35" fmla="*/ f28 1 250"/>
                      <a:gd name="f36" fmla="*/ f29 1 161"/>
                      <a:gd name="f37" fmla="*/ f30 1 250"/>
                      <a:gd name="f38" fmla="*/ f31 1 161"/>
                      <a:gd name="f39" fmla="*/ f32 1 250"/>
                      <a:gd name="f40" fmla="*/ f33 1 161"/>
                      <a:gd name="f41" fmla="*/ 0 1 f26"/>
                      <a:gd name="f42" fmla="*/ f20 1 f26"/>
                      <a:gd name="f43" fmla="*/ 0 1 f27"/>
                      <a:gd name="f44" fmla="*/ f21 1 f27"/>
                      <a:gd name="f45" fmla="*/ f35 1 f26"/>
                      <a:gd name="f46" fmla="*/ f36 1 f27"/>
                      <a:gd name="f47" fmla="*/ f37 1 f26"/>
                      <a:gd name="f48" fmla="*/ f38 1 f27"/>
                      <a:gd name="f49" fmla="*/ f39 1 f26"/>
                      <a:gd name="f50" fmla="*/ f40 1 f27"/>
                      <a:gd name="f51" fmla="*/ f41 f17 1"/>
                      <a:gd name="f52" fmla="*/ f42 f17 1"/>
                      <a:gd name="f53" fmla="*/ f44 f18 1"/>
                      <a:gd name="f54" fmla="*/ f43 f18 1"/>
                      <a:gd name="f55" fmla="*/ f45 f17 1"/>
                      <a:gd name="f56" fmla="*/ f46 f18 1"/>
                      <a:gd name="f57" fmla="*/ f47 f17 1"/>
                      <a:gd name="f58" fmla="*/ f48 f18 1"/>
                      <a:gd name="f59" fmla="*/ f49 f17 1"/>
                      <a:gd name="f60" fmla="*/ f50 f18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4">
                        <a:pos x="f55" y="f56"/>
                      </a:cxn>
                      <a:cxn ang="f34">
                        <a:pos x="f57" y="f58"/>
                      </a:cxn>
                      <a:cxn ang="f34">
                        <a:pos x="f59" y="f60"/>
                      </a:cxn>
                      <a:cxn ang="f34">
                        <a:pos x="f55" y="f56"/>
                      </a:cxn>
                    </a:cxnLst>
                    <a:rect l="f51" t="f54" r="f52" b="f53"/>
                    <a:pathLst>
                      <a:path w="250" h="161">
                        <a:moveTo>
                          <a:pt x="f8" y="f9"/>
                        </a:moveTo>
                        <a:cubicBezTo>
                          <a:pt x="f8" y="f9"/>
                          <a:pt x="f10" y="f11"/>
                          <a:pt x="f12" y="f7"/>
                        </a:cubicBezTo>
                        <a:cubicBezTo>
                          <a:pt x="f12" y="f7"/>
                          <a:pt x="f6" y="f5"/>
                          <a:pt x="f13" y="f14"/>
                        </a:cubicBezTo>
                        <a:cubicBezTo>
                          <a:pt x="f5" y="f15"/>
                          <a:pt x="f8" y="f9"/>
                          <a:pt x="f8" y="f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13500000" scaled="1"/>
                    <a:tileRect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5" name="Freeform 8"/>
                  <p:cNvSpPr/>
                  <p:nvPr/>
                </p:nvSpPr>
                <p:spPr>
                  <a:xfrm rot="20946638">
                    <a:off x="1579424" y="1205416"/>
                    <a:ext cx="279404" cy="34290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153"/>
                      <a:gd name="f7" fmla="val 187"/>
                      <a:gd name="f8" fmla="val 152"/>
                      <a:gd name="f9" fmla="val 48"/>
                      <a:gd name="f10" fmla="val 138"/>
                      <a:gd name="f11" fmla="val 49"/>
                      <a:gd name="f12" fmla="val 81"/>
                      <a:gd name="f13" fmla="val 50"/>
                      <a:gd name="f14" fmla="val 24"/>
                      <a:gd name="f15" fmla="val 66"/>
                      <a:gd name="f16" fmla="val 90"/>
                      <a:gd name="f17" fmla="val 3"/>
                      <a:gd name="f18" fmla="val 114"/>
                      <a:gd name="f19" fmla="val 6"/>
                      <a:gd name="f20" fmla="val 40"/>
                      <a:gd name="f21" fmla="val 130"/>
                      <a:gd name="f22" fmla="val 63"/>
                      <a:gd name="f23" fmla="val 107"/>
                      <a:gd name="f24" fmla="val 86"/>
                      <a:gd name="f25" fmla="val 112"/>
                      <a:gd name="f26" fmla="+- 0 0 -90"/>
                      <a:gd name="f27" fmla="*/ f3 1 153"/>
                      <a:gd name="f28" fmla="*/ f4 1 187"/>
                      <a:gd name="f29" fmla="val f5"/>
                      <a:gd name="f30" fmla="val f6"/>
                      <a:gd name="f31" fmla="val f7"/>
                      <a:gd name="f32" fmla="*/ f26 f0 1"/>
                      <a:gd name="f33" fmla="+- f31 0 f29"/>
                      <a:gd name="f34" fmla="+- f30 0 f29"/>
                      <a:gd name="f35" fmla="*/ f32 1 f2"/>
                      <a:gd name="f36" fmla="*/ f34 1 153"/>
                      <a:gd name="f37" fmla="*/ f33 1 187"/>
                      <a:gd name="f38" fmla="*/ 0 f34 1"/>
                      <a:gd name="f39" fmla="*/ 152 f33 1"/>
                      <a:gd name="f40" fmla="*/ 49 f34 1"/>
                      <a:gd name="f41" fmla="*/ 81 f33 1"/>
                      <a:gd name="f42" fmla="*/ 90 f34 1"/>
                      <a:gd name="f43" fmla="*/ 3 f33 1"/>
                      <a:gd name="f44" fmla="*/ 130 f34 1"/>
                      <a:gd name="f45" fmla="*/ 63 f33 1"/>
                      <a:gd name="f46" fmla="+- f35 0 f1"/>
                      <a:gd name="f47" fmla="*/ f38 1 153"/>
                      <a:gd name="f48" fmla="*/ f39 1 187"/>
                      <a:gd name="f49" fmla="*/ f40 1 153"/>
                      <a:gd name="f50" fmla="*/ f41 1 187"/>
                      <a:gd name="f51" fmla="*/ f42 1 153"/>
                      <a:gd name="f52" fmla="*/ f43 1 187"/>
                      <a:gd name="f53" fmla="*/ f44 1 153"/>
                      <a:gd name="f54" fmla="*/ f45 1 187"/>
                      <a:gd name="f55" fmla="*/ 0 1 f36"/>
                      <a:gd name="f56" fmla="*/ f30 1 f36"/>
                      <a:gd name="f57" fmla="*/ 0 1 f37"/>
                      <a:gd name="f58" fmla="*/ f31 1 f37"/>
                      <a:gd name="f59" fmla="*/ f47 1 f36"/>
                      <a:gd name="f60" fmla="*/ f48 1 f37"/>
                      <a:gd name="f61" fmla="*/ f49 1 f36"/>
                      <a:gd name="f62" fmla="*/ f50 1 f37"/>
                      <a:gd name="f63" fmla="*/ f51 1 f36"/>
                      <a:gd name="f64" fmla="*/ f52 1 f37"/>
                      <a:gd name="f65" fmla="*/ f53 1 f36"/>
                      <a:gd name="f66" fmla="*/ f54 1 f37"/>
                      <a:gd name="f67" fmla="*/ f55 f27 1"/>
                      <a:gd name="f68" fmla="*/ f56 f27 1"/>
                      <a:gd name="f69" fmla="*/ f58 f28 1"/>
                      <a:gd name="f70" fmla="*/ f57 f28 1"/>
                      <a:gd name="f71" fmla="*/ f59 f27 1"/>
                      <a:gd name="f72" fmla="*/ f60 f28 1"/>
                      <a:gd name="f73" fmla="*/ f61 f27 1"/>
                      <a:gd name="f74" fmla="*/ f62 f28 1"/>
                      <a:gd name="f75" fmla="*/ f63 f27 1"/>
                      <a:gd name="f76" fmla="*/ f64 f28 1"/>
                      <a:gd name="f77" fmla="*/ f65 f27 1"/>
                      <a:gd name="f78" fmla="*/ f66 f28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46">
                        <a:pos x="f71" y="f72"/>
                      </a:cxn>
                      <a:cxn ang="f46">
                        <a:pos x="f73" y="f74"/>
                      </a:cxn>
                      <a:cxn ang="f46">
                        <a:pos x="f75" y="f76"/>
                      </a:cxn>
                      <a:cxn ang="f46">
                        <a:pos x="f77" y="f78"/>
                      </a:cxn>
                      <a:cxn ang="f46">
                        <a:pos x="f71" y="f72"/>
                      </a:cxn>
                    </a:cxnLst>
                    <a:rect l="f67" t="f70" r="f68" b="f69"/>
                    <a:pathLst>
                      <a:path w="153" h="187">
                        <a:moveTo>
                          <a:pt x="f5" y="f8"/>
                        </a:moveTo>
                        <a:cubicBezTo>
                          <a:pt x="f5" y="f8"/>
                          <a:pt x="f9" y="f10"/>
                          <a:pt x="f11" y="f12"/>
                        </a:cubicBezTo>
                        <a:cubicBezTo>
                          <a:pt x="f13" y="f14"/>
                          <a:pt x="f15" y="f5"/>
                          <a:pt x="f16" y="f17"/>
                        </a:cubicBezTo>
                        <a:cubicBezTo>
                          <a:pt x="f18" y="f19"/>
                          <a:pt x="f6" y="f20"/>
                          <a:pt x="f21" y="f22"/>
                        </a:cubicBezTo>
                        <a:cubicBezTo>
                          <a:pt x="f23" y="f24"/>
                          <a:pt x="f25" y="f7"/>
                          <a:pt x="f5" y="f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6000">
                        <a:srgbClr val="FFC900"/>
                      </a:gs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2700000" scaled="1"/>
                    <a:tileRect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6" name="Freeform 9"/>
                  <p:cNvSpPr/>
                  <p:nvPr/>
                </p:nvSpPr>
                <p:spPr>
                  <a:xfrm rot="20946638">
                    <a:off x="1646166" y="1198468"/>
                    <a:ext cx="57150" cy="63495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31"/>
                      <a:gd name="f7" fmla="val 35"/>
                      <a:gd name="f8" fmla="val 21"/>
                      <a:gd name="f9" fmla="val 22"/>
                      <a:gd name="f10" fmla="val 14"/>
                      <a:gd name="f11" fmla="val 6"/>
                      <a:gd name="f12" fmla="val 3"/>
                      <a:gd name="f13" fmla="val 32"/>
                      <a:gd name="f14" fmla="val 30"/>
                      <a:gd name="f15" fmla="val 9"/>
                      <a:gd name="f16" fmla="val 13"/>
                      <a:gd name="f17" fmla="val 16"/>
                      <a:gd name="f18" fmla="val 4"/>
                      <a:gd name="f19" fmla="val 24"/>
                      <a:gd name="f20" fmla="val 28"/>
                      <a:gd name="f21" fmla="val 5"/>
                      <a:gd name="f22" fmla="+- 0 0 -90"/>
                      <a:gd name="f23" fmla="*/ f3 1 31"/>
                      <a:gd name="f24" fmla="*/ f4 1 35"/>
                      <a:gd name="f25" fmla="val f5"/>
                      <a:gd name="f26" fmla="val f6"/>
                      <a:gd name="f27" fmla="val f7"/>
                      <a:gd name="f28" fmla="*/ f22 f0 1"/>
                      <a:gd name="f29" fmla="+- f27 0 f25"/>
                      <a:gd name="f30" fmla="+- f26 0 f25"/>
                      <a:gd name="f31" fmla="*/ f28 1 f2"/>
                      <a:gd name="f32" fmla="*/ f30 1 31"/>
                      <a:gd name="f33" fmla="*/ f29 1 35"/>
                      <a:gd name="f34" fmla="*/ 21 f30 1"/>
                      <a:gd name="f35" fmla="*/ 22 f29 1"/>
                      <a:gd name="f36" fmla="*/ 3 f30 1"/>
                      <a:gd name="f37" fmla="*/ 32 f29 1"/>
                      <a:gd name="f38" fmla="*/ 9 f30 1"/>
                      <a:gd name="f39" fmla="*/ 13 f29 1"/>
                      <a:gd name="f40" fmla="*/ 28 f30 1"/>
                      <a:gd name="f41" fmla="*/ 3 f29 1"/>
                      <a:gd name="f42" fmla="+- f31 0 f1"/>
                      <a:gd name="f43" fmla="*/ f34 1 31"/>
                      <a:gd name="f44" fmla="*/ f35 1 35"/>
                      <a:gd name="f45" fmla="*/ f36 1 31"/>
                      <a:gd name="f46" fmla="*/ f37 1 35"/>
                      <a:gd name="f47" fmla="*/ f38 1 31"/>
                      <a:gd name="f48" fmla="*/ f39 1 35"/>
                      <a:gd name="f49" fmla="*/ f40 1 31"/>
                      <a:gd name="f50" fmla="*/ f41 1 35"/>
                      <a:gd name="f51" fmla="*/ 0 1 f32"/>
                      <a:gd name="f52" fmla="*/ f26 1 f32"/>
                      <a:gd name="f53" fmla="*/ 0 1 f33"/>
                      <a:gd name="f54" fmla="*/ f27 1 f33"/>
                      <a:gd name="f55" fmla="*/ f43 1 f32"/>
                      <a:gd name="f56" fmla="*/ f44 1 f33"/>
                      <a:gd name="f57" fmla="*/ f45 1 f32"/>
                      <a:gd name="f58" fmla="*/ f46 1 f33"/>
                      <a:gd name="f59" fmla="*/ f47 1 f32"/>
                      <a:gd name="f60" fmla="*/ f48 1 f33"/>
                      <a:gd name="f61" fmla="*/ f49 1 f32"/>
                      <a:gd name="f62" fmla="*/ f50 1 f33"/>
                      <a:gd name="f63" fmla="*/ f51 f23 1"/>
                      <a:gd name="f64" fmla="*/ f52 f23 1"/>
                      <a:gd name="f65" fmla="*/ f54 f24 1"/>
                      <a:gd name="f66" fmla="*/ f53 f24 1"/>
                      <a:gd name="f67" fmla="*/ f55 f23 1"/>
                      <a:gd name="f68" fmla="*/ f56 f24 1"/>
                      <a:gd name="f69" fmla="*/ f57 f23 1"/>
                      <a:gd name="f70" fmla="*/ f58 f24 1"/>
                      <a:gd name="f71" fmla="*/ f59 f23 1"/>
                      <a:gd name="f72" fmla="*/ f60 f24 1"/>
                      <a:gd name="f73" fmla="*/ f61 f23 1"/>
                      <a:gd name="f74" fmla="*/ f62 f24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42">
                        <a:pos x="f67" y="f68"/>
                      </a:cxn>
                      <a:cxn ang="f42">
                        <a:pos x="f69" y="f70"/>
                      </a:cxn>
                      <a:cxn ang="f42">
                        <a:pos x="f71" y="f72"/>
                      </a:cxn>
                      <a:cxn ang="f42">
                        <a:pos x="f73" y="f74"/>
                      </a:cxn>
                      <a:cxn ang="f42">
                        <a:pos x="f67" y="f68"/>
                      </a:cxn>
                    </a:cxnLst>
                    <a:rect l="f63" t="f66" r="f64" b="f65"/>
                    <a:pathLst>
                      <a:path w="31" h="35">
                        <a:moveTo>
                          <a:pt x="f8" y="f9"/>
                        </a:moveTo>
                        <a:cubicBezTo>
                          <a:pt x="f10" y="f6"/>
                          <a:pt x="f11" y="f7"/>
                          <a:pt x="f12" y="f13"/>
                        </a:cubicBezTo>
                        <a:cubicBezTo>
                          <a:pt x="f5" y="f14"/>
                          <a:pt x="f12" y="f8"/>
                          <a:pt x="f15" y="f16"/>
                        </a:cubicBezTo>
                        <a:cubicBezTo>
                          <a:pt x="f17" y="f18"/>
                          <a:pt x="f19" y="f5"/>
                          <a:pt x="f20" y="f12"/>
                        </a:cubicBezTo>
                        <a:cubicBezTo>
                          <a:pt x="f6" y="f21"/>
                          <a:pt x="f20" y="f10"/>
                          <a:pt x="f8" y="f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" name="Freeform 10"/>
                  <p:cNvSpPr/>
                  <p:nvPr/>
                </p:nvSpPr>
                <p:spPr>
                  <a:xfrm rot="20946638">
                    <a:off x="1389065" y="1121374"/>
                    <a:ext cx="284158" cy="279404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155"/>
                      <a:gd name="f7" fmla="val 152"/>
                      <a:gd name="f8" fmla="val 66"/>
                      <a:gd name="f9" fmla="val 146"/>
                      <a:gd name="f10" fmla="val 49"/>
                      <a:gd name="f11" fmla="val 112"/>
                      <a:gd name="f12" fmla="val 29"/>
                      <a:gd name="f13" fmla="val 102"/>
                      <a:gd name="f14" fmla="val 40"/>
                      <a:gd name="f15" fmla="val 129"/>
                      <a:gd name="f16" fmla="val 54"/>
                      <a:gd name="f17" fmla="val 130"/>
                      <a:gd name="f18" fmla="val 45"/>
                      <a:gd name="f19" fmla="val 109"/>
                      <a:gd name="f20" fmla="val 50"/>
                      <a:gd name="f21" fmla="val 100"/>
                      <a:gd name="f22" fmla="val 73"/>
                      <a:gd name="f23" fmla="val 143"/>
                      <a:gd name="f24" fmla="val 90"/>
                      <a:gd name="f25" fmla="val 61"/>
                      <a:gd name="f26" fmla="val 81"/>
                      <a:gd name="f27" fmla="val 85"/>
                      <a:gd name="f28" fmla="val 72"/>
                      <a:gd name="f29" fmla="val 128"/>
                      <a:gd name="f30" fmla="val 60"/>
                      <a:gd name="f31" fmla="+- 0 0 -90"/>
                      <a:gd name="f32" fmla="*/ f3 1 155"/>
                      <a:gd name="f33" fmla="*/ f4 1 152"/>
                      <a:gd name="f34" fmla="val f5"/>
                      <a:gd name="f35" fmla="val f6"/>
                      <a:gd name="f36" fmla="val f7"/>
                      <a:gd name="f37" fmla="*/ f31 f0 1"/>
                      <a:gd name="f38" fmla="+- f36 0 f34"/>
                      <a:gd name="f39" fmla="+- f35 0 f34"/>
                      <a:gd name="f40" fmla="*/ f37 1 f2"/>
                      <a:gd name="f41" fmla="*/ f39 1 155"/>
                      <a:gd name="f42" fmla="*/ f38 1 152"/>
                      <a:gd name="f43" fmla="*/ 155 f39 1"/>
                      <a:gd name="f44" fmla="*/ 66 f38 1"/>
                      <a:gd name="f45" fmla="*/ 146 f39 1"/>
                      <a:gd name="f46" fmla="*/ 49 f38 1"/>
                      <a:gd name="f47" fmla="*/ 29 f39 1"/>
                      <a:gd name="f48" fmla="*/ 102 f38 1"/>
                      <a:gd name="f49" fmla="*/ 54 f39 1"/>
                      <a:gd name="f50" fmla="*/ 130 f38 1"/>
                      <a:gd name="f51" fmla="*/ 50 f39 1"/>
                      <a:gd name="f52" fmla="*/ 100 f38 1"/>
                      <a:gd name="f53" fmla="*/ 90 f39 1"/>
                      <a:gd name="f54" fmla="*/ 152 f38 1"/>
                      <a:gd name="f55" fmla="*/ 85 f39 1"/>
                      <a:gd name="f56" fmla="*/ 72 f38 1"/>
                      <a:gd name="f57" fmla="*/ 81 f38 1"/>
                      <a:gd name="f58" fmla="+- f40 0 f1"/>
                      <a:gd name="f59" fmla="*/ f43 1 155"/>
                      <a:gd name="f60" fmla="*/ f44 1 152"/>
                      <a:gd name="f61" fmla="*/ f45 1 155"/>
                      <a:gd name="f62" fmla="*/ f46 1 152"/>
                      <a:gd name="f63" fmla="*/ f47 1 155"/>
                      <a:gd name="f64" fmla="*/ f48 1 152"/>
                      <a:gd name="f65" fmla="*/ f49 1 155"/>
                      <a:gd name="f66" fmla="*/ f50 1 152"/>
                      <a:gd name="f67" fmla="*/ f51 1 155"/>
                      <a:gd name="f68" fmla="*/ f52 1 152"/>
                      <a:gd name="f69" fmla="*/ f53 1 155"/>
                      <a:gd name="f70" fmla="*/ f54 1 152"/>
                      <a:gd name="f71" fmla="*/ f55 1 155"/>
                      <a:gd name="f72" fmla="*/ f56 1 152"/>
                      <a:gd name="f73" fmla="*/ f57 1 152"/>
                      <a:gd name="f74" fmla="*/ 0 1 f41"/>
                      <a:gd name="f75" fmla="*/ f35 1 f41"/>
                      <a:gd name="f76" fmla="*/ 0 1 f42"/>
                      <a:gd name="f77" fmla="*/ f36 1 f42"/>
                      <a:gd name="f78" fmla="*/ f59 1 f41"/>
                      <a:gd name="f79" fmla="*/ f60 1 f42"/>
                      <a:gd name="f80" fmla="*/ f61 1 f41"/>
                      <a:gd name="f81" fmla="*/ f62 1 f42"/>
                      <a:gd name="f82" fmla="*/ f63 1 f41"/>
                      <a:gd name="f83" fmla="*/ f64 1 f42"/>
                      <a:gd name="f84" fmla="*/ f65 1 f41"/>
                      <a:gd name="f85" fmla="*/ f66 1 f42"/>
                      <a:gd name="f86" fmla="*/ f67 1 f41"/>
                      <a:gd name="f87" fmla="*/ f68 1 f42"/>
                      <a:gd name="f88" fmla="*/ f69 1 f41"/>
                      <a:gd name="f89" fmla="*/ f70 1 f42"/>
                      <a:gd name="f90" fmla="*/ f71 1 f41"/>
                      <a:gd name="f91" fmla="*/ f72 1 f42"/>
                      <a:gd name="f92" fmla="*/ f73 1 f42"/>
                      <a:gd name="f93" fmla="*/ f74 f32 1"/>
                      <a:gd name="f94" fmla="*/ f75 f32 1"/>
                      <a:gd name="f95" fmla="*/ f77 f33 1"/>
                      <a:gd name="f96" fmla="*/ f76 f33 1"/>
                      <a:gd name="f97" fmla="*/ f78 f32 1"/>
                      <a:gd name="f98" fmla="*/ f79 f33 1"/>
                      <a:gd name="f99" fmla="*/ f80 f32 1"/>
                      <a:gd name="f100" fmla="*/ f81 f33 1"/>
                      <a:gd name="f101" fmla="*/ f82 f32 1"/>
                      <a:gd name="f102" fmla="*/ f83 f33 1"/>
                      <a:gd name="f103" fmla="*/ f84 f32 1"/>
                      <a:gd name="f104" fmla="*/ f85 f33 1"/>
                      <a:gd name="f105" fmla="*/ f86 f32 1"/>
                      <a:gd name="f106" fmla="*/ f87 f33 1"/>
                      <a:gd name="f107" fmla="*/ f88 f32 1"/>
                      <a:gd name="f108" fmla="*/ f89 f33 1"/>
                      <a:gd name="f109" fmla="*/ f90 f32 1"/>
                      <a:gd name="f110" fmla="*/ f91 f33 1"/>
                      <a:gd name="f111" fmla="*/ f92 f33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58">
                        <a:pos x="f97" y="f98"/>
                      </a:cxn>
                      <a:cxn ang="f58">
                        <a:pos x="f99" y="f100"/>
                      </a:cxn>
                      <a:cxn ang="f58">
                        <a:pos x="f101" y="f102"/>
                      </a:cxn>
                      <a:cxn ang="f58">
                        <a:pos x="f103" y="f104"/>
                      </a:cxn>
                      <a:cxn ang="f58">
                        <a:pos x="f105" y="f106"/>
                      </a:cxn>
                      <a:cxn ang="f58">
                        <a:pos x="f107" y="f108"/>
                      </a:cxn>
                      <a:cxn ang="f58">
                        <a:pos x="f109" y="f110"/>
                      </a:cxn>
                      <a:cxn ang="f58">
                        <a:pos x="f99" y="f111"/>
                      </a:cxn>
                      <a:cxn ang="f58">
                        <a:pos x="f97" y="f98"/>
                      </a:cxn>
                    </a:cxnLst>
                    <a:rect l="f93" t="f96" r="f94" b="f95"/>
                    <a:pathLst>
                      <a:path w="155" h="152">
                        <a:moveTo>
                          <a:pt x="f6" y="f8"/>
                        </a:moveTo>
                        <a:cubicBezTo>
                          <a:pt x="f9" y="f10"/>
                          <a:pt x="f9" y="f10"/>
                          <a:pt x="f9" y="f10"/>
                        </a:cubicBezTo>
                        <a:cubicBezTo>
                          <a:pt x="f11" y="f5"/>
                          <a:pt x="f5" y="f12"/>
                          <a:pt x="f12" y="f13"/>
                        </a:cubicBezTo>
                        <a:cubicBezTo>
                          <a:pt x="f14" y="f15"/>
                          <a:pt x="f16" y="f17"/>
                          <a:pt x="f16" y="f17"/>
                        </a:cubicBezTo>
                        <a:cubicBezTo>
                          <a:pt x="f16" y="f17"/>
                          <a:pt x="f18" y="f19"/>
                          <a:pt x="f20" y="f21"/>
                        </a:cubicBezTo>
                        <a:cubicBezTo>
                          <a:pt x="f20" y="f21"/>
                          <a:pt x="f22" y="f23"/>
                          <a:pt x="f24" y="f7"/>
                        </a:cubicBezTo>
                        <a:cubicBezTo>
                          <a:pt x="f24" y="f7"/>
                          <a:pt x="f25" y="f26"/>
                          <a:pt x="f27" y="f28"/>
                        </a:cubicBezTo>
                        <a:cubicBezTo>
                          <a:pt x="f27" y="f28"/>
                          <a:pt x="f29" y="f30"/>
                          <a:pt x="f9" y="f26"/>
                        </a:cubicBezTo>
                        <a:lnTo>
                          <a:pt x="f6" y="f8"/>
                        </a:lnTo>
                        <a:close/>
                      </a:path>
                    </a:pathLst>
                  </a:custGeom>
                  <a:gradFill>
                    <a:gsLst>
                      <a:gs pos="49000">
                        <a:srgbClr val="FFC900"/>
                      </a:gs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8100000" scaled="1"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</p:grpSp>
          </p:grpSp>
        </p:grpSp>
      </p:grpSp>
      <p:grpSp>
        <p:nvGrpSpPr>
          <p:cNvPr id="28" name="Arm vorne"/>
          <p:cNvGrpSpPr/>
          <p:nvPr/>
        </p:nvGrpSpPr>
        <p:grpSpPr>
          <a:xfrm>
            <a:off x="-2176671" y="4832763"/>
            <a:ext cx="283061" cy="371776"/>
            <a:chOff x="1634344" y="1352395"/>
            <a:chExt cx="283061" cy="371776"/>
          </a:xfrm>
        </p:grpSpPr>
        <p:sp>
          <p:nvSpPr>
            <p:cNvPr id="29" name="Freeform 12"/>
            <p:cNvSpPr/>
            <p:nvPr/>
          </p:nvSpPr>
          <p:spPr>
            <a:xfrm rot="17595247">
              <a:off x="1735636" y="1542403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AC090"/>
                </a:gs>
                <a:gs pos="100000">
                  <a:srgbClr val="FAC090"/>
                </a:gs>
              </a:gsLst>
              <a:lin ang="81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0" name="Freeform 13"/>
            <p:cNvSpPr/>
            <p:nvPr/>
          </p:nvSpPr>
          <p:spPr>
            <a:xfrm rot="17595247">
              <a:off x="1643071" y="1343668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00" name="Gruppieren 99"/>
          <p:cNvGrpSpPr/>
          <p:nvPr/>
        </p:nvGrpSpPr>
        <p:grpSpPr>
          <a:xfrm>
            <a:off x="-2335564" y="3848385"/>
            <a:ext cx="1215636" cy="1255773"/>
            <a:chOff x="3293374" y="1934317"/>
            <a:chExt cx="2778266" cy="2869996"/>
          </a:xfrm>
          <a:solidFill>
            <a:srgbClr val="FF5050"/>
          </a:solidFill>
        </p:grpSpPr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105" name="Gruppieren 104"/>
          <p:cNvGrpSpPr/>
          <p:nvPr/>
        </p:nvGrpSpPr>
        <p:grpSpPr>
          <a:xfrm>
            <a:off x="4322394" y="5860088"/>
            <a:ext cx="432048" cy="542188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5950369" y="5996044"/>
            <a:ext cx="1008112" cy="1265105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8" name="Gruppieren 137"/>
          <p:cNvGrpSpPr/>
          <p:nvPr/>
        </p:nvGrpSpPr>
        <p:grpSpPr>
          <a:xfrm rot="-2700000">
            <a:off x="1808394" y="5349345"/>
            <a:ext cx="118723" cy="910815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40" name="Gerade Verbindung 13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uppieren 14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42" name="Gleichschenkliges Dreieck 14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15" name="Gruppieren 114"/>
          <p:cNvGrpSpPr/>
          <p:nvPr/>
        </p:nvGrpSpPr>
        <p:grpSpPr>
          <a:xfrm rot="890687" flipH="1">
            <a:off x="2700757" y="5444107"/>
            <a:ext cx="535167" cy="617033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 rot="1459111" flipH="1">
            <a:off x="4538418" y="6017852"/>
            <a:ext cx="281358" cy="401607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44" name="Gruppieren 143"/>
          <p:cNvGrpSpPr/>
          <p:nvPr/>
        </p:nvGrpSpPr>
        <p:grpSpPr>
          <a:xfrm rot="-2700000">
            <a:off x="2989869" y="5386060"/>
            <a:ext cx="281730" cy="2161366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45" name="Gerade Verbindung 14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uppieren 14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47" name="Gleichschenkliges Dreieck 14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54" name="Gruppieren 153"/>
          <p:cNvGrpSpPr/>
          <p:nvPr/>
        </p:nvGrpSpPr>
        <p:grpSpPr>
          <a:xfrm rot="-2700000" flipH="1">
            <a:off x="5053357" y="2663589"/>
            <a:ext cx="63394" cy="486343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55" name="Gerade Verbindung 15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6" name="Gruppieren 15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57" name="Gleichschenkliges Dreieck 15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59" name="Gruppieren 158"/>
          <p:cNvGrpSpPr/>
          <p:nvPr/>
        </p:nvGrpSpPr>
        <p:grpSpPr>
          <a:xfrm rot="-2700000" flipH="1">
            <a:off x="7080701" y="2622015"/>
            <a:ext cx="82614" cy="633794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60" name="Gerade Verbindung 15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Gruppieren 16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62" name="Gleichschenkliges Dreieck 16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64" name="Gruppieren 163"/>
          <p:cNvGrpSpPr/>
          <p:nvPr/>
        </p:nvGrpSpPr>
        <p:grpSpPr>
          <a:xfrm rot="-2700000" flipH="1">
            <a:off x="7141416" y="5456097"/>
            <a:ext cx="143142" cy="1098150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65" name="Gerade Verbindung 16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Gruppieren 16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67" name="Gleichschenkliges Dreieck 16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79" name="Gruppieren 178"/>
          <p:cNvGrpSpPr/>
          <p:nvPr/>
        </p:nvGrpSpPr>
        <p:grpSpPr>
          <a:xfrm>
            <a:off x="1690943" y="1383767"/>
            <a:ext cx="654370" cy="728040"/>
            <a:chOff x="4202323" y="4048411"/>
            <a:chExt cx="654370" cy="72804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cxnSp>
          <p:nvCxnSpPr>
            <p:cNvPr id="173" name="Gerade Verbindung 172"/>
            <p:cNvCxnSpPr/>
            <p:nvPr/>
          </p:nvCxnSpPr>
          <p:spPr>
            <a:xfrm rot="18900000" flipV="1">
              <a:off x="4538116" y="4160595"/>
              <a:ext cx="0" cy="615856"/>
            </a:xfrm>
            <a:prstGeom prst="line">
              <a:avLst/>
            </a:prstGeom>
            <a:ln w="12700">
              <a:solidFill>
                <a:srgbClr val="FF9966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" name="Gruppieren 173"/>
            <p:cNvGrpSpPr/>
            <p:nvPr/>
          </p:nvGrpSpPr>
          <p:grpSpPr>
            <a:xfrm rot="18900000">
              <a:off x="4202323" y="4048411"/>
              <a:ext cx="110058" cy="278696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75" name="Gleichschenkliges Dreieck 174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Rechteck 175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7" name="Herz 176"/>
            <p:cNvSpPr/>
            <p:nvPr/>
          </p:nvSpPr>
          <p:spPr>
            <a:xfrm rot="18669449">
              <a:off x="4713287" y="4625658"/>
              <a:ext cx="130124" cy="156689"/>
            </a:xfrm>
            <a:prstGeom prst="heart">
              <a:avLst/>
            </a:prstGeom>
            <a:gradFill>
              <a:gsLst>
                <a:gs pos="100000">
                  <a:srgbClr val="FF0000"/>
                </a:gs>
                <a:gs pos="0">
                  <a:srgbClr val="FF0000"/>
                </a:gs>
                <a:gs pos="36000">
                  <a:srgbClr val="C00000"/>
                </a:gs>
                <a:gs pos="67000">
                  <a:srgbClr val="C00000"/>
                </a:gs>
              </a:gsLst>
              <a:lin ang="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1" name="Ellipse 180"/>
          <p:cNvSpPr/>
          <p:nvPr/>
        </p:nvSpPr>
        <p:spPr>
          <a:xfrm>
            <a:off x="-4260145" y="-2432906"/>
            <a:ext cx="18401088" cy="14286978"/>
          </a:xfrm>
          <a:prstGeom prst="ellipse">
            <a:avLst/>
          </a:prstGeom>
          <a:gradFill flip="none" rotWithShape="1">
            <a:gsLst>
              <a:gs pos="20000">
                <a:srgbClr val="FF0000">
                  <a:alpha val="0"/>
                </a:srgbClr>
              </a:gs>
              <a:gs pos="40000">
                <a:srgbClr val="C00000">
                  <a:lumMod val="70000"/>
                </a:srgbClr>
              </a:gs>
              <a:gs pos="27000">
                <a:srgbClr val="FF0000">
                  <a:alpha val="37000"/>
                </a:srgbClr>
              </a:gs>
            </a:gsLst>
            <a:path path="shape">
              <a:fillToRect l="50000" t="50000" r="50000" b="50000"/>
            </a:path>
            <a:tileRect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185" name="Textfeld 184"/>
          <p:cNvSpPr txBox="1"/>
          <p:nvPr/>
        </p:nvSpPr>
        <p:spPr>
          <a:xfrm>
            <a:off x="474582" y="1728109"/>
            <a:ext cx="824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Valentines</a:t>
            </a: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86" name="Textfeld 185"/>
          <p:cNvSpPr txBox="1"/>
          <p:nvPr/>
        </p:nvSpPr>
        <p:spPr>
          <a:xfrm>
            <a:off x="2182894" y="2743680"/>
            <a:ext cx="477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</a:p>
        </p:txBody>
      </p:sp>
    </p:spTree>
    <p:extLst>
      <p:ext uri="{BB962C8B-B14F-4D97-AF65-F5344CB8AC3E}">
        <p14:creationId xmlns:p14="http://schemas.microsoft.com/office/powerpoint/2010/main" xmlns="" val="76549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" dur="10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75173 4.44444E-6 " pathEditMode="relative" rAng="0" ptsTypes="AA">
                                      <p:cBhvr>
                                        <p:cTn id="10" dur="10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8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0.7467 -0.00138 " pathEditMode="relative" rAng="0" ptsTypes="AA">
                                      <p:cBhvr>
                                        <p:cTn id="12" dur="10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26" y="-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75086 0.00093 " pathEditMode="relative" rAng="0" ptsTypes="AA">
                                      <p:cBhvr>
                                        <p:cTn id="14" dur="10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35" y="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74861 0.00324 " pathEditMode="relative" rAng="0" ptsTypes="AA">
                                      <p:cBhvr>
                                        <p:cTn id="16" dur="10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31" y="1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74913 -0.00023 " pathEditMode="relative" rAng="0" ptsTypes="AA">
                                      <p:cBhvr>
                                        <p:cTn id="18" dur="10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4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5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2700000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5E-6 0.0199 C -5E-6 0.0199 0.02813 -0.16922 0.04202 -0.15996 C 0.06407 -0.15324 -0.01563 -0.1213 -0.03021 -0.14352 C -0.0448 -0.16528 -0.06754 -0.20718 -0.04549 -0.29167 C 0.01388 -0.32477 0.03889 -0.54653 0.10174 -0.6507 C 0.16494 -0.75486 0.28091 -0.58033 0.34601 -0.4507 " pathEditMode="relative" rAng="0" ptsTypes="fsastf">
                                      <p:cBhvr>
                                        <p:cTn id="2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24" y="-3872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84000" fill="hold" nodeType="withEffect">
                                  <p:stCondLst>
                                    <p:cond delay="10300"/>
                                  </p:stCondLst>
                                  <p:childTnLst>
                                    <p:animMotion origin="layout" path="M 2.77778E-7 -4.24705E-6 L 0.29792 0.44252 " pathEditMode="relative" rAng="0" ptsTypes="AA">
                                      <p:cBhvr>
                                        <p:cTn id="53" dur="9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2211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1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3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10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7" presetClass="exit" presetSubtype="0" repeatCount="indefinite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7" presetClass="exit" presetSubtype="0" repeatCount="indefinite" fill="hold" grpId="0" nodeType="withEffect">
                                  <p:stCondLst>
                                    <p:cond delay="20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7" presetClass="exit" presetSubtype="0" repeatCount="indefinite" fill="hold" grpId="0" nodeType="withEffect">
                                  <p:stCondLst>
                                    <p:cond delay="20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0" grpId="0"/>
      <p:bldP spid="180" grpId="1"/>
      <p:bldP spid="181" grpId="0" animBg="1"/>
      <p:bldP spid="185" grpId="0"/>
      <p:bldP spid="186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136</Words>
  <Application>Microsoft Office PowerPoint</Application>
  <PresentationFormat>全屏显示(4:3)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Larissa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Inscale GmbH</Company>
  <LinksUpToDate>false</LinksUpToDate>
  <SharedDoc>false</SharedDoc>
  <HyperlinkBase>www.presentationload.com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FP02 Valentines Day Template</dc:title>
  <dc:creator>PresentationLoad</dc:creator>
  <dc:description>Professional PowerPoint templates for download_x000d_
</dc:description>
  <cp:lastModifiedBy>Administrator</cp:lastModifiedBy>
  <cp:revision>145</cp:revision>
  <dcterms:created xsi:type="dcterms:W3CDTF">2013-01-02T10:28:54Z</dcterms:created>
  <dcterms:modified xsi:type="dcterms:W3CDTF">2015-07-30T08:04:16Z</dcterms:modified>
</cp:coreProperties>
</file>