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3634C"/>
    <a:srgbClr val="94634C"/>
    <a:srgbClr val="EA718A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5633" autoAdjust="0"/>
  </p:normalViewPr>
  <p:slideViewPr>
    <p:cSldViewPr>
      <p:cViewPr varScale="1">
        <p:scale>
          <a:sx n="65" d="100"/>
          <a:sy n="65" d="100"/>
        </p:scale>
        <p:origin x="-144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fld id="{3C5BD1C4-0E24-437F-9C01-35BD7069B2CF}" type="datetimeFigureOut">
              <a:rPr lang="zh-CN" altLang="en-US"/>
              <a:pPr>
                <a:defRPr/>
              </a:pPr>
              <a:t>2015/3/10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fld id="{F9E827A8-3E4B-41DD-9438-6F0FF540D9A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E1E4D4-F365-4E29-8EC8-985521A01F56}" type="datetimeFigureOut">
              <a:rPr lang="zh-CN" altLang="en-US"/>
              <a:pPr>
                <a:defRPr/>
              </a:pPr>
              <a:t>2015/3/10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5BCA2C-D9F5-456F-8AB5-F7651801EE6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F83150-598D-4069-AB1C-56DAF72E7890}" type="datetimeFigureOut">
              <a:rPr lang="zh-CN" altLang="en-US"/>
              <a:pPr>
                <a:defRPr/>
              </a:pPr>
              <a:t>2015/3/10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49FECB-4C5C-456C-89B1-B51775B4805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D5CF3E-1126-4CF6-90F9-6B61C03A4085}" type="datetimeFigureOut">
              <a:rPr lang="zh-CN" altLang="en-US"/>
              <a:pPr>
                <a:defRPr/>
              </a:pPr>
              <a:t>2015/3/10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6C7758-B8D8-4B0C-AF17-EC7609B7AD8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EEDE3B-C706-446A-97BE-3D5ADA78E645}" type="datetimeFigureOut">
              <a:rPr lang="zh-CN" altLang="en-US"/>
              <a:pPr>
                <a:defRPr/>
              </a:pPr>
              <a:t>2015/3/10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061BFE-67E9-445B-A460-EFB4530D79E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9D9042-D605-400A-8655-ABCEFF7E5B5C}" type="datetimeFigureOut">
              <a:rPr lang="zh-CN" altLang="en-US"/>
              <a:pPr>
                <a:defRPr/>
              </a:pPr>
              <a:t>2015/3/10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71ADD5-80AA-4AE2-B838-395C0833B83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83F15B-199C-46C7-B2CB-7EE6AD8E9C0D}" type="datetimeFigureOut">
              <a:rPr lang="zh-CN" altLang="en-US"/>
              <a:pPr>
                <a:defRPr/>
              </a:pPr>
              <a:t>2015/3/10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AC47B1-7930-4D09-AE07-B3BF2C425E0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22F66D-1504-4D05-85A7-5CA1E58BF2F1}" type="datetimeFigureOut">
              <a:rPr lang="zh-CN" altLang="en-US"/>
              <a:pPr>
                <a:defRPr/>
              </a:pPr>
              <a:t>2015/3/10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7B040E-1051-4645-AED7-C9B503BC254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070418-E600-42B4-ADE0-E725EB280CB0}" type="datetimeFigureOut">
              <a:rPr lang="zh-CN" altLang="en-US"/>
              <a:pPr>
                <a:defRPr/>
              </a:pPr>
              <a:t>2015/3/10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7324A7-9BA4-40EB-8B74-C1DBAB3F70D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30C247-8748-4A58-810E-BAE7FD134B46}" type="datetimeFigureOut">
              <a:rPr lang="zh-CN" altLang="en-US"/>
              <a:pPr>
                <a:defRPr/>
              </a:pPr>
              <a:t>2015/3/10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EC2772-3ED7-4996-A096-006BEC17EAF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2BE9F6-F3CC-4020-942F-630472203D04}" type="datetimeFigureOut">
              <a:rPr lang="zh-CN" altLang="en-US"/>
              <a:pPr>
                <a:defRPr/>
              </a:pPr>
              <a:t>2015/3/10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284F73-5112-4982-B40F-33F58CE4379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F0B771-5DE3-4AD9-BEB0-B31DEFD247B9}" type="datetimeFigureOut">
              <a:rPr lang="zh-CN" altLang="en-US"/>
              <a:pPr>
                <a:defRPr/>
              </a:pPr>
              <a:t>2015/3/10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6EAF45-0766-47F2-AB16-C066669DC51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145BAC7-5086-44B1-BEAD-26CA532C6A49}" type="datetimeFigureOut">
              <a:rPr lang="zh-CN" altLang="en-US"/>
              <a:pPr>
                <a:defRPr/>
              </a:pPr>
              <a:t>2015/3/10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8C6A6444-D35D-44F4-93AD-7A9A851A14F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Box 6"/>
          <p:cNvSpPr txBox="1">
            <a:spLocks noChangeArrowheads="1"/>
          </p:cNvSpPr>
          <p:nvPr/>
        </p:nvSpPr>
        <p:spPr bwMode="auto">
          <a:xfrm>
            <a:off x="2714625" y="4000500"/>
            <a:ext cx="4857750" cy="12157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3200" dirty="0">
                <a:latin typeface="Calibri" pitchFamily="34" charset="0"/>
              </a:rPr>
              <a:t>POWERPOINT</a:t>
            </a:r>
            <a:r>
              <a:rPr lang="zh-CN" altLang="en-US" sz="2800" dirty="0">
                <a:latin typeface="微软雅黑" pitchFamily="34" charset="-122"/>
                <a:ea typeface="微软雅黑" pitchFamily="34" charset="-122"/>
              </a:rPr>
              <a:t>模板</a:t>
            </a:r>
            <a:endParaRPr lang="en-US" altLang="zh-CN" sz="2800" dirty="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200" dirty="0">
                <a:latin typeface="微软雅黑" pitchFamily="34" charset="-122"/>
                <a:ea typeface="微软雅黑" pitchFamily="34" charset="-122"/>
              </a:rPr>
              <a:t>       </a:t>
            </a:r>
            <a:r>
              <a:rPr lang="zh-CN" altLang="en-US" sz="1200" dirty="0" smtClean="0">
                <a:latin typeface="微软雅黑" pitchFamily="34" charset="-122"/>
                <a:ea typeface="微软雅黑" pitchFamily="34" charset="-122"/>
              </a:rPr>
              <a:t>适用于植树节及相关类别演示</a:t>
            </a:r>
          </a:p>
          <a:p>
            <a:r>
              <a:rPr lang="en-US" altLang="zh-CN" sz="1100" dirty="0" smtClean="0">
                <a:latin typeface="微软雅黑" pitchFamily="34" charset="-122"/>
                <a:ea typeface="微软雅黑" pitchFamily="34" charset="-122"/>
              </a:rPr>
              <a:t>                    </a:t>
            </a:r>
            <a:endParaRPr lang="zh-CN" altLang="en-US" dirty="0" smtClean="0"/>
          </a:p>
          <a:p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2051" name="TextBox 2"/>
          <p:cNvSpPr txBox="1">
            <a:spLocks noChangeArrowheads="1"/>
          </p:cNvSpPr>
          <p:nvPr/>
        </p:nvSpPr>
        <p:spPr bwMode="auto">
          <a:xfrm>
            <a:off x="5286375" y="71438"/>
            <a:ext cx="3857625" cy="430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000" kern="1500" spc="150" dirty="0">
                <a:latin typeface="微软雅黑" pitchFamily="34" charset="-122"/>
                <a:ea typeface="微软雅黑" pitchFamily="34" charset="-122"/>
              </a:rPr>
              <a:t>注：文本框可根据需求改变颜色、移动位置；文字可编辑</a:t>
            </a:r>
          </a:p>
          <a:p>
            <a:pPr>
              <a:defRPr/>
            </a:pPr>
            <a:endParaRPr lang="en-US" altLang="zh-CN" sz="1200" dirty="0"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2786063" y="4500563"/>
            <a:ext cx="3000375" cy="158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图片 10" descr="1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00250" y="1147763"/>
            <a:ext cx="2743200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7" name="图片 11" descr="2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00563" y="1147763"/>
            <a:ext cx="2374900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8" name="图片 12" descr="1.pn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75150" y="3609975"/>
            <a:ext cx="2743200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9" name="图片 13" descr="2.pn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286000" y="3609975"/>
            <a:ext cx="2374900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70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1271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1272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1273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1274" name="矩形 6"/>
          <p:cNvSpPr>
            <a:spLocks noChangeArrowheads="1"/>
          </p:cNvSpPr>
          <p:nvPr/>
        </p:nvSpPr>
        <p:spPr bwMode="auto">
          <a:xfrm>
            <a:off x="3665538" y="404813"/>
            <a:ext cx="16208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11275" name="矩形 12"/>
          <p:cNvSpPr>
            <a:spLocks noChangeArrowheads="1"/>
          </p:cNvSpPr>
          <p:nvPr/>
        </p:nvSpPr>
        <p:spPr bwMode="auto">
          <a:xfrm>
            <a:off x="2643188" y="4643438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1276" name="矩形 15"/>
          <p:cNvSpPr>
            <a:spLocks noChangeArrowheads="1"/>
          </p:cNvSpPr>
          <p:nvPr/>
        </p:nvSpPr>
        <p:spPr bwMode="auto">
          <a:xfrm>
            <a:off x="5143500" y="2500313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1277" name="矩形 21"/>
          <p:cNvSpPr>
            <a:spLocks noChangeArrowheads="1"/>
          </p:cNvSpPr>
          <p:nvPr/>
        </p:nvSpPr>
        <p:spPr bwMode="auto">
          <a:xfrm>
            <a:off x="4929188" y="4714875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1278" name="矩形 25"/>
          <p:cNvSpPr>
            <a:spLocks noChangeArrowheads="1"/>
          </p:cNvSpPr>
          <p:nvPr/>
        </p:nvSpPr>
        <p:spPr bwMode="auto">
          <a:xfrm>
            <a:off x="2571750" y="2357438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图片 33" descr="1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73363" y="1512888"/>
            <a:ext cx="1360487" cy="125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图片 34" descr="2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43375" y="1674813"/>
            <a:ext cx="2438400" cy="989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图片 36" descr="3.pn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79725" y="2574925"/>
            <a:ext cx="1182688" cy="145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图片 37" descr="2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33850" y="2746375"/>
            <a:ext cx="2438400" cy="989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8" name="图片 38" descr="1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73363" y="3746500"/>
            <a:ext cx="1360487" cy="125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9" name="图片 39" descr="2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43375" y="3960813"/>
            <a:ext cx="2438400" cy="989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80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3081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3082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3083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3084" name="TextBox 12"/>
          <p:cNvSpPr txBox="1">
            <a:spLocks noChangeArrowheads="1"/>
          </p:cNvSpPr>
          <p:nvPr/>
        </p:nvSpPr>
        <p:spPr bwMode="auto">
          <a:xfrm>
            <a:off x="4000500" y="404813"/>
            <a:ext cx="9286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目录</a:t>
            </a:r>
          </a:p>
        </p:txBody>
      </p:sp>
      <p:sp>
        <p:nvSpPr>
          <p:cNvPr id="3085" name="矩形 21"/>
          <p:cNvSpPr>
            <a:spLocks noChangeArrowheads="1"/>
          </p:cNvSpPr>
          <p:nvPr/>
        </p:nvSpPr>
        <p:spPr bwMode="auto">
          <a:xfrm flipH="1">
            <a:off x="4357688" y="4214813"/>
            <a:ext cx="21431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3086" name="矩形 22"/>
          <p:cNvSpPr>
            <a:spLocks noChangeArrowheads="1"/>
          </p:cNvSpPr>
          <p:nvPr/>
        </p:nvSpPr>
        <p:spPr bwMode="auto">
          <a:xfrm>
            <a:off x="4429125" y="1928813"/>
            <a:ext cx="20002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3087" name="矩形 21"/>
          <p:cNvSpPr>
            <a:spLocks noChangeArrowheads="1"/>
          </p:cNvSpPr>
          <p:nvPr/>
        </p:nvSpPr>
        <p:spPr bwMode="auto">
          <a:xfrm flipH="1">
            <a:off x="4500563" y="2928938"/>
            <a:ext cx="17145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图片 26" descr="1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35500" y="2260600"/>
            <a:ext cx="2079625" cy="231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图片 27" descr="2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43313" y="1428750"/>
            <a:ext cx="2087562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图片 28" descr="1.pn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71750" y="2371725"/>
            <a:ext cx="2079625" cy="231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图片 29" descr="2.pn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556000" y="3413125"/>
            <a:ext cx="2087563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2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3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4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5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6" name="矩形 6"/>
          <p:cNvSpPr>
            <a:spLocks noChangeArrowheads="1"/>
          </p:cNvSpPr>
          <p:nvPr/>
        </p:nvSpPr>
        <p:spPr bwMode="auto">
          <a:xfrm>
            <a:off x="3665538" y="404813"/>
            <a:ext cx="16208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4107" name="矩形 12"/>
          <p:cNvSpPr>
            <a:spLocks noChangeArrowheads="1"/>
          </p:cNvSpPr>
          <p:nvPr/>
        </p:nvSpPr>
        <p:spPr bwMode="auto">
          <a:xfrm>
            <a:off x="2286000" y="3357563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8" name="矩形 15"/>
          <p:cNvSpPr>
            <a:spLocks noChangeArrowheads="1"/>
          </p:cNvSpPr>
          <p:nvPr/>
        </p:nvSpPr>
        <p:spPr bwMode="auto">
          <a:xfrm>
            <a:off x="5286375" y="3500438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9" name="矩形 21"/>
          <p:cNvSpPr>
            <a:spLocks noChangeArrowheads="1"/>
          </p:cNvSpPr>
          <p:nvPr/>
        </p:nvSpPr>
        <p:spPr bwMode="auto">
          <a:xfrm>
            <a:off x="4000500" y="442912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10" name="矩形 25"/>
          <p:cNvSpPr>
            <a:spLocks noChangeArrowheads="1"/>
          </p:cNvSpPr>
          <p:nvPr/>
        </p:nvSpPr>
        <p:spPr bwMode="auto">
          <a:xfrm>
            <a:off x="3786188" y="2071688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图片 10" descr="1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03625" y="3763963"/>
            <a:ext cx="2090738" cy="259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图片 11" descr="2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71688" y="2708275"/>
            <a:ext cx="2336800" cy="1912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4" name="图片 12" descr="3.pn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746500" y="1270000"/>
            <a:ext cx="1795463" cy="2208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5" name="图片 13" descr="4.pn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960938" y="2573338"/>
            <a:ext cx="2376487" cy="2071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6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27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28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29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30" name="矩形 6"/>
          <p:cNvSpPr>
            <a:spLocks noChangeArrowheads="1"/>
          </p:cNvSpPr>
          <p:nvPr/>
        </p:nvSpPr>
        <p:spPr bwMode="auto">
          <a:xfrm>
            <a:off x="3665538" y="404813"/>
            <a:ext cx="16208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5131" name="矩形 12"/>
          <p:cNvSpPr>
            <a:spLocks noChangeArrowheads="1"/>
          </p:cNvSpPr>
          <p:nvPr/>
        </p:nvSpPr>
        <p:spPr bwMode="auto">
          <a:xfrm>
            <a:off x="3857625" y="2214563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32" name="矩形 15"/>
          <p:cNvSpPr>
            <a:spLocks noChangeArrowheads="1"/>
          </p:cNvSpPr>
          <p:nvPr/>
        </p:nvSpPr>
        <p:spPr bwMode="auto">
          <a:xfrm>
            <a:off x="5643563" y="3571875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33" name="矩形 21"/>
          <p:cNvSpPr>
            <a:spLocks noChangeArrowheads="1"/>
          </p:cNvSpPr>
          <p:nvPr/>
        </p:nvSpPr>
        <p:spPr bwMode="auto">
          <a:xfrm>
            <a:off x="3929063" y="5000625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34" name="矩形 25"/>
          <p:cNvSpPr>
            <a:spLocks noChangeArrowheads="1"/>
          </p:cNvSpPr>
          <p:nvPr/>
        </p:nvSpPr>
        <p:spPr bwMode="auto">
          <a:xfrm>
            <a:off x="2071688" y="3571875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图片 10" descr="1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57375" y="2714625"/>
            <a:ext cx="6754813" cy="209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图片 11" descr="2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57313" y="3897313"/>
            <a:ext cx="6246812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8" name="图片 12" descr="2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57313" y="1611313"/>
            <a:ext cx="6246812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9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50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51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52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53" name="矩形 6"/>
          <p:cNvSpPr>
            <a:spLocks noChangeArrowheads="1"/>
          </p:cNvSpPr>
          <p:nvPr/>
        </p:nvSpPr>
        <p:spPr bwMode="auto">
          <a:xfrm>
            <a:off x="3665538" y="404813"/>
            <a:ext cx="16208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6154" name="矩形 15"/>
          <p:cNvSpPr>
            <a:spLocks noChangeArrowheads="1"/>
          </p:cNvSpPr>
          <p:nvPr/>
        </p:nvSpPr>
        <p:spPr bwMode="auto">
          <a:xfrm>
            <a:off x="4857750" y="3643313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55" name="矩形 21"/>
          <p:cNvSpPr>
            <a:spLocks noChangeArrowheads="1"/>
          </p:cNvSpPr>
          <p:nvPr/>
        </p:nvSpPr>
        <p:spPr bwMode="auto">
          <a:xfrm>
            <a:off x="2928938" y="4643438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56" name="矩形 25"/>
          <p:cNvSpPr>
            <a:spLocks noChangeArrowheads="1"/>
          </p:cNvSpPr>
          <p:nvPr/>
        </p:nvSpPr>
        <p:spPr bwMode="auto">
          <a:xfrm>
            <a:off x="3286125" y="242887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图片 10" descr="1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0" y="1000125"/>
            <a:ext cx="5129213" cy="5005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1" name="图片 11" descr="2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29063" y="2571750"/>
            <a:ext cx="18796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2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73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74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75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76" name="矩形 6"/>
          <p:cNvSpPr>
            <a:spLocks noChangeArrowheads="1"/>
          </p:cNvSpPr>
          <p:nvPr/>
        </p:nvSpPr>
        <p:spPr bwMode="auto">
          <a:xfrm>
            <a:off x="3665538" y="404813"/>
            <a:ext cx="16208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7177" name="矩形 12"/>
          <p:cNvSpPr>
            <a:spLocks noChangeArrowheads="1"/>
          </p:cNvSpPr>
          <p:nvPr/>
        </p:nvSpPr>
        <p:spPr bwMode="auto">
          <a:xfrm>
            <a:off x="4143375" y="328612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78" name="矩形 15"/>
          <p:cNvSpPr>
            <a:spLocks noChangeArrowheads="1"/>
          </p:cNvSpPr>
          <p:nvPr/>
        </p:nvSpPr>
        <p:spPr bwMode="auto">
          <a:xfrm>
            <a:off x="5214938" y="2071688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79" name="矩形 21"/>
          <p:cNvSpPr>
            <a:spLocks noChangeArrowheads="1"/>
          </p:cNvSpPr>
          <p:nvPr/>
        </p:nvSpPr>
        <p:spPr bwMode="auto">
          <a:xfrm>
            <a:off x="5286375" y="471487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80" name="矩形 25"/>
          <p:cNvSpPr>
            <a:spLocks noChangeArrowheads="1"/>
          </p:cNvSpPr>
          <p:nvPr/>
        </p:nvSpPr>
        <p:spPr bwMode="auto">
          <a:xfrm>
            <a:off x="2286000" y="3643313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图片 10" descr="1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45013" y="2282825"/>
            <a:ext cx="2455862" cy="314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图片 11" descr="2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44800" y="3500438"/>
            <a:ext cx="2767013" cy="2478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6" name="图片 12" descr="1.pn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300288" y="1568450"/>
            <a:ext cx="2454275" cy="314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7" name="图片 13" descr="2.pn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683000" y="1071563"/>
            <a:ext cx="2767013" cy="2478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8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199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200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201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202" name="矩形 6"/>
          <p:cNvSpPr>
            <a:spLocks noChangeArrowheads="1"/>
          </p:cNvSpPr>
          <p:nvPr/>
        </p:nvSpPr>
        <p:spPr bwMode="auto">
          <a:xfrm>
            <a:off x="3665538" y="404813"/>
            <a:ext cx="16208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8203" name="矩形 12"/>
          <p:cNvSpPr>
            <a:spLocks noChangeArrowheads="1"/>
          </p:cNvSpPr>
          <p:nvPr/>
        </p:nvSpPr>
        <p:spPr bwMode="auto">
          <a:xfrm>
            <a:off x="3143250" y="471487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204" name="矩形 15"/>
          <p:cNvSpPr>
            <a:spLocks noChangeArrowheads="1"/>
          </p:cNvSpPr>
          <p:nvPr/>
        </p:nvSpPr>
        <p:spPr bwMode="auto">
          <a:xfrm>
            <a:off x="4786313" y="2214563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205" name="矩形 21"/>
          <p:cNvSpPr>
            <a:spLocks noChangeArrowheads="1"/>
          </p:cNvSpPr>
          <p:nvPr/>
        </p:nvSpPr>
        <p:spPr bwMode="auto">
          <a:xfrm>
            <a:off x="5357813" y="3857625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206" name="矩形 25"/>
          <p:cNvSpPr>
            <a:spLocks noChangeArrowheads="1"/>
          </p:cNvSpPr>
          <p:nvPr/>
        </p:nvSpPr>
        <p:spPr bwMode="auto">
          <a:xfrm>
            <a:off x="2286000" y="2857500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图片 10" descr="1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81338" y="1357313"/>
            <a:ext cx="299085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9" name="图片 11" descr="2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93950" y="1935163"/>
            <a:ext cx="4464050" cy="313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0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9221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9222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9223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9224" name="矩形 6"/>
          <p:cNvSpPr>
            <a:spLocks noChangeArrowheads="1"/>
          </p:cNvSpPr>
          <p:nvPr/>
        </p:nvSpPr>
        <p:spPr bwMode="auto">
          <a:xfrm>
            <a:off x="3665538" y="404813"/>
            <a:ext cx="16208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9225" name="矩形 12"/>
          <p:cNvSpPr>
            <a:spLocks noChangeArrowheads="1"/>
          </p:cNvSpPr>
          <p:nvPr/>
        </p:nvSpPr>
        <p:spPr bwMode="auto">
          <a:xfrm>
            <a:off x="2000250" y="3500438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9226" name="矩形 15"/>
          <p:cNvSpPr>
            <a:spLocks noChangeArrowheads="1"/>
          </p:cNvSpPr>
          <p:nvPr/>
        </p:nvSpPr>
        <p:spPr bwMode="auto">
          <a:xfrm>
            <a:off x="3930650" y="1928813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9227" name="矩形 21"/>
          <p:cNvSpPr>
            <a:spLocks noChangeArrowheads="1"/>
          </p:cNvSpPr>
          <p:nvPr/>
        </p:nvSpPr>
        <p:spPr bwMode="auto">
          <a:xfrm>
            <a:off x="4000500" y="500062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9228" name="矩形 25"/>
          <p:cNvSpPr>
            <a:spLocks noChangeArrowheads="1"/>
          </p:cNvSpPr>
          <p:nvPr/>
        </p:nvSpPr>
        <p:spPr bwMode="auto">
          <a:xfrm>
            <a:off x="5643563" y="3571875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图片 10" descr="1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38438" y="3417888"/>
            <a:ext cx="3678237" cy="265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3" name="图片 11" descr="2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71688" y="1679575"/>
            <a:ext cx="2665412" cy="3678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4" name="图片 12" descr="1.pn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773363" y="1131888"/>
            <a:ext cx="3679825" cy="265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5" name="图片 13" descr="2.pn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452938" y="1822450"/>
            <a:ext cx="2665412" cy="3678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6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0247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0248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0249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0250" name="矩形 6"/>
          <p:cNvSpPr>
            <a:spLocks noChangeArrowheads="1"/>
          </p:cNvSpPr>
          <p:nvPr/>
        </p:nvSpPr>
        <p:spPr bwMode="auto">
          <a:xfrm>
            <a:off x="3665538" y="404813"/>
            <a:ext cx="16208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10251" name="矩形 12"/>
          <p:cNvSpPr>
            <a:spLocks noChangeArrowheads="1"/>
          </p:cNvSpPr>
          <p:nvPr/>
        </p:nvSpPr>
        <p:spPr bwMode="auto">
          <a:xfrm>
            <a:off x="4000500" y="1928813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0252" name="矩形 15"/>
          <p:cNvSpPr>
            <a:spLocks noChangeArrowheads="1"/>
          </p:cNvSpPr>
          <p:nvPr/>
        </p:nvSpPr>
        <p:spPr bwMode="auto">
          <a:xfrm>
            <a:off x="5643563" y="3786188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0253" name="矩形 21"/>
          <p:cNvSpPr>
            <a:spLocks noChangeArrowheads="1"/>
          </p:cNvSpPr>
          <p:nvPr/>
        </p:nvSpPr>
        <p:spPr bwMode="auto">
          <a:xfrm>
            <a:off x="3786188" y="5072063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0254" name="矩形 25"/>
          <p:cNvSpPr>
            <a:spLocks noChangeArrowheads="1"/>
          </p:cNvSpPr>
          <p:nvPr/>
        </p:nvSpPr>
        <p:spPr bwMode="auto">
          <a:xfrm>
            <a:off x="2000250" y="3071813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5024</TotalTime>
  <Words>497</Words>
  <Application>Microsoft Office PowerPoint</Application>
  <PresentationFormat>全屏显示(4:3)</PresentationFormat>
  <Paragraphs>83</Paragraphs>
  <Slides>10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1" baseType="lpstr"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bj</dc:creator>
  <cp:lastModifiedBy>Administrator</cp:lastModifiedBy>
  <cp:revision>320</cp:revision>
  <dcterms:created xsi:type="dcterms:W3CDTF">2013-10-30T09:04:50Z</dcterms:created>
  <dcterms:modified xsi:type="dcterms:W3CDTF">2015-03-10T01:18:23Z</dcterms:modified>
</cp:coreProperties>
</file>