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596" y="-64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8" name="Picture 2" descr="C:\Users\lidan\Desktop\娃儿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0522" y="269362"/>
            <a:ext cx="2381921" cy="129199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017FC-533B-4D05-B036-92632D02D29D}" type="datetimeFigureOut">
              <a:rPr lang="zh-CN" altLang="en-US" smtClean="0"/>
              <a:pPr/>
              <a:t>2015/2/13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15A6E-DA52-4189-8C6B-F8FAAD8A20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72198" y="1777382"/>
            <a:ext cx="2604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写作学习幻灯片模板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67744" y="0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428730" y="1000112"/>
            <a:ext cx="6560219" cy="4223728"/>
            <a:chOff x="583549" y="692696"/>
            <a:chExt cx="7660859" cy="4932363"/>
          </a:xfrm>
        </p:grpSpPr>
        <p:sp>
          <p:nvSpPr>
            <p:cNvPr id="3" name="TextBox 2"/>
            <p:cNvSpPr txBox="1"/>
            <p:nvPr/>
          </p:nvSpPr>
          <p:spPr>
            <a:xfrm>
              <a:off x="5434533" y="945109"/>
              <a:ext cx="2809875" cy="942975"/>
            </a:xfrm>
            <a:prstGeom prst="round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tIns="144000" bIns="72000" anchor="b"/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34533" y="3435896"/>
              <a:ext cx="2809875" cy="942975"/>
            </a:xfrm>
            <a:prstGeom prst="round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tIns="144000" bIns="72000" anchor="b"/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83549" y="836712"/>
              <a:ext cx="4564515" cy="4665663"/>
              <a:chOff x="308049" y="980728"/>
              <a:chExt cx="5128284" cy="5241925"/>
            </a:xfrm>
          </p:grpSpPr>
          <p:sp>
            <p:nvSpPr>
              <p:cNvPr id="6" name="椭圆​​ 2"/>
              <p:cNvSpPr/>
              <p:nvPr/>
            </p:nvSpPr>
            <p:spPr>
              <a:xfrm>
                <a:off x="827161" y="1660178"/>
                <a:ext cx="3887788" cy="3887787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椭圆​​ 9"/>
              <p:cNvSpPr/>
              <p:nvPr/>
            </p:nvSpPr>
            <p:spPr>
              <a:xfrm>
                <a:off x="2203524" y="980728"/>
                <a:ext cx="1135062" cy="11350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43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cs typeface="Arial Unicode MS" pitchFamily="34" charset="-122"/>
                  </a:rPr>
                  <a:t>点击录入内容</a:t>
                </a:r>
              </a:p>
            </p:txBody>
          </p:sp>
          <p:sp>
            <p:nvSpPr>
              <p:cNvPr id="8" name="椭圆​​ 10"/>
              <p:cNvSpPr/>
              <p:nvPr/>
            </p:nvSpPr>
            <p:spPr>
              <a:xfrm>
                <a:off x="2203524" y="5087590"/>
                <a:ext cx="1135062" cy="113506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43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cs typeface="Arial Unicode MS" pitchFamily="34" charset="-122"/>
                  </a:rPr>
                  <a:t>点击录入内容</a:t>
                </a:r>
              </a:p>
            </p:txBody>
          </p:sp>
          <p:sp>
            <p:nvSpPr>
              <p:cNvPr id="9" name="椭圆​​ 13"/>
              <p:cNvSpPr/>
              <p:nvPr/>
            </p:nvSpPr>
            <p:spPr>
              <a:xfrm>
                <a:off x="308049" y="2115790"/>
                <a:ext cx="1133475" cy="113347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43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cs typeface="Arial Unicode MS" pitchFamily="34" charset="-122"/>
                  </a:rPr>
                  <a:t>点击录入内容</a:t>
                </a:r>
              </a:p>
            </p:txBody>
          </p:sp>
          <p:sp>
            <p:nvSpPr>
              <p:cNvPr id="10" name="椭圆​​ 18"/>
              <p:cNvSpPr/>
              <p:nvPr/>
            </p:nvSpPr>
            <p:spPr>
              <a:xfrm>
                <a:off x="390599" y="4150965"/>
                <a:ext cx="1135062" cy="113506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43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6200000" scaled="0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600" dirty="0">
                    <a:latin typeface="微软雅黑" pitchFamily="34" charset="-122"/>
                    <a:ea typeface="微软雅黑" pitchFamily="34" charset="-122"/>
                    <a:cs typeface="Arial Unicode MS" pitchFamily="34" charset="-122"/>
                  </a:rPr>
                  <a:t>点击录入内容</a:t>
                </a:r>
              </a:p>
            </p:txBody>
          </p:sp>
          <p:sp>
            <p:nvSpPr>
              <p:cNvPr id="11" name="椭圆​​ 3"/>
              <p:cNvSpPr/>
              <p:nvPr/>
            </p:nvSpPr>
            <p:spPr>
              <a:xfrm>
                <a:off x="1803474" y="2636490"/>
                <a:ext cx="1935162" cy="1935163"/>
              </a:xfrm>
              <a:prstGeom prst="ellipse">
                <a:avLst/>
              </a:prstGeom>
              <a:ln/>
              <a:effec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latin typeface="微软雅黑" pitchFamily="34" charset="-122"/>
                    <a:ea typeface="微软雅黑" pitchFamily="34" charset="-122"/>
                  </a:rPr>
                  <a:t>点击此处</a:t>
                </a:r>
                <a:endParaRPr lang="en-US" altLang="zh-CN" sz="2000" dirty="0">
                  <a:latin typeface="微软雅黑" pitchFamily="34" charset="-122"/>
                  <a:ea typeface="微软雅黑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latin typeface="微软雅黑" pitchFamily="34" charset="-122"/>
                    <a:ea typeface="微软雅黑" pitchFamily="34" charset="-122"/>
                  </a:rPr>
                  <a:t>录入内容</a:t>
                </a:r>
              </a:p>
            </p:txBody>
          </p:sp>
          <p:sp>
            <p:nvSpPr>
              <p:cNvPr id="12" name="流程图: 摘录 11"/>
              <p:cNvSpPr/>
              <p:nvPr/>
            </p:nvSpPr>
            <p:spPr>
              <a:xfrm>
                <a:off x="2483271" y="2160471"/>
                <a:ext cx="648072" cy="374908"/>
              </a:xfrm>
              <a:prstGeom prst="flowChartExtract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  <a:alpha val="6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流程图: 摘录 12"/>
              <p:cNvSpPr/>
              <p:nvPr/>
            </p:nvSpPr>
            <p:spPr>
              <a:xfrm flipV="1">
                <a:off x="2456879" y="4623142"/>
                <a:ext cx="648072" cy="374908"/>
              </a:xfrm>
              <a:prstGeom prst="flowChartExtract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  <a:alpha val="6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4" name="流程图: 摘录 13"/>
              <p:cNvSpPr/>
              <p:nvPr/>
            </p:nvSpPr>
            <p:spPr>
              <a:xfrm rot="14186927" flipH="1">
                <a:off x="1355118" y="4186261"/>
                <a:ext cx="648072" cy="374908"/>
              </a:xfrm>
              <a:prstGeom prst="flowChartExtract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  <a:alpha val="6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" name="流程图: 摘录 14"/>
              <p:cNvSpPr/>
              <p:nvPr/>
            </p:nvSpPr>
            <p:spPr>
              <a:xfrm rot="17812277" flipH="1">
                <a:off x="1320781" y="2801766"/>
                <a:ext cx="648072" cy="374908"/>
              </a:xfrm>
              <a:prstGeom prst="flowChartExtract">
                <a:avLst/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  <a:alpha val="63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" name="右箭头​​ 5"/>
              <p:cNvSpPr/>
              <p:nvPr/>
            </p:nvSpPr>
            <p:spPr>
              <a:xfrm>
                <a:off x="3563391" y="2205563"/>
                <a:ext cx="1872942" cy="2872062"/>
              </a:xfrm>
              <a:custGeom>
                <a:avLst/>
                <a:gdLst>
                  <a:gd name="connsiteX0" fmla="*/ 0 w 1696700"/>
                  <a:gd name="connsiteY0" fmla="*/ 718016 h 2872062"/>
                  <a:gd name="connsiteX1" fmla="*/ 848350 w 1696700"/>
                  <a:gd name="connsiteY1" fmla="*/ 718016 h 2872062"/>
                  <a:gd name="connsiteX2" fmla="*/ 848350 w 1696700"/>
                  <a:gd name="connsiteY2" fmla="*/ 0 h 2872062"/>
                  <a:gd name="connsiteX3" fmla="*/ 1696700 w 1696700"/>
                  <a:gd name="connsiteY3" fmla="*/ 1436031 h 2872062"/>
                  <a:gd name="connsiteX4" fmla="*/ 848350 w 1696700"/>
                  <a:gd name="connsiteY4" fmla="*/ 2872062 h 2872062"/>
                  <a:gd name="connsiteX5" fmla="*/ 848350 w 1696700"/>
                  <a:gd name="connsiteY5" fmla="*/ 2154047 h 2872062"/>
                  <a:gd name="connsiteX6" fmla="*/ 0 w 1696700"/>
                  <a:gd name="connsiteY6" fmla="*/ 2154047 h 2872062"/>
                  <a:gd name="connsiteX7" fmla="*/ 0 w 1696700"/>
                  <a:gd name="connsiteY7" fmla="*/ 718016 h 2872062"/>
                  <a:gd name="connsiteX0" fmla="*/ 101600 w 1696700"/>
                  <a:gd name="connsiteY0" fmla="*/ 1060916 h 2872062"/>
                  <a:gd name="connsiteX1" fmla="*/ 848350 w 1696700"/>
                  <a:gd name="connsiteY1" fmla="*/ 718016 h 2872062"/>
                  <a:gd name="connsiteX2" fmla="*/ 848350 w 1696700"/>
                  <a:gd name="connsiteY2" fmla="*/ 0 h 2872062"/>
                  <a:gd name="connsiteX3" fmla="*/ 1696700 w 1696700"/>
                  <a:gd name="connsiteY3" fmla="*/ 1436031 h 2872062"/>
                  <a:gd name="connsiteX4" fmla="*/ 848350 w 1696700"/>
                  <a:gd name="connsiteY4" fmla="*/ 2872062 h 2872062"/>
                  <a:gd name="connsiteX5" fmla="*/ 848350 w 1696700"/>
                  <a:gd name="connsiteY5" fmla="*/ 2154047 h 2872062"/>
                  <a:gd name="connsiteX6" fmla="*/ 0 w 1696700"/>
                  <a:gd name="connsiteY6" fmla="*/ 2154047 h 2872062"/>
                  <a:gd name="connsiteX7" fmla="*/ 101600 w 1696700"/>
                  <a:gd name="connsiteY7" fmla="*/ 1060916 h 2872062"/>
                  <a:gd name="connsiteX0" fmla="*/ 0 w 1595100"/>
                  <a:gd name="connsiteY0" fmla="*/ 1060916 h 2872062"/>
                  <a:gd name="connsiteX1" fmla="*/ 746750 w 1595100"/>
                  <a:gd name="connsiteY1" fmla="*/ 718016 h 2872062"/>
                  <a:gd name="connsiteX2" fmla="*/ 746750 w 1595100"/>
                  <a:gd name="connsiteY2" fmla="*/ 0 h 2872062"/>
                  <a:gd name="connsiteX3" fmla="*/ 1595100 w 1595100"/>
                  <a:gd name="connsiteY3" fmla="*/ 1436031 h 2872062"/>
                  <a:gd name="connsiteX4" fmla="*/ 746750 w 1595100"/>
                  <a:gd name="connsiteY4" fmla="*/ 2872062 h 2872062"/>
                  <a:gd name="connsiteX5" fmla="*/ 746750 w 1595100"/>
                  <a:gd name="connsiteY5" fmla="*/ 2154047 h 2872062"/>
                  <a:gd name="connsiteX6" fmla="*/ 12700 w 1595100"/>
                  <a:gd name="connsiteY6" fmla="*/ 1684147 h 2872062"/>
                  <a:gd name="connsiteX7" fmla="*/ 0 w 1595100"/>
                  <a:gd name="connsiteY7" fmla="*/ 1060916 h 2872062"/>
                  <a:gd name="connsiteX0" fmla="*/ 0 w 1595100"/>
                  <a:gd name="connsiteY0" fmla="*/ 1060916 h 2872062"/>
                  <a:gd name="connsiteX1" fmla="*/ 746750 w 1595100"/>
                  <a:gd name="connsiteY1" fmla="*/ 718016 h 2872062"/>
                  <a:gd name="connsiteX2" fmla="*/ 746750 w 1595100"/>
                  <a:gd name="connsiteY2" fmla="*/ 0 h 2872062"/>
                  <a:gd name="connsiteX3" fmla="*/ 1595100 w 1595100"/>
                  <a:gd name="connsiteY3" fmla="*/ 1436031 h 2872062"/>
                  <a:gd name="connsiteX4" fmla="*/ 746750 w 1595100"/>
                  <a:gd name="connsiteY4" fmla="*/ 2872062 h 2872062"/>
                  <a:gd name="connsiteX5" fmla="*/ 746750 w 1595100"/>
                  <a:gd name="connsiteY5" fmla="*/ 2154047 h 2872062"/>
                  <a:gd name="connsiteX6" fmla="*/ 12700 w 1595100"/>
                  <a:gd name="connsiteY6" fmla="*/ 1823847 h 2872062"/>
                  <a:gd name="connsiteX7" fmla="*/ 0 w 1595100"/>
                  <a:gd name="connsiteY7" fmla="*/ 1060916 h 2872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95100" h="2872062">
                    <a:moveTo>
                      <a:pt x="0" y="1060916"/>
                    </a:moveTo>
                    <a:lnTo>
                      <a:pt x="746750" y="718016"/>
                    </a:lnTo>
                    <a:lnTo>
                      <a:pt x="746750" y="0"/>
                    </a:lnTo>
                    <a:lnTo>
                      <a:pt x="1595100" y="1436031"/>
                    </a:lnTo>
                    <a:lnTo>
                      <a:pt x="746750" y="2872062"/>
                    </a:lnTo>
                    <a:lnTo>
                      <a:pt x="746750" y="2154047"/>
                    </a:lnTo>
                    <a:lnTo>
                      <a:pt x="12700" y="1823847"/>
                    </a:lnTo>
                    <a:lnTo>
                      <a:pt x="0" y="1060916"/>
                    </a:lnTo>
                    <a:close/>
                  </a:path>
                </a:pathLst>
              </a:custGeom>
              <a:gradFill>
                <a:gsLst>
                  <a:gs pos="33000">
                    <a:srgbClr val="AEAEAE">
                      <a:alpha val="88000"/>
                    </a:srgbClr>
                  </a:gs>
                  <a:gs pos="100000">
                    <a:schemeClr val="bg1">
                      <a:lumMod val="85000"/>
                      <a:alpha val="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434533" y="4682084"/>
              <a:ext cx="2809875" cy="942975"/>
            </a:xfrm>
            <a:prstGeom prst="round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tIns="144000" bIns="72000" anchor="b"/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34533" y="2189709"/>
              <a:ext cx="2809875" cy="944562"/>
            </a:xfrm>
            <a:prstGeom prst="roundRect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txBody>
            <a:bodyPr tIns="144000" bIns="72000" anchor="b"/>
            <a:lstStyle/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点击此处输入文字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椭圆​​ 24"/>
            <p:cNvSpPr/>
            <p:nvPr/>
          </p:nvSpPr>
          <p:spPr>
            <a:xfrm>
              <a:off x="5588520" y="692696"/>
              <a:ext cx="539750" cy="5397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43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1</a:t>
              </a:r>
              <a:endParaRPr lang="zh-CN" altLang="en-US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0" name="椭圆​​ 25"/>
            <p:cNvSpPr/>
            <p:nvPr/>
          </p:nvSpPr>
          <p:spPr>
            <a:xfrm>
              <a:off x="5588520" y="1940471"/>
              <a:ext cx="539750" cy="5397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43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2</a:t>
              </a:r>
              <a:endParaRPr lang="zh-CN" altLang="en-US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1" name="椭圆​​ 26"/>
            <p:cNvSpPr/>
            <p:nvPr/>
          </p:nvSpPr>
          <p:spPr>
            <a:xfrm>
              <a:off x="5578995" y="3188246"/>
              <a:ext cx="541338" cy="541338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3</a:t>
              </a:r>
              <a:endParaRPr lang="zh-CN" altLang="en-US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22" name="椭圆​​ 27"/>
            <p:cNvSpPr/>
            <p:nvPr/>
          </p:nvSpPr>
          <p:spPr>
            <a:xfrm>
              <a:off x="5588520" y="4437609"/>
              <a:ext cx="539750" cy="5397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43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4</a:t>
              </a:r>
              <a:endParaRPr lang="zh-CN" altLang="en-US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​​ 3"/>
          <p:cNvSpPr/>
          <p:nvPr/>
        </p:nvSpPr>
        <p:spPr>
          <a:xfrm>
            <a:off x="642910" y="1489062"/>
            <a:ext cx="7920038" cy="64928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38100" dist="127000" dir="5400000" sx="95000" sy="95000" rotWithShape="0">
              <a:schemeClr val="bg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​​ 4"/>
          <p:cNvSpPr/>
          <p:nvPr/>
        </p:nvSpPr>
        <p:spPr>
          <a:xfrm>
            <a:off x="1263623" y="1000112"/>
            <a:ext cx="863600" cy="8651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4300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3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6" name="椭圆​​ 5"/>
          <p:cNvSpPr/>
          <p:nvPr/>
        </p:nvSpPr>
        <p:spPr>
          <a:xfrm>
            <a:off x="1397841" y="1893037"/>
            <a:ext cx="576064" cy="94867"/>
          </a:xfrm>
          <a:prstGeom prst="ellipse">
            <a:avLst/>
          </a:prstGeom>
          <a:gradFill>
            <a:gsLst>
              <a:gs pos="97000">
                <a:schemeClr val="tx1">
                  <a:lumMod val="50000"/>
                  <a:lumOff val="50000"/>
                  <a:alpha val="15000"/>
                </a:schemeClr>
              </a:gs>
              <a:gs pos="0">
                <a:schemeClr val="tx1">
                  <a:lumMod val="85000"/>
                  <a:lumOff val="15000"/>
                  <a:alpha val="13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​​ 7"/>
          <p:cNvSpPr/>
          <p:nvPr/>
        </p:nvSpPr>
        <p:spPr>
          <a:xfrm>
            <a:off x="642910" y="2418593"/>
            <a:ext cx="7920038" cy="649287"/>
          </a:xfrm>
          <a:prstGeom prst="rect">
            <a:avLst/>
          </a:prstGeom>
          <a:gradFill flip="none" rotWithShape="1">
            <a:gsLst>
              <a:gs pos="0">
                <a:srgbClr val="57D3FF"/>
              </a:gs>
              <a:gs pos="29000">
                <a:srgbClr val="09BFFF"/>
              </a:gs>
              <a:gs pos="100000">
                <a:srgbClr val="57D3FF"/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​​ 8"/>
          <p:cNvSpPr/>
          <p:nvPr/>
        </p:nvSpPr>
        <p:spPr>
          <a:xfrm>
            <a:off x="1263623" y="1864555"/>
            <a:ext cx="863600" cy="865188"/>
          </a:xfrm>
          <a:prstGeom prst="ellipse">
            <a:avLst/>
          </a:prstGeom>
          <a:gradFill flip="none" rotWithShape="1">
            <a:gsLst>
              <a:gs pos="0">
                <a:srgbClr val="57D3FF"/>
              </a:gs>
              <a:gs pos="1000">
                <a:srgbClr val="009AD0"/>
              </a:gs>
              <a:gs pos="99000">
                <a:srgbClr val="57D3FF"/>
              </a:gs>
            </a:gsLst>
            <a:lin ang="162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3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9" name="椭圆​​ 9"/>
          <p:cNvSpPr/>
          <p:nvPr/>
        </p:nvSpPr>
        <p:spPr>
          <a:xfrm>
            <a:off x="1397841" y="2757617"/>
            <a:ext cx="576064" cy="94867"/>
          </a:xfrm>
          <a:prstGeom prst="ellipse">
            <a:avLst/>
          </a:prstGeom>
          <a:gradFill>
            <a:gsLst>
              <a:gs pos="97000">
                <a:schemeClr val="tx1">
                  <a:lumMod val="50000"/>
                  <a:lumOff val="50000"/>
                  <a:alpha val="15000"/>
                </a:schemeClr>
              </a:gs>
              <a:gs pos="0">
                <a:schemeClr val="tx1">
                  <a:lumMod val="85000"/>
                  <a:lumOff val="15000"/>
                  <a:alpha val="13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矩形​​ 10"/>
          <p:cNvSpPr/>
          <p:nvPr/>
        </p:nvSpPr>
        <p:spPr>
          <a:xfrm>
            <a:off x="642910" y="3402892"/>
            <a:ext cx="7920038" cy="64928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38100" dist="127000" dir="5400000" sx="95000" sy="95000" rotWithShape="0">
              <a:schemeClr val="bg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​​ 11"/>
          <p:cNvSpPr/>
          <p:nvPr/>
        </p:nvSpPr>
        <p:spPr>
          <a:xfrm>
            <a:off x="1260448" y="2872667"/>
            <a:ext cx="863600" cy="8636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4300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endParaRPr lang="zh-CN" altLang="en-US" sz="3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2" name="椭圆​​ 12"/>
          <p:cNvSpPr/>
          <p:nvPr/>
        </p:nvSpPr>
        <p:spPr>
          <a:xfrm>
            <a:off x="1394517" y="3764598"/>
            <a:ext cx="576064" cy="94867"/>
          </a:xfrm>
          <a:prstGeom prst="ellipse">
            <a:avLst/>
          </a:prstGeom>
          <a:gradFill>
            <a:gsLst>
              <a:gs pos="97000">
                <a:schemeClr val="tx1">
                  <a:lumMod val="50000"/>
                  <a:lumOff val="50000"/>
                  <a:alpha val="15000"/>
                </a:schemeClr>
              </a:gs>
              <a:gs pos="0">
                <a:schemeClr val="tx1">
                  <a:lumMod val="85000"/>
                  <a:lumOff val="15000"/>
                  <a:alpha val="13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​​ 17"/>
          <p:cNvSpPr/>
          <p:nvPr/>
        </p:nvSpPr>
        <p:spPr>
          <a:xfrm>
            <a:off x="642910" y="4443324"/>
            <a:ext cx="7920038" cy="6477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300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​​ 18"/>
          <p:cNvSpPr/>
          <p:nvPr/>
        </p:nvSpPr>
        <p:spPr>
          <a:xfrm>
            <a:off x="1260448" y="3952787"/>
            <a:ext cx="863600" cy="86518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4300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endParaRPr lang="zh-CN" altLang="en-US" sz="3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5" name="椭圆​​ 19"/>
          <p:cNvSpPr/>
          <p:nvPr/>
        </p:nvSpPr>
        <p:spPr>
          <a:xfrm>
            <a:off x="1394517" y="4845983"/>
            <a:ext cx="576064" cy="94867"/>
          </a:xfrm>
          <a:prstGeom prst="ellipse">
            <a:avLst/>
          </a:prstGeom>
          <a:gradFill>
            <a:gsLst>
              <a:gs pos="97000">
                <a:schemeClr val="tx1">
                  <a:lumMod val="50000"/>
                  <a:lumOff val="50000"/>
                  <a:alpha val="15000"/>
                </a:schemeClr>
              </a:gs>
              <a:gs pos="0">
                <a:schemeClr val="tx1">
                  <a:lumMod val="85000"/>
                  <a:lumOff val="15000"/>
                  <a:alpha val="13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3294036" y="1582726"/>
            <a:ext cx="264687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在此输入目录内容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94036" y="2512256"/>
            <a:ext cx="264687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在此输入目录内容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94036" y="3496556"/>
            <a:ext cx="264687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在此输入目录内容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294036" y="4535401"/>
            <a:ext cx="264687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在此输入目录内容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椭圆​​ 13"/>
          <p:cNvSpPr/>
          <p:nvPr/>
        </p:nvSpPr>
        <p:spPr>
          <a:xfrm>
            <a:off x="1602734" y="3404023"/>
            <a:ext cx="5956364" cy="157668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​​ 8"/>
          <p:cNvSpPr/>
          <p:nvPr/>
        </p:nvSpPr>
        <p:spPr>
          <a:xfrm>
            <a:off x="1887915" y="3171470"/>
            <a:ext cx="5368236" cy="142100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3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  <a:tileRect/>
          </a:gradFill>
          <a:ln w="3175">
            <a:solidFill>
              <a:schemeClr val="bg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​​ 9"/>
          <p:cNvSpPr/>
          <p:nvPr/>
        </p:nvSpPr>
        <p:spPr>
          <a:xfrm>
            <a:off x="2416363" y="3211953"/>
            <a:ext cx="4425565" cy="117000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​​ 2"/>
          <p:cNvSpPr/>
          <p:nvPr/>
        </p:nvSpPr>
        <p:spPr>
          <a:xfrm rot="3835836">
            <a:off x="2427912" y="1708497"/>
            <a:ext cx="3188428" cy="1817262"/>
          </a:xfrm>
          <a:custGeom>
            <a:avLst/>
            <a:gdLst/>
            <a:ahLst/>
            <a:cxnLst/>
            <a:rect l="l" t="t" r="r" b="b"/>
            <a:pathLst>
              <a:path w="3744416" h="2134150">
                <a:moveTo>
                  <a:pt x="84171" y="639414"/>
                </a:moveTo>
                <a:cubicBezTo>
                  <a:pt x="197779" y="414638"/>
                  <a:pt x="420227" y="219371"/>
                  <a:pt x="714046" y="77920"/>
                </a:cubicBezTo>
                <a:cubicBezTo>
                  <a:pt x="474787" y="243624"/>
                  <a:pt x="329830" y="463502"/>
                  <a:pt x="329830" y="704482"/>
                </a:cubicBezTo>
                <a:cubicBezTo>
                  <a:pt x="329830" y="1225515"/>
                  <a:pt x="1007482" y="1647896"/>
                  <a:pt x="1843407" y="1647896"/>
                </a:cubicBezTo>
                <a:cubicBezTo>
                  <a:pt x="2679332" y="1647897"/>
                  <a:pt x="3356984" y="1225515"/>
                  <a:pt x="3356984" y="704483"/>
                </a:cubicBezTo>
                <a:cubicBezTo>
                  <a:pt x="3356984" y="423811"/>
                  <a:pt x="3160343" y="171766"/>
                  <a:pt x="2847667" y="0"/>
                </a:cubicBezTo>
                <a:cubicBezTo>
                  <a:pt x="3385726" y="201094"/>
                  <a:pt x="3744416" y="565780"/>
                  <a:pt x="3744416" y="982022"/>
                </a:cubicBezTo>
                <a:cubicBezTo>
                  <a:pt x="3744416" y="1618325"/>
                  <a:pt x="2906200" y="2134150"/>
                  <a:pt x="1872208" y="2134150"/>
                </a:cubicBezTo>
                <a:cubicBezTo>
                  <a:pt x="838216" y="2134150"/>
                  <a:pt x="0" y="1618325"/>
                  <a:pt x="0" y="982022"/>
                </a:cubicBezTo>
                <a:cubicBezTo>
                  <a:pt x="0" y="862715"/>
                  <a:pt x="29468" y="747644"/>
                  <a:pt x="84171" y="639414"/>
                </a:cubicBezTo>
                <a:close/>
              </a:path>
            </a:pathLst>
          </a:cu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​​ 4"/>
          <p:cNvSpPr/>
          <p:nvPr/>
        </p:nvSpPr>
        <p:spPr>
          <a:xfrm rot="14453685">
            <a:off x="3924294" y="1711239"/>
            <a:ext cx="2547076" cy="1821562"/>
          </a:xfrm>
          <a:custGeom>
            <a:avLst/>
            <a:gdLst/>
            <a:ahLst/>
            <a:cxnLst/>
            <a:rect l="l" t="t" r="r" b="b"/>
            <a:pathLst>
              <a:path w="3329483" h="2048912">
                <a:moveTo>
                  <a:pt x="3254639" y="1329098"/>
                </a:moveTo>
                <a:cubicBezTo>
                  <a:pt x="3043864" y="1746122"/>
                  <a:pt x="2411763" y="2048912"/>
                  <a:pt x="1664742" y="2048912"/>
                </a:cubicBezTo>
                <a:cubicBezTo>
                  <a:pt x="745331" y="2048912"/>
                  <a:pt x="0" y="1590247"/>
                  <a:pt x="0" y="1024456"/>
                </a:cubicBezTo>
                <a:cubicBezTo>
                  <a:pt x="0" y="688506"/>
                  <a:pt x="262776" y="390325"/>
                  <a:pt x="669301" y="204720"/>
                </a:cubicBezTo>
                <a:cubicBezTo>
                  <a:pt x="380839" y="357953"/>
                  <a:pt x="198258" y="586400"/>
                  <a:pt x="198259" y="841427"/>
                </a:cubicBezTo>
                <a:cubicBezTo>
                  <a:pt x="198258" y="1304722"/>
                  <a:pt x="800816" y="1680297"/>
                  <a:pt x="1544110" y="1680297"/>
                </a:cubicBezTo>
                <a:cubicBezTo>
                  <a:pt x="2287403" y="1680297"/>
                  <a:pt x="2889961" y="1304722"/>
                  <a:pt x="2889961" y="841427"/>
                </a:cubicBezTo>
                <a:cubicBezTo>
                  <a:pt x="2889961" y="382098"/>
                  <a:pt x="2297677" y="8995"/>
                  <a:pt x="1563167" y="3156"/>
                </a:cubicBezTo>
                <a:cubicBezTo>
                  <a:pt x="1596734" y="632"/>
                  <a:pt x="1630618" y="0"/>
                  <a:pt x="1664742" y="0"/>
                </a:cubicBezTo>
                <a:cubicBezTo>
                  <a:pt x="2584153" y="0"/>
                  <a:pt x="3329483" y="458665"/>
                  <a:pt x="3329483" y="1024456"/>
                </a:cubicBezTo>
                <a:cubicBezTo>
                  <a:pt x="3329483" y="1130542"/>
                  <a:pt x="3303280" y="1232862"/>
                  <a:pt x="3254639" y="1329098"/>
                </a:cubicBez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6700">
                <a:srgbClr val="EE9012"/>
              </a:gs>
              <a:gs pos="100000">
                <a:srgbClr val="FFC000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流程图: 摘录 57"/>
          <p:cNvSpPr/>
          <p:nvPr/>
        </p:nvSpPr>
        <p:spPr>
          <a:xfrm rot="19330531" flipH="1" flipV="1">
            <a:off x="3938416" y="1238784"/>
            <a:ext cx="364049" cy="177813"/>
          </a:xfrm>
          <a:prstGeom prst="flowChartExtract">
            <a:avLst/>
          </a:pr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流程图: 摘录 58"/>
          <p:cNvSpPr/>
          <p:nvPr/>
        </p:nvSpPr>
        <p:spPr>
          <a:xfrm rot="8127063" flipH="1" flipV="1">
            <a:off x="4897879" y="3602010"/>
            <a:ext cx="364049" cy="177813"/>
          </a:xfrm>
          <a:prstGeom prst="flowChartExtract">
            <a:avLst/>
          </a:prstGeom>
          <a:gradFill flip="none" rotWithShape="1">
            <a:gsLst>
              <a:gs pos="0">
                <a:srgbClr val="FFC000"/>
              </a:gs>
              <a:gs pos="16700">
                <a:srgbClr val="EE9012"/>
              </a:gs>
              <a:gs pos="100000">
                <a:srgbClr val="FFC000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​​ 11"/>
          <p:cNvSpPr/>
          <p:nvPr/>
        </p:nvSpPr>
        <p:spPr>
          <a:xfrm>
            <a:off x="3612520" y="4169700"/>
            <a:ext cx="1354488" cy="103524"/>
          </a:xfrm>
          <a:prstGeom prst="ellipse">
            <a:avLst/>
          </a:prstGeom>
          <a:gradFill flip="none" rotWithShape="1">
            <a:gsLst>
              <a:gs pos="35000">
                <a:schemeClr val="bg1">
                  <a:lumMod val="50000"/>
                  <a:alpha val="72000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​​ 10"/>
          <p:cNvSpPr/>
          <p:nvPr/>
        </p:nvSpPr>
        <p:spPr>
          <a:xfrm>
            <a:off x="4702403" y="3796951"/>
            <a:ext cx="1596599" cy="122028"/>
          </a:xfrm>
          <a:prstGeom prst="ellipse">
            <a:avLst/>
          </a:prstGeom>
          <a:gradFill flip="none" rotWithShape="1">
            <a:gsLst>
              <a:gs pos="35000">
                <a:schemeClr val="bg1">
                  <a:lumMod val="50000"/>
                  <a:alpha val="72000"/>
                </a:schemeClr>
              </a:gs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lumMod val="50000"/>
                  <a:lumOff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214282" y="2228082"/>
            <a:ext cx="2492748" cy="9433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tIns="144000" bIns="72000" rtlCol="0" anchor="b"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椭圆​​ 24"/>
          <p:cNvSpPr/>
          <p:nvPr/>
        </p:nvSpPr>
        <p:spPr>
          <a:xfrm>
            <a:off x="450796" y="1941132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2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17916" y="2228082"/>
            <a:ext cx="2492748" cy="94338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tIns="144000" bIns="72000" rtlCol="0" anchor="b"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椭圆​​ 26"/>
          <p:cNvSpPr/>
          <p:nvPr/>
        </p:nvSpPr>
        <p:spPr>
          <a:xfrm>
            <a:off x="6634080" y="1941132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6700">
                <a:srgbClr val="EE9012"/>
              </a:gs>
              <a:gs pos="100000">
                <a:srgbClr val="FFC000"/>
              </a:gs>
            </a:gsLst>
            <a:lin ang="162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16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48011" y="1692378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endParaRPr lang="zh-CN" altLang="en-US" sz="96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820166" y="1963331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endParaRPr lang="zh-CN" altLang="en-US" sz="8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2" name="新月形 71"/>
          <p:cNvSpPr/>
          <p:nvPr/>
        </p:nvSpPr>
        <p:spPr>
          <a:xfrm rot="17489873">
            <a:off x="3727413" y="2849926"/>
            <a:ext cx="716410" cy="1701176"/>
          </a:xfrm>
          <a:prstGeom prst="moon">
            <a:avLst>
              <a:gd name="adj" fmla="val 43279"/>
            </a:avLst>
          </a:prstGeom>
          <a:gradFill flip="none" rotWithShape="1">
            <a:gsLst>
              <a:gs pos="69000">
                <a:schemeClr val="bg1">
                  <a:alpha val="38000"/>
                </a:schemeClr>
              </a:gs>
              <a:gs pos="0">
                <a:schemeClr val="bg1">
                  <a:alpha val="0"/>
                  <a:lumMod val="91000"/>
                  <a:lumOff val="9000"/>
                </a:schemeClr>
              </a:gs>
              <a:gs pos="35000">
                <a:schemeClr val="bg1">
                  <a:lumMod val="96000"/>
                  <a:alpha val="7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新月形 72"/>
          <p:cNvSpPr/>
          <p:nvPr/>
        </p:nvSpPr>
        <p:spPr>
          <a:xfrm rot="6728137">
            <a:off x="4840353" y="926872"/>
            <a:ext cx="716410" cy="1775797"/>
          </a:xfrm>
          <a:prstGeom prst="moon">
            <a:avLst>
              <a:gd name="adj" fmla="val 27473"/>
            </a:avLst>
          </a:prstGeom>
          <a:gradFill flip="none" rotWithShape="1">
            <a:gsLst>
              <a:gs pos="69000">
                <a:schemeClr val="bg1">
                  <a:alpha val="38000"/>
                </a:schemeClr>
              </a:gs>
              <a:gs pos="0">
                <a:schemeClr val="bg1">
                  <a:alpha val="0"/>
                  <a:lumMod val="91000"/>
                  <a:lumOff val="9000"/>
                </a:schemeClr>
              </a:gs>
              <a:gs pos="35000">
                <a:schemeClr val="bg1">
                  <a:lumMod val="96000"/>
                  <a:alpha val="7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"/>
          <p:cNvSpPr txBox="1">
            <a:spLocks noChangeArrowheads="1"/>
          </p:cNvSpPr>
          <p:nvPr/>
        </p:nvSpPr>
        <p:spPr bwMode="auto">
          <a:xfrm>
            <a:off x="428599" y="1676403"/>
            <a:ext cx="814647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0">
                <a:solidFill>
                  <a:schemeClr val="bg1"/>
                </a:solidFill>
                <a:latin typeface="Baskerville Old Face" pitchFamily="18" charset="0"/>
              </a:rPr>
              <a:t>w</a:t>
            </a:r>
            <a:endParaRPr lang="zh-CN" altLang="en-US" sz="80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16010" y="1676403"/>
            <a:ext cx="1252266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Baskerville Old Face" pitchFamily="18" charset="0"/>
              </a:rPr>
              <a:t>ho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Baskerville Old Face" pitchFamily="18" charset="0"/>
            </a:endParaRPr>
          </a:p>
        </p:txBody>
      </p:sp>
      <p:cxnSp>
        <p:nvCxnSpPr>
          <p:cNvPr id="22" name="直接连接符​​ 5"/>
          <p:cNvCxnSpPr/>
          <p:nvPr/>
        </p:nvCxnSpPr>
        <p:spPr>
          <a:xfrm>
            <a:off x="2476534" y="2684463"/>
            <a:ext cx="40544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08805" y="2433638"/>
            <a:ext cx="20621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September 2010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31006" y="1731965"/>
            <a:ext cx="22557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Bauhaus 93" pitchFamily="82" charset="0"/>
              </a:rPr>
              <a:t>10:09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AM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333393" y="2428874"/>
            <a:ext cx="814647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0">
                <a:solidFill>
                  <a:schemeClr val="bg1"/>
                </a:solidFill>
                <a:latin typeface="Baskerville Old Face" pitchFamily="18" charset="0"/>
              </a:rPr>
              <a:t>w</a:t>
            </a:r>
            <a:endParaRPr lang="zh-CN" altLang="en-US" sz="80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20804" y="2428874"/>
            <a:ext cx="1425390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Baskerville Old Face" pitchFamily="18" charset="0"/>
              </a:rPr>
              <a:t>hat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Baskerville Old Face" pitchFamily="18" charset="0"/>
            </a:endParaRPr>
          </a:p>
        </p:txBody>
      </p:sp>
      <p:cxnSp>
        <p:nvCxnSpPr>
          <p:cNvPr id="10" name="直接连接符​​ 5"/>
          <p:cNvCxnSpPr/>
          <p:nvPr/>
        </p:nvCxnSpPr>
        <p:spPr>
          <a:xfrm>
            <a:off x="2619410" y="3436934"/>
            <a:ext cx="405447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1681" y="3186109"/>
            <a:ext cx="20621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September 2010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3882" y="2484435"/>
            <a:ext cx="22557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Bauhaus 93" pitchFamily="82" charset="0"/>
              </a:rPr>
              <a:t>10:09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AM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387340" y="2071684"/>
            <a:ext cx="814647" cy="132343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8000">
                <a:solidFill>
                  <a:schemeClr val="bg1"/>
                </a:solidFill>
                <a:latin typeface="Baskerville Old Face" pitchFamily="18" charset="0"/>
              </a:rPr>
              <a:t>w</a:t>
            </a:r>
            <a:endParaRPr lang="zh-CN" altLang="en-US" sz="8000">
              <a:solidFill>
                <a:schemeClr val="bg1"/>
              </a:solidFill>
              <a:latin typeface="Baskerville Old Fac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74754" y="2071684"/>
            <a:ext cx="171713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8000" dirty="0">
                <a:solidFill>
                  <a:schemeClr val="bg1">
                    <a:lumMod val="50000"/>
                  </a:schemeClr>
                </a:solidFill>
                <a:latin typeface="Baskerville Old Face" pitchFamily="18" charset="0"/>
              </a:rPr>
              <a:t>hen</a:t>
            </a:r>
            <a:endParaRPr lang="zh-CN" altLang="en-US" sz="8000" dirty="0">
              <a:solidFill>
                <a:schemeClr val="bg1">
                  <a:lumMod val="50000"/>
                </a:schemeClr>
              </a:solidFill>
              <a:latin typeface="Baskerville Old Face" pitchFamily="18" charset="0"/>
            </a:endParaRPr>
          </a:p>
        </p:txBody>
      </p:sp>
      <p:cxnSp>
        <p:nvCxnSpPr>
          <p:cNvPr id="15" name="直接连接符​​ 5"/>
          <p:cNvCxnSpPr/>
          <p:nvPr/>
        </p:nvCxnSpPr>
        <p:spPr>
          <a:xfrm flipV="1">
            <a:off x="3286116" y="3071814"/>
            <a:ext cx="3357586" cy="793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99311" y="2828919"/>
            <a:ext cx="20621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</a:rPr>
              <a:t>September 2010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2265" y="2127245"/>
            <a:ext cx="22557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dirty="0">
                <a:solidFill>
                  <a:schemeClr val="bg1">
                    <a:lumMod val="50000"/>
                  </a:schemeClr>
                </a:solidFill>
                <a:latin typeface="Bauhaus 93" pitchFamily="82" charset="0"/>
              </a:rPr>
              <a:t>10:09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AM</a:t>
            </a:r>
            <a:endParaRPr lang="zh-CN" alt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五角星 22"/>
          <p:cNvSpPr/>
          <p:nvPr/>
        </p:nvSpPr>
        <p:spPr>
          <a:xfrm>
            <a:off x="2567077" y="1043038"/>
            <a:ext cx="3537619" cy="3537619"/>
          </a:xfrm>
          <a:prstGeom prst="star5">
            <a:avLst>
              <a:gd name="adj" fmla="val 31063"/>
              <a:gd name="hf" fmla="val 105146"/>
              <a:gd name="vf" fmla="val 110557"/>
            </a:avLst>
          </a:pr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19050">
            <a:noFill/>
          </a:ln>
          <a:effectLst/>
          <a:scene3d>
            <a:camera prst="isometricTopUp"/>
            <a:lightRig rig="soft" dir="t">
              <a:rot lat="0" lon="0" rev="7800000"/>
            </a:lightRig>
          </a:scene3d>
          <a:sp3d extrusionH="762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flipH="1">
            <a:off x="1981545" y="1691109"/>
            <a:ext cx="1089588" cy="46674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flipH="1">
            <a:off x="1693513" y="2880546"/>
            <a:ext cx="1089588" cy="46674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22861" y="152792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4829" y="280656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27517" y="133106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30596" y="250203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5303379" y="1481705"/>
            <a:ext cx="1089588" cy="46674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6339697" y="2592515"/>
            <a:ext cx="1089588" cy="46674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104692" y="4452961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 flipV="1">
            <a:off x="4808794" y="4102070"/>
            <a:ext cx="1089588" cy="46674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chemeClr val="bg1">
                <a:lumMod val="50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397598" y="4568421"/>
            <a:ext cx="3553859" cy="5036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75000"/>
                </a:schemeClr>
              </a:gs>
              <a:gs pos="48000">
                <a:srgbClr val="535353">
                  <a:alpha val="52000"/>
                </a:srgbClr>
              </a:gs>
              <a:gs pos="100000">
                <a:schemeClr val="tx1">
                  <a:lumMod val="50000"/>
                  <a:lumOff val="5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43061" y="193530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谢谢观看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400</Words>
  <Application>Microsoft Office PowerPoint</Application>
  <PresentationFormat>全屏显示(16:10)</PresentationFormat>
  <Paragraphs>74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Administrator</cp:lastModifiedBy>
  <cp:revision>14</cp:revision>
  <dcterms:created xsi:type="dcterms:W3CDTF">2014-01-07T03:27:55Z</dcterms:created>
  <dcterms:modified xsi:type="dcterms:W3CDTF">2015-02-13T05:41:34Z</dcterms:modified>
</cp:coreProperties>
</file>