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64" r:id="rId4"/>
    <p:sldId id="266" r:id="rId5"/>
    <p:sldId id="265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B9C5"/>
    <a:srgbClr val="642D67"/>
    <a:srgbClr val="859D64"/>
    <a:srgbClr val="952B2E"/>
    <a:srgbClr val="541819"/>
    <a:srgbClr val="7A2244"/>
    <a:srgbClr val="664442"/>
    <a:srgbClr val="25356F"/>
    <a:srgbClr val="150D13"/>
    <a:srgbClr val="C84C2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68" autoAdjust="0"/>
    <p:restoredTop sz="94660"/>
  </p:normalViewPr>
  <p:slideViewPr>
    <p:cSldViewPr snapToGrid="0">
      <p:cViewPr varScale="1">
        <p:scale>
          <a:sx n="66" d="100"/>
          <a:sy n="66" d="100"/>
        </p:scale>
        <p:origin x="-132" y="-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6396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37150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64493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57430" y="617221"/>
            <a:ext cx="9396369" cy="821372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600200"/>
            <a:ext cx="10515600" cy="4576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41925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60379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48063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63542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64297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7813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38664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9535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B99C9-17B6-498B-BABE-28A1458EA875}" type="datetimeFigureOut">
              <a:rPr lang="zh-CN" altLang="en-US" smtClean="0"/>
              <a:pPr/>
              <a:t>2014/12/25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A768C-B029-425F-A628-716839A70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826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marL="0" algn="l" defTabSz="914400" rtl="0" eaLnBrk="1" latinLnBrk="0" hangingPunct="1">
        <a:lnSpc>
          <a:spcPct val="90000"/>
        </a:lnSpc>
        <a:spcBef>
          <a:spcPct val="0"/>
        </a:spcBef>
        <a:buNone/>
        <a:defRPr lang="zh-CN" altLang="en-US" sz="4400" kern="1200" dirty="0">
          <a:solidFill>
            <a:schemeClr val="tx1">
              <a:lumMod val="95000"/>
              <a:lumOff val="5000"/>
            </a:schemeClr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</p:titleStyle>
    <p:bodyStyle>
      <a:lvl1pPr marL="228600" indent="-228600" algn="just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just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just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just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just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192000" cy="6865158"/>
          </a:xfrm>
          <a:prstGeom prst="rect">
            <a:avLst/>
          </a:prstGeom>
          <a:gradFill flip="none" rotWithShape="1">
            <a:gsLst>
              <a:gs pos="16000">
                <a:srgbClr val="E4DED0"/>
              </a:gs>
              <a:gs pos="62000">
                <a:srgbClr val="EEEDE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48903" y="-340037"/>
            <a:ext cx="4573844" cy="2725910"/>
            <a:chOff x="-48903" y="-340037"/>
            <a:chExt cx="4573844" cy="2725910"/>
          </a:xfrm>
        </p:grpSpPr>
        <p:sp>
          <p:nvSpPr>
            <p:cNvPr id="13" name="任意多边形 12"/>
            <p:cNvSpPr/>
            <p:nvPr/>
          </p:nvSpPr>
          <p:spPr>
            <a:xfrm>
              <a:off x="2940277" y="1146020"/>
              <a:ext cx="1584664" cy="1239853"/>
            </a:xfrm>
            <a:custGeom>
              <a:avLst/>
              <a:gdLst>
                <a:gd name="connsiteX0" fmla="*/ 1132135 w 3708493"/>
                <a:gd name="connsiteY0" fmla="*/ 8165 h 3338539"/>
                <a:gd name="connsiteX1" fmla="*/ 1183221 w 3708493"/>
                <a:gd name="connsiteY1" fmla="*/ 8546 h 3338539"/>
                <a:gd name="connsiteX2" fmla="*/ 1209872 w 3708493"/>
                <a:gd name="connsiteY2" fmla="*/ 66729 h 3338539"/>
                <a:gd name="connsiteX3" fmla="*/ 1233450 w 3708493"/>
                <a:gd name="connsiteY3" fmla="*/ 3590 h 3338539"/>
                <a:gd name="connsiteX4" fmla="*/ 1287214 w 3708493"/>
                <a:gd name="connsiteY4" fmla="*/ 0 h 3338539"/>
                <a:gd name="connsiteX5" fmla="*/ 1337872 w 3708493"/>
                <a:gd name="connsiteY5" fmla="*/ 6599 h 3338539"/>
                <a:gd name="connsiteX6" fmla="*/ 1341676 w 3708493"/>
                <a:gd name="connsiteY6" fmla="*/ 18581 h 3338539"/>
                <a:gd name="connsiteX7" fmla="*/ 1370133 w 3708493"/>
                <a:gd name="connsiteY7" fmla="*/ 21822 h 3338539"/>
                <a:gd name="connsiteX8" fmla="*/ 1390807 w 3708493"/>
                <a:gd name="connsiteY8" fmla="*/ 83460 h 3338539"/>
                <a:gd name="connsiteX9" fmla="*/ 1418258 w 3708493"/>
                <a:gd name="connsiteY9" fmla="*/ 28510 h 3338539"/>
                <a:gd name="connsiteX10" fmla="*/ 1472100 w 3708493"/>
                <a:gd name="connsiteY10" fmla="*/ 30621 h 3338539"/>
                <a:gd name="connsiteX11" fmla="*/ 1521777 w 3708493"/>
                <a:gd name="connsiteY11" fmla="*/ 42540 h 3338539"/>
                <a:gd name="connsiteX12" fmla="*/ 1523745 w 3708493"/>
                <a:gd name="connsiteY12" fmla="*/ 52172 h 3338539"/>
                <a:gd name="connsiteX13" fmla="*/ 1529696 w 3708493"/>
                <a:gd name="connsiteY13" fmla="*/ 43978 h 3338539"/>
                <a:gd name="connsiteX14" fmla="*/ 1584794 w 3708493"/>
                <a:gd name="connsiteY14" fmla="*/ 55149 h 3338539"/>
                <a:gd name="connsiteX15" fmla="*/ 1630403 w 3708493"/>
                <a:gd name="connsiteY15" fmla="*/ 73960 h 3338539"/>
                <a:gd name="connsiteX16" fmla="*/ 1632547 w 3708493"/>
                <a:gd name="connsiteY16" fmla="*/ 132156 h 3338539"/>
                <a:gd name="connsiteX17" fmla="*/ 1677454 w 3708493"/>
                <a:gd name="connsiteY17" fmla="*/ 83963 h 3338539"/>
                <a:gd name="connsiteX18" fmla="*/ 1709913 w 3708493"/>
                <a:gd name="connsiteY18" fmla="*/ 94796 h 3338539"/>
                <a:gd name="connsiteX19" fmla="*/ 1710923 w 3708493"/>
                <a:gd name="connsiteY19" fmla="*/ 93677 h 3338539"/>
                <a:gd name="connsiteX20" fmla="*/ 1764531 w 3708493"/>
                <a:gd name="connsiteY20" fmla="*/ 110609 h 3338539"/>
                <a:gd name="connsiteX21" fmla="*/ 1800132 w 3708493"/>
                <a:gd name="connsiteY21" fmla="*/ 129922 h 3338539"/>
                <a:gd name="connsiteX22" fmla="*/ 1829922 w 3708493"/>
                <a:gd name="connsiteY22" fmla="*/ 117700 h 3338539"/>
                <a:gd name="connsiteX23" fmla="*/ 1881133 w 3708493"/>
                <a:gd name="connsiteY23" fmla="*/ 165276 h 3338539"/>
                <a:gd name="connsiteX24" fmla="*/ 1878643 w 3708493"/>
                <a:gd name="connsiteY24" fmla="*/ 94725 h 3338539"/>
                <a:gd name="connsiteX25" fmla="*/ 1909369 w 3708493"/>
                <a:gd name="connsiteY25" fmla="*/ 79187 h 3338539"/>
                <a:gd name="connsiteX26" fmla="*/ 1974574 w 3708493"/>
                <a:gd name="connsiteY26" fmla="*/ 61335 h 3338539"/>
                <a:gd name="connsiteX27" fmla="*/ 1996340 w 3708493"/>
                <a:gd name="connsiteY27" fmla="*/ 87169 h 3338539"/>
                <a:gd name="connsiteX28" fmla="*/ 2007777 w 3708493"/>
                <a:gd name="connsiteY28" fmla="*/ 83840 h 3338539"/>
                <a:gd name="connsiteX29" fmla="*/ 2044290 w 3708493"/>
                <a:gd name="connsiteY29" fmla="*/ 125782 h 3338539"/>
                <a:gd name="connsiteX30" fmla="*/ 2055258 w 3708493"/>
                <a:gd name="connsiteY30" fmla="*/ 87274 h 3338539"/>
                <a:gd name="connsiteX31" fmla="*/ 2056307 w 3708493"/>
                <a:gd name="connsiteY31" fmla="*/ 72448 h 3338539"/>
                <a:gd name="connsiteX32" fmla="*/ 2059865 w 3708493"/>
                <a:gd name="connsiteY32" fmla="*/ 71099 h 3338539"/>
                <a:gd name="connsiteX33" fmla="*/ 2063258 w 3708493"/>
                <a:gd name="connsiteY33" fmla="*/ 59186 h 3338539"/>
                <a:gd name="connsiteX34" fmla="*/ 2070396 w 3708493"/>
                <a:gd name="connsiteY34" fmla="*/ 67109 h 3338539"/>
                <a:gd name="connsiteX35" fmla="*/ 2088504 w 3708493"/>
                <a:gd name="connsiteY35" fmla="*/ 60245 h 3338539"/>
                <a:gd name="connsiteX36" fmla="*/ 2155229 w 3708493"/>
                <a:gd name="connsiteY36" fmla="*/ 49385 h 3338539"/>
                <a:gd name="connsiteX37" fmla="*/ 2157767 w 3708493"/>
                <a:gd name="connsiteY37" fmla="*/ 53142 h 3338539"/>
                <a:gd name="connsiteX38" fmla="*/ 2166094 w 3708493"/>
                <a:gd name="connsiteY38" fmla="*/ 18415 h 3338539"/>
                <a:gd name="connsiteX39" fmla="*/ 2219019 w 3708493"/>
                <a:gd name="connsiteY39" fmla="*/ 8305 h 3338539"/>
                <a:gd name="connsiteX40" fmla="*/ 2270105 w 3708493"/>
                <a:gd name="connsiteY40" fmla="*/ 8685 h 3338539"/>
                <a:gd name="connsiteX41" fmla="*/ 2296756 w 3708493"/>
                <a:gd name="connsiteY41" fmla="*/ 66868 h 3338539"/>
                <a:gd name="connsiteX42" fmla="*/ 2320334 w 3708493"/>
                <a:gd name="connsiteY42" fmla="*/ 3729 h 3338539"/>
                <a:gd name="connsiteX43" fmla="*/ 2374098 w 3708493"/>
                <a:gd name="connsiteY43" fmla="*/ 139 h 3338539"/>
                <a:gd name="connsiteX44" fmla="*/ 2424757 w 3708493"/>
                <a:gd name="connsiteY44" fmla="*/ 6739 h 3338539"/>
                <a:gd name="connsiteX45" fmla="*/ 2428561 w 3708493"/>
                <a:gd name="connsiteY45" fmla="*/ 18721 h 3338539"/>
                <a:gd name="connsiteX46" fmla="*/ 2457017 w 3708493"/>
                <a:gd name="connsiteY46" fmla="*/ 21961 h 3338539"/>
                <a:gd name="connsiteX47" fmla="*/ 2477691 w 3708493"/>
                <a:gd name="connsiteY47" fmla="*/ 83599 h 3338539"/>
                <a:gd name="connsiteX48" fmla="*/ 2505142 w 3708493"/>
                <a:gd name="connsiteY48" fmla="*/ 28649 h 3338539"/>
                <a:gd name="connsiteX49" fmla="*/ 2558984 w 3708493"/>
                <a:gd name="connsiteY49" fmla="*/ 30760 h 3338539"/>
                <a:gd name="connsiteX50" fmla="*/ 2608662 w 3708493"/>
                <a:gd name="connsiteY50" fmla="*/ 42679 h 3338539"/>
                <a:gd name="connsiteX51" fmla="*/ 2610629 w 3708493"/>
                <a:gd name="connsiteY51" fmla="*/ 52311 h 3338539"/>
                <a:gd name="connsiteX52" fmla="*/ 2616581 w 3708493"/>
                <a:gd name="connsiteY52" fmla="*/ 44117 h 3338539"/>
                <a:gd name="connsiteX53" fmla="*/ 2671679 w 3708493"/>
                <a:gd name="connsiteY53" fmla="*/ 55288 h 3338539"/>
                <a:gd name="connsiteX54" fmla="*/ 2717288 w 3708493"/>
                <a:gd name="connsiteY54" fmla="*/ 74099 h 3338539"/>
                <a:gd name="connsiteX55" fmla="*/ 2719432 w 3708493"/>
                <a:gd name="connsiteY55" fmla="*/ 132295 h 3338539"/>
                <a:gd name="connsiteX56" fmla="*/ 2764338 w 3708493"/>
                <a:gd name="connsiteY56" fmla="*/ 84102 h 3338539"/>
                <a:gd name="connsiteX57" fmla="*/ 2796797 w 3708493"/>
                <a:gd name="connsiteY57" fmla="*/ 94935 h 3338539"/>
                <a:gd name="connsiteX58" fmla="*/ 2797807 w 3708493"/>
                <a:gd name="connsiteY58" fmla="*/ 93816 h 3338539"/>
                <a:gd name="connsiteX59" fmla="*/ 2851415 w 3708493"/>
                <a:gd name="connsiteY59" fmla="*/ 110748 h 3338539"/>
                <a:gd name="connsiteX60" fmla="*/ 2894781 w 3708493"/>
                <a:gd name="connsiteY60" fmla="*/ 134274 h 3338539"/>
                <a:gd name="connsiteX61" fmla="*/ 2890445 w 3708493"/>
                <a:gd name="connsiteY61" fmla="*/ 196914 h 3338539"/>
                <a:gd name="connsiteX62" fmla="*/ 2938163 w 3708493"/>
                <a:gd name="connsiteY62" fmla="*/ 155502 h 3338539"/>
                <a:gd name="connsiteX63" fmla="*/ 2989311 w 3708493"/>
                <a:gd name="connsiteY63" fmla="*/ 178836 h 3338539"/>
                <a:gd name="connsiteX64" fmla="*/ 3029488 w 3708493"/>
                <a:gd name="connsiteY64" fmla="*/ 207470 h 3338539"/>
                <a:gd name="connsiteX65" fmla="*/ 3023316 w 3708493"/>
                <a:gd name="connsiteY65" fmla="*/ 239359 h 3338539"/>
                <a:gd name="connsiteX66" fmla="*/ 3026495 w 3708493"/>
                <a:gd name="connsiteY66" fmla="*/ 237411 h 3338539"/>
                <a:gd name="connsiteX67" fmla="*/ 3073690 w 3708493"/>
                <a:gd name="connsiteY67" fmla="*/ 268583 h 3338539"/>
                <a:gd name="connsiteX68" fmla="*/ 3096184 w 3708493"/>
                <a:gd name="connsiteY68" fmla="*/ 290836 h 3338539"/>
                <a:gd name="connsiteX69" fmla="*/ 3102828 w 3708493"/>
                <a:gd name="connsiteY69" fmla="*/ 288009 h 3338539"/>
                <a:gd name="connsiteX70" fmla="*/ 3101537 w 3708493"/>
                <a:gd name="connsiteY70" fmla="*/ 296126 h 3338539"/>
                <a:gd name="connsiteX71" fmla="*/ 3106840 w 3708493"/>
                <a:gd name="connsiteY71" fmla="*/ 301373 h 3338539"/>
                <a:gd name="connsiteX72" fmla="*/ 3096103 w 3708493"/>
                <a:gd name="connsiteY72" fmla="*/ 330251 h 3338539"/>
                <a:gd name="connsiteX73" fmla="*/ 3093811 w 3708493"/>
                <a:gd name="connsiteY73" fmla="*/ 344646 h 3338539"/>
                <a:gd name="connsiteX74" fmla="*/ 3099045 w 3708493"/>
                <a:gd name="connsiteY74" fmla="*/ 348056 h 3338539"/>
                <a:gd name="connsiteX75" fmla="*/ 3147662 w 3708493"/>
                <a:gd name="connsiteY75" fmla="*/ 325879 h 3338539"/>
                <a:gd name="connsiteX76" fmla="*/ 3163654 w 3708493"/>
                <a:gd name="connsiteY76" fmla="*/ 339508 h 3338539"/>
                <a:gd name="connsiteX77" fmla="*/ 3184995 w 3708493"/>
                <a:gd name="connsiteY77" fmla="*/ 329353 h 3338539"/>
                <a:gd name="connsiteX78" fmla="*/ 3228630 w 3708493"/>
                <a:gd name="connsiteY78" fmla="*/ 365341 h 3338539"/>
                <a:gd name="connsiteX79" fmla="*/ 3258126 w 3708493"/>
                <a:gd name="connsiteY79" fmla="*/ 401450 h 3338539"/>
                <a:gd name="connsiteX80" fmla="*/ 3233758 w 3708493"/>
                <a:gd name="connsiteY80" fmla="*/ 450414 h 3338539"/>
                <a:gd name="connsiteX81" fmla="*/ 3237348 w 3708493"/>
                <a:gd name="connsiteY81" fmla="*/ 448678 h 3338539"/>
                <a:gd name="connsiteX82" fmla="*/ 3243094 w 3708493"/>
                <a:gd name="connsiteY82" fmla="*/ 453354 h 3338539"/>
                <a:gd name="connsiteX83" fmla="*/ 3293784 w 3708493"/>
                <a:gd name="connsiteY83" fmla="*/ 436440 h 3338539"/>
                <a:gd name="connsiteX84" fmla="*/ 3332712 w 3708493"/>
                <a:gd name="connsiteY84" fmla="*/ 477474 h 3338539"/>
                <a:gd name="connsiteX85" fmla="*/ 3357591 w 3708493"/>
                <a:gd name="connsiteY85" fmla="*/ 516907 h 3338539"/>
                <a:gd name="connsiteX86" fmla="*/ 3327668 w 3708493"/>
                <a:gd name="connsiteY86" fmla="*/ 562194 h 3338539"/>
                <a:gd name="connsiteX87" fmla="*/ 3368964 w 3708493"/>
                <a:gd name="connsiteY87" fmla="*/ 609389 h 3338539"/>
                <a:gd name="connsiteX88" fmla="*/ 3375765 w 3708493"/>
                <a:gd name="connsiteY88" fmla="*/ 621324 h 3338539"/>
                <a:gd name="connsiteX89" fmla="*/ 3381140 w 3708493"/>
                <a:gd name="connsiteY89" fmla="*/ 620578 h 3338539"/>
                <a:gd name="connsiteX90" fmla="*/ 3378585 w 3708493"/>
                <a:gd name="connsiteY90" fmla="*/ 626271 h 3338539"/>
                <a:gd name="connsiteX91" fmla="*/ 3381626 w 3708493"/>
                <a:gd name="connsiteY91" fmla="*/ 631610 h 3338539"/>
                <a:gd name="connsiteX92" fmla="*/ 3398697 w 3708493"/>
                <a:gd name="connsiteY92" fmla="*/ 631451 h 3338539"/>
                <a:gd name="connsiteX93" fmla="*/ 3383282 w 3708493"/>
                <a:gd name="connsiteY93" fmla="*/ 656561 h 3338539"/>
                <a:gd name="connsiteX94" fmla="*/ 3383968 w 3708493"/>
                <a:gd name="connsiteY94" fmla="*/ 658234 h 3338539"/>
                <a:gd name="connsiteX95" fmla="*/ 3378916 w 3708493"/>
                <a:gd name="connsiteY95" fmla="*/ 663673 h 3338539"/>
                <a:gd name="connsiteX96" fmla="*/ 3366301 w 3708493"/>
                <a:gd name="connsiteY96" fmla="*/ 684222 h 3338539"/>
                <a:gd name="connsiteX97" fmla="*/ 3402498 w 3708493"/>
                <a:gd name="connsiteY97" fmla="*/ 678238 h 3338539"/>
                <a:gd name="connsiteX98" fmla="*/ 3406808 w 3708493"/>
                <a:gd name="connsiteY98" fmla="*/ 684582 h 3338539"/>
                <a:gd name="connsiteX99" fmla="*/ 3445501 w 3708493"/>
                <a:gd name="connsiteY99" fmla="*/ 677541 h 3338539"/>
                <a:gd name="connsiteX100" fmla="*/ 3486229 w 3708493"/>
                <a:gd name="connsiteY100" fmla="*/ 735447 h 3338539"/>
                <a:gd name="connsiteX101" fmla="*/ 3497387 w 3708493"/>
                <a:gd name="connsiteY101" fmla="*/ 760988 h 3338539"/>
                <a:gd name="connsiteX102" fmla="*/ 3490934 w 3708493"/>
                <a:gd name="connsiteY102" fmla="*/ 768258 h 3338539"/>
                <a:gd name="connsiteX103" fmla="*/ 3495984 w 3708493"/>
                <a:gd name="connsiteY103" fmla="*/ 785604 h 3338539"/>
                <a:gd name="connsiteX104" fmla="*/ 3460336 w 3708493"/>
                <a:gd name="connsiteY104" fmla="*/ 816639 h 3338539"/>
                <a:gd name="connsiteX105" fmla="*/ 3509948 w 3708493"/>
                <a:gd name="connsiteY105" fmla="*/ 813762 h 3338539"/>
                <a:gd name="connsiteX106" fmla="*/ 3543318 w 3708493"/>
                <a:gd name="connsiteY106" fmla="*/ 876198 h 3338539"/>
                <a:gd name="connsiteX107" fmla="*/ 3551285 w 3708493"/>
                <a:gd name="connsiteY107" fmla="*/ 902907 h 3338539"/>
                <a:gd name="connsiteX108" fmla="*/ 3543995 w 3708493"/>
                <a:gd name="connsiteY108" fmla="*/ 909336 h 3338539"/>
                <a:gd name="connsiteX109" fmla="*/ 3546895 w 3708493"/>
                <a:gd name="connsiteY109" fmla="*/ 927170 h 3338539"/>
                <a:gd name="connsiteX110" fmla="*/ 3498919 w 3708493"/>
                <a:gd name="connsiteY110" fmla="*/ 959587 h 3338539"/>
                <a:gd name="connsiteX111" fmla="*/ 3535696 w 3708493"/>
                <a:gd name="connsiteY111" fmla="*/ 963529 h 3338539"/>
                <a:gd name="connsiteX112" fmla="*/ 3555467 w 3708493"/>
                <a:gd name="connsiteY112" fmla="*/ 1023714 h 3338539"/>
                <a:gd name="connsiteX113" fmla="*/ 3577085 w 3708493"/>
                <a:gd name="connsiteY113" fmla="*/ 1029345 h 3338539"/>
                <a:gd name="connsiteX114" fmla="*/ 3561324 w 3708493"/>
                <a:gd name="connsiteY114" fmla="*/ 1044208 h 3338539"/>
                <a:gd name="connsiteX115" fmla="*/ 3562157 w 3708493"/>
                <a:gd name="connsiteY115" fmla="*/ 1051050 h 3338539"/>
                <a:gd name="connsiteX116" fmla="*/ 3538226 w 3708493"/>
                <a:gd name="connsiteY116" fmla="*/ 1065988 h 3338539"/>
                <a:gd name="connsiteX117" fmla="*/ 3518600 w 3708493"/>
                <a:gd name="connsiteY117" fmla="*/ 1084499 h 3338539"/>
                <a:gd name="connsiteX118" fmla="*/ 3614594 w 3708493"/>
                <a:gd name="connsiteY118" fmla="*/ 1105228 h 3338539"/>
                <a:gd name="connsiteX119" fmla="*/ 3631486 w 3708493"/>
                <a:gd name="connsiteY119" fmla="*/ 1183913 h 3338539"/>
                <a:gd name="connsiteX120" fmla="*/ 3631654 w 3708493"/>
                <a:gd name="connsiteY120" fmla="*/ 1195056 h 3338539"/>
                <a:gd name="connsiteX121" fmla="*/ 3578027 w 3708493"/>
                <a:gd name="connsiteY121" fmla="*/ 1221105 h 3338539"/>
                <a:gd name="connsiteX122" fmla="*/ 3580101 w 3708493"/>
                <a:gd name="connsiteY122" fmla="*/ 1231255 h 3338539"/>
                <a:gd name="connsiteX123" fmla="*/ 3580167 w 3708493"/>
                <a:gd name="connsiteY123" fmla="*/ 1243022 h 3338539"/>
                <a:gd name="connsiteX124" fmla="*/ 3625694 w 3708493"/>
                <a:gd name="connsiteY124" fmla="*/ 1258858 h 3338539"/>
                <a:gd name="connsiteX125" fmla="*/ 3632878 w 3708493"/>
                <a:gd name="connsiteY125" fmla="*/ 1339016 h 3338539"/>
                <a:gd name="connsiteX126" fmla="*/ 3631689 w 3708493"/>
                <a:gd name="connsiteY126" fmla="*/ 1350095 h 3338539"/>
                <a:gd name="connsiteX127" fmla="*/ 3575287 w 3708493"/>
                <a:gd name="connsiteY127" fmla="*/ 1369420 h 3338539"/>
                <a:gd name="connsiteX128" fmla="*/ 3576111 w 3708493"/>
                <a:gd name="connsiteY128" fmla="*/ 1379748 h 3338539"/>
                <a:gd name="connsiteX129" fmla="*/ 3573331 w 3708493"/>
                <a:gd name="connsiteY129" fmla="*/ 1403469 h 3338539"/>
                <a:gd name="connsiteX130" fmla="*/ 3567447 w 3708493"/>
                <a:gd name="connsiteY130" fmla="*/ 1405337 h 3338539"/>
                <a:gd name="connsiteX131" fmla="*/ 3556647 w 3708493"/>
                <a:gd name="connsiteY131" fmla="*/ 1414739 h 3338539"/>
                <a:gd name="connsiteX132" fmla="*/ 3577188 w 3708493"/>
                <a:gd name="connsiteY132" fmla="*/ 1425947 h 3338539"/>
                <a:gd name="connsiteX133" fmla="*/ 3576871 w 3708493"/>
                <a:gd name="connsiteY133" fmla="*/ 1430384 h 3338539"/>
                <a:gd name="connsiteX134" fmla="*/ 3585562 w 3708493"/>
                <a:gd name="connsiteY134" fmla="*/ 1429880 h 3338539"/>
                <a:gd name="connsiteX135" fmla="*/ 3618933 w 3708493"/>
                <a:gd name="connsiteY135" fmla="*/ 1492316 h 3338539"/>
                <a:gd name="connsiteX136" fmla="*/ 3626900 w 3708493"/>
                <a:gd name="connsiteY136" fmla="*/ 1519025 h 3338539"/>
                <a:gd name="connsiteX137" fmla="*/ 3619609 w 3708493"/>
                <a:gd name="connsiteY137" fmla="*/ 1525454 h 3338539"/>
                <a:gd name="connsiteX138" fmla="*/ 3622509 w 3708493"/>
                <a:gd name="connsiteY138" fmla="*/ 1543288 h 3338539"/>
                <a:gd name="connsiteX139" fmla="*/ 3595529 w 3708493"/>
                <a:gd name="connsiteY139" fmla="*/ 1561518 h 3338539"/>
                <a:gd name="connsiteX140" fmla="*/ 3606975 w 3708493"/>
                <a:gd name="connsiteY140" fmla="*/ 1569440 h 3338539"/>
                <a:gd name="connsiteX141" fmla="*/ 3605262 w 3708493"/>
                <a:gd name="connsiteY141" fmla="*/ 1578998 h 3338539"/>
                <a:gd name="connsiteX142" fmla="*/ 3611311 w 3708493"/>
                <a:gd name="connsiteY142" fmla="*/ 1579647 h 3338539"/>
                <a:gd name="connsiteX143" fmla="*/ 3631082 w 3708493"/>
                <a:gd name="connsiteY143" fmla="*/ 1639832 h 3338539"/>
                <a:gd name="connsiteX144" fmla="*/ 3652700 w 3708493"/>
                <a:gd name="connsiteY144" fmla="*/ 1645463 h 3338539"/>
                <a:gd name="connsiteX145" fmla="*/ 3636939 w 3708493"/>
                <a:gd name="connsiteY145" fmla="*/ 1660326 h 3338539"/>
                <a:gd name="connsiteX146" fmla="*/ 3637772 w 3708493"/>
                <a:gd name="connsiteY146" fmla="*/ 1667168 h 3338539"/>
                <a:gd name="connsiteX147" fmla="*/ 3613840 w 3708493"/>
                <a:gd name="connsiteY147" fmla="*/ 1682106 h 3338539"/>
                <a:gd name="connsiteX148" fmla="*/ 3594215 w 3708493"/>
                <a:gd name="connsiteY148" fmla="*/ 1700617 h 3338539"/>
                <a:gd name="connsiteX149" fmla="*/ 3690209 w 3708493"/>
                <a:gd name="connsiteY149" fmla="*/ 1721346 h 3338539"/>
                <a:gd name="connsiteX150" fmla="*/ 3707101 w 3708493"/>
                <a:gd name="connsiteY150" fmla="*/ 1800031 h 3338539"/>
                <a:gd name="connsiteX151" fmla="*/ 3707269 w 3708493"/>
                <a:gd name="connsiteY151" fmla="*/ 1811174 h 3338539"/>
                <a:gd name="connsiteX152" fmla="*/ 3653642 w 3708493"/>
                <a:gd name="connsiteY152" fmla="*/ 1837223 h 3338539"/>
                <a:gd name="connsiteX153" fmla="*/ 3655716 w 3708493"/>
                <a:gd name="connsiteY153" fmla="*/ 1847373 h 3338539"/>
                <a:gd name="connsiteX154" fmla="*/ 3655782 w 3708493"/>
                <a:gd name="connsiteY154" fmla="*/ 1859140 h 3338539"/>
                <a:gd name="connsiteX155" fmla="*/ 3701309 w 3708493"/>
                <a:gd name="connsiteY155" fmla="*/ 1874976 h 3338539"/>
                <a:gd name="connsiteX156" fmla="*/ 3708493 w 3708493"/>
                <a:gd name="connsiteY156" fmla="*/ 1955134 h 3338539"/>
                <a:gd name="connsiteX157" fmla="*/ 3707304 w 3708493"/>
                <a:gd name="connsiteY157" fmla="*/ 1966213 h 3338539"/>
                <a:gd name="connsiteX158" fmla="*/ 3650902 w 3708493"/>
                <a:gd name="connsiteY158" fmla="*/ 1985538 h 3338539"/>
                <a:gd name="connsiteX159" fmla="*/ 3651726 w 3708493"/>
                <a:gd name="connsiteY159" fmla="*/ 1995866 h 3338539"/>
                <a:gd name="connsiteX160" fmla="*/ 3648946 w 3708493"/>
                <a:gd name="connsiteY160" fmla="*/ 2019587 h 3338539"/>
                <a:gd name="connsiteX161" fmla="*/ 3625341 w 3708493"/>
                <a:gd name="connsiteY161" fmla="*/ 2027081 h 3338539"/>
                <a:gd name="connsiteX162" fmla="*/ 3652803 w 3708493"/>
                <a:gd name="connsiteY162" fmla="*/ 2042065 h 3338539"/>
                <a:gd name="connsiteX163" fmla="*/ 3650256 w 3708493"/>
                <a:gd name="connsiteY163" fmla="*/ 2077644 h 3338539"/>
                <a:gd name="connsiteX164" fmla="*/ 3677302 w 3708493"/>
                <a:gd name="connsiteY164" fmla="*/ 2098099 h 3338539"/>
                <a:gd name="connsiteX165" fmla="*/ 3647992 w 3708493"/>
                <a:gd name="connsiteY165" fmla="*/ 2109244 h 3338539"/>
                <a:gd name="connsiteX166" fmla="*/ 3647862 w 3708493"/>
                <a:gd name="connsiteY166" fmla="*/ 2111055 h 3338539"/>
                <a:gd name="connsiteX167" fmla="*/ 3643843 w 3708493"/>
                <a:gd name="connsiteY167" fmla="*/ 2126003 h 3338539"/>
                <a:gd name="connsiteX168" fmla="*/ 3605726 w 3708493"/>
                <a:gd name="connsiteY168" fmla="*/ 2132365 h 3338539"/>
                <a:gd name="connsiteX169" fmla="*/ 3682590 w 3708493"/>
                <a:gd name="connsiteY169" fmla="*/ 2185558 h 3338539"/>
                <a:gd name="connsiteX170" fmla="*/ 3670385 w 3708493"/>
                <a:gd name="connsiteY170" fmla="*/ 2253640 h 3338539"/>
                <a:gd name="connsiteX171" fmla="*/ 3664809 w 3708493"/>
                <a:gd name="connsiteY171" fmla="*/ 2268079 h 3338539"/>
                <a:gd name="connsiteX172" fmla="*/ 3619401 w 3708493"/>
                <a:gd name="connsiteY172" fmla="*/ 2270784 h 3338539"/>
                <a:gd name="connsiteX173" fmla="*/ 3611304 w 3708493"/>
                <a:gd name="connsiteY173" fmla="*/ 2311738 h 3338539"/>
                <a:gd name="connsiteX174" fmla="*/ 3637213 w 3708493"/>
                <a:gd name="connsiteY174" fmla="*/ 2334806 h 3338539"/>
                <a:gd name="connsiteX175" fmla="*/ 3616808 w 3708493"/>
                <a:gd name="connsiteY175" fmla="*/ 2400894 h 3338539"/>
                <a:gd name="connsiteX176" fmla="*/ 3609515 w 3708493"/>
                <a:gd name="connsiteY176" fmla="*/ 2414547 h 3338539"/>
                <a:gd name="connsiteX177" fmla="*/ 3564114 w 3708493"/>
                <a:gd name="connsiteY177" fmla="*/ 2411700 h 3338539"/>
                <a:gd name="connsiteX178" fmla="*/ 3549549 w 3708493"/>
                <a:gd name="connsiteY178" fmla="*/ 2456061 h 3338539"/>
                <a:gd name="connsiteX179" fmla="*/ 3539835 w 3708493"/>
                <a:gd name="connsiteY179" fmla="*/ 2473098 h 3338539"/>
                <a:gd name="connsiteX180" fmla="*/ 3495886 w 3708493"/>
                <a:gd name="connsiteY180" fmla="*/ 2469340 h 3338539"/>
                <a:gd name="connsiteX181" fmla="*/ 3511533 w 3708493"/>
                <a:gd name="connsiteY181" fmla="*/ 2488746 h 3338539"/>
                <a:gd name="connsiteX182" fmla="*/ 3508621 w 3708493"/>
                <a:gd name="connsiteY182" fmla="*/ 2494693 h 3338539"/>
                <a:gd name="connsiteX183" fmla="*/ 3526817 w 3708493"/>
                <a:gd name="connsiteY183" fmla="*/ 2525702 h 3338539"/>
                <a:gd name="connsiteX184" fmla="*/ 3493916 w 3708493"/>
                <a:gd name="connsiteY184" fmla="*/ 2524739 h 3338539"/>
                <a:gd name="connsiteX185" fmla="*/ 3487869 w 3708493"/>
                <a:gd name="connsiteY185" fmla="*/ 2537094 h 3338539"/>
                <a:gd name="connsiteX186" fmla="*/ 3473389 w 3708493"/>
                <a:gd name="connsiteY186" fmla="*/ 2556087 h 3338539"/>
                <a:gd name="connsiteX187" fmla="*/ 3454171 w 3708493"/>
                <a:gd name="connsiteY187" fmla="*/ 2551644 h 3338539"/>
                <a:gd name="connsiteX188" fmla="*/ 3494898 w 3708493"/>
                <a:gd name="connsiteY188" fmla="*/ 2614804 h 3338539"/>
                <a:gd name="connsiteX189" fmla="*/ 3466255 w 3708493"/>
                <a:gd name="connsiteY189" fmla="*/ 2660382 h 3338539"/>
                <a:gd name="connsiteX190" fmla="*/ 3449848 w 3708493"/>
                <a:gd name="connsiteY190" fmla="*/ 2677738 h 3338539"/>
                <a:gd name="connsiteX191" fmla="*/ 3400500 w 3708493"/>
                <a:gd name="connsiteY191" fmla="*/ 2660657 h 3338539"/>
                <a:gd name="connsiteX192" fmla="*/ 3398091 w 3708493"/>
                <a:gd name="connsiteY192" fmla="*/ 2663123 h 3338539"/>
                <a:gd name="connsiteX193" fmla="*/ 3414599 w 3708493"/>
                <a:gd name="connsiteY193" fmla="*/ 2690046 h 3338539"/>
                <a:gd name="connsiteX194" fmla="*/ 3391732 w 3708493"/>
                <a:gd name="connsiteY194" fmla="*/ 2723716 h 3338539"/>
                <a:gd name="connsiteX195" fmla="*/ 3398643 w 3708493"/>
                <a:gd name="connsiteY195" fmla="*/ 2737998 h 3338539"/>
                <a:gd name="connsiteX196" fmla="*/ 3364663 w 3708493"/>
                <a:gd name="connsiteY196" fmla="*/ 2779749 h 3338539"/>
                <a:gd name="connsiteX197" fmla="*/ 3346264 w 3708493"/>
                <a:gd name="connsiteY197" fmla="*/ 2794977 h 3338539"/>
                <a:gd name="connsiteX198" fmla="*/ 3294632 w 3708493"/>
                <a:gd name="connsiteY198" fmla="*/ 2769697 h 3338539"/>
                <a:gd name="connsiteX199" fmla="*/ 3309778 w 3708493"/>
                <a:gd name="connsiteY199" fmla="*/ 2802902 h 3338539"/>
                <a:gd name="connsiteX200" fmla="*/ 3276830 w 3708493"/>
                <a:gd name="connsiteY200" fmla="*/ 2840566 h 3338539"/>
                <a:gd name="connsiteX201" fmla="*/ 3261984 w 3708493"/>
                <a:gd name="connsiteY201" fmla="*/ 2851991 h 3338539"/>
                <a:gd name="connsiteX202" fmla="*/ 3219542 w 3708493"/>
                <a:gd name="connsiteY202" fmla="*/ 2830003 h 3338539"/>
                <a:gd name="connsiteX203" fmla="*/ 3224144 w 3708493"/>
                <a:gd name="connsiteY203" fmla="*/ 2863161 h 3338539"/>
                <a:gd name="connsiteX204" fmla="*/ 3198793 w 3708493"/>
                <a:gd name="connsiteY204" fmla="*/ 2851780 h 3338539"/>
                <a:gd name="connsiteX205" fmla="*/ 3165428 w 3708493"/>
                <a:gd name="connsiteY205" fmla="*/ 2880973 h 3338539"/>
                <a:gd name="connsiteX206" fmla="*/ 3148390 w 3708493"/>
                <a:gd name="connsiteY206" fmla="*/ 2890682 h 3338539"/>
                <a:gd name="connsiteX207" fmla="*/ 3147417 w 3708493"/>
                <a:gd name="connsiteY207" fmla="*/ 2889988 h 3338539"/>
                <a:gd name="connsiteX208" fmla="*/ 3150410 w 3708493"/>
                <a:gd name="connsiteY208" fmla="*/ 2915835 h 3338539"/>
                <a:gd name="connsiteX209" fmla="*/ 3148252 w 3708493"/>
                <a:gd name="connsiteY209" fmla="*/ 2914807 h 3338539"/>
                <a:gd name="connsiteX210" fmla="*/ 3152452 w 3708493"/>
                <a:gd name="connsiteY210" fmla="*/ 2937887 h 3338539"/>
                <a:gd name="connsiteX211" fmla="*/ 3109275 w 3708493"/>
                <a:gd name="connsiteY211" fmla="*/ 2968252 h 3338539"/>
                <a:gd name="connsiteX212" fmla="*/ 3091303 w 3708493"/>
                <a:gd name="connsiteY212" fmla="*/ 2976104 h 3338539"/>
                <a:gd name="connsiteX213" fmla="*/ 3059757 w 3708493"/>
                <a:gd name="connsiteY213" fmla="*/ 2948102 h 3338539"/>
                <a:gd name="connsiteX214" fmla="*/ 3051327 w 3708493"/>
                <a:gd name="connsiteY214" fmla="*/ 2953829 h 3338539"/>
                <a:gd name="connsiteX215" fmla="*/ 3058855 w 3708493"/>
                <a:gd name="connsiteY215" fmla="*/ 3001281 h 3338539"/>
                <a:gd name="connsiteX216" fmla="*/ 3033182 w 3708493"/>
                <a:gd name="connsiteY216" fmla="*/ 3018300 h 3338539"/>
                <a:gd name="connsiteX217" fmla="*/ 2998389 w 3708493"/>
                <a:gd name="connsiteY217" fmla="*/ 3032774 h 3338539"/>
                <a:gd name="connsiteX218" fmla="*/ 2995264 w 3708493"/>
                <a:gd name="connsiteY218" fmla="*/ 3029870 h 3338539"/>
                <a:gd name="connsiteX219" fmla="*/ 2972844 w 3708493"/>
                <a:gd name="connsiteY219" fmla="*/ 3041851 h 3338539"/>
                <a:gd name="connsiteX220" fmla="*/ 2954051 w 3708493"/>
                <a:gd name="connsiteY220" fmla="*/ 3047457 h 3338539"/>
                <a:gd name="connsiteX221" fmla="*/ 2916536 w 3708493"/>
                <a:gd name="connsiteY221" fmla="*/ 3004924 h 3338539"/>
                <a:gd name="connsiteX222" fmla="*/ 2918778 w 3708493"/>
                <a:gd name="connsiteY222" fmla="*/ 3068495 h 3338539"/>
                <a:gd name="connsiteX223" fmla="*/ 2891224 w 3708493"/>
                <a:gd name="connsiteY223" fmla="*/ 3082261 h 3338539"/>
                <a:gd name="connsiteX224" fmla="*/ 2854926 w 3708493"/>
                <a:gd name="connsiteY224" fmla="*/ 3092389 h 3338539"/>
                <a:gd name="connsiteX225" fmla="*/ 2818096 w 3708493"/>
                <a:gd name="connsiteY225" fmla="*/ 3048674 h 3338539"/>
                <a:gd name="connsiteX226" fmla="*/ 2815379 w 3708493"/>
                <a:gd name="connsiteY226" fmla="*/ 3059108 h 3338539"/>
                <a:gd name="connsiteX227" fmla="*/ 2790411 w 3708493"/>
                <a:gd name="connsiteY227" fmla="*/ 3032634 h 3338539"/>
                <a:gd name="connsiteX228" fmla="*/ 2784705 w 3708493"/>
                <a:gd name="connsiteY228" fmla="*/ 3035437 h 3338539"/>
                <a:gd name="connsiteX229" fmla="*/ 2782373 w 3708493"/>
                <a:gd name="connsiteY229" fmla="*/ 3057201 h 3338539"/>
                <a:gd name="connsiteX230" fmla="*/ 2746877 w 3708493"/>
                <a:gd name="connsiteY230" fmla="*/ 3068859 h 3338539"/>
                <a:gd name="connsiteX231" fmla="*/ 2737303 w 3708493"/>
                <a:gd name="connsiteY231" fmla="*/ 3102479 h 3338539"/>
                <a:gd name="connsiteX232" fmla="*/ 2715157 w 3708493"/>
                <a:gd name="connsiteY232" fmla="*/ 3077901 h 3338539"/>
                <a:gd name="connsiteX233" fmla="*/ 2709736 w 3708493"/>
                <a:gd name="connsiteY233" fmla="*/ 3103004 h 3338539"/>
                <a:gd name="connsiteX234" fmla="*/ 2660808 w 3708493"/>
                <a:gd name="connsiteY234" fmla="*/ 3113507 h 3338539"/>
                <a:gd name="connsiteX235" fmla="*/ 2642078 w 3708493"/>
                <a:gd name="connsiteY235" fmla="*/ 3113791 h 3338539"/>
                <a:gd name="connsiteX236" fmla="*/ 2631280 w 3708493"/>
                <a:gd name="connsiteY236" fmla="*/ 3091565 h 3338539"/>
                <a:gd name="connsiteX237" fmla="*/ 2624565 w 3708493"/>
                <a:gd name="connsiteY237" fmla="*/ 3092894 h 3338539"/>
                <a:gd name="connsiteX238" fmla="*/ 2611091 w 3708493"/>
                <a:gd name="connsiteY238" fmla="*/ 3149087 h 3338539"/>
                <a:gd name="connsiteX239" fmla="*/ 2598097 w 3708493"/>
                <a:gd name="connsiteY239" fmla="*/ 3151743 h 3338539"/>
                <a:gd name="connsiteX240" fmla="*/ 2540801 w 3708493"/>
                <a:gd name="connsiteY240" fmla="*/ 3152051 h 3338539"/>
                <a:gd name="connsiteX241" fmla="*/ 2530506 w 3708493"/>
                <a:gd name="connsiteY241" fmla="*/ 3129574 h 3338539"/>
                <a:gd name="connsiteX242" fmla="*/ 2510028 w 3708493"/>
                <a:gd name="connsiteY242" fmla="*/ 3131409 h 3338539"/>
                <a:gd name="connsiteX243" fmla="*/ 2491401 w 3708493"/>
                <a:gd name="connsiteY243" fmla="*/ 3129411 h 3338539"/>
                <a:gd name="connsiteX244" fmla="*/ 2480214 w 3708493"/>
                <a:gd name="connsiteY244" fmla="*/ 3096761 h 3338539"/>
                <a:gd name="connsiteX245" fmla="*/ 2456347 w 3708493"/>
                <a:gd name="connsiteY245" fmla="*/ 3160669 h 3338539"/>
                <a:gd name="connsiteX246" fmla="*/ 2443125 w 3708493"/>
                <a:gd name="connsiteY246" fmla="*/ 3161723 h 3338539"/>
                <a:gd name="connsiteX247" fmla="*/ 2386218 w 3708493"/>
                <a:gd name="connsiteY247" fmla="*/ 3155051 h 3338539"/>
                <a:gd name="connsiteX248" fmla="*/ 2363324 w 3708493"/>
                <a:gd name="connsiteY248" fmla="*/ 3082940 h 3338539"/>
                <a:gd name="connsiteX249" fmla="*/ 2362743 w 3708493"/>
                <a:gd name="connsiteY249" fmla="*/ 3083709 h 3338539"/>
                <a:gd name="connsiteX250" fmla="*/ 2355647 w 3708493"/>
                <a:gd name="connsiteY250" fmla="*/ 3065054 h 3338539"/>
                <a:gd name="connsiteX251" fmla="*/ 2353758 w 3708493"/>
                <a:gd name="connsiteY251" fmla="*/ 3066130 h 3338539"/>
                <a:gd name="connsiteX252" fmla="*/ 2351113 w 3708493"/>
                <a:gd name="connsiteY252" fmla="*/ 3073077 h 3338539"/>
                <a:gd name="connsiteX253" fmla="*/ 2353379 w 3708493"/>
                <a:gd name="connsiteY253" fmla="*/ 3092650 h 3338539"/>
                <a:gd name="connsiteX254" fmla="*/ 2351221 w 3708493"/>
                <a:gd name="connsiteY254" fmla="*/ 3091622 h 3338539"/>
                <a:gd name="connsiteX255" fmla="*/ 2355421 w 3708493"/>
                <a:gd name="connsiteY255" fmla="*/ 3114703 h 3338539"/>
                <a:gd name="connsiteX256" fmla="*/ 2312244 w 3708493"/>
                <a:gd name="connsiteY256" fmla="*/ 3145067 h 3338539"/>
                <a:gd name="connsiteX257" fmla="*/ 2294272 w 3708493"/>
                <a:gd name="connsiteY257" fmla="*/ 3152920 h 3338539"/>
                <a:gd name="connsiteX258" fmla="*/ 2262726 w 3708493"/>
                <a:gd name="connsiteY258" fmla="*/ 3124918 h 3338539"/>
                <a:gd name="connsiteX259" fmla="*/ 2254296 w 3708493"/>
                <a:gd name="connsiteY259" fmla="*/ 3130645 h 3338539"/>
                <a:gd name="connsiteX260" fmla="*/ 2261824 w 3708493"/>
                <a:gd name="connsiteY260" fmla="*/ 3178097 h 3338539"/>
                <a:gd name="connsiteX261" fmla="*/ 2236151 w 3708493"/>
                <a:gd name="connsiteY261" fmla="*/ 3195116 h 3338539"/>
                <a:gd name="connsiteX262" fmla="*/ 2201358 w 3708493"/>
                <a:gd name="connsiteY262" fmla="*/ 3209589 h 3338539"/>
                <a:gd name="connsiteX263" fmla="*/ 2198233 w 3708493"/>
                <a:gd name="connsiteY263" fmla="*/ 3206685 h 3338539"/>
                <a:gd name="connsiteX264" fmla="*/ 2175813 w 3708493"/>
                <a:gd name="connsiteY264" fmla="*/ 3218667 h 3338539"/>
                <a:gd name="connsiteX265" fmla="*/ 2157020 w 3708493"/>
                <a:gd name="connsiteY265" fmla="*/ 3224273 h 3338539"/>
                <a:gd name="connsiteX266" fmla="*/ 2119505 w 3708493"/>
                <a:gd name="connsiteY266" fmla="*/ 3181739 h 3338539"/>
                <a:gd name="connsiteX267" fmla="*/ 2121747 w 3708493"/>
                <a:gd name="connsiteY267" fmla="*/ 3245311 h 3338539"/>
                <a:gd name="connsiteX268" fmla="*/ 2094192 w 3708493"/>
                <a:gd name="connsiteY268" fmla="*/ 3259076 h 3338539"/>
                <a:gd name="connsiteX269" fmla="*/ 2057895 w 3708493"/>
                <a:gd name="connsiteY269" fmla="*/ 3269204 h 3338539"/>
                <a:gd name="connsiteX270" fmla="*/ 2021065 w 3708493"/>
                <a:gd name="connsiteY270" fmla="*/ 3225489 h 3338539"/>
                <a:gd name="connsiteX271" fmla="*/ 2018348 w 3708493"/>
                <a:gd name="connsiteY271" fmla="*/ 3235923 h 3338539"/>
                <a:gd name="connsiteX272" fmla="*/ 1993380 w 3708493"/>
                <a:gd name="connsiteY272" fmla="*/ 3209449 h 3338539"/>
                <a:gd name="connsiteX273" fmla="*/ 1987674 w 3708493"/>
                <a:gd name="connsiteY273" fmla="*/ 3212252 h 3338539"/>
                <a:gd name="connsiteX274" fmla="*/ 1985342 w 3708493"/>
                <a:gd name="connsiteY274" fmla="*/ 3234017 h 3338539"/>
                <a:gd name="connsiteX275" fmla="*/ 1949846 w 3708493"/>
                <a:gd name="connsiteY275" fmla="*/ 3245675 h 3338539"/>
                <a:gd name="connsiteX276" fmla="*/ 1940272 w 3708493"/>
                <a:gd name="connsiteY276" fmla="*/ 3279294 h 3338539"/>
                <a:gd name="connsiteX277" fmla="*/ 1918126 w 3708493"/>
                <a:gd name="connsiteY277" fmla="*/ 3254717 h 3338539"/>
                <a:gd name="connsiteX278" fmla="*/ 1912705 w 3708493"/>
                <a:gd name="connsiteY278" fmla="*/ 3279820 h 3338539"/>
                <a:gd name="connsiteX279" fmla="*/ 1863777 w 3708493"/>
                <a:gd name="connsiteY279" fmla="*/ 3290322 h 3338539"/>
                <a:gd name="connsiteX280" fmla="*/ 1845047 w 3708493"/>
                <a:gd name="connsiteY280" fmla="*/ 3290607 h 3338539"/>
                <a:gd name="connsiteX281" fmla="*/ 1834249 w 3708493"/>
                <a:gd name="connsiteY281" fmla="*/ 3268381 h 3338539"/>
                <a:gd name="connsiteX282" fmla="*/ 1827534 w 3708493"/>
                <a:gd name="connsiteY282" fmla="*/ 3269709 h 3338539"/>
                <a:gd name="connsiteX283" fmla="*/ 1814060 w 3708493"/>
                <a:gd name="connsiteY283" fmla="*/ 3325903 h 3338539"/>
                <a:gd name="connsiteX284" fmla="*/ 1801066 w 3708493"/>
                <a:gd name="connsiteY284" fmla="*/ 3328559 h 3338539"/>
                <a:gd name="connsiteX285" fmla="*/ 1743770 w 3708493"/>
                <a:gd name="connsiteY285" fmla="*/ 3328867 h 3338539"/>
                <a:gd name="connsiteX286" fmla="*/ 1733475 w 3708493"/>
                <a:gd name="connsiteY286" fmla="*/ 3306389 h 3338539"/>
                <a:gd name="connsiteX287" fmla="*/ 1712997 w 3708493"/>
                <a:gd name="connsiteY287" fmla="*/ 3308225 h 3338539"/>
                <a:gd name="connsiteX288" fmla="*/ 1694369 w 3708493"/>
                <a:gd name="connsiteY288" fmla="*/ 3306226 h 3338539"/>
                <a:gd name="connsiteX289" fmla="*/ 1683183 w 3708493"/>
                <a:gd name="connsiteY289" fmla="*/ 3273577 h 3338539"/>
                <a:gd name="connsiteX290" fmla="*/ 1659316 w 3708493"/>
                <a:gd name="connsiteY290" fmla="*/ 3337485 h 3338539"/>
                <a:gd name="connsiteX291" fmla="*/ 1646094 w 3708493"/>
                <a:gd name="connsiteY291" fmla="*/ 3338539 h 3338539"/>
                <a:gd name="connsiteX292" fmla="*/ 1589187 w 3708493"/>
                <a:gd name="connsiteY292" fmla="*/ 3331867 h 3338539"/>
                <a:gd name="connsiteX293" fmla="*/ 1566293 w 3708493"/>
                <a:gd name="connsiteY293" fmla="*/ 3259755 h 3338539"/>
                <a:gd name="connsiteX294" fmla="*/ 1565712 w 3708493"/>
                <a:gd name="connsiteY294" fmla="*/ 3260525 h 3338539"/>
                <a:gd name="connsiteX295" fmla="*/ 1557877 w 3708493"/>
                <a:gd name="connsiteY295" fmla="*/ 3239926 h 3338539"/>
                <a:gd name="connsiteX296" fmla="*/ 1536709 w 3708493"/>
                <a:gd name="connsiteY296" fmla="*/ 3295509 h 3338539"/>
                <a:gd name="connsiteX297" fmla="*/ 1523479 w 3708493"/>
                <a:gd name="connsiteY297" fmla="*/ 3296478 h 3338539"/>
                <a:gd name="connsiteX298" fmla="*/ 1488373 w 3708493"/>
                <a:gd name="connsiteY298" fmla="*/ 3292131 h 3338539"/>
                <a:gd name="connsiteX299" fmla="*/ 1487187 w 3708493"/>
                <a:gd name="connsiteY299" fmla="*/ 3293625 h 3338539"/>
                <a:gd name="connsiteX300" fmla="*/ 1486579 w 3708493"/>
                <a:gd name="connsiteY300" fmla="*/ 3291908 h 3338539"/>
                <a:gd name="connsiteX301" fmla="*/ 1466617 w 3708493"/>
                <a:gd name="connsiteY301" fmla="*/ 3289439 h 3338539"/>
                <a:gd name="connsiteX302" fmla="*/ 1455533 w 3708493"/>
                <a:gd name="connsiteY302" fmla="*/ 3253724 h 3338539"/>
                <a:gd name="connsiteX303" fmla="*/ 1446459 w 3708493"/>
                <a:gd name="connsiteY303" fmla="*/ 3251285 h 3338539"/>
                <a:gd name="connsiteX304" fmla="*/ 1446341 w 3708493"/>
                <a:gd name="connsiteY304" fmla="*/ 3250585 h 3338539"/>
                <a:gd name="connsiteX305" fmla="*/ 1440488 w 3708493"/>
                <a:gd name="connsiteY305" fmla="*/ 3259042 h 3338539"/>
                <a:gd name="connsiteX306" fmla="*/ 1410169 w 3708493"/>
                <a:gd name="connsiteY306" fmla="*/ 3253608 h 3338539"/>
                <a:gd name="connsiteX307" fmla="*/ 1400276 w 3708493"/>
                <a:gd name="connsiteY307" fmla="*/ 3249788 h 3338539"/>
                <a:gd name="connsiteX308" fmla="*/ 1387729 w 3708493"/>
                <a:gd name="connsiteY308" fmla="*/ 3273541 h 3338539"/>
                <a:gd name="connsiteX309" fmla="*/ 1374482 w 3708493"/>
                <a:gd name="connsiteY309" fmla="*/ 3272890 h 3338539"/>
                <a:gd name="connsiteX310" fmla="*/ 1360320 w 3708493"/>
                <a:gd name="connsiteY310" fmla="*/ 3269345 h 3338539"/>
                <a:gd name="connsiteX311" fmla="*/ 1347959 w 3708493"/>
                <a:gd name="connsiteY311" fmla="*/ 3286370 h 3338539"/>
                <a:gd name="connsiteX312" fmla="*/ 1331851 w 3708493"/>
                <a:gd name="connsiteY312" fmla="*/ 3283185 h 3338539"/>
                <a:gd name="connsiteX313" fmla="*/ 1277101 w 3708493"/>
                <a:gd name="connsiteY313" fmla="*/ 3260291 h 3338539"/>
                <a:gd name="connsiteX314" fmla="*/ 1275585 w 3708493"/>
                <a:gd name="connsiteY314" fmla="*/ 3219120 h 3338539"/>
                <a:gd name="connsiteX315" fmla="*/ 1267235 w 3708493"/>
                <a:gd name="connsiteY315" fmla="*/ 3216542 h 3338539"/>
                <a:gd name="connsiteX316" fmla="*/ 1238862 w 3708493"/>
                <a:gd name="connsiteY316" fmla="*/ 3201385 h 3338539"/>
                <a:gd name="connsiteX317" fmla="*/ 1201498 w 3708493"/>
                <a:gd name="connsiteY317" fmla="*/ 3241481 h 3338539"/>
                <a:gd name="connsiteX318" fmla="*/ 1185899 w 3708493"/>
                <a:gd name="connsiteY318" fmla="*/ 3236359 h 3338539"/>
                <a:gd name="connsiteX319" fmla="*/ 1134344 w 3708493"/>
                <a:gd name="connsiteY319" fmla="*/ 3206967 h 3338539"/>
                <a:gd name="connsiteX320" fmla="*/ 1140782 w 3708493"/>
                <a:gd name="connsiteY320" fmla="*/ 3131649 h 3338539"/>
                <a:gd name="connsiteX321" fmla="*/ 1079523 w 3708493"/>
                <a:gd name="connsiteY321" fmla="*/ 3196544 h 3338539"/>
                <a:gd name="connsiteX322" fmla="*/ 1063956 w 3708493"/>
                <a:gd name="connsiteY322" fmla="*/ 3191321 h 3338539"/>
                <a:gd name="connsiteX323" fmla="*/ 1012593 w 3708493"/>
                <a:gd name="connsiteY323" fmla="*/ 3161596 h 3338539"/>
                <a:gd name="connsiteX324" fmla="*/ 1020695 w 3708493"/>
                <a:gd name="connsiteY324" fmla="*/ 3073539 h 3338539"/>
                <a:gd name="connsiteX325" fmla="*/ 1011249 w 3708493"/>
                <a:gd name="connsiteY325" fmla="*/ 3066336 h 3338539"/>
                <a:gd name="connsiteX326" fmla="*/ 1011476 w 3708493"/>
                <a:gd name="connsiteY326" fmla="*/ 3065360 h 3338539"/>
                <a:gd name="connsiteX327" fmla="*/ 946000 w 3708493"/>
                <a:gd name="connsiteY327" fmla="*/ 3119633 h 3338539"/>
                <a:gd name="connsiteX328" fmla="*/ 931184 w 3708493"/>
                <a:gd name="connsiteY328" fmla="*/ 3112554 h 3338539"/>
                <a:gd name="connsiteX329" fmla="*/ 883824 w 3708493"/>
                <a:gd name="connsiteY329" fmla="*/ 3076794 h 3338539"/>
                <a:gd name="connsiteX330" fmla="*/ 892924 w 3708493"/>
                <a:gd name="connsiteY330" fmla="*/ 3034893 h 3338539"/>
                <a:gd name="connsiteX331" fmla="*/ 875817 w 3708493"/>
                <a:gd name="connsiteY331" fmla="*/ 3017525 h 3338539"/>
                <a:gd name="connsiteX332" fmla="*/ 890092 w 3708493"/>
                <a:gd name="connsiteY332" fmla="*/ 2979114 h 3338539"/>
                <a:gd name="connsiteX333" fmla="*/ 816627 w 3708493"/>
                <a:gd name="connsiteY333" fmla="*/ 3008405 h 3338539"/>
                <a:gd name="connsiteX334" fmla="*/ 822246 w 3708493"/>
                <a:gd name="connsiteY334" fmla="*/ 2977617 h 3338539"/>
                <a:gd name="connsiteX335" fmla="*/ 819038 w 3708493"/>
                <a:gd name="connsiteY335" fmla="*/ 2979080 h 3338539"/>
                <a:gd name="connsiteX336" fmla="*/ 801391 w 3708493"/>
                <a:gd name="connsiteY336" fmla="*/ 2963643 h 3338539"/>
                <a:gd name="connsiteX337" fmla="*/ 765611 w 3708493"/>
                <a:gd name="connsiteY337" fmla="*/ 2917138 h 3338539"/>
                <a:gd name="connsiteX338" fmla="*/ 776025 w 3708493"/>
                <a:gd name="connsiteY338" fmla="*/ 2897034 h 3338539"/>
                <a:gd name="connsiteX339" fmla="*/ 698767 w 3708493"/>
                <a:gd name="connsiteY339" fmla="*/ 2931673 h 3338539"/>
                <a:gd name="connsiteX340" fmla="*/ 681222 w 3708493"/>
                <a:gd name="connsiteY340" fmla="*/ 2916124 h 3338539"/>
                <a:gd name="connsiteX341" fmla="*/ 645741 w 3708493"/>
                <a:gd name="connsiteY341" fmla="*/ 2869387 h 3338539"/>
                <a:gd name="connsiteX342" fmla="*/ 691638 w 3708493"/>
                <a:gd name="connsiteY342" fmla="*/ 2782179 h 3338539"/>
                <a:gd name="connsiteX343" fmla="*/ 600335 w 3708493"/>
                <a:gd name="connsiteY343" fmla="*/ 2810364 h 3338539"/>
                <a:gd name="connsiteX344" fmla="*/ 584815 w 3708493"/>
                <a:gd name="connsiteY344" fmla="*/ 2792793 h 3338539"/>
                <a:gd name="connsiteX345" fmla="*/ 555291 w 3708493"/>
                <a:gd name="connsiteY345" fmla="*/ 2742083 h 3338539"/>
                <a:gd name="connsiteX346" fmla="*/ 611459 w 3708493"/>
                <a:gd name="connsiteY346" fmla="*/ 2661124 h 3338539"/>
                <a:gd name="connsiteX347" fmla="*/ 610762 w 3708493"/>
                <a:gd name="connsiteY347" fmla="*/ 2659449 h 3338539"/>
                <a:gd name="connsiteX348" fmla="*/ 528616 w 3708493"/>
                <a:gd name="connsiteY348" fmla="*/ 2658357 h 3338539"/>
                <a:gd name="connsiteX349" fmla="*/ 570215 w 3708493"/>
                <a:gd name="connsiteY349" fmla="*/ 2593920 h 3338539"/>
                <a:gd name="connsiteX350" fmla="*/ 567679 w 3708493"/>
                <a:gd name="connsiteY350" fmla="*/ 2594009 h 3338539"/>
                <a:gd name="connsiteX351" fmla="*/ 559696 w 3708493"/>
                <a:gd name="connsiteY351" fmla="*/ 2578037 h 3338539"/>
                <a:gd name="connsiteX352" fmla="*/ 549673 w 3708493"/>
                <a:gd name="connsiteY352" fmla="*/ 2542110 h 3338539"/>
                <a:gd name="connsiteX353" fmla="*/ 449904 w 3708493"/>
                <a:gd name="connsiteY353" fmla="*/ 2544985 h 3338539"/>
                <a:gd name="connsiteX354" fmla="*/ 442028 w 3708493"/>
                <a:gd name="connsiteY354" fmla="*/ 2528959 h 3338539"/>
                <a:gd name="connsiteX355" fmla="*/ 423246 w 3708493"/>
                <a:gd name="connsiteY355" fmla="*/ 2459927 h 3338539"/>
                <a:gd name="connsiteX356" fmla="*/ 489779 w 3708493"/>
                <a:gd name="connsiteY356" fmla="*/ 2404606 h 3338539"/>
                <a:gd name="connsiteX357" fmla="*/ 400418 w 3708493"/>
                <a:gd name="connsiteY357" fmla="*/ 2396247 h 3338539"/>
                <a:gd name="connsiteX358" fmla="*/ 394552 w 3708493"/>
                <a:gd name="connsiteY358" fmla="*/ 2379380 h 3338539"/>
                <a:gd name="connsiteX359" fmla="*/ 384317 w 3708493"/>
                <a:gd name="connsiteY359" fmla="*/ 2308574 h 3338539"/>
                <a:gd name="connsiteX360" fmla="*/ 467326 w 3708493"/>
                <a:gd name="connsiteY360" fmla="*/ 2255187 h 3338539"/>
                <a:gd name="connsiteX361" fmla="*/ 396479 w 3708493"/>
                <a:gd name="connsiteY361" fmla="*/ 2224730 h 3338539"/>
                <a:gd name="connsiteX362" fmla="*/ 453096 w 3708493"/>
                <a:gd name="connsiteY362" fmla="*/ 2185592 h 3338539"/>
                <a:gd name="connsiteX363" fmla="*/ 435923 w 3708493"/>
                <a:gd name="connsiteY363" fmla="*/ 2170571 h 3338539"/>
                <a:gd name="connsiteX364" fmla="*/ 400143 w 3708493"/>
                <a:gd name="connsiteY364" fmla="*/ 2124065 h 3338539"/>
                <a:gd name="connsiteX365" fmla="*/ 406632 w 3708493"/>
                <a:gd name="connsiteY365" fmla="*/ 2111539 h 3338539"/>
                <a:gd name="connsiteX366" fmla="*/ 399616 w 3708493"/>
                <a:gd name="connsiteY366" fmla="*/ 2108867 h 3338539"/>
                <a:gd name="connsiteX367" fmla="*/ 333298 w 3708493"/>
                <a:gd name="connsiteY367" fmla="*/ 2138600 h 3338539"/>
                <a:gd name="connsiteX368" fmla="*/ 315754 w 3708493"/>
                <a:gd name="connsiteY368" fmla="*/ 2123051 h 3338539"/>
                <a:gd name="connsiteX369" fmla="*/ 280273 w 3708493"/>
                <a:gd name="connsiteY369" fmla="*/ 2076314 h 3338539"/>
                <a:gd name="connsiteX370" fmla="*/ 326170 w 3708493"/>
                <a:gd name="connsiteY370" fmla="*/ 1989107 h 3338539"/>
                <a:gd name="connsiteX371" fmla="*/ 234867 w 3708493"/>
                <a:gd name="connsiteY371" fmla="*/ 2017291 h 3338539"/>
                <a:gd name="connsiteX372" fmla="*/ 219347 w 3708493"/>
                <a:gd name="connsiteY372" fmla="*/ 1999720 h 3338539"/>
                <a:gd name="connsiteX373" fmla="*/ 189823 w 3708493"/>
                <a:gd name="connsiteY373" fmla="*/ 1949011 h 3338539"/>
                <a:gd name="connsiteX374" fmla="*/ 245991 w 3708493"/>
                <a:gd name="connsiteY374" fmla="*/ 1868051 h 3338539"/>
                <a:gd name="connsiteX375" fmla="*/ 245294 w 3708493"/>
                <a:gd name="connsiteY375" fmla="*/ 1866376 h 3338539"/>
                <a:gd name="connsiteX376" fmla="*/ 163148 w 3708493"/>
                <a:gd name="connsiteY376" fmla="*/ 1865285 h 3338539"/>
                <a:gd name="connsiteX377" fmla="*/ 204747 w 3708493"/>
                <a:gd name="connsiteY377" fmla="*/ 1800848 h 3338539"/>
                <a:gd name="connsiteX378" fmla="*/ 202211 w 3708493"/>
                <a:gd name="connsiteY378" fmla="*/ 1800937 h 3338539"/>
                <a:gd name="connsiteX379" fmla="*/ 194228 w 3708493"/>
                <a:gd name="connsiteY379" fmla="*/ 1784964 h 3338539"/>
                <a:gd name="connsiteX380" fmla="*/ 184205 w 3708493"/>
                <a:gd name="connsiteY380" fmla="*/ 1749038 h 3338539"/>
                <a:gd name="connsiteX381" fmla="*/ 84436 w 3708493"/>
                <a:gd name="connsiteY381" fmla="*/ 1751913 h 3338539"/>
                <a:gd name="connsiteX382" fmla="*/ 76560 w 3708493"/>
                <a:gd name="connsiteY382" fmla="*/ 1735886 h 3338539"/>
                <a:gd name="connsiteX383" fmla="*/ 57777 w 3708493"/>
                <a:gd name="connsiteY383" fmla="*/ 1666854 h 3338539"/>
                <a:gd name="connsiteX384" fmla="*/ 124311 w 3708493"/>
                <a:gd name="connsiteY384" fmla="*/ 1611533 h 3338539"/>
                <a:gd name="connsiteX385" fmla="*/ 34950 w 3708493"/>
                <a:gd name="connsiteY385" fmla="*/ 1603174 h 3338539"/>
                <a:gd name="connsiteX386" fmla="*/ 29084 w 3708493"/>
                <a:gd name="connsiteY386" fmla="*/ 1586307 h 3338539"/>
                <a:gd name="connsiteX387" fmla="*/ 18849 w 3708493"/>
                <a:gd name="connsiteY387" fmla="*/ 1515501 h 3338539"/>
                <a:gd name="connsiteX388" fmla="*/ 101858 w 3708493"/>
                <a:gd name="connsiteY388" fmla="*/ 1462114 h 3338539"/>
                <a:gd name="connsiteX389" fmla="*/ 31010 w 3708493"/>
                <a:gd name="connsiteY389" fmla="*/ 1431657 h 3338539"/>
                <a:gd name="connsiteX390" fmla="*/ 129644 w 3708493"/>
                <a:gd name="connsiteY390" fmla="*/ 1363475 h 3338539"/>
                <a:gd name="connsiteX391" fmla="*/ 129650 w 3708493"/>
                <a:gd name="connsiteY391" fmla="*/ 1357891 h 3338539"/>
                <a:gd name="connsiteX392" fmla="*/ 116038 w 3708493"/>
                <a:gd name="connsiteY392" fmla="*/ 1352807 h 3338539"/>
                <a:gd name="connsiteX393" fmla="*/ 115559 w 3708493"/>
                <a:gd name="connsiteY393" fmla="*/ 1346802 h 3338539"/>
                <a:gd name="connsiteX394" fmla="*/ 1167 w 3708493"/>
                <a:gd name="connsiteY394" fmla="*/ 1303233 h 3338539"/>
                <a:gd name="connsiteX395" fmla="*/ 0 w 3708493"/>
                <a:gd name="connsiteY395" fmla="*/ 1287282 h 3338539"/>
                <a:gd name="connsiteX396" fmla="*/ 9835 w 3708493"/>
                <a:gd name="connsiteY396" fmla="*/ 1207849 h 3338539"/>
                <a:gd name="connsiteX397" fmla="*/ 79746 w 3708493"/>
                <a:gd name="connsiteY397" fmla="*/ 1186150 h 3338539"/>
                <a:gd name="connsiteX398" fmla="*/ 6945 w 3708493"/>
                <a:gd name="connsiteY398" fmla="*/ 1147692 h 3338539"/>
                <a:gd name="connsiteX399" fmla="*/ 7727 w 3708493"/>
                <a:gd name="connsiteY399" fmla="*/ 1131718 h 3338539"/>
                <a:gd name="connsiteX400" fmla="*/ 27163 w 3708493"/>
                <a:gd name="connsiteY400" fmla="*/ 1054074 h 3338539"/>
                <a:gd name="connsiteX401" fmla="*/ 128679 w 3708493"/>
                <a:gd name="connsiteY401" fmla="*/ 1035720 h 3338539"/>
                <a:gd name="connsiteX402" fmla="*/ 98469 w 3708493"/>
                <a:gd name="connsiteY402" fmla="*/ 1004697 h 3338539"/>
                <a:gd name="connsiteX403" fmla="*/ 92891 w 3708493"/>
                <a:gd name="connsiteY403" fmla="*/ 1000277 h 3338539"/>
                <a:gd name="connsiteX404" fmla="*/ 93838 w 3708493"/>
                <a:gd name="connsiteY404" fmla="*/ 999941 h 3338539"/>
                <a:gd name="connsiteX405" fmla="*/ 74885 w 3708493"/>
                <a:gd name="connsiteY405" fmla="*/ 980475 h 3338539"/>
                <a:gd name="connsiteX406" fmla="*/ 175505 w 3708493"/>
                <a:gd name="connsiteY406" fmla="*/ 958803 h 3338539"/>
                <a:gd name="connsiteX407" fmla="*/ 181848 w 3708493"/>
                <a:gd name="connsiteY407" fmla="*/ 943141 h 3338539"/>
                <a:gd name="connsiteX408" fmla="*/ 94203 w 3708493"/>
                <a:gd name="connsiteY408" fmla="*/ 860403 h 3338539"/>
                <a:gd name="connsiteX409" fmla="*/ 105153 w 3708493"/>
                <a:gd name="connsiteY409" fmla="*/ 827759 h 3338539"/>
                <a:gd name="connsiteX410" fmla="*/ 123460 w 3708493"/>
                <a:gd name="connsiteY410" fmla="*/ 796131 h 3338539"/>
                <a:gd name="connsiteX411" fmla="*/ 130610 w 3708493"/>
                <a:gd name="connsiteY411" fmla="*/ 778795 h 3338539"/>
                <a:gd name="connsiteX412" fmla="*/ 133555 w 3708493"/>
                <a:gd name="connsiteY412" fmla="*/ 778687 h 3338539"/>
                <a:gd name="connsiteX413" fmla="*/ 139018 w 3708493"/>
                <a:gd name="connsiteY413" fmla="*/ 769248 h 3338539"/>
                <a:gd name="connsiteX414" fmla="*/ 199040 w 3708493"/>
                <a:gd name="connsiteY414" fmla="*/ 774772 h 3338539"/>
                <a:gd name="connsiteX415" fmla="*/ 153217 w 3708493"/>
                <a:gd name="connsiteY415" fmla="*/ 719490 h 3338539"/>
                <a:gd name="connsiteX416" fmla="*/ 168062 w 3708493"/>
                <a:gd name="connsiteY416" fmla="*/ 688423 h 3338539"/>
                <a:gd name="connsiteX417" fmla="*/ 190084 w 3708493"/>
                <a:gd name="connsiteY417" fmla="*/ 659259 h 3338539"/>
                <a:gd name="connsiteX418" fmla="*/ 199292 w 3708493"/>
                <a:gd name="connsiteY418" fmla="*/ 642922 h 3338539"/>
                <a:gd name="connsiteX419" fmla="*/ 202229 w 3708493"/>
                <a:gd name="connsiteY419" fmla="*/ 643174 h 3338539"/>
                <a:gd name="connsiteX420" fmla="*/ 208799 w 3708493"/>
                <a:gd name="connsiteY420" fmla="*/ 634471 h 3338539"/>
                <a:gd name="connsiteX421" fmla="*/ 279153 w 3708493"/>
                <a:gd name="connsiteY421" fmla="*/ 649750 h 3338539"/>
                <a:gd name="connsiteX422" fmla="*/ 291944 w 3708493"/>
                <a:gd name="connsiteY422" fmla="*/ 650843 h 3338539"/>
                <a:gd name="connsiteX423" fmla="*/ 273384 w 3708493"/>
                <a:gd name="connsiteY423" fmla="*/ 629457 h 3338539"/>
                <a:gd name="connsiteX424" fmla="*/ 277570 w 3708493"/>
                <a:gd name="connsiteY424" fmla="*/ 620280 h 3338539"/>
                <a:gd name="connsiteX425" fmla="*/ 253027 w 3708493"/>
                <a:gd name="connsiteY425" fmla="*/ 576192 h 3338539"/>
                <a:gd name="connsiteX426" fmla="*/ 305240 w 3708493"/>
                <a:gd name="connsiteY426" fmla="*/ 578909 h 3338539"/>
                <a:gd name="connsiteX427" fmla="*/ 322316 w 3708493"/>
                <a:gd name="connsiteY427" fmla="*/ 554951 h 3338539"/>
                <a:gd name="connsiteX428" fmla="*/ 374517 w 3708493"/>
                <a:gd name="connsiteY428" fmla="*/ 565053 h 3338539"/>
                <a:gd name="connsiteX429" fmla="*/ 307813 w 3708493"/>
                <a:gd name="connsiteY429" fmla="*/ 456266 h 3338539"/>
                <a:gd name="connsiteX430" fmla="*/ 316627 w 3708493"/>
                <a:gd name="connsiteY430" fmla="*/ 442919 h 3338539"/>
                <a:gd name="connsiteX431" fmla="*/ 372916 w 3708493"/>
                <a:gd name="connsiteY431" fmla="*/ 386019 h 3338539"/>
                <a:gd name="connsiteX432" fmla="*/ 445812 w 3708493"/>
                <a:gd name="connsiteY432" fmla="*/ 413116 h 3338539"/>
                <a:gd name="connsiteX433" fmla="*/ 414455 w 3708493"/>
                <a:gd name="connsiteY433" fmla="*/ 344375 h 3338539"/>
                <a:gd name="connsiteX434" fmla="*/ 424830 w 3708493"/>
                <a:gd name="connsiteY434" fmla="*/ 332201 h 3338539"/>
                <a:gd name="connsiteX435" fmla="*/ 487630 w 3708493"/>
                <a:gd name="connsiteY435" fmla="*/ 282580 h 3338539"/>
                <a:gd name="connsiteX436" fmla="*/ 572641 w 3708493"/>
                <a:gd name="connsiteY436" fmla="*/ 326621 h 3338539"/>
                <a:gd name="connsiteX437" fmla="*/ 563272 w 3708493"/>
                <a:gd name="connsiteY437" fmla="*/ 245678 h 3338539"/>
                <a:gd name="connsiteX438" fmla="*/ 594272 w 3708493"/>
                <a:gd name="connsiteY438" fmla="*/ 260450 h 3338539"/>
                <a:gd name="connsiteX439" fmla="*/ 647126 w 3708493"/>
                <a:gd name="connsiteY439" fmla="*/ 227105 h 3338539"/>
                <a:gd name="connsiteX440" fmla="*/ 663917 w 3708493"/>
                <a:gd name="connsiteY440" fmla="*/ 238199 h 3338539"/>
                <a:gd name="connsiteX441" fmla="*/ 651886 w 3708493"/>
                <a:gd name="connsiteY441" fmla="*/ 162386 h 3338539"/>
                <a:gd name="connsiteX442" fmla="*/ 680493 w 3708493"/>
                <a:gd name="connsiteY442" fmla="*/ 143222 h 3338539"/>
                <a:gd name="connsiteX443" fmla="*/ 743037 w 3708493"/>
                <a:gd name="connsiteY443" fmla="*/ 117561 h 3338539"/>
                <a:gd name="connsiteX444" fmla="*/ 794248 w 3708493"/>
                <a:gd name="connsiteY444" fmla="*/ 165136 h 3338539"/>
                <a:gd name="connsiteX445" fmla="*/ 791759 w 3708493"/>
                <a:gd name="connsiteY445" fmla="*/ 94586 h 3338539"/>
                <a:gd name="connsiteX446" fmla="*/ 822485 w 3708493"/>
                <a:gd name="connsiteY446" fmla="*/ 79048 h 3338539"/>
                <a:gd name="connsiteX447" fmla="*/ 887690 w 3708493"/>
                <a:gd name="connsiteY447" fmla="*/ 61196 h 3338539"/>
                <a:gd name="connsiteX448" fmla="*/ 909456 w 3708493"/>
                <a:gd name="connsiteY448" fmla="*/ 87030 h 3338539"/>
                <a:gd name="connsiteX449" fmla="*/ 920893 w 3708493"/>
                <a:gd name="connsiteY449" fmla="*/ 83701 h 3338539"/>
                <a:gd name="connsiteX450" fmla="*/ 957406 w 3708493"/>
                <a:gd name="connsiteY450" fmla="*/ 125643 h 3338539"/>
                <a:gd name="connsiteX451" fmla="*/ 968374 w 3708493"/>
                <a:gd name="connsiteY451" fmla="*/ 87135 h 3338539"/>
                <a:gd name="connsiteX452" fmla="*/ 969422 w 3708493"/>
                <a:gd name="connsiteY452" fmla="*/ 72309 h 3338539"/>
                <a:gd name="connsiteX453" fmla="*/ 972980 w 3708493"/>
                <a:gd name="connsiteY453" fmla="*/ 70960 h 3338539"/>
                <a:gd name="connsiteX454" fmla="*/ 976373 w 3708493"/>
                <a:gd name="connsiteY454" fmla="*/ 59047 h 3338539"/>
                <a:gd name="connsiteX455" fmla="*/ 983512 w 3708493"/>
                <a:gd name="connsiteY455" fmla="*/ 66970 h 3338539"/>
                <a:gd name="connsiteX456" fmla="*/ 1001619 w 3708493"/>
                <a:gd name="connsiteY456" fmla="*/ 60106 h 3338539"/>
                <a:gd name="connsiteX457" fmla="*/ 1068344 w 3708493"/>
                <a:gd name="connsiteY457" fmla="*/ 49246 h 3338539"/>
                <a:gd name="connsiteX458" fmla="*/ 1070883 w 3708493"/>
                <a:gd name="connsiteY458" fmla="*/ 53003 h 3338539"/>
                <a:gd name="connsiteX459" fmla="*/ 1079209 w 3708493"/>
                <a:gd name="connsiteY459" fmla="*/ 18275 h 333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</a:cxnLst>
              <a:rect l="l" t="t" r="r" b="b"/>
              <a:pathLst>
                <a:path w="3708493" h="3338539">
                  <a:moveTo>
                    <a:pt x="1132135" y="8165"/>
                  </a:moveTo>
                  <a:lnTo>
                    <a:pt x="1183221" y="8546"/>
                  </a:lnTo>
                  <a:lnTo>
                    <a:pt x="1209872" y="66729"/>
                  </a:lnTo>
                  <a:lnTo>
                    <a:pt x="1233450" y="3590"/>
                  </a:lnTo>
                  <a:lnTo>
                    <a:pt x="1287214" y="0"/>
                  </a:lnTo>
                  <a:lnTo>
                    <a:pt x="1337872" y="6599"/>
                  </a:lnTo>
                  <a:lnTo>
                    <a:pt x="1341676" y="18581"/>
                  </a:lnTo>
                  <a:lnTo>
                    <a:pt x="1370133" y="21822"/>
                  </a:lnTo>
                  <a:lnTo>
                    <a:pt x="1390807" y="83460"/>
                  </a:lnTo>
                  <a:lnTo>
                    <a:pt x="1418258" y="28510"/>
                  </a:lnTo>
                  <a:lnTo>
                    <a:pt x="1472100" y="30621"/>
                  </a:lnTo>
                  <a:lnTo>
                    <a:pt x="1521777" y="42540"/>
                  </a:lnTo>
                  <a:lnTo>
                    <a:pt x="1523745" y="52172"/>
                  </a:lnTo>
                  <a:lnTo>
                    <a:pt x="1529696" y="43978"/>
                  </a:lnTo>
                  <a:lnTo>
                    <a:pt x="1584794" y="55149"/>
                  </a:lnTo>
                  <a:lnTo>
                    <a:pt x="1630403" y="73960"/>
                  </a:lnTo>
                  <a:lnTo>
                    <a:pt x="1632547" y="132156"/>
                  </a:lnTo>
                  <a:lnTo>
                    <a:pt x="1677454" y="83963"/>
                  </a:lnTo>
                  <a:lnTo>
                    <a:pt x="1709913" y="94796"/>
                  </a:lnTo>
                  <a:lnTo>
                    <a:pt x="1710923" y="93677"/>
                  </a:lnTo>
                  <a:lnTo>
                    <a:pt x="1764531" y="110609"/>
                  </a:lnTo>
                  <a:lnTo>
                    <a:pt x="1800132" y="129922"/>
                  </a:lnTo>
                  <a:lnTo>
                    <a:pt x="1829922" y="117700"/>
                  </a:lnTo>
                  <a:lnTo>
                    <a:pt x="1881133" y="165276"/>
                  </a:lnTo>
                  <a:lnTo>
                    <a:pt x="1878643" y="94725"/>
                  </a:lnTo>
                  <a:lnTo>
                    <a:pt x="1909369" y="79187"/>
                  </a:lnTo>
                  <a:lnTo>
                    <a:pt x="1974574" y="61335"/>
                  </a:lnTo>
                  <a:lnTo>
                    <a:pt x="1996340" y="87169"/>
                  </a:lnTo>
                  <a:lnTo>
                    <a:pt x="2007777" y="83840"/>
                  </a:lnTo>
                  <a:lnTo>
                    <a:pt x="2044290" y="125782"/>
                  </a:lnTo>
                  <a:lnTo>
                    <a:pt x="2055258" y="87274"/>
                  </a:lnTo>
                  <a:lnTo>
                    <a:pt x="2056307" y="72448"/>
                  </a:lnTo>
                  <a:lnTo>
                    <a:pt x="2059865" y="71099"/>
                  </a:lnTo>
                  <a:lnTo>
                    <a:pt x="2063258" y="59186"/>
                  </a:lnTo>
                  <a:lnTo>
                    <a:pt x="2070396" y="67109"/>
                  </a:lnTo>
                  <a:lnTo>
                    <a:pt x="2088504" y="60245"/>
                  </a:lnTo>
                  <a:lnTo>
                    <a:pt x="2155229" y="49385"/>
                  </a:lnTo>
                  <a:lnTo>
                    <a:pt x="2157767" y="53142"/>
                  </a:lnTo>
                  <a:lnTo>
                    <a:pt x="2166094" y="18415"/>
                  </a:lnTo>
                  <a:lnTo>
                    <a:pt x="2219019" y="8305"/>
                  </a:lnTo>
                  <a:lnTo>
                    <a:pt x="2270105" y="8685"/>
                  </a:lnTo>
                  <a:lnTo>
                    <a:pt x="2296756" y="66868"/>
                  </a:lnTo>
                  <a:lnTo>
                    <a:pt x="2320334" y="3729"/>
                  </a:lnTo>
                  <a:lnTo>
                    <a:pt x="2374098" y="139"/>
                  </a:lnTo>
                  <a:lnTo>
                    <a:pt x="2424757" y="6739"/>
                  </a:lnTo>
                  <a:lnTo>
                    <a:pt x="2428561" y="18721"/>
                  </a:lnTo>
                  <a:lnTo>
                    <a:pt x="2457017" y="21961"/>
                  </a:lnTo>
                  <a:lnTo>
                    <a:pt x="2477691" y="83599"/>
                  </a:lnTo>
                  <a:lnTo>
                    <a:pt x="2505142" y="28649"/>
                  </a:lnTo>
                  <a:lnTo>
                    <a:pt x="2558984" y="30760"/>
                  </a:lnTo>
                  <a:lnTo>
                    <a:pt x="2608662" y="42679"/>
                  </a:lnTo>
                  <a:lnTo>
                    <a:pt x="2610629" y="52311"/>
                  </a:lnTo>
                  <a:lnTo>
                    <a:pt x="2616581" y="44117"/>
                  </a:lnTo>
                  <a:lnTo>
                    <a:pt x="2671679" y="55288"/>
                  </a:lnTo>
                  <a:lnTo>
                    <a:pt x="2717288" y="74099"/>
                  </a:lnTo>
                  <a:lnTo>
                    <a:pt x="2719432" y="132295"/>
                  </a:lnTo>
                  <a:lnTo>
                    <a:pt x="2764338" y="84102"/>
                  </a:lnTo>
                  <a:lnTo>
                    <a:pt x="2796797" y="94935"/>
                  </a:lnTo>
                  <a:lnTo>
                    <a:pt x="2797807" y="93816"/>
                  </a:lnTo>
                  <a:lnTo>
                    <a:pt x="2851415" y="110748"/>
                  </a:lnTo>
                  <a:lnTo>
                    <a:pt x="2894781" y="134274"/>
                  </a:lnTo>
                  <a:lnTo>
                    <a:pt x="2890445" y="196914"/>
                  </a:lnTo>
                  <a:lnTo>
                    <a:pt x="2938163" y="155502"/>
                  </a:lnTo>
                  <a:lnTo>
                    <a:pt x="2989311" y="178836"/>
                  </a:lnTo>
                  <a:lnTo>
                    <a:pt x="3029488" y="207470"/>
                  </a:lnTo>
                  <a:lnTo>
                    <a:pt x="3023316" y="239359"/>
                  </a:lnTo>
                  <a:lnTo>
                    <a:pt x="3026495" y="237411"/>
                  </a:lnTo>
                  <a:lnTo>
                    <a:pt x="3073690" y="268583"/>
                  </a:lnTo>
                  <a:lnTo>
                    <a:pt x="3096184" y="290836"/>
                  </a:lnTo>
                  <a:lnTo>
                    <a:pt x="3102828" y="288009"/>
                  </a:lnTo>
                  <a:lnTo>
                    <a:pt x="3101537" y="296126"/>
                  </a:lnTo>
                  <a:lnTo>
                    <a:pt x="3106840" y="301373"/>
                  </a:lnTo>
                  <a:lnTo>
                    <a:pt x="3096103" y="330251"/>
                  </a:lnTo>
                  <a:lnTo>
                    <a:pt x="3093811" y="344646"/>
                  </a:lnTo>
                  <a:lnTo>
                    <a:pt x="3099045" y="348056"/>
                  </a:lnTo>
                  <a:lnTo>
                    <a:pt x="3147662" y="325879"/>
                  </a:lnTo>
                  <a:lnTo>
                    <a:pt x="3163654" y="339508"/>
                  </a:lnTo>
                  <a:lnTo>
                    <a:pt x="3184995" y="329353"/>
                  </a:lnTo>
                  <a:lnTo>
                    <a:pt x="3228630" y="365341"/>
                  </a:lnTo>
                  <a:lnTo>
                    <a:pt x="3258126" y="401450"/>
                  </a:lnTo>
                  <a:lnTo>
                    <a:pt x="3233758" y="450414"/>
                  </a:lnTo>
                  <a:lnTo>
                    <a:pt x="3237348" y="448678"/>
                  </a:lnTo>
                  <a:lnTo>
                    <a:pt x="3243094" y="453354"/>
                  </a:lnTo>
                  <a:lnTo>
                    <a:pt x="3293784" y="436440"/>
                  </a:lnTo>
                  <a:lnTo>
                    <a:pt x="3332712" y="477474"/>
                  </a:lnTo>
                  <a:lnTo>
                    <a:pt x="3357591" y="516907"/>
                  </a:lnTo>
                  <a:lnTo>
                    <a:pt x="3327668" y="562194"/>
                  </a:lnTo>
                  <a:lnTo>
                    <a:pt x="3368964" y="609389"/>
                  </a:lnTo>
                  <a:lnTo>
                    <a:pt x="3375765" y="621324"/>
                  </a:lnTo>
                  <a:lnTo>
                    <a:pt x="3381140" y="620578"/>
                  </a:lnTo>
                  <a:lnTo>
                    <a:pt x="3378585" y="626271"/>
                  </a:lnTo>
                  <a:lnTo>
                    <a:pt x="3381626" y="631610"/>
                  </a:lnTo>
                  <a:lnTo>
                    <a:pt x="3398697" y="631451"/>
                  </a:lnTo>
                  <a:lnTo>
                    <a:pt x="3383282" y="656561"/>
                  </a:lnTo>
                  <a:lnTo>
                    <a:pt x="3383968" y="658234"/>
                  </a:lnTo>
                  <a:lnTo>
                    <a:pt x="3378916" y="663673"/>
                  </a:lnTo>
                  <a:lnTo>
                    <a:pt x="3366301" y="684222"/>
                  </a:lnTo>
                  <a:lnTo>
                    <a:pt x="3402498" y="678238"/>
                  </a:lnTo>
                  <a:lnTo>
                    <a:pt x="3406808" y="684582"/>
                  </a:lnTo>
                  <a:lnTo>
                    <a:pt x="3445501" y="677541"/>
                  </a:lnTo>
                  <a:lnTo>
                    <a:pt x="3486229" y="735447"/>
                  </a:lnTo>
                  <a:lnTo>
                    <a:pt x="3497387" y="760988"/>
                  </a:lnTo>
                  <a:lnTo>
                    <a:pt x="3490934" y="768258"/>
                  </a:lnTo>
                  <a:lnTo>
                    <a:pt x="3495984" y="785604"/>
                  </a:lnTo>
                  <a:lnTo>
                    <a:pt x="3460336" y="816639"/>
                  </a:lnTo>
                  <a:lnTo>
                    <a:pt x="3509948" y="813762"/>
                  </a:lnTo>
                  <a:lnTo>
                    <a:pt x="3543318" y="876198"/>
                  </a:lnTo>
                  <a:lnTo>
                    <a:pt x="3551285" y="902907"/>
                  </a:lnTo>
                  <a:lnTo>
                    <a:pt x="3543995" y="909336"/>
                  </a:lnTo>
                  <a:lnTo>
                    <a:pt x="3546895" y="927170"/>
                  </a:lnTo>
                  <a:lnTo>
                    <a:pt x="3498919" y="959587"/>
                  </a:lnTo>
                  <a:lnTo>
                    <a:pt x="3535696" y="963529"/>
                  </a:lnTo>
                  <a:lnTo>
                    <a:pt x="3555467" y="1023714"/>
                  </a:lnTo>
                  <a:lnTo>
                    <a:pt x="3577085" y="1029345"/>
                  </a:lnTo>
                  <a:lnTo>
                    <a:pt x="3561324" y="1044208"/>
                  </a:lnTo>
                  <a:lnTo>
                    <a:pt x="3562157" y="1051050"/>
                  </a:lnTo>
                  <a:lnTo>
                    <a:pt x="3538226" y="1065988"/>
                  </a:lnTo>
                  <a:lnTo>
                    <a:pt x="3518600" y="1084499"/>
                  </a:lnTo>
                  <a:lnTo>
                    <a:pt x="3614594" y="1105228"/>
                  </a:lnTo>
                  <a:lnTo>
                    <a:pt x="3631486" y="1183913"/>
                  </a:lnTo>
                  <a:lnTo>
                    <a:pt x="3631654" y="1195056"/>
                  </a:lnTo>
                  <a:lnTo>
                    <a:pt x="3578027" y="1221105"/>
                  </a:lnTo>
                  <a:lnTo>
                    <a:pt x="3580101" y="1231255"/>
                  </a:lnTo>
                  <a:lnTo>
                    <a:pt x="3580167" y="1243022"/>
                  </a:lnTo>
                  <a:lnTo>
                    <a:pt x="3625694" y="1258858"/>
                  </a:lnTo>
                  <a:lnTo>
                    <a:pt x="3632878" y="1339016"/>
                  </a:lnTo>
                  <a:lnTo>
                    <a:pt x="3631689" y="1350095"/>
                  </a:lnTo>
                  <a:lnTo>
                    <a:pt x="3575287" y="1369420"/>
                  </a:lnTo>
                  <a:lnTo>
                    <a:pt x="3576111" y="1379748"/>
                  </a:lnTo>
                  <a:lnTo>
                    <a:pt x="3573331" y="1403469"/>
                  </a:lnTo>
                  <a:lnTo>
                    <a:pt x="3567447" y="1405337"/>
                  </a:lnTo>
                  <a:lnTo>
                    <a:pt x="3556647" y="1414739"/>
                  </a:lnTo>
                  <a:lnTo>
                    <a:pt x="3577188" y="1425947"/>
                  </a:lnTo>
                  <a:lnTo>
                    <a:pt x="3576871" y="1430384"/>
                  </a:lnTo>
                  <a:lnTo>
                    <a:pt x="3585562" y="1429880"/>
                  </a:lnTo>
                  <a:lnTo>
                    <a:pt x="3618933" y="1492316"/>
                  </a:lnTo>
                  <a:lnTo>
                    <a:pt x="3626900" y="1519025"/>
                  </a:lnTo>
                  <a:lnTo>
                    <a:pt x="3619609" y="1525454"/>
                  </a:lnTo>
                  <a:lnTo>
                    <a:pt x="3622509" y="1543288"/>
                  </a:lnTo>
                  <a:lnTo>
                    <a:pt x="3595529" y="1561518"/>
                  </a:lnTo>
                  <a:lnTo>
                    <a:pt x="3606975" y="1569440"/>
                  </a:lnTo>
                  <a:lnTo>
                    <a:pt x="3605262" y="1578998"/>
                  </a:lnTo>
                  <a:lnTo>
                    <a:pt x="3611311" y="1579647"/>
                  </a:lnTo>
                  <a:lnTo>
                    <a:pt x="3631082" y="1639832"/>
                  </a:lnTo>
                  <a:lnTo>
                    <a:pt x="3652700" y="1645463"/>
                  </a:lnTo>
                  <a:lnTo>
                    <a:pt x="3636939" y="1660326"/>
                  </a:lnTo>
                  <a:lnTo>
                    <a:pt x="3637772" y="1667168"/>
                  </a:lnTo>
                  <a:lnTo>
                    <a:pt x="3613840" y="1682106"/>
                  </a:lnTo>
                  <a:lnTo>
                    <a:pt x="3594215" y="1700617"/>
                  </a:lnTo>
                  <a:lnTo>
                    <a:pt x="3690209" y="1721346"/>
                  </a:lnTo>
                  <a:lnTo>
                    <a:pt x="3707101" y="1800031"/>
                  </a:lnTo>
                  <a:lnTo>
                    <a:pt x="3707269" y="1811174"/>
                  </a:lnTo>
                  <a:lnTo>
                    <a:pt x="3653642" y="1837223"/>
                  </a:lnTo>
                  <a:lnTo>
                    <a:pt x="3655716" y="1847373"/>
                  </a:lnTo>
                  <a:lnTo>
                    <a:pt x="3655782" y="1859140"/>
                  </a:lnTo>
                  <a:lnTo>
                    <a:pt x="3701309" y="1874976"/>
                  </a:lnTo>
                  <a:lnTo>
                    <a:pt x="3708493" y="1955134"/>
                  </a:lnTo>
                  <a:lnTo>
                    <a:pt x="3707304" y="1966213"/>
                  </a:lnTo>
                  <a:lnTo>
                    <a:pt x="3650902" y="1985538"/>
                  </a:lnTo>
                  <a:lnTo>
                    <a:pt x="3651726" y="1995866"/>
                  </a:lnTo>
                  <a:lnTo>
                    <a:pt x="3648946" y="2019587"/>
                  </a:lnTo>
                  <a:lnTo>
                    <a:pt x="3625341" y="2027081"/>
                  </a:lnTo>
                  <a:lnTo>
                    <a:pt x="3652803" y="2042065"/>
                  </a:lnTo>
                  <a:lnTo>
                    <a:pt x="3650256" y="2077644"/>
                  </a:lnTo>
                  <a:lnTo>
                    <a:pt x="3677302" y="2098099"/>
                  </a:lnTo>
                  <a:lnTo>
                    <a:pt x="3647992" y="2109244"/>
                  </a:lnTo>
                  <a:lnTo>
                    <a:pt x="3647862" y="2111055"/>
                  </a:lnTo>
                  <a:lnTo>
                    <a:pt x="3643843" y="2126003"/>
                  </a:lnTo>
                  <a:lnTo>
                    <a:pt x="3605726" y="2132365"/>
                  </a:lnTo>
                  <a:lnTo>
                    <a:pt x="3682590" y="2185558"/>
                  </a:lnTo>
                  <a:lnTo>
                    <a:pt x="3670385" y="2253640"/>
                  </a:lnTo>
                  <a:lnTo>
                    <a:pt x="3664809" y="2268079"/>
                  </a:lnTo>
                  <a:lnTo>
                    <a:pt x="3619401" y="2270784"/>
                  </a:lnTo>
                  <a:lnTo>
                    <a:pt x="3611304" y="2311738"/>
                  </a:lnTo>
                  <a:lnTo>
                    <a:pt x="3637213" y="2334806"/>
                  </a:lnTo>
                  <a:lnTo>
                    <a:pt x="3616808" y="2400894"/>
                  </a:lnTo>
                  <a:lnTo>
                    <a:pt x="3609515" y="2414547"/>
                  </a:lnTo>
                  <a:lnTo>
                    <a:pt x="3564114" y="2411700"/>
                  </a:lnTo>
                  <a:lnTo>
                    <a:pt x="3549549" y="2456061"/>
                  </a:lnTo>
                  <a:lnTo>
                    <a:pt x="3539835" y="2473098"/>
                  </a:lnTo>
                  <a:lnTo>
                    <a:pt x="3495886" y="2469340"/>
                  </a:lnTo>
                  <a:lnTo>
                    <a:pt x="3511533" y="2488746"/>
                  </a:lnTo>
                  <a:lnTo>
                    <a:pt x="3508621" y="2494693"/>
                  </a:lnTo>
                  <a:lnTo>
                    <a:pt x="3526817" y="2525702"/>
                  </a:lnTo>
                  <a:lnTo>
                    <a:pt x="3493916" y="2524739"/>
                  </a:lnTo>
                  <a:lnTo>
                    <a:pt x="3487869" y="2537094"/>
                  </a:lnTo>
                  <a:lnTo>
                    <a:pt x="3473389" y="2556087"/>
                  </a:lnTo>
                  <a:lnTo>
                    <a:pt x="3454171" y="2551644"/>
                  </a:lnTo>
                  <a:lnTo>
                    <a:pt x="3494898" y="2614804"/>
                  </a:lnTo>
                  <a:lnTo>
                    <a:pt x="3466255" y="2660382"/>
                  </a:lnTo>
                  <a:lnTo>
                    <a:pt x="3449848" y="2677738"/>
                  </a:lnTo>
                  <a:lnTo>
                    <a:pt x="3400500" y="2660657"/>
                  </a:lnTo>
                  <a:lnTo>
                    <a:pt x="3398091" y="2663123"/>
                  </a:lnTo>
                  <a:lnTo>
                    <a:pt x="3414599" y="2690046"/>
                  </a:lnTo>
                  <a:lnTo>
                    <a:pt x="3391732" y="2723716"/>
                  </a:lnTo>
                  <a:lnTo>
                    <a:pt x="3398643" y="2737998"/>
                  </a:lnTo>
                  <a:lnTo>
                    <a:pt x="3364663" y="2779749"/>
                  </a:lnTo>
                  <a:lnTo>
                    <a:pt x="3346264" y="2794977"/>
                  </a:lnTo>
                  <a:lnTo>
                    <a:pt x="3294632" y="2769697"/>
                  </a:lnTo>
                  <a:lnTo>
                    <a:pt x="3309778" y="2802902"/>
                  </a:lnTo>
                  <a:lnTo>
                    <a:pt x="3276830" y="2840566"/>
                  </a:lnTo>
                  <a:lnTo>
                    <a:pt x="3261984" y="2851991"/>
                  </a:lnTo>
                  <a:lnTo>
                    <a:pt x="3219542" y="2830003"/>
                  </a:lnTo>
                  <a:lnTo>
                    <a:pt x="3224144" y="2863161"/>
                  </a:lnTo>
                  <a:lnTo>
                    <a:pt x="3198793" y="2851780"/>
                  </a:lnTo>
                  <a:lnTo>
                    <a:pt x="3165428" y="2880973"/>
                  </a:lnTo>
                  <a:lnTo>
                    <a:pt x="3148390" y="2890682"/>
                  </a:lnTo>
                  <a:lnTo>
                    <a:pt x="3147417" y="2889988"/>
                  </a:lnTo>
                  <a:lnTo>
                    <a:pt x="3150410" y="2915835"/>
                  </a:lnTo>
                  <a:lnTo>
                    <a:pt x="3148252" y="2914807"/>
                  </a:lnTo>
                  <a:lnTo>
                    <a:pt x="3152452" y="2937887"/>
                  </a:lnTo>
                  <a:lnTo>
                    <a:pt x="3109275" y="2968252"/>
                  </a:lnTo>
                  <a:lnTo>
                    <a:pt x="3091303" y="2976104"/>
                  </a:lnTo>
                  <a:lnTo>
                    <a:pt x="3059757" y="2948102"/>
                  </a:lnTo>
                  <a:lnTo>
                    <a:pt x="3051327" y="2953829"/>
                  </a:lnTo>
                  <a:lnTo>
                    <a:pt x="3058855" y="3001281"/>
                  </a:lnTo>
                  <a:lnTo>
                    <a:pt x="3033182" y="3018300"/>
                  </a:lnTo>
                  <a:lnTo>
                    <a:pt x="2998389" y="3032774"/>
                  </a:lnTo>
                  <a:lnTo>
                    <a:pt x="2995264" y="3029870"/>
                  </a:lnTo>
                  <a:lnTo>
                    <a:pt x="2972844" y="3041851"/>
                  </a:lnTo>
                  <a:lnTo>
                    <a:pt x="2954051" y="3047457"/>
                  </a:lnTo>
                  <a:lnTo>
                    <a:pt x="2916536" y="3004924"/>
                  </a:lnTo>
                  <a:lnTo>
                    <a:pt x="2918778" y="3068495"/>
                  </a:lnTo>
                  <a:lnTo>
                    <a:pt x="2891224" y="3082261"/>
                  </a:lnTo>
                  <a:lnTo>
                    <a:pt x="2854926" y="3092389"/>
                  </a:lnTo>
                  <a:lnTo>
                    <a:pt x="2818096" y="3048674"/>
                  </a:lnTo>
                  <a:lnTo>
                    <a:pt x="2815379" y="3059108"/>
                  </a:lnTo>
                  <a:lnTo>
                    <a:pt x="2790411" y="3032634"/>
                  </a:lnTo>
                  <a:lnTo>
                    <a:pt x="2784705" y="3035437"/>
                  </a:lnTo>
                  <a:lnTo>
                    <a:pt x="2782373" y="3057201"/>
                  </a:lnTo>
                  <a:lnTo>
                    <a:pt x="2746877" y="3068859"/>
                  </a:lnTo>
                  <a:lnTo>
                    <a:pt x="2737303" y="3102479"/>
                  </a:lnTo>
                  <a:lnTo>
                    <a:pt x="2715157" y="3077901"/>
                  </a:lnTo>
                  <a:lnTo>
                    <a:pt x="2709736" y="3103004"/>
                  </a:lnTo>
                  <a:lnTo>
                    <a:pt x="2660808" y="3113507"/>
                  </a:lnTo>
                  <a:lnTo>
                    <a:pt x="2642078" y="3113791"/>
                  </a:lnTo>
                  <a:lnTo>
                    <a:pt x="2631280" y="3091565"/>
                  </a:lnTo>
                  <a:lnTo>
                    <a:pt x="2624565" y="3092894"/>
                  </a:lnTo>
                  <a:lnTo>
                    <a:pt x="2611091" y="3149087"/>
                  </a:lnTo>
                  <a:lnTo>
                    <a:pt x="2598097" y="3151743"/>
                  </a:lnTo>
                  <a:lnTo>
                    <a:pt x="2540801" y="3152051"/>
                  </a:lnTo>
                  <a:lnTo>
                    <a:pt x="2530506" y="3129574"/>
                  </a:lnTo>
                  <a:lnTo>
                    <a:pt x="2510028" y="3131409"/>
                  </a:lnTo>
                  <a:lnTo>
                    <a:pt x="2491401" y="3129411"/>
                  </a:lnTo>
                  <a:lnTo>
                    <a:pt x="2480214" y="3096761"/>
                  </a:lnTo>
                  <a:lnTo>
                    <a:pt x="2456347" y="3160669"/>
                  </a:lnTo>
                  <a:lnTo>
                    <a:pt x="2443125" y="3161723"/>
                  </a:lnTo>
                  <a:lnTo>
                    <a:pt x="2386218" y="3155051"/>
                  </a:lnTo>
                  <a:lnTo>
                    <a:pt x="2363324" y="3082940"/>
                  </a:lnTo>
                  <a:lnTo>
                    <a:pt x="2362743" y="3083709"/>
                  </a:lnTo>
                  <a:lnTo>
                    <a:pt x="2355647" y="3065054"/>
                  </a:lnTo>
                  <a:lnTo>
                    <a:pt x="2353758" y="3066130"/>
                  </a:lnTo>
                  <a:lnTo>
                    <a:pt x="2351113" y="3073077"/>
                  </a:lnTo>
                  <a:lnTo>
                    <a:pt x="2353379" y="3092650"/>
                  </a:lnTo>
                  <a:lnTo>
                    <a:pt x="2351221" y="3091622"/>
                  </a:lnTo>
                  <a:lnTo>
                    <a:pt x="2355421" y="3114703"/>
                  </a:lnTo>
                  <a:lnTo>
                    <a:pt x="2312244" y="3145067"/>
                  </a:lnTo>
                  <a:lnTo>
                    <a:pt x="2294272" y="3152920"/>
                  </a:lnTo>
                  <a:lnTo>
                    <a:pt x="2262726" y="3124918"/>
                  </a:lnTo>
                  <a:lnTo>
                    <a:pt x="2254296" y="3130645"/>
                  </a:lnTo>
                  <a:lnTo>
                    <a:pt x="2261824" y="3178097"/>
                  </a:lnTo>
                  <a:lnTo>
                    <a:pt x="2236151" y="3195116"/>
                  </a:lnTo>
                  <a:lnTo>
                    <a:pt x="2201358" y="3209589"/>
                  </a:lnTo>
                  <a:lnTo>
                    <a:pt x="2198233" y="3206685"/>
                  </a:lnTo>
                  <a:lnTo>
                    <a:pt x="2175813" y="3218667"/>
                  </a:lnTo>
                  <a:lnTo>
                    <a:pt x="2157020" y="3224273"/>
                  </a:lnTo>
                  <a:lnTo>
                    <a:pt x="2119505" y="3181739"/>
                  </a:lnTo>
                  <a:lnTo>
                    <a:pt x="2121747" y="3245311"/>
                  </a:lnTo>
                  <a:lnTo>
                    <a:pt x="2094192" y="3259076"/>
                  </a:lnTo>
                  <a:lnTo>
                    <a:pt x="2057895" y="3269204"/>
                  </a:lnTo>
                  <a:lnTo>
                    <a:pt x="2021065" y="3225489"/>
                  </a:lnTo>
                  <a:lnTo>
                    <a:pt x="2018348" y="3235923"/>
                  </a:lnTo>
                  <a:lnTo>
                    <a:pt x="1993380" y="3209449"/>
                  </a:lnTo>
                  <a:lnTo>
                    <a:pt x="1987674" y="3212252"/>
                  </a:lnTo>
                  <a:lnTo>
                    <a:pt x="1985342" y="3234017"/>
                  </a:lnTo>
                  <a:lnTo>
                    <a:pt x="1949846" y="3245675"/>
                  </a:lnTo>
                  <a:lnTo>
                    <a:pt x="1940272" y="3279294"/>
                  </a:lnTo>
                  <a:lnTo>
                    <a:pt x="1918126" y="3254717"/>
                  </a:lnTo>
                  <a:lnTo>
                    <a:pt x="1912705" y="3279820"/>
                  </a:lnTo>
                  <a:lnTo>
                    <a:pt x="1863777" y="3290322"/>
                  </a:lnTo>
                  <a:lnTo>
                    <a:pt x="1845047" y="3290607"/>
                  </a:lnTo>
                  <a:lnTo>
                    <a:pt x="1834249" y="3268381"/>
                  </a:lnTo>
                  <a:lnTo>
                    <a:pt x="1827534" y="3269709"/>
                  </a:lnTo>
                  <a:lnTo>
                    <a:pt x="1814060" y="3325903"/>
                  </a:lnTo>
                  <a:lnTo>
                    <a:pt x="1801066" y="3328559"/>
                  </a:lnTo>
                  <a:lnTo>
                    <a:pt x="1743770" y="3328867"/>
                  </a:lnTo>
                  <a:lnTo>
                    <a:pt x="1733475" y="3306389"/>
                  </a:lnTo>
                  <a:lnTo>
                    <a:pt x="1712997" y="3308225"/>
                  </a:lnTo>
                  <a:lnTo>
                    <a:pt x="1694369" y="3306226"/>
                  </a:lnTo>
                  <a:lnTo>
                    <a:pt x="1683183" y="3273577"/>
                  </a:lnTo>
                  <a:lnTo>
                    <a:pt x="1659316" y="3337485"/>
                  </a:lnTo>
                  <a:lnTo>
                    <a:pt x="1646094" y="3338539"/>
                  </a:lnTo>
                  <a:lnTo>
                    <a:pt x="1589187" y="3331867"/>
                  </a:lnTo>
                  <a:lnTo>
                    <a:pt x="1566293" y="3259755"/>
                  </a:lnTo>
                  <a:lnTo>
                    <a:pt x="1565712" y="3260525"/>
                  </a:lnTo>
                  <a:lnTo>
                    <a:pt x="1557877" y="3239926"/>
                  </a:lnTo>
                  <a:lnTo>
                    <a:pt x="1536709" y="3295509"/>
                  </a:lnTo>
                  <a:lnTo>
                    <a:pt x="1523479" y="3296478"/>
                  </a:lnTo>
                  <a:lnTo>
                    <a:pt x="1488373" y="3292131"/>
                  </a:lnTo>
                  <a:lnTo>
                    <a:pt x="1487187" y="3293625"/>
                  </a:lnTo>
                  <a:lnTo>
                    <a:pt x="1486579" y="3291908"/>
                  </a:lnTo>
                  <a:lnTo>
                    <a:pt x="1466617" y="3289439"/>
                  </a:lnTo>
                  <a:lnTo>
                    <a:pt x="1455533" y="3253724"/>
                  </a:lnTo>
                  <a:lnTo>
                    <a:pt x="1446459" y="3251285"/>
                  </a:lnTo>
                  <a:lnTo>
                    <a:pt x="1446341" y="3250585"/>
                  </a:lnTo>
                  <a:lnTo>
                    <a:pt x="1440488" y="3259042"/>
                  </a:lnTo>
                  <a:lnTo>
                    <a:pt x="1410169" y="3253608"/>
                  </a:lnTo>
                  <a:lnTo>
                    <a:pt x="1400276" y="3249788"/>
                  </a:lnTo>
                  <a:lnTo>
                    <a:pt x="1387729" y="3273541"/>
                  </a:lnTo>
                  <a:lnTo>
                    <a:pt x="1374482" y="3272890"/>
                  </a:lnTo>
                  <a:lnTo>
                    <a:pt x="1360320" y="3269345"/>
                  </a:lnTo>
                  <a:lnTo>
                    <a:pt x="1347959" y="3286370"/>
                  </a:lnTo>
                  <a:lnTo>
                    <a:pt x="1331851" y="3283185"/>
                  </a:lnTo>
                  <a:lnTo>
                    <a:pt x="1277101" y="3260291"/>
                  </a:lnTo>
                  <a:lnTo>
                    <a:pt x="1275585" y="3219120"/>
                  </a:lnTo>
                  <a:lnTo>
                    <a:pt x="1267235" y="3216542"/>
                  </a:lnTo>
                  <a:lnTo>
                    <a:pt x="1238862" y="3201385"/>
                  </a:lnTo>
                  <a:lnTo>
                    <a:pt x="1201498" y="3241481"/>
                  </a:lnTo>
                  <a:lnTo>
                    <a:pt x="1185899" y="3236359"/>
                  </a:lnTo>
                  <a:lnTo>
                    <a:pt x="1134344" y="3206967"/>
                  </a:lnTo>
                  <a:lnTo>
                    <a:pt x="1140782" y="3131649"/>
                  </a:lnTo>
                  <a:lnTo>
                    <a:pt x="1079523" y="3196544"/>
                  </a:lnTo>
                  <a:lnTo>
                    <a:pt x="1063956" y="3191321"/>
                  </a:lnTo>
                  <a:lnTo>
                    <a:pt x="1012593" y="3161596"/>
                  </a:lnTo>
                  <a:lnTo>
                    <a:pt x="1020695" y="3073539"/>
                  </a:lnTo>
                  <a:lnTo>
                    <a:pt x="1011249" y="3066336"/>
                  </a:lnTo>
                  <a:lnTo>
                    <a:pt x="1011476" y="3065360"/>
                  </a:lnTo>
                  <a:lnTo>
                    <a:pt x="946000" y="3119633"/>
                  </a:lnTo>
                  <a:lnTo>
                    <a:pt x="931184" y="3112554"/>
                  </a:lnTo>
                  <a:lnTo>
                    <a:pt x="883824" y="3076794"/>
                  </a:lnTo>
                  <a:lnTo>
                    <a:pt x="892924" y="3034893"/>
                  </a:lnTo>
                  <a:lnTo>
                    <a:pt x="875817" y="3017525"/>
                  </a:lnTo>
                  <a:lnTo>
                    <a:pt x="890092" y="2979114"/>
                  </a:lnTo>
                  <a:lnTo>
                    <a:pt x="816627" y="3008405"/>
                  </a:lnTo>
                  <a:lnTo>
                    <a:pt x="822246" y="2977617"/>
                  </a:lnTo>
                  <a:lnTo>
                    <a:pt x="819038" y="2979080"/>
                  </a:lnTo>
                  <a:lnTo>
                    <a:pt x="801391" y="2963643"/>
                  </a:lnTo>
                  <a:lnTo>
                    <a:pt x="765611" y="2917138"/>
                  </a:lnTo>
                  <a:lnTo>
                    <a:pt x="776025" y="2897034"/>
                  </a:lnTo>
                  <a:lnTo>
                    <a:pt x="698767" y="2931673"/>
                  </a:lnTo>
                  <a:lnTo>
                    <a:pt x="681222" y="2916124"/>
                  </a:lnTo>
                  <a:lnTo>
                    <a:pt x="645741" y="2869387"/>
                  </a:lnTo>
                  <a:lnTo>
                    <a:pt x="691638" y="2782179"/>
                  </a:lnTo>
                  <a:lnTo>
                    <a:pt x="600335" y="2810364"/>
                  </a:lnTo>
                  <a:lnTo>
                    <a:pt x="584815" y="2792793"/>
                  </a:lnTo>
                  <a:lnTo>
                    <a:pt x="555291" y="2742083"/>
                  </a:lnTo>
                  <a:lnTo>
                    <a:pt x="611459" y="2661124"/>
                  </a:lnTo>
                  <a:lnTo>
                    <a:pt x="610762" y="2659449"/>
                  </a:lnTo>
                  <a:lnTo>
                    <a:pt x="528616" y="2658357"/>
                  </a:lnTo>
                  <a:lnTo>
                    <a:pt x="570215" y="2593920"/>
                  </a:lnTo>
                  <a:lnTo>
                    <a:pt x="567679" y="2594009"/>
                  </a:lnTo>
                  <a:lnTo>
                    <a:pt x="559696" y="2578037"/>
                  </a:lnTo>
                  <a:lnTo>
                    <a:pt x="549673" y="2542110"/>
                  </a:lnTo>
                  <a:lnTo>
                    <a:pt x="449904" y="2544985"/>
                  </a:lnTo>
                  <a:lnTo>
                    <a:pt x="442028" y="2528959"/>
                  </a:lnTo>
                  <a:lnTo>
                    <a:pt x="423246" y="2459927"/>
                  </a:lnTo>
                  <a:lnTo>
                    <a:pt x="489779" y="2404606"/>
                  </a:lnTo>
                  <a:lnTo>
                    <a:pt x="400418" y="2396247"/>
                  </a:lnTo>
                  <a:lnTo>
                    <a:pt x="394552" y="2379380"/>
                  </a:lnTo>
                  <a:lnTo>
                    <a:pt x="384317" y="2308574"/>
                  </a:lnTo>
                  <a:lnTo>
                    <a:pt x="467326" y="2255187"/>
                  </a:lnTo>
                  <a:lnTo>
                    <a:pt x="396479" y="2224730"/>
                  </a:lnTo>
                  <a:lnTo>
                    <a:pt x="453096" y="2185592"/>
                  </a:lnTo>
                  <a:lnTo>
                    <a:pt x="435923" y="2170571"/>
                  </a:lnTo>
                  <a:lnTo>
                    <a:pt x="400143" y="2124065"/>
                  </a:lnTo>
                  <a:lnTo>
                    <a:pt x="406632" y="2111539"/>
                  </a:lnTo>
                  <a:lnTo>
                    <a:pt x="399616" y="2108867"/>
                  </a:lnTo>
                  <a:lnTo>
                    <a:pt x="333298" y="2138600"/>
                  </a:lnTo>
                  <a:lnTo>
                    <a:pt x="315754" y="2123051"/>
                  </a:lnTo>
                  <a:lnTo>
                    <a:pt x="280273" y="2076314"/>
                  </a:lnTo>
                  <a:lnTo>
                    <a:pt x="326170" y="1989107"/>
                  </a:lnTo>
                  <a:lnTo>
                    <a:pt x="234867" y="2017291"/>
                  </a:lnTo>
                  <a:lnTo>
                    <a:pt x="219347" y="1999720"/>
                  </a:lnTo>
                  <a:lnTo>
                    <a:pt x="189823" y="1949011"/>
                  </a:lnTo>
                  <a:lnTo>
                    <a:pt x="245991" y="1868051"/>
                  </a:lnTo>
                  <a:lnTo>
                    <a:pt x="245294" y="1866376"/>
                  </a:lnTo>
                  <a:lnTo>
                    <a:pt x="163148" y="1865285"/>
                  </a:lnTo>
                  <a:lnTo>
                    <a:pt x="204747" y="1800848"/>
                  </a:lnTo>
                  <a:lnTo>
                    <a:pt x="202211" y="1800937"/>
                  </a:lnTo>
                  <a:lnTo>
                    <a:pt x="194228" y="1784964"/>
                  </a:lnTo>
                  <a:lnTo>
                    <a:pt x="184205" y="1749038"/>
                  </a:lnTo>
                  <a:lnTo>
                    <a:pt x="84436" y="1751913"/>
                  </a:lnTo>
                  <a:lnTo>
                    <a:pt x="76560" y="1735886"/>
                  </a:lnTo>
                  <a:lnTo>
                    <a:pt x="57777" y="1666854"/>
                  </a:lnTo>
                  <a:lnTo>
                    <a:pt x="124311" y="1611533"/>
                  </a:lnTo>
                  <a:lnTo>
                    <a:pt x="34950" y="1603174"/>
                  </a:lnTo>
                  <a:lnTo>
                    <a:pt x="29084" y="1586307"/>
                  </a:lnTo>
                  <a:lnTo>
                    <a:pt x="18849" y="1515501"/>
                  </a:lnTo>
                  <a:lnTo>
                    <a:pt x="101858" y="1462114"/>
                  </a:lnTo>
                  <a:lnTo>
                    <a:pt x="31010" y="1431657"/>
                  </a:lnTo>
                  <a:lnTo>
                    <a:pt x="129644" y="1363475"/>
                  </a:lnTo>
                  <a:lnTo>
                    <a:pt x="129650" y="1357891"/>
                  </a:lnTo>
                  <a:lnTo>
                    <a:pt x="116038" y="1352807"/>
                  </a:lnTo>
                  <a:lnTo>
                    <a:pt x="115559" y="1346802"/>
                  </a:lnTo>
                  <a:lnTo>
                    <a:pt x="1167" y="1303233"/>
                  </a:lnTo>
                  <a:lnTo>
                    <a:pt x="0" y="1287282"/>
                  </a:lnTo>
                  <a:lnTo>
                    <a:pt x="9835" y="1207849"/>
                  </a:lnTo>
                  <a:lnTo>
                    <a:pt x="79746" y="1186150"/>
                  </a:lnTo>
                  <a:lnTo>
                    <a:pt x="6945" y="1147692"/>
                  </a:lnTo>
                  <a:lnTo>
                    <a:pt x="7727" y="1131718"/>
                  </a:lnTo>
                  <a:lnTo>
                    <a:pt x="27163" y="1054074"/>
                  </a:lnTo>
                  <a:lnTo>
                    <a:pt x="128679" y="1035720"/>
                  </a:lnTo>
                  <a:lnTo>
                    <a:pt x="98469" y="1004697"/>
                  </a:lnTo>
                  <a:lnTo>
                    <a:pt x="92891" y="1000277"/>
                  </a:lnTo>
                  <a:lnTo>
                    <a:pt x="93838" y="999941"/>
                  </a:lnTo>
                  <a:lnTo>
                    <a:pt x="74885" y="980475"/>
                  </a:lnTo>
                  <a:lnTo>
                    <a:pt x="175505" y="958803"/>
                  </a:lnTo>
                  <a:lnTo>
                    <a:pt x="181848" y="943141"/>
                  </a:lnTo>
                  <a:lnTo>
                    <a:pt x="94203" y="860403"/>
                  </a:lnTo>
                  <a:lnTo>
                    <a:pt x="105153" y="827759"/>
                  </a:lnTo>
                  <a:lnTo>
                    <a:pt x="123460" y="796131"/>
                  </a:lnTo>
                  <a:lnTo>
                    <a:pt x="130610" y="778795"/>
                  </a:lnTo>
                  <a:lnTo>
                    <a:pt x="133555" y="778687"/>
                  </a:lnTo>
                  <a:lnTo>
                    <a:pt x="139018" y="769248"/>
                  </a:lnTo>
                  <a:lnTo>
                    <a:pt x="199040" y="774772"/>
                  </a:lnTo>
                  <a:lnTo>
                    <a:pt x="153217" y="719490"/>
                  </a:lnTo>
                  <a:lnTo>
                    <a:pt x="168062" y="688423"/>
                  </a:lnTo>
                  <a:lnTo>
                    <a:pt x="190084" y="659259"/>
                  </a:lnTo>
                  <a:lnTo>
                    <a:pt x="199292" y="642922"/>
                  </a:lnTo>
                  <a:lnTo>
                    <a:pt x="202229" y="643174"/>
                  </a:lnTo>
                  <a:lnTo>
                    <a:pt x="208799" y="634471"/>
                  </a:lnTo>
                  <a:lnTo>
                    <a:pt x="279153" y="649750"/>
                  </a:lnTo>
                  <a:lnTo>
                    <a:pt x="291944" y="650843"/>
                  </a:lnTo>
                  <a:lnTo>
                    <a:pt x="273384" y="629457"/>
                  </a:lnTo>
                  <a:lnTo>
                    <a:pt x="277570" y="620280"/>
                  </a:lnTo>
                  <a:lnTo>
                    <a:pt x="253027" y="576192"/>
                  </a:lnTo>
                  <a:lnTo>
                    <a:pt x="305240" y="578909"/>
                  </a:lnTo>
                  <a:lnTo>
                    <a:pt x="322316" y="554951"/>
                  </a:lnTo>
                  <a:lnTo>
                    <a:pt x="374517" y="565053"/>
                  </a:lnTo>
                  <a:lnTo>
                    <a:pt x="307813" y="456266"/>
                  </a:lnTo>
                  <a:lnTo>
                    <a:pt x="316627" y="442919"/>
                  </a:lnTo>
                  <a:lnTo>
                    <a:pt x="372916" y="386019"/>
                  </a:lnTo>
                  <a:lnTo>
                    <a:pt x="445812" y="413116"/>
                  </a:lnTo>
                  <a:lnTo>
                    <a:pt x="414455" y="344375"/>
                  </a:lnTo>
                  <a:lnTo>
                    <a:pt x="424830" y="332201"/>
                  </a:lnTo>
                  <a:lnTo>
                    <a:pt x="487630" y="282580"/>
                  </a:lnTo>
                  <a:lnTo>
                    <a:pt x="572641" y="326621"/>
                  </a:lnTo>
                  <a:lnTo>
                    <a:pt x="563272" y="245678"/>
                  </a:lnTo>
                  <a:lnTo>
                    <a:pt x="594272" y="260450"/>
                  </a:lnTo>
                  <a:lnTo>
                    <a:pt x="647126" y="227105"/>
                  </a:lnTo>
                  <a:lnTo>
                    <a:pt x="663917" y="238199"/>
                  </a:lnTo>
                  <a:lnTo>
                    <a:pt x="651886" y="162386"/>
                  </a:lnTo>
                  <a:lnTo>
                    <a:pt x="680493" y="143222"/>
                  </a:lnTo>
                  <a:lnTo>
                    <a:pt x="743037" y="117561"/>
                  </a:lnTo>
                  <a:lnTo>
                    <a:pt x="794248" y="165136"/>
                  </a:lnTo>
                  <a:lnTo>
                    <a:pt x="791759" y="94586"/>
                  </a:lnTo>
                  <a:lnTo>
                    <a:pt x="822485" y="79048"/>
                  </a:lnTo>
                  <a:lnTo>
                    <a:pt x="887690" y="61196"/>
                  </a:lnTo>
                  <a:lnTo>
                    <a:pt x="909456" y="87030"/>
                  </a:lnTo>
                  <a:lnTo>
                    <a:pt x="920893" y="83701"/>
                  </a:lnTo>
                  <a:lnTo>
                    <a:pt x="957406" y="125643"/>
                  </a:lnTo>
                  <a:lnTo>
                    <a:pt x="968374" y="87135"/>
                  </a:lnTo>
                  <a:lnTo>
                    <a:pt x="969422" y="72309"/>
                  </a:lnTo>
                  <a:lnTo>
                    <a:pt x="972980" y="70960"/>
                  </a:lnTo>
                  <a:lnTo>
                    <a:pt x="976373" y="59047"/>
                  </a:lnTo>
                  <a:lnTo>
                    <a:pt x="983512" y="66970"/>
                  </a:lnTo>
                  <a:lnTo>
                    <a:pt x="1001619" y="60106"/>
                  </a:lnTo>
                  <a:lnTo>
                    <a:pt x="1068344" y="49246"/>
                  </a:lnTo>
                  <a:lnTo>
                    <a:pt x="1070883" y="53003"/>
                  </a:lnTo>
                  <a:lnTo>
                    <a:pt x="1079209" y="18275"/>
                  </a:lnTo>
                  <a:close/>
                </a:path>
              </a:pathLst>
            </a:custGeom>
            <a:solidFill>
              <a:srgbClr val="E4D8A8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081875" y="0"/>
              <a:ext cx="2093614" cy="1594464"/>
            </a:xfrm>
            <a:custGeom>
              <a:avLst/>
              <a:gdLst>
                <a:gd name="connsiteX0" fmla="*/ 193832 w 2093614"/>
                <a:gd name="connsiteY0" fmla="*/ 0 h 1594464"/>
                <a:gd name="connsiteX1" fmla="*/ 1894553 w 2093614"/>
                <a:gd name="connsiteY1" fmla="*/ 0 h 1594464"/>
                <a:gd name="connsiteX2" fmla="*/ 1895514 w 2093614"/>
                <a:gd name="connsiteY2" fmla="*/ 1524 h 1594464"/>
                <a:gd name="connsiteX3" fmla="*/ 1878621 w 2093614"/>
                <a:gd name="connsiteY3" fmla="*/ 27090 h 1594464"/>
                <a:gd name="connsiteX4" fmla="*/ 1901935 w 2093614"/>
                <a:gd name="connsiteY4" fmla="*/ 53734 h 1594464"/>
                <a:gd name="connsiteX5" fmla="*/ 1905774 w 2093614"/>
                <a:gd name="connsiteY5" fmla="*/ 60472 h 1594464"/>
                <a:gd name="connsiteX6" fmla="*/ 1908808 w 2093614"/>
                <a:gd name="connsiteY6" fmla="*/ 60051 h 1594464"/>
                <a:gd name="connsiteX7" fmla="*/ 1907366 w 2093614"/>
                <a:gd name="connsiteY7" fmla="*/ 63265 h 1594464"/>
                <a:gd name="connsiteX8" fmla="*/ 1909083 w 2093614"/>
                <a:gd name="connsiteY8" fmla="*/ 66279 h 1594464"/>
                <a:gd name="connsiteX9" fmla="*/ 1918720 w 2093614"/>
                <a:gd name="connsiteY9" fmla="*/ 66189 h 1594464"/>
                <a:gd name="connsiteX10" fmla="*/ 1910018 w 2093614"/>
                <a:gd name="connsiteY10" fmla="*/ 80365 h 1594464"/>
                <a:gd name="connsiteX11" fmla="*/ 1910405 w 2093614"/>
                <a:gd name="connsiteY11" fmla="*/ 81309 h 1594464"/>
                <a:gd name="connsiteX12" fmla="*/ 1907553 w 2093614"/>
                <a:gd name="connsiteY12" fmla="*/ 84380 h 1594464"/>
                <a:gd name="connsiteX13" fmla="*/ 1900431 w 2093614"/>
                <a:gd name="connsiteY13" fmla="*/ 95981 h 1594464"/>
                <a:gd name="connsiteX14" fmla="*/ 1920866 w 2093614"/>
                <a:gd name="connsiteY14" fmla="*/ 92602 h 1594464"/>
                <a:gd name="connsiteX15" fmla="*/ 1923299 w 2093614"/>
                <a:gd name="connsiteY15" fmla="*/ 96184 h 1594464"/>
                <a:gd name="connsiteX16" fmla="*/ 1945143 w 2093614"/>
                <a:gd name="connsiteY16" fmla="*/ 92209 h 1594464"/>
                <a:gd name="connsiteX17" fmla="*/ 1968136 w 2093614"/>
                <a:gd name="connsiteY17" fmla="*/ 124900 h 1594464"/>
                <a:gd name="connsiteX18" fmla="*/ 1974435 w 2093614"/>
                <a:gd name="connsiteY18" fmla="*/ 139319 h 1594464"/>
                <a:gd name="connsiteX19" fmla="*/ 1970792 w 2093614"/>
                <a:gd name="connsiteY19" fmla="*/ 143423 h 1594464"/>
                <a:gd name="connsiteX20" fmla="*/ 1973643 w 2093614"/>
                <a:gd name="connsiteY20" fmla="*/ 153215 h 1594464"/>
                <a:gd name="connsiteX21" fmla="*/ 1953518 w 2093614"/>
                <a:gd name="connsiteY21" fmla="*/ 170736 h 1594464"/>
                <a:gd name="connsiteX22" fmla="*/ 1981526 w 2093614"/>
                <a:gd name="connsiteY22" fmla="*/ 169112 h 1594464"/>
                <a:gd name="connsiteX23" fmla="*/ 2000365 w 2093614"/>
                <a:gd name="connsiteY23" fmla="*/ 204360 h 1594464"/>
                <a:gd name="connsiteX24" fmla="*/ 2004863 w 2093614"/>
                <a:gd name="connsiteY24" fmla="*/ 219438 h 1594464"/>
                <a:gd name="connsiteX25" fmla="*/ 2000748 w 2093614"/>
                <a:gd name="connsiteY25" fmla="*/ 223068 h 1594464"/>
                <a:gd name="connsiteX26" fmla="*/ 2002385 w 2093614"/>
                <a:gd name="connsiteY26" fmla="*/ 233136 h 1594464"/>
                <a:gd name="connsiteX27" fmla="*/ 1975300 w 2093614"/>
                <a:gd name="connsiteY27" fmla="*/ 251437 h 1594464"/>
                <a:gd name="connsiteX28" fmla="*/ 1996062 w 2093614"/>
                <a:gd name="connsiteY28" fmla="*/ 253662 h 1594464"/>
                <a:gd name="connsiteX29" fmla="*/ 2007224 w 2093614"/>
                <a:gd name="connsiteY29" fmla="*/ 287639 h 1594464"/>
                <a:gd name="connsiteX30" fmla="*/ 2019428 w 2093614"/>
                <a:gd name="connsiteY30" fmla="*/ 290818 h 1594464"/>
                <a:gd name="connsiteX31" fmla="*/ 2010531 w 2093614"/>
                <a:gd name="connsiteY31" fmla="*/ 299209 h 1594464"/>
                <a:gd name="connsiteX32" fmla="*/ 2011001 w 2093614"/>
                <a:gd name="connsiteY32" fmla="*/ 303072 h 1594464"/>
                <a:gd name="connsiteX33" fmla="*/ 1997491 w 2093614"/>
                <a:gd name="connsiteY33" fmla="*/ 311505 h 1594464"/>
                <a:gd name="connsiteX34" fmla="*/ 1986411 w 2093614"/>
                <a:gd name="connsiteY34" fmla="*/ 321955 h 1594464"/>
                <a:gd name="connsiteX35" fmla="*/ 2040604 w 2093614"/>
                <a:gd name="connsiteY35" fmla="*/ 333658 h 1594464"/>
                <a:gd name="connsiteX36" fmla="*/ 2050140 w 2093614"/>
                <a:gd name="connsiteY36" fmla="*/ 378079 h 1594464"/>
                <a:gd name="connsiteX37" fmla="*/ 2050235 w 2093614"/>
                <a:gd name="connsiteY37" fmla="*/ 384370 h 1594464"/>
                <a:gd name="connsiteX38" fmla="*/ 2019960 w 2093614"/>
                <a:gd name="connsiteY38" fmla="*/ 399076 h 1594464"/>
                <a:gd name="connsiteX39" fmla="*/ 2021131 w 2093614"/>
                <a:gd name="connsiteY39" fmla="*/ 404806 h 1594464"/>
                <a:gd name="connsiteX40" fmla="*/ 2021168 w 2093614"/>
                <a:gd name="connsiteY40" fmla="*/ 411449 h 1594464"/>
                <a:gd name="connsiteX41" fmla="*/ 2046870 w 2093614"/>
                <a:gd name="connsiteY41" fmla="*/ 420389 h 1594464"/>
                <a:gd name="connsiteX42" fmla="*/ 2050926 w 2093614"/>
                <a:gd name="connsiteY42" fmla="*/ 465642 h 1594464"/>
                <a:gd name="connsiteX43" fmla="*/ 2050255 w 2093614"/>
                <a:gd name="connsiteY43" fmla="*/ 471896 h 1594464"/>
                <a:gd name="connsiteX44" fmla="*/ 2018413 w 2093614"/>
                <a:gd name="connsiteY44" fmla="*/ 482806 h 1594464"/>
                <a:gd name="connsiteX45" fmla="*/ 2018878 w 2093614"/>
                <a:gd name="connsiteY45" fmla="*/ 488637 h 1594464"/>
                <a:gd name="connsiteX46" fmla="*/ 2017309 w 2093614"/>
                <a:gd name="connsiteY46" fmla="*/ 502029 h 1594464"/>
                <a:gd name="connsiteX47" fmla="*/ 2013987 w 2093614"/>
                <a:gd name="connsiteY47" fmla="*/ 503083 h 1594464"/>
                <a:gd name="connsiteX48" fmla="*/ 2007890 w 2093614"/>
                <a:gd name="connsiteY48" fmla="*/ 508391 h 1594464"/>
                <a:gd name="connsiteX49" fmla="*/ 2019487 w 2093614"/>
                <a:gd name="connsiteY49" fmla="*/ 514718 h 1594464"/>
                <a:gd name="connsiteX50" fmla="*/ 2019308 w 2093614"/>
                <a:gd name="connsiteY50" fmla="*/ 517223 h 1594464"/>
                <a:gd name="connsiteX51" fmla="*/ 2024214 w 2093614"/>
                <a:gd name="connsiteY51" fmla="*/ 516939 h 1594464"/>
                <a:gd name="connsiteX52" fmla="*/ 2043053 w 2093614"/>
                <a:gd name="connsiteY52" fmla="*/ 552187 h 1594464"/>
                <a:gd name="connsiteX53" fmla="*/ 2047551 w 2093614"/>
                <a:gd name="connsiteY53" fmla="*/ 567265 h 1594464"/>
                <a:gd name="connsiteX54" fmla="*/ 2043435 w 2093614"/>
                <a:gd name="connsiteY54" fmla="*/ 570895 h 1594464"/>
                <a:gd name="connsiteX55" fmla="*/ 2045072 w 2093614"/>
                <a:gd name="connsiteY55" fmla="*/ 580963 h 1594464"/>
                <a:gd name="connsiteX56" fmla="*/ 2029841 w 2093614"/>
                <a:gd name="connsiteY56" fmla="*/ 591254 h 1594464"/>
                <a:gd name="connsiteX57" fmla="*/ 2036303 w 2093614"/>
                <a:gd name="connsiteY57" fmla="*/ 595727 h 1594464"/>
                <a:gd name="connsiteX58" fmla="*/ 2035336 w 2093614"/>
                <a:gd name="connsiteY58" fmla="*/ 601123 h 1594464"/>
                <a:gd name="connsiteX59" fmla="*/ 2038751 w 2093614"/>
                <a:gd name="connsiteY59" fmla="*/ 601489 h 1594464"/>
                <a:gd name="connsiteX60" fmla="*/ 2049912 w 2093614"/>
                <a:gd name="connsiteY60" fmla="*/ 635466 h 1594464"/>
                <a:gd name="connsiteX61" fmla="*/ 2062116 w 2093614"/>
                <a:gd name="connsiteY61" fmla="*/ 638645 h 1594464"/>
                <a:gd name="connsiteX62" fmla="*/ 2053219 w 2093614"/>
                <a:gd name="connsiteY62" fmla="*/ 647036 h 1594464"/>
                <a:gd name="connsiteX63" fmla="*/ 2053689 w 2093614"/>
                <a:gd name="connsiteY63" fmla="*/ 650899 h 1594464"/>
                <a:gd name="connsiteX64" fmla="*/ 2040178 w 2093614"/>
                <a:gd name="connsiteY64" fmla="*/ 659332 h 1594464"/>
                <a:gd name="connsiteX65" fmla="*/ 2029099 w 2093614"/>
                <a:gd name="connsiteY65" fmla="*/ 669782 h 1594464"/>
                <a:gd name="connsiteX66" fmla="*/ 2083292 w 2093614"/>
                <a:gd name="connsiteY66" fmla="*/ 681485 h 1594464"/>
                <a:gd name="connsiteX67" fmla="*/ 2092828 w 2093614"/>
                <a:gd name="connsiteY67" fmla="*/ 725906 h 1594464"/>
                <a:gd name="connsiteX68" fmla="*/ 2092923 w 2093614"/>
                <a:gd name="connsiteY68" fmla="*/ 732197 h 1594464"/>
                <a:gd name="connsiteX69" fmla="*/ 2062648 w 2093614"/>
                <a:gd name="connsiteY69" fmla="*/ 746902 h 1594464"/>
                <a:gd name="connsiteX70" fmla="*/ 2063819 w 2093614"/>
                <a:gd name="connsiteY70" fmla="*/ 752633 h 1594464"/>
                <a:gd name="connsiteX71" fmla="*/ 2063856 w 2093614"/>
                <a:gd name="connsiteY71" fmla="*/ 759276 h 1594464"/>
                <a:gd name="connsiteX72" fmla="*/ 2089558 w 2093614"/>
                <a:gd name="connsiteY72" fmla="*/ 768216 h 1594464"/>
                <a:gd name="connsiteX73" fmla="*/ 2093614 w 2093614"/>
                <a:gd name="connsiteY73" fmla="*/ 813469 h 1594464"/>
                <a:gd name="connsiteX74" fmla="*/ 2092943 w 2093614"/>
                <a:gd name="connsiteY74" fmla="*/ 819723 h 1594464"/>
                <a:gd name="connsiteX75" fmla="*/ 2061101 w 2093614"/>
                <a:gd name="connsiteY75" fmla="*/ 830633 h 1594464"/>
                <a:gd name="connsiteX76" fmla="*/ 2061567 w 2093614"/>
                <a:gd name="connsiteY76" fmla="*/ 836464 h 1594464"/>
                <a:gd name="connsiteX77" fmla="*/ 2059997 w 2093614"/>
                <a:gd name="connsiteY77" fmla="*/ 849855 h 1594464"/>
                <a:gd name="connsiteX78" fmla="*/ 2046671 w 2093614"/>
                <a:gd name="connsiteY78" fmla="*/ 854086 h 1594464"/>
                <a:gd name="connsiteX79" fmla="*/ 2062175 w 2093614"/>
                <a:gd name="connsiteY79" fmla="*/ 862545 h 1594464"/>
                <a:gd name="connsiteX80" fmla="*/ 2060737 w 2093614"/>
                <a:gd name="connsiteY80" fmla="*/ 882631 h 1594464"/>
                <a:gd name="connsiteX81" fmla="*/ 2076005 w 2093614"/>
                <a:gd name="connsiteY81" fmla="*/ 894179 h 1594464"/>
                <a:gd name="connsiteX82" fmla="*/ 2059459 w 2093614"/>
                <a:gd name="connsiteY82" fmla="*/ 900471 h 1594464"/>
                <a:gd name="connsiteX83" fmla="*/ 2059385 w 2093614"/>
                <a:gd name="connsiteY83" fmla="*/ 901493 h 1594464"/>
                <a:gd name="connsiteX84" fmla="*/ 2057116 w 2093614"/>
                <a:gd name="connsiteY84" fmla="*/ 909932 h 1594464"/>
                <a:gd name="connsiteX85" fmla="*/ 2035598 w 2093614"/>
                <a:gd name="connsiteY85" fmla="*/ 913524 h 1594464"/>
                <a:gd name="connsiteX86" fmla="*/ 2078991 w 2093614"/>
                <a:gd name="connsiteY86" fmla="*/ 943554 h 1594464"/>
                <a:gd name="connsiteX87" fmla="*/ 2072100 w 2093614"/>
                <a:gd name="connsiteY87" fmla="*/ 981989 h 1594464"/>
                <a:gd name="connsiteX88" fmla="*/ 2068953 w 2093614"/>
                <a:gd name="connsiteY88" fmla="*/ 990140 h 1594464"/>
                <a:gd name="connsiteX89" fmla="*/ 2043318 w 2093614"/>
                <a:gd name="connsiteY89" fmla="*/ 991668 h 1594464"/>
                <a:gd name="connsiteX90" fmla="*/ 2038747 w 2093614"/>
                <a:gd name="connsiteY90" fmla="*/ 1014788 h 1594464"/>
                <a:gd name="connsiteX91" fmla="*/ 2053373 w 2093614"/>
                <a:gd name="connsiteY91" fmla="*/ 1027811 h 1594464"/>
                <a:gd name="connsiteX92" fmla="*/ 2041854 w 2093614"/>
                <a:gd name="connsiteY92" fmla="*/ 1065121 h 1594464"/>
                <a:gd name="connsiteX93" fmla="*/ 2037737 w 2093614"/>
                <a:gd name="connsiteY93" fmla="*/ 1072828 h 1594464"/>
                <a:gd name="connsiteX94" fmla="*/ 2012106 w 2093614"/>
                <a:gd name="connsiteY94" fmla="*/ 1071221 h 1594464"/>
                <a:gd name="connsiteX95" fmla="*/ 2003883 w 2093614"/>
                <a:gd name="connsiteY95" fmla="*/ 1096265 h 1594464"/>
                <a:gd name="connsiteX96" fmla="*/ 1998399 w 2093614"/>
                <a:gd name="connsiteY96" fmla="*/ 1105883 h 1594464"/>
                <a:gd name="connsiteX97" fmla="*/ 1973588 w 2093614"/>
                <a:gd name="connsiteY97" fmla="*/ 1103761 h 1594464"/>
                <a:gd name="connsiteX98" fmla="*/ 1982421 w 2093614"/>
                <a:gd name="connsiteY98" fmla="*/ 1114717 h 1594464"/>
                <a:gd name="connsiteX99" fmla="*/ 1980777 w 2093614"/>
                <a:gd name="connsiteY99" fmla="*/ 1118074 h 1594464"/>
                <a:gd name="connsiteX100" fmla="*/ 1991050 w 2093614"/>
                <a:gd name="connsiteY100" fmla="*/ 1135580 h 1594464"/>
                <a:gd name="connsiteX101" fmla="*/ 1972476 w 2093614"/>
                <a:gd name="connsiteY101" fmla="*/ 1135037 h 1594464"/>
                <a:gd name="connsiteX102" fmla="*/ 1969062 w 2093614"/>
                <a:gd name="connsiteY102" fmla="*/ 1142012 h 1594464"/>
                <a:gd name="connsiteX103" fmla="*/ 1960887 w 2093614"/>
                <a:gd name="connsiteY103" fmla="*/ 1152734 h 1594464"/>
                <a:gd name="connsiteX104" fmla="*/ 1950038 w 2093614"/>
                <a:gd name="connsiteY104" fmla="*/ 1150226 h 1594464"/>
                <a:gd name="connsiteX105" fmla="*/ 1973030 w 2093614"/>
                <a:gd name="connsiteY105" fmla="*/ 1185883 h 1594464"/>
                <a:gd name="connsiteX106" fmla="*/ 1956860 w 2093614"/>
                <a:gd name="connsiteY106" fmla="*/ 1211613 h 1594464"/>
                <a:gd name="connsiteX107" fmla="*/ 1947597 w 2093614"/>
                <a:gd name="connsiteY107" fmla="*/ 1221412 h 1594464"/>
                <a:gd name="connsiteX108" fmla="*/ 1919738 w 2093614"/>
                <a:gd name="connsiteY108" fmla="*/ 1211769 h 1594464"/>
                <a:gd name="connsiteX109" fmla="*/ 1918378 w 2093614"/>
                <a:gd name="connsiteY109" fmla="*/ 1213161 h 1594464"/>
                <a:gd name="connsiteX110" fmla="*/ 1927698 w 2093614"/>
                <a:gd name="connsiteY110" fmla="*/ 1228360 h 1594464"/>
                <a:gd name="connsiteX111" fmla="*/ 1914788 w 2093614"/>
                <a:gd name="connsiteY111" fmla="*/ 1247368 h 1594464"/>
                <a:gd name="connsiteX112" fmla="*/ 1918690 w 2093614"/>
                <a:gd name="connsiteY112" fmla="*/ 1255431 h 1594464"/>
                <a:gd name="connsiteX113" fmla="*/ 1899506 w 2093614"/>
                <a:gd name="connsiteY113" fmla="*/ 1279002 h 1594464"/>
                <a:gd name="connsiteX114" fmla="*/ 1889119 w 2093614"/>
                <a:gd name="connsiteY114" fmla="*/ 1287598 h 1594464"/>
                <a:gd name="connsiteX115" fmla="*/ 1859971 w 2093614"/>
                <a:gd name="connsiteY115" fmla="*/ 1273327 h 1594464"/>
                <a:gd name="connsiteX116" fmla="*/ 1868521 w 2093614"/>
                <a:gd name="connsiteY116" fmla="*/ 1292072 h 1594464"/>
                <a:gd name="connsiteX117" fmla="*/ 1849921 w 2093614"/>
                <a:gd name="connsiteY117" fmla="*/ 1313336 h 1594464"/>
                <a:gd name="connsiteX118" fmla="*/ 1841539 w 2093614"/>
                <a:gd name="connsiteY118" fmla="*/ 1319785 h 1594464"/>
                <a:gd name="connsiteX119" fmla="*/ 1817579 w 2093614"/>
                <a:gd name="connsiteY119" fmla="*/ 1307372 h 1594464"/>
                <a:gd name="connsiteX120" fmla="*/ 1820177 w 2093614"/>
                <a:gd name="connsiteY120" fmla="*/ 1326091 h 1594464"/>
                <a:gd name="connsiteX121" fmla="*/ 1805865 w 2093614"/>
                <a:gd name="connsiteY121" fmla="*/ 1319666 h 1594464"/>
                <a:gd name="connsiteX122" fmla="*/ 1787029 w 2093614"/>
                <a:gd name="connsiteY122" fmla="*/ 1336147 h 1594464"/>
                <a:gd name="connsiteX123" fmla="*/ 1777410 w 2093614"/>
                <a:gd name="connsiteY123" fmla="*/ 1341628 h 1594464"/>
                <a:gd name="connsiteX124" fmla="*/ 1776861 w 2093614"/>
                <a:gd name="connsiteY124" fmla="*/ 1341237 h 1594464"/>
                <a:gd name="connsiteX125" fmla="*/ 1778551 w 2093614"/>
                <a:gd name="connsiteY125" fmla="*/ 1355828 h 1594464"/>
                <a:gd name="connsiteX126" fmla="*/ 1777333 w 2093614"/>
                <a:gd name="connsiteY126" fmla="*/ 1355248 h 1594464"/>
                <a:gd name="connsiteX127" fmla="*/ 1779704 w 2093614"/>
                <a:gd name="connsiteY127" fmla="*/ 1368278 h 1594464"/>
                <a:gd name="connsiteX128" fmla="*/ 1755328 w 2093614"/>
                <a:gd name="connsiteY128" fmla="*/ 1385420 h 1594464"/>
                <a:gd name="connsiteX129" fmla="*/ 1745182 w 2093614"/>
                <a:gd name="connsiteY129" fmla="*/ 1389853 h 1594464"/>
                <a:gd name="connsiteX130" fmla="*/ 1727373 w 2093614"/>
                <a:gd name="connsiteY130" fmla="*/ 1374045 h 1594464"/>
                <a:gd name="connsiteX131" fmla="*/ 1722614 w 2093614"/>
                <a:gd name="connsiteY131" fmla="*/ 1377278 h 1594464"/>
                <a:gd name="connsiteX132" fmla="*/ 1726864 w 2093614"/>
                <a:gd name="connsiteY132" fmla="*/ 1404066 h 1594464"/>
                <a:gd name="connsiteX133" fmla="*/ 1712370 w 2093614"/>
                <a:gd name="connsiteY133" fmla="*/ 1413674 h 1594464"/>
                <a:gd name="connsiteX134" fmla="*/ 1692728 w 2093614"/>
                <a:gd name="connsiteY134" fmla="*/ 1421846 h 1594464"/>
                <a:gd name="connsiteX135" fmla="*/ 1690964 w 2093614"/>
                <a:gd name="connsiteY135" fmla="*/ 1420206 h 1594464"/>
                <a:gd name="connsiteX136" fmla="*/ 1678307 w 2093614"/>
                <a:gd name="connsiteY136" fmla="*/ 1426970 h 1594464"/>
                <a:gd name="connsiteX137" fmla="*/ 1667697 w 2093614"/>
                <a:gd name="connsiteY137" fmla="*/ 1430135 h 1594464"/>
                <a:gd name="connsiteX138" fmla="*/ 1646518 w 2093614"/>
                <a:gd name="connsiteY138" fmla="*/ 1406123 h 1594464"/>
                <a:gd name="connsiteX139" fmla="*/ 1647784 w 2093614"/>
                <a:gd name="connsiteY139" fmla="*/ 1442012 h 1594464"/>
                <a:gd name="connsiteX140" fmla="*/ 1632228 w 2093614"/>
                <a:gd name="connsiteY140" fmla="*/ 1449783 h 1594464"/>
                <a:gd name="connsiteX141" fmla="*/ 1611737 w 2093614"/>
                <a:gd name="connsiteY141" fmla="*/ 1455501 h 1594464"/>
                <a:gd name="connsiteX142" fmla="*/ 1590944 w 2093614"/>
                <a:gd name="connsiteY142" fmla="*/ 1430822 h 1594464"/>
                <a:gd name="connsiteX143" fmla="*/ 1589410 w 2093614"/>
                <a:gd name="connsiteY143" fmla="*/ 1436712 h 1594464"/>
                <a:gd name="connsiteX144" fmla="*/ 1575315 w 2093614"/>
                <a:gd name="connsiteY144" fmla="*/ 1421767 h 1594464"/>
                <a:gd name="connsiteX145" fmla="*/ 1572094 w 2093614"/>
                <a:gd name="connsiteY145" fmla="*/ 1423349 h 1594464"/>
                <a:gd name="connsiteX146" fmla="*/ 1570777 w 2093614"/>
                <a:gd name="connsiteY146" fmla="*/ 1435636 h 1594464"/>
                <a:gd name="connsiteX147" fmla="*/ 1550738 w 2093614"/>
                <a:gd name="connsiteY147" fmla="*/ 1442217 h 1594464"/>
                <a:gd name="connsiteX148" fmla="*/ 1545333 w 2093614"/>
                <a:gd name="connsiteY148" fmla="*/ 1461197 h 1594464"/>
                <a:gd name="connsiteX149" fmla="*/ 1532831 w 2093614"/>
                <a:gd name="connsiteY149" fmla="*/ 1447322 h 1594464"/>
                <a:gd name="connsiteX150" fmla="*/ 1529770 w 2093614"/>
                <a:gd name="connsiteY150" fmla="*/ 1461494 h 1594464"/>
                <a:gd name="connsiteX151" fmla="*/ 1502148 w 2093614"/>
                <a:gd name="connsiteY151" fmla="*/ 1467423 h 1594464"/>
                <a:gd name="connsiteX152" fmla="*/ 1491574 w 2093614"/>
                <a:gd name="connsiteY152" fmla="*/ 1467584 h 1594464"/>
                <a:gd name="connsiteX153" fmla="*/ 1485478 w 2093614"/>
                <a:gd name="connsiteY153" fmla="*/ 1455036 h 1594464"/>
                <a:gd name="connsiteX154" fmla="*/ 1481687 w 2093614"/>
                <a:gd name="connsiteY154" fmla="*/ 1455786 h 1594464"/>
                <a:gd name="connsiteX155" fmla="*/ 1474081 w 2093614"/>
                <a:gd name="connsiteY155" fmla="*/ 1487510 h 1594464"/>
                <a:gd name="connsiteX156" fmla="*/ 1466745 w 2093614"/>
                <a:gd name="connsiteY156" fmla="*/ 1489009 h 1594464"/>
                <a:gd name="connsiteX157" fmla="*/ 1434399 w 2093614"/>
                <a:gd name="connsiteY157" fmla="*/ 1489183 h 1594464"/>
                <a:gd name="connsiteX158" fmla="*/ 1428587 w 2093614"/>
                <a:gd name="connsiteY158" fmla="*/ 1476494 h 1594464"/>
                <a:gd name="connsiteX159" fmla="*/ 1417026 w 2093614"/>
                <a:gd name="connsiteY159" fmla="*/ 1477530 h 1594464"/>
                <a:gd name="connsiteX160" fmla="*/ 1406510 w 2093614"/>
                <a:gd name="connsiteY160" fmla="*/ 1476402 h 1594464"/>
                <a:gd name="connsiteX161" fmla="*/ 1400194 w 2093614"/>
                <a:gd name="connsiteY161" fmla="*/ 1457969 h 1594464"/>
                <a:gd name="connsiteX162" fmla="*/ 1386720 w 2093614"/>
                <a:gd name="connsiteY162" fmla="*/ 1494048 h 1594464"/>
                <a:gd name="connsiteX163" fmla="*/ 1379256 w 2093614"/>
                <a:gd name="connsiteY163" fmla="*/ 1494643 h 1594464"/>
                <a:gd name="connsiteX164" fmla="*/ 1347129 w 2093614"/>
                <a:gd name="connsiteY164" fmla="*/ 1490877 h 1594464"/>
                <a:gd name="connsiteX165" fmla="*/ 1334205 w 2093614"/>
                <a:gd name="connsiteY165" fmla="*/ 1450167 h 1594464"/>
                <a:gd name="connsiteX166" fmla="*/ 1333877 w 2093614"/>
                <a:gd name="connsiteY166" fmla="*/ 1450601 h 1594464"/>
                <a:gd name="connsiteX167" fmla="*/ 1329871 w 2093614"/>
                <a:gd name="connsiteY167" fmla="*/ 1440069 h 1594464"/>
                <a:gd name="connsiteX168" fmla="*/ 1328804 w 2093614"/>
                <a:gd name="connsiteY168" fmla="*/ 1440677 h 1594464"/>
                <a:gd name="connsiteX169" fmla="*/ 1327311 w 2093614"/>
                <a:gd name="connsiteY169" fmla="*/ 1444599 h 1594464"/>
                <a:gd name="connsiteX170" fmla="*/ 1328590 w 2093614"/>
                <a:gd name="connsiteY170" fmla="*/ 1455648 h 1594464"/>
                <a:gd name="connsiteX171" fmla="*/ 1327372 w 2093614"/>
                <a:gd name="connsiteY171" fmla="*/ 1455068 h 1594464"/>
                <a:gd name="connsiteX172" fmla="*/ 1329743 w 2093614"/>
                <a:gd name="connsiteY172" fmla="*/ 1468098 h 1594464"/>
                <a:gd name="connsiteX173" fmla="*/ 1305368 w 2093614"/>
                <a:gd name="connsiteY173" fmla="*/ 1485240 h 1594464"/>
                <a:gd name="connsiteX174" fmla="*/ 1295222 w 2093614"/>
                <a:gd name="connsiteY174" fmla="*/ 1489674 h 1594464"/>
                <a:gd name="connsiteX175" fmla="*/ 1277413 w 2093614"/>
                <a:gd name="connsiteY175" fmla="*/ 1473865 h 1594464"/>
                <a:gd name="connsiteX176" fmla="*/ 1272653 w 2093614"/>
                <a:gd name="connsiteY176" fmla="*/ 1477098 h 1594464"/>
                <a:gd name="connsiteX177" fmla="*/ 1276903 w 2093614"/>
                <a:gd name="connsiteY177" fmla="*/ 1503887 h 1594464"/>
                <a:gd name="connsiteX178" fmla="*/ 1262410 w 2093614"/>
                <a:gd name="connsiteY178" fmla="*/ 1513495 h 1594464"/>
                <a:gd name="connsiteX179" fmla="*/ 1242768 w 2093614"/>
                <a:gd name="connsiteY179" fmla="*/ 1521666 h 1594464"/>
                <a:gd name="connsiteX180" fmla="*/ 1241003 w 2093614"/>
                <a:gd name="connsiteY180" fmla="*/ 1520026 h 1594464"/>
                <a:gd name="connsiteX181" fmla="*/ 1228346 w 2093614"/>
                <a:gd name="connsiteY181" fmla="*/ 1526791 h 1594464"/>
                <a:gd name="connsiteX182" fmla="*/ 1217737 w 2093614"/>
                <a:gd name="connsiteY182" fmla="*/ 1529956 h 1594464"/>
                <a:gd name="connsiteX183" fmla="*/ 1196558 w 2093614"/>
                <a:gd name="connsiteY183" fmla="*/ 1505943 h 1594464"/>
                <a:gd name="connsiteX184" fmla="*/ 1197823 w 2093614"/>
                <a:gd name="connsiteY184" fmla="*/ 1541833 h 1594464"/>
                <a:gd name="connsiteX185" fmla="*/ 1182267 w 2093614"/>
                <a:gd name="connsiteY185" fmla="*/ 1549604 h 1594464"/>
                <a:gd name="connsiteX186" fmla="*/ 1161776 w 2093614"/>
                <a:gd name="connsiteY186" fmla="*/ 1555321 h 1594464"/>
                <a:gd name="connsiteX187" fmla="*/ 1140984 w 2093614"/>
                <a:gd name="connsiteY187" fmla="*/ 1530642 h 1594464"/>
                <a:gd name="connsiteX188" fmla="*/ 1139450 w 2093614"/>
                <a:gd name="connsiteY188" fmla="*/ 1536533 h 1594464"/>
                <a:gd name="connsiteX189" fmla="*/ 1125354 w 2093614"/>
                <a:gd name="connsiteY189" fmla="*/ 1521587 h 1594464"/>
                <a:gd name="connsiteX190" fmla="*/ 1122133 w 2093614"/>
                <a:gd name="connsiteY190" fmla="*/ 1523169 h 1594464"/>
                <a:gd name="connsiteX191" fmla="*/ 1120817 w 2093614"/>
                <a:gd name="connsiteY191" fmla="*/ 1535457 h 1594464"/>
                <a:gd name="connsiteX192" fmla="*/ 1100777 w 2093614"/>
                <a:gd name="connsiteY192" fmla="*/ 1542038 h 1594464"/>
                <a:gd name="connsiteX193" fmla="*/ 1095373 w 2093614"/>
                <a:gd name="connsiteY193" fmla="*/ 1561018 h 1594464"/>
                <a:gd name="connsiteX194" fmla="*/ 1082870 w 2093614"/>
                <a:gd name="connsiteY194" fmla="*/ 1547143 h 1594464"/>
                <a:gd name="connsiteX195" fmla="*/ 1079810 w 2093614"/>
                <a:gd name="connsiteY195" fmla="*/ 1561315 h 1594464"/>
                <a:gd name="connsiteX196" fmla="*/ 1052188 w 2093614"/>
                <a:gd name="connsiteY196" fmla="*/ 1567243 h 1594464"/>
                <a:gd name="connsiteX197" fmla="*/ 1041614 w 2093614"/>
                <a:gd name="connsiteY197" fmla="*/ 1567404 h 1594464"/>
                <a:gd name="connsiteX198" fmla="*/ 1035518 w 2093614"/>
                <a:gd name="connsiteY198" fmla="*/ 1554857 h 1594464"/>
                <a:gd name="connsiteX199" fmla="*/ 1031727 w 2093614"/>
                <a:gd name="connsiteY199" fmla="*/ 1555606 h 1594464"/>
                <a:gd name="connsiteX200" fmla="*/ 1024120 w 2093614"/>
                <a:gd name="connsiteY200" fmla="*/ 1587330 h 1594464"/>
                <a:gd name="connsiteX201" fmla="*/ 1016784 w 2093614"/>
                <a:gd name="connsiteY201" fmla="*/ 1588830 h 1594464"/>
                <a:gd name="connsiteX202" fmla="*/ 984438 w 2093614"/>
                <a:gd name="connsiteY202" fmla="*/ 1589004 h 1594464"/>
                <a:gd name="connsiteX203" fmla="*/ 978626 w 2093614"/>
                <a:gd name="connsiteY203" fmla="*/ 1576314 h 1594464"/>
                <a:gd name="connsiteX204" fmla="*/ 967065 w 2093614"/>
                <a:gd name="connsiteY204" fmla="*/ 1577350 h 1594464"/>
                <a:gd name="connsiteX205" fmla="*/ 956549 w 2093614"/>
                <a:gd name="connsiteY205" fmla="*/ 1576222 h 1594464"/>
                <a:gd name="connsiteX206" fmla="*/ 950234 w 2093614"/>
                <a:gd name="connsiteY206" fmla="*/ 1557790 h 1594464"/>
                <a:gd name="connsiteX207" fmla="*/ 936760 w 2093614"/>
                <a:gd name="connsiteY207" fmla="*/ 1593869 h 1594464"/>
                <a:gd name="connsiteX208" fmla="*/ 929296 w 2093614"/>
                <a:gd name="connsiteY208" fmla="*/ 1594464 h 1594464"/>
                <a:gd name="connsiteX209" fmla="*/ 897169 w 2093614"/>
                <a:gd name="connsiteY209" fmla="*/ 1590697 h 1594464"/>
                <a:gd name="connsiteX210" fmla="*/ 884244 w 2093614"/>
                <a:gd name="connsiteY210" fmla="*/ 1549987 h 1594464"/>
                <a:gd name="connsiteX211" fmla="*/ 883916 w 2093614"/>
                <a:gd name="connsiteY211" fmla="*/ 1550422 h 1594464"/>
                <a:gd name="connsiteX212" fmla="*/ 879493 w 2093614"/>
                <a:gd name="connsiteY212" fmla="*/ 1538793 h 1594464"/>
                <a:gd name="connsiteX213" fmla="*/ 867543 w 2093614"/>
                <a:gd name="connsiteY213" fmla="*/ 1570172 h 1594464"/>
                <a:gd name="connsiteX214" fmla="*/ 860074 w 2093614"/>
                <a:gd name="connsiteY214" fmla="*/ 1570719 h 1594464"/>
                <a:gd name="connsiteX215" fmla="*/ 840255 w 2093614"/>
                <a:gd name="connsiteY215" fmla="*/ 1568265 h 1594464"/>
                <a:gd name="connsiteX216" fmla="*/ 839585 w 2093614"/>
                <a:gd name="connsiteY216" fmla="*/ 1569108 h 1594464"/>
                <a:gd name="connsiteX217" fmla="*/ 839242 w 2093614"/>
                <a:gd name="connsiteY217" fmla="*/ 1568139 h 1594464"/>
                <a:gd name="connsiteX218" fmla="*/ 827973 w 2093614"/>
                <a:gd name="connsiteY218" fmla="*/ 1566745 h 1594464"/>
                <a:gd name="connsiteX219" fmla="*/ 821715 w 2093614"/>
                <a:gd name="connsiteY219" fmla="*/ 1546582 h 1594464"/>
                <a:gd name="connsiteX220" fmla="*/ 816592 w 2093614"/>
                <a:gd name="connsiteY220" fmla="*/ 1545205 h 1594464"/>
                <a:gd name="connsiteX221" fmla="*/ 816526 w 2093614"/>
                <a:gd name="connsiteY221" fmla="*/ 1544810 h 1594464"/>
                <a:gd name="connsiteX222" fmla="*/ 813222 w 2093614"/>
                <a:gd name="connsiteY222" fmla="*/ 1549584 h 1594464"/>
                <a:gd name="connsiteX223" fmla="*/ 796105 w 2093614"/>
                <a:gd name="connsiteY223" fmla="*/ 1546517 h 1594464"/>
                <a:gd name="connsiteX224" fmla="*/ 790520 w 2093614"/>
                <a:gd name="connsiteY224" fmla="*/ 1544360 h 1594464"/>
                <a:gd name="connsiteX225" fmla="*/ 783437 w 2093614"/>
                <a:gd name="connsiteY225" fmla="*/ 1557770 h 1594464"/>
                <a:gd name="connsiteX226" fmla="*/ 775958 w 2093614"/>
                <a:gd name="connsiteY226" fmla="*/ 1557402 h 1594464"/>
                <a:gd name="connsiteX227" fmla="*/ 767963 w 2093614"/>
                <a:gd name="connsiteY227" fmla="*/ 1555401 h 1594464"/>
                <a:gd name="connsiteX228" fmla="*/ 760985 w 2093614"/>
                <a:gd name="connsiteY228" fmla="*/ 1565012 h 1594464"/>
                <a:gd name="connsiteX229" fmla="*/ 751891 w 2093614"/>
                <a:gd name="connsiteY229" fmla="*/ 1563214 h 1594464"/>
                <a:gd name="connsiteX230" fmla="*/ 720982 w 2093614"/>
                <a:gd name="connsiteY230" fmla="*/ 1550289 h 1594464"/>
                <a:gd name="connsiteX231" fmla="*/ 720126 w 2093614"/>
                <a:gd name="connsiteY231" fmla="*/ 1527047 h 1594464"/>
                <a:gd name="connsiteX232" fmla="*/ 715412 w 2093614"/>
                <a:gd name="connsiteY232" fmla="*/ 1525591 h 1594464"/>
                <a:gd name="connsiteX233" fmla="*/ 699394 w 2093614"/>
                <a:gd name="connsiteY233" fmla="*/ 1517034 h 1594464"/>
                <a:gd name="connsiteX234" fmla="*/ 678301 w 2093614"/>
                <a:gd name="connsiteY234" fmla="*/ 1539670 h 1594464"/>
                <a:gd name="connsiteX235" fmla="*/ 669494 w 2093614"/>
                <a:gd name="connsiteY235" fmla="*/ 1536779 h 1594464"/>
                <a:gd name="connsiteX236" fmla="*/ 640389 w 2093614"/>
                <a:gd name="connsiteY236" fmla="*/ 1520186 h 1594464"/>
                <a:gd name="connsiteX237" fmla="*/ 644024 w 2093614"/>
                <a:gd name="connsiteY237" fmla="*/ 1477665 h 1594464"/>
                <a:gd name="connsiteX238" fmla="*/ 609440 w 2093614"/>
                <a:gd name="connsiteY238" fmla="*/ 1514301 h 1594464"/>
                <a:gd name="connsiteX239" fmla="*/ 600652 w 2093614"/>
                <a:gd name="connsiteY239" fmla="*/ 1511353 h 1594464"/>
                <a:gd name="connsiteX240" fmla="*/ 571655 w 2093614"/>
                <a:gd name="connsiteY240" fmla="*/ 1494572 h 1594464"/>
                <a:gd name="connsiteX241" fmla="*/ 576229 w 2093614"/>
                <a:gd name="connsiteY241" fmla="*/ 1444859 h 1594464"/>
                <a:gd name="connsiteX242" fmla="*/ 570896 w 2093614"/>
                <a:gd name="connsiteY242" fmla="*/ 1440793 h 1594464"/>
                <a:gd name="connsiteX243" fmla="*/ 571025 w 2093614"/>
                <a:gd name="connsiteY243" fmla="*/ 1440242 h 1594464"/>
                <a:gd name="connsiteX244" fmla="*/ 534060 w 2093614"/>
                <a:gd name="connsiteY244" fmla="*/ 1470882 h 1594464"/>
                <a:gd name="connsiteX245" fmla="*/ 525696 w 2093614"/>
                <a:gd name="connsiteY245" fmla="*/ 1466885 h 1594464"/>
                <a:gd name="connsiteX246" fmla="*/ 498959 w 2093614"/>
                <a:gd name="connsiteY246" fmla="*/ 1446697 h 1594464"/>
                <a:gd name="connsiteX247" fmla="*/ 504097 w 2093614"/>
                <a:gd name="connsiteY247" fmla="*/ 1423042 h 1594464"/>
                <a:gd name="connsiteX248" fmla="*/ 494439 w 2093614"/>
                <a:gd name="connsiteY248" fmla="*/ 1413237 h 1594464"/>
                <a:gd name="connsiteX249" fmla="*/ 502498 w 2093614"/>
                <a:gd name="connsiteY249" fmla="*/ 1391552 h 1594464"/>
                <a:gd name="connsiteX250" fmla="*/ 461023 w 2093614"/>
                <a:gd name="connsiteY250" fmla="*/ 1408088 h 1594464"/>
                <a:gd name="connsiteX251" fmla="*/ 464196 w 2093614"/>
                <a:gd name="connsiteY251" fmla="*/ 1390707 h 1594464"/>
                <a:gd name="connsiteX252" fmla="*/ 462385 w 2093614"/>
                <a:gd name="connsiteY252" fmla="*/ 1391533 h 1594464"/>
                <a:gd name="connsiteX253" fmla="*/ 452422 w 2093614"/>
                <a:gd name="connsiteY253" fmla="*/ 1382818 h 1594464"/>
                <a:gd name="connsiteX254" fmla="*/ 432223 w 2093614"/>
                <a:gd name="connsiteY254" fmla="*/ 1356564 h 1594464"/>
                <a:gd name="connsiteX255" fmla="*/ 438102 w 2093614"/>
                <a:gd name="connsiteY255" fmla="*/ 1345214 h 1594464"/>
                <a:gd name="connsiteX256" fmla="*/ 394486 w 2093614"/>
                <a:gd name="connsiteY256" fmla="*/ 1364770 h 1594464"/>
                <a:gd name="connsiteX257" fmla="*/ 384581 w 2093614"/>
                <a:gd name="connsiteY257" fmla="*/ 1355991 h 1594464"/>
                <a:gd name="connsiteX258" fmla="*/ 364550 w 2093614"/>
                <a:gd name="connsiteY258" fmla="*/ 1329606 h 1594464"/>
                <a:gd name="connsiteX259" fmla="*/ 390461 w 2093614"/>
                <a:gd name="connsiteY259" fmla="*/ 1280373 h 1594464"/>
                <a:gd name="connsiteX260" fmla="*/ 338917 w 2093614"/>
                <a:gd name="connsiteY260" fmla="*/ 1296285 h 1594464"/>
                <a:gd name="connsiteX261" fmla="*/ 330155 w 2093614"/>
                <a:gd name="connsiteY261" fmla="*/ 1286365 h 1594464"/>
                <a:gd name="connsiteX262" fmla="*/ 313487 w 2093614"/>
                <a:gd name="connsiteY262" fmla="*/ 1257737 h 1594464"/>
                <a:gd name="connsiteX263" fmla="*/ 345197 w 2093614"/>
                <a:gd name="connsiteY263" fmla="*/ 1212032 h 1594464"/>
                <a:gd name="connsiteX264" fmla="*/ 344803 w 2093614"/>
                <a:gd name="connsiteY264" fmla="*/ 1211087 h 1594464"/>
                <a:gd name="connsiteX265" fmla="*/ 298428 w 2093614"/>
                <a:gd name="connsiteY265" fmla="*/ 1210470 h 1594464"/>
                <a:gd name="connsiteX266" fmla="*/ 321913 w 2093614"/>
                <a:gd name="connsiteY266" fmla="*/ 1174093 h 1594464"/>
                <a:gd name="connsiteX267" fmla="*/ 320481 w 2093614"/>
                <a:gd name="connsiteY267" fmla="*/ 1174143 h 1594464"/>
                <a:gd name="connsiteX268" fmla="*/ 315974 w 2093614"/>
                <a:gd name="connsiteY268" fmla="*/ 1165126 h 1594464"/>
                <a:gd name="connsiteX269" fmla="*/ 310316 w 2093614"/>
                <a:gd name="connsiteY269" fmla="*/ 1144843 h 1594464"/>
                <a:gd name="connsiteX270" fmla="*/ 253992 w 2093614"/>
                <a:gd name="connsiteY270" fmla="*/ 1146467 h 1594464"/>
                <a:gd name="connsiteX271" fmla="*/ 249545 w 2093614"/>
                <a:gd name="connsiteY271" fmla="*/ 1137419 h 1594464"/>
                <a:gd name="connsiteX272" fmla="*/ 238942 w 2093614"/>
                <a:gd name="connsiteY272" fmla="*/ 1098447 h 1594464"/>
                <a:gd name="connsiteX273" fmla="*/ 276503 w 2093614"/>
                <a:gd name="connsiteY273" fmla="*/ 1067216 h 1594464"/>
                <a:gd name="connsiteX274" fmla="*/ 226054 w 2093614"/>
                <a:gd name="connsiteY274" fmla="*/ 1062497 h 1594464"/>
                <a:gd name="connsiteX275" fmla="*/ 222743 w 2093614"/>
                <a:gd name="connsiteY275" fmla="*/ 1052975 h 1594464"/>
                <a:gd name="connsiteX276" fmla="*/ 216965 w 2093614"/>
                <a:gd name="connsiteY276" fmla="*/ 1013002 h 1594464"/>
                <a:gd name="connsiteX277" fmla="*/ 263827 w 2093614"/>
                <a:gd name="connsiteY277" fmla="*/ 982862 h 1594464"/>
                <a:gd name="connsiteX278" fmla="*/ 223831 w 2093614"/>
                <a:gd name="connsiteY278" fmla="*/ 965668 h 1594464"/>
                <a:gd name="connsiteX279" fmla="*/ 255794 w 2093614"/>
                <a:gd name="connsiteY279" fmla="*/ 943573 h 1594464"/>
                <a:gd name="connsiteX280" fmla="*/ 246099 w 2093614"/>
                <a:gd name="connsiteY280" fmla="*/ 935093 h 1594464"/>
                <a:gd name="connsiteX281" fmla="*/ 225899 w 2093614"/>
                <a:gd name="connsiteY281" fmla="*/ 908838 h 1594464"/>
                <a:gd name="connsiteX282" fmla="*/ 229563 w 2093614"/>
                <a:gd name="connsiteY282" fmla="*/ 901766 h 1594464"/>
                <a:gd name="connsiteX283" fmla="*/ 225602 w 2093614"/>
                <a:gd name="connsiteY283" fmla="*/ 900258 h 1594464"/>
                <a:gd name="connsiteX284" fmla="*/ 188162 w 2093614"/>
                <a:gd name="connsiteY284" fmla="*/ 917044 h 1594464"/>
                <a:gd name="connsiteX285" fmla="*/ 178258 w 2093614"/>
                <a:gd name="connsiteY285" fmla="*/ 908265 h 1594464"/>
                <a:gd name="connsiteX286" fmla="*/ 158227 w 2093614"/>
                <a:gd name="connsiteY286" fmla="*/ 881880 h 1594464"/>
                <a:gd name="connsiteX287" fmla="*/ 184138 w 2093614"/>
                <a:gd name="connsiteY287" fmla="*/ 832648 h 1594464"/>
                <a:gd name="connsiteX288" fmla="*/ 132593 w 2093614"/>
                <a:gd name="connsiteY288" fmla="*/ 848559 h 1594464"/>
                <a:gd name="connsiteX289" fmla="*/ 123832 w 2093614"/>
                <a:gd name="connsiteY289" fmla="*/ 838639 h 1594464"/>
                <a:gd name="connsiteX290" fmla="*/ 107164 w 2093614"/>
                <a:gd name="connsiteY290" fmla="*/ 810012 h 1594464"/>
                <a:gd name="connsiteX291" fmla="*/ 138873 w 2093614"/>
                <a:gd name="connsiteY291" fmla="*/ 764306 h 1594464"/>
                <a:gd name="connsiteX292" fmla="*/ 138480 w 2093614"/>
                <a:gd name="connsiteY292" fmla="*/ 763361 h 1594464"/>
                <a:gd name="connsiteX293" fmla="*/ 92105 w 2093614"/>
                <a:gd name="connsiteY293" fmla="*/ 762745 h 1594464"/>
                <a:gd name="connsiteX294" fmla="*/ 115589 w 2093614"/>
                <a:gd name="connsiteY294" fmla="*/ 726367 h 1594464"/>
                <a:gd name="connsiteX295" fmla="*/ 114157 w 2093614"/>
                <a:gd name="connsiteY295" fmla="*/ 726417 h 1594464"/>
                <a:gd name="connsiteX296" fmla="*/ 109651 w 2093614"/>
                <a:gd name="connsiteY296" fmla="*/ 717400 h 1594464"/>
                <a:gd name="connsiteX297" fmla="*/ 103992 w 2093614"/>
                <a:gd name="connsiteY297" fmla="*/ 697118 h 1594464"/>
                <a:gd name="connsiteX298" fmla="*/ 47668 w 2093614"/>
                <a:gd name="connsiteY298" fmla="*/ 698741 h 1594464"/>
                <a:gd name="connsiteX299" fmla="*/ 43222 w 2093614"/>
                <a:gd name="connsiteY299" fmla="*/ 689693 h 1594464"/>
                <a:gd name="connsiteX300" fmla="*/ 32618 w 2093614"/>
                <a:gd name="connsiteY300" fmla="*/ 650721 h 1594464"/>
                <a:gd name="connsiteX301" fmla="*/ 70180 w 2093614"/>
                <a:gd name="connsiteY301" fmla="*/ 619490 h 1594464"/>
                <a:gd name="connsiteX302" fmla="*/ 19731 w 2093614"/>
                <a:gd name="connsiteY302" fmla="*/ 614771 h 1594464"/>
                <a:gd name="connsiteX303" fmla="*/ 16419 w 2093614"/>
                <a:gd name="connsiteY303" fmla="*/ 605249 h 1594464"/>
                <a:gd name="connsiteX304" fmla="*/ 10641 w 2093614"/>
                <a:gd name="connsiteY304" fmla="*/ 565276 h 1594464"/>
                <a:gd name="connsiteX305" fmla="*/ 57504 w 2093614"/>
                <a:gd name="connsiteY305" fmla="*/ 535136 h 1594464"/>
                <a:gd name="connsiteX306" fmla="*/ 17507 w 2093614"/>
                <a:gd name="connsiteY306" fmla="*/ 517942 h 1594464"/>
                <a:gd name="connsiteX307" fmla="*/ 73190 w 2093614"/>
                <a:gd name="connsiteY307" fmla="*/ 479450 h 1594464"/>
                <a:gd name="connsiteX308" fmla="*/ 73193 w 2093614"/>
                <a:gd name="connsiteY308" fmla="*/ 476298 h 1594464"/>
                <a:gd name="connsiteX309" fmla="*/ 65509 w 2093614"/>
                <a:gd name="connsiteY309" fmla="*/ 473427 h 1594464"/>
                <a:gd name="connsiteX310" fmla="*/ 65238 w 2093614"/>
                <a:gd name="connsiteY310" fmla="*/ 470037 h 1594464"/>
                <a:gd name="connsiteX311" fmla="*/ 659 w 2093614"/>
                <a:gd name="connsiteY311" fmla="*/ 445441 h 1594464"/>
                <a:gd name="connsiteX312" fmla="*/ 0 w 2093614"/>
                <a:gd name="connsiteY312" fmla="*/ 436436 h 1594464"/>
                <a:gd name="connsiteX313" fmla="*/ 5552 w 2093614"/>
                <a:gd name="connsiteY313" fmla="*/ 391592 h 1594464"/>
                <a:gd name="connsiteX314" fmla="*/ 45020 w 2093614"/>
                <a:gd name="connsiteY314" fmla="*/ 379342 h 1594464"/>
                <a:gd name="connsiteX315" fmla="*/ 3921 w 2093614"/>
                <a:gd name="connsiteY315" fmla="*/ 357631 h 1594464"/>
                <a:gd name="connsiteX316" fmla="*/ 4362 w 2093614"/>
                <a:gd name="connsiteY316" fmla="*/ 348613 h 1594464"/>
                <a:gd name="connsiteX317" fmla="*/ 15335 w 2093614"/>
                <a:gd name="connsiteY317" fmla="*/ 304779 h 1594464"/>
                <a:gd name="connsiteX318" fmla="*/ 72645 w 2093614"/>
                <a:gd name="connsiteY318" fmla="*/ 294417 h 1594464"/>
                <a:gd name="connsiteX319" fmla="*/ 55590 w 2093614"/>
                <a:gd name="connsiteY319" fmla="*/ 276904 h 1594464"/>
                <a:gd name="connsiteX320" fmla="*/ 52441 w 2093614"/>
                <a:gd name="connsiteY320" fmla="*/ 274408 h 1594464"/>
                <a:gd name="connsiteX321" fmla="*/ 52976 w 2093614"/>
                <a:gd name="connsiteY321" fmla="*/ 274219 h 1594464"/>
                <a:gd name="connsiteX322" fmla="*/ 42276 w 2093614"/>
                <a:gd name="connsiteY322" fmla="*/ 263229 h 1594464"/>
                <a:gd name="connsiteX323" fmla="*/ 99081 w 2093614"/>
                <a:gd name="connsiteY323" fmla="*/ 250994 h 1594464"/>
                <a:gd name="connsiteX324" fmla="*/ 102662 w 2093614"/>
                <a:gd name="connsiteY324" fmla="*/ 242152 h 1594464"/>
                <a:gd name="connsiteX325" fmla="*/ 53182 w 2093614"/>
                <a:gd name="connsiteY325" fmla="*/ 195443 h 1594464"/>
                <a:gd name="connsiteX326" fmla="*/ 59364 w 2093614"/>
                <a:gd name="connsiteY326" fmla="*/ 177014 h 1594464"/>
                <a:gd name="connsiteX327" fmla="*/ 69699 w 2093614"/>
                <a:gd name="connsiteY327" fmla="*/ 159158 h 1594464"/>
                <a:gd name="connsiteX328" fmla="*/ 73735 w 2093614"/>
                <a:gd name="connsiteY328" fmla="*/ 149371 h 1594464"/>
                <a:gd name="connsiteX329" fmla="*/ 75398 w 2093614"/>
                <a:gd name="connsiteY329" fmla="*/ 149310 h 1594464"/>
                <a:gd name="connsiteX330" fmla="*/ 78482 w 2093614"/>
                <a:gd name="connsiteY330" fmla="*/ 143982 h 1594464"/>
                <a:gd name="connsiteX331" fmla="*/ 112367 w 2093614"/>
                <a:gd name="connsiteY331" fmla="*/ 147100 h 1594464"/>
                <a:gd name="connsiteX332" fmla="*/ 86498 w 2093614"/>
                <a:gd name="connsiteY332" fmla="*/ 115891 h 1594464"/>
                <a:gd name="connsiteX333" fmla="*/ 94879 w 2093614"/>
                <a:gd name="connsiteY333" fmla="*/ 98352 h 1594464"/>
                <a:gd name="connsiteX334" fmla="*/ 107311 w 2093614"/>
                <a:gd name="connsiteY334" fmla="*/ 81888 h 1594464"/>
                <a:gd name="connsiteX335" fmla="*/ 112510 w 2093614"/>
                <a:gd name="connsiteY335" fmla="*/ 72665 h 1594464"/>
                <a:gd name="connsiteX336" fmla="*/ 114168 w 2093614"/>
                <a:gd name="connsiteY336" fmla="*/ 72807 h 1594464"/>
                <a:gd name="connsiteX337" fmla="*/ 117877 w 2093614"/>
                <a:gd name="connsiteY337" fmla="*/ 67894 h 1594464"/>
                <a:gd name="connsiteX338" fmla="*/ 157595 w 2093614"/>
                <a:gd name="connsiteY338" fmla="*/ 76520 h 1594464"/>
                <a:gd name="connsiteX339" fmla="*/ 164816 w 2093614"/>
                <a:gd name="connsiteY339" fmla="*/ 77137 h 1594464"/>
                <a:gd name="connsiteX340" fmla="*/ 154338 w 2093614"/>
                <a:gd name="connsiteY340" fmla="*/ 65063 h 1594464"/>
                <a:gd name="connsiteX341" fmla="*/ 156701 w 2093614"/>
                <a:gd name="connsiteY341" fmla="*/ 59883 h 1594464"/>
                <a:gd name="connsiteX342" fmla="*/ 142845 w 2093614"/>
                <a:gd name="connsiteY342" fmla="*/ 34993 h 1594464"/>
                <a:gd name="connsiteX343" fmla="*/ 172322 w 2093614"/>
                <a:gd name="connsiteY343" fmla="*/ 36527 h 1594464"/>
                <a:gd name="connsiteX344" fmla="*/ 181962 w 2093614"/>
                <a:gd name="connsiteY344" fmla="*/ 23001 h 1594464"/>
                <a:gd name="connsiteX345" fmla="*/ 211432 w 2093614"/>
                <a:gd name="connsiteY345" fmla="*/ 28704 h 159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</a:cxnLst>
              <a:rect l="l" t="t" r="r" b="b"/>
              <a:pathLst>
                <a:path w="2093614" h="1594464">
                  <a:moveTo>
                    <a:pt x="193832" y="0"/>
                  </a:moveTo>
                  <a:lnTo>
                    <a:pt x="1894553" y="0"/>
                  </a:lnTo>
                  <a:lnTo>
                    <a:pt x="1895514" y="1524"/>
                  </a:lnTo>
                  <a:lnTo>
                    <a:pt x="1878621" y="27090"/>
                  </a:lnTo>
                  <a:lnTo>
                    <a:pt x="1901935" y="53734"/>
                  </a:lnTo>
                  <a:lnTo>
                    <a:pt x="1905774" y="60472"/>
                  </a:lnTo>
                  <a:lnTo>
                    <a:pt x="1908808" y="60051"/>
                  </a:lnTo>
                  <a:lnTo>
                    <a:pt x="1907366" y="63265"/>
                  </a:lnTo>
                  <a:lnTo>
                    <a:pt x="1909083" y="66279"/>
                  </a:lnTo>
                  <a:lnTo>
                    <a:pt x="1918720" y="66189"/>
                  </a:lnTo>
                  <a:lnTo>
                    <a:pt x="1910018" y="80365"/>
                  </a:lnTo>
                  <a:lnTo>
                    <a:pt x="1910405" y="81309"/>
                  </a:lnTo>
                  <a:lnTo>
                    <a:pt x="1907553" y="84380"/>
                  </a:lnTo>
                  <a:lnTo>
                    <a:pt x="1900431" y="95981"/>
                  </a:lnTo>
                  <a:lnTo>
                    <a:pt x="1920866" y="92602"/>
                  </a:lnTo>
                  <a:lnTo>
                    <a:pt x="1923299" y="96184"/>
                  </a:lnTo>
                  <a:lnTo>
                    <a:pt x="1945143" y="92209"/>
                  </a:lnTo>
                  <a:lnTo>
                    <a:pt x="1968136" y="124900"/>
                  </a:lnTo>
                  <a:lnTo>
                    <a:pt x="1974435" y="139319"/>
                  </a:lnTo>
                  <a:lnTo>
                    <a:pt x="1970792" y="143423"/>
                  </a:lnTo>
                  <a:lnTo>
                    <a:pt x="1973643" y="153215"/>
                  </a:lnTo>
                  <a:lnTo>
                    <a:pt x="1953518" y="170736"/>
                  </a:lnTo>
                  <a:lnTo>
                    <a:pt x="1981526" y="169112"/>
                  </a:lnTo>
                  <a:lnTo>
                    <a:pt x="2000365" y="204360"/>
                  </a:lnTo>
                  <a:lnTo>
                    <a:pt x="2004863" y="219438"/>
                  </a:lnTo>
                  <a:lnTo>
                    <a:pt x="2000748" y="223068"/>
                  </a:lnTo>
                  <a:lnTo>
                    <a:pt x="2002385" y="233136"/>
                  </a:lnTo>
                  <a:lnTo>
                    <a:pt x="1975300" y="251437"/>
                  </a:lnTo>
                  <a:lnTo>
                    <a:pt x="1996062" y="253662"/>
                  </a:lnTo>
                  <a:lnTo>
                    <a:pt x="2007224" y="287639"/>
                  </a:lnTo>
                  <a:lnTo>
                    <a:pt x="2019428" y="290818"/>
                  </a:lnTo>
                  <a:lnTo>
                    <a:pt x="2010531" y="299209"/>
                  </a:lnTo>
                  <a:lnTo>
                    <a:pt x="2011001" y="303072"/>
                  </a:lnTo>
                  <a:lnTo>
                    <a:pt x="1997491" y="311505"/>
                  </a:lnTo>
                  <a:lnTo>
                    <a:pt x="1986411" y="321955"/>
                  </a:lnTo>
                  <a:lnTo>
                    <a:pt x="2040604" y="333658"/>
                  </a:lnTo>
                  <a:lnTo>
                    <a:pt x="2050140" y="378079"/>
                  </a:lnTo>
                  <a:lnTo>
                    <a:pt x="2050235" y="384370"/>
                  </a:lnTo>
                  <a:lnTo>
                    <a:pt x="2019960" y="399076"/>
                  </a:lnTo>
                  <a:lnTo>
                    <a:pt x="2021131" y="404806"/>
                  </a:lnTo>
                  <a:lnTo>
                    <a:pt x="2021168" y="411449"/>
                  </a:lnTo>
                  <a:lnTo>
                    <a:pt x="2046870" y="420389"/>
                  </a:lnTo>
                  <a:lnTo>
                    <a:pt x="2050926" y="465642"/>
                  </a:lnTo>
                  <a:lnTo>
                    <a:pt x="2050255" y="471896"/>
                  </a:lnTo>
                  <a:lnTo>
                    <a:pt x="2018413" y="482806"/>
                  </a:lnTo>
                  <a:lnTo>
                    <a:pt x="2018878" y="488637"/>
                  </a:lnTo>
                  <a:lnTo>
                    <a:pt x="2017309" y="502029"/>
                  </a:lnTo>
                  <a:lnTo>
                    <a:pt x="2013987" y="503083"/>
                  </a:lnTo>
                  <a:lnTo>
                    <a:pt x="2007890" y="508391"/>
                  </a:lnTo>
                  <a:lnTo>
                    <a:pt x="2019487" y="514718"/>
                  </a:lnTo>
                  <a:lnTo>
                    <a:pt x="2019308" y="517223"/>
                  </a:lnTo>
                  <a:lnTo>
                    <a:pt x="2024214" y="516939"/>
                  </a:lnTo>
                  <a:lnTo>
                    <a:pt x="2043053" y="552187"/>
                  </a:lnTo>
                  <a:lnTo>
                    <a:pt x="2047551" y="567265"/>
                  </a:lnTo>
                  <a:lnTo>
                    <a:pt x="2043435" y="570895"/>
                  </a:lnTo>
                  <a:lnTo>
                    <a:pt x="2045072" y="580963"/>
                  </a:lnTo>
                  <a:lnTo>
                    <a:pt x="2029841" y="591254"/>
                  </a:lnTo>
                  <a:lnTo>
                    <a:pt x="2036303" y="595727"/>
                  </a:lnTo>
                  <a:lnTo>
                    <a:pt x="2035336" y="601123"/>
                  </a:lnTo>
                  <a:lnTo>
                    <a:pt x="2038751" y="601489"/>
                  </a:lnTo>
                  <a:lnTo>
                    <a:pt x="2049912" y="635466"/>
                  </a:lnTo>
                  <a:lnTo>
                    <a:pt x="2062116" y="638645"/>
                  </a:lnTo>
                  <a:lnTo>
                    <a:pt x="2053219" y="647036"/>
                  </a:lnTo>
                  <a:lnTo>
                    <a:pt x="2053689" y="650899"/>
                  </a:lnTo>
                  <a:lnTo>
                    <a:pt x="2040178" y="659332"/>
                  </a:lnTo>
                  <a:lnTo>
                    <a:pt x="2029099" y="669782"/>
                  </a:lnTo>
                  <a:lnTo>
                    <a:pt x="2083292" y="681485"/>
                  </a:lnTo>
                  <a:lnTo>
                    <a:pt x="2092828" y="725906"/>
                  </a:lnTo>
                  <a:lnTo>
                    <a:pt x="2092923" y="732197"/>
                  </a:lnTo>
                  <a:lnTo>
                    <a:pt x="2062648" y="746902"/>
                  </a:lnTo>
                  <a:lnTo>
                    <a:pt x="2063819" y="752633"/>
                  </a:lnTo>
                  <a:lnTo>
                    <a:pt x="2063856" y="759276"/>
                  </a:lnTo>
                  <a:lnTo>
                    <a:pt x="2089558" y="768216"/>
                  </a:lnTo>
                  <a:lnTo>
                    <a:pt x="2093614" y="813469"/>
                  </a:lnTo>
                  <a:lnTo>
                    <a:pt x="2092943" y="819723"/>
                  </a:lnTo>
                  <a:lnTo>
                    <a:pt x="2061101" y="830633"/>
                  </a:lnTo>
                  <a:lnTo>
                    <a:pt x="2061567" y="836464"/>
                  </a:lnTo>
                  <a:lnTo>
                    <a:pt x="2059997" y="849855"/>
                  </a:lnTo>
                  <a:lnTo>
                    <a:pt x="2046671" y="854086"/>
                  </a:lnTo>
                  <a:lnTo>
                    <a:pt x="2062175" y="862545"/>
                  </a:lnTo>
                  <a:lnTo>
                    <a:pt x="2060737" y="882631"/>
                  </a:lnTo>
                  <a:lnTo>
                    <a:pt x="2076005" y="894179"/>
                  </a:lnTo>
                  <a:lnTo>
                    <a:pt x="2059459" y="900471"/>
                  </a:lnTo>
                  <a:lnTo>
                    <a:pt x="2059385" y="901493"/>
                  </a:lnTo>
                  <a:lnTo>
                    <a:pt x="2057116" y="909932"/>
                  </a:lnTo>
                  <a:lnTo>
                    <a:pt x="2035598" y="913524"/>
                  </a:lnTo>
                  <a:lnTo>
                    <a:pt x="2078991" y="943554"/>
                  </a:lnTo>
                  <a:lnTo>
                    <a:pt x="2072100" y="981989"/>
                  </a:lnTo>
                  <a:lnTo>
                    <a:pt x="2068953" y="990140"/>
                  </a:lnTo>
                  <a:lnTo>
                    <a:pt x="2043318" y="991668"/>
                  </a:lnTo>
                  <a:lnTo>
                    <a:pt x="2038747" y="1014788"/>
                  </a:lnTo>
                  <a:lnTo>
                    <a:pt x="2053373" y="1027811"/>
                  </a:lnTo>
                  <a:lnTo>
                    <a:pt x="2041854" y="1065121"/>
                  </a:lnTo>
                  <a:lnTo>
                    <a:pt x="2037737" y="1072828"/>
                  </a:lnTo>
                  <a:lnTo>
                    <a:pt x="2012106" y="1071221"/>
                  </a:lnTo>
                  <a:lnTo>
                    <a:pt x="2003883" y="1096265"/>
                  </a:lnTo>
                  <a:lnTo>
                    <a:pt x="1998399" y="1105883"/>
                  </a:lnTo>
                  <a:lnTo>
                    <a:pt x="1973588" y="1103761"/>
                  </a:lnTo>
                  <a:lnTo>
                    <a:pt x="1982421" y="1114717"/>
                  </a:lnTo>
                  <a:lnTo>
                    <a:pt x="1980777" y="1118074"/>
                  </a:lnTo>
                  <a:lnTo>
                    <a:pt x="1991050" y="1135580"/>
                  </a:lnTo>
                  <a:lnTo>
                    <a:pt x="1972476" y="1135037"/>
                  </a:lnTo>
                  <a:lnTo>
                    <a:pt x="1969062" y="1142012"/>
                  </a:lnTo>
                  <a:lnTo>
                    <a:pt x="1960887" y="1152734"/>
                  </a:lnTo>
                  <a:lnTo>
                    <a:pt x="1950038" y="1150226"/>
                  </a:lnTo>
                  <a:lnTo>
                    <a:pt x="1973030" y="1185883"/>
                  </a:lnTo>
                  <a:lnTo>
                    <a:pt x="1956860" y="1211613"/>
                  </a:lnTo>
                  <a:lnTo>
                    <a:pt x="1947597" y="1221412"/>
                  </a:lnTo>
                  <a:lnTo>
                    <a:pt x="1919738" y="1211769"/>
                  </a:lnTo>
                  <a:lnTo>
                    <a:pt x="1918378" y="1213161"/>
                  </a:lnTo>
                  <a:lnTo>
                    <a:pt x="1927698" y="1228360"/>
                  </a:lnTo>
                  <a:lnTo>
                    <a:pt x="1914788" y="1247368"/>
                  </a:lnTo>
                  <a:lnTo>
                    <a:pt x="1918690" y="1255431"/>
                  </a:lnTo>
                  <a:lnTo>
                    <a:pt x="1899506" y="1279002"/>
                  </a:lnTo>
                  <a:lnTo>
                    <a:pt x="1889119" y="1287598"/>
                  </a:lnTo>
                  <a:lnTo>
                    <a:pt x="1859971" y="1273327"/>
                  </a:lnTo>
                  <a:lnTo>
                    <a:pt x="1868521" y="1292072"/>
                  </a:lnTo>
                  <a:lnTo>
                    <a:pt x="1849921" y="1313336"/>
                  </a:lnTo>
                  <a:lnTo>
                    <a:pt x="1841539" y="1319785"/>
                  </a:lnTo>
                  <a:lnTo>
                    <a:pt x="1817579" y="1307372"/>
                  </a:lnTo>
                  <a:lnTo>
                    <a:pt x="1820177" y="1326091"/>
                  </a:lnTo>
                  <a:lnTo>
                    <a:pt x="1805865" y="1319666"/>
                  </a:lnTo>
                  <a:lnTo>
                    <a:pt x="1787029" y="1336147"/>
                  </a:lnTo>
                  <a:lnTo>
                    <a:pt x="1777410" y="1341628"/>
                  </a:lnTo>
                  <a:lnTo>
                    <a:pt x="1776861" y="1341237"/>
                  </a:lnTo>
                  <a:lnTo>
                    <a:pt x="1778551" y="1355828"/>
                  </a:lnTo>
                  <a:lnTo>
                    <a:pt x="1777333" y="1355248"/>
                  </a:lnTo>
                  <a:lnTo>
                    <a:pt x="1779704" y="1368278"/>
                  </a:lnTo>
                  <a:lnTo>
                    <a:pt x="1755328" y="1385420"/>
                  </a:lnTo>
                  <a:lnTo>
                    <a:pt x="1745182" y="1389853"/>
                  </a:lnTo>
                  <a:lnTo>
                    <a:pt x="1727373" y="1374045"/>
                  </a:lnTo>
                  <a:lnTo>
                    <a:pt x="1722614" y="1377278"/>
                  </a:lnTo>
                  <a:lnTo>
                    <a:pt x="1726864" y="1404066"/>
                  </a:lnTo>
                  <a:lnTo>
                    <a:pt x="1712370" y="1413674"/>
                  </a:lnTo>
                  <a:lnTo>
                    <a:pt x="1692728" y="1421846"/>
                  </a:lnTo>
                  <a:lnTo>
                    <a:pt x="1690964" y="1420206"/>
                  </a:lnTo>
                  <a:lnTo>
                    <a:pt x="1678307" y="1426970"/>
                  </a:lnTo>
                  <a:lnTo>
                    <a:pt x="1667697" y="1430135"/>
                  </a:lnTo>
                  <a:lnTo>
                    <a:pt x="1646518" y="1406123"/>
                  </a:lnTo>
                  <a:lnTo>
                    <a:pt x="1647784" y="1442012"/>
                  </a:lnTo>
                  <a:lnTo>
                    <a:pt x="1632228" y="1449783"/>
                  </a:lnTo>
                  <a:lnTo>
                    <a:pt x="1611737" y="1455501"/>
                  </a:lnTo>
                  <a:lnTo>
                    <a:pt x="1590944" y="1430822"/>
                  </a:lnTo>
                  <a:lnTo>
                    <a:pt x="1589410" y="1436712"/>
                  </a:lnTo>
                  <a:lnTo>
                    <a:pt x="1575315" y="1421767"/>
                  </a:lnTo>
                  <a:lnTo>
                    <a:pt x="1572094" y="1423349"/>
                  </a:lnTo>
                  <a:lnTo>
                    <a:pt x="1570777" y="1435636"/>
                  </a:lnTo>
                  <a:lnTo>
                    <a:pt x="1550738" y="1442217"/>
                  </a:lnTo>
                  <a:lnTo>
                    <a:pt x="1545333" y="1461197"/>
                  </a:lnTo>
                  <a:lnTo>
                    <a:pt x="1532831" y="1447322"/>
                  </a:lnTo>
                  <a:lnTo>
                    <a:pt x="1529770" y="1461494"/>
                  </a:lnTo>
                  <a:lnTo>
                    <a:pt x="1502148" y="1467423"/>
                  </a:lnTo>
                  <a:lnTo>
                    <a:pt x="1491574" y="1467584"/>
                  </a:lnTo>
                  <a:lnTo>
                    <a:pt x="1485478" y="1455036"/>
                  </a:lnTo>
                  <a:lnTo>
                    <a:pt x="1481687" y="1455786"/>
                  </a:lnTo>
                  <a:lnTo>
                    <a:pt x="1474081" y="1487510"/>
                  </a:lnTo>
                  <a:lnTo>
                    <a:pt x="1466745" y="1489009"/>
                  </a:lnTo>
                  <a:lnTo>
                    <a:pt x="1434399" y="1489183"/>
                  </a:lnTo>
                  <a:lnTo>
                    <a:pt x="1428587" y="1476494"/>
                  </a:lnTo>
                  <a:lnTo>
                    <a:pt x="1417026" y="1477530"/>
                  </a:lnTo>
                  <a:lnTo>
                    <a:pt x="1406510" y="1476402"/>
                  </a:lnTo>
                  <a:lnTo>
                    <a:pt x="1400194" y="1457969"/>
                  </a:lnTo>
                  <a:lnTo>
                    <a:pt x="1386720" y="1494048"/>
                  </a:lnTo>
                  <a:lnTo>
                    <a:pt x="1379256" y="1494643"/>
                  </a:lnTo>
                  <a:lnTo>
                    <a:pt x="1347129" y="1490877"/>
                  </a:lnTo>
                  <a:lnTo>
                    <a:pt x="1334205" y="1450167"/>
                  </a:lnTo>
                  <a:lnTo>
                    <a:pt x="1333877" y="1450601"/>
                  </a:lnTo>
                  <a:lnTo>
                    <a:pt x="1329871" y="1440069"/>
                  </a:lnTo>
                  <a:lnTo>
                    <a:pt x="1328804" y="1440677"/>
                  </a:lnTo>
                  <a:lnTo>
                    <a:pt x="1327311" y="1444599"/>
                  </a:lnTo>
                  <a:lnTo>
                    <a:pt x="1328590" y="1455648"/>
                  </a:lnTo>
                  <a:lnTo>
                    <a:pt x="1327372" y="1455068"/>
                  </a:lnTo>
                  <a:lnTo>
                    <a:pt x="1329743" y="1468098"/>
                  </a:lnTo>
                  <a:lnTo>
                    <a:pt x="1305368" y="1485240"/>
                  </a:lnTo>
                  <a:lnTo>
                    <a:pt x="1295222" y="1489674"/>
                  </a:lnTo>
                  <a:lnTo>
                    <a:pt x="1277413" y="1473865"/>
                  </a:lnTo>
                  <a:lnTo>
                    <a:pt x="1272653" y="1477098"/>
                  </a:lnTo>
                  <a:lnTo>
                    <a:pt x="1276903" y="1503887"/>
                  </a:lnTo>
                  <a:lnTo>
                    <a:pt x="1262410" y="1513495"/>
                  </a:lnTo>
                  <a:lnTo>
                    <a:pt x="1242768" y="1521666"/>
                  </a:lnTo>
                  <a:lnTo>
                    <a:pt x="1241003" y="1520026"/>
                  </a:lnTo>
                  <a:lnTo>
                    <a:pt x="1228346" y="1526791"/>
                  </a:lnTo>
                  <a:lnTo>
                    <a:pt x="1217737" y="1529956"/>
                  </a:lnTo>
                  <a:lnTo>
                    <a:pt x="1196558" y="1505943"/>
                  </a:lnTo>
                  <a:lnTo>
                    <a:pt x="1197823" y="1541833"/>
                  </a:lnTo>
                  <a:lnTo>
                    <a:pt x="1182267" y="1549604"/>
                  </a:lnTo>
                  <a:lnTo>
                    <a:pt x="1161776" y="1555321"/>
                  </a:lnTo>
                  <a:lnTo>
                    <a:pt x="1140984" y="1530642"/>
                  </a:lnTo>
                  <a:lnTo>
                    <a:pt x="1139450" y="1536533"/>
                  </a:lnTo>
                  <a:lnTo>
                    <a:pt x="1125354" y="1521587"/>
                  </a:lnTo>
                  <a:lnTo>
                    <a:pt x="1122133" y="1523169"/>
                  </a:lnTo>
                  <a:lnTo>
                    <a:pt x="1120817" y="1535457"/>
                  </a:lnTo>
                  <a:lnTo>
                    <a:pt x="1100777" y="1542038"/>
                  </a:lnTo>
                  <a:lnTo>
                    <a:pt x="1095373" y="1561018"/>
                  </a:lnTo>
                  <a:lnTo>
                    <a:pt x="1082870" y="1547143"/>
                  </a:lnTo>
                  <a:lnTo>
                    <a:pt x="1079810" y="1561315"/>
                  </a:lnTo>
                  <a:lnTo>
                    <a:pt x="1052188" y="1567243"/>
                  </a:lnTo>
                  <a:lnTo>
                    <a:pt x="1041614" y="1567404"/>
                  </a:lnTo>
                  <a:lnTo>
                    <a:pt x="1035518" y="1554857"/>
                  </a:lnTo>
                  <a:lnTo>
                    <a:pt x="1031727" y="1555606"/>
                  </a:lnTo>
                  <a:lnTo>
                    <a:pt x="1024120" y="1587330"/>
                  </a:lnTo>
                  <a:lnTo>
                    <a:pt x="1016784" y="1588830"/>
                  </a:lnTo>
                  <a:lnTo>
                    <a:pt x="984438" y="1589004"/>
                  </a:lnTo>
                  <a:lnTo>
                    <a:pt x="978626" y="1576314"/>
                  </a:lnTo>
                  <a:lnTo>
                    <a:pt x="967065" y="1577350"/>
                  </a:lnTo>
                  <a:lnTo>
                    <a:pt x="956549" y="1576222"/>
                  </a:lnTo>
                  <a:lnTo>
                    <a:pt x="950234" y="1557790"/>
                  </a:lnTo>
                  <a:lnTo>
                    <a:pt x="936760" y="1593869"/>
                  </a:lnTo>
                  <a:lnTo>
                    <a:pt x="929296" y="1594464"/>
                  </a:lnTo>
                  <a:lnTo>
                    <a:pt x="897169" y="1590697"/>
                  </a:lnTo>
                  <a:lnTo>
                    <a:pt x="884244" y="1549987"/>
                  </a:lnTo>
                  <a:lnTo>
                    <a:pt x="883916" y="1550422"/>
                  </a:lnTo>
                  <a:lnTo>
                    <a:pt x="879493" y="1538793"/>
                  </a:lnTo>
                  <a:lnTo>
                    <a:pt x="867543" y="1570172"/>
                  </a:lnTo>
                  <a:lnTo>
                    <a:pt x="860074" y="1570719"/>
                  </a:lnTo>
                  <a:lnTo>
                    <a:pt x="840255" y="1568265"/>
                  </a:lnTo>
                  <a:lnTo>
                    <a:pt x="839585" y="1569108"/>
                  </a:lnTo>
                  <a:lnTo>
                    <a:pt x="839242" y="1568139"/>
                  </a:lnTo>
                  <a:lnTo>
                    <a:pt x="827973" y="1566745"/>
                  </a:lnTo>
                  <a:lnTo>
                    <a:pt x="821715" y="1546582"/>
                  </a:lnTo>
                  <a:lnTo>
                    <a:pt x="816592" y="1545205"/>
                  </a:lnTo>
                  <a:lnTo>
                    <a:pt x="816526" y="1544810"/>
                  </a:lnTo>
                  <a:lnTo>
                    <a:pt x="813222" y="1549584"/>
                  </a:lnTo>
                  <a:lnTo>
                    <a:pt x="796105" y="1546517"/>
                  </a:lnTo>
                  <a:lnTo>
                    <a:pt x="790520" y="1544360"/>
                  </a:lnTo>
                  <a:lnTo>
                    <a:pt x="783437" y="1557770"/>
                  </a:lnTo>
                  <a:lnTo>
                    <a:pt x="775958" y="1557402"/>
                  </a:lnTo>
                  <a:lnTo>
                    <a:pt x="767963" y="1555401"/>
                  </a:lnTo>
                  <a:lnTo>
                    <a:pt x="760985" y="1565012"/>
                  </a:lnTo>
                  <a:lnTo>
                    <a:pt x="751891" y="1563214"/>
                  </a:lnTo>
                  <a:lnTo>
                    <a:pt x="720982" y="1550289"/>
                  </a:lnTo>
                  <a:lnTo>
                    <a:pt x="720126" y="1527047"/>
                  </a:lnTo>
                  <a:lnTo>
                    <a:pt x="715412" y="1525591"/>
                  </a:lnTo>
                  <a:lnTo>
                    <a:pt x="699394" y="1517034"/>
                  </a:lnTo>
                  <a:lnTo>
                    <a:pt x="678301" y="1539670"/>
                  </a:lnTo>
                  <a:lnTo>
                    <a:pt x="669494" y="1536779"/>
                  </a:lnTo>
                  <a:lnTo>
                    <a:pt x="640389" y="1520186"/>
                  </a:lnTo>
                  <a:lnTo>
                    <a:pt x="644024" y="1477665"/>
                  </a:lnTo>
                  <a:lnTo>
                    <a:pt x="609440" y="1514301"/>
                  </a:lnTo>
                  <a:lnTo>
                    <a:pt x="600652" y="1511353"/>
                  </a:lnTo>
                  <a:lnTo>
                    <a:pt x="571655" y="1494572"/>
                  </a:lnTo>
                  <a:lnTo>
                    <a:pt x="576229" y="1444859"/>
                  </a:lnTo>
                  <a:lnTo>
                    <a:pt x="570896" y="1440793"/>
                  </a:lnTo>
                  <a:lnTo>
                    <a:pt x="571025" y="1440242"/>
                  </a:lnTo>
                  <a:lnTo>
                    <a:pt x="534060" y="1470882"/>
                  </a:lnTo>
                  <a:lnTo>
                    <a:pt x="525696" y="1466885"/>
                  </a:lnTo>
                  <a:lnTo>
                    <a:pt x="498959" y="1446697"/>
                  </a:lnTo>
                  <a:lnTo>
                    <a:pt x="504097" y="1423042"/>
                  </a:lnTo>
                  <a:lnTo>
                    <a:pt x="494439" y="1413237"/>
                  </a:lnTo>
                  <a:lnTo>
                    <a:pt x="502498" y="1391552"/>
                  </a:lnTo>
                  <a:lnTo>
                    <a:pt x="461023" y="1408088"/>
                  </a:lnTo>
                  <a:lnTo>
                    <a:pt x="464196" y="1390707"/>
                  </a:lnTo>
                  <a:lnTo>
                    <a:pt x="462385" y="1391533"/>
                  </a:lnTo>
                  <a:lnTo>
                    <a:pt x="452422" y="1382818"/>
                  </a:lnTo>
                  <a:lnTo>
                    <a:pt x="432223" y="1356564"/>
                  </a:lnTo>
                  <a:lnTo>
                    <a:pt x="438102" y="1345214"/>
                  </a:lnTo>
                  <a:lnTo>
                    <a:pt x="394486" y="1364770"/>
                  </a:lnTo>
                  <a:lnTo>
                    <a:pt x="384581" y="1355991"/>
                  </a:lnTo>
                  <a:lnTo>
                    <a:pt x="364550" y="1329606"/>
                  </a:lnTo>
                  <a:lnTo>
                    <a:pt x="390461" y="1280373"/>
                  </a:lnTo>
                  <a:lnTo>
                    <a:pt x="338917" y="1296285"/>
                  </a:lnTo>
                  <a:lnTo>
                    <a:pt x="330155" y="1286365"/>
                  </a:lnTo>
                  <a:lnTo>
                    <a:pt x="313487" y="1257737"/>
                  </a:lnTo>
                  <a:lnTo>
                    <a:pt x="345197" y="1212032"/>
                  </a:lnTo>
                  <a:lnTo>
                    <a:pt x="344803" y="1211087"/>
                  </a:lnTo>
                  <a:lnTo>
                    <a:pt x="298428" y="1210470"/>
                  </a:lnTo>
                  <a:lnTo>
                    <a:pt x="321913" y="1174093"/>
                  </a:lnTo>
                  <a:lnTo>
                    <a:pt x="320481" y="1174143"/>
                  </a:lnTo>
                  <a:lnTo>
                    <a:pt x="315974" y="1165126"/>
                  </a:lnTo>
                  <a:lnTo>
                    <a:pt x="310316" y="1144843"/>
                  </a:lnTo>
                  <a:lnTo>
                    <a:pt x="253992" y="1146467"/>
                  </a:lnTo>
                  <a:lnTo>
                    <a:pt x="249545" y="1137419"/>
                  </a:lnTo>
                  <a:lnTo>
                    <a:pt x="238942" y="1098447"/>
                  </a:lnTo>
                  <a:lnTo>
                    <a:pt x="276503" y="1067216"/>
                  </a:lnTo>
                  <a:lnTo>
                    <a:pt x="226054" y="1062497"/>
                  </a:lnTo>
                  <a:lnTo>
                    <a:pt x="222743" y="1052975"/>
                  </a:lnTo>
                  <a:lnTo>
                    <a:pt x="216965" y="1013002"/>
                  </a:lnTo>
                  <a:lnTo>
                    <a:pt x="263827" y="982862"/>
                  </a:lnTo>
                  <a:lnTo>
                    <a:pt x="223831" y="965668"/>
                  </a:lnTo>
                  <a:lnTo>
                    <a:pt x="255794" y="943573"/>
                  </a:lnTo>
                  <a:lnTo>
                    <a:pt x="246099" y="935093"/>
                  </a:lnTo>
                  <a:lnTo>
                    <a:pt x="225899" y="908838"/>
                  </a:lnTo>
                  <a:lnTo>
                    <a:pt x="229563" y="901766"/>
                  </a:lnTo>
                  <a:lnTo>
                    <a:pt x="225602" y="900258"/>
                  </a:lnTo>
                  <a:lnTo>
                    <a:pt x="188162" y="917044"/>
                  </a:lnTo>
                  <a:lnTo>
                    <a:pt x="178258" y="908265"/>
                  </a:lnTo>
                  <a:lnTo>
                    <a:pt x="158227" y="881880"/>
                  </a:lnTo>
                  <a:lnTo>
                    <a:pt x="184138" y="832648"/>
                  </a:lnTo>
                  <a:lnTo>
                    <a:pt x="132593" y="848559"/>
                  </a:lnTo>
                  <a:lnTo>
                    <a:pt x="123832" y="838639"/>
                  </a:lnTo>
                  <a:lnTo>
                    <a:pt x="107164" y="810012"/>
                  </a:lnTo>
                  <a:lnTo>
                    <a:pt x="138873" y="764306"/>
                  </a:lnTo>
                  <a:lnTo>
                    <a:pt x="138480" y="763361"/>
                  </a:lnTo>
                  <a:lnTo>
                    <a:pt x="92105" y="762745"/>
                  </a:lnTo>
                  <a:lnTo>
                    <a:pt x="115589" y="726367"/>
                  </a:lnTo>
                  <a:lnTo>
                    <a:pt x="114157" y="726417"/>
                  </a:lnTo>
                  <a:lnTo>
                    <a:pt x="109651" y="717400"/>
                  </a:lnTo>
                  <a:lnTo>
                    <a:pt x="103992" y="697118"/>
                  </a:lnTo>
                  <a:lnTo>
                    <a:pt x="47668" y="698741"/>
                  </a:lnTo>
                  <a:lnTo>
                    <a:pt x="43222" y="689693"/>
                  </a:lnTo>
                  <a:lnTo>
                    <a:pt x="32618" y="650721"/>
                  </a:lnTo>
                  <a:lnTo>
                    <a:pt x="70180" y="619490"/>
                  </a:lnTo>
                  <a:lnTo>
                    <a:pt x="19731" y="614771"/>
                  </a:lnTo>
                  <a:lnTo>
                    <a:pt x="16419" y="605249"/>
                  </a:lnTo>
                  <a:lnTo>
                    <a:pt x="10641" y="565276"/>
                  </a:lnTo>
                  <a:lnTo>
                    <a:pt x="57504" y="535136"/>
                  </a:lnTo>
                  <a:lnTo>
                    <a:pt x="17507" y="517942"/>
                  </a:lnTo>
                  <a:lnTo>
                    <a:pt x="73190" y="479450"/>
                  </a:lnTo>
                  <a:lnTo>
                    <a:pt x="73193" y="476298"/>
                  </a:lnTo>
                  <a:lnTo>
                    <a:pt x="65509" y="473427"/>
                  </a:lnTo>
                  <a:lnTo>
                    <a:pt x="65238" y="470037"/>
                  </a:lnTo>
                  <a:lnTo>
                    <a:pt x="659" y="445441"/>
                  </a:lnTo>
                  <a:lnTo>
                    <a:pt x="0" y="436436"/>
                  </a:lnTo>
                  <a:lnTo>
                    <a:pt x="5552" y="391592"/>
                  </a:lnTo>
                  <a:lnTo>
                    <a:pt x="45020" y="379342"/>
                  </a:lnTo>
                  <a:lnTo>
                    <a:pt x="3921" y="357631"/>
                  </a:lnTo>
                  <a:lnTo>
                    <a:pt x="4362" y="348613"/>
                  </a:lnTo>
                  <a:lnTo>
                    <a:pt x="15335" y="304779"/>
                  </a:lnTo>
                  <a:lnTo>
                    <a:pt x="72645" y="294417"/>
                  </a:lnTo>
                  <a:lnTo>
                    <a:pt x="55590" y="276904"/>
                  </a:lnTo>
                  <a:lnTo>
                    <a:pt x="52441" y="274408"/>
                  </a:lnTo>
                  <a:lnTo>
                    <a:pt x="52976" y="274219"/>
                  </a:lnTo>
                  <a:lnTo>
                    <a:pt x="42276" y="263229"/>
                  </a:lnTo>
                  <a:lnTo>
                    <a:pt x="99081" y="250994"/>
                  </a:lnTo>
                  <a:lnTo>
                    <a:pt x="102662" y="242152"/>
                  </a:lnTo>
                  <a:lnTo>
                    <a:pt x="53182" y="195443"/>
                  </a:lnTo>
                  <a:lnTo>
                    <a:pt x="59364" y="177014"/>
                  </a:lnTo>
                  <a:lnTo>
                    <a:pt x="69699" y="159158"/>
                  </a:lnTo>
                  <a:lnTo>
                    <a:pt x="73735" y="149371"/>
                  </a:lnTo>
                  <a:lnTo>
                    <a:pt x="75398" y="149310"/>
                  </a:lnTo>
                  <a:lnTo>
                    <a:pt x="78482" y="143982"/>
                  </a:lnTo>
                  <a:lnTo>
                    <a:pt x="112367" y="147100"/>
                  </a:lnTo>
                  <a:lnTo>
                    <a:pt x="86498" y="115891"/>
                  </a:lnTo>
                  <a:lnTo>
                    <a:pt x="94879" y="98352"/>
                  </a:lnTo>
                  <a:lnTo>
                    <a:pt x="107311" y="81888"/>
                  </a:lnTo>
                  <a:lnTo>
                    <a:pt x="112510" y="72665"/>
                  </a:lnTo>
                  <a:lnTo>
                    <a:pt x="114168" y="72807"/>
                  </a:lnTo>
                  <a:lnTo>
                    <a:pt x="117877" y="67894"/>
                  </a:lnTo>
                  <a:lnTo>
                    <a:pt x="157595" y="76520"/>
                  </a:lnTo>
                  <a:lnTo>
                    <a:pt x="164816" y="77137"/>
                  </a:lnTo>
                  <a:lnTo>
                    <a:pt x="154338" y="65063"/>
                  </a:lnTo>
                  <a:lnTo>
                    <a:pt x="156701" y="59883"/>
                  </a:lnTo>
                  <a:lnTo>
                    <a:pt x="142845" y="34993"/>
                  </a:lnTo>
                  <a:lnTo>
                    <a:pt x="172322" y="36527"/>
                  </a:lnTo>
                  <a:lnTo>
                    <a:pt x="181962" y="23001"/>
                  </a:lnTo>
                  <a:lnTo>
                    <a:pt x="211432" y="28704"/>
                  </a:lnTo>
                  <a:close/>
                </a:path>
              </a:pathLst>
            </a:custGeom>
            <a:solidFill>
              <a:srgbClr val="ADDB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481322" y="0"/>
              <a:ext cx="1336354" cy="1057202"/>
            </a:xfrm>
            <a:custGeom>
              <a:avLst/>
              <a:gdLst>
                <a:gd name="connsiteX0" fmla="*/ 127715 w 1336354"/>
                <a:gd name="connsiteY0" fmla="*/ 0 h 1057202"/>
                <a:gd name="connsiteX1" fmla="*/ 152505 w 1336354"/>
                <a:gd name="connsiteY1" fmla="*/ 0 h 1057202"/>
                <a:gd name="connsiteX2" fmla="*/ 160648 w 1336354"/>
                <a:gd name="connsiteY2" fmla="*/ 3027 h 1057202"/>
                <a:gd name="connsiteX3" fmla="*/ 159267 w 1336354"/>
                <a:gd name="connsiteY3" fmla="*/ 0 h 1057202"/>
                <a:gd name="connsiteX4" fmla="*/ 1173479 w 1336354"/>
                <a:gd name="connsiteY4" fmla="*/ 0 h 1057202"/>
                <a:gd name="connsiteX5" fmla="*/ 1165284 w 1336354"/>
                <a:gd name="connsiteY5" fmla="*/ 16468 h 1057202"/>
                <a:gd name="connsiteX6" fmla="*/ 1166577 w 1336354"/>
                <a:gd name="connsiteY6" fmla="*/ 15842 h 1057202"/>
                <a:gd name="connsiteX7" fmla="*/ 1168648 w 1336354"/>
                <a:gd name="connsiteY7" fmla="*/ 17527 h 1057202"/>
                <a:gd name="connsiteX8" fmla="*/ 1186914 w 1336354"/>
                <a:gd name="connsiteY8" fmla="*/ 11432 h 1057202"/>
                <a:gd name="connsiteX9" fmla="*/ 1200942 w 1336354"/>
                <a:gd name="connsiteY9" fmla="*/ 26219 h 1057202"/>
                <a:gd name="connsiteX10" fmla="*/ 1209907 w 1336354"/>
                <a:gd name="connsiteY10" fmla="*/ 40428 h 1057202"/>
                <a:gd name="connsiteX11" fmla="*/ 1199124 w 1336354"/>
                <a:gd name="connsiteY11" fmla="*/ 56747 h 1057202"/>
                <a:gd name="connsiteX12" fmla="*/ 1214005 w 1336354"/>
                <a:gd name="connsiteY12" fmla="*/ 73754 h 1057202"/>
                <a:gd name="connsiteX13" fmla="*/ 1216456 w 1336354"/>
                <a:gd name="connsiteY13" fmla="*/ 78055 h 1057202"/>
                <a:gd name="connsiteX14" fmla="*/ 1218393 w 1336354"/>
                <a:gd name="connsiteY14" fmla="*/ 77786 h 1057202"/>
                <a:gd name="connsiteX15" fmla="*/ 1217472 w 1336354"/>
                <a:gd name="connsiteY15" fmla="*/ 79837 h 1057202"/>
                <a:gd name="connsiteX16" fmla="*/ 1218568 w 1336354"/>
                <a:gd name="connsiteY16" fmla="*/ 81761 h 1057202"/>
                <a:gd name="connsiteX17" fmla="*/ 1224719 w 1336354"/>
                <a:gd name="connsiteY17" fmla="*/ 81704 h 1057202"/>
                <a:gd name="connsiteX18" fmla="*/ 1219165 w 1336354"/>
                <a:gd name="connsiteY18" fmla="*/ 90752 h 1057202"/>
                <a:gd name="connsiteX19" fmla="*/ 1219412 w 1336354"/>
                <a:gd name="connsiteY19" fmla="*/ 91355 h 1057202"/>
                <a:gd name="connsiteX20" fmla="*/ 1217591 w 1336354"/>
                <a:gd name="connsiteY20" fmla="*/ 93315 h 1057202"/>
                <a:gd name="connsiteX21" fmla="*/ 1213045 w 1336354"/>
                <a:gd name="connsiteY21" fmla="*/ 100720 h 1057202"/>
                <a:gd name="connsiteX22" fmla="*/ 1226089 w 1336354"/>
                <a:gd name="connsiteY22" fmla="*/ 98564 h 1057202"/>
                <a:gd name="connsiteX23" fmla="*/ 1227642 w 1336354"/>
                <a:gd name="connsiteY23" fmla="*/ 100850 h 1057202"/>
                <a:gd name="connsiteX24" fmla="*/ 1241585 w 1336354"/>
                <a:gd name="connsiteY24" fmla="*/ 98313 h 1057202"/>
                <a:gd name="connsiteX25" fmla="*/ 1256261 w 1336354"/>
                <a:gd name="connsiteY25" fmla="*/ 119179 h 1057202"/>
                <a:gd name="connsiteX26" fmla="*/ 1260282 w 1336354"/>
                <a:gd name="connsiteY26" fmla="*/ 128383 h 1057202"/>
                <a:gd name="connsiteX27" fmla="*/ 1257957 w 1336354"/>
                <a:gd name="connsiteY27" fmla="*/ 131002 h 1057202"/>
                <a:gd name="connsiteX28" fmla="*/ 1259777 w 1336354"/>
                <a:gd name="connsiteY28" fmla="*/ 137253 h 1057202"/>
                <a:gd name="connsiteX29" fmla="*/ 1246931 w 1336354"/>
                <a:gd name="connsiteY29" fmla="*/ 148437 h 1057202"/>
                <a:gd name="connsiteX30" fmla="*/ 1264809 w 1336354"/>
                <a:gd name="connsiteY30" fmla="*/ 147400 h 1057202"/>
                <a:gd name="connsiteX31" fmla="*/ 1276833 w 1336354"/>
                <a:gd name="connsiteY31" fmla="*/ 169899 h 1057202"/>
                <a:gd name="connsiteX32" fmla="*/ 1279704 w 1336354"/>
                <a:gd name="connsiteY32" fmla="*/ 179523 h 1057202"/>
                <a:gd name="connsiteX33" fmla="*/ 1277077 w 1336354"/>
                <a:gd name="connsiteY33" fmla="*/ 181840 h 1057202"/>
                <a:gd name="connsiteX34" fmla="*/ 1278122 w 1336354"/>
                <a:gd name="connsiteY34" fmla="*/ 188266 h 1057202"/>
                <a:gd name="connsiteX35" fmla="*/ 1260834 w 1336354"/>
                <a:gd name="connsiteY35" fmla="*/ 199948 h 1057202"/>
                <a:gd name="connsiteX36" fmla="*/ 1274087 w 1336354"/>
                <a:gd name="connsiteY36" fmla="*/ 201368 h 1057202"/>
                <a:gd name="connsiteX37" fmla="*/ 1281211 w 1336354"/>
                <a:gd name="connsiteY37" fmla="*/ 223056 h 1057202"/>
                <a:gd name="connsiteX38" fmla="*/ 1289001 w 1336354"/>
                <a:gd name="connsiteY38" fmla="*/ 225085 h 1057202"/>
                <a:gd name="connsiteX39" fmla="*/ 1283322 w 1336354"/>
                <a:gd name="connsiteY39" fmla="*/ 230441 h 1057202"/>
                <a:gd name="connsiteX40" fmla="*/ 1283622 w 1336354"/>
                <a:gd name="connsiteY40" fmla="*/ 232906 h 1057202"/>
                <a:gd name="connsiteX41" fmla="*/ 1274999 w 1336354"/>
                <a:gd name="connsiteY41" fmla="*/ 238289 h 1057202"/>
                <a:gd name="connsiteX42" fmla="*/ 1267926 w 1336354"/>
                <a:gd name="connsiteY42" fmla="*/ 244960 h 1057202"/>
                <a:gd name="connsiteX43" fmla="*/ 1302518 w 1336354"/>
                <a:gd name="connsiteY43" fmla="*/ 252429 h 1057202"/>
                <a:gd name="connsiteX44" fmla="*/ 1308605 w 1336354"/>
                <a:gd name="connsiteY44" fmla="*/ 280784 h 1057202"/>
                <a:gd name="connsiteX45" fmla="*/ 1308665 w 1336354"/>
                <a:gd name="connsiteY45" fmla="*/ 284799 h 1057202"/>
                <a:gd name="connsiteX46" fmla="*/ 1289341 w 1336354"/>
                <a:gd name="connsiteY46" fmla="*/ 294186 h 1057202"/>
                <a:gd name="connsiteX47" fmla="*/ 1290088 w 1336354"/>
                <a:gd name="connsiteY47" fmla="*/ 297843 h 1057202"/>
                <a:gd name="connsiteX48" fmla="*/ 1290112 w 1336354"/>
                <a:gd name="connsiteY48" fmla="*/ 302083 h 1057202"/>
                <a:gd name="connsiteX49" fmla="*/ 1306518 w 1336354"/>
                <a:gd name="connsiteY49" fmla="*/ 307790 h 1057202"/>
                <a:gd name="connsiteX50" fmla="*/ 1309106 w 1336354"/>
                <a:gd name="connsiteY50" fmla="*/ 336675 h 1057202"/>
                <a:gd name="connsiteX51" fmla="*/ 1308678 w 1336354"/>
                <a:gd name="connsiteY51" fmla="*/ 340667 h 1057202"/>
                <a:gd name="connsiteX52" fmla="*/ 1288353 w 1336354"/>
                <a:gd name="connsiteY52" fmla="*/ 347631 h 1057202"/>
                <a:gd name="connsiteX53" fmla="*/ 1288650 w 1336354"/>
                <a:gd name="connsiteY53" fmla="*/ 351353 h 1057202"/>
                <a:gd name="connsiteX54" fmla="*/ 1287649 w 1336354"/>
                <a:gd name="connsiteY54" fmla="*/ 359900 h 1057202"/>
                <a:gd name="connsiteX55" fmla="*/ 1285528 w 1336354"/>
                <a:gd name="connsiteY55" fmla="*/ 360574 h 1057202"/>
                <a:gd name="connsiteX56" fmla="*/ 1281637 w 1336354"/>
                <a:gd name="connsiteY56" fmla="*/ 363962 h 1057202"/>
                <a:gd name="connsiteX57" fmla="*/ 1289038 w 1336354"/>
                <a:gd name="connsiteY57" fmla="*/ 368000 h 1057202"/>
                <a:gd name="connsiteX58" fmla="*/ 1288924 w 1336354"/>
                <a:gd name="connsiteY58" fmla="*/ 369599 h 1057202"/>
                <a:gd name="connsiteX59" fmla="*/ 1292056 w 1336354"/>
                <a:gd name="connsiteY59" fmla="*/ 369418 h 1057202"/>
                <a:gd name="connsiteX60" fmla="*/ 1304081 w 1336354"/>
                <a:gd name="connsiteY60" fmla="*/ 391916 h 1057202"/>
                <a:gd name="connsiteX61" fmla="*/ 1306952 w 1336354"/>
                <a:gd name="connsiteY61" fmla="*/ 401541 h 1057202"/>
                <a:gd name="connsiteX62" fmla="*/ 1304325 w 1336354"/>
                <a:gd name="connsiteY62" fmla="*/ 403858 h 1057202"/>
                <a:gd name="connsiteX63" fmla="*/ 1305370 w 1336354"/>
                <a:gd name="connsiteY63" fmla="*/ 410284 h 1057202"/>
                <a:gd name="connsiteX64" fmla="*/ 1295648 w 1336354"/>
                <a:gd name="connsiteY64" fmla="*/ 416853 h 1057202"/>
                <a:gd name="connsiteX65" fmla="*/ 1299772 w 1336354"/>
                <a:gd name="connsiteY65" fmla="*/ 419708 h 1057202"/>
                <a:gd name="connsiteX66" fmla="*/ 1299155 w 1336354"/>
                <a:gd name="connsiteY66" fmla="*/ 423152 h 1057202"/>
                <a:gd name="connsiteX67" fmla="*/ 1301335 w 1336354"/>
                <a:gd name="connsiteY67" fmla="*/ 423386 h 1057202"/>
                <a:gd name="connsiteX68" fmla="*/ 1308459 w 1336354"/>
                <a:gd name="connsiteY68" fmla="*/ 445074 h 1057202"/>
                <a:gd name="connsiteX69" fmla="*/ 1316249 w 1336354"/>
                <a:gd name="connsiteY69" fmla="*/ 447103 h 1057202"/>
                <a:gd name="connsiteX70" fmla="*/ 1310570 w 1336354"/>
                <a:gd name="connsiteY70" fmla="*/ 452459 h 1057202"/>
                <a:gd name="connsiteX71" fmla="*/ 1310870 w 1336354"/>
                <a:gd name="connsiteY71" fmla="*/ 454924 h 1057202"/>
                <a:gd name="connsiteX72" fmla="*/ 1302246 w 1336354"/>
                <a:gd name="connsiteY72" fmla="*/ 460307 h 1057202"/>
                <a:gd name="connsiteX73" fmla="*/ 1295174 w 1336354"/>
                <a:gd name="connsiteY73" fmla="*/ 466978 h 1057202"/>
                <a:gd name="connsiteX74" fmla="*/ 1329766 w 1336354"/>
                <a:gd name="connsiteY74" fmla="*/ 474447 h 1057202"/>
                <a:gd name="connsiteX75" fmla="*/ 1335853 w 1336354"/>
                <a:gd name="connsiteY75" fmla="*/ 502801 h 1057202"/>
                <a:gd name="connsiteX76" fmla="*/ 1335913 w 1336354"/>
                <a:gd name="connsiteY76" fmla="*/ 506817 h 1057202"/>
                <a:gd name="connsiteX77" fmla="*/ 1316589 w 1336354"/>
                <a:gd name="connsiteY77" fmla="*/ 516203 h 1057202"/>
                <a:gd name="connsiteX78" fmla="*/ 1317336 w 1336354"/>
                <a:gd name="connsiteY78" fmla="*/ 519861 h 1057202"/>
                <a:gd name="connsiteX79" fmla="*/ 1317360 w 1336354"/>
                <a:gd name="connsiteY79" fmla="*/ 524101 h 1057202"/>
                <a:gd name="connsiteX80" fmla="*/ 1333765 w 1336354"/>
                <a:gd name="connsiteY80" fmla="*/ 529808 h 1057202"/>
                <a:gd name="connsiteX81" fmla="*/ 1336354 w 1336354"/>
                <a:gd name="connsiteY81" fmla="*/ 558693 h 1057202"/>
                <a:gd name="connsiteX82" fmla="*/ 1335926 w 1336354"/>
                <a:gd name="connsiteY82" fmla="*/ 562685 h 1057202"/>
                <a:gd name="connsiteX83" fmla="*/ 1315601 w 1336354"/>
                <a:gd name="connsiteY83" fmla="*/ 569649 h 1057202"/>
                <a:gd name="connsiteX84" fmla="*/ 1315898 w 1336354"/>
                <a:gd name="connsiteY84" fmla="*/ 573370 h 1057202"/>
                <a:gd name="connsiteX85" fmla="*/ 1314896 w 1336354"/>
                <a:gd name="connsiteY85" fmla="*/ 581918 h 1057202"/>
                <a:gd name="connsiteX86" fmla="*/ 1306390 w 1336354"/>
                <a:gd name="connsiteY86" fmla="*/ 584619 h 1057202"/>
                <a:gd name="connsiteX87" fmla="*/ 1316286 w 1336354"/>
                <a:gd name="connsiteY87" fmla="*/ 590018 h 1057202"/>
                <a:gd name="connsiteX88" fmla="*/ 1315369 w 1336354"/>
                <a:gd name="connsiteY88" fmla="*/ 602839 h 1057202"/>
                <a:gd name="connsiteX89" fmla="*/ 1325115 w 1336354"/>
                <a:gd name="connsiteY89" fmla="*/ 610210 h 1057202"/>
                <a:gd name="connsiteX90" fmla="*/ 1314553 w 1336354"/>
                <a:gd name="connsiteY90" fmla="*/ 614226 h 1057202"/>
                <a:gd name="connsiteX91" fmla="*/ 1314506 w 1336354"/>
                <a:gd name="connsiteY91" fmla="*/ 614879 h 1057202"/>
                <a:gd name="connsiteX92" fmla="*/ 1313058 w 1336354"/>
                <a:gd name="connsiteY92" fmla="*/ 620265 h 1057202"/>
                <a:gd name="connsiteX93" fmla="*/ 1299322 w 1336354"/>
                <a:gd name="connsiteY93" fmla="*/ 622558 h 1057202"/>
                <a:gd name="connsiteX94" fmla="*/ 1327020 w 1336354"/>
                <a:gd name="connsiteY94" fmla="*/ 641726 h 1057202"/>
                <a:gd name="connsiteX95" fmla="*/ 1322622 w 1336354"/>
                <a:gd name="connsiteY95" fmla="*/ 666259 h 1057202"/>
                <a:gd name="connsiteX96" fmla="*/ 1320613 w 1336354"/>
                <a:gd name="connsiteY96" fmla="*/ 671462 h 1057202"/>
                <a:gd name="connsiteX97" fmla="*/ 1304250 w 1336354"/>
                <a:gd name="connsiteY97" fmla="*/ 672437 h 1057202"/>
                <a:gd name="connsiteX98" fmla="*/ 1301332 w 1336354"/>
                <a:gd name="connsiteY98" fmla="*/ 687195 h 1057202"/>
                <a:gd name="connsiteX99" fmla="*/ 1310668 w 1336354"/>
                <a:gd name="connsiteY99" fmla="*/ 695507 h 1057202"/>
                <a:gd name="connsiteX100" fmla="*/ 1303316 w 1336354"/>
                <a:gd name="connsiteY100" fmla="*/ 719322 h 1057202"/>
                <a:gd name="connsiteX101" fmla="*/ 1300688 w 1336354"/>
                <a:gd name="connsiteY101" fmla="*/ 724242 h 1057202"/>
                <a:gd name="connsiteX102" fmla="*/ 1284327 w 1336354"/>
                <a:gd name="connsiteY102" fmla="*/ 723216 h 1057202"/>
                <a:gd name="connsiteX103" fmla="*/ 1279079 w 1336354"/>
                <a:gd name="connsiteY103" fmla="*/ 739201 h 1057202"/>
                <a:gd name="connsiteX104" fmla="*/ 1275578 w 1336354"/>
                <a:gd name="connsiteY104" fmla="*/ 745341 h 1057202"/>
                <a:gd name="connsiteX105" fmla="*/ 1259741 w 1336354"/>
                <a:gd name="connsiteY105" fmla="*/ 743987 h 1057202"/>
                <a:gd name="connsiteX106" fmla="*/ 1265380 w 1336354"/>
                <a:gd name="connsiteY106" fmla="*/ 750980 h 1057202"/>
                <a:gd name="connsiteX107" fmla="*/ 1264330 w 1336354"/>
                <a:gd name="connsiteY107" fmla="*/ 753123 h 1057202"/>
                <a:gd name="connsiteX108" fmla="*/ 1270887 w 1336354"/>
                <a:gd name="connsiteY108" fmla="*/ 764297 h 1057202"/>
                <a:gd name="connsiteX109" fmla="*/ 1259031 w 1336354"/>
                <a:gd name="connsiteY109" fmla="*/ 763950 h 1057202"/>
                <a:gd name="connsiteX110" fmla="*/ 1256852 w 1336354"/>
                <a:gd name="connsiteY110" fmla="*/ 768402 h 1057202"/>
                <a:gd name="connsiteX111" fmla="*/ 1251635 w 1336354"/>
                <a:gd name="connsiteY111" fmla="*/ 775246 h 1057202"/>
                <a:gd name="connsiteX112" fmla="*/ 1244709 w 1336354"/>
                <a:gd name="connsiteY112" fmla="*/ 773645 h 1057202"/>
                <a:gd name="connsiteX113" fmla="*/ 1259385 w 1336354"/>
                <a:gd name="connsiteY113" fmla="*/ 796404 h 1057202"/>
                <a:gd name="connsiteX114" fmla="*/ 1249064 w 1336354"/>
                <a:gd name="connsiteY114" fmla="*/ 812828 h 1057202"/>
                <a:gd name="connsiteX115" fmla="*/ 1243152 w 1336354"/>
                <a:gd name="connsiteY115" fmla="*/ 819083 h 1057202"/>
                <a:gd name="connsiteX116" fmla="*/ 1225369 w 1336354"/>
                <a:gd name="connsiteY116" fmla="*/ 812928 h 1057202"/>
                <a:gd name="connsiteX117" fmla="*/ 1224501 w 1336354"/>
                <a:gd name="connsiteY117" fmla="*/ 813816 h 1057202"/>
                <a:gd name="connsiteX118" fmla="*/ 1230450 w 1336354"/>
                <a:gd name="connsiteY118" fmla="*/ 823518 h 1057202"/>
                <a:gd name="connsiteX119" fmla="*/ 1222209 w 1336354"/>
                <a:gd name="connsiteY119" fmla="*/ 835651 h 1057202"/>
                <a:gd name="connsiteX120" fmla="*/ 1224700 w 1336354"/>
                <a:gd name="connsiteY120" fmla="*/ 840797 h 1057202"/>
                <a:gd name="connsiteX121" fmla="*/ 1212455 w 1336354"/>
                <a:gd name="connsiteY121" fmla="*/ 855842 h 1057202"/>
                <a:gd name="connsiteX122" fmla="*/ 1205825 w 1336354"/>
                <a:gd name="connsiteY122" fmla="*/ 861330 h 1057202"/>
                <a:gd name="connsiteX123" fmla="*/ 1187220 w 1336354"/>
                <a:gd name="connsiteY123" fmla="*/ 852220 h 1057202"/>
                <a:gd name="connsiteX124" fmla="*/ 1192677 w 1336354"/>
                <a:gd name="connsiteY124" fmla="*/ 864185 h 1057202"/>
                <a:gd name="connsiteX125" fmla="*/ 1180805 w 1336354"/>
                <a:gd name="connsiteY125" fmla="*/ 877758 h 1057202"/>
                <a:gd name="connsiteX126" fmla="*/ 1175455 w 1336354"/>
                <a:gd name="connsiteY126" fmla="*/ 881875 h 1057202"/>
                <a:gd name="connsiteX127" fmla="*/ 1160161 w 1336354"/>
                <a:gd name="connsiteY127" fmla="*/ 873951 h 1057202"/>
                <a:gd name="connsiteX128" fmla="*/ 1161819 w 1336354"/>
                <a:gd name="connsiteY128" fmla="*/ 885900 h 1057202"/>
                <a:gd name="connsiteX129" fmla="*/ 1152684 w 1336354"/>
                <a:gd name="connsiteY129" fmla="*/ 881799 h 1057202"/>
                <a:gd name="connsiteX130" fmla="*/ 1140661 w 1336354"/>
                <a:gd name="connsiteY130" fmla="*/ 892318 h 1057202"/>
                <a:gd name="connsiteX131" fmla="*/ 1134521 w 1336354"/>
                <a:gd name="connsiteY131" fmla="*/ 895817 h 1057202"/>
                <a:gd name="connsiteX132" fmla="*/ 1134171 w 1336354"/>
                <a:gd name="connsiteY132" fmla="*/ 895567 h 1057202"/>
                <a:gd name="connsiteX133" fmla="*/ 1135249 w 1336354"/>
                <a:gd name="connsiteY133" fmla="*/ 904881 h 1057202"/>
                <a:gd name="connsiteX134" fmla="*/ 1134472 w 1336354"/>
                <a:gd name="connsiteY134" fmla="*/ 904510 h 1057202"/>
                <a:gd name="connsiteX135" fmla="*/ 1135985 w 1336354"/>
                <a:gd name="connsiteY135" fmla="*/ 912827 h 1057202"/>
                <a:gd name="connsiteX136" fmla="*/ 1120426 w 1336354"/>
                <a:gd name="connsiteY136" fmla="*/ 923769 h 1057202"/>
                <a:gd name="connsiteX137" fmla="*/ 1113950 w 1336354"/>
                <a:gd name="connsiteY137" fmla="*/ 926599 h 1057202"/>
                <a:gd name="connsiteX138" fmla="*/ 1102582 w 1336354"/>
                <a:gd name="connsiteY138" fmla="*/ 916508 h 1057202"/>
                <a:gd name="connsiteX139" fmla="*/ 1099545 w 1336354"/>
                <a:gd name="connsiteY139" fmla="*/ 918572 h 1057202"/>
                <a:gd name="connsiteX140" fmla="*/ 1102257 w 1336354"/>
                <a:gd name="connsiteY140" fmla="*/ 935671 h 1057202"/>
                <a:gd name="connsiteX141" fmla="*/ 1093006 w 1336354"/>
                <a:gd name="connsiteY141" fmla="*/ 941804 h 1057202"/>
                <a:gd name="connsiteX142" fmla="*/ 1080468 w 1336354"/>
                <a:gd name="connsiteY142" fmla="*/ 947020 h 1057202"/>
                <a:gd name="connsiteX143" fmla="*/ 1079342 w 1336354"/>
                <a:gd name="connsiteY143" fmla="*/ 945973 h 1057202"/>
                <a:gd name="connsiteX144" fmla="*/ 1071263 w 1336354"/>
                <a:gd name="connsiteY144" fmla="*/ 950291 h 1057202"/>
                <a:gd name="connsiteX145" fmla="*/ 1064491 w 1336354"/>
                <a:gd name="connsiteY145" fmla="*/ 952311 h 1057202"/>
                <a:gd name="connsiteX146" fmla="*/ 1050973 w 1336354"/>
                <a:gd name="connsiteY146" fmla="*/ 936984 h 1057202"/>
                <a:gd name="connsiteX147" fmla="*/ 1051781 w 1336354"/>
                <a:gd name="connsiteY147" fmla="*/ 959892 h 1057202"/>
                <a:gd name="connsiteX148" fmla="*/ 1041852 w 1336354"/>
                <a:gd name="connsiteY148" fmla="*/ 964852 h 1057202"/>
                <a:gd name="connsiteX149" fmla="*/ 1028772 w 1336354"/>
                <a:gd name="connsiteY149" fmla="*/ 968502 h 1057202"/>
                <a:gd name="connsiteX150" fmla="*/ 1015500 w 1336354"/>
                <a:gd name="connsiteY150" fmla="*/ 952749 h 1057202"/>
                <a:gd name="connsiteX151" fmla="*/ 1014521 w 1336354"/>
                <a:gd name="connsiteY151" fmla="*/ 956509 h 1057202"/>
                <a:gd name="connsiteX152" fmla="*/ 1005524 w 1336354"/>
                <a:gd name="connsiteY152" fmla="*/ 946969 h 1057202"/>
                <a:gd name="connsiteX153" fmla="*/ 1003468 w 1336354"/>
                <a:gd name="connsiteY153" fmla="*/ 947979 h 1057202"/>
                <a:gd name="connsiteX154" fmla="*/ 1002627 w 1336354"/>
                <a:gd name="connsiteY154" fmla="*/ 955822 h 1057202"/>
                <a:gd name="connsiteX155" fmla="*/ 989836 w 1336354"/>
                <a:gd name="connsiteY155" fmla="*/ 960023 h 1057202"/>
                <a:gd name="connsiteX156" fmla="*/ 986386 w 1336354"/>
                <a:gd name="connsiteY156" fmla="*/ 972138 h 1057202"/>
                <a:gd name="connsiteX157" fmla="*/ 978406 w 1336354"/>
                <a:gd name="connsiteY157" fmla="*/ 963281 h 1057202"/>
                <a:gd name="connsiteX158" fmla="*/ 976452 w 1336354"/>
                <a:gd name="connsiteY158" fmla="*/ 972327 h 1057202"/>
                <a:gd name="connsiteX159" fmla="*/ 958821 w 1336354"/>
                <a:gd name="connsiteY159" fmla="*/ 976112 h 1057202"/>
                <a:gd name="connsiteX160" fmla="*/ 952072 w 1336354"/>
                <a:gd name="connsiteY160" fmla="*/ 976214 h 1057202"/>
                <a:gd name="connsiteX161" fmla="*/ 948181 w 1336354"/>
                <a:gd name="connsiteY161" fmla="*/ 968205 h 1057202"/>
                <a:gd name="connsiteX162" fmla="*/ 945761 w 1336354"/>
                <a:gd name="connsiteY162" fmla="*/ 968684 h 1057202"/>
                <a:gd name="connsiteX163" fmla="*/ 940906 w 1336354"/>
                <a:gd name="connsiteY163" fmla="*/ 988933 h 1057202"/>
                <a:gd name="connsiteX164" fmla="*/ 936223 w 1336354"/>
                <a:gd name="connsiteY164" fmla="*/ 989890 h 1057202"/>
                <a:gd name="connsiteX165" fmla="*/ 915577 w 1336354"/>
                <a:gd name="connsiteY165" fmla="*/ 990001 h 1057202"/>
                <a:gd name="connsiteX166" fmla="*/ 911867 w 1336354"/>
                <a:gd name="connsiteY166" fmla="*/ 981902 h 1057202"/>
                <a:gd name="connsiteX167" fmla="*/ 904488 w 1336354"/>
                <a:gd name="connsiteY167" fmla="*/ 982563 h 1057202"/>
                <a:gd name="connsiteX168" fmla="*/ 897776 w 1336354"/>
                <a:gd name="connsiteY168" fmla="*/ 981843 h 1057202"/>
                <a:gd name="connsiteX169" fmla="*/ 893744 w 1336354"/>
                <a:gd name="connsiteY169" fmla="*/ 970077 h 1057202"/>
                <a:gd name="connsiteX170" fmla="*/ 885144 w 1336354"/>
                <a:gd name="connsiteY170" fmla="*/ 993107 h 1057202"/>
                <a:gd name="connsiteX171" fmla="*/ 880379 w 1336354"/>
                <a:gd name="connsiteY171" fmla="*/ 993486 h 1057202"/>
                <a:gd name="connsiteX172" fmla="*/ 859873 w 1336354"/>
                <a:gd name="connsiteY172" fmla="*/ 991082 h 1057202"/>
                <a:gd name="connsiteX173" fmla="*/ 851623 w 1336354"/>
                <a:gd name="connsiteY173" fmla="*/ 965097 h 1057202"/>
                <a:gd name="connsiteX174" fmla="*/ 851414 w 1336354"/>
                <a:gd name="connsiteY174" fmla="*/ 965374 h 1057202"/>
                <a:gd name="connsiteX175" fmla="*/ 848857 w 1336354"/>
                <a:gd name="connsiteY175" fmla="*/ 958652 h 1057202"/>
                <a:gd name="connsiteX176" fmla="*/ 848176 w 1336354"/>
                <a:gd name="connsiteY176" fmla="*/ 959040 h 1057202"/>
                <a:gd name="connsiteX177" fmla="*/ 847223 w 1336354"/>
                <a:gd name="connsiteY177" fmla="*/ 961543 h 1057202"/>
                <a:gd name="connsiteX178" fmla="*/ 848039 w 1336354"/>
                <a:gd name="connsiteY178" fmla="*/ 968596 h 1057202"/>
                <a:gd name="connsiteX179" fmla="*/ 847262 w 1336354"/>
                <a:gd name="connsiteY179" fmla="*/ 968226 h 1057202"/>
                <a:gd name="connsiteX180" fmla="*/ 848775 w 1336354"/>
                <a:gd name="connsiteY180" fmla="*/ 976543 h 1057202"/>
                <a:gd name="connsiteX181" fmla="*/ 833216 w 1336354"/>
                <a:gd name="connsiteY181" fmla="*/ 987485 h 1057202"/>
                <a:gd name="connsiteX182" fmla="*/ 826740 w 1336354"/>
                <a:gd name="connsiteY182" fmla="*/ 990314 h 1057202"/>
                <a:gd name="connsiteX183" fmla="*/ 815373 w 1336354"/>
                <a:gd name="connsiteY183" fmla="*/ 980224 h 1057202"/>
                <a:gd name="connsiteX184" fmla="*/ 812335 w 1336354"/>
                <a:gd name="connsiteY184" fmla="*/ 982288 h 1057202"/>
                <a:gd name="connsiteX185" fmla="*/ 815048 w 1336354"/>
                <a:gd name="connsiteY185" fmla="*/ 999387 h 1057202"/>
                <a:gd name="connsiteX186" fmla="*/ 805796 w 1336354"/>
                <a:gd name="connsiteY186" fmla="*/ 1005520 h 1057202"/>
                <a:gd name="connsiteX187" fmla="*/ 793259 w 1336354"/>
                <a:gd name="connsiteY187" fmla="*/ 1010735 h 1057202"/>
                <a:gd name="connsiteX188" fmla="*/ 792133 w 1336354"/>
                <a:gd name="connsiteY188" fmla="*/ 1009689 h 1057202"/>
                <a:gd name="connsiteX189" fmla="*/ 784054 w 1336354"/>
                <a:gd name="connsiteY189" fmla="*/ 1014006 h 1057202"/>
                <a:gd name="connsiteX190" fmla="*/ 777281 w 1336354"/>
                <a:gd name="connsiteY190" fmla="*/ 1016026 h 1057202"/>
                <a:gd name="connsiteX191" fmla="*/ 763763 w 1336354"/>
                <a:gd name="connsiteY191" fmla="*/ 1000699 h 1057202"/>
                <a:gd name="connsiteX192" fmla="*/ 764571 w 1336354"/>
                <a:gd name="connsiteY192" fmla="*/ 1023607 h 1057202"/>
                <a:gd name="connsiteX193" fmla="*/ 754641 w 1336354"/>
                <a:gd name="connsiteY193" fmla="*/ 1028568 h 1057202"/>
                <a:gd name="connsiteX194" fmla="*/ 741562 w 1336354"/>
                <a:gd name="connsiteY194" fmla="*/ 1032217 h 1057202"/>
                <a:gd name="connsiteX195" fmla="*/ 728290 w 1336354"/>
                <a:gd name="connsiteY195" fmla="*/ 1016465 h 1057202"/>
                <a:gd name="connsiteX196" fmla="*/ 727311 w 1336354"/>
                <a:gd name="connsiteY196" fmla="*/ 1020224 h 1057202"/>
                <a:gd name="connsiteX197" fmla="*/ 718314 w 1336354"/>
                <a:gd name="connsiteY197" fmla="*/ 1010685 h 1057202"/>
                <a:gd name="connsiteX198" fmla="*/ 716258 w 1336354"/>
                <a:gd name="connsiteY198" fmla="*/ 1011695 h 1057202"/>
                <a:gd name="connsiteX199" fmla="*/ 715417 w 1336354"/>
                <a:gd name="connsiteY199" fmla="*/ 1019538 h 1057202"/>
                <a:gd name="connsiteX200" fmla="*/ 702626 w 1336354"/>
                <a:gd name="connsiteY200" fmla="*/ 1023739 h 1057202"/>
                <a:gd name="connsiteX201" fmla="*/ 699176 w 1336354"/>
                <a:gd name="connsiteY201" fmla="*/ 1035853 h 1057202"/>
                <a:gd name="connsiteX202" fmla="*/ 691196 w 1336354"/>
                <a:gd name="connsiteY202" fmla="*/ 1026997 h 1057202"/>
                <a:gd name="connsiteX203" fmla="*/ 689243 w 1336354"/>
                <a:gd name="connsiteY203" fmla="*/ 1036043 h 1057202"/>
                <a:gd name="connsiteX204" fmla="*/ 671612 w 1336354"/>
                <a:gd name="connsiteY204" fmla="*/ 1039827 h 1057202"/>
                <a:gd name="connsiteX205" fmla="*/ 664862 w 1336354"/>
                <a:gd name="connsiteY205" fmla="*/ 1039930 h 1057202"/>
                <a:gd name="connsiteX206" fmla="*/ 660971 w 1336354"/>
                <a:gd name="connsiteY206" fmla="*/ 1031921 h 1057202"/>
                <a:gd name="connsiteX207" fmla="*/ 658551 w 1336354"/>
                <a:gd name="connsiteY207" fmla="*/ 1032399 h 1057202"/>
                <a:gd name="connsiteX208" fmla="*/ 653696 w 1336354"/>
                <a:gd name="connsiteY208" fmla="*/ 1052649 h 1057202"/>
                <a:gd name="connsiteX209" fmla="*/ 649014 w 1336354"/>
                <a:gd name="connsiteY209" fmla="*/ 1053606 h 1057202"/>
                <a:gd name="connsiteX210" fmla="*/ 628367 w 1336354"/>
                <a:gd name="connsiteY210" fmla="*/ 1053717 h 1057202"/>
                <a:gd name="connsiteX211" fmla="*/ 624657 w 1336354"/>
                <a:gd name="connsiteY211" fmla="*/ 1045617 h 1057202"/>
                <a:gd name="connsiteX212" fmla="*/ 617278 w 1336354"/>
                <a:gd name="connsiteY212" fmla="*/ 1046278 h 1057202"/>
                <a:gd name="connsiteX213" fmla="*/ 610565 w 1336354"/>
                <a:gd name="connsiteY213" fmla="*/ 1045558 h 1057202"/>
                <a:gd name="connsiteX214" fmla="*/ 606534 w 1336354"/>
                <a:gd name="connsiteY214" fmla="*/ 1033793 h 1057202"/>
                <a:gd name="connsiteX215" fmla="*/ 597934 w 1336354"/>
                <a:gd name="connsiteY215" fmla="*/ 1056822 h 1057202"/>
                <a:gd name="connsiteX216" fmla="*/ 593169 w 1336354"/>
                <a:gd name="connsiteY216" fmla="*/ 1057202 h 1057202"/>
                <a:gd name="connsiteX217" fmla="*/ 572663 w 1336354"/>
                <a:gd name="connsiteY217" fmla="*/ 1054798 h 1057202"/>
                <a:gd name="connsiteX218" fmla="*/ 564413 w 1336354"/>
                <a:gd name="connsiteY218" fmla="*/ 1028812 h 1057202"/>
                <a:gd name="connsiteX219" fmla="*/ 564204 w 1336354"/>
                <a:gd name="connsiteY219" fmla="*/ 1029090 h 1057202"/>
                <a:gd name="connsiteX220" fmla="*/ 561381 w 1336354"/>
                <a:gd name="connsiteY220" fmla="*/ 1021667 h 1057202"/>
                <a:gd name="connsiteX221" fmla="*/ 553753 w 1336354"/>
                <a:gd name="connsiteY221" fmla="*/ 1041696 h 1057202"/>
                <a:gd name="connsiteX222" fmla="*/ 548985 w 1336354"/>
                <a:gd name="connsiteY222" fmla="*/ 1042045 h 1057202"/>
                <a:gd name="connsiteX223" fmla="*/ 536335 w 1336354"/>
                <a:gd name="connsiteY223" fmla="*/ 1040479 h 1057202"/>
                <a:gd name="connsiteX224" fmla="*/ 535907 w 1336354"/>
                <a:gd name="connsiteY224" fmla="*/ 1041017 h 1057202"/>
                <a:gd name="connsiteX225" fmla="*/ 535688 w 1336354"/>
                <a:gd name="connsiteY225" fmla="*/ 1040399 h 1057202"/>
                <a:gd name="connsiteX226" fmla="*/ 528495 w 1336354"/>
                <a:gd name="connsiteY226" fmla="*/ 1039509 h 1057202"/>
                <a:gd name="connsiteX227" fmla="*/ 524501 w 1336354"/>
                <a:gd name="connsiteY227" fmla="*/ 1026639 h 1057202"/>
                <a:gd name="connsiteX228" fmla="*/ 521231 w 1336354"/>
                <a:gd name="connsiteY228" fmla="*/ 1025760 h 1057202"/>
                <a:gd name="connsiteX229" fmla="*/ 521189 w 1336354"/>
                <a:gd name="connsiteY229" fmla="*/ 1025508 h 1057202"/>
                <a:gd name="connsiteX230" fmla="*/ 519079 w 1336354"/>
                <a:gd name="connsiteY230" fmla="*/ 1028555 h 1057202"/>
                <a:gd name="connsiteX231" fmla="*/ 508154 w 1336354"/>
                <a:gd name="connsiteY231" fmla="*/ 1026597 h 1057202"/>
                <a:gd name="connsiteX232" fmla="*/ 504589 w 1336354"/>
                <a:gd name="connsiteY232" fmla="*/ 1025221 h 1057202"/>
                <a:gd name="connsiteX233" fmla="*/ 500068 w 1336354"/>
                <a:gd name="connsiteY233" fmla="*/ 1033780 h 1057202"/>
                <a:gd name="connsiteX234" fmla="*/ 495294 w 1336354"/>
                <a:gd name="connsiteY234" fmla="*/ 1033545 h 1057202"/>
                <a:gd name="connsiteX235" fmla="*/ 490191 w 1336354"/>
                <a:gd name="connsiteY235" fmla="*/ 1032268 h 1057202"/>
                <a:gd name="connsiteX236" fmla="*/ 485737 w 1336354"/>
                <a:gd name="connsiteY236" fmla="*/ 1038403 h 1057202"/>
                <a:gd name="connsiteX237" fmla="*/ 479932 w 1336354"/>
                <a:gd name="connsiteY237" fmla="*/ 1037255 h 1057202"/>
                <a:gd name="connsiteX238" fmla="*/ 460203 w 1336354"/>
                <a:gd name="connsiteY238" fmla="*/ 1029005 h 1057202"/>
                <a:gd name="connsiteX239" fmla="*/ 459657 w 1336354"/>
                <a:gd name="connsiteY239" fmla="*/ 1014169 h 1057202"/>
                <a:gd name="connsiteX240" fmla="*/ 456648 w 1336354"/>
                <a:gd name="connsiteY240" fmla="*/ 1013240 h 1057202"/>
                <a:gd name="connsiteX241" fmla="*/ 446424 w 1336354"/>
                <a:gd name="connsiteY241" fmla="*/ 1007779 h 1057202"/>
                <a:gd name="connsiteX242" fmla="*/ 432960 w 1336354"/>
                <a:gd name="connsiteY242" fmla="*/ 1022227 h 1057202"/>
                <a:gd name="connsiteX243" fmla="*/ 427338 w 1336354"/>
                <a:gd name="connsiteY243" fmla="*/ 1020382 h 1057202"/>
                <a:gd name="connsiteX244" fmla="*/ 408761 w 1336354"/>
                <a:gd name="connsiteY244" fmla="*/ 1009790 h 1057202"/>
                <a:gd name="connsiteX245" fmla="*/ 411081 w 1336354"/>
                <a:gd name="connsiteY245" fmla="*/ 982649 h 1057202"/>
                <a:gd name="connsiteX246" fmla="*/ 389006 w 1336354"/>
                <a:gd name="connsiteY246" fmla="*/ 1006034 h 1057202"/>
                <a:gd name="connsiteX247" fmla="*/ 383396 w 1336354"/>
                <a:gd name="connsiteY247" fmla="*/ 1004152 h 1057202"/>
                <a:gd name="connsiteX248" fmla="*/ 364888 w 1336354"/>
                <a:gd name="connsiteY248" fmla="*/ 993441 h 1057202"/>
                <a:gd name="connsiteX249" fmla="*/ 367807 w 1336354"/>
                <a:gd name="connsiteY249" fmla="*/ 961709 h 1057202"/>
                <a:gd name="connsiteX250" fmla="*/ 364403 w 1336354"/>
                <a:gd name="connsiteY250" fmla="*/ 959114 h 1057202"/>
                <a:gd name="connsiteX251" fmla="*/ 364485 w 1336354"/>
                <a:gd name="connsiteY251" fmla="*/ 958762 h 1057202"/>
                <a:gd name="connsiteX252" fmla="*/ 340891 w 1336354"/>
                <a:gd name="connsiteY252" fmla="*/ 978319 h 1057202"/>
                <a:gd name="connsiteX253" fmla="*/ 335552 w 1336354"/>
                <a:gd name="connsiteY253" fmla="*/ 975768 h 1057202"/>
                <a:gd name="connsiteX254" fmla="*/ 318486 w 1336354"/>
                <a:gd name="connsiteY254" fmla="*/ 962882 h 1057202"/>
                <a:gd name="connsiteX255" fmla="*/ 321765 w 1336354"/>
                <a:gd name="connsiteY255" fmla="*/ 947783 h 1057202"/>
                <a:gd name="connsiteX256" fmla="*/ 315600 w 1336354"/>
                <a:gd name="connsiteY256" fmla="*/ 941525 h 1057202"/>
                <a:gd name="connsiteX257" fmla="*/ 320744 w 1336354"/>
                <a:gd name="connsiteY257" fmla="*/ 927683 h 1057202"/>
                <a:gd name="connsiteX258" fmla="*/ 294271 w 1336354"/>
                <a:gd name="connsiteY258" fmla="*/ 938238 h 1057202"/>
                <a:gd name="connsiteX259" fmla="*/ 296296 w 1336354"/>
                <a:gd name="connsiteY259" fmla="*/ 927144 h 1057202"/>
                <a:gd name="connsiteX260" fmla="*/ 295140 w 1336354"/>
                <a:gd name="connsiteY260" fmla="*/ 927671 h 1057202"/>
                <a:gd name="connsiteX261" fmla="*/ 288781 w 1336354"/>
                <a:gd name="connsiteY261" fmla="*/ 922108 h 1057202"/>
                <a:gd name="connsiteX262" fmla="*/ 275888 w 1336354"/>
                <a:gd name="connsiteY262" fmla="*/ 905350 h 1057202"/>
                <a:gd name="connsiteX263" fmla="*/ 279640 w 1336354"/>
                <a:gd name="connsiteY263" fmla="*/ 898106 h 1057202"/>
                <a:gd name="connsiteX264" fmla="*/ 251801 w 1336354"/>
                <a:gd name="connsiteY264" fmla="*/ 910588 h 1057202"/>
                <a:gd name="connsiteX265" fmla="*/ 245478 w 1336354"/>
                <a:gd name="connsiteY265" fmla="*/ 904985 h 1057202"/>
                <a:gd name="connsiteX266" fmla="*/ 232693 w 1336354"/>
                <a:gd name="connsiteY266" fmla="*/ 888143 h 1057202"/>
                <a:gd name="connsiteX267" fmla="*/ 249232 w 1336354"/>
                <a:gd name="connsiteY267" fmla="*/ 856718 h 1057202"/>
                <a:gd name="connsiteX268" fmla="*/ 216331 w 1336354"/>
                <a:gd name="connsiteY268" fmla="*/ 866874 h 1057202"/>
                <a:gd name="connsiteX269" fmla="*/ 210738 w 1336354"/>
                <a:gd name="connsiteY269" fmla="*/ 860543 h 1057202"/>
                <a:gd name="connsiteX270" fmla="*/ 200099 w 1336354"/>
                <a:gd name="connsiteY270" fmla="*/ 842269 h 1057202"/>
                <a:gd name="connsiteX271" fmla="*/ 220339 w 1336354"/>
                <a:gd name="connsiteY271" fmla="*/ 813096 h 1057202"/>
                <a:gd name="connsiteX272" fmla="*/ 220088 w 1336354"/>
                <a:gd name="connsiteY272" fmla="*/ 812492 h 1057202"/>
                <a:gd name="connsiteX273" fmla="*/ 190487 w 1336354"/>
                <a:gd name="connsiteY273" fmla="*/ 812099 h 1057202"/>
                <a:gd name="connsiteX274" fmla="*/ 205477 w 1336354"/>
                <a:gd name="connsiteY274" fmla="*/ 788879 h 1057202"/>
                <a:gd name="connsiteX275" fmla="*/ 204563 w 1336354"/>
                <a:gd name="connsiteY275" fmla="*/ 788911 h 1057202"/>
                <a:gd name="connsiteX276" fmla="*/ 201686 w 1336354"/>
                <a:gd name="connsiteY276" fmla="*/ 783155 h 1057202"/>
                <a:gd name="connsiteX277" fmla="*/ 198075 w 1336354"/>
                <a:gd name="connsiteY277" fmla="*/ 770209 h 1057202"/>
                <a:gd name="connsiteX278" fmla="*/ 162123 w 1336354"/>
                <a:gd name="connsiteY278" fmla="*/ 771245 h 1057202"/>
                <a:gd name="connsiteX279" fmla="*/ 159285 w 1336354"/>
                <a:gd name="connsiteY279" fmla="*/ 765470 h 1057202"/>
                <a:gd name="connsiteX280" fmla="*/ 152517 w 1336354"/>
                <a:gd name="connsiteY280" fmla="*/ 740595 h 1057202"/>
                <a:gd name="connsiteX281" fmla="*/ 176492 w 1336354"/>
                <a:gd name="connsiteY281" fmla="*/ 720660 h 1057202"/>
                <a:gd name="connsiteX282" fmla="*/ 144291 w 1336354"/>
                <a:gd name="connsiteY282" fmla="*/ 717648 h 1057202"/>
                <a:gd name="connsiteX283" fmla="*/ 142177 w 1336354"/>
                <a:gd name="connsiteY283" fmla="*/ 711570 h 1057202"/>
                <a:gd name="connsiteX284" fmla="*/ 138489 w 1336354"/>
                <a:gd name="connsiteY284" fmla="*/ 686055 h 1057202"/>
                <a:gd name="connsiteX285" fmla="*/ 168401 w 1336354"/>
                <a:gd name="connsiteY285" fmla="*/ 666817 h 1057202"/>
                <a:gd name="connsiteX286" fmla="*/ 142871 w 1336354"/>
                <a:gd name="connsiteY286" fmla="*/ 655841 h 1057202"/>
                <a:gd name="connsiteX287" fmla="*/ 163273 w 1336354"/>
                <a:gd name="connsiteY287" fmla="*/ 641738 h 1057202"/>
                <a:gd name="connsiteX288" fmla="*/ 157085 w 1336354"/>
                <a:gd name="connsiteY288" fmla="*/ 636325 h 1057202"/>
                <a:gd name="connsiteX289" fmla="*/ 144192 w 1336354"/>
                <a:gd name="connsiteY289" fmla="*/ 619567 h 1057202"/>
                <a:gd name="connsiteX290" fmla="*/ 146530 w 1336354"/>
                <a:gd name="connsiteY290" fmla="*/ 615053 h 1057202"/>
                <a:gd name="connsiteX291" fmla="*/ 144002 w 1336354"/>
                <a:gd name="connsiteY291" fmla="*/ 614090 h 1057202"/>
                <a:gd name="connsiteX292" fmla="*/ 120104 w 1336354"/>
                <a:gd name="connsiteY292" fmla="*/ 624805 h 1057202"/>
                <a:gd name="connsiteX293" fmla="*/ 113782 w 1336354"/>
                <a:gd name="connsiteY293" fmla="*/ 619201 h 1057202"/>
                <a:gd name="connsiteX294" fmla="*/ 100996 w 1336354"/>
                <a:gd name="connsiteY294" fmla="*/ 602360 h 1057202"/>
                <a:gd name="connsiteX295" fmla="*/ 117535 w 1336354"/>
                <a:gd name="connsiteY295" fmla="*/ 570935 h 1057202"/>
                <a:gd name="connsiteX296" fmla="*/ 84634 w 1336354"/>
                <a:gd name="connsiteY296" fmla="*/ 581091 h 1057202"/>
                <a:gd name="connsiteX297" fmla="*/ 79042 w 1336354"/>
                <a:gd name="connsiteY297" fmla="*/ 574759 h 1057202"/>
                <a:gd name="connsiteX298" fmla="*/ 68403 w 1336354"/>
                <a:gd name="connsiteY298" fmla="*/ 556486 h 1057202"/>
                <a:gd name="connsiteX299" fmla="*/ 88643 w 1336354"/>
                <a:gd name="connsiteY299" fmla="*/ 527312 h 1057202"/>
                <a:gd name="connsiteX300" fmla="*/ 88392 w 1336354"/>
                <a:gd name="connsiteY300" fmla="*/ 526709 h 1057202"/>
                <a:gd name="connsiteX301" fmla="*/ 58790 w 1336354"/>
                <a:gd name="connsiteY301" fmla="*/ 526316 h 1057202"/>
                <a:gd name="connsiteX302" fmla="*/ 73781 w 1336354"/>
                <a:gd name="connsiteY302" fmla="*/ 503096 h 1057202"/>
                <a:gd name="connsiteX303" fmla="*/ 72867 w 1336354"/>
                <a:gd name="connsiteY303" fmla="*/ 503128 h 1057202"/>
                <a:gd name="connsiteX304" fmla="*/ 69990 w 1336354"/>
                <a:gd name="connsiteY304" fmla="*/ 497372 h 1057202"/>
                <a:gd name="connsiteX305" fmla="*/ 66378 w 1336354"/>
                <a:gd name="connsiteY305" fmla="*/ 484426 h 1057202"/>
                <a:gd name="connsiteX306" fmla="*/ 30427 w 1336354"/>
                <a:gd name="connsiteY306" fmla="*/ 485462 h 1057202"/>
                <a:gd name="connsiteX307" fmla="*/ 27589 w 1336354"/>
                <a:gd name="connsiteY307" fmla="*/ 479687 h 1057202"/>
                <a:gd name="connsiteX308" fmla="*/ 20820 w 1336354"/>
                <a:gd name="connsiteY308" fmla="*/ 454811 h 1057202"/>
                <a:gd name="connsiteX309" fmla="*/ 44796 w 1336354"/>
                <a:gd name="connsiteY309" fmla="*/ 434876 h 1057202"/>
                <a:gd name="connsiteX310" fmla="*/ 12594 w 1336354"/>
                <a:gd name="connsiteY310" fmla="*/ 431864 h 1057202"/>
                <a:gd name="connsiteX311" fmla="*/ 10481 w 1336354"/>
                <a:gd name="connsiteY311" fmla="*/ 425786 h 1057202"/>
                <a:gd name="connsiteX312" fmla="*/ 6792 w 1336354"/>
                <a:gd name="connsiteY312" fmla="*/ 400271 h 1057202"/>
                <a:gd name="connsiteX313" fmla="*/ 36705 w 1336354"/>
                <a:gd name="connsiteY313" fmla="*/ 381033 h 1057202"/>
                <a:gd name="connsiteX314" fmla="*/ 11175 w 1336354"/>
                <a:gd name="connsiteY314" fmla="*/ 370058 h 1057202"/>
                <a:gd name="connsiteX315" fmla="*/ 46717 w 1336354"/>
                <a:gd name="connsiteY315" fmla="*/ 345489 h 1057202"/>
                <a:gd name="connsiteX316" fmla="*/ 46720 w 1336354"/>
                <a:gd name="connsiteY316" fmla="*/ 343476 h 1057202"/>
                <a:gd name="connsiteX317" fmla="*/ 41814 w 1336354"/>
                <a:gd name="connsiteY317" fmla="*/ 341644 h 1057202"/>
                <a:gd name="connsiteX318" fmla="*/ 41642 w 1336354"/>
                <a:gd name="connsiteY318" fmla="*/ 339480 h 1057202"/>
                <a:gd name="connsiteX319" fmla="*/ 421 w 1336354"/>
                <a:gd name="connsiteY319" fmla="*/ 323780 h 1057202"/>
                <a:gd name="connsiteX320" fmla="*/ 0 w 1336354"/>
                <a:gd name="connsiteY320" fmla="*/ 318032 h 1057202"/>
                <a:gd name="connsiteX321" fmla="*/ 3544 w 1336354"/>
                <a:gd name="connsiteY321" fmla="*/ 289409 h 1057202"/>
                <a:gd name="connsiteX322" fmla="*/ 28737 w 1336354"/>
                <a:gd name="connsiteY322" fmla="*/ 281590 h 1057202"/>
                <a:gd name="connsiteX323" fmla="*/ 2503 w 1336354"/>
                <a:gd name="connsiteY323" fmla="*/ 267731 h 1057202"/>
                <a:gd name="connsiteX324" fmla="*/ 2785 w 1336354"/>
                <a:gd name="connsiteY324" fmla="*/ 261975 h 1057202"/>
                <a:gd name="connsiteX325" fmla="*/ 9788 w 1336354"/>
                <a:gd name="connsiteY325" fmla="*/ 233996 h 1057202"/>
                <a:gd name="connsiteX326" fmla="*/ 46369 w 1336354"/>
                <a:gd name="connsiteY326" fmla="*/ 227382 h 1057202"/>
                <a:gd name="connsiteX327" fmla="*/ 35483 w 1336354"/>
                <a:gd name="connsiteY327" fmla="*/ 216203 h 1057202"/>
                <a:gd name="connsiteX328" fmla="*/ 33473 w 1336354"/>
                <a:gd name="connsiteY328" fmla="*/ 214610 h 1057202"/>
                <a:gd name="connsiteX329" fmla="*/ 33815 w 1336354"/>
                <a:gd name="connsiteY329" fmla="*/ 214489 h 1057202"/>
                <a:gd name="connsiteX330" fmla="*/ 26985 w 1336354"/>
                <a:gd name="connsiteY330" fmla="*/ 207475 h 1057202"/>
                <a:gd name="connsiteX331" fmla="*/ 63243 w 1336354"/>
                <a:gd name="connsiteY331" fmla="*/ 199665 h 1057202"/>
                <a:gd name="connsiteX332" fmla="*/ 65529 w 1336354"/>
                <a:gd name="connsiteY332" fmla="*/ 194021 h 1057202"/>
                <a:gd name="connsiteX333" fmla="*/ 33946 w 1336354"/>
                <a:gd name="connsiteY333" fmla="*/ 164207 h 1057202"/>
                <a:gd name="connsiteX334" fmla="*/ 37892 w 1336354"/>
                <a:gd name="connsiteY334" fmla="*/ 152444 h 1057202"/>
                <a:gd name="connsiteX335" fmla="*/ 44489 w 1336354"/>
                <a:gd name="connsiteY335" fmla="*/ 141046 h 1057202"/>
                <a:gd name="connsiteX336" fmla="*/ 47065 w 1336354"/>
                <a:gd name="connsiteY336" fmla="*/ 134799 h 1057202"/>
                <a:gd name="connsiteX337" fmla="*/ 48127 w 1336354"/>
                <a:gd name="connsiteY337" fmla="*/ 134761 h 1057202"/>
                <a:gd name="connsiteX338" fmla="*/ 50095 w 1336354"/>
                <a:gd name="connsiteY338" fmla="*/ 131359 h 1057202"/>
                <a:gd name="connsiteX339" fmla="*/ 71724 w 1336354"/>
                <a:gd name="connsiteY339" fmla="*/ 133350 h 1057202"/>
                <a:gd name="connsiteX340" fmla="*/ 55212 w 1336354"/>
                <a:gd name="connsiteY340" fmla="*/ 113429 h 1057202"/>
                <a:gd name="connsiteX341" fmla="*/ 60561 w 1336354"/>
                <a:gd name="connsiteY341" fmla="*/ 102234 h 1057202"/>
                <a:gd name="connsiteX342" fmla="*/ 68497 w 1336354"/>
                <a:gd name="connsiteY342" fmla="*/ 91725 h 1057202"/>
                <a:gd name="connsiteX343" fmla="*/ 71815 w 1336354"/>
                <a:gd name="connsiteY343" fmla="*/ 85838 h 1057202"/>
                <a:gd name="connsiteX344" fmla="*/ 72873 w 1336354"/>
                <a:gd name="connsiteY344" fmla="*/ 85928 h 1057202"/>
                <a:gd name="connsiteX345" fmla="*/ 75241 w 1336354"/>
                <a:gd name="connsiteY345" fmla="*/ 82792 h 1057202"/>
                <a:gd name="connsiteX346" fmla="*/ 100593 w 1336354"/>
                <a:gd name="connsiteY346" fmla="*/ 88298 h 1057202"/>
                <a:gd name="connsiteX347" fmla="*/ 105202 w 1336354"/>
                <a:gd name="connsiteY347" fmla="*/ 88692 h 1057202"/>
                <a:gd name="connsiteX348" fmla="*/ 98514 w 1336354"/>
                <a:gd name="connsiteY348" fmla="*/ 80986 h 1057202"/>
                <a:gd name="connsiteX349" fmla="*/ 100022 w 1336354"/>
                <a:gd name="connsiteY349" fmla="*/ 77679 h 1057202"/>
                <a:gd name="connsiteX350" fmla="*/ 91178 w 1336354"/>
                <a:gd name="connsiteY350" fmla="*/ 61792 h 1057202"/>
                <a:gd name="connsiteX351" fmla="*/ 109993 w 1336354"/>
                <a:gd name="connsiteY351" fmla="*/ 62771 h 1057202"/>
                <a:gd name="connsiteX352" fmla="*/ 116147 w 1336354"/>
                <a:gd name="connsiteY352" fmla="*/ 54137 h 1057202"/>
                <a:gd name="connsiteX353" fmla="*/ 134957 w 1336354"/>
                <a:gd name="connsiteY353" fmla="*/ 57778 h 1057202"/>
                <a:gd name="connsiteX354" fmla="*/ 110920 w 1336354"/>
                <a:gd name="connsiteY354" fmla="*/ 18576 h 1057202"/>
                <a:gd name="connsiteX355" fmla="*/ 114097 w 1336354"/>
                <a:gd name="connsiteY355" fmla="*/ 13767 h 105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</a:cxnLst>
              <a:rect l="l" t="t" r="r" b="b"/>
              <a:pathLst>
                <a:path w="1336354" h="1057202">
                  <a:moveTo>
                    <a:pt x="127715" y="0"/>
                  </a:moveTo>
                  <a:lnTo>
                    <a:pt x="152505" y="0"/>
                  </a:lnTo>
                  <a:lnTo>
                    <a:pt x="160648" y="3027"/>
                  </a:lnTo>
                  <a:lnTo>
                    <a:pt x="159267" y="0"/>
                  </a:lnTo>
                  <a:lnTo>
                    <a:pt x="1173479" y="0"/>
                  </a:lnTo>
                  <a:lnTo>
                    <a:pt x="1165284" y="16468"/>
                  </a:lnTo>
                  <a:lnTo>
                    <a:pt x="1166577" y="15842"/>
                  </a:lnTo>
                  <a:lnTo>
                    <a:pt x="1168648" y="17527"/>
                  </a:lnTo>
                  <a:lnTo>
                    <a:pt x="1186914" y="11432"/>
                  </a:lnTo>
                  <a:lnTo>
                    <a:pt x="1200942" y="26219"/>
                  </a:lnTo>
                  <a:lnTo>
                    <a:pt x="1209907" y="40428"/>
                  </a:lnTo>
                  <a:lnTo>
                    <a:pt x="1199124" y="56747"/>
                  </a:lnTo>
                  <a:lnTo>
                    <a:pt x="1214005" y="73754"/>
                  </a:lnTo>
                  <a:lnTo>
                    <a:pt x="1216456" y="78055"/>
                  </a:lnTo>
                  <a:lnTo>
                    <a:pt x="1218393" y="77786"/>
                  </a:lnTo>
                  <a:lnTo>
                    <a:pt x="1217472" y="79837"/>
                  </a:lnTo>
                  <a:lnTo>
                    <a:pt x="1218568" y="81761"/>
                  </a:lnTo>
                  <a:lnTo>
                    <a:pt x="1224719" y="81704"/>
                  </a:lnTo>
                  <a:lnTo>
                    <a:pt x="1219165" y="90752"/>
                  </a:lnTo>
                  <a:lnTo>
                    <a:pt x="1219412" y="91355"/>
                  </a:lnTo>
                  <a:lnTo>
                    <a:pt x="1217591" y="93315"/>
                  </a:lnTo>
                  <a:lnTo>
                    <a:pt x="1213045" y="100720"/>
                  </a:lnTo>
                  <a:lnTo>
                    <a:pt x="1226089" y="98564"/>
                  </a:lnTo>
                  <a:lnTo>
                    <a:pt x="1227642" y="100850"/>
                  </a:lnTo>
                  <a:lnTo>
                    <a:pt x="1241585" y="98313"/>
                  </a:lnTo>
                  <a:lnTo>
                    <a:pt x="1256261" y="119179"/>
                  </a:lnTo>
                  <a:lnTo>
                    <a:pt x="1260282" y="128383"/>
                  </a:lnTo>
                  <a:lnTo>
                    <a:pt x="1257957" y="131002"/>
                  </a:lnTo>
                  <a:lnTo>
                    <a:pt x="1259777" y="137253"/>
                  </a:lnTo>
                  <a:lnTo>
                    <a:pt x="1246931" y="148437"/>
                  </a:lnTo>
                  <a:lnTo>
                    <a:pt x="1264809" y="147400"/>
                  </a:lnTo>
                  <a:lnTo>
                    <a:pt x="1276833" y="169899"/>
                  </a:lnTo>
                  <a:lnTo>
                    <a:pt x="1279704" y="179523"/>
                  </a:lnTo>
                  <a:lnTo>
                    <a:pt x="1277077" y="181840"/>
                  </a:lnTo>
                  <a:lnTo>
                    <a:pt x="1278122" y="188266"/>
                  </a:lnTo>
                  <a:lnTo>
                    <a:pt x="1260834" y="199948"/>
                  </a:lnTo>
                  <a:lnTo>
                    <a:pt x="1274087" y="201368"/>
                  </a:lnTo>
                  <a:lnTo>
                    <a:pt x="1281211" y="223056"/>
                  </a:lnTo>
                  <a:lnTo>
                    <a:pt x="1289001" y="225085"/>
                  </a:lnTo>
                  <a:lnTo>
                    <a:pt x="1283322" y="230441"/>
                  </a:lnTo>
                  <a:lnTo>
                    <a:pt x="1283622" y="232906"/>
                  </a:lnTo>
                  <a:lnTo>
                    <a:pt x="1274999" y="238289"/>
                  </a:lnTo>
                  <a:lnTo>
                    <a:pt x="1267926" y="244960"/>
                  </a:lnTo>
                  <a:lnTo>
                    <a:pt x="1302518" y="252429"/>
                  </a:lnTo>
                  <a:lnTo>
                    <a:pt x="1308605" y="280784"/>
                  </a:lnTo>
                  <a:lnTo>
                    <a:pt x="1308665" y="284799"/>
                  </a:lnTo>
                  <a:lnTo>
                    <a:pt x="1289341" y="294186"/>
                  </a:lnTo>
                  <a:lnTo>
                    <a:pt x="1290088" y="297843"/>
                  </a:lnTo>
                  <a:lnTo>
                    <a:pt x="1290112" y="302083"/>
                  </a:lnTo>
                  <a:lnTo>
                    <a:pt x="1306518" y="307790"/>
                  </a:lnTo>
                  <a:lnTo>
                    <a:pt x="1309106" y="336675"/>
                  </a:lnTo>
                  <a:lnTo>
                    <a:pt x="1308678" y="340667"/>
                  </a:lnTo>
                  <a:lnTo>
                    <a:pt x="1288353" y="347631"/>
                  </a:lnTo>
                  <a:lnTo>
                    <a:pt x="1288650" y="351353"/>
                  </a:lnTo>
                  <a:lnTo>
                    <a:pt x="1287649" y="359900"/>
                  </a:lnTo>
                  <a:lnTo>
                    <a:pt x="1285528" y="360574"/>
                  </a:lnTo>
                  <a:lnTo>
                    <a:pt x="1281637" y="363962"/>
                  </a:lnTo>
                  <a:lnTo>
                    <a:pt x="1289038" y="368000"/>
                  </a:lnTo>
                  <a:lnTo>
                    <a:pt x="1288924" y="369599"/>
                  </a:lnTo>
                  <a:lnTo>
                    <a:pt x="1292056" y="369418"/>
                  </a:lnTo>
                  <a:lnTo>
                    <a:pt x="1304081" y="391916"/>
                  </a:lnTo>
                  <a:lnTo>
                    <a:pt x="1306952" y="401541"/>
                  </a:lnTo>
                  <a:lnTo>
                    <a:pt x="1304325" y="403858"/>
                  </a:lnTo>
                  <a:lnTo>
                    <a:pt x="1305370" y="410284"/>
                  </a:lnTo>
                  <a:lnTo>
                    <a:pt x="1295648" y="416853"/>
                  </a:lnTo>
                  <a:lnTo>
                    <a:pt x="1299772" y="419708"/>
                  </a:lnTo>
                  <a:lnTo>
                    <a:pt x="1299155" y="423152"/>
                  </a:lnTo>
                  <a:lnTo>
                    <a:pt x="1301335" y="423386"/>
                  </a:lnTo>
                  <a:lnTo>
                    <a:pt x="1308459" y="445074"/>
                  </a:lnTo>
                  <a:lnTo>
                    <a:pt x="1316249" y="447103"/>
                  </a:lnTo>
                  <a:lnTo>
                    <a:pt x="1310570" y="452459"/>
                  </a:lnTo>
                  <a:lnTo>
                    <a:pt x="1310870" y="454924"/>
                  </a:lnTo>
                  <a:lnTo>
                    <a:pt x="1302246" y="460307"/>
                  </a:lnTo>
                  <a:lnTo>
                    <a:pt x="1295174" y="466978"/>
                  </a:lnTo>
                  <a:lnTo>
                    <a:pt x="1329766" y="474447"/>
                  </a:lnTo>
                  <a:lnTo>
                    <a:pt x="1335853" y="502801"/>
                  </a:lnTo>
                  <a:lnTo>
                    <a:pt x="1335913" y="506817"/>
                  </a:lnTo>
                  <a:lnTo>
                    <a:pt x="1316589" y="516203"/>
                  </a:lnTo>
                  <a:lnTo>
                    <a:pt x="1317336" y="519861"/>
                  </a:lnTo>
                  <a:lnTo>
                    <a:pt x="1317360" y="524101"/>
                  </a:lnTo>
                  <a:lnTo>
                    <a:pt x="1333765" y="529808"/>
                  </a:lnTo>
                  <a:lnTo>
                    <a:pt x="1336354" y="558693"/>
                  </a:lnTo>
                  <a:lnTo>
                    <a:pt x="1335926" y="562685"/>
                  </a:lnTo>
                  <a:lnTo>
                    <a:pt x="1315601" y="569649"/>
                  </a:lnTo>
                  <a:lnTo>
                    <a:pt x="1315898" y="573370"/>
                  </a:lnTo>
                  <a:lnTo>
                    <a:pt x="1314896" y="581918"/>
                  </a:lnTo>
                  <a:lnTo>
                    <a:pt x="1306390" y="584619"/>
                  </a:lnTo>
                  <a:lnTo>
                    <a:pt x="1316286" y="590018"/>
                  </a:lnTo>
                  <a:lnTo>
                    <a:pt x="1315369" y="602839"/>
                  </a:lnTo>
                  <a:lnTo>
                    <a:pt x="1325115" y="610210"/>
                  </a:lnTo>
                  <a:lnTo>
                    <a:pt x="1314553" y="614226"/>
                  </a:lnTo>
                  <a:lnTo>
                    <a:pt x="1314506" y="614879"/>
                  </a:lnTo>
                  <a:lnTo>
                    <a:pt x="1313058" y="620265"/>
                  </a:lnTo>
                  <a:lnTo>
                    <a:pt x="1299322" y="622558"/>
                  </a:lnTo>
                  <a:lnTo>
                    <a:pt x="1327020" y="641726"/>
                  </a:lnTo>
                  <a:lnTo>
                    <a:pt x="1322622" y="666259"/>
                  </a:lnTo>
                  <a:lnTo>
                    <a:pt x="1320613" y="671462"/>
                  </a:lnTo>
                  <a:lnTo>
                    <a:pt x="1304250" y="672437"/>
                  </a:lnTo>
                  <a:lnTo>
                    <a:pt x="1301332" y="687195"/>
                  </a:lnTo>
                  <a:lnTo>
                    <a:pt x="1310668" y="695507"/>
                  </a:lnTo>
                  <a:lnTo>
                    <a:pt x="1303316" y="719322"/>
                  </a:lnTo>
                  <a:lnTo>
                    <a:pt x="1300688" y="724242"/>
                  </a:lnTo>
                  <a:lnTo>
                    <a:pt x="1284327" y="723216"/>
                  </a:lnTo>
                  <a:lnTo>
                    <a:pt x="1279079" y="739201"/>
                  </a:lnTo>
                  <a:lnTo>
                    <a:pt x="1275578" y="745341"/>
                  </a:lnTo>
                  <a:lnTo>
                    <a:pt x="1259741" y="743987"/>
                  </a:lnTo>
                  <a:lnTo>
                    <a:pt x="1265380" y="750980"/>
                  </a:lnTo>
                  <a:lnTo>
                    <a:pt x="1264330" y="753123"/>
                  </a:lnTo>
                  <a:lnTo>
                    <a:pt x="1270887" y="764297"/>
                  </a:lnTo>
                  <a:lnTo>
                    <a:pt x="1259031" y="763950"/>
                  </a:lnTo>
                  <a:lnTo>
                    <a:pt x="1256852" y="768402"/>
                  </a:lnTo>
                  <a:lnTo>
                    <a:pt x="1251635" y="775246"/>
                  </a:lnTo>
                  <a:lnTo>
                    <a:pt x="1244709" y="773645"/>
                  </a:lnTo>
                  <a:lnTo>
                    <a:pt x="1259385" y="796404"/>
                  </a:lnTo>
                  <a:lnTo>
                    <a:pt x="1249064" y="812828"/>
                  </a:lnTo>
                  <a:lnTo>
                    <a:pt x="1243152" y="819083"/>
                  </a:lnTo>
                  <a:lnTo>
                    <a:pt x="1225369" y="812928"/>
                  </a:lnTo>
                  <a:lnTo>
                    <a:pt x="1224501" y="813816"/>
                  </a:lnTo>
                  <a:lnTo>
                    <a:pt x="1230450" y="823518"/>
                  </a:lnTo>
                  <a:lnTo>
                    <a:pt x="1222209" y="835651"/>
                  </a:lnTo>
                  <a:lnTo>
                    <a:pt x="1224700" y="840797"/>
                  </a:lnTo>
                  <a:lnTo>
                    <a:pt x="1212455" y="855842"/>
                  </a:lnTo>
                  <a:lnTo>
                    <a:pt x="1205825" y="861330"/>
                  </a:lnTo>
                  <a:lnTo>
                    <a:pt x="1187220" y="852220"/>
                  </a:lnTo>
                  <a:lnTo>
                    <a:pt x="1192677" y="864185"/>
                  </a:lnTo>
                  <a:lnTo>
                    <a:pt x="1180805" y="877758"/>
                  </a:lnTo>
                  <a:lnTo>
                    <a:pt x="1175455" y="881875"/>
                  </a:lnTo>
                  <a:lnTo>
                    <a:pt x="1160161" y="873951"/>
                  </a:lnTo>
                  <a:lnTo>
                    <a:pt x="1161819" y="885900"/>
                  </a:lnTo>
                  <a:lnTo>
                    <a:pt x="1152684" y="881799"/>
                  </a:lnTo>
                  <a:lnTo>
                    <a:pt x="1140661" y="892318"/>
                  </a:lnTo>
                  <a:lnTo>
                    <a:pt x="1134521" y="895817"/>
                  </a:lnTo>
                  <a:lnTo>
                    <a:pt x="1134171" y="895567"/>
                  </a:lnTo>
                  <a:lnTo>
                    <a:pt x="1135249" y="904881"/>
                  </a:lnTo>
                  <a:lnTo>
                    <a:pt x="1134472" y="904510"/>
                  </a:lnTo>
                  <a:lnTo>
                    <a:pt x="1135985" y="912827"/>
                  </a:lnTo>
                  <a:lnTo>
                    <a:pt x="1120426" y="923769"/>
                  </a:lnTo>
                  <a:lnTo>
                    <a:pt x="1113950" y="926599"/>
                  </a:lnTo>
                  <a:lnTo>
                    <a:pt x="1102582" y="916508"/>
                  </a:lnTo>
                  <a:lnTo>
                    <a:pt x="1099545" y="918572"/>
                  </a:lnTo>
                  <a:lnTo>
                    <a:pt x="1102257" y="935671"/>
                  </a:lnTo>
                  <a:lnTo>
                    <a:pt x="1093006" y="941804"/>
                  </a:lnTo>
                  <a:lnTo>
                    <a:pt x="1080468" y="947020"/>
                  </a:lnTo>
                  <a:lnTo>
                    <a:pt x="1079342" y="945973"/>
                  </a:lnTo>
                  <a:lnTo>
                    <a:pt x="1071263" y="950291"/>
                  </a:lnTo>
                  <a:lnTo>
                    <a:pt x="1064491" y="952311"/>
                  </a:lnTo>
                  <a:lnTo>
                    <a:pt x="1050973" y="936984"/>
                  </a:lnTo>
                  <a:lnTo>
                    <a:pt x="1051781" y="959892"/>
                  </a:lnTo>
                  <a:lnTo>
                    <a:pt x="1041852" y="964852"/>
                  </a:lnTo>
                  <a:lnTo>
                    <a:pt x="1028772" y="968502"/>
                  </a:lnTo>
                  <a:lnTo>
                    <a:pt x="1015500" y="952749"/>
                  </a:lnTo>
                  <a:lnTo>
                    <a:pt x="1014521" y="956509"/>
                  </a:lnTo>
                  <a:lnTo>
                    <a:pt x="1005524" y="946969"/>
                  </a:lnTo>
                  <a:lnTo>
                    <a:pt x="1003468" y="947979"/>
                  </a:lnTo>
                  <a:lnTo>
                    <a:pt x="1002627" y="955822"/>
                  </a:lnTo>
                  <a:lnTo>
                    <a:pt x="989836" y="960023"/>
                  </a:lnTo>
                  <a:lnTo>
                    <a:pt x="986386" y="972138"/>
                  </a:lnTo>
                  <a:lnTo>
                    <a:pt x="978406" y="963281"/>
                  </a:lnTo>
                  <a:lnTo>
                    <a:pt x="976452" y="972327"/>
                  </a:lnTo>
                  <a:lnTo>
                    <a:pt x="958821" y="976112"/>
                  </a:lnTo>
                  <a:lnTo>
                    <a:pt x="952072" y="976214"/>
                  </a:lnTo>
                  <a:lnTo>
                    <a:pt x="948181" y="968205"/>
                  </a:lnTo>
                  <a:lnTo>
                    <a:pt x="945761" y="968684"/>
                  </a:lnTo>
                  <a:lnTo>
                    <a:pt x="940906" y="988933"/>
                  </a:lnTo>
                  <a:lnTo>
                    <a:pt x="936223" y="989890"/>
                  </a:lnTo>
                  <a:lnTo>
                    <a:pt x="915577" y="990001"/>
                  </a:lnTo>
                  <a:lnTo>
                    <a:pt x="911867" y="981902"/>
                  </a:lnTo>
                  <a:lnTo>
                    <a:pt x="904488" y="982563"/>
                  </a:lnTo>
                  <a:lnTo>
                    <a:pt x="897776" y="981843"/>
                  </a:lnTo>
                  <a:lnTo>
                    <a:pt x="893744" y="970077"/>
                  </a:lnTo>
                  <a:lnTo>
                    <a:pt x="885144" y="993107"/>
                  </a:lnTo>
                  <a:lnTo>
                    <a:pt x="880379" y="993486"/>
                  </a:lnTo>
                  <a:lnTo>
                    <a:pt x="859873" y="991082"/>
                  </a:lnTo>
                  <a:lnTo>
                    <a:pt x="851623" y="965097"/>
                  </a:lnTo>
                  <a:lnTo>
                    <a:pt x="851414" y="965374"/>
                  </a:lnTo>
                  <a:lnTo>
                    <a:pt x="848857" y="958652"/>
                  </a:lnTo>
                  <a:lnTo>
                    <a:pt x="848176" y="959040"/>
                  </a:lnTo>
                  <a:lnTo>
                    <a:pt x="847223" y="961543"/>
                  </a:lnTo>
                  <a:lnTo>
                    <a:pt x="848039" y="968596"/>
                  </a:lnTo>
                  <a:lnTo>
                    <a:pt x="847262" y="968226"/>
                  </a:lnTo>
                  <a:lnTo>
                    <a:pt x="848775" y="976543"/>
                  </a:lnTo>
                  <a:lnTo>
                    <a:pt x="833216" y="987485"/>
                  </a:lnTo>
                  <a:lnTo>
                    <a:pt x="826740" y="990314"/>
                  </a:lnTo>
                  <a:lnTo>
                    <a:pt x="815373" y="980224"/>
                  </a:lnTo>
                  <a:lnTo>
                    <a:pt x="812335" y="982288"/>
                  </a:lnTo>
                  <a:lnTo>
                    <a:pt x="815048" y="999387"/>
                  </a:lnTo>
                  <a:lnTo>
                    <a:pt x="805796" y="1005520"/>
                  </a:lnTo>
                  <a:lnTo>
                    <a:pt x="793259" y="1010735"/>
                  </a:lnTo>
                  <a:lnTo>
                    <a:pt x="792133" y="1009689"/>
                  </a:lnTo>
                  <a:lnTo>
                    <a:pt x="784054" y="1014006"/>
                  </a:lnTo>
                  <a:lnTo>
                    <a:pt x="777281" y="1016026"/>
                  </a:lnTo>
                  <a:lnTo>
                    <a:pt x="763763" y="1000699"/>
                  </a:lnTo>
                  <a:lnTo>
                    <a:pt x="764571" y="1023607"/>
                  </a:lnTo>
                  <a:lnTo>
                    <a:pt x="754641" y="1028568"/>
                  </a:lnTo>
                  <a:lnTo>
                    <a:pt x="741562" y="1032217"/>
                  </a:lnTo>
                  <a:lnTo>
                    <a:pt x="728290" y="1016465"/>
                  </a:lnTo>
                  <a:lnTo>
                    <a:pt x="727311" y="1020224"/>
                  </a:lnTo>
                  <a:lnTo>
                    <a:pt x="718314" y="1010685"/>
                  </a:lnTo>
                  <a:lnTo>
                    <a:pt x="716258" y="1011695"/>
                  </a:lnTo>
                  <a:lnTo>
                    <a:pt x="715417" y="1019538"/>
                  </a:lnTo>
                  <a:lnTo>
                    <a:pt x="702626" y="1023739"/>
                  </a:lnTo>
                  <a:lnTo>
                    <a:pt x="699176" y="1035853"/>
                  </a:lnTo>
                  <a:lnTo>
                    <a:pt x="691196" y="1026997"/>
                  </a:lnTo>
                  <a:lnTo>
                    <a:pt x="689243" y="1036043"/>
                  </a:lnTo>
                  <a:lnTo>
                    <a:pt x="671612" y="1039827"/>
                  </a:lnTo>
                  <a:lnTo>
                    <a:pt x="664862" y="1039930"/>
                  </a:lnTo>
                  <a:lnTo>
                    <a:pt x="660971" y="1031921"/>
                  </a:lnTo>
                  <a:lnTo>
                    <a:pt x="658551" y="1032399"/>
                  </a:lnTo>
                  <a:lnTo>
                    <a:pt x="653696" y="1052649"/>
                  </a:lnTo>
                  <a:lnTo>
                    <a:pt x="649014" y="1053606"/>
                  </a:lnTo>
                  <a:lnTo>
                    <a:pt x="628367" y="1053717"/>
                  </a:lnTo>
                  <a:lnTo>
                    <a:pt x="624657" y="1045617"/>
                  </a:lnTo>
                  <a:lnTo>
                    <a:pt x="617278" y="1046278"/>
                  </a:lnTo>
                  <a:lnTo>
                    <a:pt x="610565" y="1045558"/>
                  </a:lnTo>
                  <a:lnTo>
                    <a:pt x="606534" y="1033793"/>
                  </a:lnTo>
                  <a:lnTo>
                    <a:pt x="597934" y="1056822"/>
                  </a:lnTo>
                  <a:lnTo>
                    <a:pt x="593169" y="1057202"/>
                  </a:lnTo>
                  <a:lnTo>
                    <a:pt x="572663" y="1054798"/>
                  </a:lnTo>
                  <a:lnTo>
                    <a:pt x="564413" y="1028812"/>
                  </a:lnTo>
                  <a:lnTo>
                    <a:pt x="564204" y="1029090"/>
                  </a:lnTo>
                  <a:lnTo>
                    <a:pt x="561381" y="1021667"/>
                  </a:lnTo>
                  <a:lnTo>
                    <a:pt x="553753" y="1041696"/>
                  </a:lnTo>
                  <a:lnTo>
                    <a:pt x="548985" y="1042045"/>
                  </a:lnTo>
                  <a:lnTo>
                    <a:pt x="536335" y="1040479"/>
                  </a:lnTo>
                  <a:lnTo>
                    <a:pt x="535907" y="1041017"/>
                  </a:lnTo>
                  <a:lnTo>
                    <a:pt x="535688" y="1040399"/>
                  </a:lnTo>
                  <a:lnTo>
                    <a:pt x="528495" y="1039509"/>
                  </a:lnTo>
                  <a:lnTo>
                    <a:pt x="524501" y="1026639"/>
                  </a:lnTo>
                  <a:lnTo>
                    <a:pt x="521231" y="1025760"/>
                  </a:lnTo>
                  <a:lnTo>
                    <a:pt x="521189" y="1025508"/>
                  </a:lnTo>
                  <a:lnTo>
                    <a:pt x="519079" y="1028555"/>
                  </a:lnTo>
                  <a:lnTo>
                    <a:pt x="508154" y="1026597"/>
                  </a:lnTo>
                  <a:lnTo>
                    <a:pt x="504589" y="1025221"/>
                  </a:lnTo>
                  <a:lnTo>
                    <a:pt x="500068" y="1033780"/>
                  </a:lnTo>
                  <a:lnTo>
                    <a:pt x="495294" y="1033545"/>
                  </a:lnTo>
                  <a:lnTo>
                    <a:pt x="490191" y="1032268"/>
                  </a:lnTo>
                  <a:lnTo>
                    <a:pt x="485737" y="1038403"/>
                  </a:lnTo>
                  <a:lnTo>
                    <a:pt x="479932" y="1037255"/>
                  </a:lnTo>
                  <a:lnTo>
                    <a:pt x="460203" y="1029005"/>
                  </a:lnTo>
                  <a:lnTo>
                    <a:pt x="459657" y="1014169"/>
                  </a:lnTo>
                  <a:lnTo>
                    <a:pt x="456648" y="1013240"/>
                  </a:lnTo>
                  <a:lnTo>
                    <a:pt x="446424" y="1007779"/>
                  </a:lnTo>
                  <a:lnTo>
                    <a:pt x="432960" y="1022227"/>
                  </a:lnTo>
                  <a:lnTo>
                    <a:pt x="427338" y="1020382"/>
                  </a:lnTo>
                  <a:lnTo>
                    <a:pt x="408761" y="1009790"/>
                  </a:lnTo>
                  <a:lnTo>
                    <a:pt x="411081" y="982649"/>
                  </a:lnTo>
                  <a:lnTo>
                    <a:pt x="389006" y="1006034"/>
                  </a:lnTo>
                  <a:lnTo>
                    <a:pt x="383396" y="1004152"/>
                  </a:lnTo>
                  <a:lnTo>
                    <a:pt x="364888" y="993441"/>
                  </a:lnTo>
                  <a:lnTo>
                    <a:pt x="367807" y="961709"/>
                  </a:lnTo>
                  <a:lnTo>
                    <a:pt x="364403" y="959114"/>
                  </a:lnTo>
                  <a:lnTo>
                    <a:pt x="364485" y="958762"/>
                  </a:lnTo>
                  <a:lnTo>
                    <a:pt x="340891" y="978319"/>
                  </a:lnTo>
                  <a:lnTo>
                    <a:pt x="335552" y="975768"/>
                  </a:lnTo>
                  <a:lnTo>
                    <a:pt x="318486" y="962882"/>
                  </a:lnTo>
                  <a:lnTo>
                    <a:pt x="321765" y="947783"/>
                  </a:lnTo>
                  <a:lnTo>
                    <a:pt x="315600" y="941525"/>
                  </a:lnTo>
                  <a:lnTo>
                    <a:pt x="320744" y="927683"/>
                  </a:lnTo>
                  <a:lnTo>
                    <a:pt x="294271" y="938238"/>
                  </a:lnTo>
                  <a:lnTo>
                    <a:pt x="296296" y="927144"/>
                  </a:lnTo>
                  <a:lnTo>
                    <a:pt x="295140" y="927671"/>
                  </a:lnTo>
                  <a:lnTo>
                    <a:pt x="288781" y="922108"/>
                  </a:lnTo>
                  <a:lnTo>
                    <a:pt x="275888" y="905350"/>
                  </a:lnTo>
                  <a:lnTo>
                    <a:pt x="279640" y="898106"/>
                  </a:lnTo>
                  <a:lnTo>
                    <a:pt x="251801" y="910588"/>
                  </a:lnTo>
                  <a:lnTo>
                    <a:pt x="245478" y="904985"/>
                  </a:lnTo>
                  <a:lnTo>
                    <a:pt x="232693" y="888143"/>
                  </a:lnTo>
                  <a:lnTo>
                    <a:pt x="249232" y="856718"/>
                  </a:lnTo>
                  <a:lnTo>
                    <a:pt x="216331" y="866874"/>
                  </a:lnTo>
                  <a:lnTo>
                    <a:pt x="210738" y="860543"/>
                  </a:lnTo>
                  <a:lnTo>
                    <a:pt x="200099" y="842269"/>
                  </a:lnTo>
                  <a:lnTo>
                    <a:pt x="220339" y="813096"/>
                  </a:lnTo>
                  <a:lnTo>
                    <a:pt x="220088" y="812492"/>
                  </a:lnTo>
                  <a:lnTo>
                    <a:pt x="190487" y="812099"/>
                  </a:lnTo>
                  <a:lnTo>
                    <a:pt x="205477" y="788879"/>
                  </a:lnTo>
                  <a:lnTo>
                    <a:pt x="204563" y="788911"/>
                  </a:lnTo>
                  <a:lnTo>
                    <a:pt x="201686" y="783155"/>
                  </a:lnTo>
                  <a:lnTo>
                    <a:pt x="198075" y="770209"/>
                  </a:lnTo>
                  <a:lnTo>
                    <a:pt x="162123" y="771245"/>
                  </a:lnTo>
                  <a:lnTo>
                    <a:pt x="159285" y="765470"/>
                  </a:lnTo>
                  <a:lnTo>
                    <a:pt x="152517" y="740595"/>
                  </a:lnTo>
                  <a:lnTo>
                    <a:pt x="176492" y="720660"/>
                  </a:lnTo>
                  <a:lnTo>
                    <a:pt x="144291" y="717648"/>
                  </a:lnTo>
                  <a:lnTo>
                    <a:pt x="142177" y="711570"/>
                  </a:lnTo>
                  <a:lnTo>
                    <a:pt x="138489" y="686055"/>
                  </a:lnTo>
                  <a:lnTo>
                    <a:pt x="168401" y="666817"/>
                  </a:lnTo>
                  <a:lnTo>
                    <a:pt x="142871" y="655841"/>
                  </a:lnTo>
                  <a:lnTo>
                    <a:pt x="163273" y="641738"/>
                  </a:lnTo>
                  <a:lnTo>
                    <a:pt x="157085" y="636325"/>
                  </a:lnTo>
                  <a:lnTo>
                    <a:pt x="144192" y="619567"/>
                  </a:lnTo>
                  <a:lnTo>
                    <a:pt x="146530" y="615053"/>
                  </a:lnTo>
                  <a:lnTo>
                    <a:pt x="144002" y="614090"/>
                  </a:lnTo>
                  <a:lnTo>
                    <a:pt x="120104" y="624805"/>
                  </a:lnTo>
                  <a:lnTo>
                    <a:pt x="113782" y="619201"/>
                  </a:lnTo>
                  <a:lnTo>
                    <a:pt x="100996" y="602360"/>
                  </a:lnTo>
                  <a:lnTo>
                    <a:pt x="117535" y="570935"/>
                  </a:lnTo>
                  <a:lnTo>
                    <a:pt x="84634" y="581091"/>
                  </a:lnTo>
                  <a:lnTo>
                    <a:pt x="79042" y="574759"/>
                  </a:lnTo>
                  <a:lnTo>
                    <a:pt x="68403" y="556486"/>
                  </a:lnTo>
                  <a:lnTo>
                    <a:pt x="88643" y="527312"/>
                  </a:lnTo>
                  <a:lnTo>
                    <a:pt x="88392" y="526709"/>
                  </a:lnTo>
                  <a:lnTo>
                    <a:pt x="58790" y="526316"/>
                  </a:lnTo>
                  <a:lnTo>
                    <a:pt x="73781" y="503096"/>
                  </a:lnTo>
                  <a:lnTo>
                    <a:pt x="72867" y="503128"/>
                  </a:lnTo>
                  <a:lnTo>
                    <a:pt x="69990" y="497372"/>
                  </a:lnTo>
                  <a:lnTo>
                    <a:pt x="66378" y="484426"/>
                  </a:lnTo>
                  <a:lnTo>
                    <a:pt x="30427" y="485462"/>
                  </a:lnTo>
                  <a:lnTo>
                    <a:pt x="27589" y="479687"/>
                  </a:lnTo>
                  <a:lnTo>
                    <a:pt x="20820" y="454811"/>
                  </a:lnTo>
                  <a:lnTo>
                    <a:pt x="44796" y="434876"/>
                  </a:lnTo>
                  <a:lnTo>
                    <a:pt x="12594" y="431864"/>
                  </a:lnTo>
                  <a:lnTo>
                    <a:pt x="10481" y="425786"/>
                  </a:lnTo>
                  <a:lnTo>
                    <a:pt x="6792" y="400271"/>
                  </a:lnTo>
                  <a:lnTo>
                    <a:pt x="36705" y="381033"/>
                  </a:lnTo>
                  <a:lnTo>
                    <a:pt x="11175" y="370058"/>
                  </a:lnTo>
                  <a:lnTo>
                    <a:pt x="46717" y="345489"/>
                  </a:lnTo>
                  <a:lnTo>
                    <a:pt x="46720" y="343476"/>
                  </a:lnTo>
                  <a:lnTo>
                    <a:pt x="41814" y="341644"/>
                  </a:lnTo>
                  <a:lnTo>
                    <a:pt x="41642" y="339480"/>
                  </a:lnTo>
                  <a:lnTo>
                    <a:pt x="421" y="323780"/>
                  </a:lnTo>
                  <a:lnTo>
                    <a:pt x="0" y="318032"/>
                  </a:lnTo>
                  <a:lnTo>
                    <a:pt x="3544" y="289409"/>
                  </a:lnTo>
                  <a:lnTo>
                    <a:pt x="28737" y="281590"/>
                  </a:lnTo>
                  <a:lnTo>
                    <a:pt x="2503" y="267731"/>
                  </a:lnTo>
                  <a:lnTo>
                    <a:pt x="2785" y="261975"/>
                  </a:lnTo>
                  <a:lnTo>
                    <a:pt x="9788" y="233996"/>
                  </a:lnTo>
                  <a:lnTo>
                    <a:pt x="46369" y="227382"/>
                  </a:lnTo>
                  <a:lnTo>
                    <a:pt x="35483" y="216203"/>
                  </a:lnTo>
                  <a:lnTo>
                    <a:pt x="33473" y="214610"/>
                  </a:lnTo>
                  <a:lnTo>
                    <a:pt x="33815" y="214489"/>
                  </a:lnTo>
                  <a:lnTo>
                    <a:pt x="26985" y="207475"/>
                  </a:lnTo>
                  <a:lnTo>
                    <a:pt x="63243" y="199665"/>
                  </a:lnTo>
                  <a:lnTo>
                    <a:pt x="65529" y="194021"/>
                  </a:lnTo>
                  <a:lnTo>
                    <a:pt x="33946" y="164207"/>
                  </a:lnTo>
                  <a:lnTo>
                    <a:pt x="37892" y="152444"/>
                  </a:lnTo>
                  <a:lnTo>
                    <a:pt x="44489" y="141046"/>
                  </a:lnTo>
                  <a:lnTo>
                    <a:pt x="47065" y="134799"/>
                  </a:lnTo>
                  <a:lnTo>
                    <a:pt x="48127" y="134761"/>
                  </a:lnTo>
                  <a:lnTo>
                    <a:pt x="50095" y="131359"/>
                  </a:lnTo>
                  <a:lnTo>
                    <a:pt x="71724" y="133350"/>
                  </a:lnTo>
                  <a:lnTo>
                    <a:pt x="55212" y="113429"/>
                  </a:lnTo>
                  <a:lnTo>
                    <a:pt x="60561" y="102234"/>
                  </a:lnTo>
                  <a:lnTo>
                    <a:pt x="68497" y="91725"/>
                  </a:lnTo>
                  <a:lnTo>
                    <a:pt x="71815" y="85838"/>
                  </a:lnTo>
                  <a:lnTo>
                    <a:pt x="72873" y="85928"/>
                  </a:lnTo>
                  <a:lnTo>
                    <a:pt x="75241" y="82792"/>
                  </a:lnTo>
                  <a:lnTo>
                    <a:pt x="100593" y="88298"/>
                  </a:lnTo>
                  <a:lnTo>
                    <a:pt x="105202" y="88692"/>
                  </a:lnTo>
                  <a:lnTo>
                    <a:pt x="98514" y="80986"/>
                  </a:lnTo>
                  <a:lnTo>
                    <a:pt x="100022" y="77679"/>
                  </a:lnTo>
                  <a:lnTo>
                    <a:pt x="91178" y="61792"/>
                  </a:lnTo>
                  <a:lnTo>
                    <a:pt x="109993" y="62771"/>
                  </a:lnTo>
                  <a:lnTo>
                    <a:pt x="116147" y="54137"/>
                  </a:lnTo>
                  <a:lnTo>
                    <a:pt x="134957" y="57778"/>
                  </a:lnTo>
                  <a:lnTo>
                    <a:pt x="110920" y="18576"/>
                  </a:lnTo>
                  <a:lnTo>
                    <a:pt x="114097" y="13767"/>
                  </a:lnTo>
                  <a:close/>
                </a:path>
              </a:pathLst>
            </a:custGeom>
            <a:solidFill>
              <a:srgbClr val="BCCDAB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rot="1183147">
              <a:off x="1472002" y="911690"/>
              <a:ext cx="2124647" cy="1421265"/>
            </a:xfrm>
            <a:custGeom>
              <a:avLst/>
              <a:gdLst>
                <a:gd name="connsiteX0" fmla="*/ 1132135 w 3708493"/>
                <a:gd name="connsiteY0" fmla="*/ 8165 h 3338539"/>
                <a:gd name="connsiteX1" fmla="*/ 1183221 w 3708493"/>
                <a:gd name="connsiteY1" fmla="*/ 8546 h 3338539"/>
                <a:gd name="connsiteX2" fmla="*/ 1209872 w 3708493"/>
                <a:gd name="connsiteY2" fmla="*/ 66729 h 3338539"/>
                <a:gd name="connsiteX3" fmla="*/ 1233450 w 3708493"/>
                <a:gd name="connsiteY3" fmla="*/ 3590 h 3338539"/>
                <a:gd name="connsiteX4" fmla="*/ 1287214 w 3708493"/>
                <a:gd name="connsiteY4" fmla="*/ 0 h 3338539"/>
                <a:gd name="connsiteX5" fmla="*/ 1337872 w 3708493"/>
                <a:gd name="connsiteY5" fmla="*/ 6599 h 3338539"/>
                <a:gd name="connsiteX6" fmla="*/ 1341676 w 3708493"/>
                <a:gd name="connsiteY6" fmla="*/ 18581 h 3338539"/>
                <a:gd name="connsiteX7" fmla="*/ 1370133 w 3708493"/>
                <a:gd name="connsiteY7" fmla="*/ 21822 h 3338539"/>
                <a:gd name="connsiteX8" fmla="*/ 1390807 w 3708493"/>
                <a:gd name="connsiteY8" fmla="*/ 83460 h 3338539"/>
                <a:gd name="connsiteX9" fmla="*/ 1418258 w 3708493"/>
                <a:gd name="connsiteY9" fmla="*/ 28510 h 3338539"/>
                <a:gd name="connsiteX10" fmla="*/ 1472100 w 3708493"/>
                <a:gd name="connsiteY10" fmla="*/ 30621 h 3338539"/>
                <a:gd name="connsiteX11" fmla="*/ 1521777 w 3708493"/>
                <a:gd name="connsiteY11" fmla="*/ 42540 h 3338539"/>
                <a:gd name="connsiteX12" fmla="*/ 1523745 w 3708493"/>
                <a:gd name="connsiteY12" fmla="*/ 52172 h 3338539"/>
                <a:gd name="connsiteX13" fmla="*/ 1529696 w 3708493"/>
                <a:gd name="connsiteY13" fmla="*/ 43978 h 3338539"/>
                <a:gd name="connsiteX14" fmla="*/ 1584794 w 3708493"/>
                <a:gd name="connsiteY14" fmla="*/ 55149 h 3338539"/>
                <a:gd name="connsiteX15" fmla="*/ 1630403 w 3708493"/>
                <a:gd name="connsiteY15" fmla="*/ 73960 h 3338539"/>
                <a:gd name="connsiteX16" fmla="*/ 1632547 w 3708493"/>
                <a:gd name="connsiteY16" fmla="*/ 132156 h 3338539"/>
                <a:gd name="connsiteX17" fmla="*/ 1677454 w 3708493"/>
                <a:gd name="connsiteY17" fmla="*/ 83963 h 3338539"/>
                <a:gd name="connsiteX18" fmla="*/ 1709913 w 3708493"/>
                <a:gd name="connsiteY18" fmla="*/ 94796 h 3338539"/>
                <a:gd name="connsiteX19" fmla="*/ 1710923 w 3708493"/>
                <a:gd name="connsiteY19" fmla="*/ 93677 h 3338539"/>
                <a:gd name="connsiteX20" fmla="*/ 1764531 w 3708493"/>
                <a:gd name="connsiteY20" fmla="*/ 110609 h 3338539"/>
                <a:gd name="connsiteX21" fmla="*/ 1800132 w 3708493"/>
                <a:gd name="connsiteY21" fmla="*/ 129922 h 3338539"/>
                <a:gd name="connsiteX22" fmla="*/ 1829922 w 3708493"/>
                <a:gd name="connsiteY22" fmla="*/ 117700 h 3338539"/>
                <a:gd name="connsiteX23" fmla="*/ 1881133 w 3708493"/>
                <a:gd name="connsiteY23" fmla="*/ 165276 h 3338539"/>
                <a:gd name="connsiteX24" fmla="*/ 1878643 w 3708493"/>
                <a:gd name="connsiteY24" fmla="*/ 94725 h 3338539"/>
                <a:gd name="connsiteX25" fmla="*/ 1909369 w 3708493"/>
                <a:gd name="connsiteY25" fmla="*/ 79187 h 3338539"/>
                <a:gd name="connsiteX26" fmla="*/ 1974574 w 3708493"/>
                <a:gd name="connsiteY26" fmla="*/ 61335 h 3338539"/>
                <a:gd name="connsiteX27" fmla="*/ 1996340 w 3708493"/>
                <a:gd name="connsiteY27" fmla="*/ 87169 h 3338539"/>
                <a:gd name="connsiteX28" fmla="*/ 2007777 w 3708493"/>
                <a:gd name="connsiteY28" fmla="*/ 83840 h 3338539"/>
                <a:gd name="connsiteX29" fmla="*/ 2044290 w 3708493"/>
                <a:gd name="connsiteY29" fmla="*/ 125782 h 3338539"/>
                <a:gd name="connsiteX30" fmla="*/ 2055258 w 3708493"/>
                <a:gd name="connsiteY30" fmla="*/ 87274 h 3338539"/>
                <a:gd name="connsiteX31" fmla="*/ 2056307 w 3708493"/>
                <a:gd name="connsiteY31" fmla="*/ 72448 h 3338539"/>
                <a:gd name="connsiteX32" fmla="*/ 2059865 w 3708493"/>
                <a:gd name="connsiteY32" fmla="*/ 71099 h 3338539"/>
                <a:gd name="connsiteX33" fmla="*/ 2063258 w 3708493"/>
                <a:gd name="connsiteY33" fmla="*/ 59186 h 3338539"/>
                <a:gd name="connsiteX34" fmla="*/ 2070396 w 3708493"/>
                <a:gd name="connsiteY34" fmla="*/ 67109 h 3338539"/>
                <a:gd name="connsiteX35" fmla="*/ 2088504 w 3708493"/>
                <a:gd name="connsiteY35" fmla="*/ 60245 h 3338539"/>
                <a:gd name="connsiteX36" fmla="*/ 2155229 w 3708493"/>
                <a:gd name="connsiteY36" fmla="*/ 49385 h 3338539"/>
                <a:gd name="connsiteX37" fmla="*/ 2157767 w 3708493"/>
                <a:gd name="connsiteY37" fmla="*/ 53142 h 3338539"/>
                <a:gd name="connsiteX38" fmla="*/ 2166094 w 3708493"/>
                <a:gd name="connsiteY38" fmla="*/ 18415 h 3338539"/>
                <a:gd name="connsiteX39" fmla="*/ 2219019 w 3708493"/>
                <a:gd name="connsiteY39" fmla="*/ 8305 h 3338539"/>
                <a:gd name="connsiteX40" fmla="*/ 2270105 w 3708493"/>
                <a:gd name="connsiteY40" fmla="*/ 8685 h 3338539"/>
                <a:gd name="connsiteX41" fmla="*/ 2296756 w 3708493"/>
                <a:gd name="connsiteY41" fmla="*/ 66868 h 3338539"/>
                <a:gd name="connsiteX42" fmla="*/ 2320334 w 3708493"/>
                <a:gd name="connsiteY42" fmla="*/ 3729 h 3338539"/>
                <a:gd name="connsiteX43" fmla="*/ 2374098 w 3708493"/>
                <a:gd name="connsiteY43" fmla="*/ 139 h 3338539"/>
                <a:gd name="connsiteX44" fmla="*/ 2424757 w 3708493"/>
                <a:gd name="connsiteY44" fmla="*/ 6739 h 3338539"/>
                <a:gd name="connsiteX45" fmla="*/ 2428561 w 3708493"/>
                <a:gd name="connsiteY45" fmla="*/ 18721 h 3338539"/>
                <a:gd name="connsiteX46" fmla="*/ 2457017 w 3708493"/>
                <a:gd name="connsiteY46" fmla="*/ 21961 h 3338539"/>
                <a:gd name="connsiteX47" fmla="*/ 2477691 w 3708493"/>
                <a:gd name="connsiteY47" fmla="*/ 83599 h 3338539"/>
                <a:gd name="connsiteX48" fmla="*/ 2505142 w 3708493"/>
                <a:gd name="connsiteY48" fmla="*/ 28649 h 3338539"/>
                <a:gd name="connsiteX49" fmla="*/ 2558984 w 3708493"/>
                <a:gd name="connsiteY49" fmla="*/ 30760 h 3338539"/>
                <a:gd name="connsiteX50" fmla="*/ 2608662 w 3708493"/>
                <a:gd name="connsiteY50" fmla="*/ 42679 h 3338539"/>
                <a:gd name="connsiteX51" fmla="*/ 2610629 w 3708493"/>
                <a:gd name="connsiteY51" fmla="*/ 52311 h 3338539"/>
                <a:gd name="connsiteX52" fmla="*/ 2616581 w 3708493"/>
                <a:gd name="connsiteY52" fmla="*/ 44117 h 3338539"/>
                <a:gd name="connsiteX53" fmla="*/ 2671679 w 3708493"/>
                <a:gd name="connsiteY53" fmla="*/ 55288 h 3338539"/>
                <a:gd name="connsiteX54" fmla="*/ 2717288 w 3708493"/>
                <a:gd name="connsiteY54" fmla="*/ 74099 h 3338539"/>
                <a:gd name="connsiteX55" fmla="*/ 2719432 w 3708493"/>
                <a:gd name="connsiteY55" fmla="*/ 132295 h 3338539"/>
                <a:gd name="connsiteX56" fmla="*/ 2764338 w 3708493"/>
                <a:gd name="connsiteY56" fmla="*/ 84102 h 3338539"/>
                <a:gd name="connsiteX57" fmla="*/ 2796797 w 3708493"/>
                <a:gd name="connsiteY57" fmla="*/ 94935 h 3338539"/>
                <a:gd name="connsiteX58" fmla="*/ 2797807 w 3708493"/>
                <a:gd name="connsiteY58" fmla="*/ 93816 h 3338539"/>
                <a:gd name="connsiteX59" fmla="*/ 2851415 w 3708493"/>
                <a:gd name="connsiteY59" fmla="*/ 110748 h 3338539"/>
                <a:gd name="connsiteX60" fmla="*/ 2894781 w 3708493"/>
                <a:gd name="connsiteY60" fmla="*/ 134274 h 3338539"/>
                <a:gd name="connsiteX61" fmla="*/ 2890445 w 3708493"/>
                <a:gd name="connsiteY61" fmla="*/ 196914 h 3338539"/>
                <a:gd name="connsiteX62" fmla="*/ 2938163 w 3708493"/>
                <a:gd name="connsiteY62" fmla="*/ 155502 h 3338539"/>
                <a:gd name="connsiteX63" fmla="*/ 2989311 w 3708493"/>
                <a:gd name="connsiteY63" fmla="*/ 178836 h 3338539"/>
                <a:gd name="connsiteX64" fmla="*/ 3029488 w 3708493"/>
                <a:gd name="connsiteY64" fmla="*/ 207470 h 3338539"/>
                <a:gd name="connsiteX65" fmla="*/ 3023316 w 3708493"/>
                <a:gd name="connsiteY65" fmla="*/ 239359 h 3338539"/>
                <a:gd name="connsiteX66" fmla="*/ 3026495 w 3708493"/>
                <a:gd name="connsiteY66" fmla="*/ 237411 h 3338539"/>
                <a:gd name="connsiteX67" fmla="*/ 3073690 w 3708493"/>
                <a:gd name="connsiteY67" fmla="*/ 268583 h 3338539"/>
                <a:gd name="connsiteX68" fmla="*/ 3096184 w 3708493"/>
                <a:gd name="connsiteY68" fmla="*/ 290836 h 3338539"/>
                <a:gd name="connsiteX69" fmla="*/ 3102828 w 3708493"/>
                <a:gd name="connsiteY69" fmla="*/ 288009 h 3338539"/>
                <a:gd name="connsiteX70" fmla="*/ 3101537 w 3708493"/>
                <a:gd name="connsiteY70" fmla="*/ 296126 h 3338539"/>
                <a:gd name="connsiteX71" fmla="*/ 3106840 w 3708493"/>
                <a:gd name="connsiteY71" fmla="*/ 301373 h 3338539"/>
                <a:gd name="connsiteX72" fmla="*/ 3096103 w 3708493"/>
                <a:gd name="connsiteY72" fmla="*/ 330251 h 3338539"/>
                <a:gd name="connsiteX73" fmla="*/ 3093811 w 3708493"/>
                <a:gd name="connsiteY73" fmla="*/ 344646 h 3338539"/>
                <a:gd name="connsiteX74" fmla="*/ 3099045 w 3708493"/>
                <a:gd name="connsiteY74" fmla="*/ 348056 h 3338539"/>
                <a:gd name="connsiteX75" fmla="*/ 3147662 w 3708493"/>
                <a:gd name="connsiteY75" fmla="*/ 325879 h 3338539"/>
                <a:gd name="connsiteX76" fmla="*/ 3163654 w 3708493"/>
                <a:gd name="connsiteY76" fmla="*/ 339508 h 3338539"/>
                <a:gd name="connsiteX77" fmla="*/ 3184995 w 3708493"/>
                <a:gd name="connsiteY77" fmla="*/ 329353 h 3338539"/>
                <a:gd name="connsiteX78" fmla="*/ 3228630 w 3708493"/>
                <a:gd name="connsiteY78" fmla="*/ 365341 h 3338539"/>
                <a:gd name="connsiteX79" fmla="*/ 3258126 w 3708493"/>
                <a:gd name="connsiteY79" fmla="*/ 401450 h 3338539"/>
                <a:gd name="connsiteX80" fmla="*/ 3233758 w 3708493"/>
                <a:gd name="connsiteY80" fmla="*/ 450414 h 3338539"/>
                <a:gd name="connsiteX81" fmla="*/ 3237348 w 3708493"/>
                <a:gd name="connsiteY81" fmla="*/ 448678 h 3338539"/>
                <a:gd name="connsiteX82" fmla="*/ 3243094 w 3708493"/>
                <a:gd name="connsiteY82" fmla="*/ 453354 h 3338539"/>
                <a:gd name="connsiteX83" fmla="*/ 3293784 w 3708493"/>
                <a:gd name="connsiteY83" fmla="*/ 436440 h 3338539"/>
                <a:gd name="connsiteX84" fmla="*/ 3332712 w 3708493"/>
                <a:gd name="connsiteY84" fmla="*/ 477474 h 3338539"/>
                <a:gd name="connsiteX85" fmla="*/ 3357591 w 3708493"/>
                <a:gd name="connsiteY85" fmla="*/ 516907 h 3338539"/>
                <a:gd name="connsiteX86" fmla="*/ 3327668 w 3708493"/>
                <a:gd name="connsiteY86" fmla="*/ 562194 h 3338539"/>
                <a:gd name="connsiteX87" fmla="*/ 3368964 w 3708493"/>
                <a:gd name="connsiteY87" fmla="*/ 609389 h 3338539"/>
                <a:gd name="connsiteX88" fmla="*/ 3375765 w 3708493"/>
                <a:gd name="connsiteY88" fmla="*/ 621324 h 3338539"/>
                <a:gd name="connsiteX89" fmla="*/ 3381140 w 3708493"/>
                <a:gd name="connsiteY89" fmla="*/ 620578 h 3338539"/>
                <a:gd name="connsiteX90" fmla="*/ 3378585 w 3708493"/>
                <a:gd name="connsiteY90" fmla="*/ 626271 h 3338539"/>
                <a:gd name="connsiteX91" fmla="*/ 3381626 w 3708493"/>
                <a:gd name="connsiteY91" fmla="*/ 631610 h 3338539"/>
                <a:gd name="connsiteX92" fmla="*/ 3398697 w 3708493"/>
                <a:gd name="connsiteY92" fmla="*/ 631451 h 3338539"/>
                <a:gd name="connsiteX93" fmla="*/ 3383282 w 3708493"/>
                <a:gd name="connsiteY93" fmla="*/ 656561 h 3338539"/>
                <a:gd name="connsiteX94" fmla="*/ 3383968 w 3708493"/>
                <a:gd name="connsiteY94" fmla="*/ 658234 h 3338539"/>
                <a:gd name="connsiteX95" fmla="*/ 3378916 w 3708493"/>
                <a:gd name="connsiteY95" fmla="*/ 663673 h 3338539"/>
                <a:gd name="connsiteX96" fmla="*/ 3366301 w 3708493"/>
                <a:gd name="connsiteY96" fmla="*/ 684222 h 3338539"/>
                <a:gd name="connsiteX97" fmla="*/ 3402498 w 3708493"/>
                <a:gd name="connsiteY97" fmla="*/ 678238 h 3338539"/>
                <a:gd name="connsiteX98" fmla="*/ 3406808 w 3708493"/>
                <a:gd name="connsiteY98" fmla="*/ 684582 h 3338539"/>
                <a:gd name="connsiteX99" fmla="*/ 3445501 w 3708493"/>
                <a:gd name="connsiteY99" fmla="*/ 677541 h 3338539"/>
                <a:gd name="connsiteX100" fmla="*/ 3486229 w 3708493"/>
                <a:gd name="connsiteY100" fmla="*/ 735447 h 3338539"/>
                <a:gd name="connsiteX101" fmla="*/ 3497387 w 3708493"/>
                <a:gd name="connsiteY101" fmla="*/ 760988 h 3338539"/>
                <a:gd name="connsiteX102" fmla="*/ 3490934 w 3708493"/>
                <a:gd name="connsiteY102" fmla="*/ 768258 h 3338539"/>
                <a:gd name="connsiteX103" fmla="*/ 3495984 w 3708493"/>
                <a:gd name="connsiteY103" fmla="*/ 785604 h 3338539"/>
                <a:gd name="connsiteX104" fmla="*/ 3460336 w 3708493"/>
                <a:gd name="connsiteY104" fmla="*/ 816639 h 3338539"/>
                <a:gd name="connsiteX105" fmla="*/ 3509948 w 3708493"/>
                <a:gd name="connsiteY105" fmla="*/ 813762 h 3338539"/>
                <a:gd name="connsiteX106" fmla="*/ 3543318 w 3708493"/>
                <a:gd name="connsiteY106" fmla="*/ 876198 h 3338539"/>
                <a:gd name="connsiteX107" fmla="*/ 3551285 w 3708493"/>
                <a:gd name="connsiteY107" fmla="*/ 902907 h 3338539"/>
                <a:gd name="connsiteX108" fmla="*/ 3543995 w 3708493"/>
                <a:gd name="connsiteY108" fmla="*/ 909336 h 3338539"/>
                <a:gd name="connsiteX109" fmla="*/ 3546895 w 3708493"/>
                <a:gd name="connsiteY109" fmla="*/ 927170 h 3338539"/>
                <a:gd name="connsiteX110" fmla="*/ 3498919 w 3708493"/>
                <a:gd name="connsiteY110" fmla="*/ 959587 h 3338539"/>
                <a:gd name="connsiteX111" fmla="*/ 3535696 w 3708493"/>
                <a:gd name="connsiteY111" fmla="*/ 963529 h 3338539"/>
                <a:gd name="connsiteX112" fmla="*/ 3555467 w 3708493"/>
                <a:gd name="connsiteY112" fmla="*/ 1023714 h 3338539"/>
                <a:gd name="connsiteX113" fmla="*/ 3577085 w 3708493"/>
                <a:gd name="connsiteY113" fmla="*/ 1029345 h 3338539"/>
                <a:gd name="connsiteX114" fmla="*/ 3561324 w 3708493"/>
                <a:gd name="connsiteY114" fmla="*/ 1044208 h 3338539"/>
                <a:gd name="connsiteX115" fmla="*/ 3562157 w 3708493"/>
                <a:gd name="connsiteY115" fmla="*/ 1051050 h 3338539"/>
                <a:gd name="connsiteX116" fmla="*/ 3538226 w 3708493"/>
                <a:gd name="connsiteY116" fmla="*/ 1065988 h 3338539"/>
                <a:gd name="connsiteX117" fmla="*/ 3518600 w 3708493"/>
                <a:gd name="connsiteY117" fmla="*/ 1084499 h 3338539"/>
                <a:gd name="connsiteX118" fmla="*/ 3614594 w 3708493"/>
                <a:gd name="connsiteY118" fmla="*/ 1105228 h 3338539"/>
                <a:gd name="connsiteX119" fmla="*/ 3631486 w 3708493"/>
                <a:gd name="connsiteY119" fmla="*/ 1183913 h 3338539"/>
                <a:gd name="connsiteX120" fmla="*/ 3631654 w 3708493"/>
                <a:gd name="connsiteY120" fmla="*/ 1195056 h 3338539"/>
                <a:gd name="connsiteX121" fmla="*/ 3578027 w 3708493"/>
                <a:gd name="connsiteY121" fmla="*/ 1221105 h 3338539"/>
                <a:gd name="connsiteX122" fmla="*/ 3580101 w 3708493"/>
                <a:gd name="connsiteY122" fmla="*/ 1231255 h 3338539"/>
                <a:gd name="connsiteX123" fmla="*/ 3580167 w 3708493"/>
                <a:gd name="connsiteY123" fmla="*/ 1243022 h 3338539"/>
                <a:gd name="connsiteX124" fmla="*/ 3625694 w 3708493"/>
                <a:gd name="connsiteY124" fmla="*/ 1258858 h 3338539"/>
                <a:gd name="connsiteX125" fmla="*/ 3632878 w 3708493"/>
                <a:gd name="connsiteY125" fmla="*/ 1339016 h 3338539"/>
                <a:gd name="connsiteX126" fmla="*/ 3631689 w 3708493"/>
                <a:gd name="connsiteY126" fmla="*/ 1350095 h 3338539"/>
                <a:gd name="connsiteX127" fmla="*/ 3575287 w 3708493"/>
                <a:gd name="connsiteY127" fmla="*/ 1369420 h 3338539"/>
                <a:gd name="connsiteX128" fmla="*/ 3576111 w 3708493"/>
                <a:gd name="connsiteY128" fmla="*/ 1379748 h 3338539"/>
                <a:gd name="connsiteX129" fmla="*/ 3573331 w 3708493"/>
                <a:gd name="connsiteY129" fmla="*/ 1403469 h 3338539"/>
                <a:gd name="connsiteX130" fmla="*/ 3567447 w 3708493"/>
                <a:gd name="connsiteY130" fmla="*/ 1405337 h 3338539"/>
                <a:gd name="connsiteX131" fmla="*/ 3556647 w 3708493"/>
                <a:gd name="connsiteY131" fmla="*/ 1414739 h 3338539"/>
                <a:gd name="connsiteX132" fmla="*/ 3577188 w 3708493"/>
                <a:gd name="connsiteY132" fmla="*/ 1425947 h 3338539"/>
                <a:gd name="connsiteX133" fmla="*/ 3576871 w 3708493"/>
                <a:gd name="connsiteY133" fmla="*/ 1430384 h 3338539"/>
                <a:gd name="connsiteX134" fmla="*/ 3585562 w 3708493"/>
                <a:gd name="connsiteY134" fmla="*/ 1429880 h 3338539"/>
                <a:gd name="connsiteX135" fmla="*/ 3618933 w 3708493"/>
                <a:gd name="connsiteY135" fmla="*/ 1492316 h 3338539"/>
                <a:gd name="connsiteX136" fmla="*/ 3626900 w 3708493"/>
                <a:gd name="connsiteY136" fmla="*/ 1519025 h 3338539"/>
                <a:gd name="connsiteX137" fmla="*/ 3619609 w 3708493"/>
                <a:gd name="connsiteY137" fmla="*/ 1525454 h 3338539"/>
                <a:gd name="connsiteX138" fmla="*/ 3622509 w 3708493"/>
                <a:gd name="connsiteY138" fmla="*/ 1543288 h 3338539"/>
                <a:gd name="connsiteX139" fmla="*/ 3595529 w 3708493"/>
                <a:gd name="connsiteY139" fmla="*/ 1561518 h 3338539"/>
                <a:gd name="connsiteX140" fmla="*/ 3606975 w 3708493"/>
                <a:gd name="connsiteY140" fmla="*/ 1569440 h 3338539"/>
                <a:gd name="connsiteX141" fmla="*/ 3605262 w 3708493"/>
                <a:gd name="connsiteY141" fmla="*/ 1578998 h 3338539"/>
                <a:gd name="connsiteX142" fmla="*/ 3611311 w 3708493"/>
                <a:gd name="connsiteY142" fmla="*/ 1579647 h 3338539"/>
                <a:gd name="connsiteX143" fmla="*/ 3631082 w 3708493"/>
                <a:gd name="connsiteY143" fmla="*/ 1639832 h 3338539"/>
                <a:gd name="connsiteX144" fmla="*/ 3652700 w 3708493"/>
                <a:gd name="connsiteY144" fmla="*/ 1645463 h 3338539"/>
                <a:gd name="connsiteX145" fmla="*/ 3636939 w 3708493"/>
                <a:gd name="connsiteY145" fmla="*/ 1660326 h 3338539"/>
                <a:gd name="connsiteX146" fmla="*/ 3637772 w 3708493"/>
                <a:gd name="connsiteY146" fmla="*/ 1667168 h 3338539"/>
                <a:gd name="connsiteX147" fmla="*/ 3613840 w 3708493"/>
                <a:gd name="connsiteY147" fmla="*/ 1682106 h 3338539"/>
                <a:gd name="connsiteX148" fmla="*/ 3594215 w 3708493"/>
                <a:gd name="connsiteY148" fmla="*/ 1700617 h 3338539"/>
                <a:gd name="connsiteX149" fmla="*/ 3690209 w 3708493"/>
                <a:gd name="connsiteY149" fmla="*/ 1721346 h 3338539"/>
                <a:gd name="connsiteX150" fmla="*/ 3707101 w 3708493"/>
                <a:gd name="connsiteY150" fmla="*/ 1800031 h 3338539"/>
                <a:gd name="connsiteX151" fmla="*/ 3707269 w 3708493"/>
                <a:gd name="connsiteY151" fmla="*/ 1811174 h 3338539"/>
                <a:gd name="connsiteX152" fmla="*/ 3653642 w 3708493"/>
                <a:gd name="connsiteY152" fmla="*/ 1837223 h 3338539"/>
                <a:gd name="connsiteX153" fmla="*/ 3655716 w 3708493"/>
                <a:gd name="connsiteY153" fmla="*/ 1847373 h 3338539"/>
                <a:gd name="connsiteX154" fmla="*/ 3655782 w 3708493"/>
                <a:gd name="connsiteY154" fmla="*/ 1859140 h 3338539"/>
                <a:gd name="connsiteX155" fmla="*/ 3701309 w 3708493"/>
                <a:gd name="connsiteY155" fmla="*/ 1874976 h 3338539"/>
                <a:gd name="connsiteX156" fmla="*/ 3708493 w 3708493"/>
                <a:gd name="connsiteY156" fmla="*/ 1955134 h 3338539"/>
                <a:gd name="connsiteX157" fmla="*/ 3707304 w 3708493"/>
                <a:gd name="connsiteY157" fmla="*/ 1966213 h 3338539"/>
                <a:gd name="connsiteX158" fmla="*/ 3650902 w 3708493"/>
                <a:gd name="connsiteY158" fmla="*/ 1985538 h 3338539"/>
                <a:gd name="connsiteX159" fmla="*/ 3651726 w 3708493"/>
                <a:gd name="connsiteY159" fmla="*/ 1995866 h 3338539"/>
                <a:gd name="connsiteX160" fmla="*/ 3648946 w 3708493"/>
                <a:gd name="connsiteY160" fmla="*/ 2019587 h 3338539"/>
                <a:gd name="connsiteX161" fmla="*/ 3625341 w 3708493"/>
                <a:gd name="connsiteY161" fmla="*/ 2027081 h 3338539"/>
                <a:gd name="connsiteX162" fmla="*/ 3652803 w 3708493"/>
                <a:gd name="connsiteY162" fmla="*/ 2042065 h 3338539"/>
                <a:gd name="connsiteX163" fmla="*/ 3650256 w 3708493"/>
                <a:gd name="connsiteY163" fmla="*/ 2077644 h 3338539"/>
                <a:gd name="connsiteX164" fmla="*/ 3677302 w 3708493"/>
                <a:gd name="connsiteY164" fmla="*/ 2098099 h 3338539"/>
                <a:gd name="connsiteX165" fmla="*/ 3647992 w 3708493"/>
                <a:gd name="connsiteY165" fmla="*/ 2109244 h 3338539"/>
                <a:gd name="connsiteX166" fmla="*/ 3647862 w 3708493"/>
                <a:gd name="connsiteY166" fmla="*/ 2111055 h 3338539"/>
                <a:gd name="connsiteX167" fmla="*/ 3643843 w 3708493"/>
                <a:gd name="connsiteY167" fmla="*/ 2126003 h 3338539"/>
                <a:gd name="connsiteX168" fmla="*/ 3605726 w 3708493"/>
                <a:gd name="connsiteY168" fmla="*/ 2132365 h 3338539"/>
                <a:gd name="connsiteX169" fmla="*/ 3682590 w 3708493"/>
                <a:gd name="connsiteY169" fmla="*/ 2185558 h 3338539"/>
                <a:gd name="connsiteX170" fmla="*/ 3670385 w 3708493"/>
                <a:gd name="connsiteY170" fmla="*/ 2253640 h 3338539"/>
                <a:gd name="connsiteX171" fmla="*/ 3664809 w 3708493"/>
                <a:gd name="connsiteY171" fmla="*/ 2268079 h 3338539"/>
                <a:gd name="connsiteX172" fmla="*/ 3619401 w 3708493"/>
                <a:gd name="connsiteY172" fmla="*/ 2270784 h 3338539"/>
                <a:gd name="connsiteX173" fmla="*/ 3611304 w 3708493"/>
                <a:gd name="connsiteY173" fmla="*/ 2311738 h 3338539"/>
                <a:gd name="connsiteX174" fmla="*/ 3637213 w 3708493"/>
                <a:gd name="connsiteY174" fmla="*/ 2334806 h 3338539"/>
                <a:gd name="connsiteX175" fmla="*/ 3616808 w 3708493"/>
                <a:gd name="connsiteY175" fmla="*/ 2400894 h 3338539"/>
                <a:gd name="connsiteX176" fmla="*/ 3609515 w 3708493"/>
                <a:gd name="connsiteY176" fmla="*/ 2414547 h 3338539"/>
                <a:gd name="connsiteX177" fmla="*/ 3564114 w 3708493"/>
                <a:gd name="connsiteY177" fmla="*/ 2411700 h 3338539"/>
                <a:gd name="connsiteX178" fmla="*/ 3549549 w 3708493"/>
                <a:gd name="connsiteY178" fmla="*/ 2456061 h 3338539"/>
                <a:gd name="connsiteX179" fmla="*/ 3539835 w 3708493"/>
                <a:gd name="connsiteY179" fmla="*/ 2473098 h 3338539"/>
                <a:gd name="connsiteX180" fmla="*/ 3495886 w 3708493"/>
                <a:gd name="connsiteY180" fmla="*/ 2469340 h 3338539"/>
                <a:gd name="connsiteX181" fmla="*/ 3511533 w 3708493"/>
                <a:gd name="connsiteY181" fmla="*/ 2488746 h 3338539"/>
                <a:gd name="connsiteX182" fmla="*/ 3508621 w 3708493"/>
                <a:gd name="connsiteY182" fmla="*/ 2494693 h 3338539"/>
                <a:gd name="connsiteX183" fmla="*/ 3526817 w 3708493"/>
                <a:gd name="connsiteY183" fmla="*/ 2525702 h 3338539"/>
                <a:gd name="connsiteX184" fmla="*/ 3493916 w 3708493"/>
                <a:gd name="connsiteY184" fmla="*/ 2524739 h 3338539"/>
                <a:gd name="connsiteX185" fmla="*/ 3487869 w 3708493"/>
                <a:gd name="connsiteY185" fmla="*/ 2537094 h 3338539"/>
                <a:gd name="connsiteX186" fmla="*/ 3473389 w 3708493"/>
                <a:gd name="connsiteY186" fmla="*/ 2556087 h 3338539"/>
                <a:gd name="connsiteX187" fmla="*/ 3454171 w 3708493"/>
                <a:gd name="connsiteY187" fmla="*/ 2551644 h 3338539"/>
                <a:gd name="connsiteX188" fmla="*/ 3494898 w 3708493"/>
                <a:gd name="connsiteY188" fmla="*/ 2614804 h 3338539"/>
                <a:gd name="connsiteX189" fmla="*/ 3466255 w 3708493"/>
                <a:gd name="connsiteY189" fmla="*/ 2660382 h 3338539"/>
                <a:gd name="connsiteX190" fmla="*/ 3449848 w 3708493"/>
                <a:gd name="connsiteY190" fmla="*/ 2677738 h 3338539"/>
                <a:gd name="connsiteX191" fmla="*/ 3400500 w 3708493"/>
                <a:gd name="connsiteY191" fmla="*/ 2660657 h 3338539"/>
                <a:gd name="connsiteX192" fmla="*/ 3398091 w 3708493"/>
                <a:gd name="connsiteY192" fmla="*/ 2663123 h 3338539"/>
                <a:gd name="connsiteX193" fmla="*/ 3414599 w 3708493"/>
                <a:gd name="connsiteY193" fmla="*/ 2690046 h 3338539"/>
                <a:gd name="connsiteX194" fmla="*/ 3391732 w 3708493"/>
                <a:gd name="connsiteY194" fmla="*/ 2723716 h 3338539"/>
                <a:gd name="connsiteX195" fmla="*/ 3398643 w 3708493"/>
                <a:gd name="connsiteY195" fmla="*/ 2737998 h 3338539"/>
                <a:gd name="connsiteX196" fmla="*/ 3364663 w 3708493"/>
                <a:gd name="connsiteY196" fmla="*/ 2779749 h 3338539"/>
                <a:gd name="connsiteX197" fmla="*/ 3346264 w 3708493"/>
                <a:gd name="connsiteY197" fmla="*/ 2794977 h 3338539"/>
                <a:gd name="connsiteX198" fmla="*/ 3294632 w 3708493"/>
                <a:gd name="connsiteY198" fmla="*/ 2769697 h 3338539"/>
                <a:gd name="connsiteX199" fmla="*/ 3309778 w 3708493"/>
                <a:gd name="connsiteY199" fmla="*/ 2802902 h 3338539"/>
                <a:gd name="connsiteX200" fmla="*/ 3276830 w 3708493"/>
                <a:gd name="connsiteY200" fmla="*/ 2840566 h 3338539"/>
                <a:gd name="connsiteX201" fmla="*/ 3261984 w 3708493"/>
                <a:gd name="connsiteY201" fmla="*/ 2851991 h 3338539"/>
                <a:gd name="connsiteX202" fmla="*/ 3219542 w 3708493"/>
                <a:gd name="connsiteY202" fmla="*/ 2830003 h 3338539"/>
                <a:gd name="connsiteX203" fmla="*/ 3224144 w 3708493"/>
                <a:gd name="connsiteY203" fmla="*/ 2863161 h 3338539"/>
                <a:gd name="connsiteX204" fmla="*/ 3198793 w 3708493"/>
                <a:gd name="connsiteY204" fmla="*/ 2851780 h 3338539"/>
                <a:gd name="connsiteX205" fmla="*/ 3165428 w 3708493"/>
                <a:gd name="connsiteY205" fmla="*/ 2880973 h 3338539"/>
                <a:gd name="connsiteX206" fmla="*/ 3148390 w 3708493"/>
                <a:gd name="connsiteY206" fmla="*/ 2890682 h 3338539"/>
                <a:gd name="connsiteX207" fmla="*/ 3147417 w 3708493"/>
                <a:gd name="connsiteY207" fmla="*/ 2889988 h 3338539"/>
                <a:gd name="connsiteX208" fmla="*/ 3150410 w 3708493"/>
                <a:gd name="connsiteY208" fmla="*/ 2915835 h 3338539"/>
                <a:gd name="connsiteX209" fmla="*/ 3148252 w 3708493"/>
                <a:gd name="connsiteY209" fmla="*/ 2914807 h 3338539"/>
                <a:gd name="connsiteX210" fmla="*/ 3152452 w 3708493"/>
                <a:gd name="connsiteY210" fmla="*/ 2937887 h 3338539"/>
                <a:gd name="connsiteX211" fmla="*/ 3109275 w 3708493"/>
                <a:gd name="connsiteY211" fmla="*/ 2968252 h 3338539"/>
                <a:gd name="connsiteX212" fmla="*/ 3091303 w 3708493"/>
                <a:gd name="connsiteY212" fmla="*/ 2976104 h 3338539"/>
                <a:gd name="connsiteX213" fmla="*/ 3059757 w 3708493"/>
                <a:gd name="connsiteY213" fmla="*/ 2948102 h 3338539"/>
                <a:gd name="connsiteX214" fmla="*/ 3051327 w 3708493"/>
                <a:gd name="connsiteY214" fmla="*/ 2953829 h 3338539"/>
                <a:gd name="connsiteX215" fmla="*/ 3058855 w 3708493"/>
                <a:gd name="connsiteY215" fmla="*/ 3001281 h 3338539"/>
                <a:gd name="connsiteX216" fmla="*/ 3033182 w 3708493"/>
                <a:gd name="connsiteY216" fmla="*/ 3018300 h 3338539"/>
                <a:gd name="connsiteX217" fmla="*/ 2998389 w 3708493"/>
                <a:gd name="connsiteY217" fmla="*/ 3032774 h 3338539"/>
                <a:gd name="connsiteX218" fmla="*/ 2995264 w 3708493"/>
                <a:gd name="connsiteY218" fmla="*/ 3029870 h 3338539"/>
                <a:gd name="connsiteX219" fmla="*/ 2972844 w 3708493"/>
                <a:gd name="connsiteY219" fmla="*/ 3041851 h 3338539"/>
                <a:gd name="connsiteX220" fmla="*/ 2954051 w 3708493"/>
                <a:gd name="connsiteY220" fmla="*/ 3047457 h 3338539"/>
                <a:gd name="connsiteX221" fmla="*/ 2916536 w 3708493"/>
                <a:gd name="connsiteY221" fmla="*/ 3004924 h 3338539"/>
                <a:gd name="connsiteX222" fmla="*/ 2918778 w 3708493"/>
                <a:gd name="connsiteY222" fmla="*/ 3068495 h 3338539"/>
                <a:gd name="connsiteX223" fmla="*/ 2891224 w 3708493"/>
                <a:gd name="connsiteY223" fmla="*/ 3082261 h 3338539"/>
                <a:gd name="connsiteX224" fmla="*/ 2854926 w 3708493"/>
                <a:gd name="connsiteY224" fmla="*/ 3092389 h 3338539"/>
                <a:gd name="connsiteX225" fmla="*/ 2818096 w 3708493"/>
                <a:gd name="connsiteY225" fmla="*/ 3048674 h 3338539"/>
                <a:gd name="connsiteX226" fmla="*/ 2815379 w 3708493"/>
                <a:gd name="connsiteY226" fmla="*/ 3059108 h 3338539"/>
                <a:gd name="connsiteX227" fmla="*/ 2790411 w 3708493"/>
                <a:gd name="connsiteY227" fmla="*/ 3032634 h 3338539"/>
                <a:gd name="connsiteX228" fmla="*/ 2784705 w 3708493"/>
                <a:gd name="connsiteY228" fmla="*/ 3035437 h 3338539"/>
                <a:gd name="connsiteX229" fmla="*/ 2782373 w 3708493"/>
                <a:gd name="connsiteY229" fmla="*/ 3057201 h 3338539"/>
                <a:gd name="connsiteX230" fmla="*/ 2746877 w 3708493"/>
                <a:gd name="connsiteY230" fmla="*/ 3068859 h 3338539"/>
                <a:gd name="connsiteX231" fmla="*/ 2737303 w 3708493"/>
                <a:gd name="connsiteY231" fmla="*/ 3102479 h 3338539"/>
                <a:gd name="connsiteX232" fmla="*/ 2715157 w 3708493"/>
                <a:gd name="connsiteY232" fmla="*/ 3077901 h 3338539"/>
                <a:gd name="connsiteX233" fmla="*/ 2709736 w 3708493"/>
                <a:gd name="connsiteY233" fmla="*/ 3103004 h 3338539"/>
                <a:gd name="connsiteX234" fmla="*/ 2660808 w 3708493"/>
                <a:gd name="connsiteY234" fmla="*/ 3113507 h 3338539"/>
                <a:gd name="connsiteX235" fmla="*/ 2642078 w 3708493"/>
                <a:gd name="connsiteY235" fmla="*/ 3113791 h 3338539"/>
                <a:gd name="connsiteX236" fmla="*/ 2631280 w 3708493"/>
                <a:gd name="connsiteY236" fmla="*/ 3091565 h 3338539"/>
                <a:gd name="connsiteX237" fmla="*/ 2624565 w 3708493"/>
                <a:gd name="connsiteY237" fmla="*/ 3092894 h 3338539"/>
                <a:gd name="connsiteX238" fmla="*/ 2611091 w 3708493"/>
                <a:gd name="connsiteY238" fmla="*/ 3149087 h 3338539"/>
                <a:gd name="connsiteX239" fmla="*/ 2598097 w 3708493"/>
                <a:gd name="connsiteY239" fmla="*/ 3151743 h 3338539"/>
                <a:gd name="connsiteX240" fmla="*/ 2540801 w 3708493"/>
                <a:gd name="connsiteY240" fmla="*/ 3152051 h 3338539"/>
                <a:gd name="connsiteX241" fmla="*/ 2530506 w 3708493"/>
                <a:gd name="connsiteY241" fmla="*/ 3129574 h 3338539"/>
                <a:gd name="connsiteX242" fmla="*/ 2510028 w 3708493"/>
                <a:gd name="connsiteY242" fmla="*/ 3131409 h 3338539"/>
                <a:gd name="connsiteX243" fmla="*/ 2491401 w 3708493"/>
                <a:gd name="connsiteY243" fmla="*/ 3129411 h 3338539"/>
                <a:gd name="connsiteX244" fmla="*/ 2480214 w 3708493"/>
                <a:gd name="connsiteY244" fmla="*/ 3096761 h 3338539"/>
                <a:gd name="connsiteX245" fmla="*/ 2456347 w 3708493"/>
                <a:gd name="connsiteY245" fmla="*/ 3160669 h 3338539"/>
                <a:gd name="connsiteX246" fmla="*/ 2443125 w 3708493"/>
                <a:gd name="connsiteY246" fmla="*/ 3161723 h 3338539"/>
                <a:gd name="connsiteX247" fmla="*/ 2386218 w 3708493"/>
                <a:gd name="connsiteY247" fmla="*/ 3155051 h 3338539"/>
                <a:gd name="connsiteX248" fmla="*/ 2363324 w 3708493"/>
                <a:gd name="connsiteY248" fmla="*/ 3082940 h 3338539"/>
                <a:gd name="connsiteX249" fmla="*/ 2362743 w 3708493"/>
                <a:gd name="connsiteY249" fmla="*/ 3083709 h 3338539"/>
                <a:gd name="connsiteX250" fmla="*/ 2355647 w 3708493"/>
                <a:gd name="connsiteY250" fmla="*/ 3065054 h 3338539"/>
                <a:gd name="connsiteX251" fmla="*/ 2353758 w 3708493"/>
                <a:gd name="connsiteY251" fmla="*/ 3066130 h 3338539"/>
                <a:gd name="connsiteX252" fmla="*/ 2351113 w 3708493"/>
                <a:gd name="connsiteY252" fmla="*/ 3073077 h 3338539"/>
                <a:gd name="connsiteX253" fmla="*/ 2353379 w 3708493"/>
                <a:gd name="connsiteY253" fmla="*/ 3092650 h 3338539"/>
                <a:gd name="connsiteX254" fmla="*/ 2351221 w 3708493"/>
                <a:gd name="connsiteY254" fmla="*/ 3091622 h 3338539"/>
                <a:gd name="connsiteX255" fmla="*/ 2355421 w 3708493"/>
                <a:gd name="connsiteY255" fmla="*/ 3114703 h 3338539"/>
                <a:gd name="connsiteX256" fmla="*/ 2312244 w 3708493"/>
                <a:gd name="connsiteY256" fmla="*/ 3145067 h 3338539"/>
                <a:gd name="connsiteX257" fmla="*/ 2294272 w 3708493"/>
                <a:gd name="connsiteY257" fmla="*/ 3152920 h 3338539"/>
                <a:gd name="connsiteX258" fmla="*/ 2262726 w 3708493"/>
                <a:gd name="connsiteY258" fmla="*/ 3124918 h 3338539"/>
                <a:gd name="connsiteX259" fmla="*/ 2254296 w 3708493"/>
                <a:gd name="connsiteY259" fmla="*/ 3130645 h 3338539"/>
                <a:gd name="connsiteX260" fmla="*/ 2261824 w 3708493"/>
                <a:gd name="connsiteY260" fmla="*/ 3178097 h 3338539"/>
                <a:gd name="connsiteX261" fmla="*/ 2236151 w 3708493"/>
                <a:gd name="connsiteY261" fmla="*/ 3195116 h 3338539"/>
                <a:gd name="connsiteX262" fmla="*/ 2201358 w 3708493"/>
                <a:gd name="connsiteY262" fmla="*/ 3209589 h 3338539"/>
                <a:gd name="connsiteX263" fmla="*/ 2198233 w 3708493"/>
                <a:gd name="connsiteY263" fmla="*/ 3206685 h 3338539"/>
                <a:gd name="connsiteX264" fmla="*/ 2175813 w 3708493"/>
                <a:gd name="connsiteY264" fmla="*/ 3218667 h 3338539"/>
                <a:gd name="connsiteX265" fmla="*/ 2157020 w 3708493"/>
                <a:gd name="connsiteY265" fmla="*/ 3224273 h 3338539"/>
                <a:gd name="connsiteX266" fmla="*/ 2119505 w 3708493"/>
                <a:gd name="connsiteY266" fmla="*/ 3181739 h 3338539"/>
                <a:gd name="connsiteX267" fmla="*/ 2121747 w 3708493"/>
                <a:gd name="connsiteY267" fmla="*/ 3245311 h 3338539"/>
                <a:gd name="connsiteX268" fmla="*/ 2094192 w 3708493"/>
                <a:gd name="connsiteY268" fmla="*/ 3259076 h 3338539"/>
                <a:gd name="connsiteX269" fmla="*/ 2057895 w 3708493"/>
                <a:gd name="connsiteY269" fmla="*/ 3269204 h 3338539"/>
                <a:gd name="connsiteX270" fmla="*/ 2021065 w 3708493"/>
                <a:gd name="connsiteY270" fmla="*/ 3225489 h 3338539"/>
                <a:gd name="connsiteX271" fmla="*/ 2018348 w 3708493"/>
                <a:gd name="connsiteY271" fmla="*/ 3235923 h 3338539"/>
                <a:gd name="connsiteX272" fmla="*/ 1993380 w 3708493"/>
                <a:gd name="connsiteY272" fmla="*/ 3209449 h 3338539"/>
                <a:gd name="connsiteX273" fmla="*/ 1987674 w 3708493"/>
                <a:gd name="connsiteY273" fmla="*/ 3212252 h 3338539"/>
                <a:gd name="connsiteX274" fmla="*/ 1985342 w 3708493"/>
                <a:gd name="connsiteY274" fmla="*/ 3234017 h 3338539"/>
                <a:gd name="connsiteX275" fmla="*/ 1949846 w 3708493"/>
                <a:gd name="connsiteY275" fmla="*/ 3245675 h 3338539"/>
                <a:gd name="connsiteX276" fmla="*/ 1940272 w 3708493"/>
                <a:gd name="connsiteY276" fmla="*/ 3279294 h 3338539"/>
                <a:gd name="connsiteX277" fmla="*/ 1918126 w 3708493"/>
                <a:gd name="connsiteY277" fmla="*/ 3254717 h 3338539"/>
                <a:gd name="connsiteX278" fmla="*/ 1912705 w 3708493"/>
                <a:gd name="connsiteY278" fmla="*/ 3279820 h 3338539"/>
                <a:gd name="connsiteX279" fmla="*/ 1863777 w 3708493"/>
                <a:gd name="connsiteY279" fmla="*/ 3290322 h 3338539"/>
                <a:gd name="connsiteX280" fmla="*/ 1845047 w 3708493"/>
                <a:gd name="connsiteY280" fmla="*/ 3290607 h 3338539"/>
                <a:gd name="connsiteX281" fmla="*/ 1834249 w 3708493"/>
                <a:gd name="connsiteY281" fmla="*/ 3268381 h 3338539"/>
                <a:gd name="connsiteX282" fmla="*/ 1827534 w 3708493"/>
                <a:gd name="connsiteY282" fmla="*/ 3269709 h 3338539"/>
                <a:gd name="connsiteX283" fmla="*/ 1814060 w 3708493"/>
                <a:gd name="connsiteY283" fmla="*/ 3325903 h 3338539"/>
                <a:gd name="connsiteX284" fmla="*/ 1801066 w 3708493"/>
                <a:gd name="connsiteY284" fmla="*/ 3328559 h 3338539"/>
                <a:gd name="connsiteX285" fmla="*/ 1743770 w 3708493"/>
                <a:gd name="connsiteY285" fmla="*/ 3328867 h 3338539"/>
                <a:gd name="connsiteX286" fmla="*/ 1733475 w 3708493"/>
                <a:gd name="connsiteY286" fmla="*/ 3306389 h 3338539"/>
                <a:gd name="connsiteX287" fmla="*/ 1712997 w 3708493"/>
                <a:gd name="connsiteY287" fmla="*/ 3308225 h 3338539"/>
                <a:gd name="connsiteX288" fmla="*/ 1694369 w 3708493"/>
                <a:gd name="connsiteY288" fmla="*/ 3306226 h 3338539"/>
                <a:gd name="connsiteX289" fmla="*/ 1683183 w 3708493"/>
                <a:gd name="connsiteY289" fmla="*/ 3273577 h 3338539"/>
                <a:gd name="connsiteX290" fmla="*/ 1659316 w 3708493"/>
                <a:gd name="connsiteY290" fmla="*/ 3337485 h 3338539"/>
                <a:gd name="connsiteX291" fmla="*/ 1646094 w 3708493"/>
                <a:gd name="connsiteY291" fmla="*/ 3338539 h 3338539"/>
                <a:gd name="connsiteX292" fmla="*/ 1589187 w 3708493"/>
                <a:gd name="connsiteY292" fmla="*/ 3331867 h 3338539"/>
                <a:gd name="connsiteX293" fmla="*/ 1566293 w 3708493"/>
                <a:gd name="connsiteY293" fmla="*/ 3259755 h 3338539"/>
                <a:gd name="connsiteX294" fmla="*/ 1565712 w 3708493"/>
                <a:gd name="connsiteY294" fmla="*/ 3260525 h 3338539"/>
                <a:gd name="connsiteX295" fmla="*/ 1557877 w 3708493"/>
                <a:gd name="connsiteY295" fmla="*/ 3239926 h 3338539"/>
                <a:gd name="connsiteX296" fmla="*/ 1536709 w 3708493"/>
                <a:gd name="connsiteY296" fmla="*/ 3295509 h 3338539"/>
                <a:gd name="connsiteX297" fmla="*/ 1523479 w 3708493"/>
                <a:gd name="connsiteY297" fmla="*/ 3296478 h 3338539"/>
                <a:gd name="connsiteX298" fmla="*/ 1488373 w 3708493"/>
                <a:gd name="connsiteY298" fmla="*/ 3292131 h 3338539"/>
                <a:gd name="connsiteX299" fmla="*/ 1487187 w 3708493"/>
                <a:gd name="connsiteY299" fmla="*/ 3293625 h 3338539"/>
                <a:gd name="connsiteX300" fmla="*/ 1486579 w 3708493"/>
                <a:gd name="connsiteY300" fmla="*/ 3291908 h 3338539"/>
                <a:gd name="connsiteX301" fmla="*/ 1466617 w 3708493"/>
                <a:gd name="connsiteY301" fmla="*/ 3289439 h 3338539"/>
                <a:gd name="connsiteX302" fmla="*/ 1455533 w 3708493"/>
                <a:gd name="connsiteY302" fmla="*/ 3253724 h 3338539"/>
                <a:gd name="connsiteX303" fmla="*/ 1446459 w 3708493"/>
                <a:gd name="connsiteY303" fmla="*/ 3251285 h 3338539"/>
                <a:gd name="connsiteX304" fmla="*/ 1446341 w 3708493"/>
                <a:gd name="connsiteY304" fmla="*/ 3250585 h 3338539"/>
                <a:gd name="connsiteX305" fmla="*/ 1440488 w 3708493"/>
                <a:gd name="connsiteY305" fmla="*/ 3259042 h 3338539"/>
                <a:gd name="connsiteX306" fmla="*/ 1410169 w 3708493"/>
                <a:gd name="connsiteY306" fmla="*/ 3253608 h 3338539"/>
                <a:gd name="connsiteX307" fmla="*/ 1400276 w 3708493"/>
                <a:gd name="connsiteY307" fmla="*/ 3249788 h 3338539"/>
                <a:gd name="connsiteX308" fmla="*/ 1387729 w 3708493"/>
                <a:gd name="connsiteY308" fmla="*/ 3273541 h 3338539"/>
                <a:gd name="connsiteX309" fmla="*/ 1374482 w 3708493"/>
                <a:gd name="connsiteY309" fmla="*/ 3272890 h 3338539"/>
                <a:gd name="connsiteX310" fmla="*/ 1360320 w 3708493"/>
                <a:gd name="connsiteY310" fmla="*/ 3269345 h 3338539"/>
                <a:gd name="connsiteX311" fmla="*/ 1347959 w 3708493"/>
                <a:gd name="connsiteY311" fmla="*/ 3286370 h 3338539"/>
                <a:gd name="connsiteX312" fmla="*/ 1331851 w 3708493"/>
                <a:gd name="connsiteY312" fmla="*/ 3283185 h 3338539"/>
                <a:gd name="connsiteX313" fmla="*/ 1277101 w 3708493"/>
                <a:gd name="connsiteY313" fmla="*/ 3260291 h 3338539"/>
                <a:gd name="connsiteX314" fmla="*/ 1275585 w 3708493"/>
                <a:gd name="connsiteY314" fmla="*/ 3219120 h 3338539"/>
                <a:gd name="connsiteX315" fmla="*/ 1267235 w 3708493"/>
                <a:gd name="connsiteY315" fmla="*/ 3216542 h 3338539"/>
                <a:gd name="connsiteX316" fmla="*/ 1238862 w 3708493"/>
                <a:gd name="connsiteY316" fmla="*/ 3201385 h 3338539"/>
                <a:gd name="connsiteX317" fmla="*/ 1201498 w 3708493"/>
                <a:gd name="connsiteY317" fmla="*/ 3241481 h 3338539"/>
                <a:gd name="connsiteX318" fmla="*/ 1185899 w 3708493"/>
                <a:gd name="connsiteY318" fmla="*/ 3236359 h 3338539"/>
                <a:gd name="connsiteX319" fmla="*/ 1134344 w 3708493"/>
                <a:gd name="connsiteY319" fmla="*/ 3206967 h 3338539"/>
                <a:gd name="connsiteX320" fmla="*/ 1140782 w 3708493"/>
                <a:gd name="connsiteY320" fmla="*/ 3131649 h 3338539"/>
                <a:gd name="connsiteX321" fmla="*/ 1079523 w 3708493"/>
                <a:gd name="connsiteY321" fmla="*/ 3196544 h 3338539"/>
                <a:gd name="connsiteX322" fmla="*/ 1063956 w 3708493"/>
                <a:gd name="connsiteY322" fmla="*/ 3191321 h 3338539"/>
                <a:gd name="connsiteX323" fmla="*/ 1012593 w 3708493"/>
                <a:gd name="connsiteY323" fmla="*/ 3161596 h 3338539"/>
                <a:gd name="connsiteX324" fmla="*/ 1020695 w 3708493"/>
                <a:gd name="connsiteY324" fmla="*/ 3073539 h 3338539"/>
                <a:gd name="connsiteX325" fmla="*/ 1011249 w 3708493"/>
                <a:gd name="connsiteY325" fmla="*/ 3066336 h 3338539"/>
                <a:gd name="connsiteX326" fmla="*/ 1011476 w 3708493"/>
                <a:gd name="connsiteY326" fmla="*/ 3065360 h 3338539"/>
                <a:gd name="connsiteX327" fmla="*/ 946000 w 3708493"/>
                <a:gd name="connsiteY327" fmla="*/ 3119633 h 3338539"/>
                <a:gd name="connsiteX328" fmla="*/ 931184 w 3708493"/>
                <a:gd name="connsiteY328" fmla="*/ 3112554 h 3338539"/>
                <a:gd name="connsiteX329" fmla="*/ 883824 w 3708493"/>
                <a:gd name="connsiteY329" fmla="*/ 3076794 h 3338539"/>
                <a:gd name="connsiteX330" fmla="*/ 892924 w 3708493"/>
                <a:gd name="connsiteY330" fmla="*/ 3034893 h 3338539"/>
                <a:gd name="connsiteX331" fmla="*/ 875817 w 3708493"/>
                <a:gd name="connsiteY331" fmla="*/ 3017525 h 3338539"/>
                <a:gd name="connsiteX332" fmla="*/ 890092 w 3708493"/>
                <a:gd name="connsiteY332" fmla="*/ 2979114 h 3338539"/>
                <a:gd name="connsiteX333" fmla="*/ 816627 w 3708493"/>
                <a:gd name="connsiteY333" fmla="*/ 3008405 h 3338539"/>
                <a:gd name="connsiteX334" fmla="*/ 822246 w 3708493"/>
                <a:gd name="connsiteY334" fmla="*/ 2977617 h 3338539"/>
                <a:gd name="connsiteX335" fmla="*/ 819038 w 3708493"/>
                <a:gd name="connsiteY335" fmla="*/ 2979080 h 3338539"/>
                <a:gd name="connsiteX336" fmla="*/ 801391 w 3708493"/>
                <a:gd name="connsiteY336" fmla="*/ 2963643 h 3338539"/>
                <a:gd name="connsiteX337" fmla="*/ 765611 w 3708493"/>
                <a:gd name="connsiteY337" fmla="*/ 2917138 h 3338539"/>
                <a:gd name="connsiteX338" fmla="*/ 776025 w 3708493"/>
                <a:gd name="connsiteY338" fmla="*/ 2897034 h 3338539"/>
                <a:gd name="connsiteX339" fmla="*/ 698767 w 3708493"/>
                <a:gd name="connsiteY339" fmla="*/ 2931673 h 3338539"/>
                <a:gd name="connsiteX340" fmla="*/ 681222 w 3708493"/>
                <a:gd name="connsiteY340" fmla="*/ 2916124 h 3338539"/>
                <a:gd name="connsiteX341" fmla="*/ 645741 w 3708493"/>
                <a:gd name="connsiteY341" fmla="*/ 2869387 h 3338539"/>
                <a:gd name="connsiteX342" fmla="*/ 691638 w 3708493"/>
                <a:gd name="connsiteY342" fmla="*/ 2782179 h 3338539"/>
                <a:gd name="connsiteX343" fmla="*/ 600335 w 3708493"/>
                <a:gd name="connsiteY343" fmla="*/ 2810364 h 3338539"/>
                <a:gd name="connsiteX344" fmla="*/ 584815 w 3708493"/>
                <a:gd name="connsiteY344" fmla="*/ 2792793 h 3338539"/>
                <a:gd name="connsiteX345" fmla="*/ 555291 w 3708493"/>
                <a:gd name="connsiteY345" fmla="*/ 2742083 h 3338539"/>
                <a:gd name="connsiteX346" fmla="*/ 611459 w 3708493"/>
                <a:gd name="connsiteY346" fmla="*/ 2661124 h 3338539"/>
                <a:gd name="connsiteX347" fmla="*/ 610762 w 3708493"/>
                <a:gd name="connsiteY347" fmla="*/ 2659449 h 3338539"/>
                <a:gd name="connsiteX348" fmla="*/ 528616 w 3708493"/>
                <a:gd name="connsiteY348" fmla="*/ 2658357 h 3338539"/>
                <a:gd name="connsiteX349" fmla="*/ 570215 w 3708493"/>
                <a:gd name="connsiteY349" fmla="*/ 2593920 h 3338539"/>
                <a:gd name="connsiteX350" fmla="*/ 567679 w 3708493"/>
                <a:gd name="connsiteY350" fmla="*/ 2594009 h 3338539"/>
                <a:gd name="connsiteX351" fmla="*/ 559696 w 3708493"/>
                <a:gd name="connsiteY351" fmla="*/ 2578037 h 3338539"/>
                <a:gd name="connsiteX352" fmla="*/ 549673 w 3708493"/>
                <a:gd name="connsiteY352" fmla="*/ 2542110 h 3338539"/>
                <a:gd name="connsiteX353" fmla="*/ 449904 w 3708493"/>
                <a:gd name="connsiteY353" fmla="*/ 2544985 h 3338539"/>
                <a:gd name="connsiteX354" fmla="*/ 442028 w 3708493"/>
                <a:gd name="connsiteY354" fmla="*/ 2528959 h 3338539"/>
                <a:gd name="connsiteX355" fmla="*/ 423246 w 3708493"/>
                <a:gd name="connsiteY355" fmla="*/ 2459927 h 3338539"/>
                <a:gd name="connsiteX356" fmla="*/ 489779 w 3708493"/>
                <a:gd name="connsiteY356" fmla="*/ 2404606 h 3338539"/>
                <a:gd name="connsiteX357" fmla="*/ 400418 w 3708493"/>
                <a:gd name="connsiteY357" fmla="*/ 2396247 h 3338539"/>
                <a:gd name="connsiteX358" fmla="*/ 394552 w 3708493"/>
                <a:gd name="connsiteY358" fmla="*/ 2379380 h 3338539"/>
                <a:gd name="connsiteX359" fmla="*/ 384317 w 3708493"/>
                <a:gd name="connsiteY359" fmla="*/ 2308574 h 3338539"/>
                <a:gd name="connsiteX360" fmla="*/ 467326 w 3708493"/>
                <a:gd name="connsiteY360" fmla="*/ 2255187 h 3338539"/>
                <a:gd name="connsiteX361" fmla="*/ 396479 w 3708493"/>
                <a:gd name="connsiteY361" fmla="*/ 2224730 h 3338539"/>
                <a:gd name="connsiteX362" fmla="*/ 453096 w 3708493"/>
                <a:gd name="connsiteY362" fmla="*/ 2185592 h 3338539"/>
                <a:gd name="connsiteX363" fmla="*/ 435923 w 3708493"/>
                <a:gd name="connsiteY363" fmla="*/ 2170571 h 3338539"/>
                <a:gd name="connsiteX364" fmla="*/ 400143 w 3708493"/>
                <a:gd name="connsiteY364" fmla="*/ 2124065 h 3338539"/>
                <a:gd name="connsiteX365" fmla="*/ 406632 w 3708493"/>
                <a:gd name="connsiteY365" fmla="*/ 2111539 h 3338539"/>
                <a:gd name="connsiteX366" fmla="*/ 399616 w 3708493"/>
                <a:gd name="connsiteY366" fmla="*/ 2108867 h 3338539"/>
                <a:gd name="connsiteX367" fmla="*/ 333298 w 3708493"/>
                <a:gd name="connsiteY367" fmla="*/ 2138600 h 3338539"/>
                <a:gd name="connsiteX368" fmla="*/ 315754 w 3708493"/>
                <a:gd name="connsiteY368" fmla="*/ 2123051 h 3338539"/>
                <a:gd name="connsiteX369" fmla="*/ 280273 w 3708493"/>
                <a:gd name="connsiteY369" fmla="*/ 2076314 h 3338539"/>
                <a:gd name="connsiteX370" fmla="*/ 326170 w 3708493"/>
                <a:gd name="connsiteY370" fmla="*/ 1989107 h 3338539"/>
                <a:gd name="connsiteX371" fmla="*/ 234867 w 3708493"/>
                <a:gd name="connsiteY371" fmla="*/ 2017291 h 3338539"/>
                <a:gd name="connsiteX372" fmla="*/ 219347 w 3708493"/>
                <a:gd name="connsiteY372" fmla="*/ 1999720 h 3338539"/>
                <a:gd name="connsiteX373" fmla="*/ 189823 w 3708493"/>
                <a:gd name="connsiteY373" fmla="*/ 1949011 h 3338539"/>
                <a:gd name="connsiteX374" fmla="*/ 245991 w 3708493"/>
                <a:gd name="connsiteY374" fmla="*/ 1868051 h 3338539"/>
                <a:gd name="connsiteX375" fmla="*/ 245294 w 3708493"/>
                <a:gd name="connsiteY375" fmla="*/ 1866376 h 3338539"/>
                <a:gd name="connsiteX376" fmla="*/ 163148 w 3708493"/>
                <a:gd name="connsiteY376" fmla="*/ 1865285 h 3338539"/>
                <a:gd name="connsiteX377" fmla="*/ 204747 w 3708493"/>
                <a:gd name="connsiteY377" fmla="*/ 1800848 h 3338539"/>
                <a:gd name="connsiteX378" fmla="*/ 202211 w 3708493"/>
                <a:gd name="connsiteY378" fmla="*/ 1800937 h 3338539"/>
                <a:gd name="connsiteX379" fmla="*/ 194228 w 3708493"/>
                <a:gd name="connsiteY379" fmla="*/ 1784964 h 3338539"/>
                <a:gd name="connsiteX380" fmla="*/ 184205 w 3708493"/>
                <a:gd name="connsiteY380" fmla="*/ 1749038 h 3338539"/>
                <a:gd name="connsiteX381" fmla="*/ 84436 w 3708493"/>
                <a:gd name="connsiteY381" fmla="*/ 1751913 h 3338539"/>
                <a:gd name="connsiteX382" fmla="*/ 76560 w 3708493"/>
                <a:gd name="connsiteY382" fmla="*/ 1735886 h 3338539"/>
                <a:gd name="connsiteX383" fmla="*/ 57777 w 3708493"/>
                <a:gd name="connsiteY383" fmla="*/ 1666854 h 3338539"/>
                <a:gd name="connsiteX384" fmla="*/ 124311 w 3708493"/>
                <a:gd name="connsiteY384" fmla="*/ 1611533 h 3338539"/>
                <a:gd name="connsiteX385" fmla="*/ 34950 w 3708493"/>
                <a:gd name="connsiteY385" fmla="*/ 1603174 h 3338539"/>
                <a:gd name="connsiteX386" fmla="*/ 29084 w 3708493"/>
                <a:gd name="connsiteY386" fmla="*/ 1586307 h 3338539"/>
                <a:gd name="connsiteX387" fmla="*/ 18849 w 3708493"/>
                <a:gd name="connsiteY387" fmla="*/ 1515501 h 3338539"/>
                <a:gd name="connsiteX388" fmla="*/ 101858 w 3708493"/>
                <a:gd name="connsiteY388" fmla="*/ 1462114 h 3338539"/>
                <a:gd name="connsiteX389" fmla="*/ 31010 w 3708493"/>
                <a:gd name="connsiteY389" fmla="*/ 1431657 h 3338539"/>
                <a:gd name="connsiteX390" fmla="*/ 129644 w 3708493"/>
                <a:gd name="connsiteY390" fmla="*/ 1363475 h 3338539"/>
                <a:gd name="connsiteX391" fmla="*/ 129650 w 3708493"/>
                <a:gd name="connsiteY391" fmla="*/ 1357891 h 3338539"/>
                <a:gd name="connsiteX392" fmla="*/ 116038 w 3708493"/>
                <a:gd name="connsiteY392" fmla="*/ 1352807 h 3338539"/>
                <a:gd name="connsiteX393" fmla="*/ 115559 w 3708493"/>
                <a:gd name="connsiteY393" fmla="*/ 1346802 h 3338539"/>
                <a:gd name="connsiteX394" fmla="*/ 1167 w 3708493"/>
                <a:gd name="connsiteY394" fmla="*/ 1303233 h 3338539"/>
                <a:gd name="connsiteX395" fmla="*/ 0 w 3708493"/>
                <a:gd name="connsiteY395" fmla="*/ 1287282 h 3338539"/>
                <a:gd name="connsiteX396" fmla="*/ 9835 w 3708493"/>
                <a:gd name="connsiteY396" fmla="*/ 1207849 h 3338539"/>
                <a:gd name="connsiteX397" fmla="*/ 79746 w 3708493"/>
                <a:gd name="connsiteY397" fmla="*/ 1186150 h 3338539"/>
                <a:gd name="connsiteX398" fmla="*/ 6945 w 3708493"/>
                <a:gd name="connsiteY398" fmla="*/ 1147692 h 3338539"/>
                <a:gd name="connsiteX399" fmla="*/ 7727 w 3708493"/>
                <a:gd name="connsiteY399" fmla="*/ 1131718 h 3338539"/>
                <a:gd name="connsiteX400" fmla="*/ 27163 w 3708493"/>
                <a:gd name="connsiteY400" fmla="*/ 1054074 h 3338539"/>
                <a:gd name="connsiteX401" fmla="*/ 128679 w 3708493"/>
                <a:gd name="connsiteY401" fmla="*/ 1035720 h 3338539"/>
                <a:gd name="connsiteX402" fmla="*/ 98469 w 3708493"/>
                <a:gd name="connsiteY402" fmla="*/ 1004697 h 3338539"/>
                <a:gd name="connsiteX403" fmla="*/ 92891 w 3708493"/>
                <a:gd name="connsiteY403" fmla="*/ 1000277 h 3338539"/>
                <a:gd name="connsiteX404" fmla="*/ 93838 w 3708493"/>
                <a:gd name="connsiteY404" fmla="*/ 999941 h 3338539"/>
                <a:gd name="connsiteX405" fmla="*/ 74885 w 3708493"/>
                <a:gd name="connsiteY405" fmla="*/ 980475 h 3338539"/>
                <a:gd name="connsiteX406" fmla="*/ 175505 w 3708493"/>
                <a:gd name="connsiteY406" fmla="*/ 958803 h 3338539"/>
                <a:gd name="connsiteX407" fmla="*/ 181848 w 3708493"/>
                <a:gd name="connsiteY407" fmla="*/ 943141 h 3338539"/>
                <a:gd name="connsiteX408" fmla="*/ 94203 w 3708493"/>
                <a:gd name="connsiteY408" fmla="*/ 860403 h 3338539"/>
                <a:gd name="connsiteX409" fmla="*/ 105153 w 3708493"/>
                <a:gd name="connsiteY409" fmla="*/ 827759 h 3338539"/>
                <a:gd name="connsiteX410" fmla="*/ 123460 w 3708493"/>
                <a:gd name="connsiteY410" fmla="*/ 796131 h 3338539"/>
                <a:gd name="connsiteX411" fmla="*/ 130610 w 3708493"/>
                <a:gd name="connsiteY411" fmla="*/ 778795 h 3338539"/>
                <a:gd name="connsiteX412" fmla="*/ 133555 w 3708493"/>
                <a:gd name="connsiteY412" fmla="*/ 778687 h 3338539"/>
                <a:gd name="connsiteX413" fmla="*/ 139018 w 3708493"/>
                <a:gd name="connsiteY413" fmla="*/ 769248 h 3338539"/>
                <a:gd name="connsiteX414" fmla="*/ 199040 w 3708493"/>
                <a:gd name="connsiteY414" fmla="*/ 774772 h 3338539"/>
                <a:gd name="connsiteX415" fmla="*/ 153217 w 3708493"/>
                <a:gd name="connsiteY415" fmla="*/ 719490 h 3338539"/>
                <a:gd name="connsiteX416" fmla="*/ 168062 w 3708493"/>
                <a:gd name="connsiteY416" fmla="*/ 688423 h 3338539"/>
                <a:gd name="connsiteX417" fmla="*/ 190084 w 3708493"/>
                <a:gd name="connsiteY417" fmla="*/ 659259 h 3338539"/>
                <a:gd name="connsiteX418" fmla="*/ 199292 w 3708493"/>
                <a:gd name="connsiteY418" fmla="*/ 642922 h 3338539"/>
                <a:gd name="connsiteX419" fmla="*/ 202229 w 3708493"/>
                <a:gd name="connsiteY419" fmla="*/ 643174 h 3338539"/>
                <a:gd name="connsiteX420" fmla="*/ 208799 w 3708493"/>
                <a:gd name="connsiteY420" fmla="*/ 634471 h 3338539"/>
                <a:gd name="connsiteX421" fmla="*/ 279153 w 3708493"/>
                <a:gd name="connsiteY421" fmla="*/ 649750 h 3338539"/>
                <a:gd name="connsiteX422" fmla="*/ 291944 w 3708493"/>
                <a:gd name="connsiteY422" fmla="*/ 650843 h 3338539"/>
                <a:gd name="connsiteX423" fmla="*/ 273384 w 3708493"/>
                <a:gd name="connsiteY423" fmla="*/ 629457 h 3338539"/>
                <a:gd name="connsiteX424" fmla="*/ 277570 w 3708493"/>
                <a:gd name="connsiteY424" fmla="*/ 620280 h 3338539"/>
                <a:gd name="connsiteX425" fmla="*/ 253027 w 3708493"/>
                <a:gd name="connsiteY425" fmla="*/ 576192 h 3338539"/>
                <a:gd name="connsiteX426" fmla="*/ 305240 w 3708493"/>
                <a:gd name="connsiteY426" fmla="*/ 578909 h 3338539"/>
                <a:gd name="connsiteX427" fmla="*/ 322316 w 3708493"/>
                <a:gd name="connsiteY427" fmla="*/ 554951 h 3338539"/>
                <a:gd name="connsiteX428" fmla="*/ 374517 w 3708493"/>
                <a:gd name="connsiteY428" fmla="*/ 565053 h 3338539"/>
                <a:gd name="connsiteX429" fmla="*/ 307813 w 3708493"/>
                <a:gd name="connsiteY429" fmla="*/ 456266 h 3338539"/>
                <a:gd name="connsiteX430" fmla="*/ 316627 w 3708493"/>
                <a:gd name="connsiteY430" fmla="*/ 442919 h 3338539"/>
                <a:gd name="connsiteX431" fmla="*/ 372916 w 3708493"/>
                <a:gd name="connsiteY431" fmla="*/ 386019 h 3338539"/>
                <a:gd name="connsiteX432" fmla="*/ 445812 w 3708493"/>
                <a:gd name="connsiteY432" fmla="*/ 413116 h 3338539"/>
                <a:gd name="connsiteX433" fmla="*/ 414455 w 3708493"/>
                <a:gd name="connsiteY433" fmla="*/ 344375 h 3338539"/>
                <a:gd name="connsiteX434" fmla="*/ 424830 w 3708493"/>
                <a:gd name="connsiteY434" fmla="*/ 332201 h 3338539"/>
                <a:gd name="connsiteX435" fmla="*/ 487630 w 3708493"/>
                <a:gd name="connsiteY435" fmla="*/ 282580 h 3338539"/>
                <a:gd name="connsiteX436" fmla="*/ 572641 w 3708493"/>
                <a:gd name="connsiteY436" fmla="*/ 326621 h 3338539"/>
                <a:gd name="connsiteX437" fmla="*/ 563272 w 3708493"/>
                <a:gd name="connsiteY437" fmla="*/ 245678 h 3338539"/>
                <a:gd name="connsiteX438" fmla="*/ 594272 w 3708493"/>
                <a:gd name="connsiteY438" fmla="*/ 260450 h 3338539"/>
                <a:gd name="connsiteX439" fmla="*/ 647126 w 3708493"/>
                <a:gd name="connsiteY439" fmla="*/ 227105 h 3338539"/>
                <a:gd name="connsiteX440" fmla="*/ 663917 w 3708493"/>
                <a:gd name="connsiteY440" fmla="*/ 238199 h 3338539"/>
                <a:gd name="connsiteX441" fmla="*/ 651886 w 3708493"/>
                <a:gd name="connsiteY441" fmla="*/ 162386 h 3338539"/>
                <a:gd name="connsiteX442" fmla="*/ 680493 w 3708493"/>
                <a:gd name="connsiteY442" fmla="*/ 143222 h 3338539"/>
                <a:gd name="connsiteX443" fmla="*/ 743037 w 3708493"/>
                <a:gd name="connsiteY443" fmla="*/ 117561 h 3338539"/>
                <a:gd name="connsiteX444" fmla="*/ 794248 w 3708493"/>
                <a:gd name="connsiteY444" fmla="*/ 165136 h 3338539"/>
                <a:gd name="connsiteX445" fmla="*/ 791759 w 3708493"/>
                <a:gd name="connsiteY445" fmla="*/ 94586 h 3338539"/>
                <a:gd name="connsiteX446" fmla="*/ 822485 w 3708493"/>
                <a:gd name="connsiteY446" fmla="*/ 79048 h 3338539"/>
                <a:gd name="connsiteX447" fmla="*/ 887690 w 3708493"/>
                <a:gd name="connsiteY447" fmla="*/ 61196 h 3338539"/>
                <a:gd name="connsiteX448" fmla="*/ 909456 w 3708493"/>
                <a:gd name="connsiteY448" fmla="*/ 87030 h 3338539"/>
                <a:gd name="connsiteX449" fmla="*/ 920893 w 3708493"/>
                <a:gd name="connsiteY449" fmla="*/ 83701 h 3338539"/>
                <a:gd name="connsiteX450" fmla="*/ 957406 w 3708493"/>
                <a:gd name="connsiteY450" fmla="*/ 125643 h 3338539"/>
                <a:gd name="connsiteX451" fmla="*/ 968374 w 3708493"/>
                <a:gd name="connsiteY451" fmla="*/ 87135 h 3338539"/>
                <a:gd name="connsiteX452" fmla="*/ 969422 w 3708493"/>
                <a:gd name="connsiteY452" fmla="*/ 72309 h 3338539"/>
                <a:gd name="connsiteX453" fmla="*/ 972980 w 3708493"/>
                <a:gd name="connsiteY453" fmla="*/ 70960 h 3338539"/>
                <a:gd name="connsiteX454" fmla="*/ 976373 w 3708493"/>
                <a:gd name="connsiteY454" fmla="*/ 59047 h 3338539"/>
                <a:gd name="connsiteX455" fmla="*/ 983512 w 3708493"/>
                <a:gd name="connsiteY455" fmla="*/ 66970 h 3338539"/>
                <a:gd name="connsiteX456" fmla="*/ 1001619 w 3708493"/>
                <a:gd name="connsiteY456" fmla="*/ 60106 h 3338539"/>
                <a:gd name="connsiteX457" fmla="*/ 1068344 w 3708493"/>
                <a:gd name="connsiteY457" fmla="*/ 49246 h 3338539"/>
                <a:gd name="connsiteX458" fmla="*/ 1070883 w 3708493"/>
                <a:gd name="connsiteY458" fmla="*/ 53003 h 3338539"/>
                <a:gd name="connsiteX459" fmla="*/ 1079209 w 3708493"/>
                <a:gd name="connsiteY459" fmla="*/ 18275 h 333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</a:cxnLst>
              <a:rect l="l" t="t" r="r" b="b"/>
              <a:pathLst>
                <a:path w="3708493" h="3338539">
                  <a:moveTo>
                    <a:pt x="1132135" y="8165"/>
                  </a:moveTo>
                  <a:lnTo>
                    <a:pt x="1183221" y="8546"/>
                  </a:lnTo>
                  <a:lnTo>
                    <a:pt x="1209872" y="66729"/>
                  </a:lnTo>
                  <a:lnTo>
                    <a:pt x="1233450" y="3590"/>
                  </a:lnTo>
                  <a:lnTo>
                    <a:pt x="1287214" y="0"/>
                  </a:lnTo>
                  <a:lnTo>
                    <a:pt x="1337872" y="6599"/>
                  </a:lnTo>
                  <a:lnTo>
                    <a:pt x="1341676" y="18581"/>
                  </a:lnTo>
                  <a:lnTo>
                    <a:pt x="1370133" y="21822"/>
                  </a:lnTo>
                  <a:lnTo>
                    <a:pt x="1390807" y="83460"/>
                  </a:lnTo>
                  <a:lnTo>
                    <a:pt x="1418258" y="28510"/>
                  </a:lnTo>
                  <a:lnTo>
                    <a:pt x="1472100" y="30621"/>
                  </a:lnTo>
                  <a:lnTo>
                    <a:pt x="1521777" y="42540"/>
                  </a:lnTo>
                  <a:lnTo>
                    <a:pt x="1523745" y="52172"/>
                  </a:lnTo>
                  <a:lnTo>
                    <a:pt x="1529696" y="43978"/>
                  </a:lnTo>
                  <a:lnTo>
                    <a:pt x="1584794" y="55149"/>
                  </a:lnTo>
                  <a:lnTo>
                    <a:pt x="1630403" y="73960"/>
                  </a:lnTo>
                  <a:lnTo>
                    <a:pt x="1632547" y="132156"/>
                  </a:lnTo>
                  <a:lnTo>
                    <a:pt x="1677454" y="83963"/>
                  </a:lnTo>
                  <a:lnTo>
                    <a:pt x="1709913" y="94796"/>
                  </a:lnTo>
                  <a:lnTo>
                    <a:pt x="1710923" y="93677"/>
                  </a:lnTo>
                  <a:lnTo>
                    <a:pt x="1764531" y="110609"/>
                  </a:lnTo>
                  <a:lnTo>
                    <a:pt x="1800132" y="129922"/>
                  </a:lnTo>
                  <a:lnTo>
                    <a:pt x="1829922" y="117700"/>
                  </a:lnTo>
                  <a:lnTo>
                    <a:pt x="1881133" y="165276"/>
                  </a:lnTo>
                  <a:lnTo>
                    <a:pt x="1878643" y="94725"/>
                  </a:lnTo>
                  <a:lnTo>
                    <a:pt x="1909369" y="79187"/>
                  </a:lnTo>
                  <a:lnTo>
                    <a:pt x="1974574" y="61335"/>
                  </a:lnTo>
                  <a:lnTo>
                    <a:pt x="1996340" y="87169"/>
                  </a:lnTo>
                  <a:lnTo>
                    <a:pt x="2007777" y="83840"/>
                  </a:lnTo>
                  <a:lnTo>
                    <a:pt x="2044290" y="125782"/>
                  </a:lnTo>
                  <a:lnTo>
                    <a:pt x="2055258" y="87274"/>
                  </a:lnTo>
                  <a:lnTo>
                    <a:pt x="2056307" y="72448"/>
                  </a:lnTo>
                  <a:lnTo>
                    <a:pt x="2059865" y="71099"/>
                  </a:lnTo>
                  <a:lnTo>
                    <a:pt x="2063258" y="59186"/>
                  </a:lnTo>
                  <a:lnTo>
                    <a:pt x="2070396" y="67109"/>
                  </a:lnTo>
                  <a:lnTo>
                    <a:pt x="2088504" y="60245"/>
                  </a:lnTo>
                  <a:lnTo>
                    <a:pt x="2155229" y="49385"/>
                  </a:lnTo>
                  <a:lnTo>
                    <a:pt x="2157767" y="53142"/>
                  </a:lnTo>
                  <a:lnTo>
                    <a:pt x="2166094" y="18415"/>
                  </a:lnTo>
                  <a:lnTo>
                    <a:pt x="2219019" y="8305"/>
                  </a:lnTo>
                  <a:lnTo>
                    <a:pt x="2270105" y="8685"/>
                  </a:lnTo>
                  <a:lnTo>
                    <a:pt x="2296756" y="66868"/>
                  </a:lnTo>
                  <a:lnTo>
                    <a:pt x="2320334" y="3729"/>
                  </a:lnTo>
                  <a:lnTo>
                    <a:pt x="2374098" y="139"/>
                  </a:lnTo>
                  <a:lnTo>
                    <a:pt x="2424757" y="6739"/>
                  </a:lnTo>
                  <a:lnTo>
                    <a:pt x="2428561" y="18721"/>
                  </a:lnTo>
                  <a:lnTo>
                    <a:pt x="2457017" y="21961"/>
                  </a:lnTo>
                  <a:lnTo>
                    <a:pt x="2477691" y="83599"/>
                  </a:lnTo>
                  <a:lnTo>
                    <a:pt x="2505142" y="28649"/>
                  </a:lnTo>
                  <a:lnTo>
                    <a:pt x="2558984" y="30760"/>
                  </a:lnTo>
                  <a:lnTo>
                    <a:pt x="2608662" y="42679"/>
                  </a:lnTo>
                  <a:lnTo>
                    <a:pt x="2610629" y="52311"/>
                  </a:lnTo>
                  <a:lnTo>
                    <a:pt x="2616581" y="44117"/>
                  </a:lnTo>
                  <a:lnTo>
                    <a:pt x="2671679" y="55288"/>
                  </a:lnTo>
                  <a:lnTo>
                    <a:pt x="2717288" y="74099"/>
                  </a:lnTo>
                  <a:lnTo>
                    <a:pt x="2719432" y="132295"/>
                  </a:lnTo>
                  <a:lnTo>
                    <a:pt x="2764338" y="84102"/>
                  </a:lnTo>
                  <a:lnTo>
                    <a:pt x="2796797" y="94935"/>
                  </a:lnTo>
                  <a:lnTo>
                    <a:pt x="2797807" y="93816"/>
                  </a:lnTo>
                  <a:lnTo>
                    <a:pt x="2851415" y="110748"/>
                  </a:lnTo>
                  <a:lnTo>
                    <a:pt x="2894781" y="134274"/>
                  </a:lnTo>
                  <a:lnTo>
                    <a:pt x="2890445" y="196914"/>
                  </a:lnTo>
                  <a:lnTo>
                    <a:pt x="2938163" y="155502"/>
                  </a:lnTo>
                  <a:lnTo>
                    <a:pt x="2989311" y="178836"/>
                  </a:lnTo>
                  <a:lnTo>
                    <a:pt x="3029488" y="207470"/>
                  </a:lnTo>
                  <a:lnTo>
                    <a:pt x="3023316" y="239359"/>
                  </a:lnTo>
                  <a:lnTo>
                    <a:pt x="3026495" y="237411"/>
                  </a:lnTo>
                  <a:lnTo>
                    <a:pt x="3073690" y="268583"/>
                  </a:lnTo>
                  <a:lnTo>
                    <a:pt x="3096184" y="290836"/>
                  </a:lnTo>
                  <a:lnTo>
                    <a:pt x="3102828" y="288009"/>
                  </a:lnTo>
                  <a:lnTo>
                    <a:pt x="3101537" y="296126"/>
                  </a:lnTo>
                  <a:lnTo>
                    <a:pt x="3106840" y="301373"/>
                  </a:lnTo>
                  <a:lnTo>
                    <a:pt x="3096103" y="330251"/>
                  </a:lnTo>
                  <a:lnTo>
                    <a:pt x="3093811" y="344646"/>
                  </a:lnTo>
                  <a:lnTo>
                    <a:pt x="3099045" y="348056"/>
                  </a:lnTo>
                  <a:lnTo>
                    <a:pt x="3147662" y="325879"/>
                  </a:lnTo>
                  <a:lnTo>
                    <a:pt x="3163654" y="339508"/>
                  </a:lnTo>
                  <a:lnTo>
                    <a:pt x="3184995" y="329353"/>
                  </a:lnTo>
                  <a:lnTo>
                    <a:pt x="3228630" y="365341"/>
                  </a:lnTo>
                  <a:lnTo>
                    <a:pt x="3258126" y="401450"/>
                  </a:lnTo>
                  <a:lnTo>
                    <a:pt x="3233758" y="450414"/>
                  </a:lnTo>
                  <a:lnTo>
                    <a:pt x="3237348" y="448678"/>
                  </a:lnTo>
                  <a:lnTo>
                    <a:pt x="3243094" y="453354"/>
                  </a:lnTo>
                  <a:lnTo>
                    <a:pt x="3293784" y="436440"/>
                  </a:lnTo>
                  <a:lnTo>
                    <a:pt x="3332712" y="477474"/>
                  </a:lnTo>
                  <a:lnTo>
                    <a:pt x="3357591" y="516907"/>
                  </a:lnTo>
                  <a:lnTo>
                    <a:pt x="3327668" y="562194"/>
                  </a:lnTo>
                  <a:lnTo>
                    <a:pt x="3368964" y="609389"/>
                  </a:lnTo>
                  <a:lnTo>
                    <a:pt x="3375765" y="621324"/>
                  </a:lnTo>
                  <a:lnTo>
                    <a:pt x="3381140" y="620578"/>
                  </a:lnTo>
                  <a:lnTo>
                    <a:pt x="3378585" y="626271"/>
                  </a:lnTo>
                  <a:lnTo>
                    <a:pt x="3381626" y="631610"/>
                  </a:lnTo>
                  <a:lnTo>
                    <a:pt x="3398697" y="631451"/>
                  </a:lnTo>
                  <a:lnTo>
                    <a:pt x="3383282" y="656561"/>
                  </a:lnTo>
                  <a:lnTo>
                    <a:pt x="3383968" y="658234"/>
                  </a:lnTo>
                  <a:lnTo>
                    <a:pt x="3378916" y="663673"/>
                  </a:lnTo>
                  <a:lnTo>
                    <a:pt x="3366301" y="684222"/>
                  </a:lnTo>
                  <a:lnTo>
                    <a:pt x="3402498" y="678238"/>
                  </a:lnTo>
                  <a:lnTo>
                    <a:pt x="3406808" y="684582"/>
                  </a:lnTo>
                  <a:lnTo>
                    <a:pt x="3445501" y="677541"/>
                  </a:lnTo>
                  <a:lnTo>
                    <a:pt x="3486229" y="735447"/>
                  </a:lnTo>
                  <a:lnTo>
                    <a:pt x="3497387" y="760988"/>
                  </a:lnTo>
                  <a:lnTo>
                    <a:pt x="3490934" y="768258"/>
                  </a:lnTo>
                  <a:lnTo>
                    <a:pt x="3495984" y="785604"/>
                  </a:lnTo>
                  <a:lnTo>
                    <a:pt x="3460336" y="816639"/>
                  </a:lnTo>
                  <a:lnTo>
                    <a:pt x="3509948" y="813762"/>
                  </a:lnTo>
                  <a:lnTo>
                    <a:pt x="3543318" y="876198"/>
                  </a:lnTo>
                  <a:lnTo>
                    <a:pt x="3551285" y="902907"/>
                  </a:lnTo>
                  <a:lnTo>
                    <a:pt x="3543995" y="909336"/>
                  </a:lnTo>
                  <a:lnTo>
                    <a:pt x="3546895" y="927170"/>
                  </a:lnTo>
                  <a:lnTo>
                    <a:pt x="3498919" y="959587"/>
                  </a:lnTo>
                  <a:lnTo>
                    <a:pt x="3535696" y="963529"/>
                  </a:lnTo>
                  <a:lnTo>
                    <a:pt x="3555467" y="1023714"/>
                  </a:lnTo>
                  <a:lnTo>
                    <a:pt x="3577085" y="1029345"/>
                  </a:lnTo>
                  <a:lnTo>
                    <a:pt x="3561324" y="1044208"/>
                  </a:lnTo>
                  <a:lnTo>
                    <a:pt x="3562157" y="1051050"/>
                  </a:lnTo>
                  <a:lnTo>
                    <a:pt x="3538226" y="1065988"/>
                  </a:lnTo>
                  <a:lnTo>
                    <a:pt x="3518600" y="1084499"/>
                  </a:lnTo>
                  <a:lnTo>
                    <a:pt x="3614594" y="1105228"/>
                  </a:lnTo>
                  <a:lnTo>
                    <a:pt x="3631486" y="1183913"/>
                  </a:lnTo>
                  <a:lnTo>
                    <a:pt x="3631654" y="1195056"/>
                  </a:lnTo>
                  <a:lnTo>
                    <a:pt x="3578027" y="1221105"/>
                  </a:lnTo>
                  <a:lnTo>
                    <a:pt x="3580101" y="1231255"/>
                  </a:lnTo>
                  <a:lnTo>
                    <a:pt x="3580167" y="1243022"/>
                  </a:lnTo>
                  <a:lnTo>
                    <a:pt x="3625694" y="1258858"/>
                  </a:lnTo>
                  <a:lnTo>
                    <a:pt x="3632878" y="1339016"/>
                  </a:lnTo>
                  <a:lnTo>
                    <a:pt x="3631689" y="1350095"/>
                  </a:lnTo>
                  <a:lnTo>
                    <a:pt x="3575287" y="1369420"/>
                  </a:lnTo>
                  <a:lnTo>
                    <a:pt x="3576111" y="1379748"/>
                  </a:lnTo>
                  <a:lnTo>
                    <a:pt x="3573331" y="1403469"/>
                  </a:lnTo>
                  <a:lnTo>
                    <a:pt x="3567447" y="1405337"/>
                  </a:lnTo>
                  <a:lnTo>
                    <a:pt x="3556647" y="1414739"/>
                  </a:lnTo>
                  <a:lnTo>
                    <a:pt x="3577188" y="1425947"/>
                  </a:lnTo>
                  <a:lnTo>
                    <a:pt x="3576871" y="1430384"/>
                  </a:lnTo>
                  <a:lnTo>
                    <a:pt x="3585562" y="1429880"/>
                  </a:lnTo>
                  <a:lnTo>
                    <a:pt x="3618933" y="1492316"/>
                  </a:lnTo>
                  <a:lnTo>
                    <a:pt x="3626900" y="1519025"/>
                  </a:lnTo>
                  <a:lnTo>
                    <a:pt x="3619609" y="1525454"/>
                  </a:lnTo>
                  <a:lnTo>
                    <a:pt x="3622509" y="1543288"/>
                  </a:lnTo>
                  <a:lnTo>
                    <a:pt x="3595529" y="1561518"/>
                  </a:lnTo>
                  <a:lnTo>
                    <a:pt x="3606975" y="1569440"/>
                  </a:lnTo>
                  <a:lnTo>
                    <a:pt x="3605262" y="1578998"/>
                  </a:lnTo>
                  <a:lnTo>
                    <a:pt x="3611311" y="1579647"/>
                  </a:lnTo>
                  <a:lnTo>
                    <a:pt x="3631082" y="1639832"/>
                  </a:lnTo>
                  <a:lnTo>
                    <a:pt x="3652700" y="1645463"/>
                  </a:lnTo>
                  <a:lnTo>
                    <a:pt x="3636939" y="1660326"/>
                  </a:lnTo>
                  <a:lnTo>
                    <a:pt x="3637772" y="1667168"/>
                  </a:lnTo>
                  <a:lnTo>
                    <a:pt x="3613840" y="1682106"/>
                  </a:lnTo>
                  <a:lnTo>
                    <a:pt x="3594215" y="1700617"/>
                  </a:lnTo>
                  <a:lnTo>
                    <a:pt x="3690209" y="1721346"/>
                  </a:lnTo>
                  <a:lnTo>
                    <a:pt x="3707101" y="1800031"/>
                  </a:lnTo>
                  <a:lnTo>
                    <a:pt x="3707269" y="1811174"/>
                  </a:lnTo>
                  <a:lnTo>
                    <a:pt x="3653642" y="1837223"/>
                  </a:lnTo>
                  <a:lnTo>
                    <a:pt x="3655716" y="1847373"/>
                  </a:lnTo>
                  <a:lnTo>
                    <a:pt x="3655782" y="1859140"/>
                  </a:lnTo>
                  <a:lnTo>
                    <a:pt x="3701309" y="1874976"/>
                  </a:lnTo>
                  <a:lnTo>
                    <a:pt x="3708493" y="1955134"/>
                  </a:lnTo>
                  <a:lnTo>
                    <a:pt x="3707304" y="1966213"/>
                  </a:lnTo>
                  <a:lnTo>
                    <a:pt x="3650902" y="1985538"/>
                  </a:lnTo>
                  <a:lnTo>
                    <a:pt x="3651726" y="1995866"/>
                  </a:lnTo>
                  <a:lnTo>
                    <a:pt x="3648946" y="2019587"/>
                  </a:lnTo>
                  <a:lnTo>
                    <a:pt x="3625341" y="2027081"/>
                  </a:lnTo>
                  <a:lnTo>
                    <a:pt x="3652803" y="2042065"/>
                  </a:lnTo>
                  <a:lnTo>
                    <a:pt x="3650256" y="2077644"/>
                  </a:lnTo>
                  <a:lnTo>
                    <a:pt x="3677302" y="2098099"/>
                  </a:lnTo>
                  <a:lnTo>
                    <a:pt x="3647992" y="2109244"/>
                  </a:lnTo>
                  <a:lnTo>
                    <a:pt x="3647862" y="2111055"/>
                  </a:lnTo>
                  <a:lnTo>
                    <a:pt x="3643843" y="2126003"/>
                  </a:lnTo>
                  <a:lnTo>
                    <a:pt x="3605726" y="2132365"/>
                  </a:lnTo>
                  <a:lnTo>
                    <a:pt x="3682590" y="2185558"/>
                  </a:lnTo>
                  <a:lnTo>
                    <a:pt x="3670385" y="2253640"/>
                  </a:lnTo>
                  <a:lnTo>
                    <a:pt x="3664809" y="2268079"/>
                  </a:lnTo>
                  <a:lnTo>
                    <a:pt x="3619401" y="2270784"/>
                  </a:lnTo>
                  <a:lnTo>
                    <a:pt x="3611304" y="2311738"/>
                  </a:lnTo>
                  <a:lnTo>
                    <a:pt x="3637213" y="2334806"/>
                  </a:lnTo>
                  <a:lnTo>
                    <a:pt x="3616808" y="2400894"/>
                  </a:lnTo>
                  <a:lnTo>
                    <a:pt x="3609515" y="2414547"/>
                  </a:lnTo>
                  <a:lnTo>
                    <a:pt x="3564114" y="2411700"/>
                  </a:lnTo>
                  <a:lnTo>
                    <a:pt x="3549549" y="2456061"/>
                  </a:lnTo>
                  <a:lnTo>
                    <a:pt x="3539835" y="2473098"/>
                  </a:lnTo>
                  <a:lnTo>
                    <a:pt x="3495886" y="2469340"/>
                  </a:lnTo>
                  <a:lnTo>
                    <a:pt x="3511533" y="2488746"/>
                  </a:lnTo>
                  <a:lnTo>
                    <a:pt x="3508621" y="2494693"/>
                  </a:lnTo>
                  <a:lnTo>
                    <a:pt x="3526817" y="2525702"/>
                  </a:lnTo>
                  <a:lnTo>
                    <a:pt x="3493916" y="2524739"/>
                  </a:lnTo>
                  <a:lnTo>
                    <a:pt x="3487869" y="2537094"/>
                  </a:lnTo>
                  <a:lnTo>
                    <a:pt x="3473389" y="2556087"/>
                  </a:lnTo>
                  <a:lnTo>
                    <a:pt x="3454171" y="2551644"/>
                  </a:lnTo>
                  <a:lnTo>
                    <a:pt x="3494898" y="2614804"/>
                  </a:lnTo>
                  <a:lnTo>
                    <a:pt x="3466255" y="2660382"/>
                  </a:lnTo>
                  <a:lnTo>
                    <a:pt x="3449848" y="2677738"/>
                  </a:lnTo>
                  <a:lnTo>
                    <a:pt x="3400500" y="2660657"/>
                  </a:lnTo>
                  <a:lnTo>
                    <a:pt x="3398091" y="2663123"/>
                  </a:lnTo>
                  <a:lnTo>
                    <a:pt x="3414599" y="2690046"/>
                  </a:lnTo>
                  <a:lnTo>
                    <a:pt x="3391732" y="2723716"/>
                  </a:lnTo>
                  <a:lnTo>
                    <a:pt x="3398643" y="2737998"/>
                  </a:lnTo>
                  <a:lnTo>
                    <a:pt x="3364663" y="2779749"/>
                  </a:lnTo>
                  <a:lnTo>
                    <a:pt x="3346264" y="2794977"/>
                  </a:lnTo>
                  <a:lnTo>
                    <a:pt x="3294632" y="2769697"/>
                  </a:lnTo>
                  <a:lnTo>
                    <a:pt x="3309778" y="2802902"/>
                  </a:lnTo>
                  <a:lnTo>
                    <a:pt x="3276830" y="2840566"/>
                  </a:lnTo>
                  <a:lnTo>
                    <a:pt x="3261984" y="2851991"/>
                  </a:lnTo>
                  <a:lnTo>
                    <a:pt x="3219542" y="2830003"/>
                  </a:lnTo>
                  <a:lnTo>
                    <a:pt x="3224144" y="2863161"/>
                  </a:lnTo>
                  <a:lnTo>
                    <a:pt x="3198793" y="2851780"/>
                  </a:lnTo>
                  <a:lnTo>
                    <a:pt x="3165428" y="2880973"/>
                  </a:lnTo>
                  <a:lnTo>
                    <a:pt x="3148390" y="2890682"/>
                  </a:lnTo>
                  <a:lnTo>
                    <a:pt x="3147417" y="2889988"/>
                  </a:lnTo>
                  <a:lnTo>
                    <a:pt x="3150410" y="2915835"/>
                  </a:lnTo>
                  <a:lnTo>
                    <a:pt x="3148252" y="2914807"/>
                  </a:lnTo>
                  <a:lnTo>
                    <a:pt x="3152452" y="2937887"/>
                  </a:lnTo>
                  <a:lnTo>
                    <a:pt x="3109275" y="2968252"/>
                  </a:lnTo>
                  <a:lnTo>
                    <a:pt x="3091303" y="2976104"/>
                  </a:lnTo>
                  <a:lnTo>
                    <a:pt x="3059757" y="2948102"/>
                  </a:lnTo>
                  <a:lnTo>
                    <a:pt x="3051327" y="2953829"/>
                  </a:lnTo>
                  <a:lnTo>
                    <a:pt x="3058855" y="3001281"/>
                  </a:lnTo>
                  <a:lnTo>
                    <a:pt x="3033182" y="3018300"/>
                  </a:lnTo>
                  <a:lnTo>
                    <a:pt x="2998389" y="3032774"/>
                  </a:lnTo>
                  <a:lnTo>
                    <a:pt x="2995264" y="3029870"/>
                  </a:lnTo>
                  <a:lnTo>
                    <a:pt x="2972844" y="3041851"/>
                  </a:lnTo>
                  <a:lnTo>
                    <a:pt x="2954051" y="3047457"/>
                  </a:lnTo>
                  <a:lnTo>
                    <a:pt x="2916536" y="3004924"/>
                  </a:lnTo>
                  <a:lnTo>
                    <a:pt x="2918778" y="3068495"/>
                  </a:lnTo>
                  <a:lnTo>
                    <a:pt x="2891224" y="3082261"/>
                  </a:lnTo>
                  <a:lnTo>
                    <a:pt x="2854926" y="3092389"/>
                  </a:lnTo>
                  <a:lnTo>
                    <a:pt x="2818096" y="3048674"/>
                  </a:lnTo>
                  <a:lnTo>
                    <a:pt x="2815379" y="3059108"/>
                  </a:lnTo>
                  <a:lnTo>
                    <a:pt x="2790411" y="3032634"/>
                  </a:lnTo>
                  <a:lnTo>
                    <a:pt x="2784705" y="3035437"/>
                  </a:lnTo>
                  <a:lnTo>
                    <a:pt x="2782373" y="3057201"/>
                  </a:lnTo>
                  <a:lnTo>
                    <a:pt x="2746877" y="3068859"/>
                  </a:lnTo>
                  <a:lnTo>
                    <a:pt x="2737303" y="3102479"/>
                  </a:lnTo>
                  <a:lnTo>
                    <a:pt x="2715157" y="3077901"/>
                  </a:lnTo>
                  <a:lnTo>
                    <a:pt x="2709736" y="3103004"/>
                  </a:lnTo>
                  <a:lnTo>
                    <a:pt x="2660808" y="3113507"/>
                  </a:lnTo>
                  <a:lnTo>
                    <a:pt x="2642078" y="3113791"/>
                  </a:lnTo>
                  <a:lnTo>
                    <a:pt x="2631280" y="3091565"/>
                  </a:lnTo>
                  <a:lnTo>
                    <a:pt x="2624565" y="3092894"/>
                  </a:lnTo>
                  <a:lnTo>
                    <a:pt x="2611091" y="3149087"/>
                  </a:lnTo>
                  <a:lnTo>
                    <a:pt x="2598097" y="3151743"/>
                  </a:lnTo>
                  <a:lnTo>
                    <a:pt x="2540801" y="3152051"/>
                  </a:lnTo>
                  <a:lnTo>
                    <a:pt x="2530506" y="3129574"/>
                  </a:lnTo>
                  <a:lnTo>
                    <a:pt x="2510028" y="3131409"/>
                  </a:lnTo>
                  <a:lnTo>
                    <a:pt x="2491401" y="3129411"/>
                  </a:lnTo>
                  <a:lnTo>
                    <a:pt x="2480214" y="3096761"/>
                  </a:lnTo>
                  <a:lnTo>
                    <a:pt x="2456347" y="3160669"/>
                  </a:lnTo>
                  <a:lnTo>
                    <a:pt x="2443125" y="3161723"/>
                  </a:lnTo>
                  <a:lnTo>
                    <a:pt x="2386218" y="3155051"/>
                  </a:lnTo>
                  <a:lnTo>
                    <a:pt x="2363324" y="3082940"/>
                  </a:lnTo>
                  <a:lnTo>
                    <a:pt x="2362743" y="3083709"/>
                  </a:lnTo>
                  <a:lnTo>
                    <a:pt x="2355647" y="3065054"/>
                  </a:lnTo>
                  <a:lnTo>
                    <a:pt x="2353758" y="3066130"/>
                  </a:lnTo>
                  <a:lnTo>
                    <a:pt x="2351113" y="3073077"/>
                  </a:lnTo>
                  <a:lnTo>
                    <a:pt x="2353379" y="3092650"/>
                  </a:lnTo>
                  <a:lnTo>
                    <a:pt x="2351221" y="3091622"/>
                  </a:lnTo>
                  <a:lnTo>
                    <a:pt x="2355421" y="3114703"/>
                  </a:lnTo>
                  <a:lnTo>
                    <a:pt x="2312244" y="3145067"/>
                  </a:lnTo>
                  <a:lnTo>
                    <a:pt x="2294272" y="3152920"/>
                  </a:lnTo>
                  <a:lnTo>
                    <a:pt x="2262726" y="3124918"/>
                  </a:lnTo>
                  <a:lnTo>
                    <a:pt x="2254296" y="3130645"/>
                  </a:lnTo>
                  <a:lnTo>
                    <a:pt x="2261824" y="3178097"/>
                  </a:lnTo>
                  <a:lnTo>
                    <a:pt x="2236151" y="3195116"/>
                  </a:lnTo>
                  <a:lnTo>
                    <a:pt x="2201358" y="3209589"/>
                  </a:lnTo>
                  <a:lnTo>
                    <a:pt x="2198233" y="3206685"/>
                  </a:lnTo>
                  <a:lnTo>
                    <a:pt x="2175813" y="3218667"/>
                  </a:lnTo>
                  <a:lnTo>
                    <a:pt x="2157020" y="3224273"/>
                  </a:lnTo>
                  <a:lnTo>
                    <a:pt x="2119505" y="3181739"/>
                  </a:lnTo>
                  <a:lnTo>
                    <a:pt x="2121747" y="3245311"/>
                  </a:lnTo>
                  <a:lnTo>
                    <a:pt x="2094192" y="3259076"/>
                  </a:lnTo>
                  <a:lnTo>
                    <a:pt x="2057895" y="3269204"/>
                  </a:lnTo>
                  <a:lnTo>
                    <a:pt x="2021065" y="3225489"/>
                  </a:lnTo>
                  <a:lnTo>
                    <a:pt x="2018348" y="3235923"/>
                  </a:lnTo>
                  <a:lnTo>
                    <a:pt x="1993380" y="3209449"/>
                  </a:lnTo>
                  <a:lnTo>
                    <a:pt x="1987674" y="3212252"/>
                  </a:lnTo>
                  <a:lnTo>
                    <a:pt x="1985342" y="3234017"/>
                  </a:lnTo>
                  <a:lnTo>
                    <a:pt x="1949846" y="3245675"/>
                  </a:lnTo>
                  <a:lnTo>
                    <a:pt x="1940272" y="3279294"/>
                  </a:lnTo>
                  <a:lnTo>
                    <a:pt x="1918126" y="3254717"/>
                  </a:lnTo>
                  <a:lnTo>
                    <a:pt x="1912705" y="3279820"/>
                  </a:lnTo>
                  <a:lnTo>
                    <a:pt x="1863777" y="3290322"/>
                  </a:lnTo>
                  <a:lnTo>
                    <a:pt x="1845047" y="3290607"/>
                  </a:lnTo>
                  <a:lnTo>
                    <a:pt x="1834249" y="3268381"/>
                  </a:lnTo>
                  <a:lnTo>
                    <a:pt x="1827534" y="3269709"/>
                  </a:lnTo>
                  <a:lnTo>
                    <a:pt x="1814060" y="3325903"/>
                  </a:lnTo>
                  <a:lnTo>
                    <a:pt x="1801066" y="3328559"/>
                  </a:lnTo>
                  <a:lnTo>
                    <a:pt x="1743770" y="3328867"/>
                  </a:lnTo>
                  <a:lnTo>
                    <a:pt x="1733475" y="3306389"/>
                  </a:lnTo>
                  <a:lnTo>
                    <a:pt x="1712997" y="3308225"/>
                  </a:lnTo>
                  <a:lnTo>
                    <a:pt x="1694369" y="3306226"/>
                  </a:lnTo>
                  <a:lnTo>
                    <a:pt x="1683183" y="3273577"/>
                  </a:lnTo>
                  <a:lnTo>
                    <a:pt x="1659316" y="3337485"/>
                  </a:lnTo>
                  <a:lnTo>
                    <a:pt x="1646094" y="3338539"/>
                  </a:lnTo>
                  <a:lnTo>
                    <a:pt x="1589187" y="3331867"/>
                  </a:lnTo>
                  <a:lnTo>
                    <a:pt x="1566293" y="3259755"/>
                  </a:lnTo>
                  <a:lnTo>
                    <a:pt x="1565712" y="3260525"/>
                  </a:lnTo>
                  <a:lnTo>
                    <a:pt x="1557877" y="3239926"/>
                  </a:lnTo>
                  <a:lnTo>
                    <a:pt x="1536709" y="3295509"/>
                  </a:lnTo>
                  <a:lnTo>
                    <a:pt x="1523479" y="3296478"/>
                  </a:lnTo>
                  <a:lnTo>
                    <a:pt x="1488373" y="3292131"/>
                  </a:lnTo>
                  <a:lnTo>
                    <a:pt x="1487187" y="3293625"/>
                  </a:lnTo>
                  <a:lnTo>
                    <a:pt x="1486579" y="3291908"/>
                  </a:lnTo>
                  <a:lnTo>
                    <a:pt x="1466617" y="3289439"/>
                  </a:lnTo>
                  <a:lnTo>
                    <a:pt x="1455533" y="3253724"/>
                  </a:lnTo>
                  <a:lnTo>
                    <a:pt x="1446459" y="3251285"/>
                  </a:lnTo>
                  <a:lnTo>
                    <a:pt x="1446341" y="3250585"/>
                  </a:lnTo>
                  <a:lnTo>
                    <a:pt x="1440488" y="3259042"/>
                  </a:lnTo>
                  <a:lnTo>
                    <a:pt x="1410169" y="3253608"/>
                  </a:lnTo>
                  <a:lnTo>
                    <a:pt x="1400276" y="3249788"/>
                  </a:lnTo>
                  <a:lnTo>
                    <a:pt x="1387729" y="3273541"/>
                  </a:lnTo>
                  <a:lnTo>
                    <a:pt x="1374482" y="3272890"/>
                  </a:lnTo>
                  <a:lnTo>
                    <a:pt x="1360320" y="3269345"/>
                  </a:lnTo>
                  <a:lnTo>
                    <a:pt x="1347959" y="3286370"/>
                  </a:lnTo>
                  <a:lnTo>
                    <a:pt x="1331851" y="3283185"/>
                  </a:lnTo>
                  <a:lnTo>
                    <a:pt x="1277101" y="3260291"/>
                  </a:lnTo>
                  <a:lnTo>
                    <a:pt x="1275585" y="3219120"/>
                  </a:lnTo>
                  <a:lnTo>
                    <a:pt x="1267235" y="3216542"/>
                  </a:lnTo>
                  <a:lnTo>
                    <a:pt x="1238862" y="3201385"/>
                  </a:lnTo>
                  <a:lnTo>
                    <a:pt x="1201498" y="3241481"/>
                  </a:lnTo>
                  <a:lnTo>
                    <a:pt x="1185899" y="3236359"/>
                  </a:lnTo>
                  <a:lnTo>
                    <a:pt x="1134344" y="3206967"/>
                  </a:lnTo>
                  <a:lnTo>
                    <a:pt x="1140782" y="3131649"/>
                  </a:lnTo>
                  <a:lnTo>
                    <a:pt x="1079523" y="3196544"/>
                  </a:lnTo>
                  <a:lnTo>
                    <a:pt x="1063956" y="3191321"/>
                  </a:lnTo>
                  <a:lnTo>
                    <a:pt x="1012593" y="3161596"/>
                  </a:lnTo>
                  <a:lnTo>
                    <a:pt x="1020695" y="3073539"/>
                  </a:lnTo>
                  <a:lnTo>
                    <a:pt x="1011249" y="3066336"/>
                  </a:lnTo>
                  <a:lnTo>
                    <a:pt x="1011476" y="3065360"/>
                  </a:lnTo>
                  <a:lnTo>
                    <a:pt x="946000" y="3119633"/>
                  </a:lnTo>
                  <a:lnTo>
                    <a:pt x="931184" y="3112554"/>
                  </a:lnTo>
                  <a:lnTo>
                    <a:pt x="883824" y="3076794"/>
                  </a:lnTo>
                  <a:lnTo>
                    <a:pt x="892924" y="3034893"/>
                  </a:lnTo>
                  <a:lnTo>
                    <a:pt x="875817" y="3017525"/>
                  </a:lnTo>
                  <a:lnTo>
                    <a:pt x="890092" y="2979114"/>
                  </a:lnTo>
                  <a:lnTo>
                    <a:pt x="816627" y="3008405"/>
                  </a:lnTo>
                  <a:lnTo>
                    <a:pt x="822246" y="2977617"/>
                  </a:lnTo>
                  <a:lnTo>
                    <a:pt x="819038" y="2979080"/>
                  </a:lnTo>
                  <a:lnTo>
                    <a:pt x="801391" y="2963643"/>
                  </a:lnTo>
                  <a:lnTo>
                    <a:pt x="765611" y="2917138"/>
                  </a:lnTo>
                  <a:lnTo>
                    <a:pt x="776025" y="2897034"/>
                  </a:lnTo>
                  <a:lnTo>
                    <a:pt x="698767" y="2931673"/>
                  </a:lnTo>
                  <a:lnTo>
                    <a:pt x="681222" y="2916124"/>
                  </a:lnTo>
                  <a:lnTo>
                    <a:pt x="645741" y="2869387"/>
                  </a:lnTo>
                  <a:lnTo>
                    <a:pt x="691638" y="2782179"/>
                  </a:lnTo>
                  <a:lnTo>
                    <a:pt x="600335" y="2810364"/>
                  </a:lnTo>
                  <a:lnTo>
                    <a:pt x="584815" y="2792793"/>
                  </a:lnTo>
                  <a:lnTo>
                    <a:pt x="555291" y="2742083"/>
                  </a:lnTo>
                  <a:lnTo>
                    <a:pt x="611459" y="2661124"/>
                  </a:lnTo>
                  <a:lnTo>
                    <a:pt x="610762" y="2659449"/>
                  </a:lnTo>
                  <a:lnTo>
                    <a:pt x="528616" y="2658357"/>
                  </a:lnTo>
                  <a:lnTo>
                    <a:pt x="570215" y="2593920"/>
                  </a:lnTo>
                  <a:lnTo>
                    <a:pt x="567679" y="2594009"/>
                  </a:lnTo>
                  <a:lnTo>
                    <a:pt x="559696" y="2578037"/>
                  </a:lnTo>
                  <a:lnTo>
                    <a:pt x="549673" y="2542110"/>
                  </a:lnTo>
                  <a:lnTo>
                    <a:pt x="449904" y="2544985"/>
                  </a:lnTo>
                  <a:lnTo>
                    <a:pt x="442028" y="2528959"/>
                  </a:lnTo>
                  <a:lnTo>
                    <a:pt x="423246" y="2459927"/>
                  </a:lnTo>
                  <a:lnTo>
                    <a:pt x="489779" y="2404606"/>
                  </a:lnTo>
                  <a:lnTo>
                    <a:pt x="400418" y="2396247"/>
                  </a:lnTo>
                  <a:lnTo>
                    <a:pt x="394552" y="2379380"/>
                  </a:lnTo>
                  <a:lnTo>
                    <a:pt x="384317" y="2308574"/>
                  </a:lnTo>
                  <a:lnTo>
                    <a:pt x="467326" y="2255187"/>
                  </a:lnTo>
                  <a:lnTo>
                    <a:pt x="396479" y="2224730"/>
                  </a:lnTo>
                  <a:lnTo>
                    <a:pt x="453096" y="2185592"/>
                  </a:lnTo>
                  <a:lnTo>
                    <a:pt x="435923" y="2170571"/>
                  </a:lnTo>
                  <a:lnTo>
                    <a:pt x="400143" y="2124065"/>
                  </a:lnTo>
                  <a:lnTo>
                    <a:pt x="406632" y="2111539"/>
                  </a:lnTo>
                  <a:lnTo>
                    <a:pt x="399616" y="2108867"/>
                  </a:lnTo>
                  <a:lnTo>
                    <a:pt x="333298" y="2138600"/>
                  </a:lnTo>
                  <a:lnTo>
                    <a:pt x="315754" y="2123051"/>
                  </a:lnTo>
                  <a:lnTo>
                    <a:pt x="280273" y="2076314"/>
                  </a:lnTo>
                  <a:lnTo>
                    <a:pt x="326170" y="1989107"/>
                  </a:lnTo>
                  <a:lnTo>
                    <a:pt x="234867" y="2017291"/>
                  </a:lnTo>
                  <a:lnTo>
                    <a:pt x="219347" y="1999720"/>
                  </a:lnTo>
                  <a:lnTo>
                    <a:pt x="189823" y="1949011"/>
                  </a:lnTo>
                  <a:lnTo>
                    <a:pt x="245991" y="1868051"/>
                  </a:lnTo>
                  <a:lnTo>
                    <a:pt x="245294" y="1866376"/>
                  </a:lnTo>
                  <a:lnTo>
                    <a:pt x="163148" y="1865285"/>
                  </a:lnTo>
                  <a:lnTo>
                    <a:pt x="204747" y="1800848"/>
                  </a:lnTo>
                  <a:lnTo>
                    <a:pt x="202211" y="1800937"/>
                  </a:lnTo>
                  <a:lnTo>
                    <a:pt x="194228" y="1784964"/>
                  </a:lnTo>
                  <a:lnTo>
                    <a:pt x="184205" y="1749038"/>
                  </a:lnTo>
                  <a:lnTo>
                    <a:pt x="84436" y="1751913"/>
                  </a:lnTo>
                  <a:lnTo>
                    <a:pt x="76560" y="1735886"/>
                  </a:lnTo>
                  <a:lnTo>
                    <a:pt x="57777" y="1666854"/>
                  </a:lnTo>
                  <a:lnTo>
                    <a:pt x="124311" y="1611533"/>
                  </a:lnTo>
                  <a:lnTo>
                    <a:pt x="34950" y="1603174"/>
                  </a:lnTo>
                  <a:lnTo>
                    <a:pt x="29084" y="1586307"/>
                  </a:lnTo>
                  <a:lnTo>
                    <a:pt x="18849" y="1515501"/>
                  </a:lnTo>
                  <a:lnTo>
                    <a:pt x="101858" y="1462114"/>
                  </a:lnTo>
                  <a:lnTo>
                    <a:pt x="31010" y="1431657"/>
                  </a:lnTo>
                  <a:lnTo>
                    <a:pt x="129644" y="1363475"/>
                  </a:lnTo>
                  <a:lnTo>
                    <a:pt x="129650" y="1357891"/>
                  </a:lnTo>
                  <a:lnTo>
                    <a:pt x="116038" y="1352807"/>
                  </a:lnTo>
                  <a:lnTo>
                    <a:pt x="115559" y="1346802"/>
                  </a:lnTo>
                  <a:lnTo>
                    <a:pt x="1167" y="1303233"/>
                  </a:lnTo>
                  <a:lnTo>
                    <a:pt x="0" y="1287282"/>
                  </a:lnTo>
                  <a:lnTo>
                    <a:pt x="9835" y="1207849"/>
                  </a:lnTo>
                  <a:lnTo>
                    <a:pt x="79746" y="1186150"/>
                  </a:lnTo>
                  <a:lnTo>
                    <a:pt x="6945" y="1147692"/>
                  </a:lnTo>
                  <a:lnTo>
                    <a:pt x="7727" y="1131718"/>
                  </a:lnTo>
                  <a:lnTo>
                    <a:pt x="27163" y="1054074"/>
                  </a:lnTo>
                  <a:lnTo>
                    <a:pt x="128679" y="1035720"/>
                  </a:lnTo>
                  <a:lnTo>
                    <a:pt x="98469" y="1004697"/>
                  </a:lnTo>
                  <a:lnTo>
                    <a:pt x="92891" y="1000277"/>
                  </a:lnTo>
                  <a:lnTo>
                    <a:pt x="93838" y="999941"/>
                  </a:lnTo>
                  <a:lnTo>
                    <a:pt x="74885" y="980475"/>
                  </a:lnTo>
                  <a:lnTo>
                    <a:pt x="175505" y="958803"/>
                  </a:lnTo>
                  <a:lnTo>
                    <a:pt x="181848" y="943141"/>
                  </a:lnTo>
                  <a:lnTo>
                    <a:pt x="94203" y="860403"/>
                  </a:lnTo>
                  <a:lnTo>
                    <a:pt x="105153" y="827759"/>
                  </a:lnTo>
                  <a:lnTo>
                    <a:pt x="123460" y="796131"/>
                  </a:lnTo>
                  <a:lnTo>
                    <a:pt x="130610" y="778795"/>
                  </a:lnTo>
                  <a:lnTo>
                    <a:pt x="133555" y="778687"/>
                  </a:lnTo>
                  <a:lnTo>
                    <a:pt x="139018" y="769248"/>
                  </a:lnTo>
                  <a:lnTo>
                    <a:pt x="199040" y="774772"/>
                  </a:lnTo>
                  <a:lnTo>
                    <a:pt x="153217" y="719490"/>
                  </a:lnTo>
                  <a:lnTo>
                    <a:pt x="168062" y="688423"/>
                  </a:lnTo>
                  <a:lnTo>
                    <a:pt x="190084" y="659259"/>
                  </a:lnTo>
                  <a:lnTo>
                    <a:pt x="199292" y="642922"/>
                  </a:lnTo>
                  <a:lnTo>
                    <a:pt x="202229" y="643174"/>
                  </a:lnTo>
                  <a:lnTo>
                    <a:pt x="208799" y="634471"/>
                  </a:lnTo>
                  <a:lnTo>
                    <a:pt x="279153" y="649750"/>
                  </a:lnTo>
                  <a:lnTo>
                    <a:pt x="291944" y="650843"/>
                  </a:lnTo>
                  <a:lnTo>
                    <a:pt x="273384" y="629457"/>
                  </a:lnTo>
                  <a:lnTo>
                    <a:pt x="277570" y="620280"/>
                  </a:lnTo>
                  <a:lnTo>
                    <a:pt x="253027" y="576192"/>
                  </a:lnTo>
                  <a:lnTo>
                    <a:pt x="305240" y="578909"/>
                  </a:lnTo>
                  <a:lnTo>
                    <a:pt x="322316" y="554951"/>
                  </a:lnTo>
                  <a:lnTo>
                    <a:pt x="374517" y="565053"/>
                  </a:lnTo>
                  <a:lnTo>
                    <a:pt x="307813" y="456266"/>
                  </a:lnTo>
                  <a:lnTo>
                    <a:pt x="316627" y="442919"/>
                  </a:lnTo>
                  <a:lnTo>
                    <a:pt x="372916" y="386019"/>
                  </a:lnTo>
                  <a:lnTo>
                    <a:pt x="445812" y="413116"/>
                  </a:lnTo>
                  <a:lnTo>
                    <a:pt x="414455" y="344375"/>
                  </a:lnTo>
                  <a:lnTo>
                    <a:pt x="424830" y="332201"/>
                  </a:lnTo>
                  <a:lnTo>
                    <a:pt x="487630" y="282580"/>
                  </a:lnTo>
                  <a:lnTo>
                    <a:pt x="572641" y="326621"/>
                  </a:lnTo>
                  <a:lnTo>
                    <a:pt x="563272" y="245678"/>
                  </a:lnTo>
                  <a:lnTo>
                    <a:pt x="594272" y="260450"/>
                  </a:lnTo>
                  <a:lnTo>
                    <a:pt x="647126" y="227105"/>
                  </a:lnTo>
                  <a:lnTo>
                    <a:pt x="663917" y="238199"/>
                  </a:lnTo>
                  <a:lnTo>
                    <a:pt x="651886" y="162386"/>
                  </a:lnTo>
                  <a:lnTo>
                    <a:pt x="680493" y="143222"/>
                  </a:lnTo>
                  <a:lnTo>
                    <a:pt x="743037" y="117561"/>
                  </a:lnTo>
                  <a:lnTo>
                    <a:pt x="794248" y="165136"/>
                  </a:lnTo>
                  <a:lnTo>
                    <a:pt x="791759" y="94586"/>
                  </a:lnTo>
                  <a:lnTo>
                    <a:pt x="822485" y="79048"/>
                  </a:lnTo>
                  <a:lnTo>
                    <a:pt x="887690" y="61196"/>
                  </a:lnTo>
                  <a:lnTo>
                    <a:pt x="909456" y="87030"/>
                  </a:lnTo>
                  <a:lnTo>
                    <a:pt x="920893" y="83701"/>
                  </a:lnTo>
                  <a:lnTo>
                    <a:pt x="957406" y="125643"/>
                  </a:lnTo>
                  <a:lnTo>
                    <a:pt x="968374" y="87135"/>
                  </a:lnTo>
                  <a:lnTo>
                    <a:pt x="969422" y="72309"/>
                  </a:lnTo>
                  <a:lnTo>
                    <a:pt x="972980" y="70960"/>
                  </a:lnTo>
                  <a:lnTo>
                    <a:pt x="976373" y="59047"/>
                  </a:lnTo>
                  <a:lnTo>
                    <a:pt x="983512" y="66970"/>
                  </a:lnTo>
                  <a:lnTo>
                    <a:pt x="1001619" y="60106"/>
                  </a:lnTo>
                  <a:lnTo>
                    <a:pt x="1068344" y="49246"/>
                  </a:lnTo>
                  <a:lnTo>
                    <a:pt x="1070883" y="53003"/>
                  </a:lnTo>
                  <a:lnTo>
                    <a:pt x="1079209" y="1827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1D9BA">
                    <a:alpha val="57000"/>
                  </a:srgbClr>
                </a:gs>
                <a:gs pos="100000">
                  <a:srgbClr val="93A993">
                    <a:alpha val="74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4148572">
              <a:off x="-40397" y="-348543"/>
              <a:ext cx="2286583" cy="2303596"/>
            </a:xfrm>
            <a:custGeom>
              <a:avLst/>
              <a:gdLst>
                <a:gd name="connsiteX0" fmla="*/ 655736 w 2286583"/>
                <a:gd name="connsiteY0" fmla="*/ 175363 h 2303596"/>
                <a:gd name="connsiteX1" fmla="*/ 670051 w 2286583"/>
                <a:gd name="connsiteY1" fmla="*/ 167222 h 2303596"/>
                <a:gd name="connsiteX2" fmla="*/ 695029 w 2286583"/>
                <a:gd name="connsiteY2" fmla="*/ 158919 h 2303596"/>
                <a:gd name="connsiteX3" fmla="*/ 715962 w 2286583"/>
                <a:gd name="connsiteY3" fmla="*/ 181616 h 2303596"/>
                <a:gd name="connsiteX4" fmla="*/ 715768 w 2286583"/>
                <a:gd name="connsiteY4" fmla="*/ 179374 h 2303596"/>
                <a:gd name="connsiteX5" fmla="*/ 719390 w 2286583"/>
                <a:gd name="connsiteY5" fmla="*/ 177282 h 2303596"/>
                <a:gd name="connsiteX6" fmla="*/ 720655 w 2286583"/>
                <a:gd name="connsiteY6" fmla="*/ 147141 h 2303596"/>
                <a:gd name="connsiteX7" fmla="*/ 750127 w 2286583"/>
                <a:gd name="connsiteY7" fmla="*/ 134852 h 2303596"/>
                <a:gd name="connsiteX8" fmla="*/ 775931 w 2286583"/>
                <a:gd name="connsiteY8" fmla="*/ 129653 h 2303596"/>
                <a:gd name="connsiteX9" fmla="*/ 793808 w 2286583"/>
                <a:gd name="connsiteY9" fmla="*/ 154542 h 2303596"/>
                <a:gd name="connsiteX10" fmla="*/ 827006 w 2286583"/>
                <a:gd name="connsiteY10" fmla="*/ 142242 h 2303596"/>
                <a:gd name="connsiteX11" fmla="*/ 832529 w 2286583"/>
                <a:gd name="connsiteY11" fmla="*/ 141385 h 2303596"/>
                <a:gd name="connsiteX12" fmla="*/ 815365 w 2286583"/>
                <a:gd name="connsiteY12" fmla="*/ 134254 h 2303596"/>
                <a:gd name="connsiteX13" fmla="*/ 819247 w 2286583"/>
                <a:gd name="connsiteY13" fmla="*/ 129160 h 2303596"/>
                <a:gd name="connsiteX14" fmla="*/ 825738 w 2286583"/>
                <a:gd name="connsiteY14" fmla="*/ 124225 h 2303596"/>
                <a:gd name="connsiteX15" fmla="*/ 828273 w 2286583"/>
                <a:gd name="connsiteY15" fmla="*/ 121520 h 2303596"/>
                <a:gd name="connsiteX16" fmla="*/ 829317 w 2286583"/>
                <a:gd name="connsiteY16" fmla="*/ 121503 h 2303596"/>
                <a:gd name="connsiteX17" fmla="*/ 831254 w 2286583"/>
                <a:gd name="connsiteY17" fmla="*/ 120030 h 2303596"/>
                <a:gd name="connsiteX18" fmla="*/ 852535 w 2286583"/>
                <a:gd name="connsiteY18" fmla="*/ 120893 h 2303596"/>
                <a:gd name="connsiteX19" fmla="*/ 836288 w 2286583"/>
                <a:gd name="connsiteY19" fmla="*/ 112267 h 2303596"/>
                <a:gd name="connsiteX20" fmla="*/ 841552 w 2286583"/>
                <a:gd name="connsiteY20" fmla="*/ 107419 h 2303596"/>
                <a:gd name="connsiteX21" fmla="*/ 849360 w 2286583"/>
                <a:gd name="connsiteY21" fmla="*/ 102868 h 2303596"/>
                <a:gd name="connsiteX22" fmla="*/ 852624 w 2286583"/>
                <a:gd name="connsiteY22" fmla="*/ 100319 h 2303596"/>
                <a:gd name="connsiteX23" fmla="*/ 853666 w 2286583"/>
                <a:gd name="connsiteY23" fmla="*/ 100359 h 2303596"/>
                <a:gd name="connsiteX24" fmla="*/ 855995 w 2286583"/>
                <a:gd name="connsiteY24" fmla="*/ 99000 h 2303596"/>
                <a:gd name="connsiteX25" fmla="*/ 880939 w 2286583"/>
                <a:gd name="connsiteY25" fmla="*/ 101384 h 2303596"/>
                <a:gd name="connsiteX26" fmla="*/ 885474 w 2286583"/>
                <a:gd name="connsiteY26" fmla="*/ 101555 h 2303596"/>
                <a:gd name="connsiteX27" fmla="*/ 878894 w 2286583"/>
                <a:gd name="connsiteY27" fmla="*/ 98218 h 2303596"/>
                <a:gd name="connsiteX28" fmla="*/ 880378 w 2286583"/>
                <a:gd name="connsiteY28" fmla="*/ 96786 h 2303596"/>
                <a:gd name="connsiteX29" fmla="*/ 871676 w 2286583"/>
                <a:gd name="connsiteY29" fmla="*/ 89907 h 2303596"/>
                <a:gd name="connsiteX30" fmla="*/ 890188 w 2286583"/>
                <a:gd name="connsiteY30" fmla="*/ 90331 h 2303596"/>
                <a:gd name="connsiteX31" fmla="*/ 896243 w 2286583"/>
                <a:gd name="connsiteY31" fmla="*/ 86593 h 2303596"/>
                <a:gd name="connsiteX32" fmla="*/ 914751 w 2286583"/>
                <a:gd name="connsiteY32" fmla="*/ 88169 h 2303596"/>
                <a:gd name="connsiteX33" fmla="*/ 891101 w 2286583"/>
                <a:gd name="connsiteY33" fmla="*/ 71194 h 2303596"/>
                <a:gd name="connsiteX34" fmla="*/ 894226 w 2286583"/>
                <a:gd name="connsiteY34" fmla="*/ 69111 h 2303596"/>
                <a:gd name="connsiteX35" fmla="*/ 914183 w 2286583"/>
                <a:gd name="connsiteY35" fmla="*/ 60233 h 2303596"/>
                <a:gd name="connsiteX36" fmla="*/ 940028 w 2286583"/>
                <a:gd name="connsiteY36" fmla="*/ 64461 h 2303596"/>
                <a:gd name="connsiteX37" fmla="*/ 928911 w 2286583"/>
                <a:gd name="connsiteY37" fmla="*/ 53735 h 2303596"/>
                <a:gd name="connsiteX38" fmla="*/ 932589 w 2286583"/>
                <a:gd name="connsiteY38" fmla="*/ 51835 h 2303596"/>
                <a:gd name="connsiteX39" fmla="*/ 954855 w 2286583"/>
                <a:gd name="connsiteY39" fmla="*/ 44093 h 2303596"/>
                <a:gd name="connsiteX40" fmla="*/ 984996 w 2286583"/>
                <a:gd name="connsiteY40" fmla="*/ 50965 h 2303596"/>
                <a:gd name="connsiteX41" fmla="*/ 981674 w 2286583"/>
                <a:gd name="connsiteY41" fmla="*/ 38335 h 2303596"/>
                <a:gd name="connsiteX42" fmla="*/ 992665 w 2286583"/>
                <a:gd name="connsiteY42" fmla="*/ 40640 h 2303596"/>
                <a:gd name="connsiteX43" fmla="*/ 1011405 w 2286583"/>
                <a:gd name="connsiteY43" fmla="*/ 35437 h 2303596"/>
                <a:gd name="connsiteX44" fmla="*/ 1017358 w 2286583"/>
                <a:gd name="connsiteY44" fmla="*/ 37168 h 2303596"/>
                <a:gd name="connsiteX45" fmla="*/ 1013092 w 2286583"/>
                <a:gd name="connsiteY45" fmla="*/ 25338 h 2303596"/>
                <a:gd name="connsiteX46" fmla="*/ 1023235 w 2286583"/>
                <a:gd name="connsiteY46" fmla="*/ 22348 h 2303596"/>
                <a:gd name="connsiteX47" fmla="*/ 1045410 w 2286583"/>
                <a:gd name="connsiteY47" fmla="*/ 18344 h 2303596"/>
                <a:gd name="connsiteX48" fmla="*/ 1063567 w 2286583"/>
                <a:gd name="connsiteY48" fmla="*/ 25767 h 2303596"/>
                <a:gd name="connsiteX49" fmla="*/ 1062685 w 2286583"/>
                <a:gd name="connsiteY49" fmla="*/ 14759 h 2303596"/>
                <a:gd name="connsiteX50" fmla="*/ 1073578 w 2286583"/>
                <a:gd name="connsiteY50" fmla="*/ 12334 h 2303596"/>
                <a:gd name="connsiteX51" fmla="*/ 1096697 w 2286583"/>
                <a:gd name="connsiteY51" fmla="*/ 9549 h 2303596"/>
                <a:gd name="connsiteX52" fmla="*/ 1104414 w 2286583"/>
                <a:gd name="connsiteY52" fmla="*/ 13580 h 2303596"/>
                <a:gd name="connsiteX53" fmla="*/ 1108469 w 2286583"/>
                <a:gd name="connsiteY53" fmla="*/ 13060 h 2303596"/>
                <a:gd name="connsiteX54" fmla="*/ 1121415 w 2286583"/>
                <a:gd name="connsiteY54" fmla="*/ 19605 h 2303596"/>
                <a:gd name="connsiteX55" fmla="*/ 1125304 w 2286583"/>
                <a:gd name="connsiteY55" fmla="*/ 13596 h 2303596"/>
                <a:gd name="connsiteX56" fmla="*/ 1125675 w 2286583"/>
                <a:gd name="connsiteY56" fmla="*/ 11283 h 2303596"/>
                <a:gd name="connsiteX57" fmla="*/ 1126937 w 2286583"/>
                <a:gd name="connsiteY57" fmla="*/ 11072 h 2303596"/>
                <a:gd name="connsiteX58" fmla="*/ 1128140 w 2286583"/>
                <a:gd name="connsiteY58" fmla="*/ 9214 h 2303596"/>
                <a:gd name="connsiteX59" fmla="*/ 1130671 w 2286583"/>
                <a:gd name="connsiteY59" fmla="*/ 10450 h 2303596"/>
                <a:gd name="connsiteX60" fmla="*/ 1137091 w 2286583"/>
                <a:gd name="connsiteY60" fmla="*/ 9379 h 2303596"/>
                <a:gd name="connsiteX61" fmla="*/ 1160748 w 2286583"/>
                <a:gd name="connsiteY61" fmla="*/ 7684 h 2303596"/>
                <a:gd name="connsiteX62" fmla="*/ 1161648 w 2286583"/>
                <a:gd name="connsiteY62" fmla="*/ 8270 h 2303596"/>
                <a:gd name="connsiteX63" fmla="*/ 1164600 w 2286583"/>
                <a:gd name="connsiteY63" fmla="*/ 2852 h 2303596"/>
                <a:gd name="connsiteX64" fmla="*/ 1183365 w 2286583"/>
                <a:gd name="connsiteY64" fmla="*/ 1274 h 2303596"/>
                <a:gd name="connsiteX65" fmla="*/ 1201478 w 2286583"/>
                <a:gd name="connsiteY65" fmla="*/ 1333 h 2303596"/>
                <a:gd name="connsiteX66" fmla="*/ 1210927 w 2286583"/>
                <a:gd name="connsiteY66" fmla="*/ 10412 h 2303596"/>
                <a:gd name="connsiteX67" fmla="*/ 1219287 w 2286583"/>
                <a:gd name="connsiteY67" fmla="*/ 560 h 2303596"/>
                <a:gd name="connsiteX68" fmla="*/ 1238349 w 2286583"/>
                <a:gd name="connsiteY68" fmla="*/ 0 h 2303596"/>
                <a:gd name="connsiteX69" fmla="*/ 1256310 w 2286583"/>
                <a:gd name="connsiteY69" fmla="*/ 1030 h 2303596"/>
                <a:gd name="connsiteX70" fmla="*/ 1257658 w 2286583"/>
                <a:gd name="connsiteY70" fmla="*/ 2899 h 2303596"/>
                <a:gd name="connsiteX71" fmla="*/ 1267748 w 2286583"/>
                <a:gd name="connsiteY71" fmla="*/ 3405 h 2303596"/>
                <a:gd name="connsiteX72" fmla="*/ 1275078 w 2286583"/>
                <a:gd name="connsiteY72" fmla="*/ 13023 h 2303596"/>
                <a:gd name="connsiteX73" fmla="*/ 1284811 w 2286583"/>
                <a:gd name="connsiteY73" fmla="*/ 4449 h 2303596"/>
                <a:gd name="connsiteX74" fmla="*/ 1303900 w 2286583"/>
                <a:gd name="connsiteY74" fmla="*/ 4778 h 2303596"/>
                <a:gd name="connsiteX75" fmla="*/ 1321513 w 2286583"/>
                <a:gd name="connsiteY75" fmla="*/ 6638 h 2303596"/>
                <a:gd name="connsiteX76" fmla="*/ 1322211 w 2286583"/>
                <a:gd name="connsiteY76" fmla="*/ 8141 h 2303596"/>
                <a:gd name="connsiteX77" fmla="*/ 1324321 w 2286583"/>
                <a:gd name="connsiteY77" fmla="*/ 6862 h 2303596"/>
                <a:gd name="connsiteX78" fmla="*/ 1343856 w 2286583"/>
                <a:gd name="connsiteY78" fmla="*/ 8605 h 2303596"/>
                <a:gd name="connsiteX79" fmla="*/ 1360027 w 2286583"/>
                <a:gd name="connsiteY79" fmla="*/ 11540 h 2303596"/>
                <a:gd name="connsiteX80" fmla="*/ 1360787 w 2286583"/>
                <a:gd name="connsiteY80" fmla="*/ 20621 h 2303596"/>
                <a:gd name="connsiteX81" fmla="*/ 1376709 w 2286583"/>
                <a:gd name="connsiteY81" fmla="*/ 13101 h 2303596"/>
                <a:gd name="connsiteX82" fmla="*/ 1388217 w 2286583"/>
                <a:gd name="connsiteY82" fmla="*/ 14792 h 2303596"/>
                <a:gd name="connsiteX83" fmla="*/ 1388576 w 2286583"/>
                <a:gd name="connsiteY83" fmla="*/ 14617 h 2303596"/>
                <a:gd name="connsiteX84" fmla="*/ 1407582 w 2286583"/>
                <a:gd name="connsiteY84" fmla="*/ 17259 h 2303596"/>
                <a:gd name="connsiteX85" fmla="*/ 1420205 w 2286583"/>
                <a:gd name="connsiteY85" fmla="*/ 20273 h 2303596"/>
                <a:gd name="connsiteX86" fmla="*/ 1430767 w 2286583"/>
                <a:gd name="connsiteY86" fmla="*/ 18366 h 2303596"/>
                <a:gd name="connsiteX87" fmla="*/ 1448924 w 2286583"/>
                <a:gd name="connsiteY87" fmla="*/ 25789 h 2303596"/>
                <a:gd name="connsiteX88" fmla="*/ 1448041 w 2286583"/>
                <a:gd name="connsiteY88" fmla="*/ 14781 h 2303596"/>
                <a:gd name="connsiteX89" fmla="*/ 1458935 w 2286583"/>
                <a:gd name="connsiteY89" fmla="*/ 12356 h 2303596"/>
                <a:gd name="connsiteX90" fmla="*/ 1482053 w 2286583"/>
                <a:gd name="connsiteY90" fmla="*/ 9571 h 2303596"/>
                <a:gd name="connsiteX91" fmla="*/ 1489771 w 2286583"/>
                <a:gd name="connsiteY91" fmla="*/ 13602 h 2303596"/>
                <a:gd name="connsiteX92" fmla="*/ 1493826 w 2286583"/>
                <a:gd name="connsiteY92" fmla="*/ 13082 h 2303596"/>
                <a:gd name="connsiteX93" fmla="*/ 1506771 w 2286583"/>
                <a:gd name="connsiteY93" fmla="*/ 19627 h 2303596"/>
                <a:gd name="connsiteX94" fmla="*/ 1510660 w 2286583"/>
                <a:gd name="connsiteY94" fmla="*/ 13618 h 2303596"/>
                <a:gd name="connsiteX95" fmla="*/ 1511032 w 2286583"/>
                <a:gd name="connsiteY95" fmla="*/ 11305 h 2303596"/>
                <a:gd name="connsiteX96" fmla="*/ 1512293 w 2286583"/>
                <a:gd name="connsiteY96" fmla="*/ 11094 h 2303596"/>
                <a:gd name="connsiteX97" fmla="*/ 1513496 w 2286583"/>
                <a:gd name="connsiteY97" fmla="*/ 9235 h 2303596"/>
                <a:gd name="connsiteX98" fmla="*/ 1516027 w 2286583"/>
                <a:gd name="connsiteY98" fmla="*/ 10472 h 2303596"/>
                <a:gd name="connsiteX99" fmla="*/ 1522447 w 2286583"/>
                <a:gd name="connsiteY99" fmla="*/ 9400 h 2303596"/>
                <a:gd name="connsiteX100" fmla="*/ 1546105 w 2286583"/>
                <a:gd name="connsiteY100" fmla="*/ 7706 h 2303596"/>
                <a:gd name="connsiteX101" fmla="*/ 1547005 w 2286583"/>
                <a:gd name="connsiteY101" fmla="*/ 8292 h 2303596"/>
                <a:gd name="connsiteX102" fmla="*/ 1549957 w 2286583"/>
                <a:gd name="connsiteY102" fmla="*/ 2873 h 2303596"/>
                <a:gd name="connsiteX103" fmla="*/ 1568722 w 2286583"/>
                <a:gd name="connsiteY103" fmla="*/ 1296 h 2303596"/>
                <a:gd name="connsiteX104" fmla="*/ 1586834 w 2286583"/>
                <a:gd name="connsiteY104" fmla="*/ 1355 h 2303596"/>
                <a:gd name="connsiteX105" fmla="*/ 1596284 w 2286583"/>
                <a:gd name="connsiteY105" fmla="*/ 10434 h 2303596"/>
                <a:gd name="connsiteX106" fmla="*/ 1604643 w 2286583"/>
                <a:gd name="connsiteY106" fmla="*/ 582 h 2303596"/>
                <a:gd name="connsiteX107" fmla="*/ 1623705 w 2286583"/>
                <a:gd name="connsiteY107" fmla="*/ 22 h 2303596"/>
                <a:gd name="connsiteX108" fmla="*/ 1641666 w 2286583"/>
                <a:gd name="connsiteY108" fmla="*/ 1051 h 2303596"/>
                <a:gd name="connsiteX109" fmla="*/ 1643015 w 2286583"/>
                <a:gd name="connsiteY109" fmla="*/ 2921 h 2303596"/>
                <a:gd name="connsiteX110" fmla="*/ 1653104 w 2286583"/>
                <a:gd name="connsiteY110" fmla="*/ 3427 h 2303596"/>
                <a:gd name="connsiteX111" fmla="*/ 1660434 w 2286583"/>
                <a:gd name="connsiteY111" fmla="*/ 13044 h 2303596"/>
                <a:gd name="connsiteX112" fmla="*/ 1670167 w 2286583"/>
                <a:gd name="connsiteY112" fmla="*/ 4470 h 2303596"/>
                <a:gd name="connsiteX113" fmla="*/ 1689257 w 2286583"/>
                <a:gd name="connsiteY113" fmla="*/ 4800 h 2303596"/>
                <a:gd name="connsiteX114" fmla="*/ 1706870 w 2286583"/>
                <a:gd name="connsiteY114" fmla="*/ 6660 h 2303596"/>
                <a:gd name="connsiteX115" fmla="*/ 1707568 w 2286583"/>
                <a:gd name="connsiteY115" fmla="*/ 8162 h 2303596"/>
                <a:gd name="connsiteX116" fmla="*/ 1709678 w 2286583"/>
                <a:gd name="connsiteY116" fmla="*/ 6884 h 2303596"/>
                <a:gd name="connsiteX117" fmla="*/ 1729213 w 2286583"/>
                <a:gd name="connsiteY117" fmla="*/ 8627 h 2303596"/>
                <a:gd name="connsiteX118" fmla="*/ 1745384 w 2286583"/>
                <a:gd name="connsiteY118" fmla="*/ 11562 h 2303596"/>
                <a:gd name="connsiteX119" fmla="*/ 1746144 w 2286583"/>
                <a:gd name="connsiteY119" fmla="*/ 20643 h 2303596"/>
                <a:gd name="connsiteX120" fmla="*/ 1762065 w 2286583"/>
                <a:gd name="connsiteY120" fmla="*/ 13123 h 2303596"/>
                <a:gd name="connsiteX121" fmla="*/ 1773574 w 2286583"/>
                <a:gd name="connsiteY121" fmla="*/ 14813 h 2303596"/>
                <a:gd name="connsiteX122" fmla="*/ 1773932 w 2286583"/>
                <a:gd name="connsiteY122" fmla="*/ 14639 h 2303596"/>
                <a:gd name="connsiteX123" fmla="*/ 1792939 w 2286583"/>
                <a:gd name="connsiteY123" fmla="*/ 17281 h 2303596"/>
                <a:gd name="connsiteX124" fmla="*/ 1808314 w 2286583"/>
                <a:gd name="connsiteY124" fmla="*/ 20952 h 2303596"/>
                <a:gd name="connsiteX125" fmla="*/ 1806777 w 2286583"/>
                <a:gd name="connsiteY125" fmla="*/ 30726 h 2303596"/>
                <a:gd name="connsiteX126" fmla="*/ 1823695 w 2286583"/>
                <a:gd name="connsiteY126" fmla="*/ 24264 h 2303596"/>
                <a:gd name="connsiteX127" fmla="*/ 1841830 w 2286583"/>
                <a:gd name="connsiteY127" fmla="*/ 27905 h 2303596"/>
                <a:gd name="connsiteX128" fmla="*/ 1856075 w 2286583"/>
                <a:gd name="connsiteY128" fmla="*/ 32373 h 2303596"/>
                <a:gd name="connsiteX129" fmla="*/ 1853887 w 2286583"/>
                <a:gd name="connsiteY129" fmla="*/ 37349 h 2303596"/>
                <a:gd name="connsiteX130" fmla="*/ 1855014 w 2286583"/>
                <a:gd name="connsiteY130" fmla="*/ 37045 h 2303596"/>
                <a:gd name="connsiteX131" fmla="*/ 1871747 w 2286583"/>
                <a:gd name="connsiteY131" fmla="*/ 41909 h 2303596"/>
                <a:gd name="connsiteX132" fmla="*/ 1879722 w 2286583"/>
                <a:gd name="connsiteY132" fmla="*/ 45381 h 2303596"/>
                <a:gd name="connsiteX133" fmla="*/ 1882078 w 2286583"/>
                <a:gd name="connsiteY133" fmla="*/ 44940 h 2303596"/>
                <a:gd name="connsiteX134" fmla="*/ 1881620 w 2286583"/>
                <a:gd name="connsiteY134" fmla="*/ 46206 h 2303596"/>
                <a:gd name="connsiteX135" fmla="*/ 1883500 w 2286583"/>
                <a:gd name="connsiteY135" fmla="*/ 47025 h 2303596"/>
                <a:gd name="connsiteX136" fmla="*/ 1879693 w 2286583"/>
                <a:gd name="connsiteY136" fmla="*/ 51531 h 2303596"/>
                <a:gd name="connsiteX137" fmla="*/ 1878881 w 2286583"/>
                <a:gd name="connsiteY137" fmla="*/ 53777 h 2303596"/>
                <a:gd name="connsiteX138" fmla="*/ 1880736 w 2286583"/>
                <a:gd name="connsiteY138" fmla="*/ 54309 h 2303596"/>
                <a:gd name="connsiteX139" fmla="*/ 1897974 w 2286583"/>
                <a:gd name="connsiteY139" fmla="*/ 50849 h 2303596"/>
                <a:gd name="connsiteX140" fmla="*/ 1903643 w 2286583"/>
                <a:gd name="connsiteY140" fmla="*/ 52976 h 2303596"/>
                <a:gd name="connsiteX141" fmla="*/ 1911210 w 2286583"/>
                <a:gd name="connsiteY141" fmla="*/ 51391 h 2303596"/>
                <a:gd name="connsiteX142" fmla="*/ 1926681 w 2286583"/>
                <a:gd name="connsiteY142" fmla="*/ 57006 h 2303596"/>
                <a:gd name="connsiteX143" fmla="*/ 1937139 w 2286583"/>
                <a:gd name="connsiteY143" fmla="*/ 62641 h 2303596"/>
                <a:gd name="connsiteX144" fmla="*/ 1928499 w 2286583"/>
                <a:gd name="connsiteY144" fmla="*/ 70281 h 2303596"/>
                <a:gd name="connsiteX145" fmla="*/ 1929772 w 2286583"/>
                <a:gd name="connsiteY145" fmla="*/ 70010 h 2303596"/>
                <a:gd name="connsiteX146" fmla="*/ 1931809 w 2286583"/>
                <a:gd name="connsiteY146" fmla="*/ 70740 h 2303596"/>
                <a:gd name="connsiteX147" fmla="*/ 1949781 w 2286583"/>
                <a:gd name="connsiteY147" fmla="*/ 68101 h 2303596"/>
                <a:gd name="connsiteX148" fmla="*/ 1963583 w 2286583"/>
                <a:gd name="connsiteY148" fmla="*/ 74503 h 2303596"/>
                <a:gd name="connsiteX149" fmla="*/ 1972404 w 2286583"/>
                <a:gd name="connsiteY149" fmla="*/ 80656 h 2303596"/>
                <a:gd name="connsiteX150" fmla="*/ 1961795 w 2286583"/>
                <a:gd name="connsiteY150" fmla="*/ 87723 h 2303596"/>
                <a:gd name="connsiteX151" fmla="*/ 1976437 w 2286583"/>
                <a:gd name="connsiteY151" fmla="*/ 95087 h 2303596"/>
                <a:gd name="connsiteX152" fmla="*/ 1978848 w 2286583"/>
                <a:gd name="connsiteY152" fmla="*/ 96949 h 2303596"/>
                <a:gd name="connsiteX153" fmla="*/ 1980754 w 2286583"/>
                <a:gd name="connsiteY153" fmla="*/ 96833 h 2303596"/>
                <a:gd name="connsiteX154" fmla="*/ 1979848 w 2286583"/>
                <a:gd name="connsiteY154" fmla="*/ 97721 h 2303596"/>
                <a:gd name="connsiteX155" fmla="*/ 1980926 w 2286583"/>
                <a:gd name="connsiteY155" fmla="*/ 98554 h 2303596"/>
                <a:gd name="connsiteX156" fmla="*/ 1986978 w 2286583"/>
                <a:gd name="connsiteY156" fmla="*/ 98529 h 2303596"/>
                <a:gd name="connsiteX157" fmla="*/ 1981513 w 2286583"/>
                <a:gd name="connsiteY157" fmla="*/ 102447 h 2303596"/>
                <a:gd name="connsiteX158" fmla="*/ 1981756 w 2286583"/>
                <a:gd name="connsiteY158" fmla="*/ 102708 h 2303596"/>
                <a:gd name="connsiteX159" fmla="*/ 1979965 w 2286583"/>
                <a:gd name="connsiteY159" fmla="*/ 103557 h 2303596"/>
                <a:gd name="connsiteX160" fmla="*/ 1975492 w 2286583"/>
                <a:gd name="connsiteY160" fmla="*/ 106763 h 2303596"/>
                <a:gd name="connsiteX161" fmla="*/ 1988326 w 2286583"/>
                <a:gd name="connsiteY161" fmla="*/ 105830 h 2303596"/>
                <a:gd name="connsiteX162" fmla="*/ 1989854 w 2286583"/>
                <a:gd name="connsiteY162" fmla="*/ 106820 h 2303596"/>
                <a:gd name="connsiteX163" fmla="*/ 2003573 w 2286583"/>
                <a:gd name="connsiteY163" fmla="*/ 105721 h 2303596"/>
                <a:gd name="connsiteX164" fmla="*/ 2018013 w 2286583"/>
                <a:gd name="connsiteY164" fmla="*/ 114756 h 2303596"/>
                <a:gd name="connsiteX165" fmla="*/ 2021969 w 2286583"/>
                <a:gd name="connsiteY165" fmla="*/ 118742 h 2303596"/>
                <a:gd name="connsiteX166" fmla="*/ 2019681 w 2286583"/>
                <a:gd name="connsiteY166" fmla="*/ 119876 h 2303596"/>
                <a:gd name="connsiteX167" fmla="*/ 2021472 w 2286583"/>
                <a:gd name="connsiteY167" fmla="*/ 122583 h 2303596"/>
                <a:gd name="connsiteX168" fmla="*/ 2008833 w 2286583"/>
                <a:gd name="connsiteY168" fmla="*/ 127425 h 2303596"/>
                <a:gd name="connsiteX169" fmla="*/ 2026423 w 2286583"/>
                <a:gd name="connsiteY169" fmla="*/ 126976 h 2303596"/>
                <a:gd name="connsiteX170" fmla="*/ 2038254 w 2286583"/>
                <a:gd name="connsiteY170" fmla="*/ 136719 h 2303596"/>
                <a:gd name="connsiteX171" fmla="*/ 2041079 w 2286583"/>
                <a:gd name="connsiteY171" fmla="*/ 140886 h 2303596"/>
                <a:gd name="connsiteX172" fmla="*/ 2038494 w 2286583"/>
                <a:gd name="connsiteY172" fmla="*/ 141889 h 2303596"/>
                <a:gd name="connsiteX173" fmla="*/ 2039522 w 2286583"/>
                <a:gd name="connsiteY173" fmla="*/ 144672 h 2303596"/>
                <a:gd name="connsiteX174" fmla="*/ 2022512 w 2286583"/>
                <a:gd name="connsiteY174" fmla="*/ 149730 h 2303596"/>
                <a:gd name="connsiteX175" fmla="*/ 2035552 w 2286583"/>
                <a:gd name="connsiteY175" fmla="*/ 150346 h 2303596"/>
                <a:gd name="connsiteX176" fmla="*/ 2042561 w 2286583"/>
                <a:gd name="connsiteY176" fmla="*/ 159736 h 2303596"/>
                <a:gd name="connsiteX177" fmla="*/ 2050226 w 2286583"/>
                <a:gd name="connsiteY177" fmla="*/ 160615 h 2303596"/>
                <a:gd name="connsiteX178" fmla="*/ 2044638 w 2286583"/>
                <a:gd name="connsiteY178" fmla="*/ 162934 h 2303596"/>
                <a:gd name="connsiteX179" fmla="*/ 2044933 w 2286583"/>
                <a:gd name="connsiteY179" fmla="*/ 164002 h 2303596"/>
                <a:gd name="connsiteX180" fmla="*/ 2036449 w 2286583"/>
                <a:gd name="connsiteY180" fmla="*/ 166333 h 2303596"/>
                <a:gd name="connsiteX181" fmla="*/ 2029490 w 2286583"/>
                <a:gd name="connsiteY181" fmla="*/ 169221 h 2303596"/>
                <a:gd name="connsiteX182" fmla="*/ 2063525 w 2286583"/>
                <a:gd name="connsiteY182" fmla="*/ 172456 h 2303596"/>
                <a:gd name="connsiteX183" fmla="*/ 2069514 w 2286583"/>
                <a:gd name="connsiteY183" fmla="*/ 184733 h 2303596"/>
                <a:gd name="connsiteX184" fmla="*/ 2069574 w 2286583"/>
                <a:gd name="connsiteY184" fmla="*/ 186472 h 2303596"/>
                <a:gd name="connsiteX185" fmla="*/ 2050560 w 2286583"/>
                <a:gd name="connsiteY185" fmla="*/ 190537 h 2303596"/>
                <a:gd name="connsiteX186" fmla="*/ 2051295 w 2286583"/>
                <a:gd name="connsiteY186" fmla="*/ 192120 h 2303596"/>
                <a:gd name="connsiteX187" fmla="*/ 2051319 w 2286583"/>
                <a:gd name="connsiteY187" fmla="*/ 193956 h 2303596"/>
                <a:gd name="connsiteX188" fmla="*/ 2067460 w 2286583"/>
                <a:gd name="connsiteY188" fmla="*/ 196428 h 2303596"/>
                <a:gd name="connsiteX189" fmla="*/ 2070008 w 2286583"/>
                <a:gd name="connsiteY189" fmla="*/ 208935 h 2303596"/>
                <a:gd name="connsiteX190" fmla="*/ 2069586 w 2286583"/>
                <a:gd name="connsiteY190" fmla="*/ 210664 h 2303596"/>
                <a:gd name="connsiteX191" fmla="*/ 2049589 w 2286583"/>
                <a:gd name="connsiteY191" fmla="*/ 213679 h 2303596"/>
                <a:gd name="connsiteX192" fmla="*/ 2049881 w 2286583"/>
                <a:gd name="connsiteY192" fmla="*/ 215291 h 2303596"/>
                <a:gd name="connsiteX193" fmla="*/ 2048895 w 2286583"/>
                <a:gd name="connsiteY193" fmla="*/ 218992 h 2303596"/>
                <a:gd name="connsiteX194" fmla="*/ 2046809 w 2286583"/>
                <a:gd name="connsiteY194" fmla="*/ 219284 h 2303596"/>
                <a:gd name="connsiteX195" fmla="*/ 2042980 w 2286583"/>
                <a:gd name="connsiteY195" fmla="*/ 220751 h 2303596"/>
                <a:gd name="connsiteX196" fmla="*/ 2050263 w 2286583"/>
                <a:gd name="connsiteY196" fmla="*/ 222499 h 2303596"/>
                <a:gd name="connsiteX197" fmla="*/ 2050150 w 2286583"/>
                <a:gd name="connsiteY197" fmla="*/ 223192 h 2303596"/>
                <a:gd name="connsiteX198" fmla="*/ 2053232 w 2286583"/>
                <a:gd name="connsiteY198" fmla="*/ 223113 h 2303596"/>
                <a:gd name="connsiteX199" fmla="*/ 2065063 w 2286583"/>
                <a:gd name="connsiteY199" fmla="*/ 232855 h 2303596"/>
                <a:gd name="connsiteX200" fmla="*/ 2067888 w 2286583"/>
                <a:gd name="connsiteY200" fmla="*/ 237023 h 2303596"/>
                <a:gd name="connsiteX201" fmla="*/ 2065303 w 2286583"/>
                <a:gd name="connsiteY201" fmla="*/ 238026 h 2303596"/>
                <a:gd name="connsiteX202" fmla="*/ 2066331 w 2286583"/>
                <a:gd name="connsiteY202" fmla="*/ 240809 h 2303596"/>
                <a:gd name="connsiteX203" fmla="*/ 2056765 w 2286583"/>
                <a:gd name="connsiteY203" fmla="*/ 243653 h 2303596"/>
                <a:gd name="connsiteX204" fmla="*/ 2060824 w 2286583"/>
                <a:gd name="connsiteY204" fmla="*/ 244889 h 2303596"/>
                <a:gd name="connsiteX205" fmla="*/ 2060216 w 2286583"/>
                <a:gd name="connsiteY205" fmla="*/ 246381 h 2303596"/>
                <a:gd name="connsiteX206" fmla="*/ 2062361 w 2286583"/>
                <a:gd name="connsiteY206" fmla="*/ 246482 h 2303596"/>
                <a:gd name="connsiteX207" fmla="*/ 2069371 w 2286583"/>
                <a:gd name="connsiteY207" fmla="*/ 255873 h 2303596"/>
                <a:gd name="connsiteX208" fmla="*/ 2077036 w 2286583"/>
                <a:gd name="connsiteY208" fmla="*/ 256752 h 2303596"/>
                <a:gd name="connsiteX209" fmla="*/ 2071447 w 2286583"/>
                <a:gd name="connsiteY209" fmla="*/ 259071 h 2303596"/>
                <a:gd name="connsiteX210" fmla="*/ 2071743 w 2286583"/>
                <a:gd name="connsiteY210" fmla="*/ 260139 h 2303596"/>
                <a:gd name="connsiteX211" fmla="*/ 2063258 w 2286583"/>
                <a:gd name="connsiteY211" fmla="*/ 262470 h 2303596"/>
                <a:gd name="connsiteX212" fmla="*/ 2056300 w 2286583"/>
                <a:gd name="connsiteY212" fmla="*/ 265358 h 2303596"/>
                <a:gd name="connsiteX213" fmla="*/ 2090334 w 2286583"/>
                <a:gd name="connsiteY213" fmla="*/ 268592 h 2303596"/>
                <a:gd name="connsiteX214" fmla="*/ 2096324 w 2286583"/>
                <a:gd name="connsiteY214" fmla="*/ 280870 h 2303596"/>
                <a:gd name="connsiteX215" fmla="*/ 2096383 w 2286583"/>
                <a:gd name="connsiteY215" fmla="*/ 282609 h 2303596"/>
                <a:gd name="connsiteX216" fmla="*/ 2077370 w 2286583"/>
                <a:gd name="connsiteY216" fmla="*/ 286673 h 2303596"/>
                <a:gd name="connsiteX217" fmla="*/ 2078105 w 2286583"/>
                <a:gd name="connsiteY217" fmla="*/ 288257 h 2303596"/>
                <a:gd name="connsiteX218" fmla="*/ 2078128 w 2286583"/>
                <a:gd name="connsiteY218" fmla="*/ 290093 h 2303596"/>
                <a:gd name="connsiteX219" fmla="*/ 2094270 w 2286583"/>
                <a:gd name="connsiteY219" fmla="*/ 292564 h 2303596"/>
                <a:gd name="connsiteX220" fmla="*/ 2096817 w 2286583"/>
                <a:gd name="connsiteY220" fmla="*/ 305072 h 2303596"/>
                <a:gd name="connsiteX221" fmla="*/ 2096396 w 2286583"/>
                <a:gd name="connsiteY221" fmla="*/ 306800 h 2303596"/>
                <a:gd name="connsiteX222" fmla="*/ 2076398 w 2286583"/>
                <a:gd name="connsiteY222" fmla="*/ 309816 h 2303596"/>
                <a:gd name="connsiteX223" fmla="*/ 2076690 w 2286583"/>
                <a:gd name="connsiteY223" fmla="*/ 311427 h 2303596"/>
                <a:gd name="connsiteX224" fmla="*/ 2075705 w 2286583"/>
                <a:gd name="connsiteY224" fmla="*/ 315129 h 2303596"/>
                <a:gd name="connsiteX225" fmla="*/ 2067335 w 2286583"/>
                <a:gd name="connsiteY225" fmla="*/ 316298 h 2303596"/>
                <a:gd name="connsiteX226" fmla="*/ 2077072 w 2286583"/>
                <a:gd name="connsiteY226" fmla="*/ 318636 h 2303596"/>
                <a:gd name="connsiteX227" fmla="*/ 2076169 w 2286583"/>
                <a:gd name="connsiteY227" fmla="*/ 324188 h 2303596"/>
                <a:gd name="connsiteX228" fmla="*/ 2085758 w 2286583"/>
                <a:gd name="connsiteY228" fmla="*/ 327379 h 2303596"/>
                <a:gd name="connsiteX229" fmla="*/ 2075366 w 2286583"/>
                <a:gd name="connsiteY229" fmla="*/ 329118 h 2303596"/>
                <a:gd name="connsiteX230" fmla="*/ 2075320 w 2286583"/>
                <a:gd name="connsiteY230" fmla="*/ 329401 h 2303596"/>
                <a:gd name="connsiteX231" fmla="*/ 2073895 w 2286583"/>
                <a:gd name="connsiteY231" fmla="*/ 331734 h 2303596"/>
                <a:gd name="connsiteX232" fmla="*/ 2060381 w 2286583"/>
                <a:gd name="connsiteY232" fmla="*/ 332726 h 2303596"/>
                <a:gd name="connsiteX233" fmla="*/ 2087633 w 2286583"/>
                <a:gd name="connsiteY233" fmla="*/ 341026 h 2303596"/>
                <a:gd name="connsiteX234" fmla="*/ 2083306 w 2286583"/>
                <a:gd name="connsiteY234" fmla="*/ 351649 h 2303596"/>
                <a:gd name="connsiteX235" fmla="*/ 2081329 w 2286583"/>
                <a:gd name="connsiteY235" fmla="*/ 353902 h 2303596"/>
                <a:gd name="connsiteX236" fmla="*/ 2065229 w 2286583"/>
                <a:gd name="connsiteY236" fmla="*/ 354324 h 2303596"/>
                <a:gd name="connsiteX237" fmla="*/ 2062359 w 2286583"/>
                <a:gd name="connsiteY237" fmla="*/ 360715 h 2303596"/>
                <a:gd name="connsiteX238" fmla="*/ 2071545 w 2286583"/>
                <a:gd name="connsiteY238" fmla="*/ 364314 h 2303596"/>
                <a:gd name="connsiteX239" fmla="*/ 2064310 w 2286583"/>
                <a:gd name="connsiteY239" fmla="*/ 374626 h 2303596"/>
                <a:gd name="connsiteX240" fmla="*/ 2061724 w 2286583"/>
                <a:gd name="connsiteY240" fmla="*/ 376757 h 2303596"/>
                <a:gd name="connsiteX241" fmla="*/ 2045627 w 2286583"/>
                <a:gd name="connsiteY241" fmla="*/ 376313 h 2303596"/>
                <a:gd name="connsiteX242" fmla="*/ 2040463 w 2286583"/>
                <a:gd name="connsiteY242" fmla="*/ 383234 h 2303596"/>
                <a:gd name="connsiteX243" fmla="*/ 2037019 w 2286583"/>
                <a:gd name="connsiteY243" fmla="*/ 385893 h 2303596"/>
                <a:gd name="connsiteX244" fmla="*/ 2035250 w 2286583"/>
                <a:gd name="connsiteY244" fmla="*/ 385826 h 2303596"/>
                <a:gd name="connsiteX245" fmla="*/ 2033894 w 2286583"/>
                <a:gd name="connsiteY245" fmla="*/ 390273 h 2303596"/>
                <a:gd name="connsiteX246" fmla="*/ 2039937 w 2286583"/>
                <a:gd name="connsiteY246" fmla="*/ 388647 h 2303596"/>
                <a:gd name="connsiteX247" fmla="*/ 2041934 w 2286583"/>
                <a:gd name="connsiteY247" fmla="*/ 391860 h 2303596"/>
                <a:gd name="connsiteX248" fmla="*/ 2044173 w 2286583"/>
                <a:gd name="connsiteY248" fmla="*/ 390023 h 2303596"/>
                <a:gd name="connsiteX249" fmla="*/ 2067169 w 2286583"/>
                <a:gd name="connsiteY249" fmla="*/ 400065 h 2303596"/>
                <a:gd name="connsiteX250" fmla="*/ 2076062 w 2286583"/>
                <a:gd name="connsiteY250" fmla="*/ 394416 h 2303596"/>
                <a:gd name="connsiteX251" fmla="*/ 2074702 w 2286583"/>
                <a:gd name="connsiteY251" fmla="*/ 403776 h 2303596"/>
                <a:gd name="connsiteX252" fmla="*/ 2076834 w 2286583"/>
                <a:gd name="connsiteY252" fmla="*/ 405389 h 2303596"/>
                <a:gd name="connsiteX253" fmla="*/ 2072707 w 2286583"/>
                <a:gd name="connsiteY253" fmla="*/ 417493 h 2303596"/>
                <a:gd name="connsiteX254" fmla="*/ 2071013 w 2286583"/>
                <a:gd name="connsiteY254" fmla="*/ 429149 h 2303596"/>
                <a:gd name="connsiteX255" fmla="*/ 2109348 w 2286583"/>
                <a:gd name="connsiteY255" fmla="*/ 402883 h 2303596"/>
                <a:gd name="connsiteX256" fmla="*/ 2136359 w 2286583"/>
                <a:gd name="connsiteY256" fmla="*/ 418997 h 2303596"/>
                <a:gd name="connsiteX257" fmla="*/ 2139426 w 2286583"/>
                <a:gd name="connsiteY257" fmla="*/ 422020 h 2303596"/>
                <a:gd name="connsiteX258" fmla="*/ 2128173 w 2286583"/>
                <a:gd name="connsiteY258" fmla="*/ 447092 h 2303596"/>
                <a:gd name="connsiteX259" fmla="*/ 2131622 w 2286583"/>
                <a:gd name="connsiteY259" fmla="*/ 449206 h 2303596"/>
                <a:gd name="connsiteX260" fmla="*/ 2134822 w 2286583"/>
                <a:gd name="connsiteY260" fmla="*/ 452435 h 2303596"/>
                <a:gd name="connsiteX261" fmla="*/ 2154625 w 2286583"/>
                <a:gd name="connsiteY261" fmla="*/ 441638 h 2303596"/>
                <a:gd name="connsiteX262" fmla="*/ 2178723 w 2286583"/>
                <a:gd name="connsiteY262" fmla="*/ 461394 h 2303596"/>
                <a:gd name="connsiteX263" fmla="*/ 2181310 w 2286583"/>
                <a:gd name="connsiteY263" fmla="*/ 464852 h 2303596"/>
                <a:gd name="connsiteX264" fmla="*/ 2167295 w 2286583"/>
                <a:gd name="connsiteY264" fmla="*/ 488990 h 2303596"/>
                <a:gd name="connsiteX265" fmla="*/ 2170365 w 2286583"/>
                <a:gd name="connsiteY265" fmla="*/ 491570 h 2303596"/>
                <a:gd name="connsiteX266" fmla="*/ 2175823 w 2286583"/>
                <a:gd name="connsiteY266" fmla="*/ 499051 h 2303596"/>
                <a:gd name="connsiteX267" fmla="*/ 2169797 w 2286583"/>
                <a:gd name="connsiteY267" fmla="*/ 508990 h 2303596"/>
                <a:gd name="connsiteX268" fmla="*/ 2183209 w 2286583"/>
                <a:gd name="connsiteY268" fmla="*/ 503978 h 2303596"/>
                <a:gd name="connsiteX269" fmla="*/ 2191950 w 2286583"/>
                <a:gd name="connsiteY269" fmla="*/ 514658 h 2303596"/>
                <a:gd name="connsiteX270" fmla="*/ 2206697 w 2286583"/>
                <a:gd name="connsiteY270" fmla="*/ 511296 h 2303596"/>
                <a:gd name="connsiteX271" fmla="*/ 2199712 w 2286583"/>
                <a:gd name="connsiteY271" fmla="*/ 524145 h 2303596"/>
                <a:gd name="connsiteX272" fmla="*/ 2200157 w 2286583"/>
                <a:gd name="connsiteY272" fmla="*/ 524689 h 2303596"/>
                <a:gd name="connsiteX273" fmla="*/ 2202823 w 2286583"/>
                <a:gd name="connsiteY273" fmla="*/ 530159 h 2303596"/>
                <a:gd name="connsiteX274" fmla="*/ 2191542 w 2286583"/>
                <a:gd name="connsiteY274" fmla="*/ 544621 h 2303596"/>
                <a:gd name="connsiteX275" fmla="*/ 2232121 w 2286583"/>
                <a:gd name="connsiteY275" fmla="*/ 533702 h 2303596"/>
                <a:gd name="connsiteX276" fmla="*/ 2246346 w 2286583"/>
                <a:gd name="connsiteY276" fmla="*/ 556584 h 2303596"/>
                <a:gd name="connsiteX277" fmla="*/ 2248344 w 2286583"/>
                <a:gd name="connsiteY277" fmla="*/ 562432 h 2303596"/>
                <a:gd name="connsiteX278" fmla="*/ 2233589 w 2286583"/>
                <a:gd name="connsiteY278" fmla="*/ 578314 h 2303596"/>
                <a:gd name="connsiteX279" fmla="*/ 2241889 w 2286583"/>
                <a:gd name="connsiteY279" fmla="*/ 592330 h 2303596"/>
                <a:gd name="connsiteX280" fmla="*/ 2256954 w 2286583"/>
                <a:gd name="connsiteY280" fmla="*/ 590069 h 2303596"/>
                <a:gd name="connsiteX281" fmla="*/ 2267844 w 2286583"/>
                <a:gd name="connsiteY281" fmla="*/ 615133 h 2303596"/>
                <a:gd name="connsiteX282" fmla="*/ 2269045 w 2286583"/>
                <a:gd name="connsiteY282" fmla="*/ 621336 h 2303596"/>
                <a:gd name="connsiteX283" fmla="*/ 2252793 w 2286583"/>
                <a:gd name="connsiteY283" fmla="*/ 635681 h 2303596"/>
                <a:gd name="connsiteX284" fmla="*/ 2259806 w 2286583"/>
                <a:gd name="connsiteY284" fmla="*/ 652794 h 2303596"/>
                <a:gd name="connsiteX285" fmla="*/ 2261095 w 2286583"/>
                <a:gd name="connsiteY285" fmla="*/ 660740 h 2303596"/>
                <a:gd name="connsiteX286" fmla="*/ 2245092 w 2286583"/>
                <a:gd name="connsiteY286" fmla="*/ 674349 h 2303596"/>
                <a:gd name="connsiteX287" fmla="*/ 2255669 w 2286583"/>
                <a:gd name="connsiteY287" fmla="*/ 674497 h 2303596"/>
                <a:gd name="connsiteX288" fmla="*/ 2256282 w 2286583"/>
                <a:gd name="connsiteY288" fmla="*/ 677111 h 2303596"/>
                <a:gd name="connsiteX289" fmla="*/ 2270862 w 2286583"/>
                <a:gd name="connsiteY289" fmla="*/ 679615 h 2303596"/>
                <a:gd name="connsiteX290" fmla="*/ 2259382 w 2286583"/>
                <a:gd name="connsiteY290" fmla="*/ 690315 h 2303596"/>
                <a:gd name="connsiteX291" fmla="*/ 2260657 w 2286583"/>
                <a:gd name="connsiteY291" fmla="*/ 695744 h 2303596"/>
                <a:gd name="connsiteX292" fmla="*/ 2260848 w 2286583"/>
                <a:gd name="connsiteY292" fmla="*/ 705819 h 2303596"/>
                <a:gd name="connsiteX293" fmla="*/ 2253094 w 2286583"/>
                <a:gd name="connsiteY293" fmla="*/ 710997 h 2303596"/>
                <a:gd name="connsiteX294" fmla="*/ 2284041 w 2286583"/>
                <a:gd name="connsiteY294" fmla="*/ 714876 h 2303596"/>
                <a:gd name="connsiteX295" fmla="*/ 2286583 w 2286583"/>
                <a:gd name="connsiteY295" fmla="*/ 737017 h 2303596"/>
                <a:gd name="connsiteX296" fmla="*/ 2285675 w 2286583"/>
                <a:gd name="connsiteY296" fmla="*/ 747282 h 2303596"/>
                <a:gd name="connsiteX297" fmla="*/ 2264233 w 2286583"/>
                <a:gd name="connsiteY297" fmla="*/ 759009 h 2303596"/>
                <a:gd name="connsiteX298" fmla="*/ 2264077 w 2286583"/>
                <a:gd name="connsiteY298" fmla="*/ 760494 h 2303596"/>
                <a:gd name="connsiteX299" fmla="*/ 2276978 w 2286583"/>
                <a:gd name="connsiteY299" fmla="*/ 762431 h 2303596"/>
                <a:gd name="connsiteX300" fmla="*/ 2278273 w 2286583"/>
                <a:gd name="connsiteY300" fmla="*/ 779357 h 2303596"/>
                <a:gd name="connsiteX301" fmla="*/ 2284487 w 2286583"/>
                <a:gd name="connsiteY301" fmla="*/ 781000 h 2303596"/>
                <a:gd name="connsiteX302" fmla="*/ 2284175 w 2286583"/>
                <a:gd name="connsiteY302" fmla="*/ 803863 h 2303596"/>
                <a:gd name="connsiteX303" fmla="*/ 2282013 w 2286583"/>
                <a:gd name="connsiteY303" fmla="*/ 814204 h 2303596"/>
                <a:gd name="connsiteX304" fmla="*/ 2257578 w 2286583"/>
                <a:gd name="connsiteY304" fmla="*/ 824427 h 2303596"/>
                <a:gd name="connsiteX305" fmla="*/ 2271711 w 2286583"/>
                <a:gd name="connsiteY305" fmla="*/ 828554 h 2303596"/>
                <a:gd name="connsiteX306" fmla="*/ 2270647 w 2286583"/>
                <a:gd name="connsiteY306" fmla="*/ 849944 h 2303596"/>
                <a:gd name="connsiteX307" fmla="*/ 2268669 w 2286583"/>
                <a:gd name="connsiteY307" fmla="*/ 858049 h 2303596"/>
                <a:gd name="connsiteX308" fmla="*/ 2248257 w 2286583"/>
                <a:gd name="connsiteY308" fmla="*/ 866119 h 2303596"/>
                <a:gd name="connsiteX309" fmla="*/ 2258782 w 2286583"/>
                <a:gd name="connsiteY309" fmla="*/ 873748 h 2303596"/>
                <a:gd name="connsiteX310" fmla="*/ 2247063 w 2286583"/>
                <a:gd name="connsiteY310" fmla="*/ 879052 h 2303596"/>
                <a:gd name="connsiteX311" fmla="*/ 2243568 w 2286583"/>
                <a:gd name="connsiteY311" fmla="*/ 898239 h 2303596"/>
                <a:gd name="connsiteX312" fmla="*/ 2240380 w 2286583"/>
                <a:gd name="connsiteY312" fmla="*/ 906601 h 2303596"/>
                <a:gd name="connsiteX313" fmla="*/ 2239861 w 2286583"/>
                <a:gd name="connsiteY313" fmla="*/ 906734 h 2303596"/>
                <a:gd name="connsiteX314" fmla="*/ 2247862 w 2286583"/>
                <a:gd name="connsiteY314" fmla="*/ 912879 h 2303596"/>
                <a:gd name="connsiteX315" fmla="*/ 2246849 w 2286583"/>
                <a:gd name="connsiteY315" fmla="*/ 913314 h 2303596"/>
                <a:gd name="connsiteX316" fmla="*/ 2254514 w 2286583"/>
                <a:gd name="connsiteY316" fmla="*/ 918292 h 2303596"/>
                <a:gd name="connsiteX317" fmla="*/ 2247991 w 2286583"/>
                <a:gd name="connsiteY317" fmla="*/ 941073 h 2303596"/>
                <a:gd name="connsiteX318" fmla="*/ 2243982 w 2286583"/>
                <a:gd name="connsiteY318" fmla="*/ 949233 h 2303596"/>
                <a:gd name="connsiteX319" fmla="*/ 2225662 w 2286583"/>
                <a:gd name="connsiteY319" fmla="*/ 952009 h 2303596"/>
                <a:gd name="connsiteX320" fmla="*/ 2224334 w 2286583"/>
                <a:gd name="connsiteY320" fmla="*/ 956401 h 2303596"/>
                <a:gd name="connsiteX321" fmla="*/ 2239716 w 2286583"/>
                <a:gd name="connsiteY321" fmla="*/ 967005 h 2303596"/>
                <a:gd name="connsiteX322" fmla="*/ 2235557 w 2286583"/>
                <a:gd name="connsiteY322" fmla="*/ 980265 h 2303596"/>
                <a:gd name="connsiteX323" fmla="*/ 2227601 w 2286583"/>
                <a:gd name="connsiteY323" fmla="*/ 995861 h 2303596"/>
                <a:gd name="connsiteX324" fmla="*/ 2225751 w 2286583"/>
                <a:gd name="connsiteY324" fmla="*/ 996100 h 2303596"/>
                <a:gd name="connsiteX325" fmla="*/ 2221341 w 2286583"/>
                <a:gd name="connsiteY325" fmla="*/ 1006884 h 2303596"/>
                <a:gd name="connsiteX326" fmla="*/ 2216446 w 2286583"/>
                <a:gd name="connsiteY326" fmla="*/ 1014696 h 2303596"/>
                <a:gd name="connsiteX327" fmla="*/ 2192166 w 2286583"/>
                <a:gd name="connsiteY327" fmla="*/ 1015446 h 2303596"/>
                <a:gd name="connsiteX328" fmla="*/ 2210099 w 2286583"/>
                <a:gd name="connsiteY328" fmla="*/ 1032266 h 2303596"/>
                <a:gd name="connsiteX329" fmla="*/ 2204420 w 2286583"/>
                <a:gd name="connsiteY329" fmla="*/ 1045254 h 2303596"/>
                <a:gd name="connsiteX330" fmla="*/ 2194777 w 2286583"/>
                <a:gd name="connsiteY330" fmla="*/ 1060151 h 2303596"/>
                <a:gd name="connsiteX331" fmla="*/ 2170411 w 2286583"/>
                <a:gd name="connsiteY331" fmla="*/ 1060346 h 2303596"/>
                <a:gd name="connsiteX332" fmla="*/ 2172302 w 2286583"/>
                <a:gd name="connsiteY332" fmla="*/ 1064135 h 2303596"/>
                <a:gd name="connsiteX333" fmla="*/ 2156637 w 2286583"/>
                <a:gd name="connsiteY333" fmla="*/ 1065141 h 2303596"/>
                <a:gd name="connsiteX334" fmla="*/ 2155449 w 2286583"/>
                <a:gd name="connsiteY334" fmla="*/ 1067817 h 2303596"/>
                <a:gd name="connsiteX335" fmla="*/ 2160531 w 2286583"/>
                <a:gd name="connsiteY335" fmla="*/ 1074609 h 2303596"/>
                <a:gd name="connsiteX336" fmla="*/ 2151575 w 2286583"/>
                <a:gd name="connsiteY336" fmla="*/ 1089661 h 2303596"/>
                <a:gd name="connsiteX337" fmla="*/ 2157390 w 2286583"/>
                <a:gd name="connsiteY337" fmla="*/ 1102142 h 2303596"/>
                <a:gd name="connsiteX338" fmla="*/ 2143199 w 2286583"/>
                <a:gd name="connsiteY338" fmla="*/ 1102731 h 2303596"/>
                <a:gd name="connsiteX339" fmla="*/ 2148130 w 2286583"/>
                <a:gd name="connsiteY339" fmla="*/ 1111475 h 2303596"/>
                <a:gd name="connsiteX340" fmla="*/ 2134281 w 2286583"/>
                <a:gd name="connsiteY340" fmla="*/ 1130685 h 2303596"/>
                <a:gd name="connsiteX341" fmla="*/ 2127970 w 2286583"/>
                <a:gd name="connsiteY341" fmla="*/ 1137006 h 2303596"/>
                <a:gd name="connsiteX342" fmla="*/ 2118285 w 2286583"/>
                <a:gd name="connsiteY342" fmla="*/ 1134463 h 2303596"/>
                <a:gd name="connsiteX343" fmla="*/ 2116354 w 2286583"/>
                <a:gd name="connsiteY343" fmla="*/ 1137068 h 2303596"/>
                <a:gd name="connsiteX344" fmla="*/ 2126936 w 2286583"/>
                <a:gd name="connsiteY344" fmla="*/ 1157088 h 2303596"/>
                <a:gd name="connsiteX345" fmla="*/ 2123221 w 2286583"/>
                <a:gd name="connsiteY345" fmla="*/ 1162152 h 2303596"/>
                <a:gd name="connsiteX346" fmla="*/ 2103765 w 2286583"/>
                <a:gd name="connsiteY346" fmla="*/ 1181334 h 2303596"/>
                <a:gd name="connsiteX347" fmla="*/ 2094184 w 2286583"/>
                <a:gd name="connsiteY347" fmla="*/ 1178554 h 2303596"/>
                <a:gd name="connsiteX348" fmla="*/ 2087696 w 2286583"/>
                <a:gd name="connsiteY348" fmla="*/ 1185886 h 2303596"/>
                <a:gd name="connsiteX349" fmla="*/ 2080804 w 2286583"/>
                <a:gd name="connsiteY349" fmla="*/ 1191542 h 2303596"/>
                <a:gd name="connsiteX350" fmla="*/ 2068171 w 2286583"/>
                <a:gd name="connsiteY350" fmla="*/ 1186248 h 2303596"/>
                <a:gd name="connsiteX351" fmla="*/ 2077292 w 2286583"/>
                <a:gd name="connsiteY351" fmla="*/ 1211863 h 2303596"/>
                <a:gd name="connsiteX352" fmla="*/ 2073067 w 2286583"/>
                <a:gd name="connsiteY352" fmla="*/ 1216562 h 2303596"/>
                <a:gd name="connsiteX353" fmla="*/ 2051859 w 2286583"/>
                <a:gd name="connsiteY353" fmla="*/ 1233685 h 2303596"/>
                <a:gd name="connsiteX354" fmla="*/ 2024576 w 2286583"/>
                <a:gd name="connsiteY354" fmla="*/ 1221388 h 2303596"/>
                <a:gd name="connsiteX355" fmla="*/ 2024585 w 2286583"/>
                <a:gd name="connsiteY355" fmla="*/ 1221795 h 2303596"/>
                <a:gd name="connsiteX356" fmla="*/ 2017127 w 2286583"/>
                <a:gd name="connsiteY356" fmla="*/ 1219005 h 2303596"/>
                <a:gd name="connsiteX357" fmla="*/ 2016774 w 2286583"/>
                <a:gd name="connsiteY357" fmla="*/ 1219931 h 2303596"/>
                <a:gd name="connsiteX358" fmla="*/ 2017748 w 2286583"/>
                <a:gd name="connsiteY358" fmla="*/ 1222733 h 2303596"/>
                <a:gd name="connsiteX359" fmla="*/ 2023807 w 2286583"/>
                <a:gd name="connsiteY359" fmla="*/ 1227386 h 2303596"/>
                <a:gd name="connsiteX360" fmla="*/ 2022793 w 2286583"/>
                <a:gd name="connsiteY360" fmla="*/ 1227821 h 2303596"/>
                <a:gd name="connsiteX361" fmla="*/ 2030459 w 2286583"/>
                <a:gd name="connsiteY361" fmla="*/ 1232800 h 2303596"/>
                <a:gd name="connsiteX362" fmla="*/ 2023935 w 2286583"/>
                <a:gd name="connsiteY362" fmla="*/ 1255581 h 2303596"/>
                <a:gd name="connsiteX363" fmla="*/ 2019927 w 2286583"/>
                <a:gd name="connsiteY363" fmla="*/ 1263741 h 2303596"/>
                <a:gd name="connsiteX364" fmla="*/ 2001606 w 2286583"/>
                <a:gd name="connsiteY364" fmla="*/ 1266517 h 2303596"/>
                <a:gd name="connsiteX365" fmla="*/ 2000278 w 2286583"/>
                <a:gd name="connsiteY365" fmla="*/ 1270910 h 2303596"/>
                <a:gd name="connsiteX366" fmla="*/ 2015661 w 2286583"/>
                <a:gd name="connsiteY366" fmla="*/ 1281513 h 2303596"/>
                <a:gd name="connsiteX367" fmla="*/ 2011502 w 2286583"/>
                <a:gd name="connsiteY367" fmla="*/ 1294773 h 2303596"/>
                <a:gd name="connsiteX368" fmla="*/ 2003546 w 2286583"/>
                <a:gd name="connsiteY368" fmla="*/ 1310369 h 2303596"/>
                <a:gd name="connsiteX369" fmla="*/ 2001696 w 2286583"/>
                <a:gd name="connsiteY369" fmla="*/ 1310608 h 2303596"/>
                <a:gd name="connsiteX370" fmla="*/ 1997286 w 2286583"/>
                <a:gd name="connsiteY370" fmla="*/ 1321391 h 2303596"/>
                <a:gd name="connsiteX371" fmla="*/ 1992391 w 2286583"/>
                <a:gd name="connsiteY371" fmla="*/ 1329204 h 2303596"/>
                <a:gd name="connsiteX372" fmla="*/ 1968110 w 2286583"/>
                <a:gd name="connsiteY372" fmla="*/ 1329954 h 2303596"/>
                <a:gd name="connsiteX373" fmla="*/ 1986044 w 2286583"/>
                <a:gd name="connsiteY373" fmla="*/ 1346774 h 2303596"/>
                <a:gd name="connsiteX374" fmla="*/ 1980365 w 2286583"/>
                <a:gd name="connsiteY374" fmla="*/ 1359762 h 2303596"/>
                <a:gd name="connsiteX375" fmla="*/ 1970722 w 2286583"/>
                <a:gd name="connsiteY375" fmla="*/ 1374658 h 2303596"/>
                <a:gd name="connsiteX376" fmla="*/ 1948601 w 2286583"/>
                <a:gd name="connsiteY376" fmla="*/ 1374835 h 2303596"/>
                <a:gd name="connsiteX377" fmla="*/ 1946681 w 2286583"/>
                <a:gd name="connsiteY377" fmla="*/ 1375506 h 2303596"/>
                <a:gd name="connsiteX378" fmla="*/ 1948247 w 2286583"/>
                <a:gd name="connsiteY378" fmla="*/ 1378642 h 2303596"/>
                <a:gd name="connsiteX379" fmla="*/ 1936528 w 2286583"/>
                <a:gd name="connsiteY379" fmla="*/ 1379395 h 2303596"/>
                <a:gd name="connsiteX380" fmla="*/ 1941164 w 2286583"/>
                <a:gd name="connsiteY380" fmla="*/ 1382696 h 2303596"/>
                <a:gd name="connsiteX381" fmla="*/ 1933915 w 2286583"/>
                <a:gd name="connsiteY381" fmla="*/ 1385694 h 2303596"/>
                <a:gd name="connsiteX382" fmla="*/ 1936476 w 2286583"/>
                <a:gd name="connsiteY382" fmla="*/ 1389116 h 2303596"/>
                <a:gd name="connsiteX383" fmla="*/ 1930945 w 2286583"/>
                <a:gd name="connsiteY383" fmla="*/ 1398412 h 2303596"/>
                <a:gd name="connsiteX384" fmla="*/ 1933525 w 2286583"/>
                <a:gd name="connsiteY384" fmla="*/ 1399725 h 2303596"/>
                <a:gd name="connsiteX385" fmla="*/ 1932788 w 2286583"/>
                <a:gd name="connsiteY385" fmla="*/ 1415479 h 2303596"/>
                <a:gd name="connsiteX386" fmla="*/ 1933334 w 2286583"/>
                <a:gd name="connsiteY386" fmla="*/ 1416650 h 2303596"/>
                <a:gd name="connsiteX387" fmla="*/ 1932733 w 2286583"/>
                <a:gd name="connsiteY387" fmla="*/ 1416675 h 2303596"/>
                <a:gd name="connsiteX388" fmla="*/ 1932540 w 2286583"/>
                <a:gd name="connsiteY388" fmla="*/ 1420795 h 2303596"/>
                <a:gd name="connsiteX389" fmla="*/ 1948352 w 2286583"/>
                <a:gd name="connsiteY389" fmla="*/ 1432603 h 2303596"/>
                <a:gd name="connsiteX390" fmla="*/ 1930934 w 2286583"/>
                <a:gd name="connsiteY390" fmla="*/ 1439346 h 2303596"/>
                <a:gd name="connsiteX391" fmla="*/ 1943088 w 2286583"/>
                <a:gd name="connsiteY391" fmla="*/ 1447252 h 2303596"/>
                <a:gd name="connsiteX392" fmla="*/ 1938794 w 2286583"/>
                <a:gd name="connsiteY392" fmla="*/ 1475174 h 2303596"/>
                <a:gd name="connsiteX393" fmla="*/ 1935180 w 2286583"/>
                <a:gd name="connsiteY393" fmla="*/ 1485113 h 2303596"/>
                <a:gd name="connsiteX394" fmla="*/ 1921284 w 2286583"/>
                <a:gd name="connsiteY394" fmla="*/ 1486342 h 2303596"/>
                <a:gd name="connsiteX395" fmla="*/ 1920635 w 2286583"/>
                <a:gd name="connsiteY395" fmla="*/ 1490151 h 2303596"/>
                <a:gd name="connsiteX396" fmla="*/ 1947572 w 2286583"/>
                <a:gd name="connsiteY396" fmla="*/ 1508554 h 2303596"/>
                <a:gd name="connsiteX397" fmla="*/ 1946361 w 2286583"/>
                <a:gd name="connsiteY397" fmla="*/ 1515943 h 2303596"/>
                <a:gd name="connsiteX398" fmla="*/ 1935007 w 2286583"/>
                <a:gd name="connsiteY398" fmla="*/ 1546232 h 2303596"/>
                <a:gd name="connsiteX399" fmla="*/ 1921079 w 2286583"/>
                <a:gd name="connsiteY399" fmla="*/ 1547145 h 2303596"/>
                <a:gd name="connsiteX400" fmla="*/ 1917932 w 2286583"/>
                <a:gd name="connsiteY400" fmla="*/ 1558317 h 2303596"/>
                <a:gd name="connsiteX401" fmla="*/ 1913133 w 2286583"/>
                <a:gd name="connsiteY401" fmla="*/ 1567743 h 2303596"/>
                <a:gd name="connsiteX402" fmla="*/ 1893661 w 2286583"/>
                <a:gd name="connsiteY402" fmla="*/ 1567081 h 2303596"/>
                <a:gd name="connsiteX403" fmla="*/ 1922578 w 2286583"/>
                <a:gd name="connsiteY403" fmla="*/ 1592518 h 2303596"/>
                <a:gd name="connsiteX404" fmla="*/ 1920476 w 2286583"/>
                <a:gd name="connsiteY404" fmla="*/ 1599705 h 2303596"/>
                <a:gd name="connsiteX405" fmla="*/ 1905518 w 2286583"/>
                <a:gd name="connsiteY405" fmla="*/ 1628386 h 2303596"/>
                <a:gd name="connsiteX406" fmla="*/ 1862874 w 2286583"/>
                <a:gd name="connsiteY406" fmla="*/ 1625969 h 2303596"/>
                <a:gd name="connsiteX407" fmla="*/ 1863163 w 2286583"/>
                <a:gd name="connsiteY407" fmla="*/ 1626430 h 2303596"/>
                <a:gd name="connsiteX408" fmla="*/ 1850721 w 2286583"/>
                <a:gd name="connsiteY408" fmla="*/ 1626423 h 2303596"/>
                <a:gd name="connsiteX409" fmla="*/ 1875789 w 2286583"/>
                <a:gd name="connsiteY409" fmla="*/ 1648762 h 2303596"/>
                <a:gd name="connsiteX410" fmla="*/ 1873641 w 2286583"/>
                <a:gd name="connsiteY410" fmla="*/ 1655937 h 2303596"/>
                <a:gd name="connsiteX411" fmla="*/ 1864292 w 2286583"/>
                <a:gd name="connsiteY411" fmla="*/ 1673583 h 2303596"/>
                <a:gd name="connsiteX412" fmla="*/ 1864842 w 2286583"/>
                <a:gd name="connsiteY412" fmla="*/ 1674509 h 2303596"/>
                <a:gd name="connsiteX413" fmla="*/ 1863814 w 2286583"/>
                <a:gd name="connsiteY413" fmla="*/ 1674485 h 2303596"/>
                <a:gd name="connsiteX414" fmla="*/ 1858499 w 2286583"/>
                <a:gd name="connsiteY414" fmla="*/ 1684519 h 2303596"/>
                <a:gd name="connsiteX415" fmla="*/ 1837429 w 2286583"/>
                <a:gd name="connsiteY415" fmla="*/ 1683188 h 2303596"/>
                <a:gd name="connsiteX416" fmla="*/ 1834319 w 2286583"/>
                <a:gd name="connsiteY416" fmla="*/ 1687485 h 2303596"/>
                <a:gd name="connsiteX417" fmla="*/ 1833926 w 2286583"/>
                <a:gd name="connsiteY417" fmla="*/ 1687406 h 2303596"/>
                <a:gd name="connsiteX418" fmla="*/ 1837211 w 2286583"/>
                <a:gd name="connsiteY418" fmla="*/ 1692194 h 2303596"/>
                <a:gd name="connsiteX419" fmla="*/ 1828250 w 2286583"/>
                <a:gd name="connsiteY419" fmla="*/ 1707097 h 2303596"/>
                <a:gd name="connsiteX420" fmla="*/ 1824246 w 2286583"/>
                <a:gd name="connsiteY420" fmla="*/ 1711548 h 2303596"/>
                <a:gd name="connsiteX421" fmla="*/ 1834255 w 2286583"/>
                <a:gd name="connsiteY421" fmla="*/ 1722941 h 2303596"/>
                <a:gd name="connsiteX422" fmla="*/ 1831249 w 2286583"/>
                <a:gd name="connsiteY422" fmla="*/ 1729799 h 2303596"/>
                <a:gd name="connsiteX423" fmla="*/ 1826533 w 2286583"/>
                <a:gd name="connsiteY423" fmla="*/ 1736558 h 2303596"/>
                <a:gd name="connsiteX424" fmla="*/ 1833029 w 2286583"/>
                <a:gd name="connsiteY424" fmla="*/ 1746501 h 2303596"/>
                <a:gd name="connsiteX425" fmla="*/ 1828111 w 2286583"/>
                <a:gd name="connsiteY425" fmla="*/ 1754358 h 2303596"/>
                <a:gd name="connsiteX426" fmla="*/ 1805029 w 2286583"/>
                <a:gd name="connsiteY426" fmla="*/ 1778640 h 2303596"/>
                <a:gd name="connsiteX427" fmla="*/ 1783004 w 2286583"/>
                <a:gd name="connsiteY427" fmla="*/ 1771165 h 2303596"/>
                <a:gd name="connsiteX428" fmla="*/ 1779966 w 2286583"/>
                <a:gd name="connsiteY428" fmla="*/ 1775052 h 2303596"/>
                <a:gd name="connsiteX429" fmla="*/ 1766267 w 2286583"/>
                <a:gd name="connsiteY429" fmla="*/ 1786973 h 2303596"/>
                <a:gd name="connsiteX430" fmla="*/ 1779910 w 2286583"/>
                <a:gd name="connsiteY430" fmla="*/ 1814744 h 2303596"/>
                <a:gd name="connsiteX431" fmla="*/ 1774072 w 2286583"/>
                <a:gd name="connsiteY431" fmla="*/ 1821944 h 2303596"/>
                <a:gd name="connsiteX432" fmla="*/ 1748203 w 2286583"/>
                <a:gd name="connsiteY432" fmla="*/ 1843234 h 2303596"/>
                <a:gd name="connsiteX433" fmla="*/ 1709763 w 2286583"/>
                <a:gd name="connsiteY433" fmla="*/ 1824699 h 2303596"/>
                <a:gd name="connsiteX434" fmla="*/ 1731686 w 2286583"/>
                <a:gd name="connsiteY434" fmla="*/ 1870060 h 2303596"/>
                <a:gd name="connsiteX435" fmla="*/ 1725801 w 2286583"/>
                <a:gd name="connsiteY435" fmla="*/ 1877222 h 2303596"/>
                <a:gd name="connsiteX436" fmla="*/ 1699796 w 2286583"/>
                <a:gd name="connsiteY436" fmla="*/ 1898344 h 2303596"/>
                <a:gd name="connsiteX437" fmla="*/ 1654970 w 2286583"/>
                <a:gd name="connsiteY437" fmla="*/ 1876370 h 2303596"/>
                <a:gd name="connsiteX438" fmla="*/ 1649271 w 2286583"/>
                <a:gd name="connsiteY438" fmla="*/ 1879906 h 2303596"/>
                <a:gd name="connsiteX439" fmla="*/ 1648802 w 2286583"/>
                <a:gd name="connsiteY439" fmla="*/ 1879590 h 2303596"/>
                <a:gd name="connsiteX440" fmla="*/ 1664273 w 2286583"/>
                <a:gd name="connsiteY440" fmla="*/ 1925041 h 2303596"/>
                <a:gd name="connsiteX441" fmla="*/ 1657561 w 2286583"/>
                <a:gd name="connsiteY441" fmla="*/ 1931434 h 2303596"/>
                <a:gd name="connsiteX442" fmla="*/ 1629176 w 2286583"/>
                <a:gd name="connsiteY442" fmla="*/ 1949231 h 2303596"/>
                <a:gd name="connsiteX443" fmla="*/ 1608900 w 2286583"/>
                <a:gd name="connsiteY443" fmla="*/ 1936008 h 2303596"/>
                <a:gd name="connsiteX444" fmla="*/ 1596299 w 2286583"/>
                <a:gd name="connsiteY444" fmla="*/ 1941542 h 2303596"/>
                <a:gd name="connsiteX445" fmla="*/ 1578904 w 2286583"/>
                <a:gd name="connsiteY445" fmla="*/ 1926291 h 2303596"/>
                <a:gd name="connsiteX446" fmla="*/ 1579591 w 2286583"/>
                <a:gd name="connsiteY446" fmla="*/ 1970935 h 2303596"/>
                <a:gd name="connsiteX447" fmla="*/ 1564478 w 2286583"/>
                <a:gd name="connsiteY447" fmla="*/ 1961782 h 2303596"/>
                <a:gd name="connsiteX448" fmla="*/ 1564605 w 2286583"/>
                <a:gd name="connsiteY448" fmla="*/ 1963769 h 2303596"/>
                <a:gd name="connsiteX449" fmla="*/ 1552914 w 2286583"/>
                <a:gd name="connsiteY449" fmla="*/ 1969975 h 2303596"/>
                <a:gd name="connsiteX450" fmla="*/ 1521188 w 2286583"/>
                <a:gd name="connsiteY450" fmla="*/ 1979504 h 2303596"/>
                <a:gd name="connsiteX451" fmla="*/ 1512676 w 2286583"/>
                <a:gd name="connsiteY451" fmla="*/ 1969969 h 2303596"/>
                <a:gd name="connsiteX452" fmla="*/ 1515421 w 2286583"/>
                <a:gd name="connsiteY452" fmla="*/ 2017689 h 2303596"/>
                <a:gd name="connsiteX453" fmla="*/ 1503691 w 2286583"/>
                <a:gd name="connsiteY453" fmla="*/ 2023819 h 2303596"/>
                <a:gd name="connsiteX454" fmla="*/ 1471903 w 2286583"/>
                <a:gd name="connsiteY454" fmla="*/ 2033143 h 2303596"/>
                <a:gd name="connsiteX455" fmla="*/ 1435122 w 2286583"/>
                <a:gd name="connsiteY455" fmla="*/ 1991402 h 2303596"/>
                <a:gd name="connsiteX456" fmla="*/ 1431639 w 2286583"/>
                <a:gd name="connsiteY456" fmla="*/ 2045234 h 2303596"/>
                <a:gd name="connsiteX457" fmla="*/ 1419250 w 2286583"/>
                <a:gd name="connsiteY457" fmla="*/ 2049889 h 2303596"/>
                <a:gd name="connsiteX458" fmla="*/ 1386563 w 2286583"/>
                <a:gd name="connsiteY458" fmla="*/ 2055272 h 2303596"/>
                <a:gd name="connsiteX459" fmla="*/ 1355143 w 2286583"/>
                <a:gd name="connsiteY459" fmla="*/ 2009368 h 2303596"/>
                <a:gd name="connsiteX460" fmla="*/ 1354119 w 2286583"/>
                <a:gd name="connsiteY460" fmla="*/ 2009399 h 2303596"/>
                <a:gd name="connsiteX461" fmla="*/ 1337032 w 2286583"/>
                <a:gd name="connsiteY461" fmla="*/ 2052516 h 2303596"/>
                <a:gd name="connsiteX462" fmla="*/ 1311399 w 2286583"/>
                <a:gd name="connsiteY462" fmla="*/ 2017618 h 2303596"/>
                <a:gd name="connsiteX463" fmla="*/ 1310937 w 2286583"/>
                <a:gd name="connsiteY463" fmla="*/ 2018974 h 2303596"/>
                <a:gd name="connsiteX464" fmla="*/ 1300906 w 2286583"/>
                <a:gd name="connsiteY464" fmla="*/ 2019975 h 2303596"/>
                <a:gd name="connsiteX465" fmla="*/ 1279938 w 2286583"/>
                <a:gd name="connsiteY465" fmla="*/ 2018041 h 2303596"/>
                <a:gd name="connsiteX466" fmla="*/ 1261401 w 2286583"/>
                <a:gd name="connsiteY466" fmla="*/ 2071253 h 2303596"/>
                <a:gd name="connsiteX467" fmla="*/ 1251363 w 2286583"/>
                <a:gd name="connsiteY467" fmla="*/ 2072186 h 2303596"/>
                <a:gd name="connsiteX468" fmla="*/ 1211170 w 2286583"/>
                <a:gd name="connsiteY468" fmla="*/ 2068219 h 2303596"/>
                <a:gd name="connsiteX469" fmla="*/ 1207113 w 2286583"/>
                <a:gd name="connsiteY469" fmla="*/ 2056358 h 2303596"/>
                <a:gd name="connsiteX470" fmla="*/ 1206356 w 2286583"/>
                <a:gd name="connsiteY470" fmla="*/ 2058371 h 2303596"/>
                <a:gd name="connsiteX471" fmla="*/ 1196492 w 2286583"/>
                <a:gd name="connsiteY471" fmla="*/ 2059866 h 2303596"/>
                <a:gd name="connsiteX472" fmla="*/ 1193678 w 2286583"/>
                <a:gd name="connsiteY472" fmla="*/ 2069244 h 2303596"/>
                <a:gd name="connsiteX473" fmla="*/ 1189794 w 2286583"/>
                <a:gd name="connsiteY473" fmla="*/ 2077269 h 2303596"/>
                <a:gd name="connsiteX474" fmla="*/ 1176106 w 2286583"/>
                <a:gd name="connsiteY474" fmla="*/ 2077762 h 2303596"/>
                <a:gd name="connsiteX475" fmla="*/ 1195129 w 2286583"/>
                <a:gd name="connsiteY475" fmla="*/ 2097189 h 2303596"/>
                <a:gd name="connsiteX476" fmla="*/ 1193265 w 2286583"/>
                <a:gd name="connsiteY476" fmla="*/ 2103226 h 2303596"/>
                <a:gd name="connsiteX477" fmla="*/ 1181194 w 2286583"/>
                <a:gd name="connsiteY477" fmla="*/ 2127666 h 2303596"/>
                <a:gd name="connsiteX478" fmla="*/ 1151270 w 2286583"/>
                <a:gd name="connsiteY478" fmla="*/ 2127947 h 2303596"/>
                <a:gd name="connsiteX479" fmla="*/ 1151449 w 2286583"/>
                <a:gd name="connsiteY479" fmla="*/ 2128312 h 2303596"/>
                <a:gd name="connsiteX480" fmla="*/ 1142681 w 2286583"/>
                <a:gd name="connsiteY480" fmla="*/ 2128969 h 2303596"/>
                <a:gd name="connsiteX481" fmla="*/ 1159157 w 2286583"/>
                <a:gd name="connsiteY481" fmla="*/ 2146048 h 2303596"/>
                <a:gd name="connsiteX482" fmla="*/ 1157261 w 2286583"/>
                <a:gd name="connsiteY482" fmla="*/ 2152077 h 2303596"/>
                <a:gd name="connsiteX483" fmla="*/ 1149731 w 2286583"/>
                <a:gd name="connsiteY483" fmla="*/ 2167122 h 2303596"/>
                <a:gd name="connsiteX484" fmla="*/ 1150069 w 2286583"/>
                <a:gd name="connsiteY484" fmla="*/ 2167856 h 2303596"/>
                <a:gd name="connsiteX485" fmla="*/ 1149346 w 2286583"/>
                <a:gd name="connsiteY485" fmla="*/ 2167891 h 2303596"/>
                <a:gd name="connsiteX486" fmla="*/ 1145065 w 2286583"/>
                <a:gd name="connsiteY486" fmla="*/ 2176446 h 2303596"/>
                <a:gd name="connsiteX487" fmla="*/ 1130288 w 2286583"/>
                <a:gd name="connsiteY487" fmla="*/ 2176472 h 2303596"/>
                <a:gd name="connsiteX488" fmla="*/ 1127866 w 2286583"/>
                <a:gd name="connsiteY488" fmla="*/ 2180180 h 2303596"/>
                <a:gd name="connsiteX489" fmla="*/ 1127594 w 2286583"/>
                <a:gd name="connsiteY489" fmla="*/ 2180136 h 2303596"/>
                <a:gd name="connsiteX490" fmla="*/ 1129653 w 2286583"/>
                <a:gd name="connsiteY490" fmla="*/ 2183908 h 2303596"/>
                <a:gd name="connsiteX491" fmla="*/ 1122544 w 2286583"/>
                <a:gd name="connsiteY491" fmla="*/ 2196670 h 2303596"/>
                <a:gd name="connsiteX492" fmla="*/ 1119485 w 2286583"/>
                <a:gd name="connsiteY492" fmla="*/ 2200553 h 2303596"/>
                <a:gd name="connsiteX493" fmla="*/ 1125931 w 2286583"/>
                <a:gd name="connsiteY493" fmla="*/ 2209412 h 2303596"/>
                <a:gd name="connsiteX494" fmla="*/ 1123447 w 2286583"/>
                <a:gd name="connsiteY494" fmla="*/ 2215225 h 2303596"/>
                <a:gd name="connsiteX495" fmla="*/ 1119763 w 2286583"/>
                <a:gd name="connsiteY495" fmla="*/ 2221048 h 2303596"/>
                <a:gd name="connsiteX496" fmla="*/ 1123812 w 2286583"/>
                <a:gd name="connsiteY496" fmla="*/ 2228898 h 2303596"/>
                <a:gd name="connsiteX497" fmla="*/ 1119927 w 2286583"/>
                <a:gd name="connsiteY497" fmla="*/ 2235638 h 2303596"/>
                <a:gd name="connsiteX498" fmla="*/ 1102365 w 2286583"/>
                <a:gd name="connsiteY498" fmla="*/ 2256885 h 2303596"/>
                <a:gd name="connsiteX499" fmla="*/ 1087242 w 2286583"/>
                <a:gd name="connsiteY499" fmla="*/ 2251897 h 2303596"/>
                <a:gd name="connsiteX500" fmla="*/ 1084893 w 2286583"/>
                <a:gd name="connsiteY500" fmla="*/ 2255263 h 2303596"/>
                <a:gd name="connsiteX501" fmla="*/ 1074603 w 2286583"/>
                <a:gd name="connsiteY501" fmla="*/ 2265821 h 2303596"/>
                <a:gd name="connsiteX502" fmla="*/ 1082738 w 2286583"/>
                <a:gd name="connsiteY502" fmla="*/ 2287986 h 2303596"/>
                <a:gd name="connsiteX503" fmla="*/ 1078240 w 2286583"/>
                <a:gd name="connsiteY503" fmla="*/ 2294232 h 2303596"/>
                <a:gd name="connsiteX504" fmla="*/ 1068660 w 2286583"/>
                <a:gd name="connsiteY504" fmla="*/ 2303596 h 2303596"/>
                <a:gd name="connsiteX505" fmla="*/ 0 w 2286583"/>
                <a:gd name="connsiteY505" fmla="*/ 1896430 h 2303596"/>
                <a:gd name="connsiteX506" fmla="*/ 633820 w 2286583"/>
                <a:gd name="connsiteY506" fmla="*/ 232886 h 2303596"/>
                <a:gd name="connsiteX507" fmla="*/ 634886 w 2286583"/>
                <a:gd name="connsiteY507" fmla="*/ 232110 h 2303596"/>
                <a:gd name="connsiteX508" fmla="*/ 634775 w 2286583"/>
                <a:gd name="connsiteY508" fmla="*/ 230379 h 2303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</a:cxnLst>
              <a:rect l="l" t="t" r="r" b="b"/>
              <a:pathLst>
                <a:path w="2286583" h="2303596">
                  <a:moveTo>
                    <a:pt x="655736" y="175363"/>
                  </a:moveTo>
                  <a:lnTo>
                    <a:pt x="670051" y="167222"/>
                  </a:lnTo>
                  <a:lnTo>
                    <a:pt x="695029" y="158919"/>
                  </a:lnTo>
                  <a:lnTo>
                    <a:pt x="715962" y="181616"/>
                  </a:lnTo>
                  <a:lnTo>
                    <a:pt x="715768" y="179374"/>
                  </a:lnTo>
                  <a:lnTo>
                    <a:pt x="719390" y="177282"/>
                  </a:lnTo>
                  <a:lnTo>
                    <a:pt x="720655" y="147141"/>
                  </a:lnTo>
                  <a:lnTo>
                    <a:pt x="750127" y="134852"/>
                  </a:lnTo>
                  <a:lnTo>
                    <a:pt x="775931" y="129653"/>
                  </a:lnTo>
                  <a:lnTo>
                    <a:pt x="793808" y="154542"/>
                  </a:lnTo>
                  <a:lnTo>
                    <a:pt x="827006" y="142242"/>
                  </a:lnTo>
                  <a:lnTo>
                    <a:pt x="832529" y="141385"/>
                  </a:lnTo>
                  <a:lnTo>
                    <a:pt x="815365" y="134254"/>
                  </a:lnTo>
                  <a:lnTo>
                    <a:pt x="819247" y="129160"/>
                  </a:lnTo>
                  <a:lnTo>
                    <a:pt x="825738" y="124225"/>
                  </a:lnTo>
                  <a:lnTo>
                    <a:pt x="828273" y="121520"/>
                  </a:lnTo>
                  <a:lnTo>
                    <a:pt x="829317" y="121503"/>
                  </a:lnTo>
                  <a:lnTo>
                    <a:pt x="831254" y="120030"/>
                  </a:lnTo>
                  <a:lnTo>
                    <a:pt x="852535" y="120893"/>
                  </a:lnTo>
                  <a:lnTo>
                    <a:pt x="836288" y="112267"/>
                  </a:lnTo>
                  <a:lnTo>
                    <a:pt x="841552" y="107419"/>
                  </a:lnTo>
                  <a:lnTo>
                    <a:pt x="849360" y="102868"/>
                  </a:lnTo>
                  <a:lnTo>
                    <a:pt x="852624" y="100319"/>
                  </a:lnTo>
                  <a:lnTo>
                    <a:pt x="853666" y="100359"/>
                  </a:lnTo>
                  <a:lnTo>
                    <a:pt x="855995" y="99000"/>
                  </a:lnTo>
                  <a:lnTo>
                    <a:pt x="880939" y="101384"/>
                  </a:lnTo>
                  <a:lnTo>
                    <a:pt x="885474" y="101555"/>
                  </a:lnTo>
                  <a:lnTo>
                    <a:pt x="878894" y="98218"/>
                  </a:lnTo>
                  <a:lnTo>
                    <a:pt x="880378" y="96786"/>
                  </a:lnTo>
                  <a:lnTo>
                    <a:pt x="871676" y="89907"/>
                  </a:lnTo>
                  <a:lnTo>
                    <a:pt x="890188" y="90331"/>
                  </a:lnTo>
                  <a:lnTo>
                    <a:pt x="896243" y="86593"/>
                  </a:lnTo>
                  <a:lnTo>
                    <a:pt x="914751" y="88169"/>
                  </a:lnTo>
                  <a:lnTo>
                    <a:pt x="891101" y="71194"/>
                  </a:lnTo>
                  <a:lnTo>
                    <a:pt x="894226" y="69111"/>
                  </a:lnTo>
                  <a:lnTo>
                    <a:pt x="914183" y="60233"/>
                  </a:lnTo>
                  <a:lnTo>
                    <a:pt x="940028" y="64461"/>
                  </a:lnTo>
                  <a:lnTo>
                    <a:pt x="928911" y="53735"/>
                  </a:lnTo>
                  <a:lnTo>
                    <a:pt x="932589" y="51835"/>
                  </a:lnTo>
                  <a:lnTo>
                    <a:pt x="954855" y="44093"/>
                  </a:lnTo>
                  <a:lnTo>
                    <a:pt x="984996" y="50965"/>
                  </a:lnTo>
                  <a:lnTo>
                    <a:pt x="981674" y="38335"/>
                  </a:lnTo>
                  <a:lnTo>
                    <a:pt x="992665" y="40640"/>
                  </a:lnTo>
                  <a:lnTo>
                    <a:pt x="1011405" y="35437"/>
                  </a:lnTo>
                  <a:lnTo>
                    <a:pt x="1017358" y="37168"/>
                  </a:lnTo>
                  <a:lnTo>
                    <a:pt x="1013092" y="25338"/>
                  </a:lnTo>
                  <a:lnTo>
                    <a:pt x="1023235" y="22348"/>
                  </a:lnTo>
                  <a:lnTo>
                    <a:pt x="1045410" y="18344"/>
                  </a:lnTo>
                  <a:lnTo>
                    <a:pt x="1063567" y="25767"/>
                  </a:lnTo>
                  <a:lnTo>
                    <a:pt x="1062685" y="14759"/>
                  </a:lnTo>
                  <a:lnTo>
                    <a:pt x="1073578" y="12334"/>
                  </a:lnTo>
                  <a:lnTo>
                    <a:pt x="1096697" y="9549"/>
                  </a:lnTo>
                  <a:lnTo>
                    <a:pt x="1104414" y="13580"/>
                  </a:lnTo>
                  <a:lnTo>
                    <a:pt x="1108469" y="13060"/>
                  </a:lnTo>
                  <a:lnTo>
                    <a:pt x="1121415" y="19605"/>
                  </a:lnTo>
                  <a:lnTo>
                    <a:pt x="1125304" y="13596"/>
                  </a:lnTo>
                  <a:lnTo>
                    <a:pt x="1125675" y="11283"/>
                  </a:lnTo>
                  <a:lnTo>
                    <a:pt x="1126937" y="11072"/>
                  </a:lnTo>
                  <a:lnTo>
                    <a:pt x="1128140" y="9214"/>
                  </a:lnTo>
                  <a:lnTo>
                    <a:pt x="1130671" y="10450"/>
                  </a:lnTo>
                  <a:lnTo>
                    <a:pt x="1137091" y="9379"/>
                  </a:lnTo>
                  <a:lnTo>
                    <a:pt x="1160748" y="7684"/>
                  </a:lnTo>
                  <a:lnTo>
                    <a:pt x="1161648" y="8270"/>
                  </a:lnTo>
                  <a:lnTo>
                    <a:pt x="1164600" y="2852"/>
                  </a:lnTo>
                  <a:lnTo>
                    <a:pt x="1183365" y="1274"/>
                  </a:lnTo>
                  <a:lnTo>
                    <a:pt x="1201478" y="1333"/>
                  </a:lnTo>
                  <a:lnTo>
                    <a:pt x="1210927" y="10412"/>
                  </a:lnTo>
                  <a:lnTo>
                    <a:pt x="1219287" y="560"/>
                  </a:lnTo>
                  <a:lnTo>
                    <a:pt x="1238349" y="0"/>
                  </a:lnTo>
                  <a:lnTo>
                    <a:pt x="1256310" y="1030"/>
                  </a:lnTo>
                  <a:lnTo>
                    <a:pt x="1257658" y="2899"/>
                  </a:lnTo>
                  <a:lnTo>
                    <a:pt x="1267748" y="3405"/>
                  </a:lnTo>
                  <a:lnTo>
                    <a:pt x="1275078" y="13023"/>
                  </a:lnTo>
                  <a:lnTo>
                    <a:pt x="1284811" y="4449"/>
                  </a:lnTo>
                  <a:lnTo>
                    <a:pt x="1303900" y="4778"/>
                  </a:lnTo>
                  <a:lnTo>
                    <a:pt x="1321513" y="6638"/>
                  </a:lnTo>
                  <a:lnTo>
                    <a:pt x="1322211" y="8141"/>
                  </a:lnTo>
                  <a:lnTo>
                    <a:pt x="1324321" y="6862"/>
                  </a:lnTo>
                  <a:lnTo>
                    <a:pt x="1343856" y="8605"/>
                  </a:lnTo>
                  <a:lnTo>
                    <a:pt x="1360027" y="11540"/>
                  </a:lnTo>
                  <a:lnTo>
                    <a:pt x="1360787" y="20621"/>
                  </a:lnTo>
                  <a:lnTo>
                    <a:pt x="1376709" y="13101"/>
                  </a:lnTo>
                  <a:lnTo>
                    <a:pt x="1388217" y="14792"/>
                  </a:lnTo>
                  <a:lnTo>
                    <a:pt x="1388576" y="14617"/>
                  </a:lnTo>
                  <a:lnTo>
                    <a:pt x="1407582" y="17259"/>
                  </a:lnTo>
                  <a:lnTo>
                    <a:pt x="1420205" y="20273"/>
                  </a:lnTo>
                  <a:lnTo>
                    <a:pt x="1430767" y="18366"/>
                  </a:lnTo>
                  <a:lnTo>
                    <a:pt x="1448924" y="25789"/>
                  </a:lnTo>
                  <a:lnTo>
                    <a:pt x="1448041" y="14781"/>
                  </a:lnTo>
                  <a:lnTo>
                    <a:pt x="1458935" y="12356"/>
                  </a:lnTo>
                  <a:lnTo>
                    <a:pt x="1482053" y="9571"/>
                  </a:lnTo>
                  <a:lnTo>
                    <a:pt x="1489771" y="13602"/>
                  </a:lnTo>
                  <a:lnTo>
                    <a:pt x="1493826" y="13082"/>
                  </a:lnTo>
                  <a:lnTo>
                    <a:pt x="1506771" y="19627"/>
                  </a:lnTo>
                  <a:lnTo>
                    <a:pt x="1510660" y="13618"/>
                  </a:lnTo>
                  <a:lnTo>
                    <a:pt x="1511032" y="11305"/>
                  </a:lnTo>
                  <a:lnTo>
                    <a:pt x="1512293" y="11094"/>
                  </a:lnTo>
                  <a:lnTo>
                    <a:pt x="1513496" y="9235"/>
                  </a:lnTo>
                  <a:lnTo>
                    <a:pt x="1516027" y="10472"/>
                  </a:lnTo>
                  <a:lnTo>
                    <a:pt x="1522447" y="9400"/>
                  </a:lnTo>
                  <a:lnTo>
                    <a:pt x="1546105" y="7706"/>
                  </a:lnTo>
                  <a:lnTo>
                    <a:pt x="1547005" y="8292"/>
                  </a:lnTo>
                  <a:lnTo>
                    <a:pt x="1549957" y="2873"/>
                  </a:lnTo>
                  <a:lnTo>
                    <a:pt x="1568722" y="1296"/>
                  </a:lnTo>
                  <a:lnTo>
                    <a:pt x="1586834" y="1355"/>
                  </a:lnTo>
                  <a:lnTo>
                    <a:pt x="1596284" y="10434"/>
                  </a:lnTo>
                  <a:lnTo>
                    <a:pt x="1604643" y="582"/>
                  </a:lnTo>
                  <a:lnTo>
                    <a:pt x="1623705" y="22"/>
                  </a:lnTo>
                  <a:lnTo>
                    <a:pt x="1641666" y="1051"/>
                  </a:lnTo>
                  <a:lnTo>
                    <a:pt x="1643015" y="2921"/>
                  </a:lnTo>
                  <a:lnTo>
                    <a:pt x="1653104" y="3427"/>
                  </a:lnTo>
                  <a:lnTo>
                    <a:pt x="1660434" y="13044"/>
                  </a:lnTo>
                  <a:lnTo>
                    <a:pt x="1670167" y="4470"/>
                  </a:lnTo>
                  <a:lnTo>
                    <a:pt x="1689257" y="4800"/>
                  </a:lnTo>
                  <a:lnTo>
                    <a:pt x="1706870" y="6660"/>
                  </a:lnTo>
                  <a:lnTo>
                    <a:pt x="1707568" y="8162"/>
                  </a:lnTo>
                  <a:lnTo>
                    <a:pt x="1709678" y="6884"/>
                  </a:lnTo>
                  <a:lnTo>
                    <a:pt x="1729213" y="8627"/>
                  </a:lnTo>
                  <a:lnTo>
                    <a:pt x="1745384" y="11562"/>
                  </a:lnTo>
                  <a:lnTo>
                    <a:pt x="1746144" y="20643"/>
                  </a:lnTo>
                  <a:lnTo>
                    <a:pt x="1762065" y="13123"/>
                  </a:lnTo>
                  <a:lnTo>
                    <a:pt x="1773574" y="14813"/>
                  </a:lnTo>
                  <a:lnTo>
                    <a:pt x="1773932" y="14639"/>
                  </a:lnTo>
                  <a:lnTo>
                    <a:pt x="1792939" y="17281"/>
                  </a:lnTo>
                  <a:lnTo>
                    <a:pt x="1808314" y="20952"/>
                  </a:lnTo>
                  <a:lnTo>
                    <a:pt x="1806777" y="30726"/>
                  </a:lnTo>
                  <a:lnTo>
                    <a:pt x="1823695" y="24264"/>
                  </a:lnTo>
                  <a:lnTo>
                    <a:pt x="1841830" y="27905"/>
                  </a:lnTo>
                  <a:lnTo>
                    <a:pt x="1856075" y="32373"/>
                  </a:lnTo>
                  <a:lnTo>
                    <a:pt x="1853887" y="37349"/>
                  </a:lnTo>
                  <a:lnTo>
                    <a:pt x="1855014" y="37045"/>
                  </a:lnTo>
                  <a:lnTo>
                    <a:pt x="1871747" y="41909"/>
                  </a:lnTo>
                  <a:lnTo>
                    <a:pt x="1879722" y="45381"/>
                  </a:lnTo>
                  <a:lnTo>
                    <a:pt x="1882078" y="44940"/>
                  </a:lnTo>
                  <a:lnTo>
                    <a:pt x="1881620" y="46206"/>
                  </a:lnTo>
                  <a:lnTo>
                    <a:pt x="1883500" y="47025"/>
                  </a:lnTo>
                  <a:lnTo>
                    <a:pt x="1879693" y="51531"/>
                  </a:lnTo>
                  <a:lnTo>
                    <a:pt x="1878881" y="53777"/>
                  </a:lnTo>
                  <a:lnTo>
                    <a:pt x="1880736" y="54309"/>
                  </a:lnTo>
                  <a:lnTo>
                    <a:pt x="1897974" y="50849"/>
                  </a:lnTo>
                  <a:lnTo>
                    <a:pt x="1903643" y="52976"/>
                  </a:lnTo>
                  <a:lnTo>
                    <a:pt x="1911210" y="51391"/>
                  </a:lnTo>
                  <a:lnTo>
                    <a:pt x="1926681" y="57006"/>
                  </a:lnTo>
                  <a:lnTo>
                    <a:pt x="1937139" y="62641"/>
                  </a:lnTo>
                  <a:lnTo>
                    <a:pt x="1928499" y="70281"/>
                  </a:lnTo>
                  <a:lnTo>
                    <a:pt x="1929772" y="70010"/>
                  </a:lnTo>
                  <a:lnTo>
                    <a:pt x="1931809" y="70740"/>
                  </a:lnTo>
                  <a:lnTo>
                    <a:pt x="1949781" y="68101"/>
                  </a:lnTo>
                  <a:lnTo>
                    <a:pt x="1963583" y="74503"/>
                  </a:lnTo>
                  <a:lnTo>
                    <a:pt x="1972404" y="80656"/>
                  </a:lnTo>
                  <a:lnTo>
                    <a:pt x="1961795" y="87723"/>
                  </a:lnTo>
                  <a:lnTo>
                    <a:pt x="1976437" y="95087"/>
                  </a:lnTo>
                  <a:lnTo>
                    <a:pt x="1978848" y="96949"/>
                  </a:lnTo>
                  <a:lnTo>
                    <a:pt x="1980754" y="96833"/>
                  </a:lnTo>
                  <a:lnTo>
                    <a:pt x="1979848" y="97721"/>
                  </a:lnTo>
                  <a:lnTo>
                    <a:pt x="1980926" y="98554"/>
                  </a:lnTo>
                  <a:lnTo>
                    <a:pt x="1986978" y="98529"/>
                  </a:lnTo>
                  <a:lnTo>
                    <a:pt x="1981513" y="102447"/>
                  </a:lnTo>
                  <a:lnTo>
                    <a:pt x="1981756" y="102708"/>
                  </a:lnTo>
                  <a:lnTo>
                    <a:pt x="1979965" y="103557"/>
                  </a:lnTo>
                  <a:lnTo>
                    <a:pt x="1975492" y="106763"/>
                  </a:lnTo>
                  <a:lnTo>
                    <a:pt x="1988326" y="105830"/>
                  </a:lnTo>
                  <a:lnTo>
                    <a:pt x="1989854" y="106820"/>
                  </a:lnTo>
                  <a:lnTo>
                    <a:pt x="2003573" y="105721"/>
                  </a:lnTo>
                  <a:lnTo>
                    <a:pt x="2018013" y="114756"/>
                  </a:lnTo>
                  <a:lnTo>
                    <a:pt x="2021969" y="118742"/>
                  </a:lnTo>
                  <a:lnTo>
                    <a:pt x="2019681" y="119876"/>
                  </a:lnTo>
                  <a:lnTo>
                    <a:pt x="2021472" y="122583"/>
                  </a:lnTo>
                  <a:lnTo>
                    <a:pt x="2008833" y="127425"/>
                  </a:lnTo>
                  <a:lnTo>
                    <a:pt x="2026423" y="126976"/>
                  </a:lnTo>
                  <a:lnTo>
                    <a:pt x="2038254" y="136719"/>
                  </a:lnTo>
                  <a:lnTo>
                    <a:pt x="2041079" y="140886"/>
                  </a:lnTo>
                  <a:lnTo>
                    <a:pt x="2038494" y="141889"/>
                  </a:lnTo>
                  <a:lnTo>
                    <a:pt x="2039522" y="144672"/>
                  </a:lnTo>
                  <a:lnTo>
                    <a:pt x="2022512" y="149730"/>
                  </a:lnTo>
                  <a:lnTo>
                    <a:pt x="2035552" y="150346"/>
                  </a:lnTo>
                  <a:lnTo>
                    <a:pt x="2042561" y="159736"/>
                  </a:lnTo>
                  <a:lnTo>
                    <a:pt x="2050226" y="160615"/>
                  </a:lnTo>
                  <a:lnTo>
                    <a:pt x="2044638" y="162934"/>
                  </a:lnTo>
                  <a:lnTo>
                    <a:pt x="2044933" y="164002"/>
                  </a:lnTo>
                  <a:lnTo>
                    <a:pt x="2036449" y="166333"/>
                  </a:lnTo>
                  <a:lnTo>
                    <a:pt x="2029490" y="169221"/>
                  </a:lnTo>
                  <a:lnTo>
                    <a:pt x="2063525" y="172456"/>
                  </a:lnTo>
                  <a:lnTo>
                    <a:pt x="2069514" y="184733"/>
                  </a:lnTo>
                  <a:lnTo>
                    <a:pt x="2069574" y="186472"/>
                  </a:lnTo>
                  <a:lnTo>
                    <a:pt x="2050560" y="190537"/>
                  </a:lnTo>
                  <a:lnTo>
                    <a:pt x="2051295" y="192120"/>
                  </a:lnTo>
                  <a:lnTo>
                    <a:pt x="2051319" y="193956"/>
                  </a:lnTo>
                  <a:lnTo>
                    <a:pt x="2067460" y="196428"/>
                  </a:lnTo>
                  <a:lnTo>
                    <a:pt x="2070008" y="208935"/>
                  </a:lnTo>
                  <a:lnTo>
                    <a:pt x="2069586" y="210664"/>
                  </a:lnTo>
                  <a:lnTo>
                    <a:pt x="2049589" y="213679"/>
                  </a:lnTo>
                  <a:lnTo>
                    <a:pt x="2049881" y="215291"/>
                  </a:lnTo>
                  <a:lnTo>
                    <a:pt x="2048895" y="218992"/>
                  </a:lnTo>
                  <a:lnTo>
                    <a:pt x="2046809" y="219284"/>
                  </a:lnTo>
                  <a:lnTo>
                    <a:pt x="2042980" y="220751"/>
                  </a:lnTo>
                  <a:lnTo>
                    <a:pt x="2050263" y="222499"/>
                  </a:lnTo>
                  <a:lnTo>
                    <a:pt x="2050150" y="223192"/>
                  </a:lnTo>
                  <a:lnTo>
                    <a:pt x="2053232" y="223113"/>
                  </a:lnTo>
                  <a:lnTo>
                    <a:pt x="2065063" y="232855"/>
                  </a:lnTo>
                  <a:lnTo>
                    <a:pt x="2067888" y="237023"/>
                  </a:lnTo>
                  <a:lnTo>
                    <a:pt x="2065303" y="238026"/>
                  </a:lnTo>
                  <a:lnTo>
                    <a:pt x="2066331" y="240809"/>
                  </a:lnTo>
                  <a:lnTo>
                    <a:pt x="2056765" y="243653"/>
                  </a:lnTo>
                  <a:lnTo>
                    <a:pt x="2060824" y="244889"/>
                  </a:lnTo>
                  <a:lnTo>
                    <a:pt x="2060216" y="246381"/>
                  </a:lnTo>
                  <a:lnTo>
                    <a:pt x="2062361" y="246482"/>
                  </a:lnTo>
                  <a:lnTo>
                    <a:pt x="2069371" y="255873"/>
                  </a:lnTo>
                  <a:lnTo>
                    <a:pt x="2077036" y="256752"/>
                  </a:lnTo>
                  <a:lnTo>
                    <a:pt x="2071447" y="259071"/>
                  </a:lnTo>
                  <a:lnTo>
                    <a:pt x="2071743" y="260139"/>
                  </a:lnTo>
                  <a:lnTo>
                    <a:pt x="2063258" y="262470"/>
                  </a:lnTo>
                  <a:lnTo>
                    <a:pt x="2056300" y="265358"/>
                  </a:lnTo>
                  <a:lnTo>
                    <a:pt x="2090334" y="268592"/>
                  </a:lnTo>
                  <a:lnTo>
                    <a:pt x="2096324" y="280870"/>
                  </a:lnTo>
                  <a:lnTo>
                    <a:pt x="2096383" y="282609"/>
                  </a:lnTo>
                  <a:lnTo>
                    <a:pt x="2077370" y="286673"/>
                  </a:lnTo>
                  <a:lnTo>
                    <a:pt x="2078105" y="288257"/>
                  </a:lnTo>
                  <a:lnTo>
                    <a:pt x="2078128" y="290093"/>
                  </a:lnTo>
                  <a:lnTo>
                    <a:pt x="2094270" y="292564"/>
                  </a:lnTo>
                  <a:lnTo>
                    <a:pt x="2096817" y="305072"/>
                  </a:lnTo>
                  <a:lnTo>
                    <a:pt x="2096396" y="306800"/>
                  </a:lnTo>
                  <a:lnTo>
                    <a:pt x="2076398" y="309816"/>
                  </a:lnTo>
                  <a:lnTo>
                    <a:pt x="2076690" y="311427"/>
                  </a:lnTo>
                  <a:lnTo>
                    <a:pt x="2075705" y="315129"/>
                  </a:lnTo>
                  <a:lnTo>
                    <a:pt x="2067335" y="316298"/>
                  </a:lnTo>
                  <a:lnTo>
                    <a:pt x="2077072" y="318636"/>
                  </a:lnTo>
                  <a:lnTo>
                    <a:pt x="2076169" y="324188"/>
                  </a:lnTo>
                  <a:lnTo>
                    <a:pt x="2085758" y="327379"/>
                  </a:lnTo>
                  <a:lnTo>
                    <a:pt x="2075366" y="329118"/>
                  </a:lnTo>
                  <a:lnTo>
                    <a:pt x="2075320" y="329401"/>
                  </a:lnTo>
                  <a:lnTo>
                    <a:pt x="2073895" y="331734"/>
                  </a:lnTo>
                  <a:lnTo>
                    <a:pt x="2060381" y="332726"/>
                  </a:lnTo>
                  <a:lnTo>
                    <a:pt x="2087633" y="341026"/>
                  </a:lnTo>
                  <a:lnTo>
                    <a:pt x="2083306" y="351649"/>
                  </a:lnTo>
                  <a:lnTo>
                    <a:pt x="2081329" y="353902"/>
                  </a:lnTo>
                  <a:lnTo>
                    <a:pt x="2065229" y="354324"/>
                  </a:lnTo>
                  <a:lnTo>
                    <a:pt x="2062359" y="360715"/>
                  </a:lnTo>
                  <a:lnTo>
                    <a:pt x="2071545" y="364314"/>
                  </a:lnTo>
                  <a:lnTo>
                    <a:pt x="2064310" y="374626"/>
                  </a:lnTo>
                  <a:lnTo>
                    <a:pt x="2061724" y="376757"/>
                  </a:lnTo>
                  <a:lnTo>
                    <a:pt x="2045627" y="376313"/>
                  </a:lnTo>
                  <a:lnTo>
                    <a:pt x="2040463" y="383234"/>
                  </a:lnTo>
                  <a:lnTo>
                    <a:pt x="2037019" y="385893"/>
                  </a:lnTo>
                  <a:lnTo>
                    <a:pt x="2035250" y="385826"/>
                  </a:lnTo>
                  <a:lnTo>
                    <a:pt x="2033894" y="390273"/>
                  </a:lnTo>
                  <a:lnTo>
                    <a:pt x="2039937" y="388647"/>
                  </a:lnTo>
                  <a:lnTo>
                    <a:pt x="2041934" y="391860"/>
                  </a:lnTo>
                  <a:lnTo>
                    <a:pt x="2044173" y="390023"/>
                  </a:lnTo>
                  <a:lnTo>
                    <a:pt x="2067169" y="400065"/>
                  </a:lnTo>
                  <a:lnTo>
                    <a:pt x="2076062" y="394416"/>
                  </a:lnTo>
                  <a:lnTo>
                    <a:pt x="2074702" y="403776"/>
                  </a:lnTo>
                  <a:lnTo>
                    <a:pt x="2076834" y="405389"/>
                  </a:lnTo>
                  <a:lnTo>
                    <a:pt x="2072707" y="417493"/>
                  </a:lnTo>
                  <a:lnTo>
                    <a:pt x="2071013" y="429149"/>
                  </a:lnTo>
                  <a:lnTo>
                    <a:pt x="2109348" y="402883"/>
                  </a:lnTo>
                  <a:lnTo>
                    <a:pt x="2136359" y="418997"/>
                  </a:lnTo>
                  <a:lnTo>
                    <a:pt x="2139426" y="422020"/>
                  </a:lnTo>
                  <a:lnTo>
                    <a:pt x="2128173" y="447092"/>
                  </a:lnTo>
                  <a:lnTo>
                    <a:pt x="2131622" y="449206"/>
                  </a:lnTo>
                  <a:lnTo>
                    <a:pt x="2134822" y="452435"/>
                  </a:lnTo>
                  <a:lnTo>
                    <a:pt x="2154625" y="441638"/>
                  </a:lnTo>
                  <a:lnTo>
                    <a:pt x="2178723" y="461394"/>
                  </a:lnTo>
                  <a:lnTo>
                    <a:pt x="2181310" y="464852"/>
                  </a:lnTo>
                  <a:lnTo>
                    <a:pt x="2167295" y="488990"/>
                  </a:lnTo>
                  <a:lnTo>
                    <a:pt x="2170365" y="491570"/>
                  </a:lnTo>
                  <a:lnTo>
                    <a:pt x="2175823" y="499051"/>
                  </a:lnTo>
                  <a:lnTo>
                    <a:pt x="2169797" y="508990"/>
                  </a:lnTo>
                  <a:lnTo>
                    <a:pt x="2183209" y="503978"/>
                  </a:lnTo>
                  <a:lnTo>
                    <a:pt x="2191950" y="514658"/>
                  </a:lnTo>
                  <a:lnTo>
                    <a:pt x="2206697" y="511296"/>
                  </a:lnTo>
                  <a:lnTo>
                    <a:pt x="2199712" y="524145"/>
                  </a:lnTo>
                  <a:lnTo>
                    <a:pt x="2200157" y="524689"/>
                  </a:lnTo>
                  <a:lnTo>
                    <a:pt x="2202823" y="530159"/>
                  </a:lnTo>
                  <a:lnTo>
                    <a:pt x="2191542" y="544621"/>
                  </a:lnTo>
                  <a:lnTo>
                    <a:pt x="2232121" y="533702"/>
                  </a:lnTo>
                  <a:lnTo>
                    <a:pt x="2246346" y="556584"/>
                  </a:lnTo>
                  <a:lnTo>
                    <a:pt x="2248344" y="562432"/>
                  </a:lnTo>
                  <a:lnTo>
                    <a:pt x="2233589" y="578314"/>
                  </a:lnTo>
                  <a:lnTo>
                    <a:pt x="2241889" y="592330"/>
                  </a:lnTo>
                  <a:lnTo>
                    <a:pt x="2256954" y="590069"/>
                  </a:lnTo>
                  <a:lnTo>
                    <a:pt x="2267844" y="615133"/>
                  </a:lnTo>
                  <a:lnTo>
                    <a:pt x="2269045" y="621336"/>
                  </a:lnTo>
                  <a:lnTo>
                    <a:pt x="2252793" y="635681"/>
                  </a:lnTo>
                  <a:lnTo>
                    <a:pt x="2259806" y="652794"/>
                  </a:lnTo>
                  <a:lnTo>
                    <a:pt x="2261095" y="660740"/>
                  </a:lnTo>
                  <a:lnTo>
                    <a:pt x="2245092" y="674349"/>
                  </a:lnTo>
                  <a:lnTo>
                    <a:pt x="2255669" y="674497"/>
                  </a:lnTo>
                  <a:lnTo>
                    <a:pt x="2256282" y="677111"/>
                  </a:lnTo>
                  <a:lnTo>
                    <a:pt x="2270862" y="679615"/>
                  </a:lnTo>
                  <a:lnTo>
                    <a:pt x="2259382" y="690315"/>
                  </a:lnTo>
                  <a:lnTo>
                    <a:pt x="2260657" y="695744"/>
                  </a:lnTo>
                  <a:lnTo>
                    <a:pt x="2260848" y="705819"/>
                  </a:lnTo>
                  <a:lnTo>
                    <a:pt x="2253094" y="710997"/>
                  </a:lnTo>
                  <a:lnTo>
                    <a:pt x="2284041" y="714876"/>
                  </a:lnTo>
                  <a:lnTo>
                    <a:pt x="2286583" y="737017"/>
                  </a:lnTo>
                  <a:lnTo>
                    <a:pt x="2285675" y="747282"/>
                  </a:lnTo>
                  <a:lnTo>
                    <a:pt x="2264233" y="759009"/>
                  </a:lnTo>
                  <a:lnTo>
                    <a:pt x="2264077" y="760494"/>
                  </a:lnTo>
                  <a:lnTo>
                    <a:pt x="2276978" y="762431"/>
                  </a:lnTo>
                  <a:lnTo>
                    <a:pt x="2278273" y="779357"/>
                  </a:lnTo>
                  <a:lnTo>
                    <a:pt x="2284487" y="781000"/>
                  </a:lnTo>
                  <a:lnTo>
                    <a:pt x="2284175" y="803863"/>
                  </a:lnTo>
                  <a:lnTo>
                    <a:pt x="2282013" y="814204"/>
                  </a:lnTo>
                  <a:lnTo>
                    <a:pt x="2257578" y="824427"/>
                  </a:lnTo>
                  <a:lnTo>
                    <a:pt x="2271711" y="828554"/>
                  </a:lnTo>
                  <a:lnTo>
                    <a:pt x="2270647" y="849944"/>
                  </a:lnTo>
                  <a:lnTo>
                    <a:pt x="2268669" y="858049"/>
                  </a:lnTo>
                  <a:lnTo>
                    <a:pt x="2248257" y="866119"/>
                  </a:lnTo>
                  <a:lnTo>
                    <a:pt x="2258782" y="873748"/>
                  </a:lnTo>
                  <a:lnTo>
                    <a:pt x="2247063" y="879052"/>
                  </a:lnTo>
                  <a:lnTo>
                    <a:pt x="2243568" y="898239"/>
                  </a:lnTo>
                  <a:lnTo>
                    <a:pt x="2240380" y="906601"/>
                  </a:lnTo>
                  <a:lnTo>
                    <a:pt x="2239861" y="906734"/>
                  </a:lnTo>
                  <a:lnTo>
                    <a:pt x="2247862" y="912879"/>
                  </a:lnTo>
                  <a:lnTo>
                    <a:pt x="2246849" y="913314"/>
                  </a:lnTo>
                  <a:lnTo>
                    <a:pt x="2254514" y="918292"/>
                  </a:lnTo>
                  <a:lnTo>
                    <a:pt x="2247991" y="941073"/>
                  </a:lnTo>
                  <a:lnTo>
                    <a:pt x="2243982" y="949233"/>
                  </a:lnTo>
                  <a:lnTo>
                    <a:pt x="2225662" y="952009"/>
                  </a:lnTo>
                  <a:lnTo>
                    <a:pt x="2224334" y="956401"/>
                  </a:lnTo>
                  <a:lnTo>
                    <a:pt x="2239716" y="967005"/>
                  </a:lnTo>
                  <a:lnTo>
                    <a:pt x="2235557" y="980265"/>
                  </a:lnTo>
                  <a:lnTo>
                    <a:pt x="2227601" y="995861"/>
                  </a:lnTo>
                  <a:lnTo>
                    <a:pt x="2225751" y="996100"/>
                  </a:lnTo>
                  <a:lnTo>
                    <a:pt x="2221341" y="1006884"/>
                  </a:lnTo>
                  <a:lnTo>
                    <a:pt x="2216446" y="1014696"/>
                  </a:lnTo>
                  <a:lnTo>
                    <a:pt x="2192166" y="1015446"/>
                  </a:lnTo>
                  <a:lnTo>
                    <a:pt x="2210099" y="1032266"/>
                  </a:lnTo>
                  <a:lnTo>
                    <a:pt x="2204420" y="1045254"/>
                  </a:lnTo>
                  <a:lnTo>
                    <a:pt x="2194777" y="1060151"/>
                  </a:lnTo>
                  <a:lnTo>
                    <a:pt x="2170411" y="1060346"/>
                  </a:lnTo>
                  <a:lnTo>
                    <a:pt x="2172302" y="1064135"/>
                  </a:lnTo>
                  <a:lnTo>
                    <a:pt x="2156637" y="1065141"/>
                  </a:lnTo>
                  <a:lnTo>
                    <a:pt x="2155449" y="1067817"/>
                  </a:lnTo>
                  <a:lnTo>
                    <a:pt x="2160531" y="1074609"/>
                  </a:lnTo>
                  <a:lnTo>
                    <a:pt x="2151575" y="1089661"/>
                  </a:lnTo>
                  <a:lnTo>
                    <a:pt x="2157390" y="1102142"/>
                  </a:lnTo>
                  <a:lnTo>
                    <a:pt x="2143199" y="1102731"/>
                  </a:lnTo>
                  <a:lnTo>
                    <a:pt x="2148130" y="1111475"/>
                  </a:lnTo>
                  <a:lnTo>
                    <a:pt x="2134281" y="1130685"/>
                  </a:lnTo>
                  <a:lnTo>
                    <a:pt x="2127970" y="1137006"/>
                  </a:lnTo>
                  <a:lnTo>
                    <a:pt x="2118285" y="1134463"/>
                  </a:lnTo>
                  <a:lnTo>
                    <a:pt x="2116354" y="1137068"/>
                  </a:lnTo>
                  <a:lnTo>
                    <a:pt x="2126936" y="1157088"/>
                  </a:lnTo>
                  <a:lnTo>
                    <a:pt x="2123221" y="1162152"/>
                  </a:lnTo>
                  <a:lnTo>
                    <a:pt x="2103765" y="1181334"/>
                  </a:lnTo>
                  <a:lnTo>
                    <a:pt x="2094184" y="1178554"/>
                  </a:lnTo>
                  <a:lnTo>
                    <a:pt x="2087696" y="1185886"/>
                  </a:lnTo>
                  <a:lnTo>
                    <a:pt x="2080804" y="1191542"/>
                  </a:lnTo>
                  <a:lnTo>
                    <a:pt x="2068171" y="1186248"/>
                  </a:lnTo>
                  <a:lnTo>
                    <a:pt x="2077292" y="1211863"/>
                  </a:lnTo>
                  <a:lnTo>
                    <a:pt x="2073067" y="1216562"/>
                  </a:lnTo>
                  <a:lnTo>
                    <a:pt x="2051859" y="1233685"/>
                  </a:lnTo>
                  <a:lnTo>
                    <a:pt x="2024576" y="1221388"/>
                  </a:lnTo>
                  <a:lnTo>
                    <a:pt x="2024585" y="1221795"/>
                  </a:lnTo>
                  <a:lnTo>
                    <a:pt x="2017127" y="1219005"/>
                  </a:lnTo>
                  <a:lnTo>
                    <a:pt x="2016774" y="1219931"/>
                  </a:lnTo>
                  <a:lnTo>
                    <a:pt x="2017748" y="1222733"/>
                  </a:lnTo>
                  <a:lnTo>
                    <a:pt x="2023807" y="1227386"/>
                  </a:lnTo>
                  <a:lnTo>
                    <a:pt x="2022793" y="1227821"/>
                  </a:lnTo>
                  <a:lnTo>
                    <a:pt x="2030459" y="1232800"/>
                  </a:lnTo>
                  <a:lnTo>
                    <a:pt x="2023935" y="1255581"/>
                  </a:lnTo>
                  <a:lnTo>
                    <a:pt x="2019927" y="1263741"/>
                  </a:lnTo>
                  <a:lnTo>
                    <a:pt x="2001606" y="1266517"/>
                  </a:lnTo>
                  <a:lnTo>
                    <a:pt x="2000278" y="1270910"/>
                  </a:lnTo>
                  <a:lnTo>
                    <a:pt x="2015661" y="1281513"/>
                  </a:lnTo>
                  <a:lnTo>
                    <a:pt x="2011502" y="1294773"/>
                  </a:lnTo>
                  <a:lnTo>
                    <a:pt x="2003546" y="1310369"/>
                  </a:lnTo>
                  <a:lnTo>
                    <a:pt x="2001696" y="1310608"/>
                  </a:lnTo>
                  <a:lnTo>
                    <a:pt x="1997286" y="1321391"/>
                  </a:lnTo>
                  <a:lnTo>
                    <a:pt x="1992391" y="1329204"/>
                  </a:lnTo>
                  <a:lnTo>
                    <a:pt x="1968110" y="1329954"/>
                  </a:lnTo>
                  <a:lnTo>
                    <a:pt x="1986044" y="1346774"/>
                  </a:lnTo>
                  <a:lnTo>
                    <a:pt x="1980365" y="1359762"/>
                  </a:lnTo>
                  <a:lnTo>
                    <a:pt x="1970722" y="1374658"/>
                  </a:lnTo>
                  <a:lnTo>
                    <a:pt x="1948601" y="1374835"/>
                  </a:lnTo>
                  <a:lnTo>
                    <a:pt x="1946681" y="1375506"/>
                  </a:lnTo>
                  <a:lnTo>
                    <a:pt x="1948247" y="1378642"/>
                  </a:lnTo>
                  <a:lnTo>
                    <a:pt x="1936528" y="1379395"/>
                  </a:lnTo>
                  <a:lnTo>
                    <a:pt x="1941164" y="1382696"/>
                  </a:lnTo>
                  <a:lnTo>
                    <a:pt x="1933915" y="1385694"/>
                  </a:lnTo>
                  <a:lnTo>
                    <a:pt x="1936476" y="1389116"/>
                  </a:lnTo>
                  <a:lnTo>
                    <a:pt x="1930945" y="1398412"/>
                  </a:lnTo>
                  <a:lnTo>
                    <a:pt x="1933525" y="1399725"/>
                  </a:lnTo>
                  <a:lnTo>
                    <a:pt x="1932788" y="1415479"/>
                  </a:lnTo>
                  <a:lnTo>
                    <a:pt x="1933334" y="1416650"/>
                  </a:lnTo>
                  <a:lnTo>
                    <a:pt x="1932733" y="1416675"/>
                  </a:lnTo>
                  <a:lnTo>
                    <a:pt x="1932540" y="1420795"/>
                  </a:lnTo>
                  <a:lnTo>
                    <a:pt x="1948352" y="1432603"/>
                  </a:lnTo>
                  <a:lnTo>
                    <a:pt x="1930934" y="1439346"/>
                  </a:lnTo>
                  <a:lnTo>
                    <a:pt x="1943088" y="1447252"/>
                  </a:lnTo>
                  <a:lnTo>
                    <a:pt x="1938794" y="1475174"/>
                  </a:lnTo>
                  <a:lnTo>
                    <a:pt x="1935180" y="1485113"/>
                  </a:lnTo>
                  <a:lnTo>
                    <a:pt x="1921284" y="1486342"/>
                  </a:lnTo>
                  <a:lnTo>
                    <a:pt x="1920635" y="1490151"/>
                  </a:lnTo>
                  <a:lnTo>
                    <a:pt x="1947572" y="1508554"/>
                  </a:lnTo>
                  <a:lnTo>
                    <a:pt x="1946361" y="1515943"/>
                  </a:lnTo>
                  <a:lnTo>
                    <a:pt x="1935007" y="1546232"/>
                  </a:lnTo>
                  <a:lnTo>
                    <a:pt x="1921079" y="1547145"/>
                  </a:lnTo>
                  <a:lnTo>
                    <a:pt x="1917932" y="1558317"/>
                  </a:lnTo>
                  <a:lnTo>
                    <a:pt x="1913133" y="1567743"/>
                  </a:lnTo>
                  <a:lnTo>
                    <a:pt x="1893661" y="1567081"/>
                  </a:lnTo>
                  <a:lnTo>
                    <a:pt x="1922578" y="1592518"/>
                  </a:lnTo>
                  <a:lnTo>
                    <a:pt x="1920476" y="1599705"/>
                  </a:lnTo>
                  <a:lnTo>
                    <a:pt x="1905518" y="1628386"/>
                  </a:lnTo>
                  <a:lnTo>
                    <a:pt x="1862874" y="1625969"/>
                  </a:lnTo>
                  <a:lnTo>
                    <a:pt x="1863163" y="1626430"/>
                  </a:lnTo>
                  <a:lnTo>
                    <a:pt x="1850721" y="1626423"/>
                  </a:lnTo>
                  <a:lnTo>
                    <a:pt x="1875789" y="1648762"/>
                  </a:lnTo>
                  <a:lnTo>
                    <a:pt x="1873641" y="1655937"/>
                  </a:lnTo>
                  <a:lnTo>
                    <a:pt x="1864292" y="1673583"/>
                  </a:lnTo>
                  <a:lnTo>
                    <a:pt x="1864842" y="1674509"/>
                  </a:lnTo>
                  <a:lnTo>
                    <a:pt x="1863814" y="1674485"/>
                  </a:lnTo>
                  <a:lnTo>
                    <a:pt x="1858499" y="1684519"/>
                  </a:lnTo>
                  <a:lnTo>
                    <a:pt x="1837429" y="1683188"/>
                  </a:lnTo>
                  <a:lnTo>
                    <a:pt x="1834319" y="1687485"/>
                  </a:lnTo>
                  <a:lnTo>
                    <a:pt x="1833926" y="1687406"/>
                  </a:lnTo>
                  <a:lnTo>
                    <a:pt x="1837211" y="1692194"/>
                  </a:lnTo>
                  <a:lnTo>
                    <a:pt x="1828250" y="1707097"/>
                  </a:lnTo>
                  <a:lnTo>
                    <a:pt x="1824246" y="1711548"/>
                  </a:lnTo>
                  <a:lnTo>
                    <a:pt x="1834255" y="1722941"/>
                  </a:lnTo>
                  <a:lnTo>
                    <a:pt x="1831249" y="1729799"/>
                  </a:lnTo>
                  <a:lnTo>
                    <a:pt x="1826533" y="1736558"/>
                  </a:lnTo>
                  <a:lnTo>
                    <a:pt x="1833029" y="1746501"/>
                  </a:lnTo>
                  <a:lnTo>
                    <a:pt x="1828111" y="1754358"/>
                  </a:lnTo>
                  <a:lnTo>
                    <a:pt x="1805029" y="1778640"/>
                  </a:lnTo>
                  <a:lnTo>
                    <a:pt x="1783004" y="1771165"/>
                  </a:lnTo>
                  <a:lnTo>
                    <a:pt x="1779966" y="1775052"/>
                  </a:lnTo>
                  <a:lnTo>
                    <a:pt x="1766267" y="1786973"/>
                  </a:lnTo>
                  <a:lnTo>
                    <a:pt x="1779910" y="1814744"/>
                  </a:lnTo>
                  <a:lnTo>
                    <a:pt x="1774072" y="1821944"/>
                  </a:lnTo>
                  <a:lnTo>
                    <a:pt x="1748203" y="1843234"/>
                  </a:lnTo>
                  <a:lnTo>
                    <a:pt x="1709763" y="1824699"/>
                  </a:lnTo>
                  <a:lnTo>
                    <a:pt x="1731686" y="1870060"/>
                  </a:lnTo>
                  <a:lnTo>
                    <a:pt x="1725801" y="1877222"/>
                  </a:lnTo>
                  <a:lnTo>
                    <a:pt x="1699796" y="1898344"/>
                  </a:lnTo>
                  <a:lnTo>
                    <a:pt x="1654970" y="1876370"/>
                  </a:lnTo>
                  <a:lnTo>
                    <a:pt x="1649271" y="1879906"/>
                  </a:lnTo>
                  <a:lnTo>
                    <a:pt x="1648802" y="1879590"/>
                  </a:lnTo>
                  <a:lnTo>
                    <a:pt x="1664273" y="1925041"/>
                  </a:lnTo>
                  <a:lnTo>
                    <a:pt x="1657561" y="1931434"/>
                  </a:lnTo>
                  <a:lnTo>
                    <a:pt x="1629176" y="1949231"/>
                  </a:lnTo>
                  <a:lnTo>
                    <a:pt x="1608900" y="1936008"/>
                  </a:lnTo>
                  <a:lnTo>
                    <a:pt x="1596299" y="1941542"/>
                  </a:lnTo>
                  <a:lnTo>
                    <a:pt x="1578904" y="1926291"/>
                  </a:lnTo>
                  <a:lnTo>
                    <a:pt x="1579591" y="1970935"/>
                  </a:lnTo>
                  <a:lnTo>
                    <a:pt x="1564478" y="1961782"/>
                  </a:lnTo>
                  <a:lnTo>
                    <a:pt x="1564605" y="1963769"/>
                  </a:lnTo>
                  <a:lnTo>
                    <a:pt x="1552914" y="1969975"/>
                  </a:lnTo>
                  <a:lnTo>
                    <a:pt x="1521188" y="1979504"/>
                  </a:lnTo>
                  <a:lnTo>
                    <a:pt x="1512676" y="1969969"/>
                  </a:lnTo>
                  <a:lnTo>
                    <a:pt x="1515421" y="2017689"/>
                  </a:lnTo>
                  <a:lnTo>
                    <a:pt x="1503691" y="2023819"/>
                  </a:lnTo>
                  <a:lnTo>
                    <a:pt x="1471903" y="2033143"/>
                  </a:lnTo>
                  <a:lnTo>
                    <a:pt x="1435122" y="1991402"/>
                  </a:lnTo>
                  <a:lnTo>
                    <a:pt x="1431639" y="2045234"/>
                  </a:lnTo>
                  <a:lnTo>
                    <a:pt x="1419250" y="2049889"/>
                  </a:lnTo>
                  <a:lnTo>
                    <a:pt x="1386563" y="2055272"/>
                  </a:lnTo>
                  <a:lnTo>
                    <a:pt x="1355143" y="2009368"/>
                  </a:lnTo>
                  <a:lnTo>
                    <a:pt x="1354119" y="2009399"/>
                  </a:lnTo>
                  <a:lnTo>
                    <a:pt x="1337032" y="2052516"/>
                  </a:lnTo>
                  <a:lnTo>
                    <a:pt x="1311399" y="2017618"/>
                  </a:lnTo>
                  <a:lnTo>
                    <a:pt x="1310937" y="2018974"/>
                  </a:lnTo>
                  <a:lnTo>
                    <a:pt x="1300906" y="2019975"/>
                  </a:lnTo>
                  <a:lnTo>
                    <a:pt x="1279938" y="2018041"/>
                  </a:lnTo>
                  <a:lnTo>
                    <a:pt x="1261401" y="2071253"/>
                  </a:lnTo>
                  <a:lnTo>
                    <a:pt x="1251363" y="2072186"/>
                  </a:lnTo>
                  <a:lnTo>
                    <a:pt x="1211170" y="2068219"/>
                  </a:lnTo>
                  <a:lnTo>
                    <a:pt x="1207113" y="2056358"/>
                  </a:lnTo>
                  <a:lnTo>
                    <a:pt x="1206356" y="2058371"/>
                  </a:lnTo>
                  <a:lnTo>
                    <a:pt x="1196492" y="2059866"/>
                  </a:lnTo>
                  <a:lnTo>
                    <a:pt x="1193678" y="2069244"/>
                  </a:lnTo>
                  <a:lnTo>
                    <a:pt x="1189794" y="2077269"/>
                  </a:lnTo>
                  <a:lnTo>
                    <a:pt x="1176106" y="2077762"/>
                  </a:lnTo>
                  <a:lnTo>
                    <a:pt x="1195129" y="2097189"/>
                  </a:lnTo>
                  <a:lnTo>
                    <a:pt x="1193265" y="2103226"/>
                  </a:lnTo>
                  <a:lnTo>
                    <a:pt x="1181194" y="2127666"/>
                  </a:lnTo>
                  <a:lnTo>
                    <a:pt x="1151270" y="2127947"/>
                  </a:lnTo>
                  <a:lnTo>
                    <a:pt x="1151449" y="2128312"/>
                  </a:lnTo>
                  <a:lnTo>
                    <a:pt x="1142681" y="2128969"/>
                  </a:lnTo>
                  <a:lnTo>
                    <a:pt x="1159157" y="2146048"/>
                  </a:lnTo>
                  <a:lnTo>
                    <a:pt x="1157261" y="2152077"/>
                  </a:lnTo>
                  <a:lnTo>
                    <a:pt x="1149731" y="2167122"/>
                  </a:lnTo>
                  <a:lnTo>
                    <a:pt x="1150069" y="2167856"/>
                  </a:lnTo>
                  <a:lnTo>
                    <a:pt x="1149346" y="2167891"/>
                  </a:lnTo>
                  <a:lnTo>
                    <a:pt x="1145065" y="2176446"/>
                  </a:lnTo>
                  <a:lnTo>
                    <a:pt x="1130288" y="2176472"/>
                  </a:lnTo>
                  <a:lnTo>
                    <a:pt x="1127866" y="2180180"/>
                  </a:lnTo>
                  <a:lnTo>
                    <a:pt x="1127594" y="2180136"/>
                  </a:lnTo>
                  <a:lnTo>
                    <a:pt x="1129653" y="2183908"/>
                  </a:lnTo>
                  <a:lnTo>
                    <a:pt x="1122544" y="2196670"/>
                  </a:lnTo>
                  <a:lnTo>
                    <a:pt x="1119485" y="2200553"/>
                  </a:lnTo>
                  <a:lnTo>
                    <a:pt x="1125931" y="2209412"/>
                  </a:lnTo>
                  <a:lnTo>
                    <a:pt x="1123447" y="2215225"/>
                  </a:lnTo>
                  <a:lnTo>
                    <a:pt x="1119763" y="2221048"/>
                  </a:lnTo>
                  <a:lnTo>
                    <a:pt x="1123812" y="2228898"/>
                  </a:lnTo>
                  <a:lnTo>
                    <a:pt x="1119927" y="2235638"/>
                  </a:lnTo>
                  <a:lnTo>
                    <a:pt x="1102365" y="2256885"/>
                  </a:lnTo>
                  <a:lnTo>
                    <a:pt x="1087242" y="2251897"/>
                  </a:lnTo>
                  <a:lnTo>
                    <a:pt x="1084893" y="2255263"/>
                  </a:lnTo>
                  <a:lnTo>
                    <a:pt x="1074603" y="2265821"/>
                  </a:lnTo>
                  <a:lnTo>
                    <a:pt x="1082738" y="2287986"/>
                  </a:lnTo>
                  <a:lnTo>
                    <a:pt x="1078240" y="2294232"/>
                  </a:lnTo>
                  <a:lnTo>
                    <a:pt x="1068660" y="2303596"/>
                  </a:lnTo>
                  <a:lnTo>
                    <a:pt x="0" y="1896430"/>
                  </a:lnTo>
                  <a:lnTo>
                    <a:pt x="633820" y="232886"/>
                  </a:lnTo>
                  <a:lnTo>
                    <a:pt x="634886" y="232110"/>
                  </a:lnTo>
                  <a:lnTo>
                    <a:pt x="634775" y="230379"/>
                  </a:lnTo>
                  <a:close/>
                </a:path>
              </a:pathLst>
            </a:custGeom>
            <a:solidFill>
              <a:srgbClr val="E1B1AF">
                <a:alpha val="8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614491" y="974665"/>
              <a:ext cx="1423776" cy="1281742"/>
            </a:xfrm>
            <a:custGeom>
              <a:avLst/>
              <a:gdLst>
                <a:gd name="connsiteX0" fmla="*/ 1132135 w 3708493"/>
                <a:gd name="connsiteY0" fmla="*/ 8165 h 3338539"/>
                <a:gd name="connsiteX1" fmla="*/ 1183221 w 3708493"/>
                <a:gd name="connsiteY1" fmla="*/ 8546 h 3338539"/>
                <a:gd name="connsiteX2" fmla="*/ 1209872 w 3708493"/>
                <a:gd name="connsiteY2" fmla="*/ 66729 h 3338539"/>
                <a:gd name="connsiteX3" fmla="*/ 1233450 w 3708493"/>
                <a:gd name="connsiteY3" fmla="*/ 3590 h 3338539"/>
                <a:gd name="connsiteX4" fmla="*/ 1287214 w 3708493"/>
                <a:gd name="connsiteY4" fmla="*/ 0 h 3338539"/>
                <a:gd name="connsiteX5" fmla="*/ 1337872 w 3708493"/>
                <a:gd name="connsiteY5" fmla="*/ 6599 h 3338539"/>
                <a:gd name="connsiteX6" fmla="*/ 1341676 w 3708493"/>
                <a:gd name="connsiteY6" fmla="*/ 18581 h 3338539"/>
                <a:gd name="connsiteX7" fmla="*/ 1370133 w 3708493"/>
                <a:gd name="connsiteY7" fmla="*/ 21822 h 3338539"/>
                <a:gd name="connsiteX8" fmla="*/ 1390807 w 3708493"/>
                <a:gd name="connsiteY8" fmla="*/ 83460 h 3338539"/>
                <a:gd name="connsiteX9" fmla="*/ 1418258 w 3708493"/>
                <a:gd name="connsiteY9" fmla="*/ 28510 h 3338539"/>
                <a:gd name="connsiteX10" fmla="*/ 1472100 w 3708493"/>
                <a:gd name="connsiteY10" fmla="*/ 30621 h 3338539"/>
                <a:gd name="connsiteX11" fmla="*/ 1521777 w 3708493"/>
                <a:gd name="connsiteY11" fmla="*/ 42540 h 3338539"/>
                <a:gd name="connsiteX12" fmla="*/ 1523745 w 3708493"/>
                <a:gd name="connsiteY12" fmla="*/ 52172 h 3338539"/>
                <a:gd name="connsiteX13" fmla="*/ 1529696 w 3708493"/>
                <a:gd name="connsiteY13" fmla="*/ 43978 h 3338539"/>
                <a:gd name="connsiteX14" fmla="*/ 1584794 w 3708493"/>
                <a:gd name="connsiteY14" fmla="*/ 55149 h 3338539"/>
                <a:gd name="connsiteX15" fmla="*/ 1630403 w 3708493"/>
                <a:gd name="connsiteY15" fmla="*/ 73960 h 3338539"/>
                <a:gd name="connsiteX16" fmla="*/ 1632547 w 3708493"/>
                <a:gd name="connsiteY16" fmla="*/ 132156 h 3338539"/>
                <a:gd name="connsiteX17" fmla="*/ 1677454 w 3708493"/>
                <a:gd name="connsiteY17" fmla="*/ 83963 h 3338539"/>
                <a:gd name="connsiteX18" fmla="*/ 1709913 w 3708493"/>
                <a:gd name="connsiteY18" fmla="*/ 94796 h 3338539"/>
                <a:gd name="connsiteX19" fmla="*/ 1710923 w 3708493"/>
                <a:gd name="connsiteY19" fmla="*/ 93677 h 3338539"/>
                <a:gd name="connsiteX20" fmla="*/ 1764531 w 3708493"/>
                <a:gd name="connsiteY20" fmla="*/ 110609 h 3338539"/>
                <a:gd name="connsiteX21" fmla="*/ 1800132 w 3708493"/>
                <a:gd name="connsiteY21" fmla="*/ 129922 h 3338539"/>
                <a:gd name="connsiteX22" fmla="*/ 1829922 w 3708493"/>
                <a:gd name="connsiteY22" fmla="*/ 117700 h 3338539"/>
                <a:gd name="connsiteX23" fmla="*/ 1881133 w 3708493"/>
                <a:gd name="connsiteY23" fmla="*/ 165276 h 3338539"/>
                <a:gd name="connsiteX24" fmla="*/ 1878643 w 3708493"/>
                <a:gd name="connsiteY24" fmla="*/ 94725 h 3338539"/>
                <a:gd name="connsiteX25" fmla="*/ 1909369 w 3708493"/>
                <a:gd name="connsiteY25" fmla="*/ 79187 h 3338539"/>
                <a:gd name="connsiteX26" fmla="*/ 1974574 w 3708493"/>
                <a:gd name="connsiteY26" fmla="*/ 61335 h 3338539"/>
                <a:gd name="connsiteX27" fmla="*/ 1996340 w 3708493"/>
                <a:gd name="connsiteY27" fmla="*/ 87169 h 3338539"/>
                <a:gd name="connsiteX28" fmla="*/ 2007777 w 3708493"/>
                <a:gd name="connsiteY28" fmla="*/ 83840 h 3338539"/>
                <a:gd name="connsiteX29" fmla="*/ 2044290 w 3708493"/>
                <a:gd name="connsiteY29" fmla="*/ 125782 h 3338539"/>
                <a:gd name="connsiteX30" fmla="*/ 2055258 w 3708493"/>
                <a:gd name="connsiteY30" fmla="*/ 87274 h 3338539"/>
                <a:gd name="connsiteX31" fmla="*/ 2056307 w 3708493"/>
                <a:gd name="connsiteY31" fmla="*/ 72448 h 3338539"/>
                <a:gd name="connsiteX32" fmla="*/ 2059865 w 3708493"/>
                <a:gd name="connsiteY32" fmla="*/ 71099 h 3338539"/>
                <a:gd name="connsiteX33" fmla="*/ 2063258 w 3708493"/>
                <a:gd name="connsiteY33" fmla="*/ 59186 h 3338539"/>
                <a:gd name="connsiteX34" fmla="*/ 2070396 w 3708493"/>
                <a:gd name="connsiteY34" fmla="*/ 67109 h 3338539"/>
                <a:gd name="connsiteX35" fmla="*/ 2088504 w 3708493"/>
                <a:gd name="connsiteY35" fmla="*/ 60245 h 3338539"/>
                <a:gd name="connsiteX36" fmla="*/ 2155229 w 3708493"/>
                <a:gd name="connsiteY36" fmla="*/ 49385 h 3338539"/>
                <a:gd name="connsiteX37" fmla="*/ 2157767 w 3708493"/>
                <a:gd name="connsiteY37" fmla="*/ 53142 h 3338539"/>
                <a:gd name="connsiteX38" fmla="*/ 2166094 w 3708493"/>
                <a:gd name="connsiteY38" fmla="*/ 18415 h 3338539"/>
                <a:gd name="connsiteX39" fmla="*/ 2219019 w 3708493"/>
                <a:gd name="connsiteY39" fmla="*/ 8305 h 3338539"/>
                <a:gd name="connsiteX40" fmla="*/ 2270105 w 3708493"/>
                <a:gd name="connsiteY40" fmla="*/ 8685 h 3338539"/>
                <a:gd name="connsiteX41" fmla="*/ 2296756 w 3708493"/>
                <a:gd name="connsiteY41" fmla="*/ 66868 h 3338539"/>
                <a:gd name="connsiteX42" fmla="*/ 2320334 w 3708493"/>
                <a:gd name="connsiteY42" fmla="*/ 3729 h 3338539"/>
                <a:gd name="connsiteX43" fmla="*/ 2374098 w 3708493"/>
                <a:gd name="connsiteY43" fmla="*/ 139 h 3338539"/>
                <a:gd name="connsiteX44" fmla="*/ 2424757 w 3708493"/>
                <a:gd name="connsiteY44" fmla="*/ 6739 h 3338539"/>
                <a:gd name="connsiteX45" fmla="*/ 2428561 w 3708493"/>
                <a:gd name="connsiteY45" fmla="*/ 18721 h 3338539"/>
                <a:gd name="connsiteX46" fmla="*/ 2457017 w 3708493"/>
                <a:gd name="connsiteY46" fmla="*/ 21961 h 3338539"/>
                <a:gd name="connsiteX47" fmla="*/ 2477691 w 3708493"/>
                <a:gd name="connsiteY47" fmla="*/ 83599 h 3338539"/>
                <a:gd name="connsiteX48" fmla="*/ 2505142 w 3708493"/>
                <a:gd name="connsiteY48" fmla="*/ 28649 h 3338539"/>
                <a:gd name="connsiteX49" fmla="*/ 2558984 w 3708493"/>
                <a:gd name="connsiteY49" fmla="*/ 30760 h 3338539"/>
                <a:gd name="connsiteX50" fmla="*/ 2608662 w 3708493"/>
                <a:gd name="connsiteY50" fmla="*/ 42679 h 3338539"/>
                <a:gd name="connsiteX51" fmla="*/ 2610629 w 3708493"/>
                <a:gd name="connsiteY51" fmla="*/ 52311 h 3338539"/>
                <a:gd name="connsiteX52" fmla="*/ 2616581 w 3708493"/>
                <a:gd name="connsiteY52" fmla="*/ 44117 h 3338539"/>
                <a:gd name="connsiteX53" fmla="*/ 2671679 w 3708493"/>
                <a:gd name="connsiteY53" fmla="*/ 55288 h 3338539"/>
                <a:gd name="connsiteX54" fmla="*/ 2717288 w 3708493"/>
                <a:gd name="connsiteY54" fmla="*/ 74099 h 3338539"/>
                <a:gd name="connsiteX55" fmla="*/ 2719432 w 3708493"/>
                <a:gd name="connsiteY55" fmla="*/ 132295 h 3338539"/>
                <a:gd name="connsiteX56" fmla="*/ 2764338 w 3708493"/>
                <a:gd name="connsiteY56" fmla="*/ 84102 h 3338539"/>
                <a:gd name="connsiteX57" fmla="*/ 2796797 w 3708493"/>
                <a:gd name="connsiteY57" fmla="*/ 94935 h 3338539"/>
                <a:gd name="connsiteX58" fmla="*/ 2797807 w 3708493"/>
                <a:gd name="connsiteY58" fmla="*/ 93816 h 3338539"/>
                <a:gd name="connsiteX59" fmla="*/ 2851415 w 3708493"/>
                <a:gd name="connsiteY59" fmla="*/ 110748 h 3338539"/>
                <a:gd name="connsiteX60" fmla="*/ 2894781 w 3708493"/>
                <a:gd name="connsiteY60" fmla="*/ 134274 h 3338539"/>
                <a:gd name="connsiteX61" fmla="*/ 2890445 w 3708493"/>
                <a:gd name="connsiteY61" fmla="*/ 196914 h 3338539"/>
                <a:gd name="connsiteX62" fmla="*/ 2938163 w 3708493"/>
                <a:gd name="connsiteY62" fmla="*/ 155502 h 3338539"/>
                <a:gd name="connsiteX63" fmla="*/ 2989311 w 3708493"/>
                <a:gd name="connsiteY63" fmla="*/ 178836 h 3338539"/>
                <a:gd name="connsiteX64" fmla="*/ 3029488 w 3708493"/>
                <a:gd name="connsiteY64" fmla="*/ 207470 h 3338539"/>
                <a:gd name="connsiteX65" fmla="*/ 3023316 w 3708493"/>
                <a:gd name="connsiteY65" fmla="*/ 239359 h 3338539"/>
                <a:gd name="connsiteX66" fmla="*/ 3026495 w 3708493"/>
                <a:gd name="connsiteY66" fmla="*/ 237411 h 3338539"/>
                <a:gd name="connsiteX67" fmla="*/ 3073690 w 3708493"/>
                <a:gd name="connsiteY67" fmla="*/ 268583 h 3338539"/>
                <a:gd name="connsiteX68" fmla="*/ 3096184 w 3708493"/>
                <a:gd name="connsiteY68" fmla="*/ 290836 h 3338539"/>
                <a:gd name="connsiteX69" fmla="*/ 3102828 w 3708493"/>
                <a:gd name="connsiteY69" fmla="*/ 288009 h 3338539"/>
                <a:gd name="connsiteX70" fmla="*/ 3101537 w 3708493"/>
                <a:gd name="connsiteY70" fmla="*/ 296126 h 3338539"/>
                <a:gd name="connsiteX71" fmla="*/ 3106840 w 3708493"/>
                <a:gd name="connsiteY71" fmla="*/ 301373 h 3338539"/>
                <a:gd name="connsiteX72" fmla="*/ 3096103 w 3708493"/>
                <a:gd name="connsiteY72" fmla="*/ 330251 h 3338539"/>
                <a:gd name="connsiteX73" fmla="*/ 3093811 w 3708493"/>
                <a:gd name="connsiteY73" fmla="*/ 344646 h 3338539"/>
                <a:gd name="connsiteX74" fmla="*/ 3099045 w 3708493"/>
                <a:gd name="connsiteY74" fmla="*/ 348056 h 3338539"/>
                <a:gd name="connsiteX75" fmla="*/ 3147662 w 3708493"/>
                <a:gd name="connsiteY75" fmla="*/ 325879 h 3338539"/>
                <a:gd name="connsiteX76" fmla="*/ 3163654 w 3708493"/>
                <a:gd name="connsiteY76" fmla="*/ 339508 h 3338539"/>
                <a:gd name="connsiteX77" fmla="*/ 3184995 w 3708493"/>
                <a:gd name="connsiteY77" fmla="*/ 329353 h 3338539"/>
                <a:gd name="connsiteX78" fmla="*/ 3228630 w 3708493"/>
                <a:gd name="connsiteY78" fmla="*/ 365341 h 3338539"/>
                <a:gd name="connsiteX79" fmla="*/ 3258126 w 3708493"/>
                <a:gd name="connsiteY79" fmla="*/ 401450 h 3338539"/>
                <a:gd name="connsiteX80" fmla="*/ 3233758 w 3708493"/>
                <a:gd name="connsiteY80" fmla="*/ 450414 h 3338539"/>
                <a:gd name="connsiteX81" fmla="*/ 3237348 w 3708493"/>
                <a:gd name="connsiteY81" fmla="*/ 448678 h 3338539"/>
                <a:gd name="connsiteX82" fmla="*/ 3243094 w 3708493"/>
                <a:gd name="connsiteY82" fmla="*/ 453354 h 3338539"/>
                <a:gd name="connsiteX83" fmla="*/ 3293784 w 3708493"/>
                <a:gd name="connsiteY83" fmla="*/ 436440 h 3338539"/>
                <a:gd name="connsiteX84" fmla="*/ 3332712 w 3708493"/>
                <a:gd name="connsiteY84" fmla="*/ 477474 h 3338539"/>
                <a:gd name="connsiteX85" fmla="*/ 3357591 w 3708493"/>
                <a:gd name="connsiteY85" fmla="*/ 516907 h 3338539"/>
                <a:gd name="connsiteX86" fmla="*/ 3327668 w 3708493"/>
                <a:gd name="connsiteY86" fmla="*/ 562194 h 3338539"/>
                <a:gd name="connsiteX87" fmla="*/ 3368964 w 3708493"/>
                <a:gd name="connsiteY87" fmla="*/ 609389 h 3338539"/>
                <a:gd name="connsiteX88" fmla="*/ 3375765 w 3708493"/>
                <a:gd name="connsiteY88" fmla="*/ 621324 h 3338539"/>
                <a:gd name="connsiteX89" fmla="*/ 3381140 w 3708493"/>
                <a:gd name="connsiteY89" fmla="*/ 620578 h 3338539"/>
                <a:gd name="connsiteX90" fmla="*/ 3378585 w 3708493"/>
                <a:gd name="connsiteY90" fmla="*/ 626271 h 3338539"/>
                <a:gd name="connsiteX91" fmla="*/ 3381626 w 3708493"/>
                <a:gd name="connsiteY91" fmla="*/ 631610 h 3338539"/>
                <a:gd name="connsiteX92" fmla="*/ 3398697 w 3708493"/>
                <a:gd name="connsiteY92" fmla="*/ 631451 h 3338539"/>
                <a:gd name="connsiteX93" fmla="*/ 3383282 w 3708493"/>
                <a:gd name="connsiteY93" fmla="*/ 656561 h 3338539"/>
                <a:gd name="connsiteX94" fmla="*/ 3383968 w 3708493"/>
                <a:gd name="connsiteY94" fmla="*/ 658234 h 3338539"/>
                <a:gd name="connsiteX95" fmla="*/ 3378916 w 3708493"/>
                <a:gd name="connsiteY95" fmla="*/ 663673 h 3338539"/>
                <a:gd name="connsiteX96" fmla="*/ 3366301 w 3708493"/>
                <a:gd name="connsiteY96" fmla="*/ 684222 h 3338539"/>
                <a:gd name="connsiteX97" fmla="*/ 3402498 w 3708493"/>
                <a:gd name="connsiteY97" fmla="*/ 678238 h 3338539"/>
                <a:gd name="connsiteX98" fmla="*/ 3406808 w 3708493"/>
                <a:gd name="connsiteY98" fmla="*/ 684582 h 3338539"/>
                <a:gd name="connsiteX99" fmla="*/ 3445501 w 3708493"/>
                <a:gd name="connsiteY99" fmla="*/ 677541 h 3338539"/>
                <a:gd name="connsiteX100" fmla="*/ 3486229 w 3708493"/>
                <a:gd name="connsiteY100" fmla="*/ 735447 h 3338539"/>
                <a:gd name="connsiteX101" fmla="*/ 3497387 w 3708493"/>
                <a:gd name="connsiteY101" fmla="*/ 760988 h 3338539"/>
                <a:gd name="connsiteX102" fmla="*/ 3490934 w 3708493"/>
                <a:gd name="connsiteY102" fmla="*/ 768258 h 3338539"/>
                <a:gd name="connsiteX103" fmla="*/ 3495984 w 3708493"/>
                <a:gd name="connsiteY103" fmla="*/ 785604 h 3338539"/>
                <a:gd name="connsiteX104" fmla="*/ 3460336 w 3708493"/>
                <a:gd name="connsiteY104" fmla="*/ 816639 h 3338539"/>
                <a:gd name="connsiteX105" fmla="*/ 3509948 w 3708493"/>
                <a:gd name="connsiteY105" fmla="*/ 813762 h 3338539"/>
                <a:gd name="connsiteX106" fmla="*/ 3543318 w 3708493"/>
                <a:gd name="connsiteY106" fmla="*/ 876198 h 3338539"/>
                <a:gd name="connsiteX107" fmla="*/ 3551285 w 3708493"/>
                <a:gd name="connsiteY107" fmla="*/ 902907 h 3338539"/>
                <a:gd name="connsiteX108" fmla="*/ 3543995 w 3708493"/>
                <a:gd name="connsiteY108" fmla="*/ 909336 h 3338539"/>
                <a:gd name="connsiteX109" fmla="*/ 3546895 w 3708493"/>
                <a:gd name="connsiteY109" fmla="*/ 927170 h 3338539"/>
                <a:gd name="connsiteX110" fmla="*/ 3498919 w 3708493"/>
                <a:gd name="connsiteY110" fmla="*/ 959587 h 3338539"/>
                <a:gd name="connsiteX111" fmla="*/ 3535696 w 3708493"/>
                <a:gd name="connsiteY111" fmla="*/ 963529 h 3338539"/>
                <a:gd name="connsiteX112" fmla="*/ 3555467 w 3708493"/>
                <a:gd name="connsiteY112" fmla="*/ 1023714 h 3338539"/>
                <a:gd name="connsiteX113" fmla="*/ 3577085 w 3708493"/>
                <a:gd name="connsiteY113" fmla="*/ 1029345 h 3338539"/>
                <a:gd name="connsiteX114" fmla="*/ 3561324 w 3708493"/>
                <a:gd name="connsiteY114" fmla="*/ 1044208 h 3338539"/>
                <a:gd name="connsiteX115" fmla="*/ 3562157 w 3708493"/>
                <a:gd name="connsiteY115" fmla="*/ 1051050 h 3338539"/>
                <a:gd name="connsiteX116" fmla="*/ 3538226 w 3708493"/>
                <a:gd name="connsiteY116" fmla="*/ 1065988 h 3338539"/>
                <a:gd name="connsiteX117" fmla="*/ 3518600 w 3708493"/>
                <a:gd name="connsiteY117" fmla="*/ 1084499 h 3338539"/>
                <a:gd name="connsiteX118" fmla="*/ 3614594 w 3708493"/>
                <a:gd name="connsiteY118" fmla="*/ 1105228 h 3338539"/>
                <a:gd name="connsiteX119" fmla="*/ 3631486 w 3708493"/>
                <a:gd name="connsiteY119" fmla="*/ 1183913 h 3338539"/>
                <a:gd name="connsiteX120" fmla="*/ 3631654 w 3708493"/>
                <a:gd name="connsiteY120" fmla="*/ 1195056 h 3338539"/>
                <a:gd name="connsiteX121" fmla="*/ 3578027 w 3708493"/>
                <a:gd name="connsiteY121" fmla="*/ 1221105 h 3338539"/>
                <a:gd name="connsiteX122" fmla="*/ 3580101 w 3708493"/>
                <a:gd name="connsiteY122" fmla="*/ 1231255 h 3338539"/>
                <a:gd name="connsiteX123" fmla="*/ 3580167 w 3708493"/>
                <a:gd name="connsiteY123" fmla="*/ 1243022 h 3338539"/>
                <a:gd name="connsiteX124" fmla="*/ 3625694 w 3708493"/>
                <a:gd name="connsiteY124" fmla="*/ 1258858 h 3338539"/>
                <a:gd name="connsiteX125" fmla="*/ 3632878 w 3708493"/>
                <a:gd name="connsiteY125" fmla="*/ 1339016 h 3338539"/>
                <a:gd name="connsiteX126" fmla="*/ 3631689 w 3708493"/>
                <a:gd name="connsiteY126" fmla="*/ 1350095 h 3338539"/>
                <a:gd name="connsiteX127" fmla="*/ 3575287 w 3708493"/>
                <a:gd name="connsiteY127" fmla="*/ 1369420 h 3338539"/>
                <a:gd name="connsiteX128" fmla="*/ 3576111 w 3708493"/>
                <a:gd name="connsiteY128" fmla="*/ 1379748 h 3338539"/>
                <a:gd name="connsiteX129" fmla="*/ 3573331 w 3708493"/>
                <a:gd name="connsiteY129" fmla="*/ 1403469 h 3338539"/>
                <a:gd name="connsiteX130" fmla="*/ 3567447 w 3708493"/>
                <a:gd name="connsiteY130" fmla="*/ 1405337 h 3338539"/>
                <a:gd name="connsiteX131" fmla="*/ 3556647 w 3708493"/>
                <a:gd name="connsiteY131" fmla="*/ 1414739 h 3338539"/>
                <a:gd name="connsiteX132" fmla="*/ 3577188 w 3708493"/>
                <a:gd name="connsiteY132" fmla="*/ 1425947 h 3338539"/>
                <a:gd name="connsiteX133" fmla="*/ 3576871 w 3708493"/>
                <a:gd name="connsiteY133" fmla="*/ 1430384 h 3338539"/>
                <a:gd name="connsiteX134" fmla="*/ 3585562 w 3708493"/>
                <a:gd name="connsiteY134" fmla="*/ 1429880 h 3338539"/>
                <a:gd name="connsiteX135" fmla="*/ 3618933 w 3708493"/>
                <a:gd name="connsiteY135" fmla="*/ 1492316 h 3338539"/>
                <a:gd name="connsiteX136" fmla="*/ 3626900 w 3708493"/>
                <a:gd name="connsiteY136" fmla="*/ 1519025 h 3338539"/>
                <a:gd name="connsiteX137" fmla="*/ 3619609 w 3708493"/>
                <a:gd name="connsiteY137" fmla="*/ 1525454 h 3338539"/>
                <a:gd name="connsiteX138" fmla="*/ 3622509 w 3708493"/>
                <a:gd name="connsiteY138" fmla="*/ 1543288 h 3338539"/>
                <a:gd name="connsiteX139" fmla="*/ 3595529 w 3708493"/>
                <a:gd name="connsiteY139" fmla="*/ 1561518 h 3338539"/>
                <a:gd name="connsiteX140" fmla="*/ 3606975 w 3708493"/>
                <a:gd name="connsiteY140" fmla="*/ 1569440 h 3338539"/>
                <a:gd name="connsiteX141" fmla="*/ 3605262 w 3708493"/>
                <a:gd name="connsiteY141" fmla="*/ 1578998 h 3338539"/>
                <a:gd name="connsiteX142" fmla="*/ 3611311 w 3708493"/>
                <a:gd name="connsiteY142" fmla="*/ 1579647 h 3338539"/>
                <a:gd name="connsiteX143" fmla="*/ 3631082 w 3708493"/>
                <a:gd name="connsiteY143" fmla="*/ 1639832 h 3338539"/>
                <a:gd name="connsiteX144" fmla="*/ 3652700 w 3708493"/>
                <a:gd name="connsiteY144" fmla="*/ 1645463 h 3338539"/>
                <a:gd name="connsiteX145" fmla="*/ 3636939 w 3708493"/>
                <a:gd name="connsiteY145" fmla="*/ 1660326 h 3338539"/>
                <a:gd name="connsiteX146" fmla="*/ 3637772 w 3708493"/>
                <a:gd name="connsiteY146" fmla="*/ 1667168 h 3338539"/>
                <a:gd name="connsiteX147" fmla="*/ 3613840 w 3708493"/>
                <a:gd name="connsiteY147" fmla="*/ 1682106 h 3338539"/>
                <a:gd name="connsiteX148" fmla="*/ 3594215 w 3708493"/>
                <a:gd name="connsiteY148" fmla="*/ 1700617 h 3338539"/>
                <a:gd name="connsiteX149" fmla="*/ 3690209 w 3708493"/>
                <a:gd name="connsiteY149" fmla="*/ 1721346 h 3338539"/>
                <a:gd name="connsiteX150" fmla="*/ 3707101 w 3708493"/>
                <a:gd name="connsiteY150" fmla="*/ 1800031 h 3338539"/>
                <a:gd name="connsiteX151" fmla="*/ 3707269 w 3708493"/>
                <a:gd name="connsiteY151" fmla="*/ 1811174 h 3338539"/>
                <a:gd name="connsiteX152" fmla="*/ 3653642 w 3708493"/>
                <a:gd name="connsiteY152" fmla="*/ 1837223 h 3338539"/>
                <a:gd name="connsiteX153" fmla="*/ 3655716 w 3708493"/>
                <a:gd name="connsiteY153" fmla="*/ 1847373 h 3338539"/>
                <a:gd name="connsiteX154" fmla="*/ 3655782 w 3708493"/>
                <a:gd name="connsiteY154" fmla="*/ 1859140 h 3338539"/>
                <a:gd name="connsiteX155" fmla="*/ 3701309 w 3708493"/>
                <a:gd name="connsiteY155" fmla="*/ 1874976 h 3338539"/>
                <a:gd name="connsiteX156" fmla="*/ 3708493 w 3708493"/>
                <a:gd name="connsiteY156" fmla="*/ 1955134 h 3338539"/>
                <a:gd name="connsiteX157" fmla="*/ 3707304 w 3708493"/>
                <a:gd name="connsiteY157" fmla="*/ 1966213 h 3338539"/>
                <a:gd name="connsiteX158" fmla="*/ 3650902 w 3708493"/>
                <a:gd name="connsiteY158" fmla="*/ 1985538 h 3338539"/>
                <a:gd name="connsiteX159" fmla="*/ 3651726 w 3708493"/>
                <a:gd name="connsiteY159" fmla="*/ 1995866 h 3338539"/>
                <a:gd name="connsiteX160" fmla="*/ 3648946 w 3708493"/>
                <a:gd name="connsiteY160" fmla="*/ 2019587 h 3338539"/>
                <a:gd name="connsiteX161" fmla="*/ 3625341 w 3708493"/>
                <a:gd name="connsiteY161" fmla="*/ 2027081 h 3338539"/>
                <a:gd name="connsiteX162" fmla="*/ 3652803 w 3708493"/>
                <a:gd name="connsiteY162" fmla="*/ 2042065 h 3338539"/>
                <a:gd name="connsiteX163" fmla="*/ 3650256 w 3708493"/>
                <a:gd name="connsiteY163" fmla="*/ 2077644 h 3338539"/>
                <a:gd name="connsiteX164" fmla="*/ 3677302 w 3708493"/>
                <a:gd name="connsiteY164" fmla="*/ 2098099 h 3338539"/>
                <a:gd name="connsiteX165" fmla="*/ 3647992 w 3708493"/>
                <a:gd name="connsiteY165" fmla="*/ 2109244 h 3338539"/>
                <a:gd name="connsiteX166" fmla="*/ 3647862 w 3708493"/>
                <a:gd name="connsiteY166" fmla="*/ 2111055 h 3338539"/>
                <a:gd name="connsiteX167" fmla="*/ 3643843 w 3708493"/>
                <a:gd name="connsiteY167" fmla="*/ 2126003 h 3338539"/>
                <a:gd name="connsiteX168" fmla="*/ 3605726 w 3708493"/>
                <a:gd name="connsiteY168" fmla="*/ 2132365 h 3338539"/>
                <a:gd name="connsiteX169" fmla="*/ 3682590 w 3708493"/>
                <a:gd name="connsiteY169" fmla="*/ 2185558 h 3338539"/>
                <a:gd name="connsiteX170" fmla="*/ 3670385 w 3708493"/>
                <a:gd name="connsiteY170" fmla="*/ 2253640 h 3338539"/>
                <a:gd name="connsiteX171" fmla="*/ 3664809 w 3708493"/>
                <a:gd name="connsiteY171" fmla="*/ 2268079 h 3338539"/>
                <a:gd name="connsiteX172" fmla="*/ 3619401 w 3708493"/>
                <a:gd name="connsiteY172" fmla="*/ 2270784 h 3338539"/>
                <a:gd name="connsiteX173" fmla="*/ 3611304 w 3708493"/>
                <a:gd name="connsiteY173" fmla="*/ 2311738 h 3338539"/>
                <a:gd name="connsiteX174" fmla="*/ 3637213 w 3708493"/>
                <a:gd name="connsiteY174" fmla="*/ 2334806 h 3338539"/>
                <a:gd name="connsiteX175" fmla="*/ 3616808 w 3708493"/>
                <a:gd name="connsiteY175" fmla="*/ 2400894 h 3338539"/>
                <a:gd name="connsiteX176" fmla="*/ 3609515 w 3708493"/>
                <a:gd name="connsiteY176" fmla="*/ 2414547 h 3338539"/>
                <a:gd name="connsiteX177" fmla="*/ 3564114 w 3708493"/>
                <a:gd name="connsiteY177" fmla="*/ 2411700 h 3338539"/>
                <a:gd name="connsiteX178" fmla="*/ 3549549 w 3708493"/>
                <a:gd name="connsiteY178" fmla="*/ 2456061 h 3338539"/>
                <a:gd name="connsiteX179" fmla="*/ 3539835 w 3708493"/>
                <a:gd name="connsiteY179" fmla="*/ 2473098 h 3338539"/>
                <a:gd name="connsiteX180" fmla="*/ 3495886 w 3708493"/>
                <a:gd name="connsiteY180" fmla="*/ 2469340 h 3338539"/>
                <a:gd name="connsiteX181" fmla="*/ 3511533 w 3708493"/>
                <a:gd name="connsiteY181" fmla="*/ 2488746 h 3338539"/>
                <a:gd name="connsiteX182" fmla="*/ 3508621 w 3708493"/>
                <a:gd name="connsiteY182" fmla="*/ 2494693 h 3338539"/>
                <a:gd name="connsiteX183" fmla="*/ 3526817 w 3708493"/>
                <a:gd name="connsiteY183" fmla="*/ 2525702 h 3338539"/>
                <a:gd name="connsiteX184" fmla="*/ 3493916 w 3708493"/>
                <a:gd name="connsiteY184" fmla="*/ 2524739 h 3338539"/>
                <a:gd name="connsiteX185" fmla="*/ 3487869 w 3708493"/>
                <a:gd name="connsiteY185" fmla="*/ 2537094 h 3338539"/>
                <a:gd name="connsiteX186" fmla="*/ 3473389 w 3708493"/>
                <a:gd name="connsiteY186" fmla="*/ 2556087 h 3338539"/>
                <a:gd name="connsiteX187" fmla="*/ 3454171 w 3708493"/>
                <a:gd name="connsiteY187" fmla="*/ 2551644 h 3338539"/>
                <a:gd name="connsiteX188" fmla="*/ 3494898 w 3708493"/>
                <a:gd name="connsiteY188" fmla="*/ 2614804 h 3338539"/>
                <a:gd name="connsiteX189" fmla="*/ 3466255 w 3708493"/>
                <a:gd name="connsiteY189" fmla="*/ 2660382 h 3338539"/>
                <a:gd name="connsiteX190" fmla="*/ 3449848 w 3708493"/>
                <a:gd name="connsiteY190" fmla="*/ 2677738 h 3338539"/>
                <a:gd name="connsiteX191" fmla="*/ 3400500 w 3708493"/>
                <a:gd name="connsiteY191" fmla="*/ 2660657 h 3338539"/>
                <a:gd name="connsiteX192" fmla="*/ 3398091 w 3708493"/>
                <a:gd name="connsiteY192" fmla="*/ 2663123 h 3338539"/>
                <a:gd name="connsiteX193" fmla="*/ 3414599 w 3708493"/>
                <a:gd name="connsiteY193" fmla="*/ 2690046 h 3338539"/>
                <a:gd name="connsiteX194" fmla="*/ 3391732 w 3708493"/>
                <a:gd name="connsiteY194" fmla="*/ 2723716 h 3338539"/>
                <a:gd name="connsiteX195" fmla="*/ 3398643 w 3708493"/>
                <a:gd name="connsiteY195" fmla="*/ 2737998 h 3338539"/>
                <a:gd name="connsiteX196" fmla="*/ 3364663 w 3708493"/>
                <a:gd name="connsiteY196" fmla="*/ 2779749 h 3338539"/>
                <a:gd name="connsiteX197" fmla="*/ 3346264 w 3708493"/>
                <a:gd name="connsiteY197" fmla="*/ 2794977 h 3338539"/>
                <a:gd name="connsiteX198" fmla="*/ 3294632 w 3708493"/>
                <a:gd name="connsiteY198" fmla="*/ 2769697 h 3338539"/>
                <a:gd name="connsiteX199" fmla="*/ 3309778 w 3708493"/>
                <a:gd name="connsiteY199" fmla="*/ 2802902 h 3338539"/>
                <a:gd name="connsiteX200" fmla="*/ 3276830 w 3708493"/>
                <a:gd name="connsiteY200" fmla="*/ 2840566 h 3338539"/>
                <a:gd name="connsiteX201" fmla="*/ 3261984 w 3708493"/>
                <a:gd name="connsiteY201" fmla="*/ 2851991 h 3338539"/>
                <a:gd name="connsiteX202" fmla="*/ 3219542 w 3708493"/>
                <a:gd name="connsiteY202" fmla="*/ 2830003 h 3338539"/>
                <a:gd name="connsiteX203" fmla="*/ 3224144 w 3708493"/>
                <a:gd name="connsiteY203" fmla="*/ 2863161 h 3338539"/>
                <a:gd name="connsiteX204" fmla="*/ 3198793 w 3708493"/>
                <a:gd name="connsiteY204" fmla="*/ 2851780 h 3338539"/>
                <a:gd name="connsiteX205" fmla="*/ 3165428 w 3708493"/>
                <a:gd name="connsiteY205" fmla="*/ 2880973 h 3338539"/>
                <a:gd name="connsiteX206" fmla="*/ 3148390 w 3708493"/>
                <a:gd name="connsiteY206" fmla="*/ 2890682 h 3338539"/>
                <a:gd name="connsiteX207" fmla="*/ 3147417 w 3708493"/>
                <a:gd name="connsiteY207" fmla="*/ 2889988 h 3338539"/>
                <a:gd name="connsiteX208" fmla="*/ 3150410 w 3708493"/>
                <a:gd name="connsiteY208" fmla="*/ 2915835 h 3338539"/>
                <a:gd name="connsiteX209" fmla="*/ 3148252 w 3708493"/>
                <a:gd name="connsiteY209" fmla="*/ 2914807 h 3338539"/>
                <a:gd name="connsiteX210" fmla="*/ 3152452 w 3708493"/>
                <a:gd name="connsiteY210" fmla="*/ 2937887 h 3338539"/>
                <a:gd name="connsiteX211" fmla="*/ 3109275 w 3708493"/>
                <a:gd name="connsiteY211" fmla="*/ 2968252 h 3338539"/>
                <a:gd name="connsiteX212" fmla="*/ 3091303 w 3708493"/>
                <a:gd name="connsiteY212" fmla="*/ 2976104 h 3338539"/>
                <a:gd name="connsiteX213" fmla="*/ 3059757 w 3708493"/>
                <a:gd name="connsiteY213" fmla="*/ 2948102 h 3338539"/>
                <a:gd name="connsiteX214" fmla="*/ 3051327 w 3708493"/>
                <a:gd name="connsiteY214" fmla="*/ 2953829 h 3338539"/>
                <a:gd name="connsiteX215" fmla="*/ 3058855 w 3708493"/>
                <a:gd name="connsiteY215" fmla="*/ 3001281 h 3338539"/>
                <a:gd name="connsiteX216" fmla="*/ 3033182 w 3708493"/>
                <a:gd name="connsiteY216" fmla="*/ 3018300 h 3338539"/>
                <a:gd name="connsiteX217" fmla="*/ 2998389 w 3708493"/>
                <a:gd name="connsiteY217" fmla="*/ 3032774 h 3338539"/>
                <a:gd name="connsiteX218" fmla="*/ 2995264 w 3708493"/>
                <a:gd name="connsiteY218" fmla="*/ 3029870 h 3338539"/>
                <a:gd name="connsiteX219" fmla="*/ 2972844 w 3708493"/>
                <a:gd name="connsiteY219" fmla="*/ 3041851 h 3338539"/>
                <a:gd name="connsiteX220" fmla="*/ 2954051 w 3708493"/>
                <a:gd name="connsiteY220" fmla="*/ 3047457 h 3338539"/>
                <a:gd name="connsiteX221" fmla="*/ 2916536 w 3708493"/>
                <a:gd name="connsiteY221" fmla="*/ 3004924 h 3338539"/>
                <a:gd name="connsiteX222" fmla="*/ 2918778 w 3708493"/>
                <a:gd name="connsiteY222" fmla="*/ 3068495 h 3338539"/>
                <a:gd name="connsiteX223" fmla="*/ 2891224 w 3708493"/>
                <a:gd name="connsiteY223" fmla="*/ 3082261 h 3338539"/>
                <a:gd name="connsiteX224" fmla="*/ 2854926 w 3708493"/>
                <a:gd name="connsiteY224" fmla="*/ 3092389 h 3338539"/>
                <a:gd name="connsiteX225" fmla="*/ 2818096 w 3708493"/>
                <a:gd name="connsiteY225" fmla="*/ 3048674 h 3338539"/>
                <a:gd name="connsiteX226" fmla="*/ 2815379 w 3708493"/>
                <a:gd name="connsiteY226" fmla="*/ 3059108 h 3338539"/>
                <a:gd name="connsiteX227" fmla="*/ 2790411 w 3708493"/>
                <a:gd name="connsiteY227" fmla="*/ 3032634 h 3338539"/>
                <a:gd name="connsiteX228" fmla="*/ 2784705 w 3708493"/>
                <a:gd name="connsiteY228" fmla="*/ 3035437 h 3338539"/>
                <a:gd name="connsiteX229" fmla="*/ 2782373 w 3708493"/>
                <a:gd name="connsiteY229" fmla="*/ 3057201 h 3338539"/>
                <a:gd name="connsiteX230" fmla="*/ 2746877 w 3708493"/>
                <a:gd name="connsiteY230" fmla="*/ 3068859 h 3338539"/>
                <a:gd name="connsiteX231" fmla="*/ 2737303 w 3708493"/>
                <a:gd name="connsiteY231" fmla="*/ 3102479 h 3338539"/>
                <a:gd name="connsiteX232" fmla="*/ 2715157 w 3708493"/>
                <a:gd name="connsiteY232" fmla="*/ 3077901 h 3338539"/>
                <a:gd name="connsiteX233" fmla="*/ 2709736 w 3708493"/>
                <a:gd name="connsiteY233" fmla="*/ 3103004 h 3338539"/>
                <a:gd name="connsiteX234" fmla="*/ 2660808 w 3708493"/>
                <a:gd name="connsiteY234" fmla="*/ 3113507 h 3338539"/>
                <a:gd name="connsiteX235" fmla="*/ 2642078 w 3708493"/>
                <a:gd name="connsiteY235" fmla="*/ 3113791 h 3338539"/>
                <a:gd name="connsiteX236" fmla="*/ 2631280 w 3708493"/>
                <a:gd name="connsiteY236" fmla="*/ 3091565 h 3338539"/>
                <a:gd name="connsiteX237" fmla="*/ 2624565 w 3708493"/>
                <a:gd name="connsiteY237" fmla="*/ 3092894 h 3338539"/>
                <a:gd name="connsiteX238" fmla="*/ 2611091 w 3708493"/>
                <a:gd name="connsiteY238" fmla="*/ 3149087 h 3338539"/>
                <a:gd name="connsiteX239" fmla="*/ 2598097 w 3708493"/>
                <a:gd name="connsiteY239" fmla="*/ 3151743 h 3338539"/>
                <a:gd name="connsiteX240" fmla="*/ 2540801 w 3708493"/>
                <a:gd name="connsiteY240" fmla="*/ 3152051 h 3338539"/>
                <a:gd name="connsiteX241" fmla="*/ 2530506 w 3708493"/>
                <a:gd name="connsiteY241" fmla="*/ 3129574 h 3338539"/>
                <a:gd name="connsiteX242" fmla="*/ 2510028 w 3708493"/>
                <a:gd name="connsiteY242" fmla="*/ 3131409 h 3338539"/>
                <a:gd name="connsiteX243" fmla="*/ 2491401 w 3708493"/>
                <a:gd name="connsiteY243" fmla="*/ 3129411 h 3338539"/>
                <a:gd name="connsiteX244" fmla="*/ 2480214 w 3708493"/>
                <a:gd name="connsiteY244" fmla="*/ 3096761 h 3338539"/>
                <a:gd name="connsiteX245" fmla="*/ 2456347 w 3708493"/>
                <a:gd name="connsiteY245" fmla="*/ 3160669 h 3338539"/>
                <a:gd name="connsiteX246" fmla="*/ 2443125 w 3708493"/>
                <a:gd name="connsiteY246" fmla="*/ 3161723 h 3338539"/>
                <a:gd name="connsiteX247" fmla="*/ 2386218 w 3708493"/>
                <a:gd name="connsiteY247" fmla="*/ 3155051 h 3338539"/>
                <a:gd name="connsiteX248" fmla="*/ 2363324 w 3708493"/>
                <a:gd name="connsiteY248" fmla="*/ 3082940 h 3338539"/>
                <a:gd name="connsiteX249" fmla="*/ 2362743 w 3708493"/>
                <a:gd name="connsiteY249" fmla="*/ 3083709 h 3338539"/>
                <a:gd name="connsiteX250" fmla="*/ 2355647 w 3708493"/>
                <a:gd name="connsiteY250" fmla="*/ 3065054 h 3338539"/>
                <a:gd name="connsiteX251" fmla="*/ 2353758 w 3708493"/>
                <a:gd name="connsiteY251" fmla="*/ 3066130 h 3338539"/>
                <a:gd name="connsiteX252" fmla="*/ 2351113 w 3708493"/>
                <a:gd name="connsiteY252" fmla="*/ 3073077 h 3338539"/>
                <a:gd name="connsiteX253" fmla="*/ 2353379 w 3708493"/>
                <a:gd name="connsiteY253" fmla="*/ 3092650 h 3338539"/>
                <a:gd name="connsiteX254" fmla="*/ 2351221 w 3708493"/>
                <a:gd name="connsiteY254" fmla="*/ 3091622 h 3338539"/>
                <a:gd name="connsiteX255" fmla="*/ 2355421 w 3708493"/>
                <a:gd name="connsiteY255" fmla="*/ 3114703 h 3338539"/>
                <a:gd name="connsiteX256" fmla="*/ 2312244 w 3708493"/>
                <a:gd name="connsiteY256" fmla="*/ 3145067 h 3338539"/>
                <a:gd name="connsiteX257" fmla="*/ 2294272 w 3708493"/>
                <a:gd name="connsiteY257" fmla="*/ 3152920 h 3338539"/>
                <a:gd name="connsiteX258" fmla="*/ 2262726 w 3708493"/>
                <a:gd name="connsiteY258" fmla="*/ 3124918 h 3338539"/>
                <a:gd name="connsiteX259" fmla="*/ 2254296 w 3708493"/>
                <a:gd name="connsiteY259" fmla="*/ 3130645 h 3338539"/>
                <a:gd name="connsiteX260" fmla="*/ 2261824 w 3708493"/>
                <a:gd name="connsiteY260" fmla="*/ 3178097 h 3338539"/>
                <a:gd name="connsiteX261" fmla="*/ 2236151 w 3708493"/>
                <a:gd name="connsiteY261" fmla="*/ 3195116 h 3338539"/>
                <a:gd name="connsiteX262" fmla="*/ 2201358 w 3708493"/>
                <a:gd name="connsiteY262" fmla="*/ 3209589 h 3338539"/>
                <a:gd name="connsiteX263" fmla="*/ 2198233 w 3708493"/>
                <a:gd name="connsiteY263" fmla="*/ 3206685 h 3338539"/>
                <a:gd name="connsiteX264" fmla="*/ 2175813 w 3708493"/>
                <a:gd name="connsiteY264" fmla="*/ 3218667 h 3338539"/>
                <a:gd name="connsiteX265" fmla="*/ 2157020 w 3708493"/>
                <a:gd name="connsiteY265" fmla="*/ 3224273 h 3338539"/>
                <a:gd name="connsiteX266" fmla="*/ 2119505 w 3708493"/>
                <a:gd name="connsiteY266" fmla="*/ 3181739 h 3338539"/>
                <a:gd name="connsiteX267" fmla="*/ 2121747 w 3708493"/>
                <a:gd name="connsiteY267" fmla="*/ 3245311 h 3338539"/>
                <a:gd name="connsiteX268" fmla="*/ 2094192 w 3708493"/>
                <a:gd name="connsiteY268" fmla="*/ 3259076 h 3338539"/>
                <a:gd name="connsiteX269" fmla="*/ 2057895 w 3708493"/>
                <a:gd name="connsiteY269" fmla="*/ 3269204 h 3338539"/>
                <a:gd name="connsiteX270" fmla="*/ 2021065 w 3708493"/>
                <a:gd name="connsiteY270" fmla="*/ 3225489 h 3338539"/>
                <a:gd name="connsiteX271" fmla="*/ 2018348 w 3708493"/>
                <a:gd name="connsiteY271" fmla="*/ 3235923 h 3338539"/>
                <a:gd name="connsiteX272" fmla="*/ 1993380 w 3708493"/>
                <a:gd name="connsiteY272" fmla="*/ 3209449 h 3338539"/>
                <a:gd name="connsiteX273" fmla="*/ 1987674 w 3708493"/>
                <a:gd name="connsiteY273" fmla="*/ 3212252 h 3338539"/>
                <a:gd name="connsiteX274" fmla="*/ 1985342 w 3708493"/>
                <a:gd name="connsiteY274" fmla="*/ 3234017 h 3338539"/>
                <a:gd name="connsiteX275" fmla="*/ 1949846 w 3708493"/>
                <a:gd name="connsiteY275" fmla="*/ 3245675 h 3338539"/>
                <a:gd name="connsiteX276" fmla="*/ 1940272 w 3708493"/>
                <a:gd name="connsiteY276" fmla="*/ 3279294 h 3338539"/>
                <a:gd name="connsiteX277" fmla="*/ 1918126 w 3708493"/>
                <a:gd name="connsiteY277" fmla="*/ 3254717 h 3338539"/>
                <a:gd name="connsiteX278" fmla="*/ 1912705 w 3708493"/>
                <a:gd name="connsiteY278" fmla="*/ 3279820 h 3338539"/>
                <a:gd name="connsiteX279" fmla="*/ 1863777 w 3708493"/>
                <a:gd name="connsiteY279" fmla="*/ 3290322 h 3338539"/>
                <a:gd name="connsiteX280" fmla="*/ 1845047 w 3708493"/>
                <a:gd name="connsiteY280" fmla="*/ 3290607 h 3338539"/>
                <a:gd name="connsiteX281" fmla="*/ 1834249 w 3708493"/>
                <a:gd name="connsiteY281" fmla="*/ 3268381 h 3338539"/>
                <a:gd name="connsiteX282" fmla="*/ 1827534 w 3708493"/>
                <a:gd name="connsiteY282" fmla="*/ 3269709 h 3338539"/>
                <a:gd name="connsiteX283" fmla="*/ 1814060 w 3708493"/>
                <a:gd name="connsiteY283" fmla="*/ 3325903 h 3338539"/>
                <a:gd name="connsiteX284" fmla="*/ 1801066 w 3708493"/>
                <a:gd name="connsiteY284" fmla="*/ 3328559 h 3338539"/>
                <a:gd name="connsiteX285" fmla="*/ 1743770 w 3708493"/>
                <a:gd name="connsiteY285" fmla="*/ 3328867 h 3338539"/>
                <a:gd name="connsiteX286" fmla="*/ 1733475 w 3708493"/>
                <a:gd name="connsiteY286" fmla="*/ 3306389 h 3338539"/>
                <a:gd name="connsiteX287" fmla="*/ 1712997 w 3708493"/>
                <a:gd name="connsiteY287" fmla="*/ 3308225 h 3338539"/>
                <a:gd name="connsiteX288" fmla="*/ 1694369 w 3708493"/>
                <a:gd name="connsiteY288" fmla="*/ 3306226 h 3338539"/>
                <a:gd name="connsiteX289" fmla="*/ 1683183 w 3708493"/>
                <a:gd name="connsiteY289" fmla="*/ 3273577 h 3338539"/>
                <a:gd name="connsiteX290" fmla="*/ 1659316 w 3708493"/>
                <a:gd name="connsiteY290" fmla="*/ 3337485 h 3338539"/>
                <a:gd name="connsiteX291" fmla="*/ 1646094 w 3708493"/>
                <a:gd name="connsiteY291" fmla="*/ 3338539 h 3338539"/>
                <a:gd name="connsiteX292" fmla="*/ 1589187 w 3708493"/>
                <a:gd name="connsiteY292" fmla="*/ 3331867 h 3338539"/>
                <a:gd name="connsiteX293" fmla="*/ 1566293 w 3708493"/>
                <a:gd name="connsiteY293" fmla="*/ 3259755 h 3338539"/>
                <a:gd name="connsiteX294" fmla="*/ 1565712 w 3708493"/>
                <a:gd name="connsiteY294" fmla="*/ 3260525 h 3338539"/>
                <a:gd name="connsiteX295" fmla="*/ 1557877 w 3708493"/>
                <a:gd name="connsiteY295" fmla="*/ 3239926 h 3338539"/>
                <a:gd name="connsiteX296" fmla="*/ 1536709 w 3708493"/>
                <a:gd name="connsiteY296" fmla="*/ 3295509 h 3338539"/>
                <a:gd name="connsiteX297" fmla="*/ 1523479 w 3708493"/>
                <a:gd name="connsiteY297" fmla="*/ 3296478 h 3338539"/>
                <a:gd name="connsiteX298" fmla="*/ 1488373 w 3708493"/>
                <a:gd name="connsiteY298" fmla="*/ 3292131 h 3338539"/>
                <a:gd name="connsiteX299" fmla="*/ 1487187 w 3708493"/>
                <a:gd name="connsiteY299" fmla="*/ 3293625 h 3338539"/>
                <a:gd name="connsiteX300" fmla="*/ 1486579 w 3708493"/>
                <a:gd name="connsiteY300" fmla="*/ 3291908 h 3338539"/>
                <a:gd name="connsiteX301" fmla="*/ 1466617 w 3708493"/>
                <a:gd name="connsiteY301" fmla="*/ 3289439 h 3338539"/>
                <a:gd name="connsiteX302" fmla="*/ 1455533 w 3708493"/>
                <a:gd name="connsiteY302" fmla="*/ 3253724 h 3338539"/>
                <a:gd name="connsiteX303" fmla="*/ 1446459 w 3708493"/>
                <a:gd name="connsiteY303" fmla="*/ 3251285 h 3338539"/>
                <a:gd name="connsiteX304" fmla="*/ 1446341 w 3708493"/>
                <a:gd name="connsiteY304" fmla="*/ 3250585 h 3338539"/>
                <a:gd name="connsiteX305" fmla="*/ 1440488 w 3708493"/>
                <a:gd name="connsiteY305" fmla="*/ 3259042 h 3338539"/>
                <a:gd name="connsiteX306" fmla="*/ 1410169 w 3708493"/>
                <a:gd name="connsiteY306" fmla="*/ 3253608 h 3338539"/>
                <a:gd name="connsiteX307" fmla="*/ 1400276 w 3708493"/>
                <a:gd name="connsiteY307" fmla="*/ 3249788 h 3338539"/>
                <a:gd name="connsiteX308" fmla="*/ 1387729 w 3708493"/>
                <a:gd name="connsiteY308" fmla="*/ 3273541 h 3338539"/>
                <a:gd name="connsiteX309" fmla="*/ 1374482 w 3708493"/>
                <a:gd name="connsiteY309" fmla="*/ 3272890 h 3338539"/>
                <a:gd name="connsiteX310" fmla="*/ 1360320 w 3708493"/>
                <a:gd name="connsiteY310" fmla="*/ 3269345 h 3338539"/>
                <a:gd name="connsiteX311" fmla="*/ 1347959 w 3708493"/>
                <a:gd name="connsiteY311" fmla="*/ 3286370 h 3338539"/>
                <a:gd name="connsiteX312" fmla="*/ 1331851 w 3708493"/>
                <a:gd name="connsiteY312" fmla="*/ 3283185 h 3338539"/>
                <a:gd name="connsiteX313" fmla="*/ 1277101 w 3708493"/>
                <a:gd name="connsiteY313" fmla="*/ 3260291 h 3338539"/>
                <a:gd name="connsiteX314" fmla="*/ 1275585 w 3708493"/>
                <a:gd name="connsiteY314" fmla="*/ 3219120 h 3338539"/>
                <a:gd name="connsiteX315" fmla="*/ 1267235 w 3708493"/>
                <a:gd name="connsiteY315" fmla="*/ 3216542 h 3338539"/>
                <a:gd name="connsiteX316" fmla="*/ 1238862 w 3708493"/>
                <a:gd name="connsiteY316" fmla="*/ 3201385 h 3338539"/>
                <a:gd name="connsiteX317" fmla="*/ 1201498 w 3708493"/>
                <a:gd name="connsiteY317" fmla="*/ 3241481 h 3338539"/>
                <a:gd name="connsiteX318" fmla="*/ 1185899 w 3708493"/>
                <a:gd name="connsiteY318" fmla="*/ 3236359 h 3338539"/>
                <a:gd name="connsiteX319" fmla="*/ 1134344 w 3708493"/>
                <a:gd name="connsiteY319" fmla="*/ 3206967 h 3338539"/>
                <a:gd name="connsiteX320" fmla="*/ 1140782 w 3708493"/>
                <a:gd name="connsiteY320" fmla="*/ 3131649 h 3338539"/>
                <a:gd name="connsiteX321" fmla="*/ 1079523 w 3708493"/>
                <a:gd name="connsiteY321" fmla="*/ 3196544 h 3338539"/>
                <a:gd name="connsiteX322" fmla="*/ 1063956 w 3708493"/>
                <a:gd name="connsiteY322" fmla="*/ 3191321 h 3338539"/>
                <a:gd name="connsiteX323" fmla="*/ 1012593 w 3708493"/>
                <a:gd name="connsiteY323" fmla="*/ 3161596 h 3338539"/>
                <a:gd name="connsiteX324" fmla="*/ 1020695 w 3708493"/>
                <a:gd name="connsiteY324" fmla="*/ 3073539 h 3338539"/>
                <a:gd name="connsiteX325" fmla="*/ 1011249 w 3708493"/>
                <a:gd name="connsiteY325" fmla="*/ 3066336 h 3338539"/>
                <a:gd name="connsiteX326" fmla="*/ 1011476 w 3708493"/>
                <a:gd name="connsiteY326" fmla="*/ 3065360 h 3338539"/>
                <a:gd name="connsiteX327" fmla="*/ 946000 w 3708493"/>
                <a:gd name="connsiteY327" fmla="*/ 3119633 h 3338539"/>
                <a:gd name="connsiteX328" fmla="*/ 931184 w 3708493"/>
                <a:gd name="connsiteY328" fmla="*/ 3112554 h 3338539"/>
                <a:gd name="connsiteX329" fmla="*/ 883824 w 3708493"/>
                <a:gd name="connsiteY329" fmla="*/ 3076794 h 3338539"/>
                <a:gd name="connsiteX330" fmla="*/ 892924 w 3708493"/>
                <a:gd name="connsiteY330" fmla="*/ 3034893 h 3338539"/>
                <a:gd name="connsiteX331" fmla="*/ 875817 w 3708493"/>
                <a:gd name="connsiteY331" fmla="*/ 3017525 h 3338539"/>
                <a:gd name="connsiteX332" fmla="*/ 890092 w 3708493"/>
                <a:gd name="connsiteY332" fmla="*/ 2979114 h 3338539"/>
                <a:gd name="connsiteX333" fmla="*/ 816627 w 3708493"/>
                <a:gd name="connsiteY333" fmla="*/ 3008405 h 3338539"/>
                <a:gd name="connsiteX334" fmla="*/ 822246 w 3708493"/>
                <a:gd name="connsiteY334" fmla="*/ 2977617 h 3338539"/>
                <a:gd name="connsiteX335" fmla="*/ 819038 w 3708493"/>
                <a:gd name="connsiteY335" fmla="*/ 2979080 h 3338539"/>
                <a:gd name="connsiteX336" fmla="*/ 801391 w 3708493"/>
                <a:gd name="connsiteY336" fmla="*/ 2963643 h 3338539"/>
                <a:gd name="connsiteX337" fmla="*/ 765611 w 3708493"/>
                <a:gd name="connsiteY337" fmla="*/ 2917138 h 3338539"/>
                <a:gd name="connsiteX338" fmla="*/ 776025 w 3708493"/>
                <a:gd name="connsiteY338" fmla="*/ 2897034 h 3338539"/>
                <a:gd name="connsiteX339" fmla="*/ 698767 w 3708493"/>
                <a:gd name="connsiteY339" fmla="*/ 2931673 h 3338539"/>
                <a:gd name="connsiteX340" fmla="*/ 681222 w 3708493"/>
                <a:gd name="connsiteY340" fmla="*/ 2916124 h 3338539"/>
                <a:gd name="connsiteX341" fmla="*/ 645741 w 3708493"/>
                <a:gd name="connsiteY341" fmla="*/ 2869387 h 3338539"/>
                <a:gd name="connsiteX342" fmla="*/ 691638 w 3708493"/>
                <a:gd name="connsiteY342" fmla="*/ 2782179 h 3338539"/>
                <a:gd name="connsiteX343" fmla="*/ 600335 w 3708493"/>
                <a:gd name="connsiteY343" fmla="*/ 2810364 h 3338539"/>
                <a:gd name="connsiteX344" fmla="*/ 584815 w 3708493"/>
                <a:gd name="connsiteY344" fmla="*/ 2792793 h 3338539"/>
                <a:gd name="connsiteX345" fmla="*/ 555291 w 3708493"/>
                <a:gd name="connsiteY345" fmla="*/ 2742083 h 3338539"/>
                <a:gd name="connsiteX346" fmla="*/ 611459 w 3708493"/>
                <a:gd name="connsiteY346" fmla="*/ 2661124 h 3338539"/>
                <a:gd name="connsiteX347" fmla="*/ 610762 w 3708493"/>
                <a:gd name="connsiteY347" fmla="*/ 2659449 h 3338539"/>
                <a:gd name="connsiteX348" fmla="*/ 528616 w 3708493"/>
                <a:gd name="connsiteY348" fmla="*/ 2658357 h 3338539"/>
                <a:gd name="connsiteX349" fmla="*/ 570215 w 3708493"/>
                <a:gd name="connsiteY349" fmla="*/ 2593920 h 3338539"/>
                <a:gd name="connsiteX350" fmla="*/ 567679 w 3708493"/>
                <a:gd name="connsiteY350" fmla="*/ 2594009 h 3338539"/>
                <a:gd name="connsiteX351" fmla="*/ 559696 w 3708493"/>
                <a:gd name="connsiteY351" fmla="*/ 2578037 h 3338539"/>
                <a:gd name="connsiteX352" fmla="*/ 549673 w 3708493"/>
                <a:gd name="connsiteY352" fmla="*/ 2542110 h 3338539"/>
                <a:gd name="connsiteX353" fmla="*/ 449904 w 3708493"/>
                <a:gd name="connsiteY353" fmla="*/ 2544985 h 3338539"/>
                <a:gd name="connsiteX354" fmla="*/ 442028 w 3708493"/>
                <a:gd name="connsiteY354" fmla="*/ 2528959 h 3338539"/>
                <a:gd name="connsiteX355" fmla="*/ 423246 w 3708493"/>
                <a:gd name="connsiteY355" fmla="*/ 2459927 h 3338539"/>
                <a:gd name="connsiteX356" fmla="*/ 489779 w 3708493"/>
                <a:gd name="connsiteY356" fmla="*/ 2404606 h 3338539"/>
                <a:gd name="connsiteX357" fmla="*/ 400418 w 3708493"/>
                <a:gd name="connsiteY357" fmla="*/ 2396247 h 3338539"/>
                <a:gd name="connsiteX358" fmla="*/ 394552 w 3708493"/>
                <a:gd name="connsiteY358" fmla="*/ 2379380 h 3338539"/>
                <a:gd name="connsiteX359" fmla="*/ 384317 w 3708493"/>
                <a:gd name="connsiteY359" fmla="*/ 2308574 h 3338539"/>
                <a:gd name="connsiteX360" fmla="*/ 467326 w 3708493"/>
                <a:gd name="connsiteY360" fmla="*/ 2255187 h 3338539"/>
                <a:gd name="connsiteX361" fmla="*/ 396479 w 3708493"/>
                <a:gd name="connsiteY361" fmla="*/ 2224730 h 3338539"/>
                <a:gd name="connsiteX362" fmla="*/ 453096 w 3708493"/>
                <a:gd name="connsiteY362" fmla="*/ 2185592 h 3338539"/>
                <a:gd name="connsiteX363" fmla="*/ 435923 w 3708493"/>
                <a:gd name="connsiteY363" fmla="*/ 2170571 h 3338539"/>
                <a:gd name="connsiteX364" fmla="*/ 400143 w 3708493"/>
                <a:gd name="connsiteY364" fmla="*/ 2124065 h 3338539"/>
                <a:gd name="connsiteX365" fmla="*/ 406632 w 3708493"/>
                <a:gd name="connsiteY365" fmla="*/ 2111539 h 3338539"/>
                <a:gd name="connsiteX366" fmla="*/ 399616 w 3708493"/>
                <a:gd name="connsiteY366" fmla="*/ 2108867 h 3338539"/>
                <a:gd name="connsiteX367" fmla="*/ 333298 w 3708493"/>
                <a:gd name="connsiteY367" fmla="*/ 2138600 h 3338539"/>
                <a:gd name="connsiteX368" fmla="*/ 315754 w 3708493"/>
                <a:gd name="connsiteY368" fmla="*/ 2123051 h 3338539"/>
                <a:gd name="connsiteX369" fmla="*/ 280273 w 3708493"/>
                <a:gd name="connsiteY369" fmla="*/ 2076314 h 3338539"/>
                <a:gd name="connsiteX370" fmla="*/ 326170 w 3708493"/>
                <a:gd name="connsiteY370" fmla="*/ 1989107 h 3338539"/>
                <a:gd name="connsiteX371" fmla="*/ 234867 w 3708493"/>
                <a:gd name="connsiteY371" fmla="*/ 2017291 h 3338539"/>
                <a:gd name="connsiteX372" fmla="*/ 219347 w 3708493"/>
                <a:gd name="connsiteY372" fmla="*/ 1999720 h 3338539"/>
                <a:gd name="connsiteX373" fmla="*/ 189823 w 3708493"/>
                <a:gd name="connsiteY373" fmla="*/ 1949011 h 3338539"/>
                <a:gd name="connsiteX374" fmla="*/ 245991 w 3708493"/>
                <a:gd name="connsiteY374" fmla="*/ 1868051 h 3338539"/>
                <a:gd name="connsiteX375" fmla="*/ 245294 w 3708493"/>
                <a:gd name="connsiteY375" fmla="*/ 1866376 h 3338539"/>
                <a:gd name="connsiteX376" fmla="*/ 163148 w 3708493"/>
                <a:gd name="connsiteY376" fmla="*/ 1865285 h 3338539"/>
                <a:gd name="connsiteX377" fmla="*/ 204747 w 3708493"/>
                <a:gd name="connsiteY377" fmla="*/ 1800848 h 3338539"/>
                <a:gd name="connsiteX378" fmla="*/ 202211 w 3708493"/>
                <a:gd name="connsiteY378" fmla="*/ 1800937 h 3338539"/>
                <a:gd name="connsiteX379" fmla="*/ 194228 w 3708493"/>
                <a:gd name="connsiteY379" fmla="*/ 1784964 h 3338539"/>
                <a:gd name="connsiteX380" fmla="*/ 184205 w 3708493"/>
                <a:gd name="connsiteY380" fmla="*/ 1749038 h 3338539"/>
                <a:gd name="connsiteX381" fmla="*/ 84436 w 3708493"/>
                <a:gd name="connsiteY381" fmla="*/ 1751913 h 3338539"/>
                <a:gd name="connsiteX382" fmla="*/ 76560 w 3708493"/>
                <a:gd name="connsiteY382" fmla="*/ 1735886 h 3338539"/>
                <a:gd name="connsiteX383" fmla="*/ 57777 w 3708493"/>
                <a:gd name="connsiteY383" fmla="*/ 1666854 h 3338539"/>
                <a:gd name="connsiteX384" fmla="*/ 124311 w 3708493"/>
                <a:gd name="connsiteY384" fmla="*/ 1611533 h 3338539"/>
                <a:gd name="connsiteX385" fmla="*/ 34950 w 3708493"/>
                <a:gd name="connsiteY385" fmla="*/ 1603174 h 3338539"/>
                <a:gd name="connsiteX386" fmla="*/ 29084 w 3708493"/>
                <a:gd name="connsiteY386" fmla="*/ 1586307 h 3338539"/>
                <a:gd name="connsiteX387" fmla="*/ 18849 w 3708493"/>
                <a:gd name="connsiteY387" fmla="*/ 1515501 h 3338539"/>
                <a:gd name="connsiteX388" fmla="*/ 101858 w 3708493"/>
                <a:gd name="connsiteY388" fmla="*/ 1462114 h 3338539"/>
                <a:gd name="connsiteX389" fmla="*/ 31010 w 3708493"/>
                <a:gd name="connsiteY389" fmla="*/ 1431657 h 3338539"/>
                <a:gd name="connsiteX390" fmla="*/ 129644 w 3708493"/>
                <a:gd name="connsiteY390" fmla="*/ 1363475 h 3338539"/>
                <a:gd name="connsiteX391" fmla="*/ 129650 w 3708493"/>
                <a:gd name="connsiteY391" fmla="*/ 1357891 h 3338539"/>
                <a:gd name="connsiteX392" fmla="*/ 116038 w 3708493"/>
                <a:gd name="connsiteY392" fmla="*/ 1352807 h 3338539"/>
                <a:gd name="connsiteX393" fmla="*/ 115559 w 3708493"/>
                <a:gd name="connsiteY393" fmla="*/ 1346802 h 3338539"/>
                <a:gd name="connsiteX394" fmla="*/ 1167 w 3708493"/>
                <a:gd name="connsiteY394" fmla="*/ 1303233 h 3338539"/>
                <a:gd name="connsiteX395" fmla="*/ 0 w 3708493"/>
                <a:gd name="connsiteY395" fmla="*/ 1287282 h 3338539"/>
                <a:gd name="connsiteX396" fmla="*/ 9835 w 3708493"/>
                <a:gd name="connsiteY396" fmla="*/ 1207849 h 3338539"/>
                <a:gd name="connsiteX397" fmla="*/ 79746 w 3708493"/>
                <a:gd name="connsiteY397" fmla="*/ 1186150 h 3338539"/>
                <a:gd name="connsiteX398" fmla="*/ 6945 w 3708493"/>
                <a:gd name="connsiteY398" fmla="*/ 1147692 h 3338539"/>
                <a:gd name="connsiteX399" fmla="*/ 7727 w 3708493"/>
                <a:gd name="connsiteY399" fmla="*/ 1131718 h 3338539"/>
                <a:gd name="connsiteX400" fmla="*/ 27163 w 3708493"/>
                <a:gd name="connsiteY400" fmla="*/ 1054074 h 3338539"/>
                <a:gd name="connsiteX401" fmla="*/ 128679 w 3708493"/>
                <a:gd name="connsiteY401" fmla="*/ 1035720 h 3338539"/>
                <a:gd name="connsiteX402" fmla="*/ 98469 w 3708493"/>
                <a:gd name="connsiteY402" fmla="*/ 1004697 h 3338539"/>
                <a:gd name="connsiteX403" fmla="*/ 92891 w 3708493"/>
                <a:gd name="connsiteY403" fmla="*/ 1000277 h 3338539"/>
                <a:gd name="connsiteX404" fmla="*/ 93838 w 3708493"/>
                <a:gd name="connsiteY404" fmla="*/ 999941 h 3338539"/>
                <a:gd name="connsiteX405" fmla="*/ 74885 w 3708493"/>
                <a:gd name="connsiteY405" fmla="*/ 980475 h 3338539"/>
                <a:gd name="connsiteX406" fmla="*/ 175505 w 3708493"/>
                <a:gd name="connsiteY406" fmla="*/ 958803 h 3338539"/>
                <a:gd name="connsiteX407" fmla="*/ 181848 w 3708493"/>
                <a:gd name="connsiteY407" fmla="*/ 943141 h 3338539"/>
                <a:gd name="connsiteX408" fmla="*/ 94203 w 3708493"/>
                <a:gd name="connsiteY408" fmla="*/ 860403 h 3338539"/>
                <a:gd name="connsiteX409" fmla="*/ 105153 w 3708493"/>
                <a:gd name="connsiteY409" fmla="*/ 827759 h 3338539"/>
                <a:gd name="connsiteX410" fmla="*/ 123460 w 3708493"/>
                <a:gd name="connsiteY410" fmla="*/ 796131 h 3338539"/>
                <a:gd name="connsiteX411" fmla="*/ 130610 w 3708493"/>
                <a:gd name="connsiteY411" fmla="*/ 778795 h 3338539"/>
                <a:gd name="connsiteX412" fmla="*/ 133555 w 3708493"/>
                <a:gd name="connsiteY412" fmla="*/ 778687 h 3338539"/>
                <a:gd name="connsiteX413" fmla="*/ 139018 w 3708493"/>
                <a:gd name="connsiteY413" fmla="*/ 769248 h 3338539"/>
                <a:gd name="connsiteX414" fmla="*/ 199040 w 3708493"/>
                <a:gd name="connsiteY414" fmla="*/ 774772 h 3338539"/>
                <a:gd name="connsiteX415" fmla="*/ 153217 w 3708493"/>
                <a:gd name="connsiteY415" fmla="*/ 719490 h 3338539"/>
                <a:gd name="connsiteX416" fmla="*/ 168062 w 3708493"/>
                <a:gd name="connsiteY416" fmla="*/ 688423 h 3338539"/>
                <a:gd name="connsiteX417" fmla="*/ 190084 w 3708493"/>
                <a:gd name="connsiteY417" fmla="*/ 659259 h 3338539"/>
                <a:gd name="connsiteX418" fmla="*/ 199292 w 3708493"/>
                <a:gd name="connsiteY418" fmla="*/ 642922 h 3338539"/>
                <a:gd name="connsiteX419" fmla="*/ 202229 w 3708493"/>
                <a:gd name="connsiteY419" fmla="*/ 643174 h 3338539"/>
                <a:gd name="connsiteX420" fmla="*/ 208799 w 3708493"/>
                <a:gd name="connsiteY420" fmla="*/ 634471 h 3338539"/>
                <a:gd name="connsiteX421" fmla="*/ 279153 w 3708493"/>
                <a:gd name="connsiteY421" fmla="*/ 649750 h 3338539"/>
                <a:gd name="connsiteX422" fmla="*/ 291944 w 3708493"/>
                <a:gd name="connsiteY422" fmla="*/ 650843 h 3338539"/>
                <a:gd name="connsiteX423" fmla="*/ 273384 w 3708493"/>
                <a:gd name="connsiteY423" fmla="*/ 629457 h 3338539"/>
                <a:gd name="connsiteX424" fmla="*/ 277570 w 3708493"/>
                <a:gd name="connsiteY424" fmla="*/ 620280 h 3338539"/>
                <a:gd name="connsiteX425" fmla="*/ 253027 w 3708493"/>
                <a:gd name="connsiteY425" fmla="*/ 576192 h 3338539"/>
                <a:gd name="connsiteX426" fmla="*/ 305240 w 3708493"/>
                <a:gd name="connsiteY426" fmla="*/ 578909 h 3338539"/>
                <a:gd name="connsiteX427" fmla="*/ 322316 w 3708493"/>
                <a:gd name="connsiteY427" fmla="*/ 554951 h 3338539"/>
                <a:gd name="connsiteX428" fmla="*/ 374517 w 3708493"/>
                <a:gd name="connsiteY428" fmla="*/ 565053 h 3338539"/>
                <a:gd name="connsiteX429" fmla="*/ 307813 w 3708493"/>
                <a:gd name="connsiteY429" fmla="*/ 456266 h 3338539"/>
                <a:gd name="connsiteX430" fmla="*/ 316627 w 3708493"/>
                <a:gd name="connsiteY430" fmla="*/ 442919 h 3338539"/>
                <a:gd name="connsiteX431" fmla="*/ 372916 w 3708493"/>
                <a:gd name="connsiteY431" fmla="*/ 386019 h 3338539"/>
                <a:gd name="connsiteX432" fmla="*/ 445812 w 3708493"/>
                <a:gd name="connsiteY432" fmla="*/ 413116 h 3338539"/>
                <a:gd name="connsiteX433" fmla="*/ 414455 w 3708493"/>
                <a:gd name="connsiteY433" fmla="*/ 344375 h 3338539"/>
                <a:gd name="connsiteX434" fmla="*/ 424830 w 3708493"/>
                <a:gd name="connsiteY434" fmla="*/ 332201 h 3338539"/>
                <a:gd name="connsiteX435" fmla="*/ 487630 w 3708493"/>
                <a:gd name="connsiteY435" fmla="*/ 282580 h 3338539"/>
                <a:gd name="connsiteX436" fmla="*/ 572641 w 3708493"/>
                <a:gd name="connsiteY436" fmla="*/ 326621 h 3338539"/>
                <a:gd name="connsiteX437" fmla="*/ 563272 w 3708493"/>
                <a:gd name="connsiteY437" fmla="*/ 245678 h 3338539"/>
                <a:gd name="connsiteX438" fmla="*/ 594272 w 3708493"/>
                <a:gd name="connsiteY438" fmla="*/ 260450 h 3338539"/>
                <a:gd name="connsiteX439" fmla="*/ 647126 w 3708493"/>
                <a:gd name="connsiteY439" fmla="*/ 227105 h 3338539"/>
                <a:gd name="connsiteX440" fmla="*/ 663917 w 3708493"/>
                <a:gd name="connsiteY440" fmla="*/ 238199 h 3338539"/>
                <a:gd name="connsiteX441" fmla="*/ 651886 w 3708493"/>
                <a:gd name="connsiteY441" fmla="*/ 162386 h 3338539"/>
                <a:gd name="connsiteX442" fmla="*/ 680493 w 3708493"/>
                <a:gd name="connsiteY442" fmla="*/ 143222 h 3338539"/>
                <a:gd name="connsiteX443" fmla="*/ 743037 w 3708493"/>
                <a:gd name="connsiteY443" fmla="*/ 117561 h 3338539"/>
                <a:gd name="connsiteX444" fmla="*/ 794248 w 3708493"/>
                <a:gd name="connsiteY444" fmla="*/ 165136 h 3338539"/>
                <a:gd name="connsiteX445" fmla="*/ 791759 w 3708493"/>
                <a:gd name="connsiteY445" fmla="*/ 94586 h 3338539"/>
                <a:gd name="connsiteX446" fmla="*/ 822485 w 3708493"/>
                <a:gd name="connsiteY446" fmla="*/ 79048 h 3338539"/>
                <a:gd name="connsiteX447" fmla="*/ 887690 w 3708493"/>
                <a:gd name="connsiteY447" fmla="*/ 61196 h 3338539"/>
                <a:gd name="connsiteX448" fmla="*/ 909456 w 3708493"/>
                <a:gd name="connsiteY448" fmla="*/ 87030 h 3338539"/>
                <a:gd name="connsiteX449" fmla="*/ 920893 w 3708493"/>
                <a:gd name="connsiteY449" fmla="*/ 83701 h 3338539"/>
                <a:gd name="connsiteX450" fmla="*/ 957406 w 3708493"/>
                <a:gd name="connsiteY450" fmla="*/ 125643 h 3338539"/>
                <a:gd name="connsiteX451" fmla="*/ 968374 w 3708493"/>
                <a:gd name="connsiteY451" fmla="*/ 87135 h 3338539"/>
                <a:gd name="connsiteX452" fmla="*/ 969422 w 3708493"/>
                <a:gd name="connsiteY452" fmla="*/ 72309 h 3338539"/>
                <a:gd name="connsiteX453" fmla="*/ 972980 w 3708493"/>
                <a:gd name="connsiteY453" fmla="*/ 70960 h 3338539"/>
                <a:gd name="connsiteX454" fmla="*/ 976373 w 3708493"/>
                <a:gd name="connsiteY454" fmla="*/ 59047 h 3338539"/>
                <a:gd name="connsiteX455" fmla="*/ 983512 w 3708493"/>
                <a:gd name="connsiteY455" fmla="*/ 66970 h 3338539"/>
                <a:gd name="connsiteX456" fmla="*/ 1001619 w 3708493"/>
                <a:gd name="connsiteY456" fmla="*/ 60106 h 3338539"/>
                <a:gd name="connsiteX457" fmla="*/ 1068344 w 3708493"/>
                <a:gd name="connsiteY457" fmla="*/ 49246 h 3338539"/>
                <a:gd name="connsiteX458" fmla="*/ 1070883 w 3708493"/>
                <a:gd name="connsiteY458" fmla="*/ 53003 h 3338539"/>
                <a:gd name="connsiteX459" fmla="*/ 1079209 w 3708493"/>
                <a:gd name="connsiteY459" fmla="*/ 18275 h 333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</a:cxnLst>
              <a:rect l="l" t="t" r="r" b="b"/>
              <a:pathLst>
                <a:path w="3708493" h="3338539">
                  <a:moveTo>
                    <a:pt x="1132135" y="8165"/>
                  </a:moveTo>
                  <a:lnTo>
                    <a:pt x="1183221" y="8546"/>
                  </a:lnTo>
                  <a:lnTo>
                    <a:pt x="1209872" y="66729"/>
                  </a:lnTo>
                  <a:lnTo>
                    <a:pt x="1233450" y="3590"/>
                  </a:lnTo>
                  <a:lnTo>
                    <a:pt x="1287214" y="0"/>
                  </a:lnTo>
                  <a:lnTo>
                    <a:pt x="1337872" y="6599"/>
                  </a:lnTo>
                  <a:lnTo>
                    <a:pt x="1341676" y="18581"/>
                  </a:lnTo>
                  <a:lnTo>
                    <a:pt x="1370133" y="21822"/>
                  </a:lnTo>
                  <a:lnTo>
                    <a:pt x="1390807" y="83460"/>
                  </a:lnTo>
                  <a:lnTo>
                    <a:pt x="1418258" y="28510"/>
                  </a:lnTo>
                  <a:lnTo>
                    <a:pt x="1472100" y="30621"/>
                  </a:lnTo>
                  <a:lnTo>
                    <a:pt x="1521777" y="42540"/>
                  </a:lnTo>
                  <a:lnTo>
                    <a:pt x="1523745" y="52172"/>
                  </a:lnTo>
                  <a:lnTo>
                    <a:pt x="1529696" y="43978"/>
                  </a:lnTo>
                  <a:lnTo>
                    <a:pt x="1584794" y="55149"/>
                  </a:lnTo>
                  <a:lnTo>
                    <a:pt x="1630403" y="73960"/>
                  </a:lnTo>
                  <a:lnTo>
                    <a:pt x="1632547" y="132156"/>
                  </a:lnTo>
                  <a:lnTo>
                    <a:pt x="1677454" y="83963"/>
                  </a:lnTo>
                  <a:lnTo>
                    <a:pt x="1709913" y="94796"/>
                  </a:lnTo>
                  <a:lnTo>
                    <a:pt x="1710923" y="93677"/>
                  </a:lnTo>
                  <a:lnTo>
                    <a:pt x="1764531" y="110609"/>
                  </a:lnTo>
                  <a:lnTo>
                    <a:pt x="1800132" y="129922"/>
                  </a:lnTo>
                  <a:lnTo>
                    <a:pt x="1829922" y="117700"/>
                  </a:lnTo>
                  <a:lnTo>
                    <a:pt x="1881133" y="165276"/>
                  </a:lnTo>
                  <a:lnTo>
                    <a:pt x="1878643" y="94725"/>
                  </a:lnTo>
                  <a:lnTo>
                    <a:pt x="1909369" y="79187"/>
                  </a:lnTo>
                  <a:lnTo>
                    <a:pt x="1974574" y="61335"/>
                  </a:lnTo>
                  <a:lnTo>
                    <a:pt x="1996340" y="87169"/>
                  </a:lnTo>
                  <a:lnTo>
                    <a:pt x="2007777" y="83840"/>
                  </a:lnTo>
                  <a:lnTo>
                    <a:pt x="2044290" y="125782"/>
                  </a:lnTo>
                  <a:lnTo>
                    <a:pt x="2055258" y="87274"/>
                  </a:lnTo>
                  <a:lnTo>
                    <a:pt x="2056307" y="72448"/>
                  </a:lnTo>
                  <a:lnTo>
                    <a:pt x="2059865" y="71099"/>
                  </a:lnTo>
                  <a:lnTo>
                    <a:pt x="2063258" y="59186"/>
                  </a:lnTo>
                  <a:lnTo>
                    <a:pt x="2070396" y="67109"/>
                  </a:lnTo>
                  <a:lnTo>
                    <a:pt x="2088504" y="60245"/>
                  </a:lnTo>
                  <a:lnTo>
                    <a:pt x="2155229" y="49385"/>
                  </a:lnTo>
                  <a:lnTo>
                    <a:pt x="2157767" y="53142"/>
                  </a:lnTo>
                  <a:lnTo>
                    <a:pt x="2166094" y="18415"/>
                  </a:lnTo>
                  <a:lnTo>
                    <a:pt x="2219019" y="8305"/>
                  </a:lnTo>
                  <a:lnTo>
                    <a:pt x="2270105" y="8685"/>
                  </a:lnTo>
                  <a:lnTo>
                    <a:pt x="2296756" y="66868"/>
                  </a:lnTo>
                  <a:lnTo>
                    <a:pt x="2320334" y="3729"/>
                  </a:lnTo>
                  <a:lnTo>
                    <a:pt x="2374098" y="139"/>
                  </a:lnTo>
                  <a:lnTo>
                    <a:pt x="2424757" y="6739"/>
                  </a:lnTo>
                  <a:lnTo>
                    <a:pt x="2428561" y="18721"/>
                  </a:lnTo>
                  <a:lnTo>
                    <a:pt x="2457017" y="21961"/>
                  </a:lnTo>
                  <a:lnTo>
                    <a:pt x="2477691" y="83599"/>
                  </a:lnTo>
                  <a:lnTo>
                    <a:pt x="2505142" y="28649"/>
                  </a:lnTo>
                  <a:lnTo>
                    <a:pt x="2558984" y="30760"/>
                  </a:lnTo>
                  <a:lnTo>
                    <a:pt x="2608662" y="42679"/>
                  </a:lnTo>
                  <a:lnTo>
                    <a:pt x="2610629" y="52311"/>
                  </a:lnTo>
                  <a:lnTo>
                    <a:pt x="2616581" y="44117"/>
                  </a:lnTo>
                  <a:lnTo>
                    <a:pt x="2671679" y="55288"/>
                  </a:lnTo>
                  <a:lnTo>
                    <a:pt x="2717288" y="74099"/>
                  </a:lnTo>
                  <a:lnTo>
                    <a:pt x="2719432" y="132295"/>
                  </a:lnTo>
                  <a:lnTo>
                    <a:pt x="2764338" y="84102"/>
                  </a:lnTo>
                  <a:lnTo>
                    <a:pt x="2796797" y="94935"/>
                  </a:lnTo>
                  <a:lnTo>
                    <a:pt x="2797807" y="93816"/>
                  </a:lnTo>
                  <a:lnTo>
                    <a:pt x="2851415" y="110748"/>
                  </a:lnTo>
                  <a:lnTo>
                    <a:pt x="2894781" y="134274"/>
                  </a:lnTo>
                  <a:lnTo>
                    <a:pt x="2890445" y="196914"/>
                  </a:lnTo>
                  <a:lnTo>
                    <a:pt x="2938163" y="155502"/>
                  </a:lnTo>
                  <a:lnTo>
                    <a:pt x="2989311" y="178836"/>
                  </a:lnTo>
                  <a:lnTo>
                    <a:pt x="3029488" y="207470"/>
                  </a:lnTo>
                  <a:lnTo>
                    <a:pt x="3023316" y="239359"/>
                  </a:lnTo>
                  <a:lnTo>
                    <a:pt x="3026495" y="237411"/>
                  </a:lnTo>
                  <a:lnTo>
                    <a:pt x="3073690" y="268583"/>
                  </a:lnTo>
                  <a:lnTo>
                    <a:pt x="3096184" y="290836"/>
                  </a:lnTo>
                  <a:lnTo>
                    <a:pt x="3102828" y="288009"/>
                  </a:lnTo>
                  <a:lnTo>
                    <a:pt x="3101537" y="296126"/>
                  </a:lnTo>
                  <a:lnTo>
                    <a:pt x="3106840" y="301373"/>
                  </a:lnTo>
                  <a:lnTo>
                    <a:pt x="3096103" y="330251"/>
                  </a:lnTo>
                  <a:lnTo>
                    <a:pt x="3093811" y="344646"/>
                  </a:lnTo>
                  <a:lnTo>
                    <a:pt x="3099045" y="348056"/>
                  </a:lnTo>
                  <a:lnTo>
                    <a:pt x="3147662" y="325879"/>
                  </a:lnTo>
                  <a:lnTo>
                    <a:pt x="3163654" y="339508"/>
                  </a:lnTo>
                  <a:lnTo>
                    <a:pt x="3184995" y="329353"/>
                  </a:lnTo>
                  <a:lnTo>
                    <a:pt x="3228630" y="365341"/>
                  </a:lnTo>
                  <a:lnTo>
                    <a:pt x="3258126" y="401450"/>
                  </a:lnTo>
                  <a:lnTo>
                    <a:pt x="3233758" y="450414"/>
                  </a:lnTo>
                  <a:lnTo>
                    <a:pt x="3237348" y="448678"/>
                  </a:lnTo>
                  <a:lnTo>
                    <a:pt x="3243094" y="453354"/>
                  </a:lnTo>
                  <a:lnTo>
                    <a:pt x="3293784" y="436440"/>
                  </a:lnTo>
                  <a:lnTo>
                    <a:pt x="3332712" y="477474"/>
                  </a:lnTo>
                  <a:lnTo>
                    <a:pt x="3357591" y="516907"/>
                  </a:lnTo>
                  <a:lnTo>
                    <a:pt x="3327668" y="562194"/>
                  </a:lnTo>
                  <a:lnTo>
                    <a:pt x="3368964" y="609389"/>
                  </a:lnTo>
                  <a:lnTo>
                    <a:pt x="3375765" y="621324"/>
                  </a:lnTo>
                  <a:lnTo>
                    <a:pt x="3381140" y="620578"/>
                  </a:lnTo>
                  <a:lnTo>
                    <a:pt x="3378585" y="626271"/>
                  </a:lnTo>
                  <a:lnTo>
                    <a:pt x="3381626" y="631610"/>
                  </a:lnTo>
                  <a:lnTo>
                    <a:pt x="3398697" y="631451"/>
                  </a:lnTo>
                  <a:lnTo>
                    <a:pt x="3383282" y="656561"/>
                  </a:lnTo>
                  <a:lnTo>
                    <a:pt x="3383968" y="658234"/>
                  </a:lnTo>
                  <a:lnTo>
                    <a:pt x="3378916" y="663673"/>
                  </a:lnTo>
                  <a:lnTo>
                    <a:pt x="3366301" y="684222"/>
                  </a:lnTo>
                  <a:lnTo>
                    <a:pt x="3402498" y="678238"/>
                  </a:lnTo>
                  <a:lnTo>
                    <a:pt x="3406808" y="684582"/>
                  </a:lnTo>
                  <a:lnTo>
                    <a:pt x="3445501" y="677541"/>
                  </a:lnTo>
                  <a:lnTo>
                    <a:pt x="3486229" y="735447"/>
                  </a:lnTo>
                  <a:lnTo>
                    <a:pt x="3497387" y="760988"/>
                  </a:lnTo>
                  <a:lnTo>
                    <a:pt x="3490934" y="768258"/>
                  </a:lnTo>
                  <a:lnTo>
                    <a:pt x="3495984" y="785604"/>
                  </a:lnTo>
                  <a:lnTo>
                    <a:pt x="3460336" y="816639"/>
                  </a:lnTo>
                  <a:lnTo>
                    <a:pt x="3509948" y="813762"/>
                  </a:lnTo>
                  <a:lnTo>
                    <a:pt x="3543318" y="876198"/>
                  </a:lnTo>
                  <a:lnTo>
                    <a:pt x="3551285" y="902907"/>
                  </a:lnTo>
                  <a:lnTo>
                    <a:pt x="3543995" y="909336"/>
                  </a:lnTo>
                  <a:lnTo>
                    <a:pt x="3546895" y="927170"/>
                  </a:lnTo>
                  <a:lnTo>
                    <a:pt x="3498919" y="959587"/>
                  </a:lnTo>
                  <a:lnTo>
                    <a:pt x="3535696" y="963529"/>
                  </a:lnTo>
                  <a:lnTo>
                    <a:pt x="3555467" y="1023714"/>
                  </a:lnTo>
                  <a:lnTo>
                    <a:pt x="3577085" y="1029345"/>
                  </a:lnTo>
                  <a:lnTo>
                    <a:pt x="3561324" y="1044208"/>
                  </a:lnTo>
                  <a:lnTo>
                    <a:pt x="3562157" y="1051050"/>
                  </a:lnTo>
                  <a:lnTo>
                    <a:pt x="3538226" y="1065988"/>
                  </a:lnTo>
                  <a:lnTo>
                    <a:pt x="3518600" y="1084499"/>
                  </a:lnTo>
                  <a:lnTo>
                    <a:pt x="3614594" y="1105228"/>
                  </a:lnTo>
                  <a:lnTo>
                    <a:pt x="3631486" y="1183913"/>
                  </a:lnTo>
                  <a:lnTo>
                    <a:pt x="3631654" y="1195056"/>
                  </a:lnTo>
                  <a:lnTo>
                    <a:pt x="3578027" y="1221105"/>
                  </a:lnTo>
                  <a:lnTo>
                    <a:pt x="3580101" y="1231255"/>
                  </a:lnTo>
                  <a:lnTo>
                    <a:pt x="3580167" y="1243022"/>
                  </a:lnTo>
                  <a:lnTo>
                    <a:pt x="3625694" y="1258858"/>
                  </a:lnTo>
                  <a:lnTo>
                    <a:pt x="3632878" y="1339016"/>
                  </a:lnTo>
                  <a:lnTo>
                    <a:pt x="3631689" y="1350095"/>
                  </a:lnTo>
                  <a:lnTo>
                    <a:pt x="3575287" y="1369420"/>
                  </a:lnTo>
                  <a:lnTo>
                    <a:pt x="3576111" y="1379748"/>
                  </a:lnTo>
                  <a:lnTo>
                    <a:pt x="3573331" y="1403469"/>
                  </a:lnTo>
                  <a:lnTo>
                    <a:pt x="3567447" y="1405337"/>
                  </a:lnTo>
                  <a:lnTo>
                    <a:pt x="3556647" y="1414739"/>
                  </a:lnTo>
                  <a:lnTo>
                    <a:pt x="3577188" y="1425947"/>
                  </a:lnTo>
                  <a:lnTo>
                    <a:pt x="3576871" y="1430384"/>
                  </a:lnTo>
                  <a:lnTo>
                    <a:pt x="3585562" y="1429880"/>
                  </a:lnTo>
                  <a:lnTo>
                    <a:pt x="3618933" y="1492316"/>
                  </a:lnTo>
                  <a:lnTo>
                    <a:pt x="3626900" y="1519025"/>
                  </a:lnTo>
                  <a:lnTo>
                    <a:pt x="3619609" y="1525454"/>
                  </a:lnTo>
                  <a:lnTo>
                    <a:pt x="3622509" y="1543288"/>
                  </a:lnTo>
                  <a:lnTo>
                    <a:pt x="3595529" y="1561518"/>
                  </a:lnTo>
                  <a:lnTo>
                    <a:pt x="3606975" y="1569440"/>
                  </a:lnTo>
                  <a:lnTo>
                    <a:pt x="3605262" y="1578998"/>
                  </a:lnTo>
                  <a:lnTo>
                    <a:pt x="3611311" y="1579647"/>
                  </a:lnTo>
                  <a:lnTo>
                    <a:pt x="3631082" y="1639832"/>
                  </a:lnTo>
                  <a:lnTo>
                    <a:pt x="3652700" y="1645463"/>
                  </a:lnTo>
                  <a:lnTo>
                    <a:pt x="3636939" y="1660326"/>
                  </a:lnTo>
                  <a:lnTo>
                    <a:pt x="3637772" y="1667168"/>
                  </a:lnTo>
                  <a:lnTo>
                    <a:pt x="3613840" y="1682106"/>
                  </a:lnTo>
                  <a:lnTo>
                    <a:pt x="3594215" y="1700617"/>
                  </a:lnTo>
                  <a:lnTo>
                    <a:pt x="3690209" y="1721346"/>
                  </a:lnTo>
                  <a:lnTo>
                    <a:pt x="3707101" y="1800031"/>
                  </a:lnTo>
                  <a:lnTo>
                    <a:pt x="3707269" y="1811174"/>
                  </a:lnTo>
                  <a:lnTo>
                    <a:pt x="3653642" y="1837223"/>
                  </a:lnTo>
                  <a:lnTo>
                    <a:pt x="3655716" y="1847373"/>
                  </a:lnTo>
                  <a:lnTo>
                    <a:pt x="3655782" y="1859140"/>
                  </a:lnTo>
                  <a:lnTo>
                    <a:pt x="3701309" y="1874976"/>
                  </a:lnTo>
                  <a:lnTo>
                    <a:pt x="3708493" y="1955134"/>
                  </a:lnTo>
                  <a:lnTo>
                    <a:pt x="3707304" y="1966213"/>
                  </a:lnTo>
                  <a:lnTo>
                    <a:pt x="3650902" y="1985538"/>
                  </a:lnTo>
                  <a:lnTo>
                    <a:pt x="3651726" y="1995866"/>
                  </a:lnTo>
                  <a:lnTo>
                    <a:pt x="3648946" y="2019587"/>
                  </a:lnTo>
                  <a:lnTo>
                    <a:pt x="3625341" y="2027081"/>
                  </a:lnTo>
                  <a:lnTo>
                    <a:pt x="3652803" y="2042065"/>
                  </a:lnTo>
                  <a:lnTo>
                    <a:pt x="3650256" y="2077644"/>
                  </a:lnTo>
                  <a:lnTo>
                    <a:pt x="3677302" y="2098099"/>
                  </a:lnTo>
                  <a:lnTo>
                    <a:pt x="3647992" y="2109244"/>
                  </a:lnTo>
                  <a:lnTo>
                    <a:pt x="3647862" y="2111055"/>
                  </a:lnTo>
                  <a:lnTo>
                    <a:pt x="3643843" y="2126003"/>
                  </a:lnTo>
                  <a:lnTo>
                    <a:pt x="3605726" y="2132365"/>
                  </a:lnTo>
                  <a:lnTo>
                    <a:pt x="3682590" y="2185558"/>
                  </a:lnTo>
                  <a:lnTo>
                    <a:pt x="3670385" y="2253640"/>
                  </a:lnTo>
                  <a:lnTo>
                    <a:pt x="3664809" y="2268079"/>
                  </a:lnTo>
                  <a:lnTo>
                    <a:pt x="3619401" y="2270784"/>
                  </a:lnTo>
                  <a:lnTo>
                    <a:pt x="3611304" y="2311738"/>
                  </a:lnTo>
                  <a:lnTo>
                    <a:pt x="3637213" y="2334806"/>
                  </a:lnTo>
                  <a:lnTo>
                    <a:pt x="3616808" y="2400894"/>
                  </a:lnTo>
                  <a:lnTo>
                    <a:pt x="3609515" y="2414547"/>
                  </a:lnTo>
                  <a:lnTo>
                    <a:pt x="3564114" y="2411700"/>
                  </a:lnTo>
                  <a:lnTo>
                    <a:pt x="3549549" y="2456061"/>
                  </a:lnTo>
                  <a:lnTo>
                    <a:pt x="3539835" y="2473098"/>
                  </a:lnTo>
                  <a:lnTo>
                    <a:pt x="3495886" y="2469340"/>
                  </a:lnTo>
                  <a:lnTo>
                    <a:pt x="3511533" y="2488746"/>
                  </a:lnTo>
                  <a:lnTo>
                    <a:pt x="3508621" y="2494693"/>
                  </a:lnTo>
                  <a:lnTo>
                    <a:pt x="3526817" y="2525702"/>
                  </a:lnTo>
                  <a:lnTo>
                    <a:pt x="3493916" y="2524739"/>
                  </a:lnTo>
                  <a:lnTo>
                    <a:pt x="3487869" y="2537094"/>
                  </a:lnTo>
                  <a:lnTo>
                    <a:pt x="3473389" y="2556087"/>
                  </a:lnTo>
                  <a:lnTo>
                    <a:pt x="3454171" y="2551644"/>
                  </a:lnTo>
                  <a:lnTo>
                    <a:pt x="3494898" y="2614804"/>
                  </a:lnTo>
                  <a:lnTo>
                    <a:pt x="3466255" y="2660382"/>
                  </a:lnTo>
                  <a:lnTo>
                    <a:pt x="3449848" y="2677738"/>
                  </a:lnTo>
                  <a:lnTo>
                    <a:pt x="3400500" y="2660657"/>
                  </a:lnTo>
                  <a:lnTo>
                    <a:pt x="3398091" y="2663123"/>
                  </a:lnTo>
                  <a:lnTo>
                    <a:pt x="3414599" y="2690046"/>
                  </a:lnTo>
                  <a:lnTo>
                    <a:pt x="3391732" y="2723716"/>
                  </a:lnTo>
                  <a:lnTo>
                    <a:pt x="3398643" y="2737998"/>
                  </a:lnTo>
                  <a:lnTo>
                    <a:pt x="3364663" y="2779749"/>
                  </a:lnTo>
                  <a:lnTo>
                    <a:pt x="3346264" y="2794977"/>
                  </a:lnTo>
                  <a:lnTo>
                    <a:pt x="3294632" y="2769697"/>
                  </a:lnTo>
                  <a:lnTo>
                    <a:pt x="3309778" y="2802902"/>
                  </a:lnTo>
                  <a:lnTo>
                    <a:pt x="3276830" y="2840566"/>
                  </a:lnTo>
                  <a:lnTo>
                    <a:pt x="3261984" y="2851991"/>
                  </a:lnTo>
                  <a:lnTo>
                    <a:pt x="3219542" y="2830003"/>
                  </a:lnTo>
                  <a:lnTo>
                    <a:pt x="3224144" y="2863161"/>
                  </a:lnTo>
                  <a:lnTo>
                    <a:pt x="3198793" y="2851780"/>
                  </a:lnTo>
                  <a:lnTo>
                    <a:pt x="3165428" y="2880973"/>
                  </a:lnTo>
                  <a:lnTo>
                    <a:pt x="3148390" y="2890682"/>
                  </a:lnTo>
                  <a:lnTo>
                    <a:pt x="3147417" y="2889988"/>
                  </a:lnTo>
                  <a:lnTo>
                    <a:pt x="3150410" y="2915835"/>
                  </a:lnTo>
                  <a:lnTo>
                    <a:pt x="3148252" y="2914807"/>
                  </a:lnTo>
                  <a:lnTo>
                    <a:pt x="3152452" y="2937887"/>
                  </a:lnTo>
                  <a:lnTo>
                    <a:pt x="3109275" y="2968252"/>
                  </a:lnTo>
                  <a:lnTo>
                    <a:pt x="3091303" y="2976104"/>
                  </a:lnTo>
                  <a:lnTo>
                    <a:pt x="3059757" y="2948102"/>
                  </a:lnTo>
                  <a:lnTo>
                    <a:pt x="3051327" y="2953829"/>
                  </a:lnTo>
                  <a:lnTo>
                    <a:pt x="3058855" y="3001281"/>
                  </a:lnTo>
                  <a:lnTo>
                    <a:pt x="3033182" y="3018300"/>
                  </a:lnTo>
                  <a:lnTo>
                    <a:pt x="2998389" y="3032774"/>
                  </a:lnTo>
                  <a:lnTo>
                    <a:pt x="2995264" y="3029870"/>
                  </a:lnTo>
                  <a:lnTo>
                    <a:pt x="2972844" y="3041851"/>
                  </a:lnTo>
                  <a:lnTo>
                    <a:pt x="2954051" y="3047457"/>
                  </a:lnTo>
                  <a:lnTo>
                    <a:pt x="2916536" y="3004924"/>
                  </a:lnTo>
                  <a:lnTo>
                    <a:pt x="2918778" y="3068495"/>
                  </a:lnTo>
                  <a:lnTo>
                    <a:pt x="2891224" y="3082261"/>
                  </a:lnTo>
                  <a:lnTo>
                    <a:pt x="2854926" y="3092389"/>
                  </a:lnTo>
                  <a:lnTo>
                    <a:pt x="2818096" y="3048674"/>
                  </a:lnTo>
                  <a:lnTo>
                    <a:pt x="2815379" y="3059108"/>
                  </a:lnTo>
                  <a:lnTo>
                    <a:pt x="2790411" y="3032634"/>
                  </a:lnTo>
                  <a:lnTo>
                    <a:pt x="2784705" y="3035437"/>
                  </a:lnTo>
                  <a:lnTo>
                    <a:pt x="2782373" y="3057201"/>
                  </a:lnTo>
                  <a:lnTo>
                    <a:pt x="2746877" y="3068859"/>
                  </a:lnTo>
                  <a:lnTo>
                    <a:pt x="2737303" y="3102479"/>
                  </a:lnTo>
                  <a:lnTo>
                    <a:pt x="2715157" y="3077901"/>
                  </a:lnTo>
                  <a:lnTo>
                    <a:pt x="2709736" y="3103004"/>
                  </a:lnTo>
                  <a:lnTo>
                    <a:pt x="2660808" y="3113507"/>
                  </a:lnTo>
                  <a:lnTo>
                    <a:pt x="2642078" y="3113791"/>
                  </a:lnTo>
                  <a:lnTo>
                    <a:pt x="2631280" y="3091565"/>
                  </a:lnTo>
                  <a:lnTo>
                    <a:pt x="2624565" y="3092894"/>
                  </a:lnTo>
                  <a:lnTo>
                    <a:pt x="2611091" y="3149087"/>
                  </a:lnTo>
                  <a:lnTo>
                    <a:pt x="2598097" y="3151743"/>
                  </a:lnTo>
                  <a:lnTo>
                    <a:pt x="2540801" y="3152051"/>
                  </a:lnTo>
                  <a:lnTo>
                    <a:pt x="2530506" y="3129574"/>
                  </a:lnTo>
                  <a:lnTo>
                    <a:pt x="2510028" y="3131409"/>
                  </a:lnTo>
                  <a:lnTo>
                    <a:pt x="2491401" y="3129411"/>
                  </a:lnTo>
                  <a:lnTo>
                    <a:pt x="2480214" y="3096761"/>
                  </a:lnTo>
                  <a:lnTo>
                    <a:pt x="2456347" y="3160669"/>
                  </a:lnTo>
                  <a:lnTo>
                    <a:pt x="2443125" y="3161723"/>
                  </a:lnTo>
                  <a:lnTo>
                    <a:pt x="2386218" y="3155051"/>
                  </a:lnTo>
                  <a:lnTo>
                    <a:pt x="2363324" y="3082940"/>
                  </a:lnTo>
                  <a:lnTo>
                    <a:pt x="2362743" y="3083709"/>
                  </a:lnTo>
                  <a:lnTo>
                    <a:pt x="2355647" y="3065054"/>
                  </a:lnTo>
                  <a:lnTo>
                    <a:pt x="2353758" y="3066130"/>
                  </a:lnTo>
                  <a:lnTo>
                    <a:pt x="2351113" y="3073077"/>
                  </a:lnTo>
                  <a:lnTo>
                    <a:pt x="2353379" y="3092650"/>
                  </a:lnTo>
                  <a:lnTo>
                    <a:pt x="2351221" y="3091622"/>
                  </a:lnTo>
                  <a:lnTo>
                    <a:pt x="2355421" y="3114703"/>
                  </a:lnTo>
                  <a:lnTo>
                    <a:pt x="2312244" y="3145067"/>
                  </a:lnTo>
                  <a:lnTo>
                    <a:pt x="2294272" y="3152920"/>
                  </a:lnTo>
                  <a:lnTo>
                    <a:pt x="2262726" y="3124918"/>
                  </a:lnTo>
                  <a:lnTo>
                    <a:pt x="2254296" y="3130645"/>
                  </a:lnTo>
                  <a:lnTo>
                    <a:pt x="2261824" y="3178097"/>
                  </a:lnTo>
                  <a:lnTo>
                    <a:pt x="2236151" y="3195116"/>
                  </a:lnTo>
                  <a:lnTo>
                    <a:pt x="2201358" y="3209589"/>
                  </a:lnTo>
                  <a:lnTo>
                    <a:pt x="2198233" y="3206685"/>
                  </a:lnTo>
                  <a:lnTo>
                    <a:pt x="2175813" y="3218667"/>
                  </a:lnTo>
                  <a:lnTo>
                    <a:pt x="2157020" y="3224273"/>
                  </a:lnTo>
                  <a:lnTo>
                    <a:pt x="2119505" y="3181739"/>
                  </a:lnTo>
                  <a:lnTo>
                    <a:pt x="2121747" y="3245311"/>
                  </a:lnTo>
                  <a:lnTo>
                    <a:pt x="2094192" y="3259076"/>
                  </a:lnTo>
                  <a:lnTo>
                    <a:pt x="2057895" y="3269204"/>
                  </a:lnTo>
                  <a:lnTo>
                    <a:pt x="2021065" y="3225489"/>
                  </a:lnTo>
                  <a:lnTo>
                    <a:pt x="2018348" y="3235923"/>
                  </a:lnTo>
                  <a:lnTo>
                    <a:pt x="1993380" y="3209449"/>
                  </a:lnTo>
                  <a:lnTo>
                    <a:pt x="1987674" y="3212252"/>
                  </a:lnTo>
                  <a:lnTo>
                    <a:pt x="1985342" y="3234017"/>
                  </a:lnTo>
                  <a:lnTo>
                    <a:pt x="1949846" y="3245675"/>
                  </a:lnTo>
                  <a:lnTo>
                    <a:pt x="1940272" y="3279294"/>
                  </a:lnTo>
                  <a:lnTo>
                    <a:pt x="1918126" y="3254717"/>
                  </a:lnTo>
                  <a:lnTo>
                    <a:pt x="1912705" y="3279820"/>
                  </a:lnTo>
                  <a:lnTo>
                    <a:pt x="1863777" y="3290322"/>
                  </a:lnTo>
                  <a:lnTo>
                    <a:pt x="1845047" y="3290607"/>
                  </a:lnTo>
                  <a:lnTo>
                    <a:pt x="1834249" y="3268381"/>
                  </a:lnTo>
                  <a:lnTo>
                    <a:pt x="1827534" y="3269709"/>
                  </a:lnTo>
                  <a:lnTo>
                    <a:pt x="1814060" y="3325903"/>
                  </a:lnTo>
                  <a:lnTo>
                    <a:pt x="1801066" y="3328559"/>
                  </a:lnTo>
                  <a:lnTo>
                    <a:pt x="1743770" y="3328867"/>
                  </a:lnTo>
                  <a:lnTo>
                    <a:pt x="1733475" y="3306389"/>
                  </a:lnTo>
                  <a:lnTo>
                    <a:pt x="1712997" y="3308225"/>
                  </a:lnTo>
                  <a:lnTo>
                    <a:pt x="1694369" y="3306226"/>
                  </a:lnTo>
                  <a:lnTo>
                    <a:pt x="1683183" y="3273577"/>
                  </a:lnTo>
                  <a:lnTo>
                    <a:pt x="1659316" y="3337485"/>
                  </a:lnTo>
                  <a:lnTo>
                    <a:pt x="1646094" y="3338539"/>
                  </a:lnTo>
                  <a:lnTo>
                    <a:pt x="1589187" y="3331867"/>
                  </a:lnTo>
                  <a:lnTo>
                    <a:pt x="1566293" y="3259755"/>
                  </a:lnTo>
                  <a:lnTo>
                    <a:pt x="1565712" y="3260525"/>
                  </a:lnTo>
                  <a:lnTo>
                    <a:pt x="1557877" y="3239926"/>
                  </a:lnTo>
                  <a:lnTo>
                    <a:pt x="1536709" y="3295509"/>
                  </a:lnTo>
                  <a:lnTo>
                    <a:pt x="1523479" y="3296478"/>
                  </a:lnTo>
                  <a:lnTo>
                    <a:pt x="1488373" y="3292131"/>
                  </a:lnTo>
                  <a:lnTo>
                    <a:pt x="1487187" y="3293625"/>
                  </a:lnTo>
                  <a:lnTo>
                    <a:pt x="1486579" y="3291908"/>
                  </a:lnTo>
                  <a:lnTo>
                    <a:pt x="1466617" y="3289439"/>
                  </a:lnTo>
                  <a:lnTo>
                    <a:pt x="1455533" y="3253724"/>
                  </a:lnTo>
                  <a:lnTo>
                    <a:pt x="1446459" y="3251285"/>
                  </a:lnTo>
                  <a:lnTo>
                    <a:pt x="1446341" y="3250585"/>
                  </a:lnTo>
                  <a:lnTo>
                    <a:pt x="1440488" y="3259042"/>
                  </a:lnTo>
                  <a:lnTo>
                    <a:pt x="1410169" y="3253608"/>
                  </a:lnTo>
                  <a:lnTo>
                    <a:pt x="1400276" y="3249788"/>
                  </a:lnTo>
                  <a:lnTo>
                    <a:pt x="1387729" y="3273541"/>
                  </a:lnTo>
                  <a:lnTo>
                    <a:pt x="1374482" y="3272890"/>
                  </a:lnTo>
                  <a:lnTo>
                    <a:pt x="1360320" y="3269345"/>
                  </a:lnTo>
                  <a:lnTo>
                    <a:pt x="1347959" y="3286370"/>
                  </a:lnTo>
                  <a:lnTo>
                    <a:pt x="1331851" y="3283185"/>
                  </a:lnTo>
                  <a:lnTo>
                    <a:pt x="1277101" y="3260291"/>
                  </a:lnTo>
                  <a:lnTo>
                    <a:pt x="1275585" y="3219120"/>
                  </a:lnTo>
                  <a:lnTo>
                    <a:pt x="1267235" y="3216542"/>
                  </a:lnTo>
                  <a:lnTo>
                    <a:pt x="1238862" y="3201385"/>
                  </a:lnTo>
                  <a:lnTo>
                    <a:pt x="1201498" y="3241481"/>
                  </a:lnTo>
                  <a:lnTo>
                    <a:pt x="1185899" y="3236359"/>
                  </a:lnTo>
                  <a:lnTo>
                    <a:pt x="1134344" y="3206967"/>
                  </a:lnTo>
                  <a:lnTo>
                    <a:pt x="1140782" y="3131649"/>
                  </a:lnTo>
                  <a:lnTo>
                    <a:pt x="1079523" y="3196544"/>
                  </a:lnTo>
                  <a:lnTo>
                    <a:pt x="1063956" y="3191321"/>
                  </a:lnTo>
                  <a:lnTo>
                    <a:pt x="1012593" y="3161596"/>
                  </a:lnTo>
                  <a:lnTo>
                    <a:pt x="1020695" y="3073539"/>
                  </a:lnTo>
                  <a:lnTo>
                    <a:pt x="1011249" y="3066336"/>
                  </a:lnTo>
                  <a:lnTo>
                    <a:pt x="1011476" y="3065360"/>
                  </a:lnTo>
                  <a:lnTo>
                    <a:pt x="946000" y="3119633"/>
                  </a:lnTo>
                  <a:lnTo>
                    <a:pt x="931184" y="3112554"/>
                  </a:lnTo>
                  <a:lnTo>
                    <a:pt x="883824" y="3076794"/>
                  </a:lnTo>
                  <a:lnTo>
                    <a:pt x="892924" y="3034893"/>
                  </a:lnTo>
                  <a:lnTo>
                    <a:pt x="875817" y="3017525"/>
                  </a:lnTo>
                  <a:lnTo>
                    <a:pt x="890092" y="2979114"/>
                  </a:lnTo>
                  <a:lnTo>
                    <a:pt x="816627" y="3008405"/>
                  </a:lnTo>
                  <a:lnTo>
                    <a:pt x="822246" y="2977617"/>
                  </a:lnTo>
                  <a:lnTo>
                    <a:pt x="819038" y="2979080"/>
                  </a:lnTo>
                  <a:lnTo>
                    <a:pt x="801391" y="2963643"/>
                  </a:lnTo>
                  <a:lnTo>
                    <a:pt x="765611" y="2917138"/>
                  </a:lnTo>
                  <a:lnTo>
                    <a:pt x="776025" y="2897034"/>
                  </a:lnTo>
                  <a:lnTo>
                    <a:pt x="698767" y="2931673"/>
                  </a:lnTo>
                  <a:lnTo>
                    <a:pt x="681222" y="2916124"/>
                  </a:lnTo>
                  <a:lnTo>
                    <a:pt x="645741" y="2869387"/>
                  </a:lnTo>
                  <a:lnTo>
                    <a:pt x="691638" y="2782179"/>
                  </a:lnTo>
                  <a:lnTo>
                    <a:pt x="600335" y="2810364"/>
                  </a:lnTo>
                  <a:lnTo>
                    <a:pt x="584815" y="2792793"/>
                  </a:lnTo>
                  <a:lnTo>
                    <a:pt x="555291" y="2742083"/>
                  </a:lnTo>
                  <a:lnTo>
                    <a:pt x="611459" y="2661124"/>
                  </a:lnTo>
                  <a:lnTo>
                    <a:pt x="610762" y="2659449"/>
                  </a:lnTo>
                  <a:lnTo>
                    <a:pt x="528616" y="2658357"/>
                  </a:lnTo>
                  <a:lnTo>
                    <a:pt x="570215" y="2593920"/>
                  </a:lnTo>
                  <a:lnTo>
                    <a:pt x="567679" y="2594009"/>
                  </a:lnTo>
                  <a:lnTo>
                    <a:pt x="559696" y="2578037"/>
                  </a:lnTo>
                  <a:lnTo>
                    <a:pt x="549673" y="2542110"/>
                  </a:lnTo>
                  <a:lnTo>
                    <a:pt x="449904" y="2544985"/>
                  </a:lnTo>
                  <a:lnTo>
                    <a:pt x="442028" y="2528959"/>
                  </a:lnTo>
                  <a:lnTo>
                    <a:pt x="423246" y="2459927"/>
                  </a:lnTo>
                  <a:lnTo>
                    <a:pt x="489779" y="2404606"/>
                  </a:lnTo>
                  <a:lnTo>
                    <a:pt x="400418" y="2396247"/>
                  </a:lnTo>
                  <a:lnTo>
                    <a:pt x="394552" y="2379380"/>
                  </a:lnTo>
                  <a:lnTo>
                    <a:pt x="384317" y="2308574"/>
                  </a:lnTo>
                  <a:lnTo>
                    <a:pt x="467326" y="2255187"/>
                  </a:lnTo>
                  <a:lnTo>
                    <a:pt x="396479" y="2224730"/>
                  </a:lnTo>
                  <a:lnTo>
                    <a:pt x="453096" y="2185592"/>
                  </a:lnTo>
                  <a:lnTo>
                    <a:pt x="435923" y="2170571"/>
                  </a:lnTo>
                  <a:lnTo>
                    <a:pt x="400143" y="2124065"/>
                  </a:lnTo>
                  <a:lnTo>
                    <a:pt x="406632" y="2111539"/>
                  </a:lnTo>
                  <a:lnTo>
                    <a:pt x="399616" y="2108867"/>
                  </a:lnTo>
                  <a:lnTo>
                    <a:pt x="333298" y="2138600"/>
                  </a:lnTo>
                  <a:lnTo>
                    <a:pt x="315754" y="2123051"/>
                  </a:lnTo>
                  <a:lnTo>
                    <a:pt x="280273" y="2076314"/>
                  </a:lnTo>
                  <a:lnTo>
                    <a:pt x="326170" y="1989107"/>
                  </a:lnTo>
                  <a:lnTo>
                    <a:pt x="234867" y="2017291"/>
                  </a:lnTo>
                  <a:lnTo>
                    <a:pt x="219347" y="1999720"/>
                  </a:lnTo>
                  <a:lnTo>
                    <a:pt x="189823" y="1949011"/>
                  </a:lnTo>
                  <a:lnTo>
                    <a:pt x="245991" y="1868051"/>
                  </a:lnTo>
                  <a:lnTo>
                    <a:pt x="245294" y="1866376"/>
                  </a:lnTo>
                  <a:lnTo>
                    <a:pt x="163148" y="1865285"/>
                  </a:lnTo>
                  <a:lnTo>
                    <a:pt x="204747" y="1800848"/>
                  </a:lnTo>
                  <a:lnTo>
                    <a:pt x="202211" y="1800937"/>
                  </a:lnTo>
                  <a:lnTo>
                    <a:pt x="194228" y="1784964"/>
                  </a:lnTo>
                  <a:lnTo>
                    <a:pt x="184205" y="1749038"/>
                  </a:lnTo>
                  <a:lnTo>
                    <a:pt x="84436" y="1751913"/>
                  </a:lnTo>
                  <a:lnTo>
                    <a:pt x="76560" y="1735886"/>
                  </a:lnTo>
                  <a:lnTo>
                    <a:pt x="57777" y="1666854"/>
                  </a:lnTo>
                  <a:lnTo>
                    <a:pt x="124311" y="1611533"/>
                  </a:lnTo>
                  <a:lnTo>
                    <a:pt x="34950" y="1603174"/>
                  </a:lnTo>
                  <a:lnTo>
                    <a:pt x="29084" y="1586307"/>
                  </a:lnTo>
                  <a:lnTo>
                    <a:pt x="18849" y="1515501"/>
                  </a:lnTo>
                  <a:lnTo>
                    <a:pt x="101858" y="1462114"/>
                  </a:lnTo>
                  <a:lnTo>
                    <a:pt x="31010" y="1431657"/>
                  </a:lnTo>
                  <a:lnTo>
                    <a:pt x="129644" y="1363475"/>
                  </a:lnTo>
                  <a:lnTo>
                    <a:pt x="129650" y="1357891"/>
                  </a:lnTo>
                  <a:lnTo>
                    <a:pt x="116038" y="1352807"/>
                  </a:lnTo>
                  <a:lnTo>
                    <a:pt x="115559" y="1346802"/>
                  </a:lnTo>
                  <a:lnTo>
                    <a:pt x="1167" y="1303233"/>
                  </a:lnTo>
                  <a:lnTo>
                    <a:pt x="0" y="1287282"/>
                  </a:lnTo>
                  <a:lnTo>
                    <a:pt x="9835" y="1207849"/>
                  </a:lnTo>
                  <a:lnTo>
                    <a:pt x="79746" y="1186150"/>
                  </a:lnTo>
                  <a:lnTo>
                    <a:pt x="6945" y="1147692"/>
                  </a:lnTo>
                  <a:lnTo>
                    <a:pt x="7727" y="1131718"/>
                  </a:lnTo>
                  <a:lnTo>
                    <a:pt x="27163" y="1054074"/>
                  </a:lnTo>
                  <a:lnTo>
                    <a:pt x="128679" y="1035720"/>
                  </a:lnTo>
                  <a:lnTo>
                    <a:pt x="98469" y="1004697"/>
                  </a:lnTo>
                  <a:lnTo>
                    <a:pt x="92891" y="1000277"/>
                  </a:lnTo>
                  <a:lnTo>
                    <a:pt x="93838" y="999941"/>
                  </a:lnTo>
                  <a:lnTo>
                    <a:pt x="74885" y="980475"/>
                  </a:lnTo>
                  <a:lnTo>
                    <a:pt x="175505" y="958803"/>
                  </a:lnTo>
                  <a:lnTo>
                    <a:pt x="181848" y="943141"/>
                  </a:lnTo>
                  <a:lnTo>
                    <a:pt x="94203" y="860403"/>
                  </a:lnTo>
                  <a:lnTo>
                    <a:pt x="105153" y="827759"/>
                  </a:lnTo>
                  <a:lnTo>
                    <a:pt x="123460" y="796131"/>
                  </a:lnTo>
                  <a:lnTo>
                    <a:pt x="130610" y="778795"/>
                  </a:lnTo>
                  <a:lnTo>
                    <a:pt x="133555" y="778687"/>
                  </a:lnTo>
                  <a:lnTo>
                    <a:pt x="139018" y="769248"/>
                  </a:lnTo>
                  <a:lnTo>
                    <a:pt x="199040" y="774772"/>
                  </a:lnTo>
                  <a:lnTo>
                    <a:pt x="153217" y="719490"/>
                  </a:lnTo>
                  <a:lnTo>
                    <a:pt x="168062" y="688423"/>
                  </a:lnTo>
                  <a:lnTo>
                    <a:pt x="190084" y="659259"/>
                  </a:lnTo>
                  <a:lnTo>
                    <a:pt x="199292" y="642922"/>
                  </a:lnTo>
                  <a:lnTo>
                    <a:pt x="202229" y="643174"/>
                  </a:lnTo>
                  <a:lnTo>
                    <a:pt x="208799" y="634471"/>
                  </a:lnTo>
                  <a:lnTo>
                    <a:pt x="279153" y="649750"/>
                  </a:lnTo>
                  <a:lnTo>
                    <a:pt x="291944" y="650843"/>
                  </a:lnTo>
                  <a:lnTo>
                    <a:pt x="273384" y="629457"/>
                  </a:lnTo>
                  <a:lnTo>
                    <a:pt x="277570" y="620280"/>
                  </a:lnTo>
                  <a:lnTo>
                    <a:pt x="253027" y="576192"/>
                  </a:lnTo>
                  <a:lnTo>
                    <a:pt x="305240" y="578909"/>
                  </a:lnTo>
                  <a:lnTo>
                    <a:pt x="322316" y="554951"/>
                  </a:lnTo>
                  <a:lnTo>
                    <a:pt x="374517" y="565053"/>
                  </a:lnTo>
                  <a:lnTo>
                    <a:pt x="307813" y="456266"/>
                  </a:lnTo>
                  <a:lnTo>
                    <a:pt x="316627" y="442919"/>
                  </a:lnTo>
                  <a:lnTo>
                    <a:pt x="372916" y="386019"/>
                  </a:lnTo>
                  <a:lnTo>
                    <a:pt x="445812" y="413116"/>
                  </a:lnTo>
                  <a:lnTo>
                    <a:pt x="414455" y="344375"/>
                  </a:lnTo>
                  <a:lnTo>
                    <a:pt x="424830" y="332201"/>
                  </a:lnTo>
                  <a:lnTo>
                    <a:pt x="487630" y="282580"/>
                  </a:lnTo>
                  <a:lnTo>
                    <a:pt x="572641" y="326621"/>
                  </a:lnTo>
                  <a:lnTo>
                    <a:pt x="563272" y="245678"/>
                  </a:lnTo>
                  <a:lnTo>
                    <a:pt x="594272" y="260450"/>
                  </a:lnTo>
                  <a:lnTo>
                    <a:pt x="647126" y="227105"/>
                  </a:lnTo>
                  <a:lnTo>
                    <a:pt x="663917" y="238199"/>
                  </a:lnTo>
                  <a:lnTo>
                    <a:pt x="651886" y="162386"/>
                  </a:lnTo>
                  <a:lnTo>
                    <a:pt x="680493" y="143222"/>
                  </a:lnTo>
                  <a:lnTo>
                    <a:pt x="743037" y="117561"/>
                  </a:lnTo>
                  <a:lnTo>
                    <a:pt x="794248" y="165136"/>
                  </a:lnTo>
                  <a:lnTo>
                    <a:pt x="791759" y="94586"/>
                  </a:lnTo>
                  <a:lnTo>
                    <a:pt x="822485" y="79048"/>
                  </a:lnTo>
                  <a:lnTo>
                    <a:pt x="887690" y="61196"/>
                  </a:lnTo>
                  <a:lnTo>
                    <a:pt x="909456" y="87030"/>
                  </a:lnTo>
                  <a:lnTo>
                    <a:pt x="920893" y="83701"/>
                  </a:lnTo>
                  <a:lnTo>
                    <a:pt x="957406" y="125643"/>
                  </a:lnTo>
                  <a:lnTo>
                    <a:pt x="968374" y="87135"/>
                  </a:lnTo>
                  <a:lnTo>
                    <a:pt x="969422" y="72309"/>
                  </a:lnTo>
                  <a:lnTo>
                    <a:pt x="972980" y="70960"/>
                  </a:lnTo>
                  <a:lnTo>
                    <a:pt x="976373" y="59047"/>
                  </a:lnTo>
                  <a:lnTo>
                    <a:pt x="983512" y="66970"/>
                  </a:lnTo>
                  <a:lnTo>
                    <a:pt x="1001619" y="60106"/>
                  </a:lnTo>
                  <a:lnTo>
                    <a:pt x="1068344" y="49246"/>
                  </a:lnTo>
                  <a:lnTo>
                    <a:pt x="1070883" y="53003"/>
                  </a:lnTo>
                  <a:lnTo>
                    <a:pt x="1079209" y="18275"/>
                  </a:lnTo>
                  <a:close/>
                </a:path>
              </a:pathLst>
            </a:custGeom>
            <a:solidFill>
              <a:srgbClr val="C3DCB4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任意多边形 36"/>
          <p:cNvSpPr/>
          <p:nvPr/>
        </p:nvSpPr>
        <p:spPr>
          <a:xfrm rot="18896691">
            <a:off x="8538593" y="4282309"/>
            <a:ext cx="2422067" cy="3424053"/>
          </a:xfrm>
          <a:custGeom>
            <a:avLst/>
            <a:gdLst>
              <a:gd name="connsiteX0" fmla="*/ 1379412 w 2224749"/>
              <a:gd name="connsiteY0" fmla="*/ 172407 h 3200072"/>
              <a:gd name="connsiteX1" fmla="*/ 1377974 w 2224749"/>
              <a:gd name="connsiteY1" fmla="*/ 182072 h 3200072"/>
              <a:gd name="connsiteX2" fmla="*/ 1385579 w 2224749"/>
              <a:gd name="connsiteY2" fmla="*/ 188366 h 3200072"/>
              <a:gd name="connsiteX3" fmla="*/ 1378501 w 2224749"/>
              <a:gd name="connsiteY3" fmla="*/ 238232 h 3200072"/>
              <a:gd name="connsiteX4" fmla="*/ 1398184 w 2224749"/>
              <a:gd name="connsiteY4" fmla="*/ 199935 h 3200072"/>
              <a:gd name="connsiteX5" fmla="*/ 1413428 w 2224749"/>
              <a:gd name="connsiteY5" fmla="*/ 208774 h 3200072"/>
              <a:gd name="connsiteX6" fmla="*/ 1425374 w 2224749"/>
              <a:gd name="connsiteY6" fmla="*/ 224549 h 3200072"/>
              <a:gd name="connsiteX7" fmla="*/ 1423899 w 2224749"/>
              <a:gd name="connsiteY7" fmla="*/ 232171 h 3200072"/>
              <a:gd name="connsiteX8" fmla="*/ 1427376 w 2224749"/>
              <a:gd name="connsiteY8" fmla="*/ 226710 h 3200072"/>
              <a:gd name="connsiteX9" fmla="*/ 1441060 w 2224749"/>
              <a:gd name="connsiteY9" fmla="*/ 242640 h 3200072"/>
              <a:gd name="connsiteX10" fmla="*/ 1450355 w 2224749"/>
              <a:gd name="connsiteY10" fmla="*/ 263133 h 3200072"/>
              <a:gd name="connsiteX11" fmla="*/ 1438608 w 2224749"/>
              <a:gd name="connsiteY11" fmla="*/ 307883 h 3200072"/>
              <a:gd name="connsiteX12" fmla="*/ 1461942 w 2224749"/>
              <a:gd name="connsiteY12" fmla="*/ 277090 h 3200072"/>
              <a:gd name="connsiteX13" fmla="*/ 1469099 w 2224749"/>
              <a:gd name="connsiteY13" fmla="*/ 289724 h 3200072"/>
              <a:gd name="connsiteX14" fmla="*/ 1469631 w 2224749"/>
              <a:gd name="connsiteY14" fmla="*/ 289004 h 3200072"/>
              <a:gd name="connsiteX15" fmla="*/ 1481656 w 2224749"/>
              <a:gd name="connsiteY15" fmla="*/ 309135 h 3200072"/>
              <a:gd name="connsiteX16" fmla="*/ 1489295 w 2224749"/>
              <a:gd name="connsiteY16" fmla="*/ 332930 h 3200072"/>
              <a:gd name="connsiteX17" fmla="*/ 1474714 w 2224749"/>
              <a:gd name="connsiteY17" fmla="*/ 380204 h 3200072"/>
              <a:gd name="connsiteX18" fmla="*/ 1497426 w 2224749"/>
              <a:gd name="connsiteY18" fmla="*/ 354971 h 3200072"/>
              <a:gd name="connsiteX19" fmla="*/ 1507373 w 2224749"/>
              <a:gd name="connsiteY19" fmla="*/ 379662 h 3200072"/>
              <a:gd name="connsiteX20" fmla="*/ 1512996 w 2224749"/>
              <a:gd name="connsiteY20" fmla="*/ 406932 h 3200072"/>
              <a:gd name="connsiteX21" fmla="*/ 1504417 w 2224749"/>
              <a:gd name="connsiteY21" fmla="*/ 430465 h 3200072"/>
              <a:gd name="connsiteX22" fmla="*/ 1505758 w 2224749"/>
              <a:gd name="connsiteY22" fmla="*/ 429404 h 3200072"/>
              <a:gd name="connsiteX23" fmla="*/ 1512886 w 2224749"/>
              <a:gd name="connsiteY23" fmla="*/ 459554 h 3200072"/>
              <a:gd name="connsiteX24" fmla="*/ 1514712 w 2224749"/>
              <a:gd name="connsiteY24" fmla="*/ 479574 h 3200072"/>
              <a:gd name="connsiteX25" fmla="*/ 1517250 w 2224749"/>
              <a:gd name="connsiteY25" fmla="*/ 478305 h 3200072"/>
              <a:gd name="connsiteX26" fmla="*/ 1515148 w 2224749"/>
              <a:gd name="connsiteY26" fmla="*/ 484333 h 3200072"/>
              <a:gd name="connsiteX27" fmla="*/ 1515578 w 2224749"/>
              <a:gd name="connsiteY27" fmla="*/ 489055 h 3200072"/>
              <a:gd name="connsiteX28" fmla="*/ 1511221 w 2224749"/>
              <a:gd name="connsiteY28" fmla="*/ 498749 h 3200072"/>
              <a:gd name="connsiteX29" fmla="*/ 1518097 w 2224749"/>
              <a:gd name="connsiteY29" fmla="*/ 504659 h 3200072"/>
              <a:gd name="connsiteX30" fmla="*/ 1517265 w 2224749"/>
              <a:gd name="connsiteY30" fmla="*/ 508332 h 3200072"/>
              <a:gd name="connsiteX31" fmla="*/ 1537632 w 2224749"/>
              <a:gd name="connsiteY31" fmla="*/ 490725 h 3200072"/>
              <a:gd name="connsiteX32" fmla="*/ 1563701 w 2224749"/>
              <a:gd name="connsiteY32" fmla="*/ 511559 h 3200072"/>
              <a:gd name="connsiteX33" fmla="*/ 1583888 w 2224749"/>
              <a:gd name="connsiteY33" fmla="*/ 538058 h 3200072"/>
              <a:gd name="connsiteX34" fmla="*/ 1565958 w 2224749"/>
              <a:gd name="connsiteY34" fmla="*/ 588425 h 3200072"/>
              <a:gd name="connsiteX35" fmla="*/ 1606353 w 2224749"/>
              <a:gd name="connsiteY35" fmla="*/ 560754 h 3200072"/>
              <a:gd name="connsiteX36" fmla="*/ 1629556 w 2224749"/>
              <a:gd name="connsiteY36" fmla="*/ 586127 h 3200072"/>
              <a:gd name="connsiteX37" fmla="*/ 1646520 w 2224749"/>
              <a:gd name="connsiteY37" fmla="*/ 616326 h 3200072"/>
              <a:gd name="connsiteX38" fmla="*/ 1642156 w 2224749"/>
              <a:gd name="connsiteY38" fmla="*/ 625831 h 3200072"/>
              <a:gd name="connsiteX39" fmla="*/ 1651914 w 2224749"/>
              <a:gd name="connsiteY39" fmla="*/ 642501 h 3200072"/>
              <a:gd name="connsiteX40" fmla="*/ 1629904 w 2224749"/>
              <a:gd name="connsiteY40" fmla="*/ 691973 h 3200072"/>
              <a:gd name="connsiteX41" fmla="*/ 1667824 w 2224749"/>
              <a:gd name="connsiteY41" fmla="*/ 671455 h 3200072"/>
              <a:gd name="connsiteX42" fmla="*/ 1688261 w 2224749"/>
              <a:gd name="connsiteY42" fmla="*/ 700461 h 3200072"/>
              <a:gd name="connsiteX43" fmla="*/ 1702222 w 2224749"/>
              <a:gd name="connsiteY43" fmla="*/ 733508 h 3200072"/>
              <a:gd name="connsiteX44" fmla="*/ 1698279 w 2224749"/>
              <a:gd name="connsiteY44" fmla="*/ 740589 h 3200072"/>
              <a:gd name="connsiteX45" fmla="*/ 1704674 w 2224749"/>
              <a:gd name="connsiteY45" fmla="*/ 738483 h 3200072"/>
              <a:gd name="connsiteX46" fmla="*/ 1721165 w 2224749"/>
              <a:gd name="connsiteY46" fmla="*/ 773845 h 3200072"/>
              <a:gd name="connsiteX47" fmla="*/ 1730121 w 2224749"/>
              <a:gd name="connsiteY47" fmla="*/ 809144 h 3200072"/>
              <a:gd name="connsiteX48" fmla="*/ 1702410 w 2224749"/>
              <a:gd name="connsiteY48" fmla="*/ 846921 h 3200072"/>
              <a:gd name="connsiteX49" fmla="*/ 1743975 w 2224749"/>
              <a:gd name="connsiteY49" fmla="*/ 839634 h 3200072"/>
              <a:gd name="connsiteX50" fmla="*/ 1751603 w 2224749"/>
              <a:gd name="connsiteY50" fmla="*/ 863146 h 3200072"/>
              <a:gd name="connsiteX51" fmla="*/ 1752555 w 2224749"/>
              <a:gd name="connsiteY51" fmla="*/ 862959 h 3200072"/>
              <a:gd name="connsiteX52" fmla="*/ 1765624 w 2224749"/>
              <a:gd name="connsiteY52" fmla="*/ 901186 h 3200072"/>
              <a:gd name="connsiteX53" fmla="*/ 1770342 w 2224749"/>
              <a:gd name="connsiteY53" fmla="*/ 931657 h 3200072"/>
              <a:gd name="connsiteX54" fmla="*/ 1788222 w 2224749"/>
              <a:gd name="connsiteY54" fmla="*/ 939266 h 3200072"/>
              <a:gd name="connsiteX55" fmla="*/ 1785293 w 2224749"/>
              <a:gd name="connsiteY55" fmla="*/ 995573 h 3200072"/>
              <a:gd name="connsiteX56" fmla="*/ 1818929 w 2224749"/>
              <a:gd name="connsiteY56" fmla="*/ 949831 h 3200072"/>
              <a:gd name="connsiteX57" fmla="*/ 1838809 w 2224749"/>
              <a:gd name="connsiteY57" fmla="*/ 955832 h 3200072"/>
              <a:gd name="connsiteX58" fmla="*/ 1873577 w 2224749"/>
              <a:gd name="connsiteY58" fmla="*/ 978099 h 3200072"/>
              <a:gd name="connsiteX59" fmla="*/ 1869576 w 2224749"/>
              <a:gd name="connsiteY59" fmla="*/ 1005568 h 3200072"/>
              <a:gd name="connsiteX60" fmla="*/ 1875772 w 2224749"/>
              <a:gd name="connsiteY60" fmla="*/ 1009349 h 3200072"/>
              <a:gd name="connsiteX61" fmla="*/ 1869746 w 2224749"/>
              <a:gd name="connsiteY61" fmla="*/ 1054549 h 3200072"/>
              <a:gd name="connsiteX62" fmla="*/ 1893022 w 2224749"/>
              <a:gd name="connsiteY62" fmla="*/ 1035919 h 3200072"/>
              <a:gd name="connsiteX63" fmla="*/ 1900717 w 2224749"/>
              <a:gd name="connsiteY63" fmla="*/ 1027116 h 3200072"/>
              <a:gd name="connsiteX64" fmla="*/ 1902799 w 2224749"/>
              <a:gd name="connsiteY64" fmla="*/ 1028094 h 3200072"/>
              <a:gd name="connsiteX65" fmla="*/ 1909999 w 2224749"/>
              <a:gd name="connsiteY65" fmla="*/ 1022330 h 3200072"/>
              <a:gd name="connsiteX66" fmla="*/ 1908957 w 2224749"/>
              <a:gd name="connsiteY66" fmla="*/ 1030992 h 3200072"/>
              <a:gd name="connsiteX67" fmla="*/ 1919548 w 2224749"/>
              <a:gd name="connsiteY67" fmla="*/ 1035975 h 3200072"/>
              <a:gd name="connsiteX68" fmla="*/ 1951489 w 2224749"/>
              <a:gd name="connsiteY68" fmla="*/ 1063428 h 3200072"/>
              <a:gd name="connsiteX69" fmla="*/ 1950657 w 2224749"/>
              <a:gd name="connsiteY69" fmla="*/ 1067101 h 3200072"/>
              <a:gd name="connsiteX70" fmla="*/ 1971024 w 2224749"/>
              <a:gd name="connsiteY70" fmla="*/ 1049496 h 3200072"/>
              <a:gd name="connsiteX71" fmla="*/ 1997093 w 2224749"/>
              <a:gd name="connsiteY71" fmla="*/ 1070330 h 3200072"/>
              <a:gd name="connsiteX72" fmla="*/ 2017280 w 2224749"/>
              <a:gd name="connsiteY72" fmla="*/ 1096829 h 3200072"/>
              <a:gd name="connsiteX73" fmla="*/ 1999350 w 2224749"/>
              <a:gd name="connsiteY73" fmla="*/ 1147194 h 3200072"/>
              <a:gd name="connsiteX74" fmla="*/ 2039744 w 2224749"/>
              <a:gd name="connsiteY74" fmla="*/ 1119523 h 3200072"/>
              <a:gd name="connsiteX75" fmla="*/ 2062948 w 2224749"/>
              <a:gd name="connsiteY75" fmla="*/ 1144896 h 3200072"/>
              <a:gd name="connsiteX76" fmla="*/ 2079911 w 2224749"/>
              <a:gd name="connsiteY76" fmla="*/ 1175096 h 3200072"/>
              <a:gd name="connsiteX77" fmla="*/ 2075548 w 2224749"/>
              <a:gd name="connsiteY77" fmla="*/ 1184602 h 3200072"/>
              <a:gd name="connsiteX78" fmla="*/ 2085306 w 2224749"/>
              <a:gd name="connsiteY78" fmla="*/ 1201272 h 3200072"/>
              <a:gd name="connsiteX79" fmla="*/ 2063296 w 2224749"/>
              <a:gd name="connsiteY79" fmla="*/ 1250744 h 3200072"/>
              <a:gd name="connsiteX80" fmla="*/ 2101215 w 2224749"/>
              <a:gd name="connsiteY80" fmla="*/ 1230224 h 3200072"/>
              <a:gd name="connsiteX81" fmla="*/ 2121653 w 2224749"/>
              <a:gd name="connsiteY81" fmla="*/ 1259230 h 3200072"/>
              <a:gd name="connsiteX82" fmla="*/ 2135614 w 2224749"/>
              <a:gd name="connsiteY82" fmla="*/ 1292277 h 3200072"/>
              <a:gd name="connsiteX83" fmla="*/ 2131670 w 2224749"/>
              <a:gd name="connsiteY83" fmla="*/ 1299357 h 3200072"/>
              <a:gd name="connsiteX84" fmla="*/ 2138067 w 2224749"/>
              <a:gd name="connsiteY84" fmla="*/ 1297254 h 3200072"/>
              <a:gd name="connsiteX85" fmla="*/ 2154557 w 2224749"/>
              <a:gd name="connsiteY85" fmla="*/ 1332614 h 3200072"/>
              <a:gd name="connsiteX86" fmla="*/ 2163512 w 2224749"/>
              <a:gd name="connsiteY86" fmla="*/ 1367914 h 3200072"/>
              <a:gd name="connsiteX87" fmla="*/ 2135803 w 2224749"/>
              <a:gd name="connsiteY87" fmla="*/ 1405692 h 3200072"/>
              <a:gd name="connsiteX88" fmla="*/ 2177367 w 2224749"/>
              <a:gd name="connsiteY88" fmla="*/ 1398403 h 3200072"/>
              <a:gd name="connsiteX89" fmla="*/ 2184995 w 2224749"/>
              <a:gd name="connsiteY89" fmla="*/ 1421915 h 3200072"/>
              <a:gd name="connsiteX90" fmla="*/ 2185947 w 2224749"/>
              <a:gd name="connsiteY90" fmla="*/ 1421728 h 3200072"/>
              <a:gd name="connsiteX91" fmla="*/ 2199015 w 2224749"/>
              <a:gd name="connsiteY91" fmla="*/ 1459955 h 3200072"/>
              <a:gd name="connsiteX92" fmla="*/ 2204762 w 2224749"/>
              <a:gd name="connsiteY92" fmla="*/ 1497072 h 3200072"/>
              <a:gd name="connsiteX93" fmla="*/ 2172288 w 2224749"/>
              <a:gd name="connsiteY93" fmla="*/ 1534321 h 3200072"/>
              <a:gd name="connsiteX94" fmla="*/ 2211644 w 2224749"/>
              <a:gd name="connsiteY94" fmla="*/ 1532749 h 3200072"/>
              <a:gd name="connsiteX95" fmla="*/ 2220589 w 2224749"/>
              <a:gd name="connsiteY95" fmla="*/ 1573747 h 3200072"/>
              <a:gd name="connsiteX96" fmla="*/ 2222557 w 2224749"/>
              <a:gd name="connsiteY96" fmla="*/ 1612444 h 3200072"/>
              <a:gd name="connsiteX97" fmla="*/ 2204443 w 2224749"/>
              <a:gd name="connsiteY97" fmla="*/ 1629367 h 3200072"/>
              <a:gd name="connsiteX98" fmla="*/ 2206667 w 2224749"/>
              <a:gd name="connsiteY98" fmla="*/ 1629774 h 3200072"/>
              <a:gd name="connsiteX99" fmla="*/ 2210189 w 2224749"/>
              <a:gd name="connsiteY99" fmla="*/ 1673679 h 3200072"/>
              <a:gd name="connsiteX100" fmla="*/ 2208236 w 2224749"/>
              <a:gd name="connsiteY100" fmla="*/ 1699265 h 3200072"/>
              <a:gd name="connsiteX101" fmla="*/ 2212274 w 2224749"/>
              <a:gd name="connsiteY101" fmla="*/ 1700899 h 3200072"/>
              <a:gd name="connsiteX102" fmla="*/ 2207775 w 2224749"/>
              <a:gd name="connsiteY102" fmla="*/ 1705351 h 3200072"/>
              <a:gd name="connsiteX103" fmla="*/ 2207314 w 2224749"/>
              <a:gd name="connsiteY103" fmla="*/ 1711382 h 3200072"/>
              <a:gd name="connsiteX104" fmla="*/ 2188858 w 2224749"/>
              <a:gd name="connsiteY104" fmla="*/ 1724062 h 3200072"/>
              <a:gd name="connsiteX105" fmla="*/ 2180878 w 2224749"/>
              <a:gd name="connsiteY105" fmla="*/ 1731958 h 3200072"/>
              <a:gd name="connsiteX106" fmla="*/ 2181292 w 2224749"/>
              <a:gd name="connsiteY106" fmla="*/ 1736797 h 3200072"/>
              <a:gd name="connsiteX107" fmla="*/ 2211566 w 2224749"/>
              <a:gd name="connsiteY107" fmla="*/ 1747810 h 3200072"/>
              <a:gd name="connsiteX108" fmla="*/ 2211254 w 2224749"/>
              <a:gd name="connsiteY108" fmla="*/ 1764620 h 3200072"/>
              <a:gd name="connsiteX109" fmla="*/ 2224749 w 2224749"/>
              <a:gd name="connsiteY109" fmla="*/ 1769188 h 3200072"/>
              <a:gd name="connsiteX110" fmla="*/ 2224487 w 2224749"/>
              <a:gd name="connsiteY110" fmla="*/ 1814298 h 3200072"/>
              <a:gd name="connsiteX111" fmla="*/ 2218526 w 2224749"/>
              <a:gd name="connsiteY111" fmla="*/ 1852216 h 3200072"/>
              <a:gd name="connsiteX112" fmla="*/ 2184774 w 2224749"/>
              <a:gd name="connsiteY112" fmla="*/ 1870549 h 3200072"/>
              <a:gd name="connsiteX113" fmla="*/ 2187058 w 2224749"/>
              <a:gd name="connsiteY113" fmla="*/ 1871301 h 3200072"/>
              <a:gd name="connsiteX114" fmla="*/ 2187055 w 2224749"/>
              <a:gd name="connsiteY114" fmla="*/ 1877201 h 3200072"/>
              <a:gd name="connsiteX115" fmla="*/ 2215573 w 2224749"/>
              <a:gd name="connsiteY115" fmla="*/ 1892597 h 3200072"/>
              <a:gd name="connsiteX116" fmla="*/ 2210956 w 2224749"/>
              <a:gd name="connsiteY116" fmla="*/ 1938466 h 3200072"/>
              <a:gd name="connsiteX117" fmla="*/ 2201523 w 2224749"/>
              <a:gd name="connsiteY117" fmla="*/ 1976107 h 3200072"/>
              <a:gd name="connsiteX118" fmla="*/ 2167361 w 2224749"/>
              <a:gd name="connsiteY118" fmla="*/ 1989265 h 3200072"/>
              <a:gd name="connsiteX119" fmla="*/ 2160664 w 2224749"/>
              <a:gd name="connsiteY119" fmla="*/ 2040235 h 3200072"/>
              <a:gd name="connsiteX120" fmla="*/ 2157519 w 2224749"/>
              <a:gd name="connsiteY120" fmla="*/ 2051252 h 3200072"/>
              <a:gd name="connsiteX121" fmla="*/ 2160028 w 2224749"/>
              <a:gd name="connsiteY121" fmla="*/ 2053544 h 3200072"/>
              <a:gd name="connsiteX122" fmla="*/ 2156215 w 2224749"/>
              <a:gd name="connsiteY122" fmla="*/ 2055820 h 3200072"/>
              <a:gd name="connsiteX123" fmla="*/ 2154807 w 2224749"/>
              <a:gd name="connsiteY123" fmla="*/ 2060749 h 3200072"/>
              <a:gd name="connsiteX124" fmla="*/ 2161693 w 2224749"/>
              <a:gd name="connsiteY124" fmla="*/ 2069423 h 3200072"/>
              <a:gd name="connsiteX125" fmla="*/ 2143220 w 2224749"/>
              <a:gd name="connsiteY125" fmla="*/ 2077322 h 3200072"/>
              <a:gd name="connsiteX126" fmla="*/ 2142673 w 2224749"/>
              <a:gd name="connsiteY126" fmla="*/ 2078730 h 3200072"/>
              <a:gd name="connsiteX127" fmla="*/ 2137989 w 2224749"/>
              <a:gd name="connsiteY127" fmla="*/ 2079561 h 3200072"/>
              <a:gd name="connsiteX128" fmla="*/ 2122871 w 2224749"/>
              <a:gd name="connsiteY128" fmla="*/ 2086027 h 3200072"/>
              <a:gd name="connsiteX129" fmla="*/ 2140244 w 2224749"/>
              <a:gd name="connsiteY129" fmla="*/ 2100863 h 3200072"/>
              <a:gd name="connsiteX130" fmla="*/ 2138849 w 2224749"/>
              <a:gd name="connsiteY130" fmla="*/ 2107077 h 3200072"/>
              <a:gd name="connsiteX131" fmla="*/ 2157736 w 2224749"/>
              <a:gd name="connsiteY131" fmla="*/ 2122527 h 3200072"/>
              <a:gd name="connsiteX132" fmla="*/ 2145556 w 2224749"/>
              <a:gd name="connsiteY132" fmla="*/ 2179955 h 3200072"/>
              <a:gd name="connsiteX133" fmla="*/ 2137469 w 2224749"/>
              <a:gd name="connsiteY133" fmla="*/ 2201787 h 3200072"/>
              <a:gd name="connsiteX134" fmla="*/ 2131328 w 2224749"/>
              <a:gd name="connsiteY134" fmla="*/ 2203052 h 3200072"/>
              <a:gd name="connsiteX135" fmla="*/ 2124827 w 2224749"/>
              <a:gd name="connsiteY135" fmla="*/ 2216579 h 3200072"/>
              <a:gd name="connsiteX136" fmla="*/ 2095377 w 2224749"/>
              <a:gd name="connsiteY136" fmla="*/ 2217814 h 3200072"/>
              <a:gd name="connsiteX137" fmla="*/ 2116576 w 2224749"/>
              <a:gd name="connsiteY137" fmla="*/ 2241502 h 3200072"/>
              <a:gd name="connsiteX138" fmla="*/ 2099237 w 2224749"/>
              <a:gd name="connsiteY138" fmla="*/ 2298003 h 3200072"/>
              <a:gd name="connsiteX139" fmla="*/ 2089304 w 2224749"/>
              <a:gd name="connsiteY139" fmla="*/ 2318931 h 3200072"/>
              <a:gd name="connsiteX140" fmla="*/ 2083241 w 2224749"/>
              <a:gd name="connsiteY140" fmla="*/ 2319235 h 3200072"/>
              <a:gd name="connsiteX141" fmla="*/ 2075645 w 2224749"/>
              <a:gd name="connsiteY141" fmla="*/ 2331965 h 3200072"/>
              <a:gd name="connsiteX142" fmla="*/ 2040599 w 2224749"/>
              <a:gd name="connsiteY142" fmla="*/ 2327734 h 3200072"/>
              <a:gd name="connsiteX143" fmla="*/ 2053331 w 2224749"/>
              <a:gd name="connsiteY143" fmla="*/ 2349122 h 3200072"/>
              <a:gd name="connsiteX144" fmla="*/ 2031675 w 2224749"/>
              <a:gd name="connsiteY144" fmla="*/ 2397214 h 3200072"/>
              <a:gd name="connsiteX145" fmla="*/ 2037532 w 2224749"/>
              <a:gd name="connsiteY145" fmla="*/ 2411874 h 3200072"/>
              <a:gd name="connsiteX146" fmla="*/ 2023951 w 2224749"/>
              <a:gd name="connsiteY146" fmla="*/ 2413140 h 3200072"/>
              <a:gd name="connsiteX147" fmla="*/ 2020926 w 2224749"/>
              <a:gd name="connsiteY147" fmla="*/ 2417880 h 3200072"/>
              <a:gd name="connsiteX148" fmla="*/ 2004050 w 2224749"/>
              <a:gd name="connsiteY148" fmla="*/ 2414994 h 3200072"/>
              <a:gd name="connsiteX149" fmla="*/ 1987136 w 2224749"/>
              <a:gd name="connsiteY149" fmla="*/ 2416571 h 3200072"/>
              <a:gd name="connsiteX150" fmla="*/ 2015245 w 2224749"/>
              <a:gd name="connsiteY150" fmla="*/ 2478978 h 3200072"/>
              <a:gd name="connsiteX151" fmla="*/ 1983360 w 2224749"/>
              <a:gd name="connsiteY151" fmla="*/ 2537249 h 3200072"/>
              <a:gd name="connsiteX152" fmla="*/ 1977957 w 2224749"/>
              <a:gd name="connsiteY152" fmla="*/ 2544358 h 3200072"/>
              <a:gd name="connsiteX153" fmla="*/ 1943784 w 2224749"/>
              <a:gd name="connsiteY153" fmla="*/ 2533209 h 3200072"/>
              <a:gd name="connsiteX154" fmla="*/ 1939630 w 2224749"/>
              <a:gd name="connsiteY154" fmla="*/ 2540671 h 3200072"/>
              <a:gd name="connsiteX155" fmla="*/ 1933880 w 2224749"/>
              <a:gd name="connsiteY155" fmla="*/ 2548121 h 3200072"/>
              <a:gd name="connsiteX156" fmla="*/ 1944263 w 2224749"/>
              <a:gd name="connsiteY156" fmla="*/ 2581502 h 3200072"/>
              <a:gd name="connsiteX157" fmla="*/ 1907784 w 2224749"/>
              <a:gd name="connsiteY157" fmla="*/ 2635711 h 3200072"/>
              <a:gd name="connsiteX158" fmla="*/ 1901872 w 2224749"/>
              <a:gd name="connsiteY158" fmla="*/ 2642083 h 3200072"/>
              <a:gd name="connsiteX159" fmla="*/ 1869892 w 2224749"/>
              <a:gd name="connsiteY159" fmla="*/ 2625270 h 3200072"/>
              <a:gd name="connsiteX160" fmla="*/ 1865151 w 2224749"/>
              <a:gd name="connsiteY160" fmla="*/ 2632201 h 3200072"/>
              <a:gd name="connsiteX161" fmla="*/ 1852400 w 2224749"/>
              <a:gd name="connsiteY161" fmla="*/ 2645722 h 3200072"/>
              <a:gd name="connsiteX162" fmla="*/ 1849136 w 2224749"/>
              <a:gd name="connsiteY162" fmla="*/ 2643875 h 3200072"/>
              <a:gd name="connsiteX163" fmla="*/ 1840214 w 2224749"/>
              <a:gd name="connsiteY163" fmla="*/ 2644249 h 3200072"/>
              <a:gd name="connsiteX164" fmla="*/ 1842904 w 2224749"/>
              <a:gd name="connsiteY164" fmla="*/ 2661871 h 3200072"/>
              <a:gd name="connsiteX165" fmla="*/ 1840600 w 2224749"/>
              <a:gd name="connsiteY165" fmla="*/ 2664504 h 3200072"/>
              <a:gd name="connsiteX166" fmla="*/ 1844314 w 2224749"/>
              <a:gd name="connsiteY166" fmla="*/ 2668654 h 3200072"/>
              <a:gd name="connsiteX167" fmla="*/ 1826976 w 2224749"/>
              <a:gd name="connsiteY167" fmla="*/ 2725155 h 3200072"/>
              <a:gd name="connsiteX168" fmla="*/ 1817043 w 2224749"/>
              <a:gd name="connsiteY168" fmla="*/ 2746082 h 3200072"/>
              <a:gd name="connsiteX169" fmla="*/ 1810980 w 2224749"/>
              <a:gd name="connsiteY169" fmla="*/ 2746386 h 3200072"/>
              <a:gd name="connsiteX170" fmla="*/ 1803383 w 2224749"/>
              <a:gd name="connsiteY170" fmla="*/ 2759116 h 3200072"/>
              <a:gd name="connsiteX171" fmla="*/ 1783675 w 2224749"/>
              <a:gd name="connsiteY171" fmla="*/ 2756737 h 3200072"/>
              <a:gd name="connsiteX172" fmla="*/ 1784352 w 2224749"/>
              <a:gd name="connsiteY172" fmla="*/ 2767613 h 3200072"/>
              <a:gd name="connsiteX173" fmla="*/ 1778977 w 2224749"/>
              <a:gd name="connsiteY173" fmla="*/ 2772755 h 3200072"/>
              <a:gd name="connsiteX174" fmla="*/ 1781070 w 2224749"/>
              <a:gd name="connsiteY174" fmla="*/ 2776273 h 3200072"/>
              <a:gd name="connsiteX175" fmla="*/ 1759414 w 2224749"/>
              <a:gd name="connsiteY175" fmla="*/ 2824366 h 3200072"/>
              <a:gd name="connsiteX176" fmla="*/ 1765271 w 2224749"/>
              <a:gd name="connsiteY176" fmla="*/ 2839027 h 3200072"/>
              <a:gd name="connsiteX177" fmla="*/ 1751691 w 2224749"/>
              <a:gd name="connsiteY177" fmla="*/ 2840292 h 3200072"/>
              <a:gd name="connsiteX178" fmla="*/ 1748665 w 2224749"/>
              <a:gd name="connsiteY178" fmla="*/ 2845032 h 3200072"/>
              <a:gd name="connsiteX179" fmla="*/ 1731788 w 2224749"/>
              <a:gd name="connsiteY179" fmla="*/ 2842146 h 3200072"/>
              <a:gd name="connsiteX180" fmla="*/ 1714875 w 2224749"/>
              <a:gd name="connsiteY180" fmla="*/ 2843722 h 3200072"/>
              <a:gd name="connsiteX181" fmla="*/ 1742984 w 2224749"/>
              <a:gd name="connsiteY181" fmla="*/ 2906130 h 3200072"/>
              <a:gd name="connsiteX182" fmla="*/ 1711099 w 2224749"/>
              <a:gd name="connsiteY182" fmla="*/ 2964401 h 3200072"/>
              <a:gd name="connsiteX183" fmla="*/ 1705696 w 2224749"/>
              <a:gd name="connsiteY183" fmla="*/ 2971510 h 3200072"/>
              <a:gd name="connsiteX184" fmla="*/ 1671523 w 2224749"/>
              <a:gd name="connsiteY184" fmla="*/ 2960360 h 3200072"/>
              <a:gd name="connsiteX185" fmla="*/ 1667368 w 2224749"/>
              <a:gd name="connsiteY185" fmla="*/ 2967824 h 3200072"/>
              <a:gd name="connsiteX186" fmla="*/ 1661619 w 2224749"/>
              <a:gd name="connsiteY186" fmla="*/ 2975272 h 3200072"/>
              <a:gd name="connsiteX187" fmla="*/ 1672002 w 2224749"/>
              <a:gd name="connsiteY187" fmla="*/ 3008654 h 3200072"/>
              <a:gd name="connsiteX188" fmla="*/ 1635523 w 2224749"/>
              <a:gd name="connsiteY188" fmla="*/ 3062864 h 3200072"/>
              <a:gd name="connsiteX189" fmla="*/ 1629611 w 2224749"/>
              <a:gd name="connsiteY189" fmla="*/ 3069236 h 3200072"/>
              <a:gd name="connsiteX190" fmla="*/ 1597631 w 2224749"/>
              <a:gd name="connsiteY190" fmla="*/ 3052422 h 3200072"/>
              <a:gd name="connsiteX191" fmla="*/ 1592890 w 2224749"/>
              <a:gd name="connsiteY191" fmla="*/ 3059353 h 3200072"/>
              <a:gd name="connsiteX192" fmla="*/ 1580138 w 2224749"/>
              <a:gd name="connsiteY192" fmla="*/ 3072874 h 3200072"/>
              <a:gd name="connsiteX193" fmla="*/ 1567046 w 2224749"/>
              <a:gd name="connsiteY193" fmla="*/ 3065463 h 3200072"/>
              <a:gd name="connsiteX194" fmla="*/ 1570644 w 2224749"/>
              <a:gd name="connsiteY194" fmla="*/ 3089023 h 3200072"/>
              <a:gd name="connsiteX195" fmla="*/ 1552164 w 2224749"/>
              <a:gd name="connsiteY195" fmla="*/ 3110136 h 3200072"/>
              <a:gd name="connsiteX196" fmla="*/ 1552910 w 2224749"/>
              <a:gd name="connsiteY196" fmla="*/ 3136929 h 3200072"/>
              <a:gd name="connsiteX197" fmla="*/ 1535750 w 2224749"/>
              <a:gd name="connsiteY197" fmla="*/ 3128886 h 3200072"/>
              <a:gd name="connsiteX198" fmla="*/ 1534810 w 2224749"/>
              <a:gd name="connsiteY198" fmla="*/ 3129962 h 3200072"/>
              <a:gd name="connsiteX199" fmla="*/ 1525870 w 2224749"/>
              <a:gd name="connsiteY199" fmla="*/ 3137316 h 3200072"/>
              <a:gd name="connsiteX200" fmla="*/ 1507545 w 2224749"/>
              <a:gd name="connsiteY200" fmla="*/ 3121731 h 3200072"/>
              <a:gd name="connsiteX201" fmla="*/ 1512091 w 2224749"/>
              <a:gd name="connsiteY201" fmla="*/ 3194766 h 3200072"/>
              <a:gd name="connsiteX202" fmla="*/ 1506545 w 2224749"/>
              <a:gd name="connsiteY202" fmla="*/ 3200072 h 3200072"/>
              <a:gd name="connsiteX203" fmla="*/ 24873 w 2224749"/>
              <a:gd name="connsiteY203" fmla="*/ 1715545 h 3200072"/>
              <a:gd name="connsiteX204" fmla="*/ 38484 w 2224749"/>
              <a:gd name="connsiteY204" fmla="*/ 1685880 h 3200072"/>
              <a:gd name="connsiteX205" fmla="*/ 10820 w 2224749"/>
              <a:gd name="connsiteY205" fmla="*/ 1679096 h 3200072"/>
              <a:gd name="connsiteX206" fmla="*/ 9004 w 2224749"/>
              <a:gd name="connsiteY206" fmla="*/ 1665410 h 3200072"/>
              <a:gd name="connsiteX207" fmla="*/ 5835 w 2224749"/>
              <a:gd name="connsiteY207" fmla="*/ 1607954 h 3200072"/>
              <a:gd name="connsiteX208" fmla="*/ 31533 w 2224749"/>
              <a:gd name="connsiteY208" fmla="*/ 1564633 h 3200072"/>
              <a:gd name="connsiteX209" fmla="*/ 9600 w 2224749"/>
              <a:gd name="connsiteY209" fmla="*/ 1539918 h 3200072"/>
              <a:gd name="connsiteX210" fmla="*/ 40135 w 2224749"/>
              <a:gd name="connsiteY210" fmla="*/ 1484590 h 3200072"/>
              <a:gd name="connsiteX211" fmla="*/ 40137 w 2224749"/>
              <a:gd name="connsiteY211" fmla="*/ 1480059 h 3200072"/>
              <a:gd name="connsiteX212" fmla="*/ 35923 w 2224749"/>
              <a:gd name="connsiteY212" fmla="*/ 1475934 h 3200072"/>
              <a:gd name="connsiteX213" fmla="*/ 35775 w 2224749"/>
              <a:gd name="connsiteY213" fmla="*/ 1471060 h 3200072"/>
              <a:gd name="connsiteX214" fmla="*/ 362 w 2224749"/>
              <a:gd name="connsiteY214" fmla="*/ 1435706 h 3200072"/>
              <a:gd name="connsiteX215" fmla="*/ 0 w 2224749"/>
              <a:gd name="connsiteY215" fmla="*/ 1422762 h 3200072"/>
              <a:gd name="connsiteX216" fmla="*/ 3045 w 2224749"/>
              <a:gd name="connsiteY216" fmla="*/ 1358305 h 3200072"/>
              <a:gd name="connsiteX217" fmla="*/ 24687 w 2224749"/>
              <a:gd name="connsiteY217" fmla="*/ 1340697 h 3200072"/>
              <a:gd name="connsiteX218" fmla="*/ 2150 w 2224749"/>
              <a:gd name="connsiteY218" fmla="*/ 1309490 h 3200072"/>
              <a:gd name="connsiteX219" fmla="*/ 2392 w 2224749"/>
              <a:gd name="connsiteY219" fmla="*/ 1296528 h 3200072"/>
              <a:gd name="connsiteX220" fmla="*/ 8409 w 2224749"/>
              <a:gd name="connsiteY220" fmla="*/ 1233523 h 3200072"/>
              <a:gd name="connsiteX221" fmla="*/ 39836 w 2224749"/>
              <a:gd name="connsiteY221" fmla="*/ 1218628 h 3200072"/>
              <a:gd name="connsiteX222" fmla="*/ 30484 w 2224749"/>
              <a:gd name="connsiteY222" fmla="*/ 1193455 h 3200072"/>
              <a:gd name="connsiteX223" fmla="*/ 28757 w 2224749"/>
              <a:gd name="connsiteY223" fmla="*/ 1189868 h 3200072"/>
              <a:gd name="connsiteX224" fmla="*/ 29050 w 2224749"/>
              <a:gd name="connsiteY224" fmla="*/ 1189595 h 3200072"/>
              <a:gd name="connsiteX225" fmla="*/ 23183 w 2224749"/>
              <a:gd name="connsiteY225" fmla="*/ 1173799 h 3200072"/>
              <a:gd name="connsiteX226" fmla="*/ 54332 w 2224749"/>
              <a:gd name="connsiteY226" fmla="*/ 1156213 h 3200072"/>
              <a:gd name="connsiteX227" fmla="*/ 56296 w 2224749"/>
              <a:gd name="connsiteY227" fmla="*/ 1143505 h 3200072"/>
              <a:gd name="connsiteX228" fmla="*/ 29163 w 2224749"/>
              <a:gd name="connsiteY228" fmla="*/ 1076365 h 3200072"/>
              <a:gd name="connsiteX229" fmla="*/ 32553 w 2224749"/>
              <a:gd name="connsiteY229" fmla="*/ 1049876 h 3200072"/>
              <a:gd name="connsiteX230" fmla="*/ 38221 w 2224749"/>
              <a:gd name="connsiteY230" fmla="*/ 1024210 h 3200072"/>
              <a:gd name="connsiteX231" fmla="*/ 40434 w 2224749"/>
              <a:gd name="connsiteY231" fmla="*/ 1010144 h 3200072"/>
              <a:gd name="connsiteX232" fmla="*/ 41346 w 2224749"/>
              <a:gd name="connsiteY232" fmla="*/ 1010056 h 3200072"/>
              <a:gd name="connsiteX233" fmla="*/ 43037 w 2224749"/>
              <a:gd name="connsiteY233" fmla="*/ 1002397 h 3200072"/>
              <a:gd name="connsiteX234" fmla="*/ 61618 w 2224749"/>
              <a:gd name="connsiteY234" fmla="*/ 1006878 h 3200072"/>
              <a:gd name="connsiteX235" fmla="*/ 47432 w 2224749"/>
              <a:gd name="connsiteY235" fmla="*/ 962019 h 3200072"/>
              <a:gd name="connsiteX236" fmla="*/ 52028 w 2224749"/>
              <a:gd name="connsiteY236" fmla="*/ 936809 h 3200072"/>
              <a:gd name="connsiteX237" fmla="*/ 58846 w 2224749"/>
              <a:gd name="connsiteY237" fmla="*/ 913145 h 3200072"/>
              <a:gd name="connsiteX238" fmla="*/ 61696 w 2224749"/>
              <a:gd name="connsiteY238" fmla="*/ 899887 h 3200072"/>
              <a:gd name="connsiteX239" fmla="*/ 62606 w 2224749"/>
              <a:gd name="connsiteY239" fmla="*/ 900091 h 3200072"/>
              <a:gd name="connsiteX240" fmla="*/ 64640 w 2224749"/>
              <a:gd name="connsiteY240" fmla="*/ 893029 h 3200072"/>
              <a:gd name="connsiteX241" fmla="*/ 86420 w 2224749"/>
              <a:gd name="connsiteY241" fmla="*/ 905428 h 3200072"/>
              <a:gd name="connsiteX242" fmla="*/ 90379 w 2224749"/>
              <a:gd name="connsiteY242" fmla="*/ 906315 h 3200072"/>
              <a:gd name="connsiteX243" fmla="*/ 84634 w 2224749"/>
              <a:gd name="connsiteY243" fmla="*/ 888961 h 3200072"/>
              <a:gd name="connsiteX244" fmla="*/ 85930 w 2224749"/>
              <a:gd name="connsiteY244" fmla="*/ 881514 h 3200072"/>
              <a:gd name="connsiteX245" fmla="*/ 78332 w 2224749"/>
              <a:gd name="connsiteY245" fmla="*/ 845737 h 3200072"/>
              <a:gd name="connsiteX246" fmla="*/ 94496 w 2224749"/>
              <a:gd name="connsiteY246" fmla="*/ 847943 h 3200072"/>
              <a:gd name="connsiteX247" fmla="*/ 99782 w 2224749"/>
              <a:gd name="connsiteY247" fmla="*/ 828501 h 3200072"/>
              <a:gd name="connsiteX248" fmla="*/ 115942 w 2224749"/>
              <a:gd name="connsiteY248" fmla="*/ 836699 h 3200072"/>
              <a:gd name="connsiteX249" fmla="*/ 95292 w 2224749"/>
              <a:gd name="connsiteY249" fmla="*/ 748424 h 3200072"/>
              <a:gd name="connsiteX250" fmla="*/ 98021 w 2224749"/>
              <a:gd name="connsiteY250" fmla="*/ 737592 h 3200072"/>
              <a:gd name="connsiteX251" fmla="*/ 115447 w 2224749"/>
              <a:gd name="connsiteY251" fmla="*/ 691420 h 3200072"/>
              <a:gd name="connsiteX252" fmla="*/ 138014 w 2224749"/>
              <a:gd name="connsiteY252" fmla="*/ 713407 h 3200072"/>
              <a:gd name="connsiteX253" fmla="*/ 128306 w 2224749"/>
              <a:gd name="connsiteY253" fmla="*/ 657627 h 3200072"/>
              <a:gd name="connsiteX254" fmla="*/ 131518 w 2224749"/>
              <a:gd name="connsiteY254" fmla="*/ 647749 h 3200072"/>
              <a:gd name="connsiteX255" fmla="*/ 150960 w 2224749"/>
              <a:gd name="connsiteY255" fmla="*/ 607482 h 3200072"/>
              <a:gd name="connsiteX256" fmla="*/ 177277 w 2224749"/>
              <a:gd name="connsiteY256" fmla="*/ 643219 h 3200072"/>
              <a:gd name="connsiteX257" fmla="*/ 174377 w 2224749"/>
              <a:gd name="connsiteY257" fmla="*/ 577538 h 3200072"/>
              <a:gd name="connsiteX258" fmla="*/ 183974 w 2224749"/>
              <a:gd name="connsiteY258" fmla="*/ 589524 h 3200072"/>
              <a:gd name="connsiteX259" fmla="*/ 200336 w 2224749"/>
              <a:gd name="connsiteY259" fmla="*/ 562466 h 3200072"/>
              <a:gd name="connsiteX260" fmla="*/ 205534 w 2224749"/>
              <a:gd name="connsiteY260" fmla="*/ 571470 h 3200072"/>
              <a:gd name="connsiteX261" fmla="*/ 201810 w 2224749"/>
              <a:gd name="connsiteY261" fmla="*/ 509950 h 3200072"/>
              <a:gd name="connsiteX262" fmla="*/ 210666 w 2224749"/>
              <a:gd name="connsiteY262" fmla="*/ 494399 h 3200072"/>
              <a:gd name="connsiteX263" fmla="*/ 230028 w 2224749"/>
              <a:gd name="connsiteY263" fmla="*/ 473575 h 3200072"/>
              <a:gd name="connsiteX264" fmla="*/ 245882 w 2224749"/>
              <a:gd name="connsiteY264" fmla="*/ 512181 h 3200072"/>
              <a:gd name="connsiteX265" fmla="*/ 245111 w 2224749"/>
              <a:gd name="connsiteY265" fmla="*/ 454931 h 3200072"/>
              <a:gd name="connsiteX266" fmla="*/ 254624 w 2224749"/>
              <a:gd name="connsiteY266" fmla="*/ 442323 h 3200072"/>
              <a:gd name="connsiteX267" fmla="*/ 274810 w 2224749"/>
              <a:gd name="connsiteY267" fmla="*/ 427837 h 3200072"/>
              <a:gd name="connsiteX268" fmla="*/ 281548 w 2224749"/>
              <a:gd name="connsiteY268" fmla="*/ 448800 h 3200072"/>
              <a:gd name="connsiteX269" fmla="*/ 285088 w 2224749"/>
              <a:gd name="connsiteY269" fmla="*/ 446099 h 3200072"/>
              <a:gd name="connsiteX270" fmla="*/ 296392 w 2224749"/>
              <a:gd name="connsiteY270" fmla="*/ 480134 h 3200072"/>
              <a:gd name="connsiteX271" fmla="*/ 299788 w 2224749"/>
              <a:gd name="connsiteY271" fmla="*/ 448885 h 3200072"/>
              <a:gd name="connsiteX272" fmla="*/ 300112 w 2224749"/>
              <a:gd name="connsiteY272" fmla="*/ 436854 h 3200072"/>
              <a:gd name="connsiteX273" fmla="*/ 301214 w 2224749"/>
              <a:gd name="connsiteY273" fmla="*/ 435760 h 3200072"/>
              <a:gd name="connsiteX274" fmla="*/ 302264 w 2224749"/>
              <a:gd name="connsiteY274" fmla="*/ 426094 h 3200072"/>
              <a:gd name="connsiteX275" fmla="*/ 304474 w 2224749"/>
              <a:gd name="connsiteY275" fmla="*/ 432522 h 3200072"/>
              <a:gd name="connsiteX276" fmla="*/ 310079 w 2224749"/>
              <a:gd name="connsiteY276" fmla="*/ 426953 h 3200072"/>
              <a:gd name="connsiteX277" fmla="*/ 330736 w 2224749"/>
              <a:gd name="connsiteY277" fmla="*/ 418140 h 3200072"/>
              <a:gd name="connsiteX278" fmla="*/ 331522 w 2224749"/>
              <a:gd name="connsiteY278" fmla="*/ 421189 h 3200072"/>
              <a:gd name="connsiteX279" fmla="*/ 334099 w 2224749"/>
              <a:gd name="connsiteY279" fmla="*/ 393009 h 3200072"/>
              <a:gd name="connsiteX280" fmla="*/ 350485 w 2224749"/>
              <a:gd name="connsiteY280" fmla="*/ 384804 h 3200072"/>
              <a:gd name="connsiteX281" fmla="*/ 366300 w 2224749"/>
              <a:gd name="connsiteY281" fmla="*/ 385114 h 3200072"/>
              <a:gd name="connsiteX282" fmla="*/ 374550 w 2224749"/>
              <a:gd name="connsiteY282" fmla="*/ 432326 h 3200072"/>
              <a:gd name="connsiteX283" fmla="*/ 381849 w 2224749"/>
              <a:gd name="connsiteY283" fmla="*/ 381092 h 3200072"/>
              <a:gd name="connsiteX284" fmla="*/ 398494 w 2224749"/>
              <a:gd name="connsiteY284" fmla="*/ 378179 h 3200072"/>
              <a:gd name="connsiteX285" fmla="*/ 414176 w 2224749"/>
              <a:gd name="connsiteY285" fmla="*/ 383534 h 3200072"/>
              <a:gd name="connsiteX286" fmla="*/ 415354 w 2224749"/>
              <a:gd name="connsiteY286" fmla="*/ 393257 h 3200072"/>
              <a:gd name="connsiteX287" fmla="*/ 424163 w 2224749"/>
              <a:gd name="connsiteY287" fmla="*/ 395886 h 3200072"/>
              <a:gd name="connsiteX288" fmla="*/ 430564 w 2224749"/>
              <a:gd name="connsiteY288" fmla="*/ 445903 h 3200072"/>
              <a:gd name="connsiteX289" fmla="*/ 439062 w 2224749"/>
              <a:gd name="connsiteY289" fmla="*/ 401314 h 3200072"/>
              <a:gd name="connsiteX290" fmla="*/ 455730 w 2224749"/>
              <a:gd name="connsiteY290" fmla="*/ 403027 h 3200072"/>
              <a:gd name="connsiteX291" fmla="*/ 471109 w 2224749"/>
              <a:gd name="connsiteY291" fmla="*/ 412698 h 3200072"/>
              <a:gd name="connsiteX292" fmla="*/ 471718 w 2224749"/>
              <a:gd name="connsiteY292" fmla="*/ 420515 h 3200072"/>
              <a:gd name="connsiteX293" fmla="*/ 473561 w 2224749"/>
              <a:gd name="connsiteY293" fmla="*/ 413865 h 3200072"/>
              <a:gd name="connsiteX294" fmla="*/ 490618 w 2224749"/>
              <a:gd name="connsiteY294" fmla="*/ 422930 h 3200072"/>
              <a:gd name="connsiteX295" fmla="*/ 504738 w 2224749"/>
              <a:gd name="connsiteY295" fmla="*/ 438195 h 3200072"/>
              <a:gd name="connsiteX296" fmla="*/ 505401 w 2224749"/>
              <a:gd name="connsiteY296" fmla="*/ 485419 h 3200072"/>
              <a:gd name="connsiteX297" fmla="*/ 519303 w 2224749"/>
              <a:gd name="connsiteY297" fmla="*/ 446313 h 3200072"/>
              <a:gd name="connsiteX298" fmla="*/ 529352 w 2224749"/>
              <a:gd name="connsiteY298" fmla="*/ 455103 h 3200072"/>
              <a:gd name="connsiteX299" fmla="*/ 529665 w 2224749"/>
              <a:gd name="connsiteY299" fmla="*/ 454194 h 3200072"/>
              <a:gd name="connsiteX300" fmla="*/ 541910 w 2224749"/>
              <a:gd name="connsiteY300" fmla="*/ 464332 h 3200072"/>
              <a:gd name="connsiteX301" fmla="*/ 546609 w 2224749"/>
              <a:gd name="connsiteY301" fmla="*/ 454327 h 3200072"/>
              <a:gd name="connsiteX302" fmla="*/ 547490 w 2224749"/>
              <a:gd name="connsiteY302" fmla="*/ 454639 h 3200072"/>
              <a:gd name="connsiteX303" fmla="*/ 551089 w 2224749"/>
              <a:gd name="connsiteY303" fmla="*/ 448161 h 3200072"/>
              <a:gd name="connsiteX304" fmla="*/ 567409 w 2224749"/>
              <a:gd name="connsiteY304" fmla="*/ 460437 h 3200072"/>
              <a:gd name="connsiteX305" fmla="*/ 565806 w 2224749"/>
              <a:gd name="connsiteY305" fmla="*/ 412053 h 3200072"/>
              <a:gd name="connsiteX306" fmla="*/ 576738 w 2224749"/>
              <a:gd name="connsiteY306" fmla="*/ 390310 h 3200072"/>
              <a:gd name="connsiteX307" fmla="*/ 589357 w 2224749"/>
              <a:gd name="connsiteY307" fmla="*/ 370985 h 3200072"/>
              <a:gd name="connsiteX308" fmla="*/ 595514 w 2224749"/>
              <a:gd name="connsiteY308" fmla="*/ 359740 h 3200072"/>
              <a:gd name="connsiteX309" fmla="*/ 596316 w 2224749"/>
              <a:gd name="connsiteY309" fmla="*/ 360326 h 3200072"/>
              <a:gd name="connsiteX310" fmla="*/ 600081 w 2224749"/>
              <a:gd name="connsiteY310" fmla="*/ 354559 h 3200072"/>
              <a:gd name="connsiteX311" fmla="*/ 617339 w 2224749"/>
              <a:gd name="connsiteY311" fmla="*/ 375676 h 3200072"/>
              <a:gd name="connsiteX312" fmla="*/ 620835 w 2224749"/>
              <a:gd name="connsiteY312" fmla="*/ 378228 h 3200072"/>
              <a:gd name="connsiteX313" fmla="*/ 619972 w 2224749"/>
              <a:gd name="connsiteY313" fmla="*/ 359397 h 3200072"/>
              <a:gd name="connsiteX314" fmla="*/ 623142 w 2224749"/>
              <a:gd name="connsiteY314" fmla="*/ 352947 h 3200072"/>
              <a:gd name="connsiteX315" fmla="*/ 625363 w 2224749"/>
              <a:gd name="connsiteY315" fmla="*/ 315971 h 3200072"/>
              <a:gd name="connsiteX316" fmla="*/ 640003 w 2224749"/>
              <a:gd name="connsiteY316" fmla="*/ 325056 h 3200072"/>
              <a:gd name="connsiteX317" fmla="*/ 650074 w 2224749"/>
              <a:gd name="connsiteY317" fmla="*/ 309043 h 3200072"/>
              <a:gd name="connsiteX318" fmla="*/ 663141 w 2224749"/>
              <a:gd name="connsiteY318" fmla="*/ 323768 h 3200072"/>
              <a:gd name="connsiteX319" fmla="*/ 666827 w 2224749"/>
              <a:gd name="connsiteY319" fmla="*/ 231702 h 3200072"/>
              <a:gd name="connsiteX320" fmla="*/ 672233 w 2224749"/>
              <a:gd name="connsiteY320" fmla="*/ 222689 h 3200072"/>
              <a:gd name="connsiteX321" fmla="*/ 700736 w 2224749"/>
              <a:gd name="connsiteY321" fmla="*/ 186773 h 3200072"/>
              <a:gd name="connsiteX322" fmla="*/ 716223 w 2224749"/>
              <a:gd name="connsiteY322" fmla="*/ 217258 h 3200072"/>
              <a:gd name="connsiteX323" fmla="*/ 721697 w 2224749"/>
              <a:gd name="connsiteY323" fmla="*/ 160532 h 3200072"/>
              <a:gd name="connsiteX324" fmla="*/ 727309 w 2224749"/>
              <a:gd name="connsiteY324" fmla="*/ 152625 h 3200072"/>
              <a:gd name="connsiteX325" fmla="*/ 756163 w 2224749"/>
              <a:gd name="connsiteY325" fmla="*/ 123143 h 3200072"/>
              <a:gd name="connsiteX326" fmla="*/ 771577 w 2224749"/>
              <a:gd name="connsiteY326" fmla="*/ 168201 h 3200072"/>
              <a:gd name="connsiteX327" fmla="*/ 786055 w 2224749"/>
              <a:gd name="connsiteY327" fmla="*/ 105103 h 3200072"/>
              <a:gd name="connsiteX328" fmla="*/ 791950 w 2224749"/>
              <a:gd name="connsiteY328" fmla="*/ 120550 h 3200072"/>
              <a:gd name="connsiteX329" fmla="*/ 814444 w 2224749"/>
              <a:gd name="connsiteY329" fmla="*/ 102169 h 3200072"/>
              <a:gd name="connsiteX330" fmla="*/ 816980 w 2224749"/>
              <a:gd name="connsiteY330" fmla="*/ 112898 h 3200072"/>
              <a:gd name="connsiteX331" fmla="*/ 829591 w 2224749"/>
              <a:gd name="connsiteY331" fmla="*/ 53364 h 3200072"/>
              <a:gd name="connsiteX332" fmla="*/ 842003 w 2224749"/>
              <a:gd name="connsiteY332" fmla="*/ 42562 h 3200072"/>
              <a:gd name="connsiteX333" fmla="*/ 865687 w 2224749"/>
              <a:gd name="connsiteY333" fmla="*/ 31352 h 3200072"/>
              <a:gd name="connsiteX334" fmla="*/ 870500 w 2224749"/>
              <a:gd name="connsiteY334" fmla="*/ 74572 h 3200072"/>
              <a:gd name="connsiteX335" fmla="*/ 884773 w 2224749"/>
              <a:gd name="connsiteY335" fmla="*/ 20338 h 3200072"/>
              <a:gd name="connsiteX336" fmla="*/ 897032 w 2224749"/>
              <a:gd name="connsiteY336" fmla="*/ 12592 h 3200072"/>
              <a:gd name="connsiteX337" fmla="*/ 919832 w 2224749"/>
              <a:gd name="connsiteY337" fmla="*/ 7706 h 3200072"/>
              <a:gd name="connsiteX338" fmla="*/ 920684 w 2224749"/>
              <a:gd name="connsiteY338" fmla="*/ 30363 h 3200072"/>
              <a:gd name="connsiteX339" fmla="*/ 924725 w 2224749"/>
              <a:gd name="connsiteY339" fmla="*/ 29356 h 3200072"/>
              <a:gd name="connsiteX340" fmla="*/ 926451 w 2224749"/>
              <a:gd name="connsiteY340" fmla="*/ 66299 h 3200072"/>
              <a:gd name="connsiteX341" fmla="*/ 937834 w 2224749"/>
              <a:gd name="connsiteY341" fmla="*/ 38352 h 3200072"/>
              <a:gd name="connsiteX342" fmla="*/ 941292 w 2224749"/>
              <a:gd name="connsiteY342" fmla="*/ 27166 h 3200072"/>
              <a:gd name="connsiteX343" fmla="*/ 942616 w 2224749"/>
              <a:gd name="connsiteY343" fmla="*/ 26612 h 3200072"/>
              <a:gd name="connsiteX344" fmla="*/ 946137 w 2224749"/>
              <a:gd name="connsiteY344" fmla="*/ 17966 h 3200072"/>
              <a:gd name="connsiteX345" fmla="*/ 946533 w 2224749"/>
              <a:gd name="connsiteY345" fmla="*/ 24978 h 3200072"/>
              <a:gd name="connsiteX346" fmla="*/ 953270 w 2224749"/>
              <a:gd name="connsiteY346" fmla="*/ 22164 h 3200072"/>
              <a:gd name="connsiteX347" fmla="*/ 975027 w 2224749"/>
              <a:gd name="connsiteY347" fmla="*/ 22824 h 3200072"/>
              <a:gd name="connsiteX348" fmla="*/ 974968 w 2224749"/>
              <a:gd name="connsiteY348" fmla="*/ 26034 h 3200072"/>
              <a:gd name="connsiteX349" fmla="*/ 984778 w 2224749"/>
              <a:gd name="connsiteY349" fmla="*/ 620 h 3200072"/>
              <a:gd name="connsiteX350" fmla="*/ 1002354 w 2224749"/>
              <a:gd name="connsiteY350" fmla="*/ 0 h 3200072"/>
              <a:gd name="connsiteX351" fmla="*/ 1017163 w 2224749"/>
              <a:gd name="connsiteY351" fmla="*/ 7147 h 3200072"/>
              <a:gd name="connsiteX352" fmla="*/ 1012561 w 2224749"/>
              <a:gd name="connsiteY352" fmla="*/ 55177 h 3200072"/>
              <a:gd name="connsiteX353" fmla="*/ 1032857 w 2224749"/>
              <a:gd name="connsiteY353" fmla="*/ 10103 h 3200072"/>
              <a:gd name="connsiteX354" fmla="*/ 1049290 w 2224749"/>
              <a:gd name="connsiteY354" fmla="*/ 14577 h 3200072"/>
              <a:gd name="connsiteX355" fmla="*/ 1062653 w 2224749"/>
              <a:gd name="connsiteY355" fmla="*/ 26418 h 3200072"/>
              <a:gd name="connsiteX356" fmla="*/ 1061214 w 2224749"/>
              <a:gd name="connsiteY356" fmla="*/ 36082 h 3200072"/>
              <a:gd name="connsiteX357" fmla="*/ 1068819 w 2224749"/>
              <a:gd name="connsiteY357" fmla="*/ 42378 h 3200072"/>
              <a:gd name="connsiteX358" fmla="*/ 1061740 w 2224749"/>
              <a:gd name="connsiteY358" fmla="*/ 92243 h 3200072"/>
              <a:gd name="connsiteX359" fmla="*/ 1081424 w 2224749"/>
              <a:gd name="connsiteY359" fmla="*/ 53947 h 3200072"/>
              <a:gd name="connsiteX360" fmla="*/ 1096668 w 2224749"/>
              <a:gd name="connsiteY360" fmla="*/ 62786 h 3200072"/>
              <a:gd name="connsiteX361" fmla="*/ 1108613 w 2224749"/>
              <a:gd name="connsiteY361" fmla="*/ 78562 h 3200072"/>
              <a:gd name="connsiteX362" fmla="*/ 1107139 w 2224749"/>
              <a:gd name="connsiteY362" fmla="*/ 86182 h 3200072"/>
              <a:gd name="connsiteX363" fmla="*/ 1110615 w 2224749"/>
              <a:gd name="connsiteY363" fmla="*/ 80721 h 3200072"/>
              <a:gd name="connsiteX364" fmla="*/ 1124300 w 2224749"/>
              <a:gd name="connsiteY364" fmla="*/ 96651 h 3200072"/>
              <a:gd name="connsiteX365" fmla="*/ 1133594 w 2224749"/>
              <a:gd name="connsiteY365" fmla="*/ 117145 h 3200072"/>
              <a:gd name="connsiteX366" fmla="*/ 1121847 w 2224749"/>
              <a:gd name="connsiteY366" fmla="*/ 161893 h 3200072"/>
              <a:gd name="connsiteX367" fmla="*/ 1145181 w 2224749"/>
              <a:gd name="connsiteY367" fmla="*/ 131102 h 3200072"/>
              <a:gd name="connsiteX368" fmla="*/ 1152339 w 2224749"/>
              <a:gd name="connsiteY368" fmla="*/ 143735 h 3200072"/>
              <a:gd name="connsiteX369" fmla="*/ 1152871 w 2224749"/>
              <a:gd name="connsiteY369" fmla="*/ 143016 h 3200072"/>
              <a:gd name="connsiteX370" fmla="*/ 1164896 w 2224749"/>
              <a:gd name="connsiteY370" fmla="*/ 163146 h 3200072"/>
              <a:gd name="connsiteX371" fmla="*/ 1171167 w 2224749"/>
              <a:gd name="connsiteY371" fmla="*/ 182679 h 3200072"/>
              <a:gd name="connsiteX372" fmla="*/ 1182448 w 2224749"/>
              <a:gd name="connsiteY372" fmla="*/ 177341 h 3200072"/>
              <a:gd name="connsiteX373" fmla="*/ 1187260 w 2224749"/>
              <a:gd name="connsiteY373" fmla="*/ 220561 h 3200072"/>
              <a:gd name="connsiteX374" fmla="*/ 1201533 w 2224749"/>
              <a:gd name="connsiteY374" fmla="*/ 166328 h 3200072"/>
              <a:gd name="connsiteX375" fmla="*/ 1213792 w 2224749"/>
              <a:gd name="connsiteY375" fmla="*/ 158581 h 3200072"/>
              <a:gd name="connsiteX376" fmla="*/ 1236592 w 2224749"/>
              <a:gd name="connsiteY376" fmla="*/ 153694 h 3200072"/>
              <a:gd name="connsiteX377" fmla="*/ 1237446 w 2224749"/>
              <a:gd name="connsiteY377" fmla="*/ 176353 h 3200072"/>
              <a:gd name="connsiteX378" fmla="*/ 1241486 w 2224749"/>
              <a:gd name="connsiteY378" fmla="*/ 175344 h 3200072"/>
              <a:gd name="connsiteX379" fmla="*/ 1243211 w 2224749"/>
              <a:gd name="connsiteY379" fmla="*/ 212287 h 3200072"/>
              <a:gd name="connsiteX380" fmla="*/ 1254594 w 2224749"/>
              <a:gd name="connsiteY380" fmla="*/ 184340 h 3200072"/>
              <a:gd name="connsiteX381" fmla="*/ 1258052 w 2224749"/>
              <a:gd name="connsiteY381" fmla="*/ 173154 h 3200072"/>
              <a:gd name="connsiteX382" fmla="*/ 1259376 w 2224749"/>
              <a:gd name="connsiteY382" fmla="*/ 172602 h 3200072"/>
              <a:gd name="connsiteX383" fmla="*/ 1262898 w 2224749"/>
              <a:gd name="connsiteY383" fmla="*/ 163956 h 3200072"/>
              <a:gd name="connsiteX384" fmla="*/ 1263294 w 2224749"/>
              <a:gd name="connsiteY384" fmla="*/ 170967 h 3200072"/>
              <a:gd name="connsiteX385" fmla="*/ 1270031 w 2224749"/>
              <a:gd name="connsiteY385" fmla="*/ 168154 h 3200072"/>
              <a:gd name="connsiteX386" fmla="*/ 1291788 w 2224749"/>
              <a:gd name="connsiteY386" fmla="*/ 168812 h 3200072"/>
              <a:gd name="connsiteX387" fmla="*/ 1291729 w 2224749"/>
              <a:gd name="connsiteY387" fmla="*/ 172023 h 3200072"/>
              <a:gd name="connsiteX388" fmla="*/ 1301539 w 2224749"/>
              <a:gd name="connsiteY388" fmla="*/ 146609 h 3200072"/>
              <a:gd name="connsiteX389" fmla="*/ 1319114 w 2224749"/>
              <a:gd name="connsiteY389" fmla="*/ 145988 h 3200072"/>
              <a:gd name="connsiteX390" fmla="*/ 1333923 w 2224749"/>
              <a:gd name="connsiteY390" fmla="*/ 153137 h 3200072"/>
              <a:gd name="connsiteX391" fmla="*/ 1329321 w 2224749"/>
              <a:gd name="connsiteY391" fmla="*/ 201165 h 3200072"/>
              <a:gd name="connsiteX392" fmla="*/ 1349617 w 2224749"/>
              <a:gd name="connsiteY392" fmla="*/ 156092 h 3200072"/>
              <a:gd name="connsiteX393" fmla="*/ 1366050 w 2224749"/>
              <a:gd name="connsiteY393" fmla="*/ 160565 h 3200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</a:cxnLst>
            <a:rect l="l" t="t" r="r" b="b"/>
            <a:pathLst>
              <a:path w="2224749" h="3200072">
                <a:moveTo>
                  <a:pt x="1379412" y="172407"/>
                </a:moveTo>
                <a:lnTo>
                  <a:pt x="1377974" y="182072"/>
                </a:lnTo>
                <a:lnTo>
                  <a:pt x="1385579" y="188366"/>
                </a:lnTo>
                <a:lnTo>
                  <a:pt x="1378501" y="238232"/>
                </a:lnTo>
                <a:lnTo>
                  <a:pt x="1398184" y="199935"/>
                </a:lnTo>
                <a:lnTo>
                  <a:pt x="1413428" y="208774"/>
                </a:lnTo>
                <a:lnTo>
                  <a:pt x="1425374" y="224549"/>
                </a:lnTo>
                <a:lnTo>
                  <a:pt x="1423899" y="232171"/>
                </a:lnTo>
                <a:lnTo>
                  <a:pt x="1427376" y="226710"/>
                </a:lnTo>
                <a:lnTo>
                  <a:pt x="1441060" y="242640"/>
                </a:lnTo>
                <a:lnTo>
                  <a:pt x="1450355" y="263133"/>
                </a:lnTo>
                <a:lnTo>
                  <a:pt x="1438608" y="307883"/>
                </a:lnTo>
                <a:lnTo>
                  <a:pt x="1461942" y="277090"/>
                </a:lnTo>
                <a:lnTo>
                  <a:pt x="1469099" y="289724"/>
                </a:lnTo>
                <a:lnTo>
                  <a:pt x="1469631" y="289004"/>
                </a:lnTo>
                <a:lnTo>
                  <a:pt x="1481656" y="309135"/>
                </a:lnTo>
                <a:lnTo>
                  <a:pt x="1489295" y="332930"/>
                </a:lnTo>
                <a:lnTo>
                  <a:pt x="1474714" y="380204"/>
                </a:lnTo>
                <a:lnTo>
                  <a:pt x="1497426" y="354971"/>
                </a:lnTo>
                <a:lnTo>
                  <a:pt x="1507373" y="379662"/>
                </a:lnTo>
                <a:lnTo>
                  <a:pt x="1512996" y="406932"/>
                </a:lnTo>
                <a:lnTo>
                  <a:pt x="1504417" y="430465"/>
                </a:lnTo>
                <a:lnTo>
                  <a:pt x="1505758" y="429404"/>
                </a:lnTo>
                <a:lnTo>
                  <a:pt x="1512886" y="459554"/>
                </a:lnTo>
                <a:lnTo>
                  <a:pt x="1514712" y="479574"/>
                </a:lnTo>
                <a:lnTo>
                  <a:pt x="1517250" y="478305"/>
                </a:lnTo>
                <a:lnTo>
                  <a:pt x="1515148" y="484333"/>
                </a:lnTo>
                <a:lnTo>
                  <a:pt x="1515578" y="489055"/>
                </a:lnTo>
                <a:lnTo>
                  <a:pt x="1511221" y="498749"/>
                </a:lnTo>
                <a:lnTo>
                  <a:pt x="1518097" y="504659"/>
                </a:lnTo>
                <a:lnTo>
                  <a:pt x="1517265" y="508332"/>
                </a:lnTo>
                <a:lnTo>
                  <a:pt x="1537632" y="490725"/>
                </a:lnTo>
                <a:lnTo>
                  <a:pt x="1563701" y="511559"/>
                </a:lnTo>
                <a:lnTo>
                  <a:pt x="1583888" y="538058"/>
                </a:lnTo>
                <a:lnTo>
                  <a:pt x="1565958" y="588425"/>
                </a:lnTo>
                <a:lnTo>
                  <a:pt x="1606353" y="560754"/>
                </a:lnTo>
                <a:lnTo>
                  <a:pt x="1629556" y="586127"/>
                </a:lnTo>
                <a:lnTo>
                  <a:pt x="1646520" y="616326"/>
                </a:lnTo>
                <a:lnTo>
                  <a:pt x="1642156" y="625831"/>
                </a:lnTo>
                <a:lnTo>
                  <a:pt x="1651914" y="642501"/>
                </a:lnTo>
                <a:lnTo>
                  <a:pt x="1629904" y="691973"/>
                </a:lnTo>
                <a:lnTo>
                  <a:pt x="1667824" y="671455"/>
                </a:lnTo>
                <a:lnTo>
                  <a:pt x="1688261" y="700461"/>
                </a:lnTo>
                <a:lnTo>
                  <a:pt x="1702222" y="733508"/>
                </a:lnTo>
                <a:lnTo>
                  <a:pt x="1698279" y="740589"/>
                </a:lnTo>
                <a:lnTo>
                  <a:pt x="1704674" y="738483"/>
                </a:lnTo>
                <a:lnTo>
                  <a:pt x="1721165" y="773845"/>
                </a:lnTo>
                <a:lnTo>
                  <a:pt x="1730121" y="809144"/>
                </a:lnTo>
                <a:lnTo>
                  <a:pt x="1702410" y="846921"/>
                </a:lnTo>
                <a:lnTo>
                  <a:pt x="1743975" y="839634"/>
                </a:lnTo>
                <a:lnTo>
                  <a:pt x="1751603" y="863146"/>
                </a:lnTo>
                <a:lnTo>
                  <a:pt x="1752555" y="862959"/>
                </a:lnTo>
                <a:lnTo>
                  <a:pt x="1765624" y="901186"/>
                </a:lnTo>
                <a:lnTo>
                  <a:pt x="1770342" y="931657"/>
                </a:lnTo>
                <a:lnTo>
                  <a:pt x="1788222" y="939266"/>
                </a:lnTo>
                <a:lnTo>
                  <a:pt x="1785293" y="995573"/>
                </a:lnTo>
                <a:lnTo>
                  <a:pt x="1818929" y="949831"/>
                </a:lnTo>
                <a:lnTo>
                  <a:pt x="1838809" y="955832"/>
                </a:lnTo>
                <a:lnTo>
                  <a:pt x="1873577" y="978099"/>
                </a:lnTo>
                <a:lnTo>
                  <a:pt x="1869576" y="1005568"/>
                </a:lnTo>
                <a:lnTo>
                  <a:pt x="1875772" y="1009349"/>
                </a:lnTo>
                <a:lnTo>
                  <a:pt x="1869746" y="1054549"/>
                </a:lnTo>
                <a:lnTo>
                  <a:pt x="1893022" y="1035919"/>
                </a:lnTo>
                <a:lnTo>
                  <a:pt x="1900717" y="1027116"/>
                </a:lnTo>
                <a:lnTo>
                  <a:pt x="1902799" y="1028094"/>
                </a:lnTo>
                <a:lnTo>
                  <a:pt x="1909999" y="1022330"/>
                </a:lnTo>
                <a:lnTo>
                  <a:pt x="1908957" y="1030992"/>
                </a:lnTo>
                <a:lnTo>
                  <a:pt x="1919548" y="1035975"/>
                </a:lnTo>
                <a:lnTo>
                  <a:pt x="1951489" y="1063428"/>
                </a:lnTo>
                <a:lnTo>
                  <a:pt x="1950657" y="1067101"/>
                </a:lnTo>
                <a:lnTo>
                  <a:pt x="1971024" y="1049496"/>
                </a:lnTo>
                <a:lnTo>
                  <a:pt x="1997093" y="1070330"/>
                </a:lnTo>
                <a:lnTo>
                  <a:pt x="2017280" y="1096829"/>
                </a:lnTo>
                <a:lnTo>
                  <a:pt x="1999350" y="1147194"/>
                </a:lnTo>
                <a:lnTo>
                  <a:pt x="2039744" y="1119523"/>
                </a:lnTo>
                <a:lnTo>
                  <a:pt x="2062948" y="1144896"/>
                </a:lnTo>
                <a:lnTo>
                  <a:pt x="2079911" y="1175096"/>
                </a:lnTo>
                <a:lnTo>
                  <a:pt x="2075548" y="1184602"/>
                </a:lnTo>
                <a:lnTo>
                  <a:pt x="2085306" y="1201272"/>
                </a:lnTo>
                <a:lnTo>
                  <a:pt x="2063296" y="1250744"/>
                </a:lnTo>
                <a:lnTo>
                  <a:pt x="2101215" y="1230224"/>
                </a:lnTo>
                <a:lnTo>
                  <a:pt x="2121653" y="1259230"/>
                </a:lnTo>
                <a:lnTo>
                  <a:pt x="2135614" y="1292277"/>
                </a:lnTo>
                <a:lnTo>
                  <a:pt x="2131670" y="1299357"/>
                </a:lnTo>
                <a:lnTo>
                  <a:pt x="2138067" y="1297254"/>
                </a:lnTo>
                <a:lnTo>
                  <a:pt x="2154557" y="1332614"/>
                </a:lnTo>
                <a:lnTo>
                  <a:pt x="2163512" y="1367914"/>
                </a:lnTo>
                <a:lnTo>
                  <a:pt x="2135803" y="1405692"/>
                </a:lnTo>
                <a:lnTo>
                  <a:pt x="2177367" y="1398403"/>
                </a:lnTo>
                <a:lnTo>
                  <a:pt x="2184995" y="1421915"/>
                </a:lnTo>
                <a:lnTo>
                  <a:pt x="2185947" y="1421728"/>
                </a:lnTo>
                <a:lnTo>
                  <a:pt x="2199015" y="1459955"/>
                </a:lnTo>
                <a:lnTo>
                  <a:pt x="2204762" y="1497072"/>
                </a:lnTo>
                <a:lnTo>
                  <a:pt x="2172288" y="1534321"/>
                </a:lnTo>
                <a:lnTo>
                  <a:pt x="2211644" y="1532749"/>
                </a:lnTo>
                <a:lnTo>
                  <a:pt x="2220589" y="1573747"/>
                </a:lnTo>
                <a:lnTo>
                  <a:pt x="2222557" y="1612444"/>
                </a:lnTo>
                <a:lnTo>
                  <a:pt x="2204443" y="1629367"/>
                </a:lnTo>
                <a:lnTo>
                  <a:pt x="2206667" y="1629774"/>
                </a:lnTo>
                <a:lnTo>
                  <a:pt x="2210189" y="1673679"/>
                </a:lnTo>
                <a:lnTo>
                  <a:pt x="2208236" y="1699265"/>
                </a:lnTo>
                <a:lnTo>
                  <a:pt x="2212274" y="1700899"/>
                </a:lnTo>
                <a:lnTo>
                  <a:pt x="2207775" y="1705351"/>
                </a:lnTo>
                <a:lnTo>
                  <a:pt x="2207314" y="1711382"/>
                </a:lnTo>
                <a:lnTo>
                  <a:pt x="2188858" y="1724062"/>
                </a:lnTo>
                <a:lnTo>
                  <a:pt x="2180878" y="1731958"/>
                </a:lnTo>
                <a:lnTo>
                  <a:pt x="2181292" y="1736797"/>
                </a:lnTo>
                <a:lnTo>
                  <a:pt x="2211566" y="1747810"/>
                </a:lnTo>
                <a:lnTo>
                  <a:pt x="2211254" y="1764620"/>
                </a:lnTo>
                <a:lnTo>
                  <a:pt x="2224749" y="1769188"/>
                </a:lnTo>
                <a:lnTo>
                  <a:pt x="2224487" y="1814298"/>
                </a:lnTo>
                <a:lnTo>
                  <a:pt x="2218526" y="1852216"/>
                </a:lnTo>
                <a:lnTo>
                  <a:pt x="2184774" y="1870549"/>
                </a:lnTo>
                <a:lnTo>
                  <a:pt x="2187058" y="1871301"/>
                </a:lnTo>
                <a:lnTo>
                  <a:pt x="2187055" y="1877201"/>
                </a:lnTo>
                <a:lnTo>
                  <a:pt x="2215573" y="1892597"/>
                </a:lnTo>
                <a:lnTo>
                  <a:pt x="2210956" y="1938466"/>
                </a:lnTo>
                <a:lnTo>
                  <a:pt x="2201523" y="1976107"/>
                </a:lnTo>
                <a:lnTo>
                  <a:pt x="2167361" y="1989265"/>
                </a:lnTo>
                <a:lnTo>
                  <a:pt x="2160664" y="2040235"/>
                </a:lnTo>
                <a:lnTo>
                  <a:pt x="2157519" y="2051252"/>
                </a:lnTo>
                <a:lnTo>
                  <a:pt x="2160028" y="2053544"/>
                </a:lnTo>
                <a:lnTo>
                  <a:pt x="2156215" y="2055820"/>
                </a:lnTo>
                <a:lnTo>
                  <a:pt x="2154807" y="2060749"/>
                </a:lnTo>
                <a:lnTo>
                  <a:pt x="2161693" y="2069423"/>
                </a:lnTo>
                <a:lnTo>
                  <a:pt x="2143220" y="2077322"/>
                </a:lnTo>
                <a:lnTo>
                  <a:pt x="2142673" y="2078730"/>
                </a:lnTo>
                <a:lnTo>
                  <a:pt x="2137989" y="2079561"/>
                </a:lnTo>
                <a:lnTo>
                  <a:pt x="2122871" y="2086027"/>
                </a:lnTo>
                <a:lnTo>
                  <a:pt x="2140244" y="2100863"/>
                </a:lnTo>
                <a:lnTo>
                  <a:pt x="2138849" y="2107077"/>
                </a:lnTo>
                <a:lnTo>
                  <a:pt x="2157736" y="2122527"/>
                </a:lnTo>
                <a:lnTo>
                  <a:pt x="2145556" y="2179955"/>
                </a:lnTo>
                <a:lnTo>
                  <a:pt x="2137469" y="2201787"/>
                </a:lnTo>
                <a:lnTo>
                  <a:pt x="2131328" y="2203052"/>
                </a:lnTo>
                <a:lnTo>
                  <a:pt x="2124827" y="2216579"/>
                </a:lnTo>
                <a:lnTo>
                  <a:pt x="2095377" y="2217814"/>
                </a:lnTo>
                <a:lnTo>
                  <a:pt x="2116576" y="2241502"/>
                </a:lnTo>
                <a:lnTo>
                  <a:pt x="2099237" y="2298003"/>
                </a:lnTo>
                <a:lnTo>
                  <a:pt x="2089304" y="2318931"/>
                </a:lnTo>
                <a:lnTo>
                  <a:pt x="2083241" y="2319235"/>
                </a:lnTo>
                <a:lnTo>
                  <a:pt x="2075645" y="2331965"/>
                </a:lnTo>
                <a:lnTo>
                  <a:pt x="2040599" y="2327734"/>
                </a:lnTo>
                <a:lnTo>
                  <a:pt x="2053331" y="2349122"/>
                </a:lnTo>
                <a:lnTo>
                  <a:pt x="2031675" y="2397214"/>
                </a:lnTo>
                <a:lnTo>
                  <a:pt x="2037532" y="2411874"/>
                </a:lnTo>
                <a:lnTo>
                  <a:pt x="2023951" y="2413140"/>
                </a:lnTo>
                <a:lnTo>
                  <a:pt x="2020926" y="2417880"/>
                </a:lnTo>
                <a:lnTo>
                  <a:pt x="2004050" y="2414994"/>
                </a:lnTo>
                <a:lnTo>
                  <a:pt x="1987136" y="2416571"/>
                </a:lnTo>
                <a:lnTo>
                  <a:pt x="2015245" y="2478978"/>
                </a:lnTo>
                <a:lnTo>
                  <a:pt x="1983360" y="2537249"/>
                </a:lnTo>
                <a:lnTo>
                  <a:pt x="1977957" y="2544358"/>
                </a:lnTo>
                <a:lnTo>
                  <a:pt x="1943784" y="2533209"/>
                </a:lnTo>
                <a:lnTo>
                  <a:pt x="1939630" y="2540671"/>
                </a:lnTo>
                <a:lnTo>
                  <a:pt x="1933880" y="2548121"/>
                </a:lnTo>
                <a:lnTo>
                  <a:pt x="1944263" y="2581502"/>
                </a:lnTo>
                <a:lnTo>
                  <a:pt x="1907784" y="2635711"/>
                </a:lnTo>
                <a:lnTo>
                  <a:pt x="1901872" y="2642083"/>
                </a:lnTo>
                <a:lnTo>
                  <a:pt x="1869892" y="2625270"/>
                </a:lnTo>
                <a:lnTo>
                  <a:pt x="1865151" y="2632201"/>
                </a:lnTo>
                <a:lnTo>
                  <a:pt x="1852400" y="2645722"/>
                </a:lnTo>
                <a:lnTo>
                  <a:pt x="1849136" y="2643875"/>
                </a:lnTo>
                <a:lnTo>
                  <a:pt x="1840214" y="2644249"/>
                </a:lnTo>
                <a:lnTo>
                  <a:pt x="1842904" y="2661871"/>
                </a:lnTo>
                <a:lnTo>
                  <a:pt x="1840600" y="2664504"/>
                </a:lnTo>
                <a:lnTo>
                  <a:pt x="1844314" y="2668654"/>
                </a:lnTo>
                <a:lnTo>
                  <a:pt x="1826976" y="2725155"/>
                </a:lnTo>
                <a:lnTo>
                  <a:pt x="1817043" y="2746082"/>
                </a:lnTo>
                <a:lnTo>
                  <a:pt x="1810980" y="2746386"/>
                </a:lnTo>
                <a:lnTo>
                  <a:pt x="1803383" y="2759116"/>
                </a:lnTo>
                <a:lnTo>
                  <a:pt x="1783675" y="2756737"/>
                </a:lnTo>
                <a:lnTo>
                  <a:pt x="1784352" y="2767613"/>
                </a:lnTo>
                <a:lnTo>
                  <a:pt x="1778977" y="2772755"/>
                </a:lnTo>
                <a:lnTo>
                  <a:pt x="1781070" y="2776273"/>
                </a:lnTo>
                <a:lnTo>
                  <a:pt x="1759414" y="2824366"/>
                </a:lnTo>
                <a:lnTo>
                  <a:pt x="1765271" y="2839027"/>
                </a:lnTo>
                <a:lnTo>
                  <a:pt x="1751691" y="2840292"/>
                </a:lnTo>
                <a:lnTo>
                  <a:pt x="1748665" y="2845032"/>
                </a:lnTo>
                <a:lnTo>
                  <a:pt x="1731788" y="2842146"/>
                </a:lnTo>
                <a:lnTo>
                  <a:pt x="1714875" y="2843722"/>
                </a:lnTo>
                <a:lnTo>
                  <a:pt x="1742984" y="2906130"/>
                </a:lnTo>
                <a:lnTo>
                  <a:pt x="1711099" y="2964401"/>
                </a:lnTo>
                <a:lnTo>
                  <a:pt x="1705696" y="2971510"/>
                </a:lnTo>
                <a:lnTo>
                  <a:pt x="1671523" y="2960360"/>
                </a:lnTo>
                <a:lnTo>
                  <a:pt x="1667368" y="2967824"/>
                </a:lnTo>
                <a:lnTo>
                  <a:pt x="1661619" y="2975272"/>
                </a:lnTo>
                <a:lnTo>
                  <a:pt x="1672002" y="3008654"/>
                </a:lnTo>
                <a:lnTo>
                  <a:pt x="1635523" y="3062864"/>
                </a:lnTo>
                <a:lnTo>
                  <a:pt x="1629611" y="3069236"/>
                </a:lnTo>
                <a:lnTo>
                  <a:pt x="1597631" y="3052422"/>
                </a:lnTo>
                <a:lnTo>
                  <a:pt x="1592890" y="3059353"/>
                </a:lnTo>
                <a:lnTo>
                  <a:pt x="1580138" y="3072874"/>
                </a:lnTo>
                <a:lnTo>
                  <a:pt x="1567046" y="3065463"/>
                </a:lnTo>
                <a:lnTo>
                  <a:pt x="1570644" y="3089023"/>
                </a:lnTo>
                <a:lnTo>
                  <a:pt x="1552164" y="3110136"/>
                </a:lnTo>
                <a:lnTo>
                  <a:pt x="1552910" y="3136929"/>
                </a:lnTo>
                <a:lnTo>
                  <a:pt x="1535750" y="3128886"/>
                </a:lnTo>
                <a:lnTo>
                  <a:pt x="1534810" y="3129962"/>
                </a:lnTo>
                <a:lnTo>
                  <a:pt x="1525870" y="3137316"/>
                </a:lnTo>
                <a:lnTo>
                  <a:pt x="1507545" y="3121731"/>
                </a:lnTo>
                <a:lnTo>
                  <a:pt x="1512091" y="3194766"/>
                </a:lnTo>
                <a:lnTo>
                  <a:pt x="1506545" y="3200072"/>
                </a:lnTo>
                <a:lnTo>
                  <a:pt x="24873" y="1715545"/>
                </a:lnTo>
                <a:lnTo>
                  <a:pt x="38484" y="1685880"/>
                </a:lnTo>
                <a:lnTo>
                  <a:pt x="10820" y="1679096"/>
                </a:lnTo>
                <a:lnTo>
                  <a:pt x="9004" y="1665410"/>
                </a:lnTo>
                <a:lnTo>
                  <a:pt x="5835" y="1607954"/>
                </a:lnTo>
                <a:lnTo>
                  <a:pt x="31533" y="1564633"/>
                </a:lnTo>
                <a:lnTo>
                  <a:pt x="9600" y="1539918"/>
                </a:lnTo>
                <a:lnTo>
                  <a:pt x="40135" y="1484590"/>
                </a:lnTo>
                <a:lnTo>
                  <a:pt x="40137" y="1480059"/>
                </a:lnTo>
                <a:lnTo>
                  <a:pt x="35923" y="1475934"/>
                </a:lnTo>
                <a:lnTo>
                  <a:pt x="35775" y="1471060"/>
                </a:lnTo>
                <a:lnTo>
                  <a:pt x="362" y="1435706"/>
                </a:lnTo>
                <a:lnTo>
                  <a:pt x="0" y="1422762"/>
                </a:lnTo>
                <a:lnTo>
                  <a:pt x="3045" y="1358305"/>
                </a:lnTo>
                <a:lnTo>
                  <a:pt x="24687" y="1340697"/>
                </a:lnTo>
                <a:lnTo>
                  <a:pt x="2150" y="1309490"/>
                </a:lnTo>
                <a:lnTo>
                  <a:pt x="2392" y="1296528"/>
                </a:lnTo>
                <a:lnTo>
                  <a:pt x="8409" y="1233523"/>
                </a:lnTo>
                <a:lnTo>
                  <a:pt x="39836" y="1218628"/>
                </a:lnTo>
                <a:lnTo>
                  <a:pt x="30484" y="1193455"/>
                </a:lnTo>
                <a:lnTo>
                  <a:pt x="28757" y="1189868"/>
                </a:lnTo>
                <a:lnTo>
                  <a:pt x="29050" y="1189595"/>
                </a:lnTo>
                <a:lnTo>
                  <a:pt x="23183" y="1173799"/>
                </a:lnTo>
                <a:lnTo>
                  <a:pt x="54332" y="1156213"/>
                </a:lnTo>
                <a:lnTo>
                  <a:pt x="56296" y="1143505"/>
                </a:lnTo>
                <a:lnTo>
                  <a:pt x="29163" y="1076365"/>
                </a:lnTo>
                <a:lnTo>
                  <a:pt x="32553" y="1049876"/>
                </a:lnTo>
                <a:lnTo>
                  <a:pt x="38221" y="1024210"/>
                </a:lnTo>
                <a:lnTo>
                  <a:pt x="40434" y="1010144"/>
                </a:lnTo>
                <a:lnTo>
                  <a:pt x="41346" y="1010056"/>
                </a:lnTo>
                <a:lnTo>
                  <a:pt x="43037" y="1002397"/>
                </a:lnTo>
                <a:lnTo>
                  <a:pt x="61618" y="1006878"/>
                </a:lnTo>
                <a:lnTo>
                  <a:pt x="47432" y="962019"/>
                </a:lnTo>
                <a:lnTo>
                  <a:pt x="52028" y="936809"/>
                </a:lnTo>
                <a:lnTo>
                  <a:pt x="58846" y="913145"/>
                </a:lnTo>
                <a:lnTo>
                  <a:pt x="61696" y="899887"/>
                </a:lnTo>
                <a:lnTo>
                  <a:pt x="62606" y="900091"/>
                </a:lnTo>
                <a:lnTo>
                  <a:pt x="64640" y="893029"/>
                </a:lnTo>
                <a:lnTo>
                  <a:pt x="86420" y="905428"/>
                </a:lnTo>
                <a:lnTo>
                  <a:pt x="90379" y="906315"/>
                </a:lnTo>
                <a:lnTo>
                  <a:pt x="84634" y="888961"/>
                </a:lnTo>
                <a:lnTo>
                  <a:pt x="85930" y="881514"/>
                </a:lnTo>
                <a:lnTo>
                  <a:pt x="78332" y="845737"/>
                </a:lnTo>
                <a:lnTo>
                  <a:pt x="94496" y="847943"/>
                </a:lnTo>
                <a:lnTo>
                  <a:pt x="99782" y="828501"/>
                </a:lnTo>
                <a:lnTo>
                  <a:pt x="115942" y="836699"/>
                </a:lnTo>
                <a:lnTo>
                  <a:pt x="95292" y="748424"/>
                </a:lnTo>
                <a:lnTo>
                  <a:pt x="98021" y="737592"/>
                </a:lnTo>
                <a:lnTo>
                  <a:pt x="115447" y="691420"/>
                </a:lnTo>
                <a:lnTo>
                  <a:pt x="138014" y="713407"/>
                </a:lnTo>
                <a:lnTo>
                  <a:pt x="128306" y="657627"/>
                </a:lnTo>
                <a:lnTo>
                  <a:pt x="131518" y="647749"/>
                </a:lnTo>
                <a:lnTo>
                  <a:pt x="150960" y="607482"/>
                </a:lnTo>
                <a:lnTo>
                  <a:pt x="177277" y="643219"/>
                </a:lnTo>
                <a:lnTo>
                  <a:pt x="174377" y="577538"/>
                </a:lnTo>
                <a:lnTo>
                  <a:pt x="183974" y="589524"/>
                </a:lnTo>
                <a:lnTo>
                  <a:pt x="200336" y="562466"/>
                </a:lnTo>
                <a:lnTo>
                  <a:pt x="205534" y="571470"/>
                </a:lnTo>
                <a:lnTo>
                  <a:pt x="201810" y="509950"/>
                </a:lnTo>
                <a:lnTo>
                  <a:pt x="210666" y="494399"/>
                </a:lnTo>
                <a:lnTo>
                  <a:pt x="230028" y="473575"/>
                </a:lnTo>
                <a:lnTo>
                  <a:pt x="245882" y="512181"/>
                </a:lnTo>
                <a:lnTo>
                  <a:pt x="245111" y="454931"/>
                </a:lnTo>
                <a:lnTo>
                  <a:pt x="254624" y="442323"/>
                </a:lnTo>
                <a:lnTo>
                  <a:pt x="274810" y="427837"/>
                </a:lnTo>
                <a:lnTo>
                  <a:pt x="281548" y="448800"/>
                </a:lnTo>
                <a:lnTo>
                  <a:pt x="285088" y="446099"/>
                </a:lnTo>
                <a:lnTo>
                  <a:pt x="296392" y="480134"/>
                </a:lnTo>
                <a:lnTo>
                  <a:pt x="299788" y="448885"/>
                </a:lnTo>
                <a:lnTo>
                  <a:pt x="300112" y="436854"/>
                </a:lnTo>
                <a:lnTo>
                  <a:pt x="301214" y="435760"/>
                </a:lnTo>
                <a:lnTo>
                  <a:pt x="302264" y="426094"/>
                </a:lnTo>
                <a:lnTo>
                  <a:pt x="304474" y="432522"/>
                </a:lnTo>
                <a:lnTo>
                  <a:pt x="310079" y="426953"/>
                </a:lnTo>
                <a:lnTo>
                  <a:pt x="330736" y="418140"/>
                </a:lnTo>
                <a:lnTo>
                  <a:pt x="331522" y="421189"/>
                </a:lnTo>
                <a:lnTo>
                  <a:pt x="334099" y="393009"/>
                </a:lnTo>
                <a:lnTo>
                  <a:pt x="350485" y="384804"/>
                </a:lnTo>
                <a:lnTo>
                  <a:pt x="366300" y="385114"/>
                </a:lnTo>
                <a:lnTo>
                  <a:pt x="374550" y="432326"/>
                </a:lnTo>
                <a:lnTo>
                  <a:pt x="381849" y="381092"/>
                </a:lnTo>
                <a:lnTo>
                  <a:pt x="398494" y="378179"/>
                </a:lnTo>
                <a:lnTo>
                  <a:pt x="414176" y="383534"/>
                </a:lnTo>
                <a:lnTo>
                  <a:pt x="415354" y="393257"/>
                </a:lnTo>
                <a:lnTo>
                  <a:pt x="424163" y="395886"/>
                </a:lnTo>
                <a:lnTo>
                  <a:pt x="430564" y="445903"/>
                </a:lnTo>
                <a:lnTo>
                  <a:pt x="439062" y="401314"/>
                </a:lnTo>
                <a:lnTo>
                  <a:pt x="455730" y="403027"/>
                </a:lnTo>
                <a:lnTo>
                  <a:pt x="471109" y="412698"/>
                </a:lnTo>
                <a:lnTo>
                  <a:pt x="471718" y="420515"/>
                </a:lnTo>
                <a:lnTo>
                  <a:pt x="473561" y="413865"/>
                </a:lnTo>
                <a:lnTo>
                  <a:pt x="490618" y="422930"/>
                </a:lnTo>
                <a:lnTo>
                  <a:pt x="504738" y="438195"/>
                </a:lnTo>
                <a:lnTo>
                  <a:pt x="505401" y="485419"/>
                </a:lnTo>
                <a:lnTo>
                  <a:pt x="519303" y="446313"/>
                </a:lnTo>
                <a:lnTo>
                  <a:pt x="529352" y="455103"/>
                </a:lnTo>
                <a:lnTo>
                  <a:pt x="529665" y="454194"/>
                </a:lnTo>
                <a:lnTo>
                  <a:pt x="541910" y="464332"/>
                </a:lnTo>
                <a:lnTo>
                  <a:pt x="546609" y="454327"/>
                </a:lnTo>
                <a:lnTo>
                  <a:pt x="547490" y="454639"/>
                </a:lnTo>
                <a:lnTo>
                  <a:pt x="551089" y="448161"/>
                </a:lnTo>
                <a:lnTo>
                  <a:pt x="567409" y="460437"/>
                </a:lnTo>
                <a:lnTo>
                  <a:pt x="565806" y="412053"/>
                </a:lnTo>
                <a:lnTo>
                  <a:pt x="576738" y="390310"/>
                </a:lnTo>
                <a:lnTo>
                  <a:pt x="589357" y="370985"/>
                </a:lnTo>
                <a:lnTo>
                  <a:pt x="595514" y="359740"/>
                </a:lnTo>
                <a:lnTo>
                  <a:pt x="596316" y="360326"/>
                </a:lnTo>
                <a:lnTo>
                  <a:pt x="600081" y="354559"/>
                </a:lnTo>
                <a:lnTo>
                  <a:pt x="617339" y="375676"/>
                </a:lnTo>
                <a:lnTo>
                  <a:pt x="620835" y="378228"/>
                </a:lnTo>
                <a:lnTo>
                  <a:pt x="619972" y="359397"/>
                </a:lnTo>
                <a:lnTo>
                  <a:pt x="623142" y="352947"/>
                </a:lnTo>
                <a:lnTo>
                  <a:pt x="625363" y="315971"/>
                </a:lnTo>
                <a:lnTo>
                  <a:pt x="640003" y="325056"/>
                </a:lnTo>
                <a:lnTo>
                  <a:pt x="650074" y="309043"/>
                </a:lnTo>
                <a:lnTo>
                  <a:pt x="663141" y="323768"/>
                </a:lnTo>
                <a:lnTo>
                  <a:pt x="666827" y="231702"/>
                </a:lnTo>
                <a:lnTo>
                  <a:pt x="672233" y="222689"/>
                </a:lnTo>
                <a:lnTo>
                  <a:pt x="700736" y="186773"/>
                </a:lnTo>
                <a:lnTo>
                  <a:pt x="716223" y="217258"/>
                </a:lnTo>
                <a:lnTo>
                  <a:pt x="721697" y="160532"/>
                </a:lnTo>
                <a:lnTo>
                  <a:pt x="727309" y="152625"/>
                </a:lnTo>
                <a:lnTo>
                  <a:pt x="756163" y="123143"/>
                </a:lnTo>
                <a:lnTo>
                  <a:pt x="771577" y="168201"/>
                </a:lnTo>
                <a:lnTo>
                  <a:pt x="786055" y="105103"/>
                </a:lnTo>
                <a:lnTo>
                  <a:pt x="791950" y="120550"/>
                </a:lnTo>
                <a:lnTo>
                  <a:pt x="814444" y="102169"/>
                </a:lnTo>
                <a:lnTo>
                  <a:pt x="816980" y="112898"/>
                </a:lnTo>
                <a:lnTo>
                  <a:pt x="829591" y="53364"/>
                </a:lnTo>
                <a:lnTo>
                  <a:pt x="842003" y="42562"/>
                </a:lnTo>
                <a:lnTo>
                  <a:pt x="865687" y="31352"/>
                </a:lnTo>
                <a:lnTo>
                  <a:pt x="870500" y="74572"/>
                </a:lnTo>
                <a:lnTo>
                  <a:pt x="884773" y="20338"/>
                </a:lnTo>
                <a:lnTo>
                  <a:pt x="897032" y="12592"/>
                </a:lnTo>
                <a:lnTo>
                  <a:pt x="919832" y="7706"/>
                </a:lnTo>
                <a:lnTo>
                  <a:pt x="920684" y="30363"/>
                </a:lnTo>
                <a:lnTo>
                  <a:pt x="924725" y="29356"/>
                </a:lnTo>
                <a:lnTo>
                  <a:pt x="926451" y="66299"/>
                </a:lnTo>
                <a:lnTo>
                  <a:pt x="937834" y="38352"/>
                </a:lnTo>
                <a:lnTo>
                  <a:pt x="941292" y="27166"/>
                </a:lnTo>
                <a:lnTo>
                  <a:pt x="942616" y="26612"/>
                </a:lnTo>
                <a:lnTo>
                  <a:pt x="946137" y="17966"/>
                </a:lnTo>
                <a:lnTo>
                  <a:pt x="946533" y="24978"/>
                </a:lnTo>
                <a:lnTo>
                  <a:pt x="953270" y="22164"/>
                </a:lnTo>
                <a:lnTo>
                  <a:pt x="975027" y="22824"/>
                </a:lnTo>
                <a:lnTo>
                  <a:pt x="974968" y="26034"/>
                </a:lnTo>
                <a:lnTo>
                  <a:pt x="984778" y="620"/>
                </a:lnTo>
                <a:lnTo>
                  <a:pt x="1002354" y="0"/>
                </a:lnTo>
                <a:lnTo>
                  <a:pt x="1017163" y="7147"/>
                </a:lnTo>
                <a:lnTo>
                  <a:pt x="1012561" y="55177"/>
                </a:lnTo>
                <a:lnTo>
                  <a:pt x="1032857" y="10103"/>
                </a:lnTo>
                <a:lnTo>
                  <a:pt x="1049290" y="14577"/>
                </a:lnTo>
                <a:lnTo>
                  <a:pt x="1062653" y="26418"/>
                </a:lnTo>
                <a:lnTo>
                  <a:pt x="1061214" y="36082"/>
                </a:lnTo>
                <a:lnTo>
                  <a:pt x="1068819" y="42378"/>
                </a:lnTo>
                <a:lnTo>
                  <a:pt x="1061740" y="92243"/>
                </a:lnTo>
                <a:lnTo>
                  <a:pt x="1081424" y="53947"/>
                </a:lnTo>
                <a:lnTo>
                  <a:pt x="1096668" y="62786"/>
                </a:lnTo>
                <a:lnTo>
                  <a:pt x="1108613" y="78562"/>
                </a:lnTo>
                <a:lnTo>
                  <a:pt x="1107139" y="86182"/>
                </a:lnTo>
                <a:lnTo>
                  <a:pt x="1110615" y="80721"/>
                </a:lnTo>
                <a:lnTo>
                  <a:pt x="1124300" y="96651"/>
                </a:lnTo>
                <a:lnTo>
                  <a:pt x="1133594" y="117145"/>
                </a:lnTo>
                <a:lnTo>
                  <a:pt x="1121847" y="161893"/>
                </a:lnTo>
                <a:lnTo>
                  <a:pt x="1145181" y="131102"/>
                </a:lnTo>
                <a:lnTo>
                  <a:pt x="1152339" y="143735"/>
                </a:lnTo>
                <a:lnTo>
                  <a:pt x="1152871" y="143016"/>
                </a:lnTo>
                <a:lnTo>
                  <a:pt x="1164896" y="163146"/>
                </a:lnTo>
                <a:lnTo>
                  <a:pt x="1171167" y="182679"/>
                </a:lnTo>
                <a:lnTo>
                  <a:pt x="1182448" y="177341"/>
                </a:lnTo>
                <a:lnTo>
                  <a:pt x="1187260" y="220561"/>
                </a:lnTo>
                <a:lnTo>
                  <a:pt x="1201533" y="166328"/>
                </a:lnTo>
                <a:lnTo>
                  <a:pt x="1213792" y="158581"/>
                </a:lnTo>
                <a:lnTo>
                  <a:pt x="1236592" y="153694"/>
                </a:lnTo>
                <a:lnTo>
                  <a:pt x="1237446" y="176353"/>
                </a:lnTo>
                <a:lnTo>
                  <a:pt x="1241486" y="175344"/>
                </a:lnTo>
                <a:lnTo>
                  <a:pt x="1243211" y="212287"/>
                </a:lnTo>
                <a:lnTo>
                  <a:pt x="1254594" y="184340"/>
                </a:lnTo>
                <a:lnTo>
                  <a:pt x="1258052" y="173154"/>
                </a:lnTo>
                <a:lnTo>
                  <a:pt x="1259376" y="172602"/>
                </a:lnTo>
                <a:lnTo>
                  <a:pt x="1262898" y="163956"/>
                </a:lnTo>
                <a:lnTo>
                  <a:pt x="1263294" y="170967"/>
                </a:lnTo>
                <a:lnTo>
                  <a:pt x="1270031" y="168154"/>
                </a:lnTo>
                <a:lnTo>
                  <a:pt x="1291788" y="168812"/>
                </a:lnTo>
                <a:lnTo>
                  <a:pt x="1291729" y="172023"/>
                </a:lnTo>
                <a:lnTo>
                  <a:pt x="1301539" y="146609"/>
                </a:lnTo>
                <a:lnTo>
                  <a:pt x="1319114" y="145988"/>
                </a:lnTo>
                <a:lnTo>
                  <a:pt x="1333923" y="153137"/>
                </a:lnTo>
                <a:lnTo>
                  <a:pt x="1329321" y="201165"/>
                </a:lnTo>
                <a:lnTo>
                  <a:pt x="1349617" y="156092"/>
                </a:lnTo>
                <a:lnTo>
                  <a:pt x="1366050" y="160565"/>
                </a:lnTo>
                <a:close/>
              </a:path>
            </a:pathLst>
          </a:custGeom>
          <a:solidFill>
            <a:srgbClr val="DFA4A6">
              <a:alpha val="4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8139045" y="4321576"/>
            <a:ext cx="4052955" cy="2659086"/>
            <a:chOff x="8139045" y="4321576"/>
            <a:chExt cx="4052955" cy="2659086"/>
          </a:xfrm>
        </p:grpSpPr>
        <p:sp>
          <p:nvSpPr>
            <p:cNvPr id="40" name="任意多边形 39"/>
            <p:cNvSpPr/>
            <p:nvPr/>
          </p:nvSpPr>
          <p:spPr>
            <a:xfrm>
              <a:off x="9612352" y="4321576"/>
              <a:ext cx="2579648" cy="2536424"/>
            </a:xfrm>
            <a:custGeom>
              <a:avLst/>
              <a:gdLst>
                <a:gd name="connsiteX0" fmla="*/ 1142435 w 2579648"/>
                <a:gd name="connsiteY0" fmla="*/ 0 h 2536424"/>
                <a:gd name="connsiteX1" fmla="*/ 1187396 w 2579648"/>
                <a:gd name="connsiteY1" fmla="*/ 5744 h 2536424"/>
                <a:gd name="connsiteX2" fmla="*/ 1190772 w 2579648"/>
                <a:gd name="connsiteY2" fmla="*/ 16174 h 2536424"/>
                <a:gd name="connsiteX3" fmla="*/ 1216028 w 2579648"/>
                <a:gd name="connsiteY3" fmla="*/ 18995 h 2536424"/>
                <a:gd name="connsiteX4" fmla="*/ 1234377 w 2579648"/>
                <a:gd name="connsiteY4" fmla="*/ 72647 h 2536424"/>
                <a:gd name="connsiteX5" fmla="*/ 1258740 w 2579648"/>
                <a:gd name="connsiteY5" fmla="*/ 24816 h 2536424"/>
                <a:gd name="connsiteX6" fmla="*/ 1306526 w 2579648"/>
                <a:gd name="connsiteY6" fmla="*/ 26654 h 2536424"/>
                <a:gd name="connsiteX7" fmla="*/ 1350616 w 2579648"/>
                <a:gd name="connsiteY7" fmla="*/ 37029 h 2536424"/>
                <a:gd name="connsiteX8" fmla="*/ 1352362 w 2579648"/>
                <a:gd name="connsiteY8" fmla="*/ 45413 h 2536424"/>
                <a:gd name="connsiteX9" fmla="*/ 1357644 w 2579648"/>
                <a:gd name="connsiteY9" fmla="*/ 38280 h 2536424"/>
                <a:gd name="connsiteX10" fmla="*/ 1406545 w 2579648"/>
                <a:gd name="connsiteY10" fmla="*/ 48004 h 2536424"/>
                <a:gd name="connsiteX11" fmla="*/ 1447024 w 2579648"/>
                <a:gd name="connsiteY11" fmla="*/ 64378 h 2536424"/>
                <a:gd name="connsiteX12" fmla="*/ 1448927 w 2579648"/>
                <a:gd name="connsiteY12" fmla="*/ 115033 h 2536424"/>
                <a:gd name="connsiteX13" fmla="*/ 1488783 w 2579648"/>
                <a:gd name="connsiteY13" fmla="*/ 73085 h 2536424"/>
                <a:gd name="connsiteX14" fmla="*/ 1517591 w 2579648"/>
                <a:gd name="connsiteY14" fmla="*/ 82514 h 2536424"/>
                <a:gd name="connsiteX15" fmla="*/ 1518488 w 2579648"/>
                <a:gd name="connsiteY15" fmla="*/ 81540 h 2536424"/>
                <a:gd name="connsiteX16" fmla="*/ 1566066 w 2579648"/>
                <a:gd name="connsiteY16" fmla="*/ 96278 h 2536424"/>
                <a:gd name="connsiteX17" fmla="*/ 1597663 w 2579648"/>
                <a:gd name="connsiteY17" fmla="*/ 113089 h 2536424"/>
                <a:gd name="connsiteX18" fmla="*/ 1624102 w 2579648"/>
                <a:gd name="connsiteY18" fmla="*/ 102450 h 2536424"/>
                <a:gd name="connsiteX19" fmla="*/ 1669554 w 2579648"/>
                <a:gd name="connsiteY19" fmla="*/ 143862 h 2536424"/>
                <a:gd name="connsiteX20" fmla="*/ 1667344 w 2579648"/>
                <a:gd name="connsiteY20" fmla="*/ 82452 h 2536424"/>
                <a:gd name="connsiteX21" fmla="*/ 1694614 w 2579648"/>
                <a:gd name="connsiteY21" fmla="*/ 68927 h 2536424"/>
                <a:gd name="connsiteX22" fmla="*/ 1752485 w 2579648"/>
                <a:gd name="connsiteY22" fmla="*/ 53388 h 2536424"/>
                <a:gd name="connsiteX23" fmla="*/ 1771803 w 2579648"/>
                <a:gd name="connsiteY23" fmla="*/ 75875 h 2536424"/>
                <a:gd name="connsiteX24" fmla="*/ 1781953 w 2579648"/>
                <a:gd name="connsiteY24" fmla="*/ 72978 h 2536424"/>
                <a:gd name="connsiteX25" fmla="*/ 1814360 w 2579648"/>
                <a:gd name="connsiteY25" fmla="*/ 109485 h 2536424"/>
                <a:gd name="connsiteX26" fmla="*/ 1824094 w 2579648"/>
                <a:gd name="connsiteY26" fmla="*/ 75967 h 2536424"/>
                <a:gd name="connsiteX27" fmla="*/ 1825025 w 2579648"/>
                <a:gd name="connsiteY27" fmla="*/ 63062 h 2536424"/>
                <a:gd name="connsiteX28" fmla="*/ 1828183 w 2579648"/>
                <a:gd name="connsiteY28" fmla="*/ 61887 h 2536424"/>
                <a:gd name="connsiteX29" fmla="*/ 1831194 w 2579648"/>
                <a:gd name="connsiteY29" fmla="*/ 51518 h 2536424"/>
                <a:gd name="connsiteX30" fmla="*/ 1837529 w 2579648"/>
                <a:gd name="connsiteY30" fmla="*/ 58414 h 2536424"/>
                <a:gd name="connsiteX31" fmla="*/ 1853600 w 2579648"/>
                <a:gd name="connsiteY31" fmla="*/ 52440 h 2536424"/>
                <a:gd name="connsiteX32" fmla="*/ 1912821 w 2579648"/>
                <a:gd name="connsiteY32" fmla="*/ 42987 h 2536424"/>
                <a:gd name="connsiteX33" fmla="*/ 1915073 w 2579648"/>
                <a:gd name="connsiteY33" fmla="*/ 46257 h 2536424"/>
                <a:gd name="connsiteX34" fmla="*/ 1922464 w 2579648"/>
                <a:gd name="connsiteY34" fmla="*/ 16029 h 2536424"/>
                <a:gd name="connsiteX35" fmla="*/ 1969436 w 2579648"/>
                <a:gd name="connsiteY35" fmla="*/ 7229 h 2536424"/>
                <a:gd name="connsiteX36" fmla="*/ 2014776 w 2579648"/>
                <a:gd name="connsiteY36" fmla="*/ 7560 h 2536424"/>
                <a:gd name="connsiteX37" fmla="*/ 2038430 w 2579648"/>
                <a:gd name="connsiteY37" fmla="*/ 58205 h 2536424"/>
                <a:gd name="connsiteX38" fmla="*/ 2059356 w 2579648"/>
                <a:gd name="connsiteY38" fmla="*/ 3246 h 2536424"/>
                <a:gd name="connsiteX39" fmla="*/ 2107072 w 2579648"/>
                <a:gd name="connsiteY39" fmla="*/ 121 h 2536424"/>
                <a:gd name="connsiteX40" fmla="*/ 2152034 w 2579648"/>
                <a:gd name="connsiteY40" fmla="*/ 5866 h 2536424"/>
                <a:gd name="connsiteX41" fmla="*/ 2155410 w 2579648"/>
                <a:gd name="connsiteY41" fmla="*/ 16296 h 2536424"/>
                <a:gd name="connsiteX42" fmla="*/ 2180665 w 2579648"/>
                <a:gd name="connsiteY42" fmla="*/ 19116 h 2536424"/>
                <a:gd name="connsiteX43" fmla="*/ 2199014 w 2579648"/>
                <a:gd name="connsiteY43" fmla="*/ 72768 h 2536424"/>
                <a:gd name="connsiteX44" fmla="*/ 2223377 w 2579648"/>
                <a:gd name="connsiteY44" fmla="*/ 24937 h 2536424"/>
                <a:gd name="connsiteX45" fmla="*/ 2271164 w 2579648"/>
                <a:gd name="connsiteY45" fmla="*/ 26775 h 2536424"/>
                <a:gd name="connsiteX46" fmla="*/ 2315254 w 2579648"/>
                <a:gd name="connsiteY46" fmla="*/ 37150 h 2536424"/>
                <a:gd name="connsiteX47" fmla="*/ 2317000 w 2579648"/>
                <a:gd name="connsiteY47" fmla="*/ 45534 h 2536424"/>
                <a:gd name="connsiteX48" fmla="*/ 2322282 w 2579648"/>
                <a:gd name="connsiteY48" fmla="*/ 38401 h 2536424"/>
                <a:gd name="connsiteX49" fmla="*/ 2371183 w 2579648"/>
                <a:gd name="connsiteY49" fmla="*/ 48125 h 2536424"/>
                <a:gd name="connsiteX50" fmla="*/ 2411662 w 2579648"/>
                <a:gd name="connsiteY50" fmla="*/ 64499 h 2536424"/>
                <a:gd name="connsiteX51" fmla="*/ 2413565 w 2579648"/>
                <a:gd name="connsiteY51" fmla="*/ 115154 h 2536424"/>
                <a:gd name="connsiteX52" fmla="*/ 2453420 w 2579648"/>
                <a:gd name="connsiteY52" fmla="*/ 73206 h 2536424"/>
                <a:gd name="connsiteX53" fmla="*/ 2482228 w 2579648"/>
                <a:gd name="connsiteY53" fmla="*/ 82635 h 2536424"/>
                <a:gd name="connsiteX54" fmla="*/ 2483125 w 2579648"/>
                <a:gd name="connsiteY54" fmla="*/ 81661 h 2536424"/>
                <a:gd name="connsiteX55" fmla="*/ 2530704 w 2579648"/>
                <a:gd name="connsiteY55" fmla="*/ 96399 h 2536424"/>
                <a:gd name="connsiteX56" fmla="*/ 2569192 w 2579648"/>
                <a:gd name="connsiteY56" fmla="*/ 116877 h 2536424"/>
                <a:gd name="connsiteX57" fmla="*/ 2565344 w 2579648"/>
                <a:gd name="connsiteY57" fmla="*/ 171401 h 2536424"/>
                <a:gd name="connsiteX58" fmla="*/ 2579648 w 2579648"/>
                <a:gd name="connsiteY58" fmla="*/ 159227 h 2536424"/>
                <a:gd name="connsiteX59" fmla="*/ 2579648 w 2579648"/>
                <a:gd name="connsiteY59" fmla="*/ 2536424 h 2536424"/>
                <a:gd name="connsiteX60" fmla="*/ 680955 w 2579648"/>
                <a:gd name="connsiteY60" fmla="*/ 2536424 h 2536424"/>
                <a:gd name="connsiteX61" fmla="*/ 688742 w 2579648"/>
                <a:gd name="connsiteY61" fmla="*/ 2521681 h 2536424"/>
                <a:gd name="connsiteX62" fmla="*/ 655213 w 2579648"/>
                <a:gd name="connsiteY62" fmla="*/ 2536424 h 2536424"/>
                <a:gd name="connsiteX63" fmla="*/ 603152 w 2579648"/>
                <a:gd name="connsiteY63" fmla="*/ 2536424 h 2536424"/>
                <a:gd name="connsiteX64" fmla="*/ 573112 w 2579648"/>
                <a:gd name="connsiteY64" fmla="*/ 2497616 h 2536424"/>
                <a:gd name="connsiteX65" fmla="*/ 613846 w 2579648"/>
                <a:gd name="connsiteY65" fmla="*/ 2421707 h 2536424"/>
                <a:gd name="connsiteX66" fmla="*/ 532813 w 2579648"/>
                <a:gd name="connsiteY66" fmla="*/ 2446240 h 2536424"/>
                <a:gd name="connsiteX67" fmla="*/ 519038 w 2579648"/>
                <a:gd name="connsiteY67" fmla="*/ 2430946 h 2536424"/>
                <a:gd name="connsiteX68" fmla="*/ 492835 w 2579648"/>
                <a:gd name="connsiteY68" fmla="*/ 2386806 h 2536424"/>
                <a:gd name="connsiteX69" fmla="*/ 542685 w 2579648"/>
                <a:gd name="connsiteY69" fmla="*/ 2316336 h 2536424"/>
                <a:gd name="connsiteX70" fmla="*/ 542067 w 2579648"/>
                <a:gd name="connsiteY70" fmla="*/ 2314878 h 2536424"/>
                <a:gd name="connsiteX71" fmla="*/ 469160 w 2579648"/>
                <a:gd name="connsiteY71" fmla="*/ 2313928 h 2536424"/>
                <a:gd name="connsiteX72" fmla="*/ 506080 w 2579648"/>
                <a:gd name="connsiteY72" fmla="*/ 2257840 h 2536424"/>
                <a:gd name="connsiteX73" fmla="*/ 503830 w 2579648"/>
                <a:gd name="connsiteY73" fmla="*/ 2257917 h 2536424"/>
                <a:gd name="connsiteX74" fmla="*/ 496744 w 2579648"/>
                <a:gd name="connsiteY74" fmla="*/ 2244014 h 2536424"/>
                <a:gd name="connsiteX75" fmla="*/ 487849 w 2579648"/>
                <a:gd name="connsiteY75" fmla="*/ 2212742 h 2536424"/>
                <a:gd name="connsiteX76" fmla="*/ 399301 w 2579648"/>
                <a:gd name="connsiteY76" fmla="*/ 2215245 h 2536424"/>
                <a:gd name="connsiteX77" fmla="*/ 392311 w 2579648"/>
                <a:gd name="connsiteY77" fmla="*/ 2201295 h 2536424"/>
                <a:gd name="connsiteX78" fmla="*/ 375642 w 2579648"/>
                <a:gd name="connsiteY78" fmla="*/ 2141207 h 2536424"/>
                <a:gd name="connsiteX79" fmla="*/ 434691 w 2579648"/>
                <a:gd name="connsiteY79" fmla="*/ 2093054 h 2536424"/>
                <a:gd name="connsiteX80" fmla="*/ 355381 w 2579648"/>
                <a:gd name="connsiteY80" fmla="*/ 2085778 h 2536424"/>
                <a:gd name="connsiteX81" fmla="*/ 350175 w 2579648"/>
                <a:gd name="connsiteY81" fmla="*/ 2071096 h 2536424"/>
                <a:gd name="connsiteX82" fmla="*/ 341091 w 2579648"/>
                <a:gd name="connsiteY82" fmla="*/ 2009464 h 2536424"/>
                <a:gd name="connsiteX83" fmla="*/ 414764 w 2579648"/>
                <a:gd name="connsiteY83" fmla="*/ 1962994 h 2536424"/>
                <a:gd name="connsiteX84" fmla="*/ 351885 w 2579648"/>
                <a:gd name="connsiteY84" fmla="*/ 1936484 h 2536424"/>
                <a:gd name="connsiteX85" fmla="*/ 402134 w 2579648"/>
                <a:gd name="connsiteY85" fmla="*/ 1902416 h 2536424"/>
                <a:gd name="connsiteX86" fmla="*/ 386893 w 2579648"/>
                <a:gd name="connsiteY86" fmla="*/ 1889342 h 2536424"/>
                <a:gd name="connsiteX87" fmla="*/ 355137 w 2579648"/>
                <a:gd name="connsiteY87" fmla="*/ 1848861 h 2536424"/>
                <a:gd name="connsiteX88" fmla="*/ 360896 w 2579648"/>
                <a:gd name="connsiteY88" fmla="*/ 1837958 h 2536424"/>
                <a:gd name="connsiteX89" fmla="*/ 354669 w 2579648"/>
                <a:gd name="connsiteY89" fmla="*/ 1835632 h 2536424"/>
                <a:gd name="connsiteX90" fmla="*/ 295810 w 2579648"/>
                <a:gd name="connsiteY90" fmla="*/ 1861513 h 2536424"/>
                <a:gd name="connsiteX91" fmla="*/ 280240 w 2579648"/>
                <a:gd name="connsiteY91" fmla="*/ 1847979 h 2536424"/>
                <a:gd name="connsiteX92" fmla="*/ 248749 w 2579648"/>
                <a:gd name="connsiteY92" fmla="*/ 1807297 h 2536424"/>
                <a:gd name="connsiteX93" fmla="*/ 289484 w 2579648"/>
                <a:gd name="connsiteY93" fmla="*/ 1731389 h 2536424"/>
                <a:gd name="connsiteX94" fmla="*/ 208450 w 2579648"/>
                <a:gd name="connsiteY94" fmla="*/ 1755921 h 2536424"/>
                <a:gd name="connsiteX95" fmla="*/ 194676 w 2579648"/>
                <a:gd name="connsiteY95" fmla="*/ 1740627 h 2536424"/>
                <a:gd name="connsiteX96" fmla="*/ 168473 w 2579648"/>
                <a:gd name="connsiteY96" fmla="*/ 1696488 h 2536424"/>
                <a:gd name="connsiteX97" fmla="*/ 218323 w 2579648"/>
                <a:gd name="connsiteY97" fmla="*/ 1626018 h 2536424"/>
                <a:gd name="connsiteX98" fmla="*/ 217705 w 2579648"/>
                <a:gd name="connsiteY98" fmla="*/ 1624560 h 2536424"/>
                <a:gd name="connsiteX99" fmla="*/ 144798 w 2579648"/>
                <a:gd name="connsiteY99" fmla="*/ 1623610 h 2536424"/>
                <a:gd name="connsiteX100" fmla="*/ 181718 w 2579648"/>
                <a:gd name="connsiteY100" fmla="*/ 1567522 h 2536424"/>
                <a:gd name="connsiteX101" fmla="*/ 179467 w 2579648"/>
                <a:gd name="connsiteY101" fmla="*/ 1567599 h 2536424"/>
                <a:gd name="connsiteX102" fmla="*/ 172382 w 2579648"/>
                <a:gd name="connsiteY102" fmla="*/ 1553696 h 2536424"/>
                <a:gd name="connsiteX103" fmla="*/ 163487 w 2579648"/>
                <a:gd name="connsiteY103" fmla="*/ 1522425 h 2536424"/>
                <a:gd name="connsiteX104" fmla="*/ 74939 w 2579648"/>
                <a:gd name="connsiteY104" fmla="*/ 1524927 h 2536424"/>
                <a:gd name="connsiteX105" fmla="*/ 67949 w 2579648"/>
                <a:gd name="connsiteY105" fmla="*/ 1510977 h 2536424"/>
                <a:gd name="connsiteX106" fmla="*/ 51279 w 2579648"/>
                <a:gd name="connsiteY106" fmla="*/ 1450889 h 2536424"/>
                <a:gd name="connsiteX107" fmla="*/ 110329 w 2579648"/>
                <a:gd name="connsiteY107" fmla="*/ 1402735 h 2536424"/>
                <a:gd name="connsiteX108" fmla="*/ 31019 w 2579648"/>
                <a:gd name="connsiteY108" fmla="*/ 1395459 h 2536424"/>
                <a:gd name="connsiteX109" fmla="*/ 25813 w 2579648"/>
                <a:gd name="connsiteY109" fmla="*/ 1380778 h 2536424"/>
                <a:gd name="connsiteX110" fmla="*/ 16729 w 2579648"/>
                <a:gd name="connsiteY110" fmla="*/ 1319146 h 2536424"/>
                <a:gd name="connsiteX111" fmla="*/ 90402 w 2579648"/>
                <a:gd name="connsiteY111" fmla="*/ 1272676 h 2536424"/>
                <a:gd name="connsiteX112" fmla="*/ 27522 w 2579648"/>
                <a:gd name="connsiteY112" fmla="*/ 1246165 h 2536424"/>
                <a:gd name="connsiteX113" fmla="*/ 115062 w 2579648"/>
                <a:gd name="connsiteY113" fmla="*/ 1186817 h 2536424"/>
                <a:gd name="connsiteX114" fmla="*/ 115068 w 2579648"/>
                <a:gd name="connsiteY114" fmla="*/ 1181956 h 2536424"/>
                <a:gd name="connsiteX115" fmla="*/ 102987 w 2579648"/>
                <a:gd name="connsiteY115" fmla="*/ 1177531 h 2536424"/>
                <a:gd name="connsiteX116" fmla="*/ 102562 w 2579648"/>
                <a:gd name="connsiteY116" fmla="*/ 1172304 h 2536424"/>
                <a:gd name="connsiteX117" fmla="*/ 1036 w 2579648"/>
                <a:gd name="connsiteY117" fmla="*/ 1134380 h 2536424"/>
                <a:gd name="connsiteX118" fmla="*/ 0 w 2579648"/>
                <a:gd name="connsiteY118" fmla="*/ 1120496 h 2536424"/>
                <a:gd name="connsiteX119" fmla="*/ 8729 w 2579648"/>
                <a:gd name="connsiteY119" fmla="*/ 1051355 h 2536424"/>
                <a:gd name="connsiteX120" fmla="*/ 70777 w 2579648"/>
                <a:gd name="connsiteY120" fmla="*/ 1032467 h 2536424"/>
                <a:gd name="connsiteX121" fmla="*/ 6164 w 2579648"/>
                <a:gd name="connsiteY121" fmla="*/ 998992 h 2536424"/>
                <a:gd name="connsiteX122" fmla="*/ 6858 w 2579648"/>
                <a:gd name="connsiteY122" fmla="*/ 985087 h 2536424"/>
                <a:gd name="connsiteX123" fmla="*/ 24108 w 2579648"/>
                <a:gd name="connsiteY123" fmla="*/ 917503 h 2536424"/>
                <a:gd name="connsiteX124" fmla="*/ 114206 w 2579648"/>
                <a:gd name="connsiteY124" fmla="*/ 901527 h 2536424"/>
                <a:gd name="connsiteX125" fmla="*/ 87394 w 2579648"/>
                <a:gd name="connsiteY125" fmla="*/ 874524 h 2536424"/>
                <a:gd name="connsiteX126" fmla="*/ 82443 w 2579648"/>
                <a:gd name="connsiteY126" fmla="*/ 870677 h 2536424"/>
                <a:gd name="connsiteX127" fmla="*/ 83284 w 2579648"/>
                <a:gd name="connsiteY127" fmla="*/ 870384 h 2536424"/>
                <a:gd name="connsiteX128" fmla="*/ 66462 w 2579648"/>
                <a:gd name="connsiteY128" fmla="*/ 853440 h 2536424"/>
                <a:gd name="connsiteX129" fmla="*/ 155765 w 2579648"/>
                <a:gd name="connsiteY129" fmla="*/ 834576 h 2536424"/>
                <a:gd name="connsiteX130" fmla="*/ 161395 w 2579648"/>
                <a:gd name="connsiteY130" fmla="*/ 820943 h 2536424"/>
                <a:gd name="connsiteX131" fmla="*/ 83608 w 2579648"/>
                <a:gd name="connsiteY131" fmla="*/ 748925 h 2536424"/>
                <a:gd name="connsiteX132" fmla="*/ 93326 w 2579648"/>
                <a:gd name="connsiteY132" fmla="*/ 720511 h 2536424"/>
                <a:gd name="connsiteX133" fmla="*/ 109574 w 2579648"/>
                <a:gd name="connsiteY133" fmla="*/ 692981 h 2536424"/>
                <a:gd name="connsiteX134" fmla="*/ 115920 w 2579648"/>
                <a:gd name="connsiteY134" fmla="*/ 677891 h 2536424"/>
                <a:gd name="connsiteX135" fmla="*/ 118533 w 2579648"/>
                <a:gd name="connsiteY135" fmla="*/ 677797 h 2536424"/>
                <a:gd name="connsiteX136" fmla="*/ 123382 w 2579648"/>
                <a:gd name="connsiteY136" fmla="*/ 669581 h 2536424"/>
                <a:gd name="connsiteX137" fmla="*/ 176653 w 2579648"/>
                <a:gd name="connsiteY137" fmla="*/ 674389 h 2536424"/>
                <a:gd name="connsiteX138" fmla="*/ 135984 w 2579648"/>
                <a:gd name="connsiteY138" fmla="*/ 626270 h 2536424"/>
                <a:gd name="connsiteX139" fmla="*/ 149159 w 2579648"/>
                <a:gd name="connsiteY139" fmla="*/ 599228 h 2536424"/>
                <a:gd name="connsiteX140" fmla="*/ 168704 w 2579648"/>
                <a:gd name="connsiteY140" fmla="*/ 573842 h 2536424"/>
                <a:gd name="connsiteX141" fmla="*/ 176877 w 2579648"/>
                <a:gd name="connsiteY141" fmla="*/ 559622 h 2536424"/>
                <a:gd name="connsiteX142" fmla="*/ 179483 w 2579648"/>
                <a:gd name="connsiteY142" fmla="*/ 559842 h 2536424"/>
                <a:gd name="connsiteX143" fmla="*/ 185314 w 2579648"/>
                <a:gd name="connsiteY143" fmla="*/ 552266 h 2536424"/>
                <a:gd name="connsiteX144" fmla="*/ 247755 w 2579648"/>
                <a:gd name="connsiteY144" fmla="*/ 565566 h 2536424"/>
                <a:gd name="connsiteX145" fmla="*/ 259108 w 2579648"/>
                <a:gd name="connsiteY145" fmla="*/ 566517 h 2536424"/>
                <a:gd name="connsiteX146" fmla="*/ 242635 w 2579648"/>
                <a:gd name="connsiteY146" fmla="*/ 547902 h 2536424"/>
                <a:gd name="connsiteX147" fmla="*/ 246350 w 2579648"/>
                <a:gd name="connsiteY147" fmla="*/ 539914 h 2536424"/>
                <a:gd name="connsiteX148" fmla="*/ 224568 w 2579648"/>
                <a:gd name="connsiteY148" fmla="*/ 501538 h 2536424"/>
                <a:gd name="connsiteX149" fmla="*/ 270908 w 2579648"/>
                <a:gd name="connsiteY149" fmla="*/ 503903 h 2536424"/>
                <a:gd name="connsiteX150" fmla="*/ 286064 w 2579648"/>
                <a:gd name="connsiteY150" fmla="*/ 483049 h 2536424"/>
                <a:gd name="connsiteX151" fmla="*/ 332393 w 2579648"/>
                <a:gd name="connsiteY151" fmla="*/ 491842 h 2536424"/>
                <a:gd name="connsiteX152" fmla="*/ 273192 w 2579648"/>
                <a:gd name="connsiteY152" fmla="*/ 397150 h 2536424"/>
                <a:gd name="connsiteX153" fmla="*/ 281015 w 2579648"/>
                <a:gd name="connsiteY153" fmla="*/ 385533 h 2536424"/>
                <a:gd name="connsiteX154" fmla="*/ 330972 w 2579648"/>
                <a:gd name="connsiteY154" fmla="*/ 336005 h 2536424"/>
                <a:gd name="connsiteX155" fmla="*/ 395670 w 2579648"/>
                <a:gd name="connsiteY155" fmla="*/ 359591 h 2536424"/>
                <a:gd name="connsiteX156" fmla="*/ 367839 w 2579648"/>
                <a:gd name="connsiteY156" fmla="*/ 299756 h 2536424"/>
                <a:gd name="connsiteX157" fmla="*/ 377047 w 2579648"/>
                <a:gd name="connsiteY157" fmla="*/ 289160 h 2536424"/>
                <a:gd name="connsiteX158" fmla="*/ 432784 w 2579648"/>
                <a:gd name="connsiteY158" fmla="*/ 245968 h 2536424"/>
                <a:gd name="connsiteX159" fmla="*/ 508233 w 2579648"/>
                <a:gd name="connsiteY159" fmla="*/ 284303 h 2536424"/>
                <a:gd name="connsiteX160" fmla="*/ 499918 w 2579648"/>
                <a:gd name="connsiteY160" fmla="*/ 213847 h 2536424"/>
                <a:gd name="connsiteX161" fmla="*/ 527432 w 2579648"/>
                <a:gd name="connsiteY161" fmla="*/ 226705 h 2536424"/>
                <a:gd name="connsiteX162" fmla="*/ 574341 w 2579648"/>
                <a:gd name="connsiteY162" fmla="*/ 197680 h 2536424"/>
                <a:gd name="connsiteX163" fmla="*/ 589243 w 2579648"/>
                <a:gd name="connsiteY163" fmla="*/ 207337 h 2536424"/>
                <a:gd name="connsiteX164" fmla="*/ 578565 w 2579648"/>
                <a:gd name="connsiteY164" fmla="*/ 141347 h 2536424"/>
                <a:gd name="connsiteX165" fmla="*/ 603955 w 2579648"/>
                <a:gd name="connsiteY165" fmla="*/ 124666 h 2536424"/>
                <a:gd name="connsiteX166" fmla="*/ 659464 w 2579648"/>
                <a:gd name="connsiteY166" fmla="*/ 102329 h 2536424"/>
                <a:gd name="connsiteX167" fmla="*/ 704915 w 2579648"/>
                <a:gd name="connsiteY167" fmla="*/ 143740 h 2536424"/>
                <a:gd name="connsiteX168" fmla="*/ 702706 w 2579648"/>
                <a:gd name="connsiteY168" fmla="*/ 82331 h 2536424"/>
                <a:gd name="connsiteX169" fmla="*/ 729976 w 2579648"/>
                <a:gd name="connsiteY169" fmla="*/ 68806 h 2536424"/>
                <a:gd name="connsiteX170" fmla="*/ 787848 w 2579648"/>
                <a:gd name="connsiteY170" fmla="*/ 53267 h 2536424"/>
                <a:gd name="connsiteX171" fmla="*/ 807165 w 2579648"/>
                <a:gd name="connsiteY171" fmla="*/ 75754 h 2536424"/>
                <a:gd name="connsiteX172" fmla="*/ 817316 w 2579648"/>
                <a:gd name="connsiteY172" fmla="*/ 72857 h 2536424"/>
                <a:gd name="connsiteX173" fmla="*/ 849722 w 2579648"/>
                <a:gd name="connsiteY173" fmla="*/ 109364 h 2536424"/>
                <a:gd name="connsiteX174" fmla="*/ 859457 w 2579648"/>
                <a:gd name="connsiteY174" fmla="*/ 75846 h 2536424"/>
                <a:gd name="connsiteX175" fmla="*/ 860387 w 2579648"/>
                <a:gd name="connsiteY175" fmla="*/ 62941 h 2536424"/>
                <a:gd name="connsiteX176" fmla="*/ 863545 w 2579648"/>
                <a:gd name="connsiteY176" fmla="*/ 61766 h 2536424"/>
                <a:gd name="connsiteX177" fmla="*/ 866556 w 2579648"/>
                <a:gd name="connsiteY177" fmla="*/ 51397 h 2536424"/>
                <a:gd name="connsiteX178" fmla="*/ 872892 w 2579648"/>
                <a:gd name="connsiteY178" fmla="*/ 58293 h 2536424"/>
                <a:gd name="connsiteX179" fmla="*/ 888962 w 2579648"/>
                <a:gd name="connsiteY179" fmla="*/ 52319 h 2536424"/>
                <a:gd name="connsiteX180" fmla="*/ 948182 w 2579648"/>
                <a:gd name="connsiteY180" fmla="*/ 42866 h 2536424"/>
                <a:gd name="connsiteX181" fmla="*/ 950436 w 2579648"/>
                <a:gd name="connsiteY181" fmla="*/ 46136 h 2536424"/>
                <a:gd name="connsiteX182" fmla="*/ 957826 w 2579648"/>
                <a:gd name="connsiteY182" fmla="*/ 15907 h 2536424"/>
                <a:gd name="connsiteX183" fmla="*/ 1004799 w 2579648"/>
                <a:gd name="connsiteY183" fmla="*/ 7107 h 2536424"/>
                <a:gd name="connsiteX184" fmla="*/ 1050139 w 2579648"/>
                <a:gd name="connsiteY184" fmla="*/ 7439 h 2536424"/>
                <a:gd name="connsiteX185" fmla="*/ 1073792 w 2579648"/>
                <a:gd name="connsiteY185" fmla="*/ 58084 h 2536424"/>
                <a:gd name="connsiteX186" fmla="*/ 1094718 w 2579648"/>
                <a:gd name="connsiteY186" fmla="*/ 3125 h 2536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</a:cxnLst>
              <a:rect l="l" t="t" r="r" b="b"/>
              <a:pathLst>
                <a:path w="2579648" h="2536424">
                  <a:moveTo>
                    <a:pt x="1142435" y="0"/>
                  </a:moveTo>
                  <a:lnTo>
                    <a:pt x="1187396" y="5744"/>
                  </a:lnTo>
                  <a:lnTo>
                    <a:pt x="1190772" y="16174"/>
                  </a:lnTo>
                  <a:lnTo>
                    <a:pt x="1216028" y="18995"/>
                  </a:lnTo>
                  <a:lnTo>
                    <a:pt x="1234377" y="72647"/>
                  </a:lnTo>
                  <a:lnTo>
                    <a:pt x="1258740" y="24816"/>
                  </a:lnTo>
                  <a:lnTo>
                    <a:pt x="1306526" y="26654"/>
                  </a:lnTo>
                  <a:lnTo>
                    <a:pt x="1350616" y="37029"/>
                  </a:lnTo>
                  <a:lnTo>
                    <a:pt x="1352362" y="45413"/>
                  </a:lnTo>
                  <a:lnTo>
                    <a:pt x="1357644" y="38280"/>
                  </a:lnTo>
                  <a:lnTo>
                    <a:pt x="1406545" y="48004"/>
                  </a:lnTo>
                  <a:lnTo>
                    <a:pt x="1447024" y="64378"/>
                  </a:lnTo>
                  <a:lnTo>
                    <a:pt x="1448927" y="115033"/>
                  </a:lnTo>
                  <a:lnTo>
                    <a:pt x="1488783" y="73085"/>
                  </a:lnTo>
                  <a:lnTo>
                    <a:pt x="1517591" y="82514"/>
                  </a:lnTo>
                  <a:lnTo>
                    <a:pt x="1518488" y="81540"/>
                  </a:lnTo>
                  <a:lnTo>
                    <a:pt x="1566066" y="96278"/>
                  </a:lnTo>
                  <a:lnTo>
                    <a:pt x="1597663" y="113089"/>
                  </a:lnTo>
                  <a:lnTo>
                    <a:pt x="1624102" y="102450"/>
                  </a:lnTo>
                  <a:lnTo>
                    <a:pt x="1669554" y="143862"/>
                  </a:lnTo>
                  <a:lnTo>
                    <a:pt x="1667344" y="82452"/>
                  </a:lnTo>
                  <a:lnTo>
                    <a:pt x="1694614" y="68927"/>
                  </a:lnTo>
                  <a:lnTo>
                    <a:pt x="1752485" y="53388"/>
                  </a:lnTo>
                  <a:lnTo>
                    <a:pt x="1771803" y="75875"/>
                  </a:lnTo>
                  <a:lnTo>
                    <a:pt x="1781953" y="72978"/>
                  </a:lnTo>
                  <a:lnTo>
                    <a:pt x="1814360" y="109485"/>
                  </a:lnTo>
                  <a:lnTo>
                    <a:pt x="1824094" y="75967"/>
                  </a:lnTo>
                  <a:lnTo>
                    <a:pt x="1825025" y="63062"/>
                  </a:lnTo>
                  <a:lnTo>
                    <a:pt x="1828183" y="61887"/>
                  </a:lnTo>
                  <a:lnTo>
                    <a:pt x="1831194" y="51518"/>
                  </a:lnTo>
                  <a:lnTo>
                    <a:pt x="1837529" y="58414"/>
                  </a:lnTo>
                  <a:lnTo>
                    <a:pt x="1853600" y="52440"/>
                  </a:lnTo>
                  <a:lnTo>
                    <a:pt x="1912821" y="42987"/>
                  </a:lnTo>
                  <a:lnTo>
                    <a:pt x="1915073" y="46257"/>
                  </a:lnTo>
                  <a:lnTo>
                    <a:pt x="1922464" y="16029"/>
                  </a:lnTo>
                  <a:lnTo>
                    <a:pt x="1969436" y="7229"/>
                  </a:lnTo>
                  <a:lnTo>
                    <a:pt x="2014776" y="7560"/>
                  </a:lnTo>
                  <a:lnTo>
                    <a:pt x="2038430" y="58205"/>
                  </a:lnTo>
                  <a:lnTo>
                    <a:pt x="2059356" y="3246"/>
                  </a:lnTo>
                  <a:lnTo>
                    <a:pt x="2107072" y="121"/>
                  </a:lnTo>
                  <a:lnTo>
                    <a:pt x="2152034" y="5866"/>
                  </a:lnTo>
                  <a:lnTo>
                    <a:pt x="2155410" y="16296"/>
                  </a:lnTo>
                  <a:lnTo>
                    <a:pt x="2180665" y="19116"/>
                  </a:lnTo>
                  <a:lnTo>
                    <a:pt x="2199014" y="72768"/>
                  </a:lnTo>
                  <a:lnTo>
                    <a:pt x="2223377" y="24937"/>
                  </a:lnTo>
                  <a:lnTo>
                    <a:pt x="2271164" y="26775"/>
                  </a:lnTo>
                  <a:lnTo>
                    <a:pt x="2315254" y="37150"/>
                  </a:lnTo>
                  <a:lnTo>
                    <a:pt x="2317000" y="45534"/>
                  </a:lnTo>
                  <a:lnTo>
                    <a:pt x="2322282" y="38401"/>
                  </a:lnTo>
                  <a:lnTo>
                    <a:pt x="2371183" y="48125"/>
                  </a:lnTo>
                  <a:lnTo>
                    <a:pt x="2411662" y="64499"/>
                  </a:lnTo>
                  <a:lnTo>
                    <a:pt x="2413565" y="115154"/>
                  </a:lnTo>
                  <a:lnTo>
                    <a:pt x="2453420" y="73206"/>
                  </a:lnTo>
                  <a:lnTo>
                    <a:pt x="2482228" y="82635"/>
                  </a:lnTo>
                  <a:lnTo>
                    <a:pt x="2483125" y="81661"/>
                  </a:lnTo>
                  <a:lnTo>
                    <a:pt x="2530704" y="96399"/>
                  </a:lnTo>
                  <a:lnTo>
                    <a:pt x="2569192" y="116877"/>
                  </a:lnTo>
                  <a:lnTo>
                    <a:pt x="2565344" y="171401"/>
                  </a:lnTo>
                  <a:lnTo>
                    <a:pt x="2579648" y="159227"/>
                  </a:lnTo>
                  <a:lnTo>
                    <a:pt x="2579648" y="2536424"/>
                  </a:lnTo>
                  <a:lnTo>
                    <a:pt x="680955" y="2536424"/>
                  </a:lnTo>
                  <a:lnTo>
                    <a:pt x="688742" y="2521681"/>
                  </a:lnTo>
                  <a:lnTo>
                    <a:pt x="655213" y="2536424"/>
                  </a:lnTo>
                  <a:lnTo>
                    <a:pt x="603152" y="2536424"/>
                  </a:lnTo>
                  <a:lnTo>
                    <a:pt x="573112" y="2497616"/>
                  </a:lnTo>
                  <a:lnTo>
                    <a:pt x="613846" y="2421707"/>
                  </a:lnTo>
                  <a:lnTo>
                    <a:pt x="532813" y="2446240"/>
                  </a:lnTo>
                  <a:lnTo>
                    <a:pt x="519038" y="2430946"/>
                  </a:lnTo>
                  <a:lnTo>
                    <a:pt x="492835" y="2386806"/>
                  </a:lnTo>
                  <a:lnTo>
                    <a:pt x="542685" y="2316336"/>
                  </a:lnTo>
                  <a:lnTo>
                    <a:pt x="542067" y="2314878"/>
                  </a:lnTo>
                  <a:lnTo>
                    <a:pt x="469160" y="2313928"/>
                  </a:lnTo>
                  <a:lnTo>
                    <a:pt x="506080" y="2257840"/>
                  </a:lnTo>
                  <a:lnTo>
                    <a:pt x="503830" y="2257917"/>
                  </a:lnTo>
                  <a:lnTo>
                    <a:pt x="496744" y="2244014"/>
                  </a:lnTo>
                  <a:lnTo>
                    <a:pt x="487849" y="2212742"/>
                  </a:lnTo>
                  <a:lnTo>
                    <a:pt x="399301" y="2215245"/>
                  </a:lnTo>
                  <a:lnTo>
                    <a:pt x="392311" y="2201295"/>
                  </a:lnTo>
                  <a:lnTo>
                    <a:pt x="375642" y="2141207"/>
                  </a:lnTo>
                  <a:lnTo>
                    <a:pt x="434691" y="2093054"/>
                  </a:lnTo>
                  <a:lnTo>
                    <a:pt x="355381" y="2085778"/>
                  </a:lnTo>
                  <a:lnTo>
                    <a:pt x="350175" y="2071096"/>
                  </a:lnTo>
                  <a:lnTo>
                    <a:pt x="341091" y="2009464"/>
                  </a:lnTo>
                  <a:lnTo>
                    <a:pt x="414764" y="1962994"/>
                  </a:lnTo>
                  <a:lnTo>
                    <a:pt x="351885" y="1936484"/>
                  </a:lnTo>
                  <a:lnTo>
                    <a:pt x="402134" y="1902416"/>
                  </a:lnTo>
                  <a:lnTo>
                    <a:pt x="386893" y="1889342"/>
                  </a:lnTo>
                  <a:lnTo>
                    <a:pt x="355137" y="1848861"/>
                  </a:lnTo>
                  <a:lnTo>
                    <a:pt x="360896" y="1837958"/>
                  </a:lnTo>
                  <a:lnTo>
                    <a:pt x="354669" y="1835632"/>
                  </a:lnTo>
                  <a:lnTo>
                    <a:pt x="295810" y="1861513"/>
                  </a:lnTo>
                  <a:lnTo>
                    <a:pt x="280240" y="1847979"/>
                  </a:lnTo>
                  <a:lnTo>
                    <a:pt x="248749" y="1807297"/>
                  </a:lnTo>
                  <a:lnTo>
                    <a:pt x="289484" y="1731389"/>
                  </a:lnTo>
                  <a:lnTo>
                    <a:pt x="208450" y="1755921"/>
                  </a:lnTo>
                  <a:lnTo>
                    <a:pt x="194676" y="1740627"/>
                  </a:lnTo>
                  <a:lnTo>
                    <a:pt x="168473" y="1696488"/>
                  </a:lnTo>
                  <a:lnTo>
                    <a:pt x="218323" y="1626018"/>
                  </a:lnTo>
                  <a:lnTo>
                    <a:pt x="217705" y="1624560"/>
                  </a:lnTo>
                  <a:lnTo>
                    <a:pt x="144798" y="1623610"/>
                  </a:lnTo>
                  <a:lnTo>
                    <a:pt x="181718" y="1567522"/>
                  </a:lnTo>
                  <a:lnTo>
                    <a:pt x="179467" y="1567599"/>
                  </a:lnTo>
                  <a:lnTo>
                    <a:pt x="172382" y="1553696"/>
                  </a:lnTo>
                  <a:lnTo>
                    <a:pt x="163487" y="1522425"/>
                  </a:lnTo>
                  <a:lnTo>
                    <a:pt x="74939" y="1524927"/>
                  </a:lnTo>
                  <a:lnTo>
                    <a:pt x="67949" y="1510977"/>
                  </a:lnTo>
                  <a:lnTo>
                    <a:pt x="51279" y="1450889"/>
                  </a:lnTo>
                  <a:lnTo>
                    <a:pt x="110329" y="1402735"/>
                  </a:lnTo>
                  <a:lnTo>
                    <a:pt x="31019" y="1395459"/>
                  </a:lnTo>
                  <a:lnTo>
                    <a:pt x="25813" y="1380778"/>
                  </a:lnTo>
                  <a:lnTo>
                    <a:pt x="16729" y="1319146"/>
                  </a:lnTo>
                  <a:lnTo>
                    <a:pt x="90402" y="1272676"/>
                  </a:lnTo>
                  <a:lnTo>
                    <a:pt x="27522" y="1246165"/>
                  </a:lnTo>
                  <a:lnTo>
                    <a:pt x="115062" y="1186817"/>
                  </a:lnTo>
                  <a:lnTo>
                    <a:pt x="115068" y="1181956"/>
                  </a:lnTo>
                  <a:lnTo>
                    <a:pt x="102987" y="1177531"/>
                  </a:lnTo>
                  <a:lnTo>
                    <a:pt x="102562" y="1172304"/>
                  </a:lnTo>
                  <a:lnTo>
                    <a:pt x="1036" y="1134380"/>
                  </a:lnTo>
                  <a:lnTo>
                    <a:pt x="0" y="1120496"/>
                  </a:lnTo>
                  <a:lnTo>
                    <a:pt x="8729" y="1051355"/>
                  </a:lnTo>
                  <a:lnTo>
                    <a:pt x="70777" y="1032467"/>
                  </a:lnTo>
                  <a:lnTo>
                    <a:pt x="6164" y="998992"/>
                  </a:lnTo>
                  <a:lnTo>
                    <a:pt x="6858" y="985087"/>
                  </a:lnTo>
                  <a:lnTo>
                    <a:pt x="24108" y="917503"/>
                  </a:lnTo>
                  <a:lnTo>
                    <a:pt x="114206" y="901527"/>
                  </a:lnTo>
                  <a:lnTo>
                    <a:pt x="87394" y="874524"/>
                  </a:lnTo>
                  <a:lnTo>
                    <a:pt x="82443" y="870677"/>
                  </a:lnTo>
                  <a:lnTo>
                    <a:pt x="83284" y="870384"/>
                  </a:lnTo>
                  <a:lnTo>
                    <a:pt x="66462" y="853440"/>
                  </a:lnTo>
                  <a:lnTo>
                    <a:pt x="155765" y="834576"/>
                  </a:lnTo>
                  <a:lnTo>
                    <a:pt x="161395" y="820943"/>
                  </a:lnTo>
                  <a:lnTo>
                    <a:pt x="83608" y="748925"/>
                  </a:lnTo>
                  <a:lnTo>
                    <a:pt x="93326" y="720511"/>
                  </a:lnTo>
                  <a:lnTo>
                    <a:pt x="109574" y="692981"/>
                  </a:lnTo>
                  <a:lnTo>
                    <a:pt x="115920" y="677891"/>
                  </a:lnTo>
                  <a:lnTo>
                    <a:pt x="118533" y="677797"/>
                  </a:lnTo>
                  <a:lnTo>
                    <a:pt x="123382" y="669581"/>
                  </a:lnTo>
                  <a:lnTo>
                    <a:pt x="176653" y="674389"/>
                  </a:lnTo>
                  <a:lnTo>
                    <a:pt x="135984" y="626270"/>
                  </a:lnTo>
                  <a:lnTo>
                    <a:pt x="149159" y="599228"/>
                  </a:lnTo>
                  <a:lnTo>
                    <a:pt x="168704" y="573842"/>
                  </a:lnTo>
                  <a:lnTo>
                    <a:pt x="176877" y="559622"/>
                  </a:lnTo>
                  <a:lnTo>
                    <a:pt x="179483" y="559842"/>
                  </a:lnTo>
                  <a:lnTo>
                    <a:pt x="185314" y="552266"/>
                  </a:lnTo>
                  <a:lnTo>
                    <a:pt x="247755" y="565566"/>
                  </a:lnTo>
                  <a:lnTo>
                    <a:pt x="259108" y="566517"/>
                  </a:lnTo>
                  <a:lnTo>
                    <a:pt x="242635" y="547902"/>
                  </a:lnTo>
                  <a:lnTo>
                    <a:pt x="246350" y="539914"/>
                  </a:lnTo>
                  <a:lnTo>
                    <a:pt x="224568" y="501538"/>
                  </a:lnTo>
                  <a:lnTo>
                    <a:pt x="270908" y="503903"/>
                  </a:lnTo>
                  <a:lnTo>
                    <a:pt x="286064" y="483049"/>
                  </a:lnTo>
                  <a:lnTo>
                    <a:pt x="332393" y="491842"/>
                  </a:lnTo>
                  <a:lnTo>
                    <a:pt x="273192" y="397150"/>
                  </a:lnTo>
                  <a:lnTo>
                    <a:pt x="281015" y="385533"/>
                  </a:lnTo>
                  <a:lnTo>
                    <a:pt x="330972" y="336005"/>
                  </a:lnTo>
                  <a:lnTo>
                    <a:pt x="395670" y="359591"/>
                  </a:lnTo>
                  <a:lnTo>
                    <a:pt x="367839" y="299756"/>
                  </a:lnTo>
                  <a:lnTo>
                    <a:pt x="377047" y="289160"/>
                  </a:lnTo>
                  <a:lnTo>
                    <a:pt x="432784" y="245968"/>
                  </a:lnTo>
                  <a:lnTo>
                    <a:pt x="508233" y="284303"/>
                  </a:lnTo>
                  <a:lnTo>
                    <a:pt x="499918" y="213847"/>
                  </a:lnTo>
                  <a:lnTo>
                    <a:pt x="527432" y="226705"/>
                  </a:lnTo>
                  <a:lnTo>
                    <a:pt x="574341" y="197680"/>
                  </a:lnTo>
                  <a:lnTo>
                    <a:pt x="589243" y="207337"/>
                  </a:lnTo>
                  <a:lnTo>
                    <a:pt x="578565" y="141347"/>
                  </a:lnTo>
                  <a:lnTo>
                    <a:pt x="603955" y="124666"/>
                  </a:lnTo>
                  <a:lnTo>
                    <a:pt x="659464" y="102329"/>
                  </a:lnTo>
                  <a:lnTo>
                    <a:pt x="704915" y="143740"/>
                  </a:lnTo>
                  <a:lnTo>
                    <a:pt x="702706" y="82331"/>
                  </a:lnTo>
                  <a:lnTo>
                    <a:pt x="729976" y="68806"/>
                  </a:lnTo>
                  <a:lnTo>
                    <a:pt x="787848" y="53267"/>
                  </a:lnTo>
                  <a:lnTo>
                    <a:pt x="807165" y="75754"/>
                  </a:lnTo>
                  <a:lnTo>
                    <a:pt x="817316" y="72857"/>
                  </a:lnTo>
                  <a:lnTo>
                    <a:pt x="849722" y="109364"/>
                  </a:lnTo>
                  <a:lnTo>
                    <a:pt x="859457" y="75846"/>
                  </a:lnTo>
                  <a:lnTo>
                    <a:pt x="860387" y="62941"/>
                  </a:lnTo>
                  <a:lnTo>
                    <a:pt x="863545" y="61766"/>
                  </a:lnTo>
                  <a:lnTo>
                    <a:pt x="866556" y="51397"/>
                  </a:lnTo>
                  <a:lnTo>
                    <a:pt x="872892" y="58293"/>
                  </a:lnTo>
                  <a:lnTo>
                    <a:pt x="888962" y="52319"/>
                  </a:lnTo>
                  <a:lnTo>
                    <a:pt x="948182" y="42866"/>
                  </a:lnTo>
                  <a:lnTo>
                    <a:pt x="950436" y="46136"/>
                  </a:lnTo>
                  <a:lnTo>
                    <a:pt x="957826" y="15907"/>
                  </a:lnTo>
                  <a:lnTo>
                    <a:pt x="1004799" y="7107"/>
                  </a:lnTo>
                  <a:lnTo>
                    <a:pt x="1050139" y="7439"/>
                  </a:lnTo>
                  <a:lnTo>
                    <a:pt x="1073792" y="58084"/>
                  </a:lnTo>
                  <a:lnTo>
                    <a:pt x="1094718" y="3125"/>
                  </a:lnTo>
                  <a:close/>
                </a:path>
              </a:pathLst>
            </a:custGeom>
            <a:solidFill>
              <a:srgbClr val="E4CDBF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18896691">
              <a:off x="8454851" y="4668087"/>
              <a:ext cx="1996769" cy="2628382"/>
            </a:xfrm>
            <a:custGeom>
              <a:avLst/>
              <a:gdLst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47637 w 1996769"/>
                <a:gd name="connsiteY151" fmla="*/ 2004968 h 2628382"/>
                <a:gd name="connsiteX152" fmla="*/ 1715236 w 1996769"/>
                <a:gd name="connsiteY152" fmla="*/ 2047071 h 2628382"/>
                <a:gd name="connsiteX153" fmla="*/ 1709985 w 1996769"/>
                <a:gd name="connsiteY153" fmla="*/ 2052020 h 2628382"/>
                <a:gd name="connsiteX154" fmla="*/ 1681580 w 1996769"/>
                <a:gd name="connsiteY154" fmla="*/ 2038961 h 2628382"/>
                <a:gd name="connsiteX155" fmla="*/ 1677369 w 1996769"/>
                <a:gd name="connsiteY155" fmla="*/ 2044345 h 2628382"/>
                <a:gd name="connsiteX156" fmla="*/ 1666043 w 1996769"/>
                <a:gd name="connsiteY156" fmla="*/ 2054846 h 2628382"/>
                <a:gd name="connsiteX157" fmla="*/ 1663145 w 1996769"/>
                <a:gd name="connsiteY157" fmla="*/ 2053412 h 2628382"/>
                <a:gd name="connsiteX158" fmla="*/ 1655219 w 1996769"/>
                <a:gd name="connsiteY158" fmla="*/ 2053702 h 2628382"/>
                <a:gd name="connsiteX159" fmla="*/ 1657609 w 1996769"/>
                <a:gd name="connsiteY159" fmla="*/ 2067388 h 2628382"/>
                <a:gd name="connsiteX160" fmla="*/ 1655562 w 1996769"/>
                <a:gd name="connsiteY160" fmla="*/ 2069433 h 2628382"/>
                <a:gd name="connsiteX161" fmla="*/ 1658861 w 1996769"/>
                <a:gd name="connsiteY161" fmla="*/ 2072656 h 2628382"/>
                <a:gd name="connsiteX162" fmla="*/ 1643461 w 1996769"/>
                <a:gd name="connsiteY162" fmla="*/ 2116539 h 2628382"/>
                <a:gd name="connsiteX163" fmla="*/ 1634639 w 1996769"/>
                <a:gd name="connsiteY163" fmla="*/ 2132793 h 2628382"/>
                <a:gd name="connsiteX164" fmla="*/ 1629253 w 1996769"/>
                <a:gd name="connsiteY164" fmla="*/ 2133029 h 2628382"/>
                <a:gd name="connsiteX165" fmla="*/ 1622506 w 1996769"/>
                <a:gd name="connsiteY165" fmla="*/ 2142917 h 2628382"/>
                <a:gd name="connsiteX166" fmla="*/ 1605001 w 1996769"/>
                <a:gd name="connsiteY166" fmla="*/ 2141067 h 2628382"/>
                <a:gd name="connsiteX167" fmla="*/ 1605602 w 1996769"/>
                <a:gd name="connsiteY167" fmla="*/ 2149515 h 2628382"/>
                <a:gd name="connsiteX168" fmla="*/ 1600828 w 1996769"/>
                <a:gd name="connsiteY168" fmla="*/ 2153509 h 2628382"/>
                <a:gd name="connsiteX169" fmla="*/ 1602687 w 1996769"/>
                <a:gd name="connsiteY169" fmla="*/ 2156241 h 2628382"/>
                <a:gd name="connsiteX170" fmla="*/ 1583452 w 1996769"/>
                <a:gd name="connsiteY170" fmla="*/ 2193593 h 2628382"/>
                <a:gd name="connsiteX171" fmla="*/ 1588654 w 1996769"/>
                <a:gd name="connsiteY171" fmla="*/ 2204980 h 2628382"/>
                <a:gd name="connsiteX172" fmla="*/ 1576592 w 1996769"/>
                <a:gd name="connsiteY172" fmla="*/ 2205963 h 2628382"/>
                <a:gd name="connsiteX173" fmla="*/ 1573904 w 1996769"/>
                <a:gd name="connsiteY173" fmla="*/ 2209644 h 2628382"/>
                <a:gd name="connsiteX174" fmla="*/ 1558914 w 1996769"/>
                <a:gd name="connsiteY174" fmla="*/ 2207402 h 2628382"/>
                <a:gd name="connsiteX175" fmla="*/ 1543892 w 1996769"/>
                <a:gd name="connsiteY175" fmla="*/ 2208627 h 2628382"/>
                <a:gd name="connsiteX176" fmla="*/ 1568858 w 1996769"/>
                <a:gd name="connsiteY176" fmla="*/ 2257096 h 2628382"/>
                <a:gd name="connsiteX177" fmla="*/ 1540538 w 1996769"/>
                <a:gd name="connsiteY177" fmla="*/ 2302354 h 2628382"/>
                <a:gd name="connsiteX178" fmla="*/ 1535739 w 1996769"/>
                <a:gd name="connsiteY178" fmla="*/ 2307875 h 2628382"/>
                <a:gd name="connsiteX179" fmla="*/ 1505386 w 1996769"/>
                <a:gd name="connsiteY179" fmla="*/ 2299216 h 2628382"/>
                <a:gd name="connsiteX180" fmla="*/ 1501695 w 1996769"/>
                <a:gd name="connsiteY180" fmla="*/ 2305012 h 2628382"/>
                <a:gd name="connsiteX181" fmla="*/ 1496589 w 1996769"/>
                <a:gd name="connsiteY181" fmla="*/ 2310797 h 2628382"/>
                <a:gd name="connsiteX182" fmla="*/ 1505811 w 1996769"/>
                <a:gd name="connsiteY182" fmla="*/ 2336724 h 2628382"/>
                <a:gd name="connsiteX183" fmla="*/ 1473410 w 1996769"/>
                <a:gd name="connsiteY183" fmla="*/ 2378827 h 2628382"/>
                <a:gd name="connsiteX184" fmla="*/ 1468159 w 1996769"/>
                <a:gd name="connsiteY184" fmla="*/ 2383775 h 2628382"/>
                <a:gd name="connsiteX185" fmla="*/ 1439754 w 1996769"/>
                <a:gd name="connsiteY185" fmla="*/ 2370717 h 2628382"/>
                <a:gd name="connsiteX186" fmla="*/ 1435543 w 1996769"/>
                <a:gd name="connsiteY186" fmla="*/ 2376100 h 2628382"/>
                <a:gd name="connsiteX187" fmla="*/ 1424216 w 1996769"/>
                <a:gd name="connsiteY187" fmla="*/ 2386601 h 2628382"/>
                <a:gd name="connsiteX188" fmla="*/ 1412588 w 1996769"/>
                <a:gd name="connsiteY188" fmla="*/ 2380846 h 2628382"/>
                <a:gd name="connsiteX189" fmla="*/ 1415784 w 1996769"/>
                <a:gd name="connsiteY189" fmla="*/ 2399143 h 2628382"/>
                <a:gd name="connsiteX190" fmla="*/ 1399369 w 1996769"/>
                <a:gd name="connsiteY190" fmla="*/ 2415542 h 2628382"/>
                <a:gd name="connsiteX191" fmla="*/ 1400032 w 1996769"/>
                <a:gd name="connsiteY191" fmla="*/ 2436351 h 2628382"/>
                <a:gd name="connsiteX192" fmla="*/ 1384790 w 1996769"/>
                <a:gd name="connsiteY192" fmla="*/ 2430104 h 2628382"/>
                <a:gd name="connsiteX193" fmla="*/ 1383956 w 1996769"/>
                <a:gd name="connsiteY193" fmla="*/ 2430940 h 2628382"/>
                <a:gd name="connsiteX194" fmla="*/ 1376015 w 1996769"/>
                <a:gd name="connsiteY194" fmla="*/ 2436651 h 2628382"/>
                <a:gd name="connsiteX195" fmla="*/ 1359738 w 1996769"/>
                <a:gd name="connsiteY195" fmla="*/ 2424547 h 2628382"/>
                <a:gd name="connsiteX196" fmla="*/ 1363776 w 1996769"/>
                <a:gd name="connsiteY196" fmla="*/ 2481270 h 2628382"/>
                <a:gd name="connsiteX197" fmla="*/ 1329770 w 1996769"/>
                <a:gd name="connsiteY197" fmla="*/ 2509721 h 2628382"/>
                <a:gd name="connsiteX198" fmla="*/ 1321499 w 1996769"/>
                <a:gd name="connsiteY198" fmla="*/ 2514562 h 2628382"/>
                <a:gd name="connsiteX199" fmla="*/ 1304235 w 1996769"/>
                <a:gd name="connsiteY199" fmla="*/ 2497758 h 2628382"/>
                <a:gd name="connsiteX200" fmla="*/ 1283513 w 1996769"/>
                <a:gd name="connsiteY200" fmla="*/ 2514571 h 2628382"/>
                <a:gd name="connsiteX201" fmla="*/ 1282633 w 1996769"/>
                <a:gd name="connsiteY201" fmla="*/ 2536206 h 2628382"/>
                <a:gd name="connsiteX202" fmla="*/ 1246593 w 1996769"/>
                <a:gd name="connsiteY202" fmla="*/ 2560407 h 2628382"/>
                <a:gd name="connsiteX203" fmla="*/ 1238056 w 1996769"/>
                <a:gd name="connsiteY203" fmla="*/ 2564178 h 2628382"/>
                <a:gd name="connsiteX204" fmla="*/ 1223215 w 1996769"/>
                <a:gd name="connsiteY204" fmla="*/ 2544659 h 2628382"/>
                <a:gd name="connsiteX205" fmla="*/ 1198717 w 1996769"/>
                <a:gd name="connsiteY205" fmla="*/ 2560558 h 2628382"/>
                <a:gd name="connsiteX206" fmla="*/ 1187847 w 1996769"/>
                <a:gd name="connsiteY206" fmla="*/ 2565019 h 2628382"/>
                <a:gd name="connsiteX207" fmla="*/ 1173918 w 1996769"/>
                <a:gd name="connsiteY207" fmla="*/ 2545635 h 2628382"/>
                <a:gd name="connsiteX208" fmla="*/ 1170999 w 1996769"/>
                <a:gd name="connsiteY208" fmla="*/ 2561380 h 2628382"/>
                <a:gd name="connsiteX209" fmla="*/ 1167376 w 1996769"/>
                <a:gd name="connsiteY209" fmla="*/ 2563128 h 2628382"/>
                <a:gd name="connsiteX210" fmla="*/ 1160303 w 1996769"/>
                <a:gd name="connsiteY210" fmla="*/ 2585570 h 2628382"/>
                <a:gd name="connsiteX211" fmla="*/ 1149067 w 1996769"/>
                <a:gd name="connsiteY211" fmla="*/ 2571963 h 2628382"/>
                <a:gd name="connsiteX212" fmla="*/ 1141539 w 1996769"/>
                <a:gd name="connsiteY212" fmla="*/ 2575597 h 2628382"/>
                <a:gd name="connsiteX213" fmla="*/ 1128129 w 1996769"/>
                <a:gd name="connsiteY213" fmla="*/ 2579113 h 2628382"/>
                <a:gd name="connsiteX214" fmla="*/ 1123259 w 1996769"/>
                <a:gd name="connsiteY214" fmla="*/ 2569266 h 2628382"/>
                <a:gd name="connsiteX215" fmla="*/ 1110150 w 1996769"/>
                <a:gd name="connsiteY215" fmla="*/ 2616440 h 2628382"/>
                <a:gd name="connsiteX216" fmla="*/ 1080133 w 1996769"/>
                <a:gd name="connsiteY216" fmla="*/ 2627314 h 2628382"/>
                <a:gd name="connsiteX217" fmla="*/ 1072781 w 1996769"/>
                <a:gd name="connsiteY217" fmla="*/ 2628382 h 2628382"/>
                <a:gd name="connsiteX218" fmla="*/ 1062901 w 1996769"/>
                <a:gd name="connsiteY218" fmla="*/ 2618483 h 2628382"/>
                <a:gd name="connsiteX219" fmla="*/ 1056720 w 1996769"/>
                <a:gd name="connsiteY219" fmla="*/ 2601198 h 2628382"/>
                <a:gd name="connsiteX220" fmla="*/ 1054792 w 1996769"/>
                <a:gd name="connsiteY220" fmla="*/ 2601442 h 2628382"/>
                <a:gd name="connsiteX221" fmla="*/ 1052746 w 1996769"/>
                <a:gd name="connsiteY221" fmla="*/ 2608308 h 2628382"/>
                <a:gd name="connsiteX222" fmla="*/ 31385 w 1996769"/>
                <a:gd name="connsiteY222" fmla="*/ 1584979 h 2628382"/>
                <a:gd name="connsiteX223" fmla="*/ 44183 w 1996769"/>
                <a:gd name="connsiteY223" fmla="*/ 1579234 h 2628382"/>
                <a:gd name="connsiteX224" fmla="*/ 6622 w 1996769"/>
                <a:gd name="connsiteY224" fmla="*/ 1560168 h 2628382"/>
                <a:gd name="connsiteX225" fmla="*/ 0 w 1996769"/>
                <a:gd name="connsiteY225" fmla="*/ 1553533 h 2628382"/>
                <a:gd name="connsiteX226" fmla="*/ 1716 w 1996769"/>
                <a:gd name="connsiteY226" fmla="*/ 1541784 h 2628382"/>
                <a:gd name="connsiteX227" fmla="*/ 13367 w 1996769"/>
                <a:gd name="connsiteY227" fmla="*/ 1505176 h 2628382"/>
                <a:gd name="connsiteX228" fmla="*/ 68559 w 1996769"/>
                <a:gd name="connsiteY228" fmla="*/ 1487974 h 2628382"/>
                <a:gd name="connsiteX229" fmla="*/ 69041 w 1996769"/>
                <a:gd name="connsiteY229" fmla="*/ 1486875 h 2628382"/>
                <a:gd name="connsiteX230" fmla="*/ 40420 w 1996769"/>
                <a:gd name="connsiteY230" fmla="*/ 1453547 h 2628382"/>
                <a:gd name="connsiteX231" fmla="*/ 73233 w 1996769"/>
                <a:gd name="connsiteY231" fmla="*/ 1442106 h 2628382"/>
                <a:gd name="connsiteX232" fmla="*/ 77014 w 1996769"/>
                <a:gd name="connsiteY232" fmla="*/ 1428682 h 2628382"/>
                <a:gd name="connsiteX233" fmla="*/ 76318 w 1996769"/>
                <a:gd name="connsiteY233" fmla="*/ 1428738 h 2628382"/>
                <a:gd name="connsiteX234" fmla="*/ 74122 w 1996769"/>
                <a:gd name="connsiteY234" fmla="*/ 1418671 h 2628382"/>
                <a:gd name="connsiteX235" fmla="*/ 71366 w 1996769"/>
                <a:gd name="connsiteY235" fmla="*/ 1396030 h 2628382"/>
                <a:gd name="connsiteX236" fmla="*/ 43932 w 1996769"/>
                <a:gd name="connsiteY236" fmla="*/ 1397841 h 2628382"/>
                <a:gd name="connsiteX237" fmla="*/ 41766 w 1996769"/>
                <a:gd name="connsiteY237" fmla="*/ 1387740 h 2628382"/>
                <a:gd name="connsiteX238" fmla="*/ 36602 w 1996769"/>
                <a:gd name="connsiteY238" fmla="*/ 1344234 h 2628382"/>
                <a:gd name="connsiteX239" fmla="*/ 54897 w 1996769"/>
                <a:gd name="connsiteY239" fmla="*/ 1309368 h 2628382"/>
                <a:gd name="connsiteX240" fmla="*/ 30325 w 1996769"/>
                <a:gd name="connsiteY240" fmla="*/ 1304100 h 2628382"/>
                <a:gd name="connsiteX241" fmla="*/ 28712 w 1996769"/>
                <a:gd name="connsiteY241" fmla="*/ 1293470 h 2628382"/>
                <a:gd name="connsiteX242" fmla="*/ 25897 w 1996769"/>
                <a:gd name="connsiteY242" fmla="*/ 1248846 h 2628382"/>
                <a:gd name="connsiteX243" fmla="*/ 48723 w 1996769"/>
                <a:gd name="connsiteY243" fmla="*/ 1215200 h 2628382"/>
                <a:gd name="connsiteX244" fmla="*/ 29242 w 1996769"/>
                <a:gd name="connsiteY244" fmla="*/ 1196004 h 2628382"/>
                <a:gd name="connsiteX245" fmla="*/ 56363 w 1996769"/>
                <a:gd name="connsiteY245" fmla="*/ 1153032 h 2628382"/>
                <a:gd name="connsiteX246" fmla="*/ 56365 w 1996769"/>
                <a:gd name="connsiteY246" fmla="*/ 1149513 h 2628382"/>
                <a:gd name="connsiteX247" fmla="*/ 52622 w 1996769"/>
                <a:gd name="connsiteY247" fmla="*/ 1146309 h 2628382"/>
                <a:gd name="connsiteX248" fmla="*/ 52491 w 1996769"/>
                <a:gd name="connsiteY248" fmla="*/ 1142525 h 2628382"/>
                <a:gd name="connsiteX249" fmla="*/ 21037 w 1996769"/>
                <a:gd name="connsiteY249" fmla="*/ 1115067 h 2628382"/>
                <a:gd name="connsiteX250" fmla="*/ 20715 w 1996769"/>
                <a:gd name="connsiteY250" fmla="*/ 1105013 h 2628382"/>
                <a:gd name="connsiteX251" fmla="*/ 23420 w 1996769"/>
                <a:gd name="connsiteY251" fmla="*/ 1054952 h 2628382"/>
                <a:gd name="connsiteX252" fmla="*/ 42643 w 1996769"/>
                <a:gd name="connsiteY252" fmla="*/ 1041276 h 2628382"/>
                <a:gd name="connsiteX253" fmla="*/ 22625 w 1996769"/>
                <a:gd name="connsiteY253" fmla="*/ 1017039 h 2628382"/>
                <a:gd name="connsiteX254" fmla="*/ 22839 w 1996769"/>
                <a:gd name="connsiteY254" fmla="*/ 1006971 h 2628382"/>
                <a:gd name="connsiteX255" fmla="*/ 28184 w 1996769"/>
                <a:gd name="connsiteY255" fmla="*/ 958036 h 2628382"/>
                <a:gd name="connsiteX256" fmla="*/ 56098 w 1996769"/>
                <a:gd name="connsiteY256" fmla="*/ 946469 h 2628382"/>
                <a:gd name="connsiteX257" fmla="*/ 47791 w 1996769"/>
                <a:gd name="connsiteY257" fmla="*/ 926917 h 2628382"/>
                <a:gd name="connsiteX258" fmla="*/ 46257 w 1996769"/>
                <a:gd name="connsiteY258" fmla="*/ 924132 h 2628382"/>
                <a:gd name="connsiteX259" fmla="*/ 46517 w 1996769"/>
                <a:gd name="connsiteY259" fmla="*/ 923920 h 2628382"/>
                <a:gd name="connsiteX260" fmla="*/ 41306 w 1996769"/>
                <a:gd name="connsiteY260" fmla="*/ 911652 h 2628382"/>
                <a:gd name="connsiteX261" fmla="*/ 68973 w 1996769"/>
                <a:gd name="connsiteY261" fmla="*/ 897993 h 2628382"/>
                <a:gd name="connsiteX262" fmla="*/ 70718 w 1996769"/>
                <a:gd name="connsiteY262" fmla="*/ 888123 h 2628382"/>
                <a:gd name="connsiteX263" fmla="*/ 46618 w 1996769"/>
                <a:gd name="connsiteY263" fmla="*/ 835978 h 2628382"/>
                <a:gd name="connsiteX264" fmla="*/ 49629 w 1996769"/>
                <a:gd name="connsiteY264" fmla="*/ 815404 h 2628382"/>
                <a:gd name="connsiteX265" fmla="*/ 54663 w 1996769"/>
                <a:gd name="connsiteY265" fmla="*/ 795471 h 2628382"/>
                <a:gd name="connsiteX266" fmla="*/ 56629 w 1996769"/>
                <a:gd name="connsiteY266" fmla="*/ 784546 h 2628382"/>
                <a:gd name="connsiteX267" fmla="*/ 57439 w 1996769"/>
                <a:gd name="connsiteY267" fmla="*/ 784478 h 2628382"/>
                <a:gd name="connsiteX268" fmla="*/ 58941 w 1996769"/>
                <a:gd name="connsiteY268" fmla="*/ 778529 h 2628382"/>
                <a:gd name="connsiteX269" fmla="*/ 75445 w 1996769"/>
                <a:gd name="connsiteY269" fmla="*/ 782010 h 2628382"/>
                <a:gd name="connsiteX270" fmla="*/ 62844 w 1996769"/>
                <a:gd name="connsiteY270" fmla="*/ 747169 h 2628382"/>
                <a:gd name="connsiteX271" fmla="*/ 66927 w 1996769"/>
                <a:gd name="connsiteY271" fmla="*/ 727589 h 2628382"/>
                <a:gd name="connsiteX272" fmla="*/ 72982 w 1996769"/>
                <a:gd name="connsiteY272" fmla="*/ 709210 h 2628382"/>
                <a:gd name="connsiteX273" fmla="*/ 75514 w 1996769"/>
                <a:gd name="connsiteY273" fmla="*/ 698913 h 2628382"/>
                <a:gd name="connsiteX274" fmla="*/ 76323 w 1996769"/>
                <a:gd name="connsiteY274" fmla="*/ 699071 h 2628382"/>
                <a:gd name="connsiteX275" fmla="*/ 78129 w 1996769"/>
                <a:gd name="connsiteY275" fmla="*/ 693586 h 2628382"/>
                <a:gd name="connsiteX276" fmla="*/ 97474 w 1996769"/>
                <a:gd name="connsiteY276" fmla="*/ 703217 h 2628382"/>
                <a:gd name="connsiteX277" fmla="*/ 100991 w 1996769"/>
                <a:gd name="connsiteY277" fmla="*/ 703905 h 2628382"/>
                <a:gd name="connsiteX278" fmla="*/ 95888 w 1996769"/>
                <a:gd name="connsiteY278" fmla="*/ 690427 h 2628382"/>
                <a:gd name="connsiteX279" fmla="*/ 97039 w 1996769"/>
                <a:gd name="connsiteY279" fmla="*/ 684643 h 2628382"/>
                <a:gd name="connsiteX280" fmla="*/ 90290 w 1996769"/>
                <a:gd name="connsiteY280" fmla="*/ 656857 h 2628382"/>
                <a:gd name="connsiteX281" fmla="*/ 104647 w 1996769"/>
                <a:gd name="connsiteY281" fmla="*/ 658569 h 2628382"/>
                <a:gd name="connsiteX282" fmla="*/ 109343 w 1996769"/>
                <a:gd name="connsiteY282" fmla="*/ 643470 h 2628382"/>
                <a:gd name="connsiteX283" fmla="*/ 123696 w 1996769"/>
                <a:gd name="connsiteY283" fmla="*/ 649837 h 2628382"/>
                <a:gd name="connsiteX284" fmla="*/ 105355 w 1996769"/>
                <a:gd name="connsiteY284" fmla="*/ 581276 h 2628382"/>
                <a:gd name="connsiteX285" fmla="*/ 107779 w 1996769"/>
                <a:gd name="connsiteY285" fmla="*/ 572864 h 2628382"/>
                <a:gd name="connsiteX286" fmla="*/ 123256 w 1996769"/>
                <a:gd name="connsiteY286" fmla="*/ 537003 h 2628382"/>
                <a:gd name="connsiteX287" fmla="*/ 143301 w 1996769"/>
                <a:gd name="connsiteY287" fmla="*/ 554080 h 2628382"/>
                <a:gd name="connsiteX288" fmla="*/ 134678 w 1996769"/>
                <a:gd name="connsiteY288" fmla="*/ 510757 h 2628382"/>
                <a:gd name="connsiteX289" fmla="*/ 137531 w 1996769"/>
                <a:gd name="connsiteY289" fmla="*/ 503086 h 2628382"/>
                <a:gd name="connsiteX290" fmla="*/ 154800 w 1996769"/>
                <a:gd name="connsiteY290" fmla="*/ 471811 h 2628382"/>
                <a:gd name="connsiteX291" fmla="*/ 178175 w 1996769"/>
                <a:gd name="connsiteY291" fmla="*/ 499567 h 2628382"/>
                <a:gd name="connsiteX292" fmla="*/ 175599 w 1996769"/>
                <a:gd name="connsiteY292" fmla="*/ 448555 h 2628382"/>
                <a:gd name="connsiteX293" fmla="*/ 184123 w 1996769"/>
                <a:gd name="connsiteY293" fmla="*/ 457865 h 2628382"/>
                <a:gd name="connsiteX294" fmla="*/ 198656 w 1996769"/>
                <a:gd name="connsiteY294" fmla="*/ 436849 h 2628382"/>
                <a:gd name="connsiteX295" fmla="*/ 203273 w 1996769"/>
                <a:gd name="connsiteY295" fmla="*/ 443842 h 2628382"/>
                <a:gd name="connsiteX296" fmla="*/ 199966 w 1996769"/>
                <a:gd name="connsiteY296" fmla="*/ 396061 h 2628382"/>
                <a:gd name="connsiteX297" fmla="*/ 207831 w 1996769"/>
                <a:gd name="connsiteY297" fmla="*/ 383983 h 2628382"/>
                <a:gd name="connsiteX298" fmla="*/ 225029 w 1996769"/>
                <a:gd name="connsiteY298" fmla="*/ 367811 h 2628382"/>
                <a:gd name="connsiteX299" fmla="*/ 239111 w 1996769"/>
                <a:gd name="connsiteY299" fmla="*/ 397794 h 2628382"/>
                <a:gd name="connsiteX300" fmla="*/ 238426 w 1996769"/>
                <a:gd name="connsiteY300" fmla="*/ 353330 h 2628382"/>
                <a:gd name="connsiteX301" fmla="*/ 246875 w 1996769"/>
                <a:gd name="connsiteY301" fmla="*/ 343538 h 2628382"/>
                <a:gd name="connsiteX302" fmla="*/ 264805 w 1996769"/>
                <a:gd name="connsiteY302" fmla="*/ 332287 h 2628382"/>
                <a:gd name="connsiteX303" fmla="*/ 270790 w 1996769"/>
                <a:gd name="connsiteY303" fmla="*/ 348569 h 2628382"/>
                <a:gd name="connsiteX304" fmla="*/ 273934 w 1996769"/>
                <a:gd name="connsiteY304" fmla="*/ 346470 h 2628382"/>
                <a:gd name="connsiteX305" fmla="*/ 283975 w 1996769"/>
                <a:gd name="connsiteY305" fmla="*/ 372904 h 2628382"/>
                <a:gd name="connsiteX306" fmla="*/ 286991 w 1996769"/>
                <a:gd name="connsiteY306" fmla="*/ 348635 h 2628382"/>
                <a:gd name="connsiteX307" fmla="*/ 287278 w 1996769"/>
                <a:gd name="connsiteY307" fmla="*/ 339291 h 2628382"/>
                <a:gd name="connsiteX308" fmla="*/ 288257 w 1996769"/>
                <a:gd name="connsiteY308" fmla="*/ 338441 h 2628382"/>
                <a:gd name="connsiteX309" fmla="*/ 289190 w 1996769"/>
                <a:gd name="connsiteY309" fmla="*/ 330933 h 2628382"/>
                <a:gd name="connsiteX310" fmla="*/ 291153 w 1996769"/>
                <a:gd name="connsiteY310" fmla="*/ 335926 h 2628382"/>
                <a:gd name="connsiteX311" fmla="*/ 296131 w 1996769"/>
                <a:gd name="connsiteY311" fmla="*/ 331601 h 2628382"/>
                <a:gd name="connsiteX312" fmla="*/ 314479 w 1996769"/>
                <a:gd name="connsiteY312" fmla="*/ 324756 h 2628382"/>
                <a:gd name="connsiteX313" fmla="*/ 315178 w 1996769"/>
                <a:gd name="connsiteY313" fmla="*/ 327124 h 2628382"/>
                <a:gd name="connsiteX314" fmla="*/ 317466 w 1996769"/>
                <a:gd name="connsiteY314" fmla="*/ 305237 h 2628382"/>
                <a:gd name="connsiteX315" fmla="*/ 332021 w 1996769"/>
                <a:gd name="connsiteY315" fmla="*/ 298865 h 2628382"/>
                <a:gd name="connsiteX316" fmla="*/ 346068 w 1996769"/>
                <a:gd name="connsiteY316" fmla="*/ 299105 h 2628382"/>
                <a:gd name="connsiteX317" fmla="*/ 353396 w 1996769"/>
                <a:gd name="connsiteY317" fmla="*/ 335774 h 2628382"/>
                <a:gd name="connsiteX318" fmla="*/ 359879 w 1996769"/>
                <a:gd name="connsiteY318" fmla="*/ 295982 h 2628382"/>
                <a:gd name="connsiteX319" fmla="*/ 374663 w 1996769"/>
                <a:gd name="connsiteY319" fmla="*/ 293720 h 2628382"/>
                <a:gd name="connsiteX320" fmla="*/ 388592 w 1996769"/>
                <a:gd name="connsiteY320" fmla="*/ 297879 h 2628382"/>
                <a:gd name="connsiteX321" fmla="*/ 389639 w 1996769"/>
                <a:gd name="connsiteY321" fmla="*/ 305430 h 2628382"/>
                <a:gd name="connsiteX322" fmla="*/ 397462 w 1996769"/>
                <a:gd name="connsiteY322" fmla="*/ 307472 h 2628382"/>
                <a:gd name="connsiteX323" fmla="*/ 403148 w 1996769"/>
                <a:gd name="connsiteY323" fmla="*/ 346319 h 2628382"/>
                <a:gd name="connsiteX324" fmla="*/ 410696 w 1996769"/>
                <a:gd name="connsiteY324" fmla="*/ 311687 h 2628382"/>
                <a:gd name="connsiteX325" fmla="*/ 425501 w 1996769"/>
                <a:gd name="connsiteY325" fmla="*/ 313018 h 2628382"/>
                <a:gd name="connsiteX326" fmla="*/ 439161 w 1996769"/>
                <a:gd name="connsiteY326" fmla="*/ 320529 h 2628382"/>
                <a:gd name="connsiteX327" fmla="*/ 439702 w 1996769"/>
                <a:gd name="connsiteY327" fmla="*/ 326600 h 2628382"/>
                <a:gd name="connsiteX328" fmla="*/ 441338 w 1996769"/>
                <a:gd name="connsiteY328" fmla="*/ 321436 h 2628382"/>
                <a:gd name="connsiteX329" fmla="*/ 456489 w 1996769"/>
                <a:gd name="connsiteY329" fmla="*/ 328477 h 2628382"/>
                <a:gd name="connsiteX330" fmla="*/ 469030 w 1996769"/>
                <a:gd name="connsiteY330" fmla="*/ 340332 h 2628382"/>
                <a:gd name="connsiteX331" fmla="*/ 469619 w 1996769"/>
                <a:gd name="connsiteY331" fmla="*/ 377010 h 2628382"/>
                <a:gd name="connsiteX332" fmla="*/ 481967 w 1996769"/>
                <a:gd name="connsiteY332" fmla="*/ 346636 h 2628382"/>
                <a:gd name="connsiteX333" fmla="*/ 490893 w 1996769"/>
                <a:gd name="connsiteY333" fmla="*/ 353464 h 2628382"/>
                <a:gd name="connsiteX334" fmla="*/ 491171 w 1996769"/>
                <a:gd name="connsiteY334" fmla="*/ 352758 h 2628382"/>
                <a:gd name="connsiteX335" fmla="*/ 502047 w 1996769"/>
                <a:gd name="connsiteY335" fmla="*/ 360632 h 2628382"/>
                <a:gd name="connsiteX336" fmla="*/ 506221 w 1996769"/>
                <a:gd name="connsiteY336" fmla="*/ 352861 h 2628382"/>
                <a:gd name="connsiteX337" fmla="*/ 507004 w 1996769"/>
                <a:gd name="connsiteY337" fmla="*/ 353104 h 2628382"/>
                <a:gd name="connsiteX338" fmla="*/ 510200 w 1996769"/>
                <a:gd name="connsiteY338" fmla="*/ 348072 h 2628382"/>
                <a:gd name="connsiteX339" fmla="*/ 524695 w 1996769"/>
                <a:gd name="connsiteY339" fmla="*/ 357606 h 2628382"/>
                <a:gd name="connsiteX340" fmla="*/ 523272 w 1996769"/>
                <a:gd name="connsiteY340" fmla="*/ 320028 h 2628382"/>
                <a:gd name="connsiteX341" fmla="*/ 532982 w 1996769"/>
                <a:gd name="connsiteY341" fmla="*/ 303141 h 2628382"/>
                <a:gd name="connsiteX342" fmla="*/ 544190 w 1996769"/>
                <a:gd name="connsiteY342" fmla="*/ 288133 h 2628382"/>
                <a:gd name="connsiteX343" fmla="*/ 549659 w 1996769"/>
                <a:gd name="connsiteY343" fmla="*/ 279398 h 2628382"/>
                <a:gd name="connsiteX344" fmla="*/ 550372 w 1996769"/>
                <a:gd name="connsiteY344" fmla="*/ 279854 h 2628382"/>
                <a:gd name="connsiteX345" fmla="*/ 553716 w 1996769"/>
                <a:gd name="connsiteY345" fmla="*/ 275375 h 2628382"/>
                <a:gd name="connsiteX346" fmla="*/ 569044 w 1996769"/>
                <a:gd name="connsiteY346" fmla="*/ 291775 h 2628382"/>
                <a:gd name="connsiteX347" fmla="*/ 572149 w 1996769"/>
                <a:gd name="connsiteY347" fmla="*/ 293757 h 2628382"/>
                <a:gd name="connsiteX348" fmla="*/ 571383 w 1996769"/>
                <a:gd name="connsiteY348" fmla="*/ 279132 h 2628382"/>
                <a:gd name="connsiteX349" fmla="*/ 574199 w 1996769"/>
                <a:gd name="connsiteY349" fmla="*/ 274123 h 2628382"/>
                <a:gd name="connsiteX350" fmla="*/ 576171 w 1996769"/>
                <a:gd name="connsiteY350" fmla="*/ 245405 h 2628382"/>
                <a:gd name="connsiteX351" fmla="*/ 589175 w 1996769"/>
                <a:gd name="connsiteY351" fmla="*/ 252460 h 2628382"/>
                <a:gd name="connsiteX352" fmla="*/ 598120 w 1996769"/>
                <a:gd name="connsiteY352" fmla="*/ 240024 h 2628382"/>
                <a:gd name="connsiteX353" fmla="*/ 609726 w 1996769"/>
                <a:gd name="connsiteY353" fmla="*/ 251460 h 2628382"/>
                <a:gd name="connsiteX354" fmla="*/ 613000 w 1996769"/>
                <a:gd name="connsiteY354" fmla="*/ 179955 h 2628382"/>
                <a:gd name="connsiteX355" fmla="*/ 617802 w 1996769"/>
                <a:gd name="connsiteY355" fmla="*/ 172956 h 2628382"/>
                <a:gd name="connsiteX356" fmla="*/ 643119 w 1996769"/>
                <a:gd name="connsiteY356" fmla="*/ 145060 h 2628382"/>
                <a:gd name="connsiteX357" fmla="*/ 656875 w 1996769"/>
                <a:gd name="connsiteY357" fmla="*/ 168737 h 2628382"/>
                <a:gd name="connsiteX358" fmla="*/ 661737 w 1996769"/>
                <a:gd name="connsiteY358" fmla="*/ 124680 h 2628382"/>
                <a:gd name="connsiteX359" fmla="*/ 666721 w 1996769"/>
                <a:gd name="connsiteY359" fmla="*/ 118539 h 2628382"/>
                <a:gd name="connsiteX360" fmla="*/ 692350 w 1996769"/>
                <a:gd name="connsiteY360" fmla="*/ 95641 h 2628382"/>
                <a:gd name="connsiteX361" fmla="*/ 706040 w 1996769"/>
                <a:gd name="connsiteY361" fmla="*/ 130636 h 2628382"/>
                <a:gd name="connsiteX362" fmla="*/ 718900 w 1996769"/>
                <a:gd name="connsiteY362" fmla="*/ 81630 h 2628382"/>
                <a:gd name="connsiteX363" fmla="*/ 724136 w 1996769"/>
                <a:gd name="connsiteY363" fmla="*/ 93627 h 2628382"/>
                <a:gd name="connsiteX364" fmla="*/ 744116 w 1996769"/>
                <a:gd name="connsiteY364" fmla="*/ 79351 h 2628382"/>
                <a:gd name="connsiteX365" fmla="*/ 746368 w 1996769"/>
                <a:gd name="connsiteY365" fmla="*/ 87684 h 2628382"/>
                <a:gd name="connsiteX366" fmla="*/ 757570 w 1996769"/>
                <a:gd name="connsiteY366" fmla="*/ 41447 h 2628382"/>
                <a:gd name="connsiteX367" fmla="*/ 768594 w 1996769"/>
                <a:gd name="connsiteY367" fmla="*/ 33056 h 2628382"/>
                <a:gd name="connsiteX368" fmla="*/ 789631 w 1996769"/>
                <a:gd name="connsiteY368" fmla="*/ 24351 h 2628382"/>
                <a:gd name="connsiteX369" fmla="*/ 793905 w 1996769"/>
                <a:gd name="connsiteY369" fmla="*/ 57917 h 2628382"/>
                <a:gd name="connsiteX370" fmla="*/ 806583 w 1996769"/>
                <a:gd name="connsiteY370" fmla="*/ 15796 h 2628382"/>
                <a:gd name="connsiteX371" fmla="*/ 817472 w 1996769"/>
                <a:gd name="connsiteY371" fmla="*/ 9779 h 2628382"/>
                <a:gd name="connsiteX372" fmla="*/ 837722 w 1996769"/>
                <a:gd name="connsiteY372" fmla="*/ 5984 h 2628382"/>
                <a:gd name="connsiteX373" fmla="*/ 838479 w 1996769"/>
                <a:gd name="connsiteY373" fmla="*/ 23582 h 2628382"/>
                <a:gd name="connsiteX374" fmla="*/ 842069 w 1996769"/>
                <a:gd name="connsiteY374" fmla="*/ 22800 h 2628382"/>
                <a:gd name="connsiteX375" fmla="*/ 843602 w 1996769"/>
                <a:gd name="connsiteY375" fmla="*/ 51492 h 2628382"/>
                <a:gd name="connsiteX376" fmla="*/ 853713 w 1996769"/>
                <a:gd name="connsiteY376" fmla="*/ 29787 h 2628382"/>
                <a:gd name="connsiteX377" fmla="*/ 856784 w 1996769"/>
                <a:gd name="connsiteY377" fmla="*/ 21100 h 2628382"/>
                <a:gd name="connsiteX378" fmla="*/ 857960 w 1996769"/>
                <a:gd name="connsiteY378" fmla="*/ 20669 h 2628382"/>
                <a:gd name="connsiteX379" fmla="*/ 861088 w 1996769"/>
                <a:gd name="connsiteY379" fmla="*/ 13953 h 2628382"/>
                <a:gd name="connsiteX380" fmla="*/ 861439 w 1996769"/>
                <a:gd name="connsiteY380" fmla="*/ 19400 h 2628382"/>
                <a:gd name="connsiteX381" fmla="*/ 867423 w 1996769"/>
                <a:gd name="connsiteY381" fmla="*/ 17214 h 2628382"/>
                <a:gd name="connsiteX382" fmla="*/ 886748 w 1996769"/>
                <a:gd name="connsiteY382" fmla="*/ 17726 h 2628382"/>
                <a:gd name="connsiteX383" fmla="*/ 886696 w 1996769"/>
                <a:gd name="connsiteY383" fmla="*/ 20220 h 2628382"/>
                <a:gd name="connsiteX384" fmla="*/ 895409 w 1996769"/>
                <a:gd name="connsiteY384" fmla="*/ 481 h 2628382"/>
                <a:gd name="connsiteX385" fmla="*/ 911020 w 1996769"/>
                <a:gd name="connsiteY385" fmla="*/ 0 h 2628382"/>
                <a:gd name="connsiteX386" fmla="*/ 924174 w 1996769"/>
                <a:gd name="connsiteY386" fmla="*/ 5551 h 2628382"/>
                <a:gd name="connsiteX387" fmla="*/ 920087 w 1996769"/>
                <a:gd name="connsiteY387" fmla="*/ 42854 h 2628382"/>
                <a:gd name="connsiteX388" fmla="*/ 938113 w 1996769"/>
                <a:gd name="connsiteY388" fmla="*/ 7847 h 2628382"/>
                <a:gd name="connsiteX389" fmla="*/ 952710 w 1996769"/>
                <a:gd name="connsiteY389" fmla="*/ 11321 h 2628382"/>
                <a:gd name="connsiteX390" fmla="*/ 964579 w 1996769"/>
                <a:gd name="connsiteY390" fmla="*/ 20518 h 2628382"/>
                <a:gd name="connsiteX391" fmla="*/ 963300 w 1996769"/>
                <a:gd name="connsiteY391" fmla="*/ 28024 h 2628382"/>
                <a:gd name="connsiteX392" fmla="*/ 970056 w 1996769"/>
                <a:gd name="connsiteY392" fmla="*/ 32914 h 2628382"/>
                <a:gd name="connsiteX393" fmla="*/ 963767 w 1996769"/>
                <a:gd name="connsiteY393" fmla="*/ 71642 h 2628382"/>
                <a:gd name="connsiteX394" fmla="*/ 981251 w 1996769"/>
                <a:gd name="connsiteY394" fmla="*/ 41899 h 2628382"/>
                <a:gd name="connsiteX395" fmla="*/ 994791 w 1996769"/>
                <a:gd name="connsiteY395" fmla="*/ 48764 h 2628382"/>
                <a:gd name="connsiteX396" fmla="*/ 1005401 w 1996769"/>
                <a:gd name="connsiteY396" fmla="*/ 61016 h 2628382"/>
                <a:gd name="connsiteX397" fmla="*/ 1004091 w 1996769"/>
                <a:gd name="connsiteY397" fmla="*/ 66935 h 2628382"/>
                <a:gd name="connsiteX398" fmla="*/ 1007179 w 1996769"/>
                <a:gd name="connsiteY398" fmla="*/ 62693 h 2628382"/>
                <a:gd name="connsiteX399" fmla="*/ 1019334 w 1996769"/>
                <a:gd name="connsiteY399" fmla="*/ 75065 h 2628382"/>
                <a:gd name="connsiteX400" fmla="*/ 1027589 w 1996769"/>
                <a:gd name="connsiteY400" fmla="*/ 90982 h 2628382"/>
                <a:gd name="connsiteX401" fmla="*/ 1017156 w 1996769"/>
                <a:gd name="connsiteY401" fmla="*/ 125737 h 2628382"/>
                <a:gd name="connsiteX402" fmla="*/ 1037881 w 1996769"/>
                <a:gd name="connsiteY402" fmla="*/ 101823 h 2628382"/>
                <a:gd name="connsiteX403" fmla="*/ 1044239 w 1996769"/>
                <a:gd name="connsiteY403" fmla="*/ 111634 h 2628382"/>
                <a:gd name="connsiteX404" fmla="*/ 1044711 w 1996769"/>
                <a:gd name="connsiteY404" fmla="*/ 111075 h 2628382"/>
                <a:gd name="connsiteX405" fmla="*/ 1055392 w 1996769"/>
                <a:gd name="connsiteY405" fmla="*/ 126710 h 2628382"/>
                <a:gd name="connsiteX406" fmla="*/ 1060962 w 1996769"/>
                <a:gd name="connsiteY406" fmla="*/ 141881 h 2628382"/>
                <a:gd name="connsiteX407" fmla="*/ 1070982 w 1996769"/>
                <a:gd name="connsiteY407" fmla="*/ 137735 h 2628382"/>
                <a:gd name="connsiteX408" fmla="*/ 1075256 w 1996769"/>
                <a:gd name="connsiteY408" fmla="*/ 171303 h 2628382"/>
                <a:gd name="connsiteX409" fmla="*/ 1087934 w 1996769"/>
                <a:gd name="connsiteY409" fmla="*/ 129181 h 2628382"/>
                <a:gd name="connsiteX410" fmla="*/ 1098822 w 1996769"/>
                <a:gd name="connsiteY410" fmla="*/ 123164 h 2628382"/>
                <a:gd name="connsiteX411" fmla="*/ 1119074 w 1996769"/>
                <a:gd name="connsiteY411" fmla="*/ 119369 h 2628382"/>
                <a:gd name="connsiteX412" fmla="*/ 1119832 w 1996769"/>
                <a:gd name="connsiteY412" fmla="*/ 136967 h 2628382"/>
                <a:gd name="connsiteX413" fmla="*/ 1123420 w 1996769"/>
                <a:gd name="connsiteY413" fmla="*/ 136184 h 2628382"/>
                <a:gd name="connsiteX414" fmla="*/ 1124953 w 1996769"/>
                <a:gd name="connsiteY414" fmla="*/ 164877 h 2628382"/>
                <a:gd name="connsiteX415" fmla="*/ 1135063 w 1996769"/>
                <a:gd name="connsiteY415" fmla="*/ 143171 h 2628382"/>
                <a:gd name="connsiteX416" fmla="*/ 1138135 w 1996769"/>
                <a:gd name="connsiteY416" fmla="*/ 134483 h 2628382"/>
                <a:gd name="connsiteX417" fmla="*/ 1139311 w 1996769"/>
                <a:gd name="connsiteY417" fmla="*/ 134054 h 2628382"/>
                <a:gd name="connsiteX418" fmla="*/ 1142439 w 1996769"/>
                <a:gd name="connsiteY418" fmla="*/ 127339 h 2628382"/>
                <a:gd name="connsiteX419" fmla="*/ 1142791 w 1996769"/>
                <a:gd name="connsiteY419" fmla="*/ 132784 h 2628382"/>
                <a:gd name="connsiteX420" fmla="*/ 1148775 w 1996769"/>
                <a:gd name="connsiteY420" fmla="*/ 130599 h 2628382"/>
                <a:gd name="connsiteX421" fmla="*/ 1168100 w 1996769"/>
                <a:gd name="connsiteY421" fmla="*/ 131111 h 2628382"/>
                <a:gd name="connsiteX422" fmla="*/ 1168047 w 1996769"/>
                <a:gd name="connsiteY422" fmla="*/ 133605 h 2628382"/>
                <a:gd name="connsiteX423" fmla="*/ 1176761 w 1996769"/>
                <a:gd name="connsiteY423" fmla="*/ 113867 h 2628382"/>
                <a:gd name="connsiteX424" fmla="*/ 1192371 w 1996769"/>
                <a:gd name="connsiteY424" fmla="*/ 113384 h 2628382"/>
                <a:gd name="connsiteX425" fmla="*/ 1205525 w 1996769"/>
                <a:gd name="connsiteY425" fmla="*/ 118936 h 2628382"/>
                <a:gd name="connsiteX426" fmla="*/ 1201437 w 1996769"/>
                <a:gd name="connsiteY426" fmla="*/ 156238 h 2628382"/>
                <a:gd name="connsiteX427" fmla="*/ 1219464 w 1996769"/>
                <a:gd name="connsiteY427" fmla="*/ 121231 h 2628382"/>
                <a:gd name="connsiteX428" fmla="*/ 1234060 w 1996769"/>
                <a:gd name="connsiteY428" fmla="*/ 124705 h 2628382"/>
                <a:gd name="connsiteX429" fmla="*/ 1245928 w 1996769"/>
                <a:gd name="connsiteY429" fmla="*/ 133903 h 2628382"/>
                <a:gd name="connsiteX430" fmla="*/ 1244651 w 1996769"/>
                <a:gd name="connsiteY430" fmla="*/ 141410 h 2628382"/>
                <a:gd name="connsiteX431" fmla="*/ 1251406 w 1996769"/>
                <a:gd name="connsiteY431" fmla="*/ 146298 h 2628382"/>
                <a:gd name="connsiteX432" fmla="*/ 1245119 w 1996769"/>
                <a:gd name="connsiteY432" fmla="*/ 185027 h 2628382"/>
                <a:gd name="connsiteX433" fmla="*/ 1262603 w 1996769"/>
                <a:gd name="connsiteY433" fmla="*/ 155283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58861 w 1996769"/>
                <a:gd name="connsiteY160" fmla="*/ 2072656 h 2628382"/>
                <a:gd name="connsiteX161" fmla="*/ 1643461 w 1996769"/>
                <a:gd name="connsiteY161" fmla="*/ 2116539 h 2628382"/>
                <a:gd name="connsiteX162" fmla="*/ 1634639 w 1996769"/>
                <a:gd name="connsiteY162" fmla="*/ 2132793 h 2628382"/>
                <a:gd name="connsiteX163" fmla="*/ 1629253 w 1996769"/>
                <a:gd name="connsiteY163" fmla="*/ 2133029 h 2628382"/>
                <a:gd name="connsiteX164" fmla="*/ 1622506 w 1996769"/>
                <a:gd name="connsiteY164" fmla="*/ 2142917 h 2628382"/>
                <a:gd name="connsiteX165" fmla="*/ 1605001 w 1996769"/>
                <a:gd name="connsiteY165" fmla="*/ 2141067 h 2628382"/>
                <a:gd name="connsiteX166" fmla="*/ 1605602 w 1996769"/>
                <a:gd name="connsiteY166" fmla="*/ 2149515 h 2628382"/>
                <a:gd name="connsiteX167" fmla="*/ 1600828 w 1996769"/>
                <a:gd name="connsiteY167" fmla="*/ 2153509 h 2628382"/>
                <a:gd name="connsiteX168" fmla="*/ 1602687 w 1996769"/>
                <a:gd name="connsiteY168" fmla="*/ 2156241 h 2628382"/>
                <a:gd name="connsiteX169" fmla="*/ 1583452 w 1996769"/>
                <a:gd name="connsiteY169" fmla="*/ 2193593 h 2628382"/>
                <a:gd name="connsiteX170" fmla="*/ 1588654 w 1996769"/>
                <a:gd name="connsiteY170" fmla="*/ 2204980 h 2628382"/>
                <a:gd name="connsiteX171" fmla="*/ 1576592 w 1996769"/>
                <a:gd name="connsiteY171" fmla="*/ 2205963 h 2628382"/>
                <a:gd name="connsiteX172" fmla="*/ 1573904 w 1996769"/>
                <a:gd name="connsiteY172" fmla="*/ 2209644 h 2628382"/>
                <a:gd name="connsiteX173" fmla="*/ 1558914 w 1996769"/>
                <a:gd name="connsiteY173" fmla="*/ 2207402 h 2628382"/>
                <a:gd name="connsiteX174" fmla="*/ 1543892 w 1996769"/>
                <a:gd name="connsiteY174" fmla="*/ 2208627 h 2628382"/>
                <a:gd name="connsiteX175" fmla="*/ 1568858 w 1996769"/>
                <a:gd name="connsiteY175" fmla="*/ 2257096 h 2628382"/>
                <a:gd name="connsiteX176" fmla="*/ 1540538 w 1996769"/>
                <a:gd name="connsiteY176" fmla="*/ 2302354 h 2628382"/>
                <a:gd name="connsiteX177" fmla="*/ 1535739 w 1996769"/>
                <a:gd name="connsiteY177" fmla="*/ 2307875 h 2628382"/>
                <a:gd name="connsiteX178" fmla="*/ 1505386 w 1996769"/>
                <a:gd name="connsiteY178" fmla="*/ 2299216 h 2628382"/>
                <a:gd name="connsiteX179" fmla="*/ 1501695 w 1996769"/>
                <a:gd name="connsiteY179" fmla="*/ 2305012 h 2628382"/>
                <a:gd name="connsiteX180" fmla="*/ 1496589 w 1996769"/>
                <a:gd name="connsiteY180" fmla="*/ 2310797 h 2628382"/>
                <a:gd name="connsiteX181" fmla="*/ 1505811 w 1996769"/>
                <a:gd name="connsiteY181" fmla="*/ 2336724 h 2628382"/>
                <a:gd name="connsiteX182" fmla="*/ 1473410 w 1996769"/>
                <a:gd name="connsiteY182" fmla="*/ 2378827 h 2628382"/>
                <a:gd name="connsiteX183" fmla="*/ 1468159 w 1996769"/>
                <a:gd name="connsiteY183" fmla="*/ 2383775 h 2628382"/>
                <a:gd name="connsiteX184" fmla="*/ 1439754 w 1996769"/>
                <a:gd name="connsiteY184" fmla="*/ 2370717 h 2628382"/>
                <a:gd name="connsiteX185" fmla="*/ 1435543 w 1996769"/>
                <a:gd name="connsiteY185" fmla="*/ 2376100 h 2628382"/>
                <a:gd name="connsiteX186" fmla="*/ 1424216 w 1996769"/>
                <a:gd name="connsiteY186" fmla="*/ 2386601 h 2628382"/>
                <a:gd name="connsiteX187" fmla="*/ 1412588 w 1996769"/>
                <a:gd name="connsiteY187" fmla="*/ 2380846 h 2628382"/>
                <a:gd name="connsiteX188" fmla="*/ 1415784 w 1996769"/>
                <a:gd name="connsiteY188" fmla="*/ 2399143 h 2628382"/>
                <a:gd name="connsiteX189" fmla="*/ 1399369 w 1996769"/>
                <a:gd name="connsiteY189" fmla="*/ 2415542 h 2628382"/>
                <a:gd name="connsiteX190" fmla="*/ 1400032 w 1996769"/>
                <a:gd name="connsiteY190" fmla="*/ 2436351 h 2628382"/>
                <a:gd name="connsiteX191" fmla="*/ 1384790 w 1996769"/>
                <a:gd name="connsiteY191" fmla="*/ 2430104 h 2628382"/>
                <a:gd name="connsiteX192" fmla="*/ 1383956 w 1996769"/>
                <a:gd name="connsiteY192" fmla="*/ 2430940 h 2628382"/>
                <a:gd name="connsiteX193" fmla="*/ 1376015 w 1996769"/>
                <a:gd name="connsiteY193" fmla="*/ 2436651 h 2628382"/>
                <a:gd name="connsiteX194" fmla="*/ 1359738 w 1996769"/>
                <a:gd name="connsiteY194" fmla="*/ 2424547 h 2628382"/>
                <a:gd name="connsiteX195" fmla="*/ 1363776 w 1996769"/>
                <a:gd name="connsiteY195" fmla="*/ 2481270 h 2628382"/>
                <a:gd name="connsiteX196" fmla="*/ 1329770 w 1996769"/>
                <a:gd name="connsiteY196" fmla="*/ 2509721 h 2628382"/>
                <a:gd name="connsiteX197" fmla="*/ 1321499 w 1996769"/>
                <a:gd name="connsiteY197" fmla="*/ 2514562 h 2628382"/>
                <a:gd name="connsiteX198" fmla="*/ 1304235 w 1996769"/>
                <a:gd name="connsiteY198" fmla="*/ 2497758 h 2628382"/>
                <a:gd name="connsiteX199" fmla="*/ 1283513 w 1996769"/>
                <a:gd name="connsiteY199" fmla="*/ 2514571 h 2628382"/>
                <a:gd name="connsiteX200" fmla="*/ 1282633 w 1996769"/>
                <a:gd name="connsiteY200" fmla="*/ 2536206 h 2628382"/>
                <a:gd name="connsiteX201" fmla="*/ 1246593 w 1996769"/>
                <a:gd name="connsiteY201" fmla="*/ 2560407 h 2628382"/>
                <a:gd name="connsiteX202" fmla="*/ 1238056 w 1996769"/>
                <a:gd name="connsiteY202" fmla="*/ 2564178 h 2628382"/>
                <a:gd name="connsiteX203" fmla="*/ 1223215 w 1996769"/>
                <a:gd name="connsiteY203" fmla="*/ 2544659 h 2628382"/>
                <a:gd name="connsiteX204" fmla="*/ 1198717 w 1996769"/>
                <a:gd name="connsiteY204" fmla="*/ 2560558 h 2628382"/>
                <a:gd name="connsiteX205" fmla="*/ 1187847 w 1996769"/>
                <a:gd name="connsiteY205" fmla="*/ 2565019 h 2628382"/>
                <a:gd name="connsiteX206" fmla="*/ 1173918 w 1996769"/>
                <a:gd name="connsiteY206" fmla="*/ 2545635 h 2628382"/>
                <a:gd name="connsiteX207" fmla="*/ 1170999 w 1996769"/>
                <a:gd name="connsiteY207" fmla="*/ 2561380 h 2628382"/>
                <a:gd name="connsiteX208" fmla="*/ 1167376 w 1996769"/>
                <a:gd name="connsiteY208" fmla="*/ 2563128 h 2628382"/>
                <a:gd name="connsiteX209" fmla="*/ 1160303 w 1996769"/>
                <a:gd name="connsiteY209" fmla="*/ 2585570 h 2628382"/>
                <a:gd name="connsiteX210" fmla="*/ 1149067 w 1996769"/>
                <a:gd name="connsiteY210" fmla="*/ 2571963 h 2628382"/>
                <a:gd name="connsiteX211" fmla="*/ 1141539 w 1996769"/>
                <a:gd name="connsiteY211" fmla="*/ 2575597 h 2628382"/>
                <a:gd name="connsiteX212" fmla="*/ 1128129 w 1996769"/>
                <a:gd name="connsiteY212" fmla="*/ 2579113 h 2628382"/>
                <a:gd name="connsiteX213" fmla="*/ 1123259 w 1996769"/>
                <a:gd name="connsiteY213" fmla="*/ 2569266 h 2628382"/>
                <a:gd name="connsiteX214" fmla="*/ 1110150 w 1996769"/>
                <a:gd name="connsiteY214" fmla="*/ 2616440 h 2628382"/>
                <a:gd name="connsiteX215" fmla="*/ 1080133 w 1996769"/>
                <a:gd name="connsiteY215" fmla="*/ 2627314 h 2628382"/>
                <a:gd name="connsiteX216" fmla="*/ 1072781 w 1996769"/>
                <a:gd name="connsiteY216" fmla="*/ 2628382 h 2628382"/>
                <a:gd name="connsiteX217" fmla="*/ 1062901 w 1996769"/>
                <a:gd name="connsiteY217" fmla="*/ 2618483 h 2628382"/>
                <a:gd name="connsiteX218" fmla="*/ 1056720 w 1996769"/>
                <a:gd name="connsiteY218" fmla="*/ 2601198 h 2628382"/>
                <a:gd name="connsiteX219" fmla="*/ 1054792 w 1996769"/>
                <a:gd name="connsiteY219" fmla="*/ 2601442 h 2628382"/>
                <a:gd name="connsiteX220" fmla="*/ 1052746 w 1996769"/>
                <a:gd name="connsiteY220" fmla="*/ 2608308 h 2628382"/>
                <a:gd name="connsiteX221" fmla="*/ 31385 w 1996769"/>
                <a:gd name="connsiteY221" fmla="*/ 1584979 h 2628382"/>
                <a:gd name="connsiteX222" fmla="*/ 44183 w 1996769"/>
                <a:gd name="connsiteY222" fmla="*/ 1579234 h 2628382"/>
                <a:gd name="connsiteX223" fmla="*/ 6622 w 1996769"/>
                <a:gd name="connsiteY223" fmla="*/ 1560168 h 2628382"/>
                <a:gd name="connsiteX224" fmla="*/ 0 w 1996769"/>
                <a:gd name="connsiteY224" fmla="*/ 1553533 h 2628382"/>
                <a:gd name="connsiteX225" fmla="*/ 1716 w 1996769"/>
                <a:gd name="connsiteY225" fmla="*/ 1541784 h 2628382"/>
                <a:gd name="connsiteX226" fmla="*/ 13367 w 1996769"/>
                <a:gd name="connsiteY226" fmla="*/ 1505176 h 2628382"/>
                <a:gd name="connsiteX227" fmla="*/ 68559 w 1996769"/>
                <a:gd name="connsiteY227" fmla="*/ 1487974 h 2628382"/>
                <a:gd name="connsiteX228" fmla="*/ 69041 w 1996769"/>
                <a:gd name="connsiteY228" fmla="*/ 1486875 h 2628382"/>
                <a:gd name="connsiteX229" fmla="*/ 40420 w 1996769"/>
                <a:gd name="connsiteY229" fmla="*/ 1453547 h 2628382"/>
                <a:gd name="connsiteX230" fmla="*/ 73233 w 1996769"/>
                <a:gd name="connsiteY230" fmla="*/ 1442106 h 2628382"/>
                <a:gd name="connsiteX231" fmla="*/ 77014 w 1996769"/>
                <a:gd name="connsiteY231" fmla="*/ 1428682 h 2628382"/>
                <a:gd name="connsiteX232" fmla="*/ 76318 w 1996769"/>
                <a:gd name="connsiteY232" fmla="*/ 1428738 h 2628382"/>
                <a:gd name="connsiteX233" fmla="*/ 74122 w 1996769"/>
                <a:gd name="connsiteY233" fmla="*/ 1418671 h 2628382"/>
                <a:gd name="connsiteX234" fmla="*/ 71366 w 1996769"/>
                <a:gd name="connsiteY234" fmla="*/ 1396030 h 2628382"/>
                <a:gd name="connsiteX235" fmla="*/ 43932 w 1996769"/>
                <a:gd name="connsiteY235" fmla="*/ 1397841 h 2628382"/>
                <a:gd name="connsiteX236" fmla="*/ 41766 w 1996769"/>
                <a:gd name="connsiteY236" fmla="*/ 1387740 h 2628382"/>
                <a:gd name="connsiteX237" fmla="*/ 36602 w 1996769"/>
                <a:gd name="connsiteY237" fmla="*/ 1344234 h 2628382"/>
                <a:gd name="connsiteX238" fmla="*/ 54897 w 1996769"/>
                <a:gd name="connsiteY238" fmla="*/ 1309368 h 2628382"/>
                <a:gd name="connsiteX239" fmla="*/ 30325 w 1996769"/>
                <a:gd name="connsiteY239" fmla="*/ 1304100 h 2628382"/>
                <a:gd name="connsiteX240" fmla="*/ 28712 w 1996769"/>
                <a:gd name="connsiteY240" fmla="*/ 1293470 h 2628382"/>
                <a:gd name="connsiteX241" fmla="*/ 25897 w 1996769"/>
                <a:gd name="connsiteY241" fmla="*/ 1248846 h 2628382"/>
                <a:gd name="connsiteX242" fmla="*/ 48723 w 1996769"/>
                <a:gd name="connsiteY242" fmla="*/ 1215200 h 2628382"/>
                <a:gd name="connsiteX243" fmla="*/ 29242 w 1996769"/>
                <a:gd name="connsiteY243" fmla="*/ 1196004 h 2628382"/>
                <a:gd name="connsiteX244" fmla="*/ 56363 w 1996769"/>
                <a:gd name="connsiteY244" fmla="*/ 1153032 h 2628382"/>
                <a:gd name="connsiteX245" fmla="*/ 56365 w 1996769"/>
                <a:gd name="connsiteY245" fmla="*/ 1149513 h 2628382"/>
                <a:gd name="connsiteX246" fmla="*/ 52622 w 1996769"/>
                <a:gd name="connsiteY246" fmla="*/ 1146309 h 2628382"/>
                <a:gd name="connsiteX247" fmla="*/ 52491 w 1996769"/>
                <a:gd name="connsiteY247" fmla="*/ 1142525 h 2628382"/>
                <a:gd name="connsiteX248" fmla="*/ 21037 w 1996769"/>
                <a:gd name="connsiteY248" fmla="*/ 1115067 h 2628382"/>
                <a:gd name="connsiteX249" fmla="*/ 20715 w 1996769"/>
                <a:gd name="connsiteY249" fmla="*/ 1105013 h 2628382"/>
                <a:gd name="connsiteX250" fmla="*/ 23420 w 1996769"/>
                <a:gd name="connsiteY250" fmla="*/ 1054952 h 2628382"/>
                <a:gd name="connsiteX251" fmla="*/ 42643 w 1996769"/>
                <a:gd name="connsiteY251" fmla="*/ 1041276 h 2628382"/>
                <a:gd name="connsiteX252" fmla="*/ 22625 w 1996769"/>
                <a:gd name="connsiteY252" fmla="*/ 1017039 h 2628382"/>
                <a:gd name="connsiteX253" fmla="*/ 22839 w 1996769"/>
                <a:gd name="connsiteY253" fmla="*/ 1006971 h 2628382"/>
                <a:gd name="connsiteX254" fmla="*/ 28184 w 1996769"/>
                <a:gd name="connsiteY254" fmla="*/ 958036 h 2628382"/>
                <a:gd name="connsiteX255" fmla="*/ 56098 w 1996769"/>
                <a:gd name="connsiteY255" fmla="*/ 946469 h 2628382"/>
                <a:gd name="connsiteX256" fmla="*/ 47791 w 1996769"/>
                <a:gd name="connsiteY256" fmla="*/ 926917 h 2628382"/>
                <a:gd name="connsiteX257" fmla="*/ 46257 w 1996769"/>
                <a:gd name="connsiteY257" fmla="*/ 924132 h 2628382"/>
                <a:gd name="connsiteX258" fmla="*/ 46517 w 1996769"/>
                <a:gd name="connsiteY258" fmla="*/ 923920 h 2628382"/>
                <a:gd name="connsiteX259" fmla="*/ 41306 w 1996769"/>
                <a:gd name="connsiteY259" fmla="*/ 911652 h 2628382"/>
                <a:gd name="connsiteX260" fmla="*/ 68973 w 1996769"/>
                <a:gd name="connsiteY260" fmla="*/ 897993 h 2628382"/>
                <a:gd name="connsiteX261" fmla="*/ 70718 w 1996769"/>
                <a:gd name="connsiteY261" fmla="*/ 888123 h 2628382"/>
                <a:gd name="connsiteX262" fmla="*/ 46618 w 1996769"/>
                <a:gd name="connsiteY262" fmla="*/ 835978 h 2628382"/>
                <a:gd name="connsiteX263" fmla="*/ 49629 w 1996769"/>
                <a:gd name="connsiteY263" fmla="*/ 815404 h 2628382"/>
                <a:gd name="connsiteX264" fmla="*/ 54663 w 1996769"/>
                <a:gd name="connsiteY264" fmla="*/ 795471 h 2628382"/>
                <a:gd name="connsiteX265" fmla="*/ 56629 w 1996769"/>
                <a:gd name="connsiteY265" fmla="*/ 784546 h 2628382"/>
                <a:gd name="connsiteX266" fmla="*/ 57439 w 1996769"/>
                <a:gd name="connsiteY266" fmla="*/ 784478 h 2628382"/>
                <a:gd name="connsiteX267" fmla="*/ 58941 w 1996769"/>
                <a:gd name="connsiteY267" fmla="*/ 778529 h 2628382"/>
                <a:gd name="connsiteX268" fmla="*/ 75445 w 1996769"/>
                <a:gd name="connsiteY268" fmla="*/ 782010 h 2628382"/>
                <a:gd name="connsiteX269" fmla="*/ 62844 w 1996769"/>
                <a:gd name="connsiteY269" fmla="*/ 747169 h 2628382"/>
                <a:gd name="connsiteX270" fmla="*/ 66927 w 1996769"/>
                <a:gd name="connsiteY270" fmla="*/ 727589 h 2628382"/>
                <a:gd name="connsiteX271" fmla="*/ 72982 w 1996769"/>
                <a:gd name="connsiteY271" fmla="*/ 709210 h 2628382"/>
                <a:gd name="connsiteX272" fmla="*/ 75514 w 1996769"/>
                <a:gd name="connsiteY272" fmla="*/ 698913 h 2628382"/>
                <a:gd name="connsiteX273" fmla="*/ 76323 w 1996769"/>
                <a:gd name="connsiteY273" fmla="*/ 699071 h 2628382"/>
                <a:gd name="connsiteX274" fmla="*/ 78129 w 1996769"/>
                <a:gd name="connsiteY274" fmla="*/ 693586 h 2628382"/>
                <a:gd name="connsiteX275" fmla="*/ 97474 w 1996769"/>
                <a:gd name="connsiteY275" fmla="*/ 703217 h 2628382"/>
                <a:gd name="connsiteX276" fmla="*/ 100991 w 1996769"/>
                <a:gd name="connsiteY276" fmla="*/ 703905 h 2628382"/>
                <a:gd name="connsiteX277" fmla="*/ 95888 w 1996769"/>
                <a:gd name="connsiteY277" fmla="*/ 690427 h 2628382"/>
                <a:gd name="connsiteX278" fmla="*/ 97039 w 1996769"/>
                <a:gd name="connsiteY278" fmla="*/ 684643 h 2628382"/>
                <a:gd name="connsiteX279" fmla="*/ 90290 w 1996769"/>
                <a:gd name="connsiteY279" fmla="*/ 656857 h 2628382"/>
                <a:gd name="connsiteX280" fmla="*/ 104647 w 1996769"/>
                <a:gd name="connsiteY280" fmla="*/ 658569 h 2628382"/>
                <a:gd name="connsiteX281" fmla="*/ 109343 w 1996769"/>
                <a:gd name="connsiteY281" fmla="*/ 643470 h 2628382"/>
                <a:gd name="connsiteX282" fmla="*/ 123696 w 1996769"/>
                <a:gd name="connsiteY282" fmla="*/ 649837 h 2628382"/>
                <a:gd name="connsiteX283" fmla="*/ 105355 w 1996769"/>
                <a:gd name="connsiteY283" fmla="*/ 581276 h 2628382"/>
                <a:gd name="connsiteX284" fmla="*/ 107779 w 1996769"/>
                <a:gd name="connsiteY284" fmla="*/ 572864 h 2628382"/>
                <a:gd name="connsiteX285" fmla="*/ 123256 w 1996769"/>
                <a:gd name="connsiteY285" fmla="*/ 537003 h 2628382"/>
                <a:gd name="connsiteX286" fmla="*/ 143301 w 1996769"/>
                <a:gd name="connsiteY286" fmla="*/ 554080 h 2628382"/>
                <a:gd name="connsiteX287" fmla="*/ 134678 w 1996769"/>
                <a:gd name="connsiteY287" fmla="*/ 510757 h 2628382"/>
                <a:gd name="connsiteX288" fmla="*/ 137531 w 1996769"/>
                <a:gd name="connsiteY288" fmla="*/ 503086 h 2628382"/>
                <a:gd name="connsiteX289" fmla="*/ 154800 w 1996769"/>
                <a:gd name="connsiteY289" fmla="*/ 471811 h 2628382"/>
                <a:gd name="connsiteX290" fmla="*/ 178175 w 1996769"/>
                <a:gd name="connsiteY290" fmla="*/ 499567 h 2628382"/>
                <a:gd name="connsiteX291" fmla="*/ 175599 w 1996769"/>
                <a:gd name="connsiteY291" fmla="*/ 448555 h 2628382"/>
                <a:gd name="connsiteX292" fmla="*/ 184123 w 1996769"/>
                <a:gd name="connsiteY292" fmla="*/ 457865 h 2628382"/>
                <a:gd name="connsiteX293" fmla="*/ 198656 w 1996769"/>
                <a:gd name="connsiteY293" fmla="*/ 436849 h 2628382"/>
                <a:gd name="connsiteX294" fmla="*/ 203273 w 1996769"/>
                <a:gd name="connsiteY294" fmla="*/ 443842 h 2628382"/>
                <a:gd name="connsiteX295" fmla="*/ 199966 w 1996769"/>
                <a:gd name="connsiteY295" fmla="*/ 396061 h 2628382"/>
                <a:gd name="connsiteX296" fmla="*/ 207831 w 1996769"/>
                <a:gd name="connsiteY296" fmla="*/ 383983 h 2628382"/>
                <a:gd name="connsiteX297" fmla="*/ 225029 w 1996769"/>
                <a:gd name="connsiteY297" fmla="*/ 367811 h 2628382"/>
                <a:gd name="connsiteX298" fmla="*/ 239111 w 1996769"/>
                <a:gd name="connsiteY298" fmla="*/ 397794 h 2628382"/>
                <a:gd name="connsiteX299" fmla="*/ 238426 w 1996769"/>
                <a:gd name="connsiteY299" fmla="*/ 353330 h 2628382"/>
                <a:gd name="connsiteX300" fmla="*/ 246875 w 1996769"/>
                <a:gd name="connsiteY300" fmla="*/ 343538 h 2628382"/>
                <a:gd name="connsiteX301" fmla="*/ 264805 w 1996769"/>
                <a:gd name="connsiteY301" fmla="*/ 332287 h 2628382"/>
                <a:gd name="connsiteX302" fmla="*/ 270790 w 1996769"/>
                <a:gd name="connsiteY302" fmla="*/ 348569 h 2628382"/>
                <a:gd name="connsiteX303" fmla="*/ 273934 w 1996769"/>
                <a:gd name="connsiteY303" fmla="*/ 346470 h 2628382"/>
                <a:gd name="connsiteX304" fmla="*/ 283975 w 1996769"/>
                <a:gd name="connsiteY304" fmla="*/ 372904 h 2628382"/>
                <a:gd name="connsiteX305" fmla="*/ 286991 w 1996769"/>
                <a:gd name="connsiteY305" fmla="*/ 348635 h 2628382"/>
                <a:gd name="connsiteX306" fmla="*/ 287278 w 1996769"/>
                <a:gd name="connsiteY306" fmla="*/ 339291 h 2628382"/>
                <a:gd name="connsiteX307" fmla="*/ 288257 w 1996769"/>
                <a:gd name="connsiteY307" fmla="*/ 338441 h 2628382"/>
                <a:gd name="connsiteX308" fmla="*/ 289190 w 1996769"/>
                <a:gd name="connsiteY308" fmla="*/ 330933 h 2628382"/>
                <a:gd name="connsiteX309" fmla="*/ 291153 w 1996769"/>
                <a:gd name="connsiteY309" fmla="*/ 335926 h 2628382"/>
                <a:gd name="connsiteX310" fmla="*/ 296131 w 1996769"/>
                <a:gd name="connsiteY310" fmla="*/ 331601 h 2628382"/>
                <a:gd name="connsiteX311" fmla="*/ 314479 w 1996769"/>
                <a:gd name="connsiteY311" fmla="*/ 324756 h 2628382"/>
                <a:gd name="connsiteX312" fmla="*/ 315178 w 1996769"/>
                <a:gd name="connsiteY312" fmla="*/ 327124 h 2628382"/>
                <a:gd name="connsiteX313" fmla="*/ 317466 w 1996769"/>
                <a:gd name="connsiteY313" fmla="*/ 305237 h 2628382"/>
                <a:gd name="connsiteX314" fmla="*/ 332021 w 1996769"/>
                <a:gd name="connsiteY314" fmla="*/ 298865 h 2628382"/>
                <a:gd name="connsiteX315" fmla="*/ 346068 w 1996769"/>
                <a:gd name="connsiteY315" fmla="*/ 299105 h 2628382"/>
                <a:gd name="connsiteX316" fmla="*/ 353396 w 1996769"/>
                <a:gd name="connsiteY316" fmla="*/ 335774 h 2628382"/>
                <a:gd name="connsiteX317" fmla="*/ 359879 w 1996769"/>
                <a:gd name="connsiteY317" fmla="*/ 295982 h 2628382"/>
                <a:gd name="connsiteX318" fmla="*/ 374663 w 1996769"/>
                <a:gd name="connsiteY318" fmla="*/ 293720 h 2628382"/>
                <a:gd name="connsiteX319" fmla="*/ 388592 w 1996769"/>
                <a:gd name="connsiteY319" fmla="*/ 297879 h 2628382"/>
                <a:gd name="connsiteX320" fmla="*/ 389639 w 1996769"/>
                <a:gd name="connsiteY320" fmla="*/ 305430 h 2628382"/>
                <a:gd name="connsiteX321" fmla="*/ 397462 w 1996769"/>
                <a:gd name="connsiteY321" fmla="*/ 307472 h 2628382"/>
                <a:gd name="connsiteX322" fmla="*/ 403148 w 1996769"/>
                <a:gd name="connsiteY322" fmla="*/ 346319 h 2628382"/>
                <a:gd name="connsiteX323" fmla="*/ 410696 w 1996769"/>
                <a:gd name="connsiteY323" fmla="*/ 311687 h 2628382"/>
                <a:gd name="connsiteX324" fmla="*/ 425501 w 1996769"/>
                <a:gd name="connsiteY324" fmla="*/ 313018 h 2628382"/>
                <a:gd name="connsiteX325" fmla="*/ 439161 w 1996769"/>
                <a:gd name="connsiteY325" fmla="*/ 320529 h 2628382"/>
                <a:gd name="connsiteX326" fmla="*/ 439702 w 1996769"/>
                <a:gd name="connsiteY326" fmla="*/ 326600 h 2628382"/>
                <a:gd name="connsiteX327" fmla="*/ 441338 w 1996769"/>
                <a:gd name="connsiteY327" fmla="*/ 321436 h 2628382"/>
                <a:gd name="connsiteX328" fmla="*/ 456489 w 1996769"/>
                <a:gd name="connsiteY328" fmla="*/ 328477 h 2628382"/>
                <a:gd name="connsiteX329" fmla="*/ 469030 w 1996769"/>
                <a:gd name="connsiteY329" fmla="*/ 340332 h 2628382"/>
                <a:gd name="connsiteX330" fmla="*/ 469619 w 1996769"/>
                <a:gd name="connsiteY330" fmla="*/ 377010 h 2628382"/>
                <a:gd name="connsiteX331" fmla="*/ 481967 w 1996769"/>
                <a:gd name="connsiteY331" fmla="*/ 346636 h 2628382"/>
                <a:gd name="connsiteX332" fmla="*/ 490893 w 1996769"/>
                <a:gd name="connsiteY332" fmla="*/ 353464 h 2628382"/>
                <a:gd name="connsiteX333" fmla="*/ 491171 w 1996769"/>
                <a:gd name="connsiteY333" fmla="*/ 352758 h 2628382"/>
                <a:gd name="connsiteX334" fmla="*/ 502047 w 1996769"/>
                <a:gd name="connsiteY334" fmla="*/ 360632 h 2628382"/>
                <a:gd name="connsiteX335" fmla="*/ 506221 w 1996769"/>
                <a:gd name="connsiteY335" fmla="*/ 352861 h 2628382"/>
                <a:gd name="connsiteX336" fmla="*/ 507004 w 1996769"/>
                <a:gd name="connsiteY336" fmla="*/ 353104 h 2628382"/>
                <a:gd name="connsiteX337" fmla="*/ 510200 w 1996769"/>
                <a:gd name="connsiteY337" fmla="*/ 348072 h 2628382"/>
                <a:gd name="connsiteX338" fmla="*/ 524695 w 1996769"/>
                <a:gd name="connsiteY338" fmla="*/ 357606 h 2628382"/>
                <a:gd name="connsiteX339" fmla="*/ 523272 w 1996769"/>
                <a:gd name="connsiteY339" fmla="*/ 320028 h 2628382"/>
                <a:gd name="connsiteX340" fmla="*/ 532982 w 1996769"/>
                <a:gd name="connsiteY340" fmla="*/ 303141 h 2628382"/>
                <a:gd name="connsiteX341" fmla="*/ 544190 w 1996769"/>
                <a:gd name="connsiteY341" fmla="*/ 288133 h 2628382"/>
                <a:gd name="connsiteX342" fmla="*/ 549659 w 1996769"/>
                <a:gd name="connsiteY342" fmla="*/ 279398 h 2628382"/>
                <a:gd name="connsiteX343" fmla="*/ 550372 w 1996769"/>
                <a:gd name="connsiteY343" fmla="*/ 279854 h 2628382"/>
                <a:gd name="connsiteX344" fmla="*/ 553716 w 1996769"/>
                <a:gd name="connsiteY344" fmla="*/ 275375 h 2628382"/>
                <a:gd name="connsiteX345" fmla="*/ 569044 w 1996769"/>
                <a:gd name="connsiteY345" fmla="*/ 291775 h 2628382"/>
                <a:gd name="connsiteX346" fmla="*/ 572149 w 1996769"/>
                <a:gd name="connsiteY346" fmla="*/ 293757 h 2628382"/>
                <a:gd name="connsiteX347" fmla="*/ 571383 w 1996769"/>
                <a:gd name="connsiteY347" fmla="*/ 279132 h 2628382"/>
                <a:gd name="connsiteX348" fmla="*/ 574199 w 1996769"/>
                <a:gd name="connsiteY348" fmla="*/ 274123 h 2628382"/>
                <a:gd name="connsiteX349" fmla="*/ 576171 w 1996769"/>
                <a:gd name="connsiteY349" fmla="*/ 245405 h 2628382"/>
                <a:gd name="connsiteX350" fmla="*/ 589175 w 1996769"/>
                <a:gd name="connsiteY350" fmla="*/ 252460 h 2628382"/>
                <a:gd name="connsiteX351" fmla="*/ 598120 w 1996769"/>
                <a:gd name="connsiteY351" fmla="*/ 240024 h 2628382"/>
                <a:gd name="connsiteX352" fmla="*/ 609726 w 1996769"/>
                <a:gd name="connsiteY352" fmla="*/ 251460 h 2628382"/>
                <a:gd name="connsiteX353" fmla="*/ 613000 w 1996769"/>
                <a:gd name="connsiteY353" fmla="*/ 179955 h 2628382"/>
                <a:gd name="connsiteX354" fmla="*/ 617802 w 1996769"/>
                <a:gd name="connsiteY354" fmla="*/ 172956 h 2628382"/>
                <a:gd name="connsiteX355" fmla="*/ 643119 w 1996769"/>
                <a:gd name="connsiteY355" fmla="*/ 145060 h 2628382"/>
                <a:gd name="connsiteX356" fmla="*/ 656875 w 1996769"/>
                <a:gd name="connsiteY356" fmla="*/ 168737 h 2628382"/>
                <a:gd name="connsiteX357" fmla="*/ 661737 w 1996769"/>
                <a:gd name="connsiteY357" fmla="*/ 124680 h 2628382"/>
                <a:gd name="connsiteX358" fmla="*/ 666721 w 1996769"/>
                <a:gd name="connsiteY358" fmla="*/ 118539 h 2628382"/>
                <a:gd name="connsiteX359" fmla="*/ 692350 w 1996769"/>
                <a:gd name="connsiteY359" fmla="*/ 95641 h 2628382"/>
                <a:gd name="connsiteX360" fmla="*/ 706040 w 1996769"/>
                <a:gd name="connsiteY360" fmla="*/ 130636 h 2628382"/>
                <a:gd name="connsiteX361" fmla="*/ 718900 w 1996769"/>
                <a:gd name="connsiteY361" fmla="*/ 81630 h 2628382"/>
                <a:gd name="connsiteX362" fmla="*/ 724136 w 1996769"/>
                <a:gd name="connsiteY362" fmla="*/ 93627 h 2628382"/>
                <a:gd name="connsiteX363" fmla="*/ 744116 w 1996769"/>
                <a:gd name="connsiteY363" fmla="*/ 79351 h 2628382"/>
                <a:gd name="connsiteX364" fmla="*/ 746368 w 1996769"/>
                <a:gd name="connsiteY364" fmla="*/ 87684 h 2628382"/>
                <a:gd name="connsiteX365" fmla="*/ 757570 w 1996769"/>
                <a:gd name="connsiteY365" fmla="*/ 41447 h 2628382"/>
                <a:gd name="connsiteX366" fmla="*/ 768594 w 1996769"/>
                <a:gd name="connsiteY366" fmla="*/ 33056 h 2628382"/>
                <a:gd name="connsiteX367" fmla="*/ 789631 w 1996769"/>
                <a:gd name="connsiteY367" fmla="*/ 24351 h 2628382"/>
                <a:gd name="connsiteX368" fmla="*/ 793905 w 1996769"/>
                <a:gd name="connsiteY368" fmla="*/ 57917 h 2628382"/>
                <a:gd name="connsiteX369" fmla="*/ 806583 w 1996769"/>
                <a:gd name="connsiteY369" fmla="*/ 15796 h 2628382"/>
                <a:gd name="connsiteX370" fmla="*/ 817472 w 1996769"/>
                <a:gd name="connsiteY370" fmla="*/ 9779 h 2628382"/>
                <a:gd name="connsiteX371" fmla="*/ 837722 w 1996769"/>
                <a:gd name="connsiteY371" fmla="*/ 5984 h 2628382"/>
                <a:gd name="connsiteX372" fmla="*/ 838479 w 1996769"/>
                <a:gd name="connsiteY372" fmla="*/ 23582 h 2628382"/>
                <a:gd name="connsiteX373" fmla="*/ 842069 w 1996769"/>
                <a:gd name="connsiteY373" fmla="*/ 22800 h 2628382"/>
                <a:gd name="connsiteX374" fmla="*/ 843602 w 1996769"/>
                <a:gd name="connsiteY374" fmla="*/ 51492 h 2628382"/>
                <a:gd name="connsiteX375" fmla="*/ 853713 w 1996769"/>
                <a:gd name="connsiteY375" fmla="*/ 29787 h 2628382"/>
                <a:gd name="connsiteX376" fmla="*/ 856784 w 1996769"/>
                <a:gd name="connsiteY376" fmla="*/ 21100 h 2628382"/>
                <a:gd name="connsiteX377" fmla="*/ 857960 w 1996769"/>
                <a:gd name="connsiteY377" fmla="*/ 20669 h 2628382"/>
                <a:gd name="connsiteX378" fmla="*/ 861088 w 1996769"/>
                <a:gd name="connsiteY378" fmla="*/ 13953 h 2628382"/>
                <a:gd name="connsiteX379" fmla="*/ 861439 w 1996769"/>
                <a:gd name="connsiteY379" fmla="*/ 19400 h 2628382"/>
                <a:gd name="connsiteX380" fmla="*/ 867423 w 1996769"/>
                <a:gd name="connsiteY380" fmla="*/ 17214 h 2628382"/>
                <a:gd name="connsiteX381" fmla="*/ 886748 w 1996769"/>
                <a:gd name="connsiteY381" fmla="*/ 17726 h 2628382"/>
                <a:gd name="connsiteX382" fmla="*/ 886696 w 1996769"/>
                <a:gd name="connsiteY382" fmla="*/ 20220 h 2628382"/>
                <a:gd name="connsiteX383" fmla="*/ 895409 w 1996769"/>
                <a:gd name="connsiteY383" fmla="*/ 481 h 2628382"/>
                <a:gd name="connsiteX384" fmla="*/ 911020 w 1996769"/>
                <a:gd name="connsiteY384" fmla="*/ 0 h 2628382"/>
                <a:gd name="connsiteX385" fmla="*/ 924174 w 1996769"/>
                <a:gd name="connsiteY385" fmla="*/ 5551 h 2628382"/>
                <a:gd name="connsiteX386" fmla="*/ 920087 w 1996769"/>
                <a:gd name="connsiteY386" fmla="*/ 42854 h 2628382"/>
                <a:gd name="connsiteX387" fmla="*/ 938113 w 1996769"/>
                <a:gd name="connsiteY387" fmla="*/ 7847 h 2628382"/>
                <a:gd name="connsiteX388" fmla="*/ 952710 w 1996769"/>
                <a:gd name="connsiteY388" fmla="*/ 11321 h 2628382"/>
                <a:gd name="connsiteX389" fmla="*/ 964579 w 1996769"/>
                <a:gd name="connsiteY389" fmla="*/ 20518 h 2628382"/>
                <a:gd name="connsiteX390" fmla="*/ 963300 w 1996769"/>
                <a:gd name="connsiteY390" fmla="*/ 28024 h 2628382"/>
                <a:gd name="connsiteX391" fmla="*/ 970056 w 1996769"/>
                <a:gd name="connsiteY391" fmla="*/ 32914 h 2628382"/>
                <a:gd name="connsiteX392" fmla="*/ 963767 w 1996769"/>
                <a:gd name="connsiteY392" fmla="*/ 71642 h 2628382"/>
                <a:gd name="connsiteX393" fmla="*/ 981251 w 1996769"/>
                <a:gd name="connsiteY393" fmla="*/ 41899 h 2628382"/>
                <a:gd name="connsiteX394" fmla="*/ 994791 w 1996769"/>
                <a:gd name="connsiteY394" fmla="*/ 48764 h 2628382"/>
                <a:gd name="connsiteX395" fmla="*/ 1005401 w 1996769"/>
                <a:gd name="connsiteY395" fmla="*/ 61016 h 2628382"/>
                <a:gd name="connsiteX396" fmla="*/ 1004091 w 1996769"/>
                <a:gd name="connsiteY396" fmla="*/ 66935 h 2628382"/>
                <a:gd name="connsiteX397" fmla="*/ 1007179 w 1996769"/>
                <a:gd name="connsiteY397" fmla="*/ 62693 h 2628382"/>
                <a:gd name="connsiteX398" fmla="*/ 1019334 w 1996769"/>
                <a:gd name="connsiteY398" fmla="*/ 75065 h 2628382"/>
                <a:gd name="connsiteX399" fmla="*/ 1027589 w 1996769"/>
                <a:gd name="connsiteY399" fmla="*/ 90982 h 2628382"/>
                <a:gd name="connsiteX400" fmla="*/ 1017156 w 1996769"/>
                <a:gd name="connsiteY400" fmla="*/ 125737 h 2628382"/>
                <a:gd name="connsiteX401" fmla="*/ 1037881 w 1996769"/>
                <a:gd name="connsiteY401" fmla="*/ 101823 h 2628382"/>
                <a:gd name="connsiteX402" fmla="*/ 1044239 w 1996769"/>
                <a:gd name="connsiteY402" fmla="*/ 111634 h 2628382"/>
                <a:gd name="connsiteX403" fmla="*/ 1044711 w 1996769"/>
                <a:gd name="connsiteY403" fmla="*/ 111075 h 2628382"/>
                <a:gd name="connsiteX404" fmla="*/ 1055392 w 1996769"/>
                <a:gd name="connsiteY404" fmla="*/ 126710 h 2628382"/>
                <a:gd name="connsiteX405" fmla="*/ 1060962 w 1996769"/>
                <a:gd name="connsiteY405" fmla="*/ 141881 h 2628382"/>
                <a:gd name="connsiteX406" fmla="*/ 1070982 w 1996769"/>
                <a:gd name="connsiteY406" fmla="*/ 137735 h 2628382"/>
                <a:gd name="connsiteX407" fmla="*/ 1075256 w 1996769"/>
                <a:gd name="connsiteY407" fmla="*/ 171303 h 2628382"/>
                <a:gd name="connsiteX408" fmla="*/ 1087934 w 1996769"/>
                <a:gd name="connsiteY408" fmla="*/ 129181 h 2628382"/>
                <a:gd name="connsiteX409" fmla="*/ 1098822 w 1996769"/>
                <a:gd name="connsiteY409" fmla="*/ 123164 h 2628382"/>
                <a:gd name="connsiteX410" fmla="*/ 1119074 w 1996769"/>
                <a:gd name="connsiteY410" fmla="*/ 119369 h 2628382"/>
                <a:gd name="connsiteX411" fmla="*/ 1119832 w 1996769"/>
                <a:gd name="connsiteY411" fmla="*/ 136967 h 2628382"/>
                <a:gd name="connsiteX412" fmla="*/ 1123420 w 1996769"/>
                <a:gd name="connsiteY412" fmla="*/ 136184 h 2628382"/>
                <a:gd name="connsiteX413" fmla="*/ 1124953 w 1996769"/>
                <a:gd name="connsiteY413" fmla="*/ 164877 h 2628382"/>
                <a:gd name="connsiteX414" fmla="*/ 1135063 w 1996769"/>
                <a:gd name="connsiteY414" fmla="*/ 143171 h 2628382"/>
                <a:gd name="connsiteX415" fmla="*/ 1138135 w 1996769"/>
                <a:gd name="connsiteY415" fmla="*/ 134483 h 2628382"/>
                <a:gd name="connsiteX416" fmla="*/ 1139311 w 1996769"/>
                <a:gd name="connsiteY416" fmla="*/ 134054 h 2628382"/>
                <a:gd name="connsiteX417" fmla="*/ 1142439 w 1996769"/>
                <a:gd name="connsiteY417" fmla="*/ 127339 h 2628382"/>
                <a:gd name="connsiteX418" fmla="*/ 1142791 w 1996769"/>
                <a:gd name="connsiteY418" fmla="*/ 132784 h 2628382"/>
                <a:gd name="connsiteX419" fmla="*/ 1148775 w 1996769"/>
                <a:gd name="connsiteY419" fmla="*/ 130599 h 2628382"/>
                <a:gd name="connsiteX420" fmla="*/ 1168100 w 1996769"/>
                <a:gd name="connsiteY420" fmla="*/ 131111 h 2628382"/>
                <a:gd name="connsiteX421" fmla="*/ 1168047 w 1996769"/>
                <a:gd name="connsiteY421" fmla="*/ 133605 h 2628382"/>
                <a:gd name="connsiteX422" fmla="*/ 1176761 w 1996769"/>
                <a:gd name="connsiteY422" fmla="*/ 113867 h 2628382"/>
                <a:gd name="connsiteX423" fmla="*/ 1192371 w 1996769"/>
                <a:gd name="connsiteY423" fmla="*/ 113384 h 2628382"/>
                <a:gd name="connsiteX424" fmla="*/ 1205525 w 1996769"/>
                <a:gd name="connsiteY424" fmla="*/ 118936 h 2628382"/>
                <a:gd name="connsiteX425" fmla="*/ 1201437 w 1996769"/>
                <a:gd name="connsiteY425" fmla="*/ 156238 h 2628382"/>
                <a:gd name="connsiteX426" fmla="*/ 1219464 w 1996769"/>
                <a:gd name="connsiteY426" fmla="*/ 121231 h 2628382"/>
                <a:gd name="connsiteX427" fmla="*/ 1234060 w 1996769"/>
                <a:gd name="connsiteY427" fmla="*/ 124705 h 2628382"/>
                <a:gd name="connsiteX428" fmla="*/ 1245928 w 1996769"/>
                <a:gd name="connsiteY428" fmla="*/ 133903 h 2628382"/>
                <a:gd name="connsiteX429" fmla="*/ 1244651 w 1996769"/>
                <a:gd name="connsiteY429" fmla="*/ 141410 h 2628382"/>
                <a:gd name="connsiteX430" fmla="*/ 1251406 w 1996769"/>
                <a:gd name="connsiteY430" fmla="*/ 146298 h 2628382"/>
                <a:gd name="connsiteX431" fmla="*/ 1245119 w 1996769"/>
                <a:gd name="connsiteY431" fmla="*/ 185027 h 2628382"/>
                <a:gd name="connsiteX432" fmla="*/ 1262603 w 1996769"/>
                <a:gd name="connsiteY432" fmla="*/ 155283 h 2628382"/>
                <a:gd name="connsiteX433" fmla="*/ 1276142 w 1996769"/>
                <a:gd name="connsiteY433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43892 w 1996769"/>
                <a:gd name="connsiteY173" fmla="*/ 2208627 h 2628382"/>
                <a:gd name="connsiteX174" fmla="*/ 1568858 w 1996769"/>
                <a:gd name="connsiteY174" fmla="*/ 2257096 h 2628382"/>
                <a:gd name="connsiteX175" fmla="*/ 1540538 w 1996769"/>
                <a:gd name="connsiteY175" fmla="*/ 2302354 h 2628382"/>
                <a:gd name="connsiteX176" fmla="*/ 1535739 w 1996769"/>
                <a:gd name="connsiteY176" fmla="*/ 2307875 h 2628382"/>
                <a:gd name="connsiteX177" fmla="*/ 1505386 w 1996769"/>
                <a:gd name="connsiteY177" fmla="*/ 2299216 h 2628382"/>
                <a:gd name="connsiteX178" fmla="*/ 1501695 w 1996769"/>
                <a:gd name="connsiteY178" fmla="*/ 2305012 h 2628382"/>
                <a:gd name="connsiteX179" fmla="*/ 1496589 w 1996769"/>
                <a:gd name="connsiteY179" fmla="*/ 2310797 h 2628382"/>
                <a:gd name="connsiteX180" fmla="*/ 1505811 w 1996769"/>
                <a:gd name="connsiteY180" fmla="*/ 2336724 h 2628382"/>
                <a:gd name="connsiteX181" fmla="*/ 1473410 w 1996769"/>
                <a:gd name="connsiteY181" fmla="*/ 2378827 h 2628382"/>
                <a:gd name="connsiteX182" fmla="*/ 1468159 w 1996769"/>
                <a:gd name="connsiteY182" fmla="*/ 2383775 h 2628382"/>
                <a:gd name="connsiteX183" fmla="*/ 1439754 w 1996769"/>
                <a:gd name="connsiteY183" fmla="*/ 2370717 h 2628382"/>
                <a:gd name="connsiteX184" fmla="*/ 1435543 w 1996769"/>
                <a:gd name="connsiteY184" fmla="*/ 2376100 h 2628382"/>
                <a:gd name="connsiteX185" fmla="*/ 1424216 w 1996769"/>
                <a:gd name="connsiteY185" fmla="*/ 2386601 h 2628382"/>
                <a:gd name="connsiteX186" fmla="*/ 1412588 w 1996769"/>
                <a:gd name="connsiteY186" fmla="*/ 2380846 h 2628382"/>
                <a:gd name="connsiteX187" fmla="*/ 1415784 w 1996769"/>
                <a:gd name="connsiteY187" fmla="*/ 2399143 h 2628382"/>
                <a:gd name="connsiteX188" fmla="*/ 1399369 w 1996769"/>
                <a:gd name="connsiteY188" fmla="*/ 2415542 h 2628382"/>
                <a:gd name="connsiteX189" fmla="*/ 1400032 w 1996769"/>
                <a:gd name="connsiteY189" fmla="*/ 2436351 h 2628382"/>
                <a:gd name="connsiteX190" fmla="*/ 1384790 w 1996769"/>
                <a:gd name="connsiteY190" fmla="*/ 2430104 h 2628382"/>
                <a:gd name="connsiteX191" fmla="*/ 1383956 w 1996769"/>
                <a:gd name="connsiteY191" fmla="*/ 2430940 h 2628382"/>
                <a:gd name="connsiteX192" fmla="*/ 1376015 w 1996769"/>
                <a:gd name="connsiteY192" fmla="*/ 2436651 h 2628382"/>
                <a:gd name="connsiteX193" fmla="*/ 1359738 w 1996769"/>
                <a:gd name="connsiteY193" fmla="*/ 2424547 h 2628382"/>
                <a:gd name="connsiteX194" fmla="*/ 1363776 w 1996769"/>
                <a:gd name="connsiteY194" fmla="*/ 2481270 h 2628382"/>
                <a:gd name="connsiteX195" fmla="*/ 1329770 w 1996769"/>
                <a:gd name="connsiteY195" fmla="*/ 2509721 h 2628382"/>
                <a:gd name="connsiteX196" fmla="*/ 1321499 w 1996769"/>
                <a:gd name="connsiteY196" fmla="*/ 2514562 h 2628382"/>
                <a:gd name="connsiteX197" fmla="*/ 1304235 w 1996769"/>
                <a:gd name="connsiteY197" fmla="*/ 2497758 h 2628382"/>
                <a:gd name="connsiteX198" fmla="*/ 1283513 w 1996769"/>
                <a:gd name="connsiteY198" fmla="*/ 2514571 h 2628382"/>
                <a:gd name="connsiteX199" fmla="*/ 1282633 w 1996769"/>
                <a:gd name="connsiteY199" fmla="*/ 2536206 h 2628382"/>
                <a:gd name="connsiteX200" fmla="*/ 1246593 w 1996769"/>
                <a:gd name="connsiteY200" fmla="*/ 2560407 h 2628382"/>
                <a:gd name="connsiteX201" fmla="*/ 1238056 w 1996769"/>
                <a:gd name="connsiteY201" fmla="*/ 2564178 h 2628382"/>
                <a:gd name="connsiteX202" fmla="*/ 1223215 w 1996769"/>
                <a:gd name="connsiteY202" fmla="*/ 2544659 h 2628382"/>
                <a:gd name="connsiteX203" fmla="*/ 1198717 w 1996769"/>
                <a:gd name="connsiteY203" fmla="*/ 2560558 h 2628382"/>
                <a:gd name="connsiteX204" fmla="*/ 1187847 w 1996769"/>
                <a:gd name="connsiteY204" fmla="*/ 2565019 h 2628382"/>
                <a:gd name="connsiteX205" fmla="*/ 1173918 w 1996769"/>
                <a:gd name="connsiteY205" fmla="*/ 2545635 h 2628382"/>
                <a:gd name="connsiteX206" fmla="*/ 1170999 w 1996769"/>
                <a:gd name="connsiteY206" fmla="*/ 2561380 h 2628382"/>
                <a:gd name="connsiteX207" fmla="*/ 1167376 w 1996769"/>
                <a:gd name="connsiteY207" fmla="*/ 2563128 h 2628382"/>
                <a:gd name="connsiteX208" fmla="*/ 1160303 w 1996769"/>
                <a:gd name="connsiteY208" fmla="*/ 2585570 h 2628382"/>
                <a:gd name="connsiteX209" fmla="*/ 1149067 w 1996769"/>
                <a:gd name="connsiteY209" fmla="*/ 2571963 h 2628382"/>
                <a:gd name="connsiteX210" fmla="*/ 1141539 w 1996769"/>
                <a:gd name="connsiteY210" fmla="*/ 2575597 h 2628382"/>
                <a:gd name="connsiteX211" fmla="*/ 1128129 w 1996769"/>
                <a:gd name="connsiteY211" fmla="*/ 2579113 h 2628382"/>
                <a:gd name="connsiteX212" fmla="*/ 1123259 w 1996769"/>
                <a:gd name="connsiteY212" fmla="*/ 2569266 h 2628382"/>
                <a:gd name="connsiteX213" fmla="*/ 1110150 w 1996769"/>
                <a:gd name="connsiteY213" fmla="*/ 2616440 h 2628382"/>
                <a:gd name="connsiteX214" fmla="*/ 1080133 w 1996769"/>
                <a:gd name="connsiteY214" fmla="*/ 2627314 h 2628382"/>
                <a:gd name="connsiteX215" fmla="*/ 1072781 w 1996769"/>
                <a:gd name="connsiteY215" fmla="*/ 2628382 h 2628382"/>
                <a:gd name="connsiteX216" fmla="*/ 1062901 w 1996769"/>
                <a:gd name="connsiteY216" fmla="*/ 2618483 h 2628382"/>
                <a:gd name="connsiteX217" fmla="*/ 1056720 w 1996769"/>
                <a:gd name="connsiteY217" fmla="*/ 2601198 h 2628382"/>
                <a:gd name="connsiteX218" fmla="*/ 1054792 w 1996769"/>
                <a:gd name="connsiteY218" fmla="*/ 2601442 h 2628382"/>
                <a:gd name="connsiteX219" fmla="*/ 1052746 w 1996769"/>
                <a:gd name="connsiteY219" fmla="*/ 2608308 h 2628382"/>
                <a:gd name="connsiteX220" fmla="*/ 31385 w 1996769"/>
                <a:gd name="connsiteY220" fmla="*/ 1584979 h 2628382"/>
                <a:gd name="connsiteX221" fmla="*/ 44183 w 1996769"/>
                <a:gd name="connsiteY221" fmla="*/ 1579234 h 2628382"/>
                <a:gd name="connsiteX222" fmla="*/ 6622 w 1996769"/>
                <a:gd name="connsiteY222" fmla="*/ 1560168 h 2628382"/>
                <a:gd name="connsiteX223" fmla="*/ 0 w 1996769"/>
                <a:gd name="connsiteY223" fmla="*/ 1553533 h 2628382"/>
                <a:gd name="connsiteX224" fmla="*/ 1716 w 1996769"/>
                <a:gd name="connsiteY224" fmla="*/ 1541784 h 2628382"/>
                <a:gd name="connsiteX225" fmla="*/ 13367 w 1996769"/>
                <a:gd name="connsiteY225" fmla="*/ 1505176 h 2628382"/>
                <a:gd name="connsiteX226" fmla="*/ 68559 w 1996769"/>
                <a:gd name="connsiteY226" fmla="*/ 1487974 h 2628382"/>
                <a:gd name="connsiteX227" fmla="*/ 69041 w 1996769"/>
                <a:gd name="connsiteY227" fmla="*/ 1486875 h 2628382"/>
                <a:gd name="connsiteX228" fmla="*/ 40420 w 1996769"/>
                <a:gd name="connsiteY228" fmla="*/ 1453547 h 2628382"/>
                <a:gd name="connsiteX229" fmla="*/ 73233 w 1996769"/>
                <a:gd name="connsiteY229" fmla="*/ 1442106 h 2628382"/>
                <a:gd name="connsiteX230" fmla="*/ 77014 w 1996769"/>
                <a:gd name="connsiteY230" fmla="*/ 1428682 h 2628382"/>
                <a:gd name="connsiteX231" fmla="*/ 76318 w 1996769"/>
                <a:gd name="connsiteY231" fmla="*/ 1428738 h 2628382"/>
                <a:gd name="connsiteX232" fmla="*/ 74122 w 1996769"/>
                <a:gd name="connsiteY232" fmla="*/ 1418671 h 2628382"/>
                <a:gd name="connsiteX233" fmla="*/ 71366 w 1996769"/>
                <a:gd name="connsiteY233" fmla="*/ 1396030 h 2628382"/>
                <a:gd name="connsiteX234" fmla="*/ 43932 w 1996769"/>
                <a:gd name="connsiteY234" fmla="*/ 1397841 h 2628382"/>
                <a:gd name="connsiteX235" fmla="*/ 41766 w 1996769"/>
                <a:gd name="connsiteY235" fmla="*/ 1387740 h 2628382"/>
                <a:gd name="connsiteX236" fmla="*/ 36602 w 1996769"/>
                <a:gd name="connsiteY236" fmla="*/ 1344234 h 2628382"/>
                <a:gd name="connsiteX237" fmla="*/ 54897 w 1996769"/>
                <a:gd name="connsiteY237" fmla="*/ 1309368 h 2628382"/>
                <a:gd name="connsiteX238" fmla="*/ 30325 w 1996769"/>
                <a:gd name="connsiteY238" fmla="*/ 1304100 h 2628382"/>
                <a:gd name="connsiteX239" fmla="*/ 28712 w 1996769"/>
                <a:gd name="connsiteY239" fmla="*/ 1293470 h 2628382"/>
                <a:gd name="connsiteX240" fmla="*/ 25897 w 1996769"/>
                <a:gd name="connsiteY240" fmla="*/ 1248846 h 2628382"/>
                <a:gd name="connsiteX241" fmla="*/ 48723 w 1996769"/>
                <a:gd name="connsiteY241" fmla="*/ 1215200 h 2628382"/>
                <a:gd name="connsiteX242" fmla="*/ 29242 w 1996769"/>
                <a:gd name="connsiteY242" fmla="*/ 1196004 h 2628382"/>
                <a:gd name="connsiteX243" fmla="*/ 56363 w 1996769"/>
                <a:gd name="connsiteY243" fmla="*/ 1153032 h 2628382"/>
                <a:gd name="connsiteX244" fmla="*/ 56365 w 1996769"/>
                <a:gd name="connsiteY244" fmla="*/ 1149513 h 2628382"/>
                <a:gd name="connsiteX245" fmla="*/ 52622 w 1996769"/>
                <a:gd name="connsiteY245" fmla="*/ 1146309 h 2628382"/>
                <a:gd name="connsiteX246" fmla="*/ 52491 w 1996769"/>
                <a:gd name="connsiteY246" fmla="*/ 1142525 h 2628382"/>
                <a:gd name="connsiteX247" fmla="*/ 21037 w 1996769"/>
                <a:gd name="connsiteY247" fmla="*/ 1115067 h 2628382"/>
                <a:gd name="connsiteX248" fmla="*/ 20715 w 1996769"/>
                <a:gd name="connsiteY248" fmla="*/ 1105013 h 2628382"/>
                <a:gd name="connsiteX249" fmla="*/ 23420 w 1996769"/>
                <a:gd name="connsiteY249" fmla="*/ 1054952 h 2628382"/>
                <a:gd name="connsiteX250" fmla="*/ 42643 w 1996769"/>
                <a:gd name="connsiteY250" fmla="*/ 1041276 h 2628382"/>
                <a:gd name="connsiteX251" fmla="*/ 22625 w 1996769"/>
                <a:gd name="connsiteY251" fmla="*/ 1017039 h 2628382"/>
                <a:gd name="connsiteX252" fmla="*/ 22839 w 1996769"/>
                <a:gd name="connsiteY252" fmla="*/ 1006971 h 2628382"/>
                <a:gd name="connsiteX253" fmla="*/ 28184 w 1996769"/>
                <a:gd name="connsiteY253" fmla="*/ 958036 h 2628382"/>
                <a:gd name="connsiteX254" fmla="*/ 56098 w 1996769"/>
                <a:gd name="connsiteY254" fmla="*/ 946469 h 2628382"/>
                <a:gd name="connsiteX255" fmla="*/ 47791 w 1996769"/>
                <a:gd name="connsiteY255" fmla="*/ 926917 h 2628382"/>
                <a:gd name="connsiteX256" fmla="*/ 46257 w 1996769"/>
                <a:gd name="connsiteY256" fmla="*/ 924132 h 2628382"/>
                <a:gd name="connsiteX257" fmla="*/ 46517 w 1996769"/>
                <a:gd name="connsiteY257" fmla="*/ 923920 h 2628382"/>
                <a:gd name="connsiteX258" fmla="*/ 41306 w 1996769"/>
                <a:gd name="connsiteY258" fmla="*/ 911652 h 2628382"/>
                <a:gd name="connsiteX259" fmla="*/ 68973 w 1996769"/>
                <a:gd name="connsiteY259" fmla="*/ 897993 h 2628382"/>
                <a:gd name="connsiteX260" fmla="*/ 70718 w 1996769"/>
                <a:gd name="connsiteY260" fmla="*/ 888123 h 2628382"/>
                <a:gd name="connsiteX261" fmla="*/ 46618 w 1996769"/>
                <a:gd name="connsiteY261" fmla="*/ 835978 h 2628382"/>
                <a:gd name="connsiteX262" fmla="*/ 49629 w 1996769"/>
                <a:gd name="connsiteY262" fmla="*/ 815404 h 2628382"/>
                <a:gd name="connsiteX263" fmla="*/ 54663 w 1996769"/>
                <a:gd name="connsiteY263" fmla="*/ 795471 h 2628382"/>
                <a:gd name="connsiteX264" fmla="*/ 56629 w 1996769"/>
                <a:gd name="connsiteY264" fmla="*/ 784546 h 2628382"/>
                <a:gd name="connsiteX265" fmla="*/ 57439 w 1996769"/>
                <a:gd name="connsiteY265" fmla="*/ 784478 h 2628382"/>
                <a:gd name="connsiteX266" fmla="*/ 58941 w 1996769"/>
                <a:gd name="connsiteY266" fmla="*/ 778529 h 2628382"/>
                <a:gd name="connsiteX267" fmla="*/ 75445 w 1996769"/>
                <a:gd name="connsiteY267" fmla="*/ 782010 h 2628382"/>
                <a:gd name="connsiteX268" fmla="*/ 62844 w 1996769"/>
                <a:gd name="connsiteY268" fmla="*/ 747169 h 2628382"/>
                <a:gd name="connsiteX269" fmla="*/ 66927 w 1996769"/>
                <a:gd name="connsiteY269" fmla="*/ 727589 h 2628382"/>
                <a:gd name="connsiteX270" fmla="*/ 72982 w 1996769"/>
                <a:gd name="connsiteY270" fmla="*/ 709210 h 2628382"/>
                <a:gd name="connsiteX271" fmla="*/ 75514 w 1996769"/>
                <a:gd name="connsiteY271" fmla="*/ 698913 h 2628382"/>
                <a:gd name="connsiteX272" fmla="*/ 76323 w 1996769"/>
                <a:gd name="connsiteY272" fmla="*/ 699071 h 2628382"/>
                <a:gd name="connsiteX273" fmla="*/ 78129 w 1996769"/>
                <a:gd name="connsiteY273" fmla="*/ 693586 h 2628382"/>
                <a:gd name="connsiteX274" fmla="*/ 97474 w 1996769"/>
                <a:gd name="connsiteY274" fmla="*/ 703217 h 2628382"/>
                <a:gd name="connsiteX275" fmla="*/ 100991 w 1996769"/>
                <a:gd name="connsiteY275" fmla="*/ 703905 h 2628382"/>
                <a:gd name="connsiteX276" fmla="*/ 95888 w 1996769"/>
                <a:gd name="connsiteY276" fmla="*/ 690427 h 2628382"/>
                <a:gd name="connsiteX277" fmla="*/ 97039 w 1996769"/>
                <a:gd name="connsiteY277" fmla="*/ 684643 h 2628382"/>
                <a:gd name="connsiteX278" fmla="*/ 90290 w 1996769"/>
                <a:gd name="connsiteY278" fmla="*/ 656857 h 2628382"/>
                <a:gd name="connsiteX279" fmla="*/ 104647 w 1996769"/>
                <a:gd name="connsiteY279" fmla="*/ 658569 h 2628382"/>
                <a:gd name="connsiteX280" fmla="*/ 109343 w 1996769"/>
                <a:gd name="connsiteY280" fmla="*/ 643470 h 2628382"/>
                <a:gd name="connsiteX281" fmla="*/ 123696 w 1996769"/>
                <a:gd name="connsiteY281" fmla="*/ 649837 h 2628382"/>
                <a:gd name="connsiteX282" fmla="*/ 105355 w 1996769"/>
                <a:gd name="connsiteY282" fmla="*/ 581276 h 2628382"/>
                <a:gd name="connsiteX283" fmla="*/ 107779 w 1996769"/>
                <a:gd name="connsiteY283" fmla="*/ 572864 h 2628382"/>
                <a:gd name="connsiteX284" fmla="*/ 123256 w 1996769"/>
                <a:gd name="connsiteY284" fmla="*/ 537003 h 2628382"/>
                <a:gd name="connsiteX285" fmla="*/ 143301 w 1996769"/>
                <a:gd name="connsiteY285" fmla="*/ 554080 h 2628382"/>
                <a:gd name="connsiteX286" fmla="*/ 134678 w 1996769"/>
                <a:gd name="connsiteY286" fmla="*/ 510757 h 2628382"/>
                <a:gd name="connsiteX287" fmla="*/ 137531 w 1996769"/>
                <a:gd name="connsiteY287" fmla="*/ 503086 h 2628382"/>
                <a:gd name="connsiteX288" fmla="*/ 154800 w 1996769"/>
                <a:gd name="connsiteY288" fmla="*/ 471811 h 2628382"/>
                <a:gd name="connsiteX289" fmla="*/ 178175 w 1996769"/>
                <a:gd name="connsiteY289" fmla="*/ 499567 h 2628382"/>
                <a:gd name="connsiteX290" fmla="*/ 175599 w 1996769"/>
                <a:gd name="connsiteY290" fmla="*/ 448555 h 2628382"/>
                <a:gd name="connsiteX291" fmla="*/ 184123 w 1996769"/>
                <a:gd name="connsiteY291" fmla="*/ 457865 h 2628382"/>
                <a:gd name="connsiteX292" fmla="*/ 198656 w 1996769"/>
                <a:gd name="connsiteY292" fmla="*/ 436849 h 2628382"/>
                <a:gd name="connsiteX293" fmla="*/ 203273 w 1996769"/>
                <a:gd name="connsiteY293" fmla="*/ 443842 h 2628382"/>
                <a:gd name="connsiteX294" fmla="*/ 199966 w 1996769"/>
                <a:gd name="connsiteY294" fmla="*/ 396061 h 2628382"/>
                <a:gd name="connsiteX295" fmla="*/ 207831 w 1996769"/>
                <a:gd name="connsiteY295" fmla="*/ 383983 h 2628382"/>
                <a:gd name="connsiteX296" fmla="*/ 225029 w 1996769"/>
                <a:gd name="connsiteY296" fmla="*/ 367811 h 2628382"/>
                <a:gd name="connsiteX297" fmla="*/ 239111 w 1996769"/>
                <a:gd name="connsiteY297" fmla="*/ 397794 h 2628382"/>
                <a:gd name="connsiteX298" fmla="*/ 238426 w 1996769"/>
                <a:gd name="connsiteY298" fmla="*/ 353330 h 2628382"/>
                <a:gd name="connsiteX299" fmla="*/ 246875 w 1996769"/>
                <a:gd name="connsiteY299" fmla="*/ 343538 h 2628382"/>
                <a:gd name="connsiteX300" fmla="*/ 264805 w 1996769"/>
                <a:gd name="connsiteY300" fmla="*/ 332287 h 2628382"/>
                <a:gd name="connsiteX301" fmla="*/ 270790 w 1996769"/>
                <a:gd name="connsiteY301" fmla="*/ 348569 h 2628382"/>
                <a:gd name="connsiteX302" fmla="*/ 273934 w 1996769"/>
                <a:gd name="connsiteY302" fmla="*/ 346470 h 2628382"/>
                <a:gd name="connsiteX303" fmla="*/ 283975 w 1996769"/>
                <a:gd name="connsiteY303" fmla="*/ 372904 h 2628382"/>
                <a:gd name="connsiteX304" fmla="*/ 286991 w 1996769"/>
                <a:gd name="connsiteY304" fmla="*/ 348635 h 2628382"/>
                <a:gd name="connsiteX305" fmla="*/ 287278 w 1996769"/>
                <a:gd name="connsiteY305" fmla="*/ 339291 h 2628382"/>
                <a:gd name="connsiteX306" fmla="*/ 288257 w 1996769"/>
                <a:gd name="connsiteY306" fmla="*/ 338441 h 2628382"/>
                <a:gd name="connsiteX307" fmla="*/ 289190 w 1996769"/>
                <a:gd name="connsiteY307" fmla="*/ 330933 h 2628382"/>
                <a:gd name="connsiteX308" fmla="*/ 291153 w 1996769"/>
                <a:gd name="connsiteY308" fmla="*/ 335926 h 2628382"/>
                <a:gd name="connsiteX309" fmla="*/ 296131 w 1996769"/>
                <a:gd name="connsiteY309" fmla="*/ 331601 h 2628382"/>
                <a:gd name="connsiteX310" fmla="*/ 314479 w 1996769"/>
                <a:gd name="connsiteY310" fmla="*/ 324756 h 2628382"/>
                <a:gd name="connsiteX311" fmla="*/ 315178 w 1996769"/>
                <a:gd name="connsiteY311" fmla="*/ 327124 h 2628382"/>
                <a:gd name="connsiteX312" fmla="*/ 317466 w 1996769"/>
                <a:gd name="connsiteY312" fmla="*/ 305237 h 2628382"/>
                <a:gd name="connsiteX313" fmla="*/ 332021 w 1996769"/>
                <a:gd name="connsiteY313" fmla="*/ 298865 h 2628382"/>
                <a:gd name="connsiteX314" fmla="*/ 346068 w 1996769"/>
                <a:gd name="connsiteY314" fmla="*/ 299105 h 2628382"/>
                <a:gd name="connsiteX315" fmla="*/ 353396 w 1996769"/>
                <a:gd name="connsiteY315" fmla="*/ 335774 h 2628382"/>
                <a:gd name="connsiteX316" fmla="*/ 359879 w 1996769"/>
                <a:gd name="connsiteY316" fmla="*/ 295982 h 2628382"/>
                <a:gd name="connsiteX317" fmla="*/ 374663 w 1996769"/>
                <a:gd name="connsiteY317" fmla="*/ 293720 h 2628382"/>
                <a:gd name="connsiteX318" fmla="*/ 388592 w 1996769"/>
                <a:gd name="connsiteY318" fmla="*/ 297879 h 2628382"/>
                <a:gd name="connsiteX319" fmla="*/ 389639 w 1996769"/>
                <a:gd name="connsiteY319" fmla="*/ 305430 h 2628382"/>
                <a:gd name="connsiteX320" fmla="*/ 397462 w 1996769"/>
                <a:gd name="connsiteY320" fmla="*/ 307472 h 2628382"/>
                <a:gd name="connsiteX321" fmla="*/ 403148 w 1996769"/>
                <a:gd name="connsiteY321" fmla="*/ 346319 h 2628382"/>
                <a:gd name="connsiteX322" fmla="*/ 410696 w 1996769"/>
                <a:gd name="connsiteY322" fmla="*/ 311687 h 2628382"/>
                <a:gd name="connsiteX323" fmla="*/ 425501 w 1996769"/>
                <a:gd name="connsiteY323" fmla="*/ 313018 h 2628382"/>
                <a:gd name="connsiteX324" fmla="*/ 439161 w 1996769"/>
                <a:gd name="connsiteY324" fmla="*/ 320529 h 2628382"/>
                <a:gd name="connsiteX325" fmla="*/ 439702 w 1996769"/>
                <a:gd name="connsiteY325" fmla="*/ 326600 h 2628382"/>
                <a:gd name="connsiteX326" fmla="*/ 441338 w 1996769"/>
                <a:gd name="connsiteY326" fmla="*/ 321436 h 2628382"/>
                <a:gd name="connsiteX327" fmla="*/ 456489 w 1996769"/>
                <a:gd name="connsiteY327" fmla="*/ 328477 h 2628382"/>
                <a:gd name="connsiteX328" fmla="*/ 469030 w 1996769"/>
                <a:gd name="connsiteY328" fmla="*/ 340332 h 2628382"/>
                <a:gd name="connsiteX329" fmla="*/ 469619 w 1996769"/>
                <a:gd name="connsiteY329" fmla="*/ 377010 h 2628382"/>
                <a:gd name="connsiteX330" fmla="*/ 481967 w 1996769"/>
                <a:gd name="connsiteY330" fmla="*/ 346636 h 2628382"/>
                <a:gd name="connsiteX331" fmla="*/ 490893 w 1996769"/>
                <a:gd name="connsiteY331" fmla="*/ 353464 h 2628382"/>
                <a:gd name="connsiteX332" fmla="*/ 491171 w 1996769"/>
                <a:gd name="connsiteY332" fmla="*/ 352758 h 2628382"/>
                <a:gd name="connsiteX333" fmla="*/ 502047 w 1996769"/>
                <a:gd name="connsiteY333" fmla="*/ 360632 h 2628382"/>
                <a:gd name="connsiteX334" fmla="*/ 506221 w 1996769"/>
                <a:gd name="connsiteY334" fmla="*/ 352861 h 2628382"/>
                <a:gd name="connsiteX335" fmla="*/ 507004 w 1996769"/>
                <a:gd name="connsiteY335" fmla="*/ 353104 h 2628382"/>
                <a:gd name="connsiteX336" fmla="*/ 510200 w 1996769"/>
                <a:gd name="connsiteY336" fmla="*/ 348072 h 2628382"/>
                <a:gd name="connsiteX337" fmla="*/ 524695 w 1996769"/>
                <a:gd name="connsiteY337" fmla="*/ 357606 h 2628382"/>
                <a:gd name="connsiteX338" fmla="*/ 523272 w 1996769"/>
                <a:gd name="connsiteY338" fmla="*/ 320028 h 2628382"/>
                <a:gd name="connsiteX339" fmla="*/ 532982 w 1996769"/>
                <a:gd name="connsiteY339" fmla="*/ 303141 h 2628382"/>
                <a:gd name="connsiteX340" fmla="*/ 544190 w 1996769"/>
                <a:gd name="connsiteY340" fmla="*/ 288133 h 2628382"/>
                <a:gd name="connsiteX341" fmla="*/ 549659 w 1996769"/>
                <a:gd name="connsiteY341" fmla="*/ 279398 h 2628382"/>
                <a:gd name="connsiteX342" fmla="*/ 550372 w 1996769"/>
                <a:gd name="connsiteY342" fmla="*/ 279854 h 2628382"/>
                <a:gd name="connsiteX343" fmla="*/ 553716 w 1996769"/>
                <a:gd name="connsiteY343" fmla="*/ 275375 h 2628382"/>
                <a:gd name="connsiteX344" fmla="*/ 569044 w 1996769"/>
                <a:gd name="connsiteY344" fmla="*/ 291775 h 2628382"/>
                <a:gd name="connsiteX345" fmla="*/ 572149 w 1996769"/>
                <a:gd name="connsiteY345" fmla="*/ 293757 h 2628382"/>
                <a:gd name="connsiteX346" fmla="*/ 571383 w 1996769"/>
                <a:gd name="connsiteY346" fmla="*/ 279132 h 2628382"/>
                <a:gd name="connsiteX347" fmla="*/ 574199 w 1996769"/>
                <a:gd name="connsiteY347" fmla="*/ 274123 h 2628382"/>
                <a:gd name="connsiteX348" fmla="*/ 576171 w 1996769"/>
                <a:gd name="connsiteY348" fmla="*/ 245405 h 2628382"/>
                <a:gd name="connsiteX349" fmla="*/ 589175 w 1996769"/>
                <a:gd name="connsiteY349" fmla="*/ 252460 h 2628382"/>
                <a:gd name="connsiteX350" fmla="*/ 598120 w 1996769"/>
                <a:gd name="connsiteY350" fmla="*/ 240024 h 2628382"/>
                <a:gd name="connsiteX351" fmla="*/ 609726 w 1996769"/>
                <a:gd name="connsiteY351" fmla="*/ 251460 h 2628382"/>
                <a:gd name="connsiteX352" fmla="*/ 613000 w 1996769"/>
                <a:gd name="connsiteY352" fmla="*/ 179955 h 2628382"/>
                <a:gd name="connsiteX353" fmla="*/ 617802 w 1996769"/>
                <a:gd name="connsiteY353" fmla="*/ 172956 h 2628382"/>
                <a:gd name="connsiteX354" fmla="*/ 643119 w 1996769"/>
                <a:gd name="connsiteY354" fmla="*/ 145060 h 2628382"/>
                <a:gd name="connsiteX355" fmla="*/ 656875 w 1996769"/>
                <a:gd name="connsiteY355" fmla="*/ 168737 h 2628382"/>
                <a:gd name="connsiteX356" fmla="*/ 661737 w 1996769"/>
                <a:gd name="connsiteY356" fmla="*/ 124680 h 2628382"/>
                <a:gd name="connsiteX357" fmla="*/ 666721 w 1996769"/>
                <a:gd name="connsiteY357" fmla="*/ 118539 h 2628382"/>
                <a:gd name="connsiteX358" fmla="*/ 692350 w 1996769"/>
                <a:gd name="connsiteY358" fmla="*/ 95641 h 2628382"/>
                <a:gd name="connsiteX359" fmla="*/ 706040 w 1996769"/>
                <a:gd name="connsiteY359" fmla="*/ 130636 h 2628382"/>
                <a:gd name="connsiteX360" fmla="*/ 718900 w 1996769"/>
                <a:gd name="connsiteY360" fmla="*/ 81630 h 2628382"/>
                <a:gd name="connsiteX361" fmla="*/ 724136 w 1996769"/>
                <a:gd name="connsiteY361" fmla="*/ 93627 h 2628382"/>
                <a:gd name="connsiteX362" fmla="*/ 744116 w 1996769"/>
                <a:gd name="connsiteY362" fmla="*/ 79351 h 2628382"/>
                <a:gd name="connsiteX363" fmla="*/ 746368 w 1996769"/>
                <a:gd name="connsiteY363" fmla="*/ 87684 h 2628382"/>
                <a:gd name="connsiteX364" fmla="*/ 757570 w 1996769"/>
                <a:gd name="connsiteY364" fmla="*/ 41447 h 2628382"/>
                <a:gd name="connsiteX365" fmla="*/ 768594 w 1996769"/>
                <a:gd name="connsiteY365" fmla="*/ 33056 h 2628382"/>
                <a:gd name="connsiteX366" fmla="*/ 789631 w 1996769"/>
                <a:gd name="connsiteY366" fmla="*/ 24351 h 2628382"/>
                <a:gd name="connsiteX367" fmla="*/ 793905 w 1996769"/>
                <a:gd name="connsiteY367" fmla="*/ 57917 h 2628382"/>
                <a:gd name="connsiteX368" fmla="*/ 806583 w 1996769"/>
                <a:gd name="connsiteY368" fmla="*/ 15796 h 2628382"/>
                <a:gd name="connsiteX369" fmla="*/ 817472 w 1996769"/>
                <a:gd name="connsiteY369" fmla="*/ 9779 h 2628382"/>
                <a:gd name="connsiteX370" fmla="*/ 837722 w 1996769"/>
                <a:gd name="connsiteY370" fmla="*/ 5984 h 2628382"/>
                <a:gd name="connsiteX371" fmla="*/ 838479 w 1996769"/>
                <a:gd name="connsiteY371" fmla="*/ 23582 h 2628382"/>
                <a:gd name="connsiteX372" fmla="*/ 842069 w 1996769"/>
                <a:gd name="connsiteY372" fmla="*/ 22800 h 2628382"/>
                <a:gd name="connsiteX373" fmla="*/ 843602 w 1996769"/>
                <a:gd name="connsiteY373" fmla="*/ 51492 h 2628382"/>
                <a:gd name="connsiteX374" fmla="*/ 853713 w 1996769"/>
                <a:gd name="connsiteY374" fmla="*/ 29787 h 2628382"/>
                <a:gd name="connsiteX375" fmla="*/ 856784 w 1996769"/>
                <a:gd name="connsiteY375" fmla="*/ 21100 h 2628382"/>
                <a:gd name="connsiteX376" fmla="*/ 857960 w 1996769"/>
                <a:gd name="connsiteY376" fmla="*/ 20669 h 2628382"/>
                <a:gd name="connsiteX377" fmla="*/ 861088 w 1996769"/>
                <a:gd name="connsiteY377" fmla="*/ 13953 h 2628382"/>
                <a:gd name="connsiteX378" fmla="*/ 861439 w 1996769"/>
                <a:gd name="connsiteY378" fmla="*/ 19400 h 2628382"/>
                <a:gd name="connsiteX379" fmla="*/ 867423 w 1996769"/>
                <a:gd name="connsiteY379" fmla="*/ 17214 h 2628382"/>
                <a:gd name="connsiteX380" fmla="*/ 886748 w 1996769"/>
                <a:gd name="connsiteY380" fmla="*/ 17726 h 2628382"/>
                <a:gd name="connsiteX381" fmla="*/ 886696 w 1996769"/>
                <a:gd name="connsiteY381" fmla="*/ 20220 h 2628382"/>
                <a:gd name="connsiteX382" fmla="*/ 895409 w 1996769"/>
                <a:gd name="connsiteY382" fmla="*/ 481 h 2628382"/>
                <a:gd name="connsiteX383" fmla="*/ 911020 w 1996769"/>
                <a:gd name="connsiteY383" fmla="*/ 0 h 2628382"/>
                <a:gd name="connsiteX384" fmla="*/ 924174 w 1996769"/>
                <a:gd name="connsiteY384" fmla="*/ 5551 h 2628382"/>
                <a:gd name="connsiteX385" fmla="*/ 920087 w 1996769"/>
                <a:gd name="connsiteY385" fmla="*/ 42854 h 2628382"/>
                <a:gd name="connsiteX386" fmla="*/ 938113 w 1996769"/>
                <a:gd name="connsiteY386" fmla="*/ 7847 h 2628382"/>
                <a:gd name="connsiteX387" fmla="*/ 952710 w 1996769"/>
                <a:gd name="connsiteY387" fmla="*/ 11321 h 2628382"/>
                <a:gd name="connsiteX388" fmla="*/ 964579 w 1996769"/>
                <a:gd name="connsiteY388" fmla="*/ 20518 h 2628382"/>
                <a:gd name="connsiteX389" fmla="*/ 963300 w 1996769"/>
                <a:gd name="connsiteY389" fmla="*/ 28024 h 2628382"/>
                <a:gd name="connsiteX390" fmla="*/ 970056 w 1996769"/>
                <a:gd name="connsiteY390" fmla="*/ 32914 h 2628382"/>
                <a:gd name="connsiteX391" fmla="*/ 963767 w 1996769"/>
                <a:gd name="connsiteY391" fmla="*/ 71642 h 2628382"/>
                <a:gd name="connsiteX392" fmla="*/ 981251 w 1996769"/>
                <a:gd name="connsiteY392" fmla="*/ 41899 h 2628382"/>
                <a:gd name="connsiteX393" fmla="*/ 994791 w 1996769"/>
                <a:gd name="connsiteY393" fmla="*/ 48764 h 2628382"/>
                <a:gd name="connsiteX394" fmla="*/ 1005401 w 1996769"/>
                <a:gd name="connsiteY394" fmla="*/ 61016 h 2628382"/>
                <a:gd name="connsiteX395" fmla="*/ 1004091 w 1996769"/>
                <a:gd name="connsiteY395" fmla="*/ 66935 h 2628382"/>
                <a:gd name="connsiteX396" fmla="*/ 1007179 w 1996769"/>
                <a:gd name="connsiteY396" fmla="*/ 62693 h 2628382"/>
                <a:gd name="connsiteX397" fmla="*/ 1019334 w 1996769"/>
                <a:gd name="connsiteY397" fmla="*/ 75065 h 2628382"/>
                <a:gd name="connsiteX398" fmla="*/ 1027589 w 1996769"/>
                <a:gd name="connsiteY398" fmla="*/ 90982 h 2628382"/>
                <a:gd name="connsiteX399" fmla="*/ 1017156 w 1996769"/>
                <a:gd name="connsiteY399" fmla="*/ 125737 h 2628382"/>
                <a:gd name="connsiteX400" fmla="*/ 1037881 w 1996769"/>
                <a:gd name="connsiteY400" fmla="*/ 101823 h 2628382"/>
                <a:gd name="connsiteX401" fmla="*/ 1044239 w 1996769"/>
                <a:gd name="connsiteY401" fmla="*/ 111634 h 2628382"/>
                <a:gd name="connsiteX402" fmla="*/ 1044711 w 1996769"/>
                <a:gd name="connsiteY402" fmla="*/ 111075 h 2628382"/>
                <a:gd name="connsiteX403" fmla="*/ 1055392 w 1996769"/>
                <a:gd name="connsiteY403" fmla="*/ 126710 h 2628382"/>
                <a:gd name="connsiteX404" fmla="*/ 1060962 w 1996769"/>
                <a:gd name="connsiteY404" fmla="*/ 141881 h 2628382"/>
                <a:gd name="connsiteX405" fmla="*/ 1070982 w 1996769"/>
                <a:gd name="connsiteY405" fmla="*/ 137735 h 2628382"/>
                <a:gd name="connsiteX406" fmla="*/ 1075256 w 1996769"/>
                <a:gd name="connsiteY406" fmla="*/ 171303 h 2628382"/>
                <a:gd name="connsiteX407" fmla="*/ 1087934 w 1996769"/>
                <a:gd name="connsiteY407" fmla="*/ 129181 h 2628382"/>
                <a:gd name="connsiteX408" fmla="*/ 1098822 w 1996769"/>
                <a:gd name="connsiteY408" fmla="*/ 123164 h 2628382"/>
                <a:gd name="connsiteX409" fmla="*/ 1119074 w 1996769"/>
                <a:gd name="connsiteY409" fmla="*/ 119369 h 2628382"/>
                <a:gd name="connsiteX410" fmla="*/ 1119832 w 1996769"/>
                <a:gd name="connsiteY410" fmla="*/ 136967 h 2628382"/>
                <a:gd name="connsiteX411" fmla="*/ 1123420 w 1996769"/>
                <a:gd name="connsiteY411" fmla="*/ 136184 h 2628382"/>
                <a:gd name="connsiteX412" fmla="*/ 1124953 w 1996769"/>
                <a:gd name="connsiteY412" fmla="*/ 164877 h 2628382"/>
                <a:gd name="connsiteX413" fmla="*/ 1135063 w 1996769"/>
                <a:gd name="connsiteY413" fmla="*/ 143171 h 2628382"/>
                <a:gd name="connsiteX414" fmla="*/ 1138135 w 1996769"/>
                <a:gd name="connsiteY414" fmla="*/ 134483 h 2628382"/>
                <a:gd name="connsiteX415" fmla="*/ 1139311 w 1996769"/>
                <a:gd name="connsiteY415" fmla="*/ 134054 h 2628382"/>
                <a:gd name="connsiteX416" fmla="*/ 1142439 w 1996769"/>
                <a:gd name="connsiteY416" fmla="*/ 127339 h 2628382"/>
                <a:gd name="connsiteX417" fmla="*/ 1142791 w 1996769"/>
                <a:gd name="connsiteY417" fmla="*/ 132784 h 2628382"/>
                <a:gd name="connsiteX418" fmla="*/ 1148775 w 1996769"/>
                <a:gd name="connsiteY418" fmla="*/ 130599 h 2628382"/>
                <a:gd name="connsiteX419" fmla="*/ 1168100 w 1996769"/>
                <a:gd name="connsiteY419" fmla="*/ 131111 h 2628382"/>
                <a:gd name="connsiteX420" fmla="*/ 1168047 w 1996769"/>
                <a:gd name="connsiteY420" fmla="*/ 133605 h 2628382"/>
                <a:gd name="connsiteX421" fmla="*/ 1176761 w 1996769"/>
                <a:gd name="connsiteY421" fmla="*/ 113867 h 2628382"/>
                <a:gd name="connsiteX422" fmla="*/ 1192371 w 1996769"/>
                <a:gd name="connsiteY422" fmla="*/ 113384 h 2628382"/>
                <a:gd name="connsiteX423" fmla="*/ 1205525 w 1996769"/>
                <a:gd name="connsiteY423" fmla="*/ 118936 h 2628382"/>
                <a:gd name="connsiteX424" fmla="*/ 1201437 w 1996769"/>
                <a:gd name="connsiteY424" fmla="*/ 156238 h 2628382"/>
                <a:gd name="connsiteX425" fmla="*/ 1219464 w 1996769"/>
                <a:gd name="connsiteY425" fmla="*/ 121231 h 2628382"/>
                <a:gd name="connsiteX426" fmla="*/ 1234060 w 1996769"/>
                <a:gd name="connsiteY426" fmla="*/ 124705 h 2628382"/>
                <a:gd name="connsiteX427" fmla="*/ 1245928 w 1996769"/>
                <a:gd name="connsiteY427" fmla="*/ 133903 h 2628382"/>
                <a:gd name="connsiteX428" fmla="*/ 1244651 w 1996769"/>
                <a:gd name="connsiteY428" fmla="*/ 141410 h 2628382"/>
                <a:gd name="connsiteX429" fmla="*/ 1251406 w 1996769"/>
                <a:gd name="connsiteY429" fmla="*/ 146298 h 2628382"/>
                <a:gd name="connsiteX430" fmla="*/ 1245119 w 1996769"/>
                <a:gd name="connsiteY430" fmla="*/ 185027 h 2628382"/>
                <a:gd name="connsiteX431" fmla="*/ 1262603 w 1996769"/>
                <a:gd name="connsiteY431" fmla="*/ 155283 h 2628382"/>
                <a:gd name="connsiteX432" fmla="*/ 1276142 w 1996769"/>
                <a:gd name="connsiteY432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505811 w 1996769"/>
                <a:gd name="connsiteY179" fmla="*/ 2336724 h 2628382"/>
                <a:gd name="connsiteX180" fmla="*/ 1473410 w 1996769"/>
                <a:gd name="connsiteY180" fmla="*/ 2378827 h 2628382"/>
                <a:gd name="connsiteX181" fmla="*/ 1468159 w 1996769"/>
                <a:gd name="connsiteY181" fmla="*/ 2383775 h 2628382"/>
                <a:gd name="connsiteX182" fmla="*/ 1439754 w 1996769"/>
                <a:gd name="connsiteY182" fmla="*/ 2370717 h 2628382"/>
                <a:gd name="connsiteX183" fmla="*/ 1435543 w 1996769"/>
                <a:gd name="connsiteY183" fmla="*/ 2376100 h 2628382"/>
                <a:gd name="connsiteX184" fmla="*/ 1424216 w 1996769"/>
                <a:gd name="connsiteY184" fmla="*/ 2386601 h 2628382"/>
                <a:gd name="connsiteX185" fmla="*/ 1412588 w 1996769"/>
                <a:gd name="connsiteY185" fmla="*/ 2380846 h 2628382"/>
                <a:gd name="connsiteX186" fmla="*/ 1415784 w 1996769"/>
                <a:gd name="connsiteY186" fmla="*/ 2399143 h 2628382"/>
                <a:gd name="connsiteX187" fmla="*/ 1399369 w 1996769"/>
                <a:gd name="connsiteY187" fmla="*/ 2415542 h 2628382"/>
                <a:gd name="connsiteX188" fmla="*/ 1400032 w 1996769"/>
                <a:gd name="connsiteY188" fmla="*/ 2436351 h 2628382"/>
                <a:gd name="connsiteX189" fmla="*/ 1384790 w 1996769"/>
                <a:gd name="connsiteY189" fmla="*/ 2430104 h 2628382"/>
                <a:gd name="connsiteX190" fmla="*/ 1383956 w 1996769"/>
                <a:gd name="connsiteY190" fmla="*/ 2430940 h 2628382"/>
                <a:gd name="connsiteX191" fmla="*/ 1376015 w 1996769"/>
                <a:gd name="connsiteY191" fmla="*/ 2436651 h 2628382"/>
                <a:gd name="connsiteX192" fmla="*/ 1359738 w 1996769"/>
                <a:gd name="connsiteY192" fmla="*/ 2424547 h 2628382"/>
                <a:gd name="connsiteX193" fmla="*/ 1363776 w 1996769"/>
                <a:gd name="connsiteY193" fmla="*/ 2481270 h 2628382"/>
                <a:gd name="connsiteX194" fmla="*/ 1329770 w 1996769"/>
                <a:gd name="connsiteY194" fmla="*/ 2509721 h 2628382"/>
                <a:gd name="connsiteX195" fmla="*/ 1321499 w 1996769"/>
                <a:gd name="connsiteY195" fmla="*/ 2514562 h 2628382"/>
                <a:gd name="connsiteX196" fmla="*/ 1304235 w 1996769"/>
                <a:gd name="connsiteY196" fmla="*/ 2497758 h 2628382"/>
                <a:gd name="connsiteX197" fmla="*/ 1283513 w 1996769"/>
                <a:gd name="connsiteY197" fmla="*/ 2514571 h 2628382"/>
                <a:gd name="connsiteX198" fmla="*/ 1282633 w 1996769"/>
                <a:gd name="connsiteY198" fmla="*/ 2536206 h 2628382"/>
                <a:gd name="connsiteX199" fmla="*/ 1246593 w 1996769"/>
                <a:gd name="connsiteY199" fmla="*/ 2560407 h 2628382"/>
                <a:gd name="connsiteX200" fmla="*/ 1238056 w 1996769"/>
                <a:gd name="connsiteY200" fmla="*/ 2564178 h 2628382"/>
                <a:gd name="connsiteX201" fmla="*/ 1223215 w 1996769"/>
                <a:gd name="connsiteY201" fmla="*/ 2544659 h 2628382"/>
                <a:gd name="connsiteX202" fmla="*/ 1198717 w 1996769"/>
                <a:gd name="connsiteY202" fmla="*/ 2560558 h 2628382"/>
                <a:gd name="connsiteX203" fmla="*/ 1187847 w 1996769"/>
                <a:gd name="connsiteY203" fmla="*/ 2565019 h 2628382"/>
                <a:gd name="connsiteX204" fmla="*/ 1173918 w 1996769"/>
                <a:gd name="connsiteY204" fmla="*/ 2545635 h 2628382"/>
                <a:gd name="connsiteX205" fmla="*/ 1170999 w 1996769"/>
                <a:gd name="connsiteY205" fmla="*/ 2561380 h 2628382"/>
                <a:gd name="connsiteX206" fmla="*/ 1167376 w 1996769"/>
                <a:gd name="connsiteY206" fmla="*/ 2563128 h 2628382"/>
                <a:gd name="connsiteX207" fmla="*/ 1160303 w 1996769"/>
                <a:gd name="connsiteY207" fmla="*/ 2585570 h 2628382"/>
                <a:gd name="connsiteX208" fmla="*/ 1149067 w 1996769"/>
                <a:gd name="connsiteY208" fmla="*/ 2571963 h 2628382"/>
                <a:gd name="connsiteX209" fmla="*/ 1141539 w 1996769"/>
                <a:gd name="connsiteY209" fmla="*/ 2575597 h 2628382"/>
                <a:gd name="connsiteX210" fmla="*/ 1128129 w 1996769"/>
                <a:gd name="connsiteY210" fmla="*/ 2579113 h 2628382"/>
                <a:gd name="connsiteX211" fmla="*/ 1123259 w 1996769"/>
                <a:gd name="connsiteY211" fmla="*/ 2569266 h 2628382"/>
                <a:gd name="connsiteX212" fmla="*/ 1110150 w 1996769"/>
                <a:gd name="connsiteY212" fmla="*/ 2616440 h 2628382"/>
                <a:gd name="connsiteX213" fmla="*/ 1080133 w 1996769"/>
                <a:gd name="connsiteY213" fmla="*/ 2627314 h 2628382"/>
                <a:gd name="connsiteX214" fmla="*/ 1072781 w 1996769"/>
                <a:gd name="connsiteY214" fmla="*/ 2628382 h 2628382"/>
                <a:gd name="connsiteX215" fmla="*/ 1062901 w 1996769"/>
                <a:gd name="connsiteY215" fmla="*/ 2618483 h 2628382"/>
                <a:gd name="connsiteX216" fmla="*/ 1056720 w 1996769"/>
                <a:gd name="connsiteY216" fmla="*/ 2601198 h 2628382"/>
                <a:gd name="connsiteX217" fmla="*/ 1054792 w 1996769"/>
                <a:gd name="connsiteY217" fmla="*/ 2601442 h 2628382"/>
                <a:gd name="connsiteX218" fmla="*/ 1052746 w 1996769"/>
                <a:gd name="connsiteY218" fmla="*/ 2608308 h 2628382"/>
                <a:gd name="connsiteX219" fmla="*/ 31385 w 1996769"/>
                <a:gd name="connsiteY219" fmla="*/ 1584979 h 2628382"/>
                <a:gd name="connsiteX220" fmla="*/ 44183 w 1996769"/>
                <a:gd name="connsiteY220" fmla="*/ 1579234 h 2628382"/>
                <a:gd name="connsiteX221" fmla="*/ 6622 w 1996769"/>
                <a:gd name="connsiteY221" fmla="*/ 1560168 h 2628382"/>
                <a:gd name="connsiteX222" fmla="*/ 0 w 1996769"/>
                <a:gd name="connsiteY222" fmla="*/ 1553533 h 2628382"/>
                <a:gd name="connsiteX223" fmla="*/ 1716 w 1996769"/>
                <a:gd name="connsiteY223" fmla="*/ 1541784 h 2628382"/>
                <a:gd name="connsiteX224" fmla="*/ 13367 w 1996769"/>
                <a:gd name="connsiteY224" fmla="*/ 1505176 h 2628382"/>
                <a:gd name="connsiteX225" fmla="*/ 68559 w 1996769"/>
                <a:gd name="connsiteY225" fmla="*/ 1487974 h 2628382"/>
                <a:gd name="connsiteX226" fmla="*/ 69041 w 1996769"/>
                <a:gd name="connsiteY226" fmla="*/ 1486875 h 2628382"/>
                <a:gd name="connsiteX227" fmla="*/ 40420 w 1996769"/>
                <a:gd name="connsiteY227" fmla="*/ 1453547 h 2628382"/>
                <a:gd name="connsiteX228" fmla="*/ 73233 w 1996769"/>
                <a:gd name="connsiteY228" fmla="*/ 1442106 h 2628382"/>
                <a:gd name="connsiteX229" fmla="*/ 77014 w 1996769"/>
                <a:gd name="connsiteY229" fmla="*/ 1428682 h 2628382"/>
                <a:gd name="connsiteX230" fmla="*/ 76318 w 1996769"/>
                <a:gd name="connsiteY230" fmla="*/ 1428738 h 2628382"/>
                <a:gd name="connsiteX231" fmla="*/ 74122 w 1996769"/>
                <a:gd name="connsiteY231" fmla="*/ 1418671 h 2628382"/>
                <a:gd name="connsiteX232" fmla="*/ 71366 w 1996769"/>
                <a:gd name="connsiteY232" fmla="*/ 1396030 h 2628382"/>
                <a:gd name="connsiteX233" fmla="*/ 43932 w 1996769"/>
                <a:gd name="connsiteY233" fmla="*/ 1397841 h 2628382"/>
                <a:gd name="connsiteX234" fmla="*/ 41766 w 1996769"/>
                <a:gd name="connsiteY234" fmla="*/ 1387740 h 2628382"/>
                <a:gd name="connsiteX235" fmla="*/ 36602 w 1996769"/>
                <a:gd name="connsiteY235" fmla="*/ 1344234 h 2628382"/>
                <a:gd name="connsiteX236" fmla="*/ 54897 w 1996769"/>
                <a:gd name="connsiteY236" fmla="*/ 1309368 h 2628382"/>
                <a:gd name="connsiteX237" fmla="*/ 30325 w 1996769"/>
                <a:gd name="connsiteY237" fmla="*/ 1304100 h 2628382"/>
                <a:gd name="connsiteX238" fmla="*/ 28712 w 1996769"/>
                <a:gd name="connsiteY238" fmla="*/ 1293470 h 2628382"/>
                <a:gd name="connsiteX239" fmla="*/ 25897 w 1996769"/>
                <a:gd name="connsiteY239" fmla="*/ 1248846 h 2628382"/>
                <a:gd name="connsiteX240" fmla="*/ 48723 w 1996769"/>
                <a:gd name="connsiteY240" fmla="*/ 1215200 h 2628382"/>
                <a:gd name="connsiteX241" fmla="*/ 29242 w 1996769"/>
                <a:gd name="connsiteY241" fmla="*/ 1196004 h 2628382"/>
                <a:gd name="connsiteX242" fmla="*/ 56363 w 1996769"/>
                <a:gd name="connsiteY242" fmla="*/ 1153032 h 2628382"/>
                <a:gd name="connsiteX243" fmla="*/ 56365 w 1996769"/>
                <a:gd name="connsiteY243" fmla="*/ 1149513 h 2628382"/>
                <a:gd name="connsiteX244" fmla="*/ 52622 w 1996769"/>
                <a:gd name="connsiteY244" fmla="*/ 1146309 h 2628382"/>
                <a:gd name="connsiteX245" fmla="*/ 52491 w 1996769"/>
                <a:gd name="connsiteY245" fmla="*/ 1142525 h 2628382"/>
                <a:gd name="connsiteX246" fmla="*/ 21037 w 1996769"/>
                <a:gd name="connsiteY246" fmla="*/ 1115067 h 2628382"/>
                <a:gd name="connsiteX247" fmla="*/ 20715 w 1996769"/>
                <a:gd name="connsiteY247" fmla="*/ 1105013 h 2628382"/>
                <a:gd name="connsiteX248" fmla="*/ 23420 w 1996769"/>
                <a:gd name="connsiteY248" fmla="*/ 1054952 h 2628382"/>
                <a:gd name="connsiteX249" fmla="*/ 42643 w 1996769"/>
                <a:gd name="connsiteY249" fmla="*/ 1041276 h 2628382"/>
                <a:gd name="connsiteX250" fmla="*/ 22625 w 1996769"/>
                <a:gd name="connsiteY250" fmla="*/ 1017039 h 2628382"/>
                <a:gd name="connsiteX251" fmla="*/ 22839 w 1996769"/>
                <a:gd name="connsiteY251" fmla="*/ 1006971 h 2628382"/>
                <a:gd name="connsiteX252" fmla="*/ 28184 w 1996769"/>
                <a:gd name="connsiteY252" fmla="*/ 958036 h 2628382"/>
                <a:gd name="connsiteX253" fmla="*/ 56098 w 1996769"/>
                <a:gd name="connsiteY253" fmla="*/ 946469 h 2628382"/>
                <a:gd name="connsiteX254" fmla="*/ 47791 w 1996769"/>
                <a:gd name="connsiteY254" fmla="*/ 926917 h 2628382"/>
                <a:gd name="connsiteX255" fmla="*/ 46257 w 1996769"/>
                <a:gd name="connsiteY255" fmla="*/ 924132 h 2628382"/>
                <a:gd name="connsiteX256" fmla="*/ 46517 w 1996769"/>
                <a:gd name="connsiteY256" fmla="*/ 923920 h 2628382"/>
                <a:gd name="connsiteX257" fmla="*/ 41306 w 1996769"/>
                <a:gd name="connsiteY257" fmla="*/ 911652 h 2628382"/>
                <a:gd name="connsiteX258" fmla="*/ 68973 w 1996769"/>
                <a:gd name="connsiteY258" fmla="*/ 897993 h 2628382"/>
                <a:gd name="connsiteX259" fmla="*/ 70718 w 1996769"/>
                <a:gd name="connsiteY259" fmla="*/ 888123 h 2628382"/>
                <a:gd name="connsiteX260" fmla="*/ 46618 w 1996769"/>
                <a:gd name="connsiteY260" fmla="*/ 835978 h 2628382"/>
                <a:gd name="connsiteX261" fmla="*/ 49629 w 1996769"/>
                <a:gd name="connsiteY261" fmla="*/ 815404 h 2628382"/>
                <a:gd name="connsiteX262" fmla="*/ 54663 w 1996769"/>
                <a:gd name="connsiteY262" fmla="*/ 795471 h 2628382"/>
                <a:gd name="connsiteX263" fmla="*/ 56629 w 1996769"/>
                <a:gd name="connsiteY263" fmla="*/ 784546 h 2628382"/>
                <a:gd name="connsiteX264" fmla="*/ 57439 w 1996769"/>
                <a:gd name="connsiteY264" fmla="*/ 784478 h 2628382"/>
                <a:gd name="connsiteX265" fmla="*/ 58941 w 1996769"/>
                <a:gd name="connsiteY265" fmla="*/ 778529 h 2628382"/>
                <a:gd name="connsiteX266" fmla="*/ 75445 w 1996769"/>
                <a:gd name="connsiteY266" fmla="*/ 782010 h 2628382"/>
                <a:gd name="connsiteX267" fmla="*/ 62844 w 1996769"/>
                <a:gd name="connsiteY267" fmla="*/ 747169 h 2628382"/>
                <a:gd name="connsiteX268" fmla="*/ 66927 w 1996769"/>
                <a:gd name="connsiteY268" fmla="*/ 727589 h 2628382"/>
                <a:gd name="connsiteX269" fmla="*/ 72982 w 1996769"/>
                <a:gd name="connsiteY269" fmla="*/ 709210 h 2628382"/>
                <a:gd name="connsiteX270" fmla="*/ 75514 w 1996769"/>
                <a:gd name="connsiteY270" fmla="*/ 698913 h 2628382"/>
                <a:gd name="connsiteX271" fmla="*/ 76323 w 1996769"/>
                <a:gd name="connsiteY271" fmla="*/ 699071 h 2628382"/>
                <a:gd name="connsiteX272" fmla="*/ 78129 w 1996769"/>
                <a:gd name="connsiteY272" fmla="*/ 693586 h 2628382"/>
                <a:gd name="connsiteX273" fmla="*/ 97474 w 1996769"/>
                <a:gd name="connsiteY273" fmla="*/ 703217 h 2628382"/>
                <a:gd name="connsiteX274" fmla="*/ 100991 w 1996769"/>
                <a:gd name="connsiteY274" fmla="*/ 703905 h 2628382"/>
                <a:gd name="connsiteX275" fmla="*/ 95888 w 1996769"/>
                <a:gd name="connsiteY275" fmla="*/ 690427 h 2628382"/>
                <a:gd name="connsiteX276" fmla="*/ 97039 w 1996769"/>
                <a:gd name="connsiteY276" fmla="*/ 684643 h 2628382"/>
                <a:gd name="connsiteX277" fmla="*/ 90290 w 1996769"/>
                <a:gd name="connsiteY277" fmla="*/ 656857 h 2628382"/>
                <a:gd name="connsiteX278" fmla="*/ 104647 w 1996769"/>
                <a:gd name="connsiteY278" fmla="*/ 658569 h 2628382"/>
                <a:gd name="connsiteX279" fmla="*/ 109343 w 1996769"/>
                <a:gd name="connsiteY279" fmla="*/ 643470 h 2628382"/>
                <a:gd name="connsiteX280" fmla="*/ 123696 w 1996769"/>
                <a:gd name="connsiteY280" fmla="*/ 649837 h 2628382"/>
                <a:gd name="connsiteX281" fmla="*/ 105355 w 1996769"/>
                <a:gd name="connsiteY281" fmla="*/ 581276 h 2628382"/>
                <a:gd name="connsiteX282" fmla="*/ 107779 w 1996769"/>
                <a:gd name="connsiteY282" fmla="*/ 572864 h 2628382"/>
                <a:gd name="connsiteX283" fmla="*/ 123256 w 1996769"/>
                <a:gd name="connsiteY283" fmla="*/ 537003 h 2628382"/>
                <a:gd name="connsiteX284" fmla="*/ 143301 w 1996769"/>
                <a:gd name="connsiteY284" fmla="*/ 554080 h 2628382"/>
                <a:gd name="connsiteX285" fmla="*/ 134678 w 1996769"/>
                <a:gd name="connsiteY285" fmla="*/ 510757 h 2628382"/>
                <a:gd name="connsiteX286" fmla="*/ 137531 w 1996769"/>
                <a:gd name="connsiteY286" fmla="*/ 503086 h 2628382"/>
                <a:gd name="connsiteX287" fmla="*/ 154800 w 1996769"/>
                <a:gd name="connsiteY287" fmla="*/ 471811 h 2628382"/>
                <a:gd name="connsiteX288" fmla="*/ 178175 w 1996769"/>
                <a:gd name="connsiteY288" fmla="*/ 499567 h 2628382"/>
                <a:gd name="connsiteX289" fmla="*/ 175599 w 1996769"/>
                <a:gd name="connsiteY289" fmla="*/ 448555 h 2628382"/>
                <a:gd name="connsiteX290" fmla="*/ 184123 w 1996769"/>
                <a:gd name="connsiteY290" fmla="*/ 457865 h 2628382"/>
                <a:gd name="connsiteX291" fmla="*/ 198656 w 1996769"/>
                <a:gd name="connsiteY291" fmla="*/ 436849 h 2628382"/>
                <a:gd name="connsiteX292" fmla="*/ 203273 w 1996769"/>
                <a:gd name="connsiteY292" fmla="*/ 443842 h 2628382"/>
                <a:gd name="connsiteX293" fmla="*/ 199966 w 1996769"/>
                <a:gd name="connsiteY293" fmla="*/ 396061 h 2628382"/>
                <a:gd name="connsiteX294" fmla="*/ 207831 w 1996769"/>
                <a:gd name="connsiteY294" fmla="*/ 383983 h 2628382"/>
                <a:gd name="connsiteX295" fmla="*/ 225029 w 1996769"/>
                <a:gd name="connsiteY295" fmla="*/ 367811 h 2628382"/>
                <a:gd name="connsiteX296" fmla="*/ 239111 w 1996769"/>
                <a:gd name="connsiteY296" fmla="*/ 397794 h 2628382"/>
                <a:gd name="connsiteX297" fmla="*/ 238426 w 1996769"/>
                <a:gd name="connsiteY297" fmla="*/ 353330 h 2628382"/>
                <a:gd name="connsiteX298" fmla="*/ 246875 w 1996769"/>
                <a:gd name="connsiteY298" fmla="*/ 343538 h 2628382"/>
                <a:gd name="connsiteX299" fmla="*/ 264805 w 1996769"/>
                <a:gd name="connsiteY299" fmla="*/ 332287 h 2628382"/>
                <a:gd name="connsiteX300" fmla="*/ 270790 w 1996769"/>
                <a:gd name="connsiteY300" fmla="*/ 348569 h 2628382"/>
                <a:gd name="connsiteX301" fmla="*/ 273934 w 1996769"/>
                <a:gd name="connsiteY301" fmla="*/ 346470 h 2628382"/>
                <a:gd name="connsiteX302" fmla="*/ 283975 w 1996769"/>
                <a:gd name="connsiteY302" fmla="*/ 372904 h 2628382"/>
                <a:gd name="connsiteX303" fmla="*/ 286991 w 1996769"/>
                <a:gd name="connsiteY303" fmla="*/ 348635 h 2628382"/>
                <a:gd name="connsiteX304" fmla="*/ 287278 w 1996769"/>
                <a:gd name="connsiteY304" fmla="*/ 339291 h 2628382"/>
                <a:gd name="connsiteX305" fmla="*/ 288257 w 1996769"/>
                <a:gd name="connsiteY305" fmla="*/ 338441 h 2628382"/>
                <a:gd name="connsiteX306" fmla="*/ 289190 w 1996769"/>
                <a:gd name="connsiteY306" fmla="*/ 330933 h 2628382"/>
                <a:gd name="connsiteX307" fmla="*/ 291153 w 1996769"/>
                <a:gd name="connsiteY307" fmla="*/ 335926 h 2628382"/>
                <a:gd name="connsiteX308" fmla="*/ 296131 w 1996769"/>
                <a:gd name="connsiteY308" fmla="*/ 331601 h 2628382"/>
                <a:gd name="connsiteX309" fmla="*/ 314479 w 1996769"/>
                <a:gd name="connsiteY309" fmla="*/ 324756 h 2628382"/>
                <a:gd name="connsiteX310" fmla="*/ 315178 w 1996769"/>
                <a:gd name="connsiteY310" fmla="*/ 327124 h 2628382"/>
                <a:gd name="connsiteX311" fmla="*/ 317466 w 1996769"/>
                <a:gd name="connsiteY311" fmla="*/ 305237 h 2628382"/>
                <a:gd name="connsiteX312" fmla="*/ 332021 w 1996769"/>
                <a:gd name="connsiteY312" fmla="*/ 298865 h 2628382"/>
                <a:gd name="connsiteX313" fmla="*/ 346068 w 1996769"/>
                <a:gd name="connsiteY313" fmla="*/ 299105 h 2628382"/>
                <a:gd name="connsiteX314" fmla="*/ 353396 w 1996769"/>
                <a:gd name="connsiteY314" fmla="*/ 335774 h 2628382"/>
                <a:gd name="connsiteX315" fmla="*/ 359879 w 1996769"/>
                <a:gd name="connsiteY315" fmla="*/ 295982 h 2628382"/>
                <a:gd name="connsiteX316" fmla="*/ 374663 w 1996769"/>
                <a:gd name="connsiteY316" fmla="*/ 293720 h 2628382"/>
                <a:gd name="connsiteX317" fmla="*/ 388592 w 1996769"/>
                <a:gd name="connsiteY317" fmla="*/ 297879 h 2628382"/>
                <a:gd name="connsiteX318" fmla="*/ 389639 w 1996769"/>
                <a:gd name="connsiteY318" fmla="*/ 305430 h 2628382"/>
                <a:gd name="connsiteX319" fmla="*/ 397462 w 1996769"/>
                <a:gd name="connsiteY319" fmla="*/ 307472 h 2628382"/>
                <a:gd name="connsiteX320" fmla="*/ 403148 w 1996769"/>
                <a:gd name="connsiteY320" fmla="*/ 346319 h 2628382"/>
                <a:gd name="connsiteX321" fmla="*/ 410696 w 1996769"/>
                <a:gd name="connsiteY321" fmla="*/ 311687 h 2628382"/>
                <a:gd name="connsiteX322" fmla="*/ 425501 w 1996769"/>
                <a:gd name="connsiteY322" fmla="*/ 313018 h 2628382"/>
                <a:gd name="connsiteX323" fmla="*/ 439161 w 1996769"/>
                <a:gd name="connsiteY323" fmla="*/ 320529 h 2628382"/>
                <a:gd name="connsiteX324" fmla="*/ 439702 w 1996769"/>
                <a:gd name="connsiteY324" fmla="*/ 326600 h 2628382"/>
                <a:gd name="connsiteX325" fmla="*/ 441338 w 1996769"/>
                <a:gd name="connsiteY325" fmla="*/ 321436 h 2628382"/>
                <a:gd name="connsiteX326" fmla="*/ 456489 w 1996769"/>
                <a:gd name="connsiteY326" fmla="*/ 328477 h 2628382"/>
                <a:gd name="connsiteX327" fmla="*/ 469030 w 1996769"/>
                <a:gd name="connsiteY327" fmla="*/ 340332 h 2628382"/>
                <a:gd name="connsiteX328" fmla="*/ 469619 w 1996769"/>
                <a:gd name="connsiteY328" fmla="*/ 377010 h 2628382"/>
                <a:gd name="connsiteX329" fmla="*/ 481967 w 1996769"/>
                <a:gd name="connsiteY329" fmla="*/ 346636 h 2628382"/>
                <a:gd name="connsiteX330" fmla="*/ 490893 w 1996769"/>
                <a:gd name="connsiteY330" fmla="*/ 353464 h 2628382"/>
                <a:gd name="connsiteX331" fmla="*/ 491171 w 1996769"/>
                <a:gd name="connsiteY331" fmla="*/ 352758 h 2628382"/>
                <a:gd name="connsiteX332" fmla="*/ 502047 w 1996769"/>
                <a:gd name="connsiteY332" fmla="*/ 360632 h 2628382"/>
                <a:gd name="connsiteX333" fmla="*/ 506221 w 1996769"/>
                <a:gd name="connsiteY333" fmla="*/ 352861 h 2628382"/>
                <a:gd name="connsiteX334" fmla="*/ 507004 w 1996769"/>
                <a:gd name="connsiteY334" fmla="*/ 353104 h 2628382"/>
                <a:gd name="connsiteX335" fmla="*/ 510200 w 1996769"/>
                <a:gd name="connsiteY335" fmla="*/ 348072 h 2628382"/>
                <a:gd name="connsiteX336" fmla="*/ 524695 w 1996769"/>
                <a:gd name="connsiteY336" fmla="*/ 357606 h 2628382"/>
                <a:gd name="connsiteX337" fmla="*/ 523272 w 1996769"/>
                <a:gd name="connsiteY337" fmla="*/ 320028 h 2628382"/>
                <a:gd name="connsiteX338" fmla="*/ 532982 w 1996769"/>
                <a:gd name="connsiteY338" fmla="*/ 303141 h 2628382"/>
                <a:gd name="connsiteX339" fmla="*/ 544190 w 1996769"/>
                <a:gd name="connsiteY339" fmla="*/ 288133 h 2628382"/>
                <a:gd name="connsiteX340" fmla="*/ 549659 w 1996769"/>
                <a:gd name="connsiteY340" fmla="*/ 279398 h 2628382"/>
                <a:gd name="connsiteX341" fmla="*/ 550372 w 1996769"/>
                <a:gd name="connsiteY341" fmla="*/ 279854 h 2628382"/>
                <a:gd name="connsiteX342" fmla="*/ 553716 w 1996769"/>
                <a:gd name="connsiteY342" fmla="*/ 275375 h 2628382"/>
                <a:gd name="connsiteX343" fmla="*/ 569044 w 1996769"/>
                <a:gd name="connsiteY343" fmla="*/ 291775 h 2628382"/>
                <a:gd name="connsiteX344" fmla="*/ 572149 w 1996769"/>
                <a:gd name="connsiteY344" fmla="*/ 293757 h 2628382"/>
                <a:gd name="connsiteX345" fmla="*/ 571383 w 1996769"/>
                <a:gd name="connsiteY345" fmla="*/ 279132 h 2628382"/>
                <a:gd name="connsiteX346" fmla="*/ 574199 w 1996769"/>
                <a:gd name="connsiteY346" fmla="*/ 274123 h 2628382"/>
                <a:gd name="connsiteX347" fmla="*/ 576171 w 1996769"/>
                <a:gd name="connsiteY347" fmla="*/ 245405 h 2628382"/>
                <a:gd name="connsiteX348" fmla="*/ 589175 w 1996769"/>
                <a:gd name="connsiteY348" fmla="*/ 252460 h 2628382"/>
                <a:gd name="connsiteX349" fmla="*/ 598120 w 1996769"/>
                <a:gd name="connsiteY349" fmla="*/ 240024 h 2628382"/>
                <a:gd name="connsiteX350" fmla="*/ 609726 w 1996769"/>
                <a:gd name="connsiteY350" fmla="*/ 251460 h 2628382"/>
                <a:gd name="connsiteX351" fmla="*/ 613000 w 1996769"/>
                <a:gd name="connsiteY351" fmla="*/ 179955 h 2628382"/>
                <a:gd name="connsiteX352" fmla="*/ 617802 w 1996769"/>
                <a:gd name="connsiteY352" fmla="*/ 172956 h 2628382"/>
                <a:gd name="connsiteX353" fmla="*/ 643119 w 1996769"/>
                <a:gd name="connsiteY353" fmla="*/ 145060 h 2628382"/>
                <a:gd name="connsiteX354" fmla="*/ 656875 w 1996769"/>
                <a:gd name="connsiteY354" fmla="*/ 168737 h 2628382"/>
                <a:gd name="connsiteX355" fmla="*/ 661737 w 1996769"/>
                <a:gd name="connsiteY355" fmla="*/ 124680 h 2628382"/>
                <a:gd name="connsiteX356" fmla="*/ 666721 w 1996769"/>
                <a:gd name="connsiteY356" fmla="*/ 118539 h 2628382"/>
                <a:gd name="connsiteX357" fmla="*/ 692350 w 1996769"/>
                <a:gd name="connsiteY357" fmla="*/ 95641 h 2628382"/>
                <a:gd name="connsiteX358" fmla="*/ 706040 w 1996769"/>
                <a:gd name="connsiteY358" fmla="*/ 130636 h 2628382"/>
                <a:gd name="connsiteX359" fmla="*/ 718900 w 1996769"/>
                <a:gd name="connsiteY359" fmla="*/ 81630 h 2628382"/>
                <a:gd name="connsiteX360" fmla="*/ 724136 w 1996769"/>
                <a:gd name="connsiteY360" fmla="*/ 93627 h 2628382"/>
                <a:gd name="connsiteX361" fmla="*/ 744116 w 1996769"/>
                <a:gd name="connsiteY361" fmla="*/ 79351 h 2628382"/>
                <a:gd name="connsiteX362" fmla="*/ 746368 w 1996769"/>
                <a:gd name="connsiteY362" fmla="*/ 87684 h 2628382"/>
                <a:gd name="connsiteX363" fmla="*/ 757570 w 1996769"/>
                <a:gd name="connsiteY363" fmla="*/ 41447 h 2628382"/>
                <a:gd name="connsiteX364" fmla="*/ 768594 w 1996769"/>
                <a:gd name="connsiteY364" fmla="*/ 33056 h 2628382"/>
                <a:gd name="connsiteX365" fmla="*/ 789631 w 1996769"/>
                <a:gd name="connsiteY365" fmla="*/ 24351 h 2628382"/>
                <a:gd name="connsiteX366" fmla="*/ 793905 w 1996769"/>
                <a:gd name="connsiteY366" fmla="*/ 57917 h 2628382"/>
                <a:gd name="connsiteX367" fmla="*/ 806583 w 1996769"/>
                <a:gd name="connsiteY367" fmla="*/ 15796 h 2628382"/>
                <a:gd name="connsiteX368" fmla="*/ 817472 w 1996769"/>
                <a:gd name="connsiteY368" fmla="*/ 9779 h 2628382"/>
                <a:gd name="connsiteX369" fmla="*/ 837722 w 1996769"/>
                <a:gd name="connsiteY369" fmla="*/ 5984 h 2628382"/>
                <a:gd name="connsiteX370" fmla="*/ 838479 w 1996769"/>
                <a:gd name="connsiteY370" fmla="*/ 23582 h 2628382"/>
                <a:gd name="connsiteX371" fmla="*/ 842069 w 1996769"/>
                <a:gd name="connsiteY371" fmla="*/ 22800 h 2628382"/>
                <a:gd name="connsiteX372" fmla="*/ 843602 w 1996769"/>
                <a:gd name="connsiteY372" fmla="*/ 51492 h 2628382"/>
                <a:gd name="connsiteX373" fmla="*/ 853713 w 1996769"/>
                <a:gd name="connsiteY373" fmla="*/ 29787 h 2628382"/>
                <a:gd name="connsiteX374" fmla="*/ 856784 w 1996769"/>
                <a:gd name="connsiteY374" fmla="*/ 21100 h 2628382"/>
                <a:gd name="connsiteX375" fmla="*/ 857960 w 1996769"/>
                <a:gd name="connsiteY375" fmla="*/ 20669 h 2628382"/>
                <a:gd name="connsiteX376" fmla="*/ 861088 w 1996769"/>
                <a:gd name="connsiteY376" fmla="*/ 13953 h 2628382"/>
                <a:gd name="connsiteX377" fmla="*/ 861439 w 1996769"/>
                <a:gd name="connsiteY377" fmla="*/ 19400 h 2628382"/>
                <a:gd name="connsiteX378" fmla="*/ 867423 w 1996769"/>
                <a:gd name="connsiteY378" fmla="*/ 17214 h 2628382"/>
                <a:gd name="connsiteX379" fmla="*/ 886748 w 1996769"/>
                <a:gd name="connsiteY379" fmla="*/ 17726 h 2628382"/>
                <a:gd name="connsiteX380" fmla="*/ 886696 w 1996769"/>
                <a:gd name="connsiteY380" fmla="*/ 20220 h 2628382"/>
                <a:gd name="connsiteX381" fmla="*/ 895409 w 1996769"/>
                <a:gd name="connsiteY381" fmla="*/ 481 h 2628382"/>
                <a:gd name="connsiteX382" fmla="*/ 911020 w 1996769"/>
                <a:gd name="connsiteY382" fmla="*/ 0 h 2628382"/>
                <a:gd name="connsiteX383" fmla="*/ 924174 w 1996769"/>
                <a:gd name="connsiteY383" fmla="*/ 5551 h 2628382"/>
                <a:gd name="connsiteX384" fmla="*/ 920087 w 1996769"/>
                <a:gd name="connsiteY384" fmla="*/ 42854 h 2628382"/>
                <a:gd name="connsiteX385" fmla="*/ 938113 w 1996769"/>
                <a:gd name="connsiteY385" fmla="*/ 7847 h 2628382"/>
                <a:gd name="connsiteX386" fmla="*/ 952710 w 1996769"/>
                <a:gd name="connsiteY386" fmla="*/ 11321 h 2628382"/>
                <a:gd name="connsiteX387" fmla="*/ 964579 w 1996769"/>
                <a:gd name="connsiteY387" fmla="*/ 20518 h 2628382"/>
                <a:gd name="connsiteX388" fmla="*/ 963300 w 1996769"/>
                <a:gd name="connsiteY388" fmla="*/ 28024 h 2628382"/>
                <a:gd name="connsiteX389" fmla="*/ 970056 w 1996769"/>
                <a:gd name="connsiteY389" fmla="*/ 32914 h 2628382"/>
                <a:gd name="connsiteX390" fmla="*/ 963767 w 1996769"/>
                <a:gd name="connsiteY390" fmla="*/ 71642 h 2628382"/>
                <a:gd name="connsiteX391" fmla="*/ 981251 w 1996769"/>
                <a:gd name="connsiteY391" fmla="*/ 41899 h 2628382"/>
                <a:gd name="connsiteX392" fmla="*/ 994791 w 1996769"/>
                <a:gd name="connsiteY392" fmla="*/ 48764 h 2628382"/>
                <a:gd name="connsiteX393" fmla="*/ 1005401 w 1996769"/>
                <a:gd name="connsiteY393" fmla="*/ 61016 h 2628382"/>
                <a:gd name="connsiteX394" fmla="*/ 1004091 w 1996769"/>
                <a:gd name="connsiteY394" fmla="*/ 66935 h 2628382"/>
                <a:gd name="connsiteX395" fmla="*/ 1007179 w 1996769"/>
                <a:gd name="connsiteY395" fmla="*/ 62693 h 2628382"/>
                <a:gd name="connsiteX396" fmla="*/ 1019334 w 1996769"/>
                <a:gd name="connsiteY396" fmla="*/ 75065 h 2628382"/>
                <a:gd name="connsiteX397" fmla="*/ 1027589 w 1996769"/>
                <a:gd name="connsiteY397" fmla="*/ 90982 h 2628382"/>
                <a:gd name="connsiteX398" fmla="*/ 1017156 w 1996769"/>
                <a:gd name="connsiteY398" fmla="*/ 125737 h 2628382"/>
                <a:gd name="connsiteX399" fmla="*/ 1037881 w 1996769"/>
                <a:gd name="connsiteY399" fmla="*/ 101823 h 2628382"/>
                <a:gd name="connsiteX400" fmla="*/ 1044239 w 1996769"/>
                <a:gd name="connsiteY400" fmla="*/ 111634 h 2628382"/>
                <a:gd name="connsiteX401" fmla="*/ 1044711 w 1996769"/>
                <a:gd name="connsiteY401" fmla="*/ 111075 h 2628382"/>
                <a:gd name="connsiteX402" fmla="*/ 1055392 w 1996769"/>
                <a:gd name="connsiteY402" fmla="*/ 126710 h 2628382"/>
                <a:gd name="connsiteX403" fmla="*/ 1060962 w 1996769"/>
                <a:gd name="connsiteY403" fmla="*/ 141881 h 2628382"/>
                <a:gd name="connsiteX404" fmla="*/ 1070982 w 1996769"/>
                <a:gd name="connsiteY404" fmla="*/ 137735 h 2628382"/>
                <a:gd name="connsiteX405" fmla="*/ 1075256 w 1996769"/>
                <a:gd name="connsiteY405" fmla="*/ 171303 h 2628382"/>
                <a:gd name="connsiteX406" fmla="*/ 1087934 w 1996769"/>
                <a:gd name="connsiteY406" fmla="*/ 129181 h 2628382"/>
                <a:gd name="connsiteX407" fmla="*/ 1098822 w 1996769"/>
                <a:gd name="connsiteY407" fmla="*/ 123164 h 2628382"/>
                <a:gd name="connsiteX408" fmla="*/ 1119074 w 1996769"/>
                <a:gd name="connsiteY408" fmla="*/ 119369 h 2628382"/>
                <a:gd name="connsiteX409" fmla="*/ 1119832 w 1996769"/>
                <a:gd name="connsiteY409" fmla="*/ 136967 h 2628382"/>
                <a:gd name="connsiteX410" fmla="*/ 1123420 w 1996769"/>
                <a:gd name="connsiteY410" fmla="*/ 136184 h 2628382"/>
                <a:gd name="connsiteX411" fmla="*/ 1124953 w 1996769"/>
                <a:gd name="connsiteY411" fmla="*/ 164877 h 2628382"/>
                <a:gd name="connsiteX412" fmla="*/ 1135063 w 1996769"/>
                <a:gd name="connsiteY412" fmla="*/ 143171 h 2628382"/>
                <a:gd name="connsiteX413" fmla="*/ 1138135 w 1996769"/>
                <a:gd name="connsiteY413" fmla="*/ 134483 h 2628382"/>
                <a:gd name="connsiteX414" fmla="*/ 1139311 w 1996769"/>
                <a:gd name="connsiteY414" fmla="*/ 134054 h 2628382"/>
                <a:gd name="connsiteX415" fmla="*/ 1142439 w 1996769"/>
                <a:gd name="connsiteY415" fmla="*/ 127339 h 2628382"/>
                <a:gd name="connsiteX416" fmla="*/ 1142791 w 1996769"/>
                <a:gd name="connsiteY416" fmla="*/ 132784 h 2628382"/>
                <a:gd name="connsiteX417" fmla="*/ 1148775 w 1996769"/>
                <a:gd name="connsiteY417" fmla="*/ 130599 h 2628382"/>
                <a:gd name="connsiteX418" fmla="*/ 1168100 w 1996769"/>
                <a:gd name="connsiteY418" fmla="*/ 131111 h 2628382"/>
                <a:gd name="connsiteX419" fmla="*/ 1168047 w 1996769"/>
                <a:gd name="connsiteY419" fmla="*/ 133605 h 2628382"/>
                <a:gd name="connsiteX420" fmla="*/ 1176761 w 1996769"/>
                <a:gd name="connsiteY420" fmla="*/ 113867 h 2628382"/>
                <a:gd name="connsiteX421" fmla="*/ 1192371 w 1996769"/>
                <a:gd name="connsiteY421" fmla="*/ 113384 h 2628382"/>
                <a:gd name="connsiteX422" fmla="*/ 1205525 w 1996769"/>
                <a:gd name="connsiteY422" fmla="*/ 118936 h 2628382"/>
                <a:gd name="connsiteX423" fmla="*/ 1201437 w 1996769"/>
                <a:gd name="connsiteY423" fmla="*/ 156238 h 2628382"/>
                <a:gd name="connsiteX424" fmla="*/ 1219464 w 1996769"/>
                <a:gd name="connsiteY424" fmla="*/ 121231 h 2628382"/>
                <a:gd name="connsiteX425" fmla="*/ 1234060 w 1996769"/>
                <a:gd name="connsiteY425" fmla="*/ 124705 h 2628382"/>
                <a:gd name="connsiteX426" fmla="*/ 1245928 w 1996769"/>
                <a:gd name="connsiteY426" fmla="*/ 133903 h 2628382"/>
                <a:gd name="connsiteX427" fmla="*/ 1244651 w 1996769"/>
                <a:gd name="connsiteY427" fmla="*/ 141410 h 2628382"/>
                <a:gd name="connsiteX428" fmla="*/ 1251406 w 1996769"/>
                <a:gd name="connsiteY428" fmla="*/ 146298 h 2628382"/>
                <a:gd name="connsiteX429" fmla="*/ 1245119 w 1996769"/>
                <a:gd name="connsiteY429" fmla="*/ 185027 h 2628382"/>
                <a:gd name="connsiteX430" fmla="*/ 1262603 w 1996769"/>
                <a:gd name="connsiteY430" fmla="*/ 155283 h 2628382"/>
                <a:gd name="connsiteX431" fmla="*/ 1276142 w 1996769"/>
                <a:gd name="connsiteY431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76015 w 1996769"/>
                <a:gd name="connsiteY190" fmla="*/ 2436651 h 2628382"/>
                <a:gd name="connsiteX191" fmla="*/ 1359738 w 1996769"/>
                <a:gd name="connsiteY191" fmla="*/ 2424547 h 2628382"/>
                <a:gd name="connsiteX192" fmla="*/ 1363776 w 1996769"/>
                <a:gd name="connsiteY192" fmla="*/ 2481270 h 2628382"/>
                <a:gd name="connsiteX193" fmla="*/ 1329770 w 1996769"/>
                <a:gd name="connsiteY193" fmla="*/ 2509721 h 2628382"/>
                <a:gd name="connsiteX194" fmla="*/ 1321499 w 1996769"/>
                <a:gd name="connsiteY194" fmla="*/ 2514562 h 2628382"/>
                <a:gd name="connsiteX195" fmla="*/ 1304235 w 1996769"/>
                <a:gd name="connsiteY195" fmla="*/ 2497758 h 2628382"/>
                <a:gd name="connsiteX196" fmla="*/ 1283513 w 1996769"/>
                <a:gd name="connsiteY196" fmla="*/ 2514571 h 2628382"/>
                <a:gd name="connsiteX197" fmla="*/ 1282633 w 1996769"/>
                <a:gd name="connsiteY197" fmla="*/ 2536206 h 2628382"/>
                <a:gd name="connsiteX198" fmla="*/ 1246593 w 1996769"/>
                <a:gd name="connsiteY198" fmla="*/ 2560407 h 2628382"/>
                <a:gd name="connsiteX199" fmla="*/ 1238056 w 1996769"/>
                <a:gd name="connsiteY199" fmla="*/ 2564178 h 2628382"/>
                <a:gd name="connsiteX200" fmla="*/ 1223215 w 1996769"/>
                <a:gd name="connsiteY200" fmla="*/ 2544659 h 2628382"/>
                <a:gd name="connsiteX201" fmla="*/ 1198717 w 1996769"/>
                <a:gd name="connsiteY201" fmla="*/ 2560558 h 2628382"/>
                <a:gd name="connsiteX202" fmla="*/ 1187847 w 1996769"/>
                <a:gd name="connsiteY202" fmla="*/ 2565019 h 2628382"/>
                <a:gd name="connsiteX203" fmla="*/ 1173918 w 1996769"/>
                <a:gd name="connsiteY203" fmla="*/ 2545635 h 2628382"/>
                <a:gd name="connsiteX204" fmla="*/ 1170999 w 1996769"/>
                <a:gd name="connsiteY204" fmla="*/ 2561380 h 2628382"/>
                <a:gd name="connsiteX205" fmla="*/ 1167376 w 1996769"/>
                <a:gd name="connsiteY205" fmla="*/ 2563128 h 2628382"/>
                <a:gd name="connsiteX206" fmla="*/ 1160303 w 1996769"/>
                <a:gd name="connsiteY206" fmla="*/ 2585570 h 2628382"/>
                <a:gd name="connsiteX207" fmla="*/ 1149067 w 1996769"/>
                <a:gd name="connsiteY207" fmla="*/ 2571963 h 2628382"/>
                <a:gd name="connsiteX208" fmla="*/ 1141539 w 1996769"/>
                <a:gd name="connsiteY208" fmla="*/ 2575597 h 2628382"/>
                <a:gd name="connsiteX209" fmla="*/ 1128129 w 1996769"/>
                <a:gd name="connsiteY209" fmla="*/ 2579113 h 2628382"/>
                <a:gd name="connsiteX210" fmla="*/ 1123259 w 1996769"/>
                <a:gd name="connsiteY210" fmla="*/ 2569266 h 2628382"/>
                <a:gd name="connsiteX211" fmla="*/ 1110150 w 1996769"/>
                <a:gd name="connsiteY211" fmla="*/ 2616440 h 2628382"/>
                <a:gd name="connsiteX212" fmla="*/ 1080133 w 1996769"/>
                <a:gd name="connsiteY212" fmla="*/ 2627314 h 2628382"/>
                <a:gd name="connsiteX213" fmla="*/ 1072781 w 1996769"/>
                <a:gd name="connsiteY213" fmla="*/ 2628382 h 2628382"/>
                <a:gd name="connsiteX214" fmla="*/ 1062901 w 1996769"/>
                <a:gd name="connsiteY214" fmla="*/ 2618483 h 2628382"/>
                <a:gd name="connsiteX215" fmla="*/ 1056720 w 1996769"/>
                <a:gd name="connsiteY215" fmla="*/ 2601198 h 2628382"/>
                <a:gd name="connsiteX216" fmla="*/ 1054792 w 1996769"/>
                <a:gd name="connsiteY216" fmla="*/ 2601442 h 2628382"/>
                <a:gd name="connsiteX217" fmla="*/ 1052746 w 1996769"/>
                <a:gd name="connsiteY217" fmla="*/ 2608308 h 2628382"/>
                <a:gd name="connsiteX218" fmla="*/ 31385 w 1996769"/>
                <a:gd name="connsiteY218" fmla="*/ 1584979 h 2628382"/>
                <a:gd name="connsiteX219" fmla="*/ 44183 w 1996769"/>
                <a:gd name="connsiteY219" fmla="*/ 1579234 h 2628382"/>
                <a:gd name="connsiteX220" fmla="*/ 6622 w 1996769"/>
                <a:gd name="connsiteY220" fmla="*/ 1560168 h 2628382"/>
                <a:gd name="connsiteX221" fmla="*/ 0 w 1996769"/>
                <a:gd name="connsiteY221" fmla="*/ 1553533 h 2628382"/>
                <a:gd name="connsiteX222" fmla="*/ 1716 w 1996769"/>
                <a:gd name="connsiteY222" fmla="*/ 1541784 h 2628382"/>
                <a:gd name="connsiteX223" fmla="*/ 13367 w 1996769"/>
                <a:gd name="connsiteY223" fmla="*/ 1505176 h 2628382"/>
                <a:gd name="connsiteX224" fmla="*/ 68559 w 1996769"/>
                <a:gd name="connsiteY224" fmla="*/ 1487974 h 2628382"/>
                <a:gd name="connsiteX225" fmla="*/ 69041 w 1996769"/>
                <a:gd name="connsiteY225" fmla="*/ 1486875 h 2628382"/>
                <a:gd name="connsiteX226" fmla="*/ 40420 w 1996769"/>
                <a:gd name="connsiteY226" fmla="*/ 1453547 h 2628382"/>
                <a:gd name="connsiteX227" fmla="*/ 73233 w 1996769"/>
                <a:gd name="connsiteY227" fmla="*/ 1442106 h 2628382"/>
                <a:gd name="connsiteX228" fmla="*/ 77014 w 1996769"/>
                <a:gd name="connsiteY228" fmla="*/ 1428682 h 2628382"/>
                <a:gd name="connsiteX229" fmla="*/ 76318 w 1996769"/>
                <a:gd name="connsiteY229" fmla="*/ 1428738 h 2628382"/>
                <a:gd name="connsiteX230" fmla="*/ 74122 w 1996769"/>
                <a:gd name="connsiteY230" fmla="*/ 1418671 h 2628382"/>
                <a:gd name="connsiteX231" fmla="*/ 71366 w 1996769"/>
                <a:gd name="connsiteY231" fmla="*/ 1396030 h 2628382"/>
                <a:gd name="connsiteX232" fmla="*/ 43932 w 1996769"/>
                <a:gd name="connsiteY232" fmla="*/ 1397841 h 2628382"/>
                <a:gd name="connsiteX233" fmla="*/ 41766 w 1996769"/>
                <a:gd name="connsiteY233" fmla="*/ 1387740 h 2628382"/>
                <a:gd name="connsiteX234" fmla="*/ 36602 w 1996769"/>
                <a:gd name="connsiteY234" fmla="*/ 1344234 h 2628382"/>
                <a:gd name="connsiteX235" fmla="*/ 54897 w 1996769"/>
                <a:gd name="connsiteY235" fmla="*/ 1309368 h 2628382"/>
                <a:gd name="connsiteX236" fmla="*/ 30325 w 1996769"/>
                <a:gd name="connsiteY236" fmla="*/ 1304100 h 2628382"/>
                <a:gd name="connsiteX237" fmla="*/ 28712 w 1996769"/>
                <a:gd name="connsiteY237" fmla="*/ 1293470 h 2628382"/>
                <a:gd name="connsiteX238" fmla="*/ 25897 w 1996769"/>
                <a:gd name="connsiteY238" fmla="*/ 1248846 h 2628382"/>
                <a:gd name="connsiteX239" fmla="*/ 48723 w 1996769"/>
                <a:gd name="connsiteY239" fmla="*/ 1215200 h 2628382"/>
                <a:gd name="connsiteX240" fmla="*/ 29242 w 1996769"/>
                <a:gd name="connsiteY240" fmla="*/ 1196004 h 2628382"/>
                <a:gd name="connsiteX241" fmla="*/ 56363 w 1996769"/>
                <a:gd name="connsiteY241" fmla="*/ 1153032 h 2628382"/>
                <a:gd name="connsiteX242" fmla="*/ 56365 w 1996769"/>
                <a:gd name="connsiteY242" fmla="*/ 1149513 h 2628382"/>
                <a:gd name="connsiteX243" fmla="*/ 52622 w 1996769"/>
                <a:gd name="connsiteY243" fmla="*/ 1146309 h 2628382"/>
                <a:gd name="connsiteX244" fmla="*/ 52491 w 1996769"/>
                <a:gd name="connsiteY244" fmla="*/ 1142525 h 2628382"/>
                <a:gd name="connsiteX245" fmla="*/ 21037 w 1996769"/>
                <a:gd name="connsiteY245" fmla="*/ 1115067 h 2628382"/>
                <a:gd name="connsiteX246" fmla="*/ 20715 w 1996769"/>
                <a:gd name="connsiteY246" fmla="*/ 1105013 h 2628382"/>
                <a:gd name="connsiteX247" fmla="*/ 23420 w 1996769"/>
                <a:gd name="connsiteY247" fmla="*/ 1054952 h 2628382"/>
                <a:gd name="connsiteX248" fmla="*/ 42643 w 1996769"/>
                <a:gd name="connsiteY248" fmla="*/ 1041276 h 2628382"/>
                <a:gd name="connsiteX249" fmla="*/ 22625 w 1996769"/>
                <a:gd name="connsiteY249" fmla="*/ 1017039 h 2628382"/>
                <a:gd name="connsiteX250" fmla="*/ 22839 w 1996769"/>
                <a:gd name="connsiteY250" fmla="*/ 1006971 h 2628382"/>
                <a:gd name="connsiteX251" fmla="*/ 28184 w 1996769"/>
                <a:gd name="connsiteY251" fmla="*/ 958036 h 2628382"/>
                <a:gd name="connsiteX252" fmla="*/ 56098 w 1996769"/>
                <a:gd name="connsiteY252" fmla="*/ 946469 h 2628382"/>
                <a:gd name="connsiteX253" fmla="*/ 47791 w 1996769"/>
                <a:gd name="connsiteY253" fmla="*/ 926917 h 2628382"/>
                <a:gd name="connsiteX254" fmla="*/ 46257 w 1996769"/>
                <a:gd name="connsiteY254" fmla="*/ 924132 h 2628382"/>
                <a:gd name="connsiteX255" fmla="*/ 46517 w 1996769"/>
                <a:gd name="connsiteY255" fmla="*/ 923920 h 2628382"/>
                <a:gd name="connsiteX256" fmla="*/ 41306 w 1996769"/>
                <a:gd name="connsiteY256" fmla="*/ 911652 h 2628382"/>
                <a:gd name="connsiteX257" fmla="*/ 68973 w 1996769"/>
                <a:gd name="connsiteY257" fmla="*/ 897993 h 2628382"/>
                <a:gd name="connsiteX258" fmla="*/ 70718 w 1996769"/>
                <a:gd name="connsiteY258" fmla="*/ 888123 h 2628382"/>
                <a:gd name="connsiteX259" fmla="*/ 46618 w 1996769"/>
                <a:gd name="connsiteY259" fmla="*/ 835978 h 2628382"/>
                <a:gd name="connsiteX260" fmla="*/ 49629 w 1996769"/>
                <a:gd name="connsiteY260" fmla="*/ 815404 h 2628382"/>
                <a:gd name="connsiteX261" fmla="*/ 54663 w 1996769"/>
                <a:gd name="connsiteY261" fmla="*/ 795471 h 2628382"/>
                <a:gd name="connsiteX262" fmla="*/ 56629 w 1996769"/>
                <a:gd name="connsiteY262" fmla="*/ 784546 h 2628382"/>
                <a:gd name="connsiteX263" fmla="*/ 57439 w 1996769"/>
                <a:gd name="connsiteY263" fmla="*/ 784478 h 2628382"/>
                <a:gd name="connsiteX264" fmla="*/ 58941 w 1996769"/>
                <a:gd name="connsiteY264" fmla="*/ 778529 h 2628382"/>
                <a:gd name="connsiteX265" fmla="*/ 75445 w 1996769"/>
                <a:gd name="connsiteY265" fmla="*/ 782010 h 2628382"/>
                <a:gd name="connsiteX266" fmla="*/ 62844 w 1996769"/>
                <a:gd name="connsiteY266" fmla="*/ 747169 h 2628382"/>
                <a:gd name="connsiteX267" fmla="*/ 66927 w 1996769"/>
                <a:gd name="connsiteY267" fmla="*/ 727589 h 2628382"/>
                <a:gd name="connsiteX268" fmla="*/ 72982 w 1996769"/>
                <a:gd name="connsiteY268" fmla="*/ 709210 h 2628382"/>
                <a:gd name="connsiteX269" fmla="*/ 75514 w 1996769"/>
                <a:gd name="connsiteY269" fmla="*/ 698913 h 2628382"/>
                <a:gd name="connsiteX270" fmla="*/ 76323 w 1996769"/>
                <a:gd name="connsiteY270" fmla="*/ 699071 h 2628382"/>
                <a:gd name="connsiteX271" fmla="*/ 78129 w 1996769"/>
                <a:gd name="connsiteY271" fmla="*/ 693586 h 2628382"/>
                <a:gd name="connsiteX272" fmla="*/ 97474 w 1996769"/>
                <a:gd name="connsiteY272" fmla="*/ 703217 h 2628382"/>
                <a:gd name="connsiteX273" fmla="*/ 100991 w 1996769"/>
                <a:gd name="connsiteY273" fmla="*/ 703905 h 2628382"/>
                <a:gd name="connsiteX274" fmla="*/ 95888 w 1996769"/>
                <a:gd name="connsiteY274" fmla="*/ 690427 h 2628382"/>
                <a:gd name="connsiteX275" fmla="*/ 97039 w 1996769"/>
                <a:gd name="connsiteY275" fmla="*/ 684643 h 2628382"/>
                <a:gd name="connsiteX276" fmla="*/ 90290 w 1996769"/>
                <a:gd name="connsiteY276" fmla="*/ 656857 h 2628382"/>
                <a:gd name="connsiteX277" fmla="*/ 104647 w 1996769"/>
                <a:gd name="connsiteY277" fmla="*/ 658569 h 2628382"/>
                <a:gd name="connsiteX278" fmla="*/ 109343 w 1996769"/>
                <a:gd name="connsiteY278" fmla="*/ 643470 h 2628382"/>
                <a:gd name="connsiteX279" fmla="*/ 123696 w 1996769"/>
                <a:gd name="connsiteY279" fmla="*/ 649837 h 2628382"/>
                <a:gd name="connsiteX280" fmla="*/ 105355 w 1996769"/>
                <a:gd name="connsiteY280" fmla="*/ 581276 h 2628382"/>
                <a:gd name="connsiteX281" fmla="*/ 107779 w 1996769"/>
                <a:gd name="connsiteY281" fmla="*/ 572864 h 2628382"/>
                <a:gd name="connsiteX282" fmla="*/ 123256 w 1996769"/>
                <a:gd name="connsiteY282" fmla="*/ 537003 h 2628382"/>
                <a:gd name="connsiteX283" fmla="*/ 143301 w 1996769"/>
                <a:gd name="connsiteY283" fmla="*/ 554080 h 2628382"/>
                <a:gd name="connsiteX284" fmla="*/ 134678 w 1996769"/>
                <a:gd name="connsiteY284" fmla="*/ 510757 h 2628382"/>
                <a:gd name="connsiteX285" fmla="*/ 137531 w 1996769"/>
                <a:gd name="connsiteY285" fmla="*/ 503086 h 2628382"/>
                <a:gd name="connsiteX286" fmla="*/ 154800 w 1996769"/>
                <a:gd name="connsiteY286" fmla="*/ 471811 h 2628382"/>
                <a:gd name="connsiteX287" fmla="*/ 178175 w 1996769"/>
                <a:gd name="connsiteY287" fmla="*/ 499567 h 2628382"/>
                <a:gd name="connsiteX288" fmla="*/ 175599 w 1996769"/>
                <a:gd name="connsiteY288" fmla="*/ 448555 h 2628382"/>
                <a:gd name="connsiteX289" fmla="*/ 184123 w 1996769"/>
                <a:gd name="connsiteY289" fmla="*/ 457865 h 2628382"/>
                <a:gd name="connsiteX290" fmla="*/ 198656 w 1996769"/>
                <a:gd name="connsiteY290" fmla="*/ 436849 h 2628382"/>
                <a:gd name="connsiteX291" fmla="*/ 203273 w 1996769"/>
                <a:gd name="connsiteY291" fmla="*/ 443842 h 2628382"/>
                <a:gd name="connsiteX292" fmla="*/ 199966 w 1996769"/>
                <a:gd name="connsiteY292" fmla="*/ 396061 h 2628382"/>
                <a:gd name="connsiteX293" fmla="*/ 207831 w 1996769"/>
                <a:gd name="connsiteY293" fmla="*/ 383983 h 2628382"/>
                <a:gd name="connsiteX294" fmla="*/ 225029 w 1996769"/>
                <a:gd name="connsiteY294" fmla="*/ 367811 h 2628382"/>
                <a:gd name="connsiteX295" fmla="*/ 239111 w 1996769"/>
                <a:gd name="connsiteY295" fmla="*/ 397794 h 2628382"/>
                <a:gd name="connsiteX296" fmla="*/ 238426 w 1996769"/>
                <a:gd name="connsiteY296" fmla="*/ 353330 h 2628382"/>
                <a:gd name="connsiteX297" fmla="*/ 246875 w 1996769"/>
                <a:gd name="connsiteY297" fmla="*/ 343538 h 2628382"/>
                <a:gd name="connsiteX298" fmla="*/ 264805 w 1996769"/>
                <a:gd name="connsiteY298" fmla="*/ 332287 h 2628382"/>
                <a:gd name="connsiteX299" fmla="*/ 270790 w 1996769"/>
                <a:gd name="connsiteY299" fmla="*/ 348569 h 2628382"/>
                <a:gd name="connsiteX300" fmla="*/ 273934 w 1996769"/>
                <a:gd name="connsiteY300" fmla="*/ 346470 h 2628382"/>
                <a:gd name="connsiteX301" fmla="*/ 283975 w 1996769"/>
                <a:gd name="connsiteY301" fmla="*/ 372904 h 2628382"/>
                <a:gd name="connsiteX302" fmla="*/ 286991 w 1996769"/>
                <a:gd name="connsiteY302" fmla="*/ 348635 h 2628382"/>
                <a:gd name="connsiteX303" fmla="*/ 287278 w 1996769"/>
                <a:gd name="connsiteY303" fmla="*/ 339291 h 2628382"/>
                <a:gd name="connsiteX304" fmla="*/ 288257 w 1996769"/>
                <a:gd name="connsiteY304" fmla="*/ 338441 h 2628382"/>
                <a:gd name="connsiteX305" fmla="*/ 289190 w 1996769"/>
                <a:gd name="connsiteY305" fmla="*/ 330933 h 2628382"/>
                <a:gd name="connsiteX306" fmla="*/ 291153 w 1996769"/>
                <a:gd name="connsiteY306" fmla="*/ 335926 h 2628382"/>
                <a:gd name="connsiteX307" fmla="*/ 296131 w 1996769"/>
                <a:gd name="connsiteY307" fmla="*/ 331601 h 2628382"/>
                <a:gd name="connsiteX308" fmla="*/ 314479 w 1996769"/>
                <a:gd name="connsiteY308" fmla="*/ 324756 h 2628382"/>
                <a:gd name="connsiteX309" fmla="*/ 315178 w 1996769"/>
                <a:gd name="connsiteY309" fmla="*/ 327124 h 2628382"/>
                <a:gd name="connsiteX310" fmla="*/ 317466 w 1996769"/>
                <a:gd name="connsiteY310" fmla="*/ 305237 h 2628382"/>
                <a:gd name="connsiteX311" fmla="*/ 332021 w 1996769"/>
                <a:gd name="connsiteY311" fmla="*/ 298865 h 2628382"/>
                <a:gd name="connsiteX312" fmla="*/ 346068 w 1996769"/>
                <a:gd name="connsiteY312" fmla="*/ 299105 h 2628382"/>
                <a:gd name="connsiteX313" fmla="*/ 353396 w 1996769"/>
                <a:gd name="connsiteY313" fmla="*/ 335774 h 2628382"/>
                <a:gd name="connsiteX314" fmla="*/ 359879 w 1996769"/>
                <a:gd name="connsiteY314" fmla="*/ 295982 h 2628382"/>
                <a:gd name="connsiteX315" fmla="*/ 374663 w 1996769"/>
                <a:gd name="connsiteY315" fmla="*/ 293720 h 2628382"/>
                <a:gd name="connsiteX316" fmla="*/ 388592 w 1996769"/>
                <a:gd name="connsiteY316" fmla="*/ 297879 h 2628382"/>
                <a:gd name="connsiteX317" fmla="*/ 389639 w 1996769"/>
                <a:gd name="connsiteY317" fmla="*/ 305430 h 2628382"/>
                <a:gd name="connsiteX318" fmla="*/ 397462 w 1996769"/>
                <a:gd name="connsiteY318" fmla="*/ 307472 h 2628382"/>
                <a:gd name="connsiteX319" fmla="*/ 403148 w 1996769"/>
                <a:gd name="connsiteY319" fmla="*/ 346319 h 2628382"/>
                <a:gd name="connsiteX320" fmla="*/ 410696 w 1996769"/>
                <a:gd name="connsiteY320" fmla="*/ 311687 h 2628382"/>
                <a:gd name="connsiteX321" fmla="*/ 425501 w 1996769"/>
                <a:gd name="connsiteY321" fmla="*/ 313018 h 2628382"/>
                <a:gd name="connsiteX322" fmla="*/ 439161 w 1996769"/>
                <a:gd name="connsiteY322" fmla="*/ 320529 h 2628382"/>
                <a:gd name="connsiteX323" fmla="*/ 439702 w 1996769"/>
                <a:gd name="connsiteY323" fmla="*/ 326600 h 2628382"/>
                <a:gd name="connsiteX324" fmla="*/ 441338 w 1996769"/>
                <a:gd name="connsiteY324" fmla="*/ 321436 h 2628382"/>
                <a:gd name="connsiteX325" fmla="*/ 456489 w 1996769"/>
                <a:gd name="connsiteY325" fmla="*/ 328477 h 2628382"/>
                <a:gd name="connsiteX326" fmla="*/ 469030 w 1996769"/>
                <a:gd name="connsiteY326" fmla="*/ 340332 h 2628382"/>
                <a:gd name="connsiteX327" fmla="*/ 469619 w 1996769"/>
                <a:gd name="connsiteY327" fmla="*/ 377010 h 2628382"/>
                <a:gd name="connsiteX328" fmla="*/ 481967 w 1996769"/>
                <a:gd name="connsiteY328" fmla="*/ 346636 h 2628382"/>
                <a:gd name="connsiteX329" fmla="*/ 490893 w 1996769"/>
                <a:gd name="connsiteY329" fmla="*/ 353464 h 2628382"/>
                <a:gd name="connsiteX330" fmla="*/ 491171 w 1996769"/>
                <a:gd name="connsiteY330" fmla="*/ 352758 h 2628382"/>
                <a:gd name="connsiteX331" fmla="*/ 502047 w 1996769"/>
                <a:gd name="connsiteY331" fmla="*/ 360632 h 2628382"/>
                <a:gd name="connsiteX332" fmla="*/ 506221 w 1996769"/>
                <a:gd name="connsiteY332" fmla="*/ 352861 h 2628382"/>
                <a:gd name="connsiteX333" fmla="*/ 507004 w 1996769"/>
                <a:gd name="connsiteY333" fmla="*/ 353104 h 2628382"/>
                <a:gd name="connsiteX334" fmla="*/ 510200 w 1996769"/>
                <a:gd name="connsiteY334" fmla="*/ 348072 h 2628382"/>
                <a:gd name="connsiteX335" fmla="*/ 524695 w 1996769"/>
                <a:gd name="connsiteY335" fmla="*/ 357606 h 2628382"/>
                <a:gd name="connsiteX336" fmla="*/ 523272 w 1996769"/>
                <a:gd name="connsiteY336" fmla="*/ 320028 h 2628382"/>
                <a:gd name="connsiteX337" fmla="*/ 532982 w 1996769"/>
                <a:gd name="connsiteY337" fmla="*/ 303141 h 2628382"/>
                <a:gd name="connsiteX338" fmla="*/ 544190 w 1996769"/>
                <a:gd name="connsiteY338" fmla="*/ 288133 h 2628382"/>
                <a:gd name="connsiteX339" fmla="*/ 549659 w 1996769"/>
                <a:gd name="connsiteY339" fmla="*/ 279398 h 2628382"/>
                <a:gd name="connsiteX340" fmla="*/ 550372 w 1996769"/>
                <a:gd name="connsiteY340" fmla="*/ 279854 h 2628382"/>
                <a:gd name="connsiteX341" fmla="*/ 553716 w 1996769"/>
                <a:gd name="connsiteY341" fmla="*/ 275375 h 2628382"/>
                <a:gd name="connsiteX342" fmla="*/ 569044 w 1996769"/>
                <a:gd name="connsiteY342" fmla="*/ 291775 h 2628382"/>
                <a:gd name="connsiteX343" fmla="*/ 572149 w 1996769"/>
                <a:gd name="connsiteY343" fmla="*/ 293757 h 2628382"/>
                <a:gd name="connsiteX344" fmla="*/ 571383 w 1996769"/>
                <a:gd name="connsiteY344" fmla="*/ 279132 h 2628382"/>
                <a:gd name="connsiteX345" fmla="*/ 574199 w 1996769"/>
                <a:gd name="connsiteY345" fmla="*/ 274123 h 2628382"/>
                <a:gd name="connsiteX346" fmla="*/ 576171 w 1996769"/>
                <a:gd name="connsiteY346" fmla="*/ 245405 h 2628382"/>
                <a:gd name="connsiteX347" fmla="*/ 589175 w 1996769"/>
                <a:gd name="connsiteY347" fmla="*/ 252460 h 2628382"/>
                <a:gd name="connsiteX348" fmla="*/ 598120 w 1996769"/>
                <a:gd name="connsiteY348" fmla="*/ 240024 h 2628382"/>
                <a:gd name="connsiteX349" fmla="*/ 609726 w 1996769"/>
                <a:gd name="connsiteY349" fmla="*/ 251460 h 2628382"/>
                <a:gd name="connsiteX350" fmla="*/ 613000 w 1996769"/>
                <a:gd name="connsiteY350" fmla="*/ 179955 h 2628382"/>
                <a:gd name="connsiteX351" fmla="*/ 617802 w 1996769"/>
                <a:gd name="connsiteY351" fmla="*/ 172956 h 2628382"/>
                <a:gd name="connsiteX352" fmla="*/ 643119 w 1996769"/>
                <a:gd name="connsiteY352" fmla="*/ 145060 h 2628382"/>
                <a:gd name="connsiteX353" fmla="*/ 656875 w 1996769"/>
                <a:gd name="connsiteY353" fmla="*/ 168737 h 2628382"/>
                <a:gd name="connsiteX354" fmla="*/ 661737 w 1996769"/>
                <a:gd name="connsiteY354" fmla="*/ 124680 h 2628382"/>
                <a:gd name="connsiteX355" fmla="*/ 666721 w 1996769"/>
                <a:gd name="connsiteY355" fmla="*/ 118539 h 2628382"/>
                <a:gd name="connsiteX356" fmla="*/ 692350 w 1996769"/>
                <a:gd name="connsiteY356" fmla="*/ 95641 h 2628382"/>
                <a:gd name="connsiteX357" fmla="*/ 706040 w 1996769"/>
                <a:gd name="connsiteY357" fmla="*/ 130636 h 2628382"/>
                <a:gd name="connsiteX358" fmla="*/ 718900 w 1996769"/>
                <a:gd name="connsiteY358" fmla="*/ 81630 h 2628382"/>
                <a:gd name="connsiteX359" fmla="*/ 724136 w 1996769"/>
                <a:gd name="connsiteY359" fmla="*/ 93627 h 2628382"/>
                <a:gd name="connsiteX360" fmla="*/ 744116 w 1996769"/>
                <a:gd name="connsiteY360" fmla="*/ 79351 h 2628382"/>
                <a:gd name="connsiteX361" fmla="*/ 746368 w 1996769"/>
                <a:gd name="connsiteY361" fmla="*/ 87684 h 2628382"/>
                <a:gd name="connsiteX362" fmla="*/ 757570 w 1996769"/>
                <a:gd name="connsiteY362" fmla="*/ 41447 h 2628382"/>
                <a:gd name="connsiteX363" fmla="*/ 768594 w 1996769"/>
                <a:gd name="connsiteY363" fmla="*/ 33056 h 2628382"/>
                <a:gd name="connsiteX364" fmla="*/ 789631 w 1996769"/>
                <a:gd name="connsiteY364" fmla="*/ 24351 h 2628382"/>
                <a:gd name="connsiteX365" fmla="*/ 793905 w 1996769"/>
                <a:gd name="connsiteY365" fmla="*/ 57917 h 2628382"/>
                <a:gd name="connsiteX366" fmla="*/ 806583 w 1996769"/>
                <a:gd name="connsiteY366" fmla="*/ 15796 h 2628382"/>
                <a:gd name="connsiteX367" fmla="*/ 817472 w 1996769"/>
                <a:gd name="connsiteY367" fmla="*/ 9779 h 2628382"/>
                <a:gd name="connsiteX368" fmla="*/ 837722 w 1996769"/>
                <a:gd name="connsiteY368" fmla="*/ 5984 h 2628382"/>
                <a:gd name="connsiteX369" fmla="*/ 838479 w 1996769"/>
                <a:gd name="connsiteY369" fmla="*/ 23582 h 2628382"/>
                <a:gd name="connsiteX370" fmla="*/ 842069 w 1996769"/>
                <a:gd name="connsiteY370" fmla="*/ 22800 h 2628382"/>
                <a:gd name="connsiteX371" fmla="*/ 843602 w 1996769"/>
                <a:gd name="connsiteY371" fmla="*/ 51492 h 2628382"/>
                <a:gd name="connsiteX372" fmla="*/ 853713 w 1996769"/>
                <a:gd name="connsiteY372" fmla="*/ 29787 h 2628382"/>
                <a:gd name="connsiteX373" fmla="*/ 856784 w 1996769"/>
                <a:gd name="connsiteY373" fmla="*/ 21100 h 2628382"/>
                <a:gd name="connsiteX374" fmla="*/ 857960 w 1996769"/>
                <a:gd name="connsiteY374" fmla="*/ 20669 h 2628382"/>
                <a:gd name="connsiteX375" fmla="*/ 861088 w 1996769"/>
                <a:gd name="connsiteY375" fmla="*/ 13953 h 2628382"/>
                <a:gd name="connsiteX376" fmla="*/ 861439 w 1996769"/>
                <a:gd name="connsiteY376" fmla="*/ 19400 h 2628382"/>
                <a:gd name="connsiteX377" fmla="*/ 867423 w 1996769"/>
                <a:gd name="connsiteY377" fmla="*/ 17214 h 2628382"/>
                <a:gd name="connsiteX378" fmla="*/ 886748 w 1996769"/>
                <a:gd name="connsiteY378" fmla="*/ 17726 h 2628382"/>
                <a:gd name="connsiteX379" fmla="*/ 886696 w 1996769"/>
                <a:gd name="connsiteY379" fmla="*/ 20220 h 2628382"/>
                <a:gd name="connsiteX380" fmla="*/ 895409 w 1996769"/>
                <a:gd name="connsiteY380" fmla="*/ 481 h 2628382"/>
                <a:gd name="connsiteX381" fmla="*/ 911020 w 1996769"/>
                <a:gd name="connsiteY381" fmla="*/ 0 h 2628382"/>
                <a:gd name="connsiteX382" fmla="*/ 924174 w 1996769"/>
                <a:gd name="connsiteY382" fmla="*/ 5551 h 2628382"/>
                <a:gd name="connsiteX383" fmla="*/ 920087 w 1996769"/>
                <a:gd name="connsiteY383" fmla="*/ 42854 h 2628382"/>
                <a:gd name="connsiteX384" fmla="*/ 938113 w 1996769"/>
                <a:gd name="connsiteY384" fmla="*/ 7847 h 2628382"/>
                <a:gd name="connsiteX385" fmla="*/ 952710 w 1996769"/>
                <a:gd name="connsiteY385" fmla="*/ 11321 h 2628382"/>
                <a:gd name="connsiteX386" fmla="*/ 964579 w 1996769"/>
                <a:gd name="connsiteY386" fmla="*/ 20518 h 2628382"/>
                <a:gd name="connsiteX387" fmla="*/ 963300 w 1996769"/>
                <a:gd name="connsiteY387" fmla="*/ 28024 h 2628382"/>
                <a:gd name="connsiteX388" fmla="*/ 970056 w 1996769"/>
                <a:gd name="connsiteY388" fmla="*/ 32914 h 2628382"/>
                <a:gd name="connsiteX389" fmla="*/ 963767 w 1996769"/>
                <a:gd name="connsiteY389" fmla="*/ 71642 h 2628382"/>
                <a:gd name="connsiteX390" fmla="*/ 981251 w 1996769"/>
                <a:gd name="connsiteY390" fmla="*/ 41899 h 2628382"/>
                <a:gd name="connsiteX391" fmla="*/ 994791 w 1996769"/>
                <a:gd name="connsiteY391" fmla="*/ 48764 h 2628382"/>
                <a:gd name="connsiteX392" fmla="*/ 1005401 w 1996769"/>
                <a:gd name="connsiteY392" fmla="*/ 61016 h 2628382"/>
                <a:gd name="connsiteX393" fmla="*/ 1004091 w 1996769"/>
                <a:gd name="connsiteY393" fmla="*/ 66935 h 2628382"/>
                <a:gd name="connsiteX394" fmla="*/ 1007179 w 1996769"/>
                <a:gd name="connsiteY394" fmla="*/ 62693 h 2628382"/>
                <a:gd name="connsiteX395" fmla="*/ 1019334 w 1996769"/>
                <a:gd name="connsiteY395" fmla="*/ 75065 h 2628382"/>
                <a:gd name="connsiteX396" fmla="*/ 1027589 w 1996769"/>
                <a:gd name="connsiteY396" fmla="*/ 90982 h 2628382"/>
                <a:gd name="connsiteX397" fmla="*/ 1017156 w 1996769"/>
                <a:gd name="connsiteY397" fmla="*/ 125737 h 2628382"/>
                <a:gd name="connsiteX398" fmla="*/ 1037881 w 1996769"/>
                <a:gd name="connsiteY398" fmla="*/ 101823 h 2628382"/>
                <a:gd name="connsiteX399" fmla="*/ 1044239 w 1996769"/>
                <a:gd name="connsiteY399" fmla="*/ 111634 h 2628382"/>
                <a:gd name="connsiteX400" fmla="*/ 1044711 w 1996769"/>
                <a:gd name="connsiteY400" fmla="*/ 111075 h 2628382"/>
                <a:gd name="connsiteX401" fmla="*/ 1055392 w 1996769"/>
                <a:gd name="connsiteY401" fmla="*/ 126710 h 2628382"/>
                <a:gd name="connsiteX402" fmla="*/ 1060962 w 1996769"/>
                <a:gd name="connsiteY402" fmla="*/ 141881 h 2628382"/>
                <a:gd name="connsiteX403" fmla="*/ 1070982 w 1996769"/>
                <a:gd name="connsiteY403" fmla="*/ 137735 h 2628382"/>
                <a:gd name="connsiteX404" fmla="*/ 1075256 w 1996769"/>
                <a:gd name="connsiteY404" fmla="*/ 171303 h 2628382"/>
                <a:gd name="connsiteX405" fmla="*/ 1087934 w 1996769"/>
                <a:gd name="connsiteY405" fmla="*/ 129181 h 2628382"/>
                <a:gd name="connsiteX406" fmla="*/ 1098822 w 1996769"/>
                <a:gd name="connsiteY406" fmla="*/ 123164 h 2628382"/>
                <a:gd name="connsiteX407" fmla="*/ 1119074 w 1996769"/>
                <a:gd name="connsiteY407" fmla="*/ 119369 h 2628382"/>
                <a:gd name="connsiteX408" fmla="*/ 1119832 w 1996769"/>
                <a:gd name="connsiteY408" fmla="*/ 136967 h 2628382"/>
                <a:gd name="connsiteX409" fmla="*/ 1123420 w 1996769"/>
                <a:gd name="connsiteY409" fmla="*/ 136184 h 2628382"/>
                <a:gd name="connsiteX410" fmla="*/ 1124953 w 1996769"/>
                <a:gd name="connsiteY410" fmla="*/ 164877 h 2628382"/>
                <a:gd name="connsiteX411" fmla="*/ 1135063 w 1996769"/>
                <a:gd name="connsiteY411" fmla="*/ 143171 h 2628382"/>
                <a:gd name="connsiteX412" fmla="*/ 1138135 w 1996769"/>
                <a:gd name="connsiteY412" fmla="*/ 134483 h 2628382"/>
                <a:gd name="connsiteX413" fmla="*/ 1139311 w 1996769"/>
                <a:gd name="connsiteY413" fmla="*/ 134054 h 2628382"/>
                <a:gd name="connsiteX414" fmla="*/ 1142439 w 1996769"/>
                <a:gd name="connsiteY414" fmla="*/ 127339 h 2628382"/>
                <a:gd name="connsiteX415" fmla="*/ 1142791 w 1996769"/>
                <a:gd name="connsiteY415" fmla="*/ 132784 h 2628382"/>
                <a:gd name="connsiteX416" fmla="*/ 1148775 w 1996769"/>
                <a:gd name="connsiteY416" fmla="*/ 130599 h 2628382"/>
                <a:gd name="connsiteX417" fmla="*/ 1168100 w 1996769"/>
                <a:gd name="connsiteY417" fmla="*/ 131111 h 2628382"/>
                <a:gd name="connsiteX418" fmla="*/ 1168047 w 1996769"/>
                <a:gd name="connsiteY418" fmla="*/ 133605 h 2628382"/>
                <a:gd name="connsiteX419" fmla="*/ 1176761 w 1996769"/>
                <a:gd name="connsiteY419" fmla="*/ 113867 h 2628382"/>
                <a:gd name="connsiteX420" fmla="*/ 1192371 w 1996769"/>
                <a:gd name="connsiteY420" fmla="*/ 113384 h 2628382"/>
                <a:gd name="connsiteX421" fmla="*/ 1205525 w 1996769"/>
                <a:gd name="connsiteY421" fmla="*/ 118936 h 2628382"/>
                <a:gd name="connsiteX422" fmla="*/ 1201437 w 1996769"/>
                <a:gd name="connsiteY422" fmla="*/ 156238 h 2628382"/>
                <a:gd name="connsiteX423" fmla="*/ 1219464 w 1996769"/>
                <a:gd name="connsiteY423" fmla="*/ 121231 h 2628382"/>
                <a:gd name="connsiteX424" fmla="*/ 1234060 w 1996769"/>
                <a:gd name="connsiteY424" fmla="*/ 124705 h 2628382"/>
                <a:gd name="connsiteX425" fmla="*/ 1245928 w 1996769"/>
                <a:gd name="connsiteY425" fmla="*/ 133903 h 2628382"/>
                <a:gd name="connsiteX426" fmla="*/ 1244651 w 1996769"/>
                <a:gd name="connsiteY426" fmla="*/ 141410 h 2628382"/>
                <a:gd name="connsiteX427" fmla="*/ 1251406 w 1996769"/>
                <a:gd name="connsiteY427" fmla="*/ 146298 h 2628382"/>
                <a:gd name="connsiteX428" fmla="*/ 1245119 w 1996769"/>
                <a:gd name="connsiteY428" fmla="*/ 185027 h 2628382"/>
                <a:gd name="connsiteX429" fmla="*/ 1262603 w 1996769"/>
                <a:gd name="connsiteY429" fmla="*/ 155283 h 2628382"/>
                <a:gd name="connsiteX430" fmla="*/ 1276142 w 1996769"/>
                <a:gd name="connsiteY430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83513 w 1996769"/>
                <a:gd name="connsiteY195" fmla="*/ 2514571 h 2628382"/>
                <a:gd name="connsiteX196" fmla="*/ 1282633 w 1996769"/>
                <a:gd name="connsiteY196" fmla="*/ 2536206 h 2628382"/>
                <a:gd name="connsiteX197" fmla="*/ 1246593 w 1996769"/>
                <a:gd name="connsiteY197" fmla="*/ 2560407 h 2628382"/>
                <a:gd name="connsiteX198" fmla="*/ 1238056 w 1996769"/>
                <a:gd name="connsiteY198" fmla="*/ 2564178 h 2628382"/>
                <a:gd name="connsiteX199" fmla="*/ 1223215 w 1996769"/>
                <a:gd name="connsiteY199" fmla="*/ 2544659 h 2628382"/>
                <a:gd name="connsiteX200" fmla="*/ 1198717 w 1996769"/>
                <a:gd name="connsiteY200" fmla="*/ 2560558 h 2628382"/>
                <a:gd name="connsiteX201" fmla="*/ 1187847 w 1996769"/>
                <a:gd name="connsiteY201" fmla="*/ 2565019 h 2628382"/>
                <a:gd name="connsiteX202" fmla="*/ 1173918 w 1996769"/>
                <a:gd name="connsiteY202" fmla="*/ 2545635 h 2628382"/>
                <a:gd name="connsiteX203" fmla="*/ 1170999 w 1996769"/>
                <a:gd name="connsiteY203" fmla="*/ 2561380 h 2628382"/>
                <a:gd name="connsiteX204" fmla="*/ 1167376 w 1996769"/>
                <a:gd name="connsiteY204" fmla="*/ 2563128 h 2628382"/>
                <a:gd name="connsiteX205" fmla="*/ 1160303 w 1996769"/>
                <a:gd name="connsiteY205" fmla="*/ 2585570 h 2628382"/>
                <a:gd name="connsiteX206" fmla="*/ 1149067 w 1996769"/>
                <a:gd name="connsiteY206" fmla="*/ 2571963 h 2628382"/>
                <a:gd name="connsiteX207" fmla="*/ 1141539 w 1996769"/>
                <a:gd name="connsiteY207" fmla="*/ 2575597 h 2628382"/>
                <a:gd name="connsiteX208" fmla="*/ 1128129 w 1996769"/>
                <a:gd name="connsiteY208" fmla="*/ 2579113 h 2628382"/>
                <a:gd name="connsiteX209" fmla="*/ 1123259 w 1996769"/>
                <a:gd name="connsiteY209" fmla="*/ 2569266 h 2628382"/>
                <a:gd name="connsiteX210" fmla="*/ 1110150 w 1996769"/>
                <a:gd name="connsiteY210" fmla="*/ 2616440 h 2628382"/>
                <a:gd name="connsiteX211" fmla="*/ 1080133 w 1996769"/>
                <a:gd name="connsiteY211" fmla="*/ 2627314 h 2628382"/>
                <a:gd name="connsiteX212" fmla="*/ 1072781 w 1996769"/>
                <a:gd name="connsiteY212" fmla="*/ 2628382 h 2628382"/>
                <a:gd name="connsiteX213" fmla="*/ 1062901 w 1996769"/>
                <a:gd name="connsiteY213" fmla="*/ 2618483 h 2628382"/>
                <a:gd name="connsiteX214" fmla="*/ 1056720 w 1996769"/>
                <a:gd name="connsiteY214" fmla="*/ 2601198 h 2628382"/>
                <a:gd name="connsiteX215" fmla="*/ 1054792 w 1996769"/>
                <a:gd name="connsiteY215" fmla="*/ 2601442 h 2628382"/>
                <a:gd name="connsiteX216" fmla="*/ 1052746 w 1996769"/>
                <a:gd name="connsiteY216" fmla="*/ 2608308 h 2628382"/>
                <a:gd name="connsiteX217" fmla="*/ 31385 w 1996769"/>
                <a:gd name="connsiteY217" fmla="*/ 1584979 h 2628382"/>
                <a:gd name="connsiteX218" fmla="*/ 44183 w 1996769"/>
                <a:gd name="connsiteY218" fmla="*/ 1579234 h 2628382"/>
                <a:gd name="connsiteX219" fmla="*/ 6622 w 1996769"/>
                <a:gd name="connsiteY219" fmla="*/ 1560168 h 2628382"/>
                <a:gd name="connsiteX220" fmla="*/ 0 w 1996769"/>
                <a:gd name="connsiteY220" fmla="*/ 1553533 h 2628382"/>
                <a:gd name="connsiteX221" fmla="*/ 1716 w 1996769"/>
                <a:gd name="connsiteY221" fmla="*/ 1541784 h 2628382"/>
                <a:gd name="connsiteX222" fmla="*/ 13367 w 1996769"/>
                <a:gd name="connsiteY222" fmla="*/ 1505176 h 2628382"/>
                <a:gd name="connsiteX223" fmla="*/ 68559 w 1996769"/>
                <a:gd name="connsiteY223" fmla="*/ 1487974 h 2628382"/>
                <a:gd name="connsiteX224" fmla="*/ 69041 w 1996769"/>
                <a:gd name="connsiteY224" fmla="*/ 1486875 h 2628382"/>
                <a:gd name="connsiteX225" fmla="*/ 40420 w 1996769"/>
                <a:gd name="connsiteY225" fmla="*/ 1453547 h 2628382"/>
                <a:gd name="connsiteX226" fmla="*/ 73233 w 1996769"/>
                <a:gd name="connsiteY226" fmla="*/ 1442106 h 2628382"/>
                <a:gd name="connsiteX227" fmla="*/ 77014 w 1996769"/>
                <a:gd name="connsiteY227" fmla="*/ 1428682 h 2628382"/>
                <a:gd name="connsiteX228" fmla="*/ 76318 w 1996769"/>
                <a:gd name="connsiteY228" fmla="*/ 1428738 h 2628382"/>
                <a:gd name="connsiteX229" fmla="*/ 74122 w 1996769"/>
                <a:gd name="connsiteY229" fmla="*/ 1418671 h 2628382"/>
                <a:gd name="connsiteX230" fmla="*/ 71366 w 1996769"/>
                <a:gd name="connsiteY230" fmla="*/ 1396030 h 2628382"/>
                <a:gd name="connsiteX231" fmla="*/ 43932 w 1996769"/>
                <a:gd name="connsiteY231" fmla="*/ 1397841 h 2628382"/>
                <a:gd name="connsiteX232" fmla="*/ 41766 w 1996769"/>
                <a:gd name="connsiteY232" fmla="*/ 1387740 h 2628382"/>
                <a:gd name="connsiteX233" fmla="*/ 36602 w 1996769"/>
                <a:gd name="connsiteY233" fmla="*/ 1344234 h 2628382"/>
                <a:gd name="connsiteX234" fmla="*/ 54897 w 1996769"/>
                <a:gd name="connsiteY234" fmla="*/ 1309368 h 2628382"/>
                <a:gd name="connsiteX235" fmla="*/ 30325 w 1996769"/>
                <a:gd name="connsiteY235" fmla="*/ 1304100 h 2628382"/>
                <a:gd name="connsiteX236" fmla="*/ 28712 w 1996769"/>
                <a:gd name="connsiteY236" fmla="*/ 1293470 h 2628382"/>
                <a:gd name="connsiteX237" fmla="*/ 25897 w 1996769"/>
                <a:gd name="connsiteY237" fmla="*/ 1248846 h 2628382"/>
                <a:gd name="connsiteX238" fmla="*/ 48723 w 1996769"/>
                <a:gd name="connsiteY238" fmla="*/ 1215200 h 2628382"/>
                <a:gd name="connsiteX239" fmla="*/ 29242 w 1996769"/>
                <a:gd name="connsiteY239" fmla="*/ 1196004 h 2628382"/>
                <a:gd name="connsiteX240" fmla="*/ 56363 w 1996769"/>
                <a:gd name="connsiteY240" fmla="*/ 1153032 h 2628382"/>
                <a:gd name="connsiteX241" fmla="*/ 56365 w 1996769"/>
                <a:gd name="connsiteY241" fmla="*/ 1149513 h 2628382"/>
                <a:gd name="connsiteX242" fmla="*/ 52622 w 1996769"/>
                <a:gd name="connsiteY242" fmla="*/ 1146309 h 2628382"/>
                <a:gd name="connsiteX243" fmla="*/ 52491 w 1996769"/>
                <a:gd name="connsiteY243" fmla="*/ 1142525 h 2628382"/>
                <a:gd name="connsiteX244" fmla="*/ 21037 w 1996769"/>
                <a:gd name="connsiteY244" fmla="*/ 1115067 h 2628382"/>
                <a:gd name="connsiteX245" fmla="*/ 20715 w 1996769"/>
                <a:gd name="connsiteY245" fmla="*/ 1105013 h 2628382"/>
                <a:gd name="connsiteX246" fmla="*/ 23420 w 1996769"/>
                <a:gd name="connsiteY246" fmla="*/ 1054952 h 2628382"/>
                <a:gd name="connsiteX247" fmla="*/ 42643 w 1996769"/>
                <a:gd name="connsiteY247" fmla="*/ 1041276 h 2628382"/>
                <a:gd name="connsiteX248" fmla="*/ 22625 w 1996769"/>
                <a:gd name="connsiteY248" fmla="*/ 1017039 h 2628382"/>
                <a:gd name="connsiteX249" fmla="*/ 22839 w 1996769"/>
                <a:gd name="connsiteY249" fmla="*/ 1006971 h 2628382"/>
                <a:gd name="connsiteX250" fmla="*/ 28184 w 1996769"/>
                <a:gd name="connsiteY250" fmla="*/ 958036 h 2628382"/>
                <a:gd name="connsiteX251" fmla="*/ 56098 w 1996769"/>
                <a:gd name="connsiteY251" fmla="*/ 946469 h 2628382"/>
                <a:gd name="connsiteX252" fmla="*/ 47791 w 1996769"/>
                <a:gd name="connsiteY252" fmla="*/ 926917 h 2628382"/>
                <a:gd name="connsiteX253" fmla="*/ 46257 w 1996769"/>
                <a:gd name="connsiteY253" fmla="*/ 924132 h 2628382"/>
                <a:gd name="connsiteX254" fmla="*/ 46517 w 1996769"/>
                <a:gd name="connsiteY254" fmla="*/ 923920 h 2628382"/>
                <a:gd name="connsiteX255" fmla="*/ 41306 w 1996769"/>
                <a:gd name="connsiteY255" fmla="*/ 911652 h 2628382"/>
                <a:gd name="connsiteX256" fmla="*/ 68973 w 1996769"/>
                <a:gd name="connsiteY256" fmla="*/ 897993 h 2628382"/>
                <a:gd name="connsiteX257" fmla="*/ 70718 w 1996769"/>
                <a:gd name="connsiteY257" fmla="*/ 888123 h 2628382"/>
                <a:gd name="connsiteX258" fmla="*/ 46618 w 1996769"/>
                <a:gd name="connsiteY258" fmla="*/ 835978 h 2628382"/>
                <a:gd name="connsiteX259" fmla="*/ 49629 w 1996769"/>
                <a:gd name="connsiteY259" fmla="*/ 815404 h 2628382"/>
                <a:gd name="connsiteX260" fmla="*/ 54663 w 1996769"/>
                <a:gd name="connsiteY260" fmla="*/ 795471 h 2628382"/>
                <a:gd name="connsiteX261" fmla="*/ 56629 w 1996769"/>
                <a:gd name="connsiteY261" fmla="*/ 784546 h 2628382"/>
                <a:gd name="connsiteX262" fmla="*/ 57439 w 1996769"/>
                <a:gd name="connsiteY262" fmla="*/ 784478 h 2628382"/>
                <a:gd name="connsiteX263" fmla="*/ 58941 w 1996769"/>
                <a:gd name="connsiteY263" fmla="*/ 778529 h 2628382"/>
                <a:gd name="connsiteX264" fmla="*/ 75445 w 1996769"/>
                <a:gd name="connsiteY264" fmla="*/ 782010 h 2628382"/>
                <a:gd name="connsiteX265" fmla="*/ 62844 w 1996769"/>
                <a:gd name="connsiteY265" fmla="*/ 747169 h 2628382"/>
                <a:gd name="connsiteX266" fmla="*/ 66927 w 1996769"/>
                <a:gd name="connsiteY266" fmla="*/ 727589 h 2628382"/>
                <a:gd name="connsiteX267" fmla="*/ 72982 w 1996769"/>
                <a:gd name="connsiteY267" fmla="*/ 709210 h 2628382"/>
                <a:gd name="connsiteX268" fmla="*/ 75514 w 1996769"/>
                <a:gd name="connsiteY268" fmla="*/ 698913 h 2628382"/>
                <a:gd name="connsiteX269" fmla="*/ 76323 w 1996769"/>
                <a:gd name="connsiteY269" fmla="*/ 699071 h 2628382"/>
                <a:gd name="connsiteX270" fmla="*/ 78129 w 1996769"/>
                <a:gd name="connsiteY270" fmla="*/ 693586 h 2628382"/>
                <a:gd name="connsiteX271" fmla="*/ 97474 w 1996769"/>
                <a:gd name="connsiteY271" fmla="*/ 703217 h 2628382"/>
                <a:gd name="connsiteX272" fmla="*/ 100991 w 1996769"/>
                <a:gd name="connsiteY272" fmla="*/ 703905 h 2628382"/>
                <a:gd name="connsiteX273" fmla="*/ 95888 w 1996769"/>
                <a:gd name="connsiteY273" fmla="*/ 690427 h 2628382"/>
                <a:gd name="connsiteX274" fmla="*/ 97039 w 1996769"/>
                <a:gd name="connsiteY274" fmla="*/ 684643 h 2628382"/>
                <a:gd name="connsiteX275" fmla="*/ 90290 w 1996769"/>
                <a:gd name="connsiteY275" fmla="*/ 656857 h 2628382"/>
                <a:gd name="connsiteX276" fmla="*/ 104647 w 1996769"/>
                <a:gd name="connsiteY276" fmla="*/ 658569 h 2628382"/>
                <a:gd name="connsiteX277" fmla="*/ 109343 w 1996769"/>
                <a:gd name="connsiteY277" fmla="*/ 643470 h 2628382"/>
                <a:gd name="connsiteX278" fmla="*/ 123696 w 1996769"/>
                <a:gd name="connsiteY278" fmla="*/ 649837 h 2628382"/>
                <a:gd name="connsiteX279" fmla="*/ 105355 w 1996769"/>
                <a:gd name="connsiteY279" fmla="*/ 581276 h 2628382"/>
                <a:gd name="connsiteX280" fmla="*/ 107779 w 1996769"/>
                <a:gd name="connsiteY280" fmla="*/ 572864 h 2628382"/>
                <a:gd name="connsiteX281" fmla="*/ 123256 w 1996769"/>
                <a:gd name="connsiteY281" fmla="*/ 537003 h 2628382"/>
                <a:gd name="connsiteX282" fmla="*/ 143301 w 1996769"/>
                <a:gd name="connsiteY282" fmla="*/ 554080 h 2628382"/>
                <a:gd name="connsiteX283" fmla="*/ 134678 w 1996769"/>
                <a:gd name="connsiteY283" fmla="*/ 510757 h 2628382"/>
                <a:gd name="connsiteX284" fmla="*/ 137531 w 1996769"/>
                <a:gd name="connsiteY284" fmla="*/ 503086 h 2628382"/>
                <a:gd name="connsiteX285" fmla="*/ 154800 w 1996769"/>
                <a:gd name="connsiteY285" fmla="*/ 471811 h 2628382"/>
                <a:gd name="connsiteX286" fmla="*/ 178175 w 1996769"/>
                <a:gd name="connsiteY286" fmla="*/ 499567 h 2628382"/>
                <a:gd name="connsiteX287" fmla="*/ 175599 w 1996769"/>
                <a:gd name="connsiteY287" fmla="*/ 448555 h 2628382"/>
                <a:gd name="connsiteX288" fmla="*/ 184123 w 1996769"/>
                <a:gd name="connsiteY288" fmla="*/ 457865 h 2628382"/>
                <a:gd name="connsiteX289" fmla="*/ 198656 w 1996769"/>
                <a:gd name="connsiteY289" fmla="*/ 436849 h 2628382"/>
                <a:gd name="connsiteX290" fmla="*/ 203273 w 1996769"/>
                <a:gd name="connsiteY290" fmla="*/ 443842 h 2628382"/>
                <a:gd name="connsiteX291" fmla="*/ 199966 w 1996769"/>
                <a:gd name="connsiteY291" fmla="*/ 396061 h 2628382"/>
                <a:gd name="connsiteX292" fmla="*/ 207831 w 1996769"/>
                <a:gd name="connsiteY292" fmla="*/ 383983 h 2628382"/>
                <a:gd name="connsiteX293" fmla="*/ 225029 w 1996769"/>
                <a:gd name="connsiteY293" fmla="*/ 367811 h 2628382"/>
                <a:gd name="connsiteX294" fmla="*/ 239111 w 1996769"/>
                <a:gd name="connsiteY294" fmla="*/ 397794 h 2628382"/>
                <a:gd name="connsiteX295" fmla="*/ 238426 w 1996769"/>
                <a:gd name="connsiteY295" fmla="*/ 353330 h 2628382"/>
                <a:gd name="connsiteX296" fmla="*/ 246875 w 1996769"/>
                <a:gd name="connsiteY296" fmla="*/ 343538 h 2628382"/>
                <a:gd name="connsiteX297" fmla="*/ 264805 w 1996769"/>
                <a:gd name="connsiteY297" fmla="*/ 332287 h 2628382"/>
                <a:gd name="connsiteX298" fmla="*/ 270790 w 1996769"/>
                <a:gd name="connsiteY298" fmla="*/ 348569 h 2628382"/>
                <a:gd name="connsiteX299" fmla="*/ 273934 w 1996769"/>
                <a:gd name="connsiteY299" fmla="*/ 346470 h 2628382"/>
                <a:gd name="connsiteX300" fmla="*/ 283975 w 1996769"/>
                <a:gd name="connsiteY300" fmla="*/ 372904 h 2628382"/>
                <a:gd name="connsiteX301" fmla="*/ 286991 w 1996769"/>
                <a:gd name="connsiteY301" fmla="*/ 348635 h 2628382"/>
                <a:gd name="connsiteX302" fmla="*/ 287278 w 1996769"/>
                <a:gd name="connsiteY302" fmla="*/ 339291 h 2628382"/>
                <a:gd name="connsiteX303" fmla="*/ 288257 w 1996769"/>
                <a:gd name="connsiteY303" fmla="*/ 338441 h 2628382"/>
                <a:gd name="connsiteX304" fmla="*/ 289190 w 1996769"/>
                <a:gd name="connsiteY304" fmla="*/ 330933 h 2628382"/>
                <a:gd name="connsiteX305" fmla="*/ 291153 w 1996769"/>
                <a:gd name="connsiteY305" fmla="*/ 335926 h 2628382"/>
                <a:gd name="connsiteX306" fmla="*/ 296131 w 1996769"/>
                <a:gd name="connsiteY306" fmla="*/ 331601 h 2628382"/>
                <a:gd name="connsiteX307" fmla="*/ 314479 w 1996769"/>
                <a:gd name="connsiteY307" fmla="*/ 324756 h 2628382"/>
                <a:gd name="connsiteX308" fmla="*/ 315178 w 1996769"/>
                <a:gd name="connsiteY308" fmla="*/ 327124 h 2628382"/>
                <a:gd name="connsiteX309" fmla="*/ 317466 w 1996769"/>
                <a:gd name="connsiteY309" fmla="*/ 305237 h 2628382"/>
                <a:gd name="connsiteX310" fmla="*/ 332021 w 1996769"/>
                <a:gd name="connsiteY310" fmla="*/ 298865 h 2628382"/>
                <a:gd name="connsiteX311" fmla="*/ 346068 w 1996769"/>
                <a:gd name="connsiteY311" fmla="*/ 299105 h 2628382"/>
                <a:gd name="connsiteX312" fmla="*/ 353396 w 1996769"/>
                <a:gd name="connsiteY312" fmla="*/ 335774 h 2628382"/>
                <a:gd name="connsiteX313" fmla="*/ 359879 w 1996769"/>
                <a:gd name="connsiteY313" fmla="*/ 295982 h 2628382"/>
                <a:gd name="connsiteX314" fmla="*/ 374663 w 1996769"/>
                <a:gd name="connsiteY314" fmla="*/ 293720 h 2628382"/>
                <a:gd name="connsiteX315" fmla="*/ 388592 w 1996769"/>
                <a:gd name="connsiteY315" fmla="*/ 297879 h 2628382"/>
                <a:gd name="connsiteX316" fmla="*/ 389639 w 1996769"/>
                <a:gd name="connsiteY316" fmla="*/ 305430 h 2628382"/>
                <a:gd name="connsiteX317" fmla="*/ 397462 w 1996769"/>
                <a:gd name="connsiteY317" fmla="*/ 307472 h 2628382"/>
                <a:gd name="connsiteX318" fmla="*/ 403148 w 1996769"/>
                <a:gd name="connsiteY318" fmla="*/ 346319 h 2628382"/>
                <a:gd name="connsiteX319" fmla="*/ 410696 w 1996769"/>
                <a:gd name="connsiteY319" fmla="*/ 311687 h 2628382"/>
                <a:gd name="connsiteX320" fmla="*/ 425501 w 1996769"/>
                <a:gd name="connsiteY320" fmla="*/ 313018 h 2628382"/>
                <a:gd name="connsiteX321" fmla="*/ 439161 w 1996769"/>
                <a:gd name="connsiteY321" fmla="*/ 320529 h 2628382"/>
                <a:gd name="connsiteX322" fmla="*/ 439702 w 1996769"/>
                <a:gd name="connsiteY322" fmla="*/ 326600 h 2628382"/>
                <a:gd name="connsiteX323" fmla="*/ 441338 w 1996769"/>
                <a:gd name="connsiteY323" fmla="*/ 321436 h 2628382"/>
                <a:gd name="connsiteX324" fmla="*/ 456489 w 1996769"/>
                <a:gd name="connsiteY324" fmla="*/ 328477 h 2628382"/>
                <a:gd name="connsiteX325" fmla="*/ 469030 w 1996769"/>
                <a:gd name="connsiteY325" fmla="*/ 340332 h 2628382"/>
                <a:gd name="connsiteX326" fmla="*/ 469619 w 1996769"/>
                <a:gd name="connsiteY326" fmla="*/ 377010 h 2628382"/>
                <a:gd name="connsiteX327" fmla="*/ 481967 w 1996769"/>
                <a:gd name="connsiteY327" fmla="*/ 346636 h 2628382"/>
                <a:gd name="connsiteX328" fmla="*/ 490893 w 1996769"/>
                <a:gd name="connsiteY328" fmla="*/ 353464 h 2628382"/>
                <a:gd name="connsiteX329" fmla="*/ 491171 w 1996769"/>
                <a:gd name="connsiteY329" fmla="*/ 352758 h 2628382"/>
                <a:gd name="connsiteX330" fmla="*/ 502047 w 1996769"/>
                <a:gd name="connsiteY330" fmla="*/ 360632 h 2628382"/>
                <a:gd name="connsiteX331" fmla="*/ 506221 w 1996769"/>
                <a:gd name="connsiteY331" fmla="*/ 352861 h 2628382"/>
                <a:gd name="connsiteX332" fmla="*/ 507004 w 1996769"/>
                <a:gd name="connsiteY332" fmla="*/ 353104 h 2628382"/>
                <a:gd name="connsiteX333" fmla="*/ 510200 w 1996769"/>
                <a:gd name="connsiteY333" fmla="*/ 348072 h 2628382"/>
                <a:gd name="connsiteX334" fmla="*/ 524695 w 1996769"/>
                <a:gd name="connsiteY334" fmla="*/ 357606 h 2628382"/>
                <a:gd name="connsiteX335" fmla="*/ 523272 w 1996769"/>
                <a:gd name="connsiteY335" fmla="*/ 320028 h 2628382"/>
                <a:gd name="connsiteX336" fmla="*/ 532982 w 1996769"/>
                <a:gd name="connsiteY336" fmla="*/ 303141 h 2628382"/>
                <a:gd name="connsiteX337" fmla="*/ 544190 w 1996769"/>
                <a:gd name="connsiteY337" fmla="*/ 288133 h 2628382"/>
                <a:gd name="connsiteX338" fmla="*/ 549659 w 1996769"/>
                <a:gd name="connsiteY338" fmla="*/ 279398 h 2628382"/>
                <a:gd name="connsiteX339" fmla="*/ 550372 w 1996769"/>
                <a:gd name="connsiteY339" fmla="*/ 279854 h 2628382"/>
                <a:gd name="connsiteX340" fmla="*/ 553716 w 1996769"/>
                <a:gd name="connsiteY340" fmla="*/ 275375 h 2628382"/>
                <a:gd name="connsiteX341" fmla="*/ 569044 w 1996769"/>
                <a:gd name="connsiteY341" fmla="*/ 291775 h 2628382"/>
                <a:gd name="connsiteX342" fmla="*/ 572149 w 1996769"/>
                <a:gd name="connsiteY342" fmla="*/ 293757 h 2628382"/>
                <a:gd name="connsiteX343" fmla="*/ 571383 w 1996769"/>
                <a:gd name="connsiteY343" fmla="*/ 279132 h 2628382"/>
                <a:gd name="connsiteX344" fmla="*/ 574199 w 1996769"/>
                <a:gd name="connsiteY344" fmla="*/ 274123 h 2628382"/>
                <a:gd name="connsiteX345" fmla="*/ 576171 w 1996769"/>
                <a:gd name="connsiteY345" fmla="*/ 245405 h 2628382"/>
                <a:gd name="connsiteX346" fmla="*/ 589175 w 1996769"/>
                <a:gd name="connsiteY346" fmla="*/ 252460 h 2628382"/>
                <a:gd name="connsiteX347" fmla="*/ 598120 w 1996769"/>
                <a:gd name="connsiteY347" fmla="*/ 240024 h 2628382"/>
                <a:gd name="connsiteX348" fmla="*/ 609726 w 1996769"/>
                <a:gd name="connsiteY348" fmla="*/ 251460 h 2628382"/>
                <a:gd name="connsiteX349" fmla="*/ 613000 w 1996769"/>
                <a:gd name="connsiteY349" fmla="*/ 179955 h 2628382"/>
                <a:gd name="connsiteX350" fmla="*/ 617802 w 1996769"/>
                <a:gd name="connsiteY350" fmla="*/ 172956 h 2628382"/>
                <a:gd name="connsiteX351" fmla="*/ 643119 w 1996769"/>
                <a:gd name="connsiteY351" fmla="*/ 145060 h 2628382"/>
                <a:gd name="connsiteX352" fmla="*/ 656875 w 1996769"/>
                <a:gd name="connsiteY352" fmla="*/ 168737 h 2628382"/>
                <a:gd name="connsiteX353" fmla="*/ 661737 w 1996769"/>
                <a:gd name="connsiteY353" fmla="*/ 124680 h 2628382"/>
                <a:gd name="connsiteX354" fmla="*/ 666721 w 1996769"/>
                <a:gd name="connsiteY354" fmla="*/ 118539 h 2628382"/>
                <a:gd name="connsiteX355" fmla="*/ 692350 w 1996769"/>
                <a:gd name="connsiteY355" fmla="*/ 95641 h 2628382"/>
                <a:gd name="connsiteX356" fmla="*/ 706040 w 1996769"/>
                <a:gd name="connsiteY356" fmla="*/ 130636 h 2628382"/>
                <a:gd name="connsiteX357" fmla="*/ 718900 w 1996769"/>
                <a:gd name="connsiteY357" fmla="*/ 81630 h 2628382"/>
                <a:gd name="connsiteX358" fmla="*/ 724136 w 1996769"/>
                <a:gd name="connsiteY358" fmla="*/ 93627 h 2628382"/>
                <a:gd name="connsiteX359" fmla="*/ 744116 w 1996769"/>
                <a:gd name="connsiteY359" fmla="*/ 79351 h 2628382"/>
                <a:gd name="connsiteX360" fmla="*/ 746368 w 1996769"/>
                <a:gd name="connsiteY360" fmla="*/ 87684 h 2628382"/>
                <a:gd name="connsiteX361" fmla="*/ 757570 w 1996769"/>
                <a:gd name="connsiteY361" fmla="*/ 41447 h 2628382"/>
                <a:gd name="connsiteX362" fmla="*/ 768594 w 1996769"/>
                <a:gd name="connsiteY362" fmla="*/ 33056 h 2628382"/>
                <a:gd name="connsiteX363" fmla="*/ 789631 w 1996769"/>
                <a:gd name="connsiteY363" fmla="*/ 24351 h 2628382"/>
                <a:gd name="connsiteX364" fmla="*/ 793905 w 1996769"/>
                <a:gd name="connsiteY364" fmla="*/ 57917 h 2628382"/>
                <a:gd name="connsiteX365" fmla="*/ 806583 w 1996769"/>
                <a:gd name="connsiteY365" fmla="*/ 15796 h 2628382"/>
                <a:gd name="connsiteX366" fmla="*/ 817472 w 1996769"/>
                <a:gd name="connsiteY366" fmla="*/ 9779 h 2628382"/>
                <a:gd name="connsiteX367" fmla="*/ 837722 w 1996769"/>
                <a:gd name="connsiteY367" fmla="*/ 5984 h 2628382"/>
                <a:gd name="connsiteX368" fmla="*/ 838479 w 1996769"/>
                <a:gd name="connsiteY368" fmla="*/ 23582 h 2628382"/>
                <a:gd name="connsiteX369" fmla="*/ 842069 w 1996769"/>
                <a:gd name="connsiteY369" fmla="*/ 22800 h 2628382"/>
                <a:gd name="connsiteX370" fmla="*/ 843602 w 1996769"/>
                <a:gd name="connsiteY370" fmla="*/ 51492 h 2628382"/>
                <a:gd name="connsiteX371" fmla="*/ 853713 w 1996769"/>
                <a:gd name="connsiteY371" fmla="*/ 29787 h 2628382"/>
                <a:gd name="connsiteX372" fmla="*/ 856784 w 1996769"/>
                <a:gd name="connsiteY372" fmla="*/ 21100 h 2628382"/>
                <a:gd name="connsiteX373" fmla="*/ 857960 w 1996769"/>
                <a:gd name="connsiteY373" fmla="*/ 20669 h 2628382"/>
                <a:gd name="connsiteX374" fmla="*/ 861088 w 1996769"/>
                <a:gd name="connsiteY374" fmla="*/ 13953 h 2628382"/>
                <a:gd name="connsiteX375" fmla="*/ 861439 w 1996769"/>
                <a:gd name="connsiteY375" fmla="*/ 19400 h 2628382"/>
                <a:gd name="connsiteX376" fmla="*/ 867423 w 1996769"/>
                <a:gd name="connsiteY376" fmla="*/ 17214 h 2628382"/>
                <a:gd name="connsiteX377" fmla="*/ 886748 w 1996769"/>
                <a:gd name="connsiteY377" fmla="*/ 17726 h 2628382"/>
                <a:gd name="connsiteX378" fmla="*/ 886696 w 1996769"/>
                <a:gd name="connsiteY378" fmla="*/ 20220 h 2628382"/>
                <a:gd name="connsiteX379" fmla="*/ 895409 w 1996769"/>
                <a:gd name="connsiteY379" fmla="*/ 481 h 2628382"/>
                <a:gd name="connsiteX380" fmla="*/ 911020 w 1996769"/>
                <a:gd name="connsiteY380" fmla="*/ 0 h 2628382"/>
                <a:gd name="connsiteX381" fmla="*/ 924174 w 1996769"/>
                <a:gd name="connsiteY381" fmla="*/ 5551 h 2628382"/>
                <a:gd name="connsiteX382" fmla="*/ 920087 w 1996769"/>
                <a:gd name="connsiteY382" fmla="*/ 42854 h 2628382"/>
                <a:gd name="connsiteX383" fmla="*/ 938113 w 1996769"/>
                <a:gd name="connsiteY383" fmla="*/ 7847 h 2628382"/>
                <a:gd name="connsiteX384" fmla="*/ 952710 w 1996769"/>
                <a:gd name="connsiteY384" fmla="*/ 11321 h 2628382"/>
                <a:gd name="connsiteX385" fmla="*/ 964579 w 1996769"/>
                <a:gd name="connsiteY385" fmla="*/ 20518 h 2628382"/>
                <a:gd name="connsiteX386" fmla="*/ 963300 w 1996769"/>
                <a:gd name="connsiteY386" fmla="*/ 28024 h 2628382"/>
                <a:gd name="connsiteX387" fmla="*/ 970056 w 1996769"/>
                <a:gd name="connsiteY387" fmla="*/ 32914 h 2628382"/>
                <a:gd name="connsiteX388" fmla="*/ 963767 w 1996769"/>
                <a:gd name="connsiteY388" fmla="*/ 71642 h 2628382"/>
                <a:gd name="connsiteX389" fmla="*/ 981251 w 1996769"/>
                <a:gd name="connsiteY389" fmla="*/ 41899 h 2628382"/>
                <a:gd name="connsiteX390" fmla="*/ 994791 w 1996769"/>
                <a:gd name="connsiteY390" fmla="*/ 48764 h 2628382"/>
                <a:gd name="connsiteX391" fmla="*/ 1005401 w 1996769"/>
                <a:gd name="connsiteY391" fmla="*/ 61016 h 2628382"/>
                <a:gd name="connsiteX392" fmla="*/ 1004091 w 1996769"/>
                <a:gd name="connsiteY392" fmla="*/ 66935 h 2628382"/>
                <a:gd name="connsiteX393" fmla="*/ 1007179 w 1996769"/>
                <a:gd name="connsiteY393" fmla="*/ 62693 h 2628382"/>
                <a:gd name="connsiteX394" fmla="*/ 1019334 w 1996769"/>
                <a:gd name="connsiteY394" fmla="*/ 75065 h 2628382"/>
                <a:gd name="connsiteX395" fmla="*/ 1027589 w 1996769"/>
                <a:gd name="connsiteY395" fmla="*/ 90982 h 2628382"/>
                <a:gd name="connsiteX396" fmla="*/ 1017156 w 1996769"/>
                <a:gd name="connsiteY396" fmla="*/ 125737 h 2628382"/>
                <a:gd name="connsiteX397" fmla="*/ 1037881 w 1996769"/>
                <a:gd name="connsiteY397" fmla="*/ 101823 h 2628382"/>
                <a:gd name="connsiteX398" fmla="*/ 1044239 w 1996769"/>
                <a:gd name="connsiteY398" fmla="*/ 111634 h 2628382"/>
                <a:gd name="connsiteX399" fmla="*/ 1044711 w 1996769"/>
                <a:gd name="connsiteY399" fmla="*/ 111075 h 2628382"/>
                <a:gd name="connsiteX400" fmla="*/ 1055392 w 1996769"/>
                <a:gd name="connsiteY400" fmla="*/ 126710 h 2628382"/>
                <a:gd name="connsiteX401" fmla="*/ 1060962 w 1996769"/>
                <a:gd name="connsiteY401" fmla="*/ 141881 h 2628382"/>
                <a:gd name="connsiteX402" fmla="*/ 1070982 w 1996769"/>
                <a:gd name="connsiteY402" fmla="*/ 137735 h 2628382"/>
                <a:gd name="connsiteX403" fmla="*/ 1075256 w 1996769"/>
                <a:gd name="connsiteY403" fmla="*/ 171303 h 2628382"/>
                <a:gd name="connsiteX404" fmla="*/ 1087934 w 1996769"/>
                <a:gd name="connsiteY404" fmla="*/ 129181 h 2628382"/>
                <a:gd name="connsiteX405" fmla="*/ 1098822 w 1996769"/>
                <a:gd name="connsiteY405" fmla="*/ 123164 h 2628382"/>
                <a:gd name="connsiteX406" fmla="*/ 1119074 w 1996769"/>
                <a:gd name="connsiteY406" fmla="*/ 119369 h 2628382"/>
                <a:gd name="connsiteX407" fmla="*/ 1119832 w 1996769"/>
                <a:gd name="connsiteY407" fmla="*/ 136967 h 2628382"/>
                <a:gd name="connsiteX408" fmla="*/ 1123420 w 1996769"/>
                <a:gd name="connsiteY408" fmla="*/ 136184 h 2628382"/>
                <a:gd name="connsiteX409" fmla="*/ 1124953 w 1996769"/>
                <a:gd name="connsiteY409" fmla="*/ 164877 h 2628382"/>
                <a:gd name="connsiteX410" fmla="*/ 1135063 w 1996769"/>
                <a:gd name="connsiteY410" fmla="*/ 143171 h 2628382"/>
                <a:gd name="connsiteX411" fmla="*/ 1138135 w 1996769"/>
                <a:gd name="connsiteY411" fmla="*/ 134483 h 2628382"/>
                <a:gd name="connsiteX412" fmla="*/ 1139311 w 1996769"/>
                <a:gd name="connsiteY412" fmla="*/ 134054 h 2628382"/>
                <a:gd name="connsiteX413" fmla="*/ 1142439 w 1996769"/>
                <a:gd name="connsiteY413" fmla="*/ 127339 h 2628382"/>
                <a:gd name="connsiteX414" fmla="*/ 1142791 w 1996769"/>
                <a:gd name="connsiteY414" fmla="*/ 132784 h 2628382"/>
                <a:gd name="connsiteX415" fmla="*/ 1148775 w 1996769"/>
                <a:gd name="connsiteY415" fmla="*/ 130599 h 2628382"/>
                <a:gd name="connsiteX416" fmla="*/ 1168100 w 1996769"/>
                <a:gd name="connsiteY416" fmla="*/ 131111 h 2628382"/>
                <a:gd name="connsiteX417" fmla="*/ 1168047 w 1996769"/>
                <a:gd name="connsiteY417" fmla="*/ 133605 h 2628382"/>
                <a:gd name="connsiteX418" fmla="*/ 1176761 w 1996769"/>
                <a:gd name="connsiteY418" fmla="*/ 113867 h 2628382"/>
                <a:gd name="connsiteX419" fmla="*/ 1192371 w 1996769"/>
                <a:gd name="connsiteY419" fmla="*/ 113384 h 2628382"/>
                <a:gd name="connsiteX420" fmla="*/ 1205525 w 1996769"/>
                <a:gd name="connsiteY420" fmla="*/ 118936 h 2628382"/>
                <a:gd name="connsiteX421" fmla="*/ 1201437 w 1996769"/>
                <a:gd name="connsiteY421" fmla="*/ 156238 h 2628382"/>
                <a:gd name="connsiteX422" fmla="*/ 1219464 w 1996769"/>
                <a:gd name="connsiteY422" fmla="*/ 121231 h 2628382"/>
                <a:gd name="connsiteX423" fmla="*/ 1234060 w 1996769"/>
                <a:gd name="connsiteY423" fmla="*/ 124705 h 2628382"/>
                <a:gd name="connsiteX424" fmla="*/ 1245928 w 1996769"/>
                <a:gd name="connsiteY424" fmla="*/ 133903 h 2628382"/>
                <a:gd name="connsiteX425" fmla="*/ 1244651 w 1996769"/>
                <a:gd name="connsiteY425" fmla="*/ 141410 h 2628382"/>
                <a:gd name="connsiteX426" fmla="*/ 1251406 w 1996769"/>
                <a:gd name="connsiteY426" fmla="*/ 146298 h 2628382"/>
                <a:gd name="connsiteX427" fmla="*/ 1245119 w 1996769"/>
                <a:gd name="connsiteY427" fmla="*/ 185027 h 2628382"/>
                <a:gd name="connsiteX428" fmla="*/ 1262603 w 1996769"/>
                <a:gd name="connsiteY428" fmla="*/ 155283 h 2628382"/>
                <a:gd name="connsiteX429" fmla="*/ 1276142 w 1996769"/>
                <a:gd name="connsiteY429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83513 w 1996769"/>
                <a:gd name="connsiteY195" fmla="*/ 2514571 h 2628382"/>
                <a:gd name="connsiteX196" fmla="*/ 1282633 w 1996769"/>
                <a:gd name="connsiteY196" fmla="*/ 2536206 h 2628382"/>
                <a:gd name="connsiteX197" fmla="*/ 1246593 w 1996769"/>
                <a:gd name="connsiteY197" fmla="*/ 2560407 h 2628382"/>
                <a:gd name="connsiteX198" fmla="*/ 1238056 w 1996769"/>
                <a:gd name="connsiteY198" fmla="*/ 2564178 h 2628382"/>
                <a:gd name="connsiteX199" fmla="*/ 1198717 w 1996769"/>
                <a:gd name="connsiteY199" fmla="*/ 2560558 h 2628382"/>
                <a:gd name="connsiteX200" fmla="*/ 1187847 w 1996769"/>
                <a:gd name="connsiteY200" fmla="*/ 2565019 h 2628382"/>
                <a:gd name="connsiteX201" fmla="*/ 1173918 w 1996769"/>
                <a:gd name="connsiteY201" fmla="*/ 2545635 h 2628382"/>
                <a:gd name="connsiteX202" fmla="*/ 1170999 w 1996769"/>
                <a:gd name="connsiteY202" fmla="*/ 2561380 h 2628382"/>
                <a:gd name="connsiteX203" fmla="*/ 1167376 w 1996769"/>
                <a:gd name="connsiteY203" fmla="*/ 2563128 h 2628382"/>
                <a:gd name="connsiteX204" fmla="*/ 1160303 w 1996769"/>
                <a:gd name="connsiteY204" fmla="*/ 2585570 h 2628382"/>
                <a:gd name="connsiteX205" fmla="*/ 1149067 w 1996769"/>
                <a:gd name="connsiteY205" fmla="*/ 2571963 h 2628382"/>
                <a:gd name="connsiteX206" fmla="*/ 1141539 w 1996769"/>
                <a:gd name="connsiteY206" fmla="*/ 2575597 h 2628382"/>
                <a:gd name="connsiteX207" fmla="*/ 1128129 w 1996769"/>
                <a:gd name="connsiteY207" fmla="*/ 2579113 h 2628382"/>
                <a:gd name="connsiteX208" fmla="*/ 1123259 w 1996769"/>
                <a:gd name="connsiteY208" fmla="*/ 2569266 h 2628382"/>
                <a:gd name="connsiteX209" fmla="*/ 1110150 w 1996769"/>
                <a:gd name="connsiteY209" fmla="*/ 2616440 h 2628382"/>
                <a:gd name="connsiteX210" fmla="*/ 1080133 w 1996769"/>
                <a:gd name="connsiteY210" fmla="*/ 2627314 h 2628382"/>
                <a:gd name="connsiteX211" fmla="*/ 1072781 w 1996769"/>
                <a:gd name="connsiteY211" fmla="*/ 2628382 h 2628382"/>
                <a:gd name="connsiteX212" fmla="*/ 1062901 w 1996769"/>
                <a:gd name="connsiteY212" fmla="*/ 2618483 h 2628382"/>
                <a:gd name="connsiteX213" fmla="*/ 1056720 w 1996769"/>
                <a:gd name="connsiteY213" fmla="*/ 2601198 h 2628382"/>
                <a:gd name="connsiteX214" fmla="*/ 1054792 w 1996769"/>
                <a:gd name="connsiteY214" fmla="*/ 2601442 h 2628382"/>
                <a:gd name="connsiteX215" fmla="*/ 1052746 w 1996769"/>
                <a:gd name="connsiteY215" fmla="*/ 2608308 h 2628382"/>
                <a:gd name="connsiteX216" fmla="*/ 31385 w 1996769"/>
                <a:gd name="connsiteY216" fmla="*/ 1584979 h 2628382"/>
                <a:gd name="connsiteX217" fmla="*/ 44183 w 1996769"/>
                <a:gd name="connsiteY217" fmla="*/ 1579234 h 2628382"/>
                <a:gd name="connsiteX218" fmla="*/ 6622 w 1996769"/>
                <a:gd name="connsiteY218" fmla="*/ 1560168 h 2628382"/>
                <a:gd name="connsiteX219" fmla="*/ 0 w 1996769"/>
                <a:gd name="connsiteY219" fmla="*/ 1553533 h 2628382"/>
                <a:gd name="connsiteX220" fmla="*/ 1716 w 1996769"/>
                <a:gd name="connsiteY220" fmla="*/ 1541784 h 2628382"/>
                <a:gd name="connsiteX221" fmla="*/ 13367 w 1996769"/>
                <a:gd name="connsiteY221" fmla="*/ 1505176 h 2628382"/>
                <a:gd name="connsiteX222" fmla="*/ 68559 w 1996769"/>
                <a:gd name="connsiteY222" fmla="*/ 1487974 h 2628382"/>
                <a:gd name="connsiteX223" fmla="*/ 69041 w 1996769"/>
                <a:gd name="connsiteY223" fmla="*/ 1486875 h 2628382"/>
                <a:gd name="connsiteX224" fmla="*/ 40420 w 1996769"/>
                <a:gd name="connsiteY224" fmla="*/ 1453547 h 2628382"/>
                <a:gd name="connsiteX225" fmla="*/ 73233 w 1996769"/>
                <a:gd name="connsiteY225" fmla="*/ 1442106 h 2628382"/>
                <a:gd name="connsiteX226" fmla="*/ 77014 w 1996769"/>
                <a:gd name="connsiteY226" fmla="*/ 1428682 h 2628382"/>
                <a:gd name="connsiteX227" fmla="*/ 76318 w 1996769"/>
                <a:gd name="connsiteY227" fmla="*/ 1428738 h 2628382"/>
                <a:gd name="connsiteX228" fmla="*/ 74122 w 1996769"/>
                <a:gd name="connsiteY228" fmla="*/ 1418671 h 2628382"/>
                <a:gd name="connsiteX229" fmla="*/ 71366 w 1996769"/>
                <a:gd name="connsiteY229" fmla="*/ 1396030 h 2628382"/>
                <a:gd name="connsiteX230" fmla="*/ 43932 w 1996769"/>
                <a:gd name="connsiteY230" fmla="*/ 1397841 h 2628382"/>
                <a:gd name="connsiteX231" fmla="*/ 41766 w 1996769"/>
                <a:gd name="connsiteY231" fmla="*/ 1387740 h 2628382"/>
                <a:gd name="connsiteX232" fmla="*/ 36602 w 1996769"/>
                <a:gd name="connsiteY232" fmla="*/ 1344234 h 2628382"/>
                <a:gd name="connsiteX233" fmla="*/ 54897 w 1996769"/>
                <a:gd name="connsiteY233" fmla="*/ 1309368 h 2628382"/>
                <a:gd name="connsiteX234" fmla="*/ 30325 w 1996769"/>
                <a:gd name="connsiteY234" fmla="*/ 1304100 h 2628382"/>
                <a:gd name="connsiteX235" fmla="*/ 28712 w 1996769"/>
                <a:gd name="connsiteY235" fmla="*/ 1293470 h 2628382"/>
                <a:gd name="connsiteX236" fmla="*/ 25897 w 1996769"/>
                <a:gd name="connsiteY236" fmla="*/ 1248846 h 2628382"/>
                <a:gd name="connsiteX237" fmla="*/ 48723 w 1996769"/>
                <a:gd name="connsiteY237" fmla="*/ 1215200 h 2628382"/>
                <a:gd name="connsiteX238" fmla="*/ 29242 w 1996769"/>
                <a:gd name="connsiteY238" fmla="*/ 1196004 h 2628382"/>
                <a:gd name="connsiteX239" fmla="*/ 56363 w 1996769"/>
                <a:gd name="connsiteY239" fmla="*/ 1153032 h 2628382"/>
                <a:gd name="connsiteX240" fmla="*/ 56365 w 1996769"/>
                <a:gd name="connsiteY240" fmla="*/ 1149513 h 2628382"/>
                <a:gd name="connsiteX241" fmla="*/ 52622 w 1996769"/>
                <a:gd name="connsiteY241" fmla="*/ 1146309 h 2628382"/>
                <a:gd name="connsiteX242" fmla="*/ 52491 w 1996769"/>
                <a:gd name="connsiteY242" fmla="*/ 1142525 h 2628382"/>
                <a:gd name="connsiteX243" fmla="*/ 21037 w 1996769"/>
                <a:gd name="connsiteY243" fmla="*/ 1115067 h 2628382"/>
                <a:gd name="connsiteX244" fmla="*/ 20715 w 1996769"/>
                <a:gd name="connsiteY244" fmla="*/ 1105013 h 2628382"/>
                <a:gd name="connsiteX245" fmla="*/ 23420 w 1996769"/>
                <a:gd name="connsiteY245" fmla="*/ 1054952 h 2628382"/>
                <a:gd name="connsiteX246" fmla="*/ 42643 w 1996769"/>
                <a:gd name="connsiteY246" fmla="*/ 1041276 h 2628382"/>
                <a:gd name="connsiteX247" fmla="*/ 22625 w 1996769"/>
                <a:gd name="connsiteY247" fmla="*/ 1017039 h 2628382"/>
                <a:gd name="connsiteX248" fmla="*/ 22839 w 1996769"/>
                <a:gd name="connsiteY248" fmla="*/ 1006971 h 2628382"/>
                <a:gd name="connsiteX249" fmla="*/ 28184 w 1996769"/>
                <a:gd name="connsiteY249" fmla="*/ 958036 h 2628382"/>
                <a:gd name="connsiteX250" fmla="*/ 56098 w 1996769"/>
                <a:gd name="connsiteY250" fmla="*/ 946469 h 2628382"/>
                <a:gd name="connsiteX251" fmla="*/ 47791 w 1996769"/>
                <a:gd name="connsiteY251" fmla="*/ 926917 h 2628382"/>
                <a:gd name="connsiteX252" fmla="*/ 46257 w 1996769"/>
                <a:gd name="connsiteY252" fmla="*/ 924132 h 2628382"/>
                <a:gd name="connsiteX253" fmla="*/ 46517 w 1996769"/>
                <a:gd name="connsiteY253" fmla="*/ 923920 h 2628382"/>
                <a:gd name="connsiteX254" fmla="*/ 41306 w 1996769"/>
                <a:gd name="connsiteY254" fmla="*/ 911652 h 2628382"/>
                <a:gd name="connsiteX255" fmla="*/ 68973 w 1996769"/>
                <a:gd name="connsiteY255" fmla="*/ 897993 h 2628382"/>
                <a:gd name="connsiteX256" fmla="*/ 70718 w 1996769"/>
                <a:gd name="connsiteY256" fmla="*/ 888123 h 2628382"/>
                <a:gd name="connsiteX257" fmla="*/ 46618 w 1996769"/>
                <a:gd name="connsiteY257" fmla="*/ 835978 h 2628382"/>
                <a:gd name="connsiteX258" fmla="*/ 49629 w 1996769"/>
                <a:gd name="connsiteY258" fmla="*/ 815404 h 2628382"/>
                <a:gd name="connsiteX259" fmla="*/ 54663 w 1996769"/>
                <a:gd name="connsiteY259" fmla="*/ 795471 h 2628382"/>
                <a:gd name="connsiteX260" fmla="*/ 56629 w 1996769"/>
                <a:gd name="connsiteY260" fmla="*/ 784546 h 2628382"/>
                <a:gd name="connsiteX261" fmla="*/ 57439 w 1996769"/>
                <a:gd name="connsiteY261" fmla="*/ 784478 h 2628382"/>
                <a:gd name="connsiteX262" fmla="*/ 58941 w 1996769"/>
                <a:gd name="connsiteY262" fmla="*/ 778529 h 2628382"/>
                <a:gd name="connsiteX263" fmla="*/ 75445 w 1996769"/>
                <a:gd name="connsiteY263" fmla="*/ 782010 h 2628382"/>
                <a:gd name="connsiteX264" fmla="*/ 62844 w 1996769"/>
                <a:gd name="connsiteY264" fmla="*/ 747169 h 2628382"/>
                <a:gd name="connsiteX265" fmla="*/ 66927 w 1996769"/>
                <a:gd name="connsiteY265" fmla="*/ 727589 h 2628382"/>
                <a:gd name="connsiteX266" fmla="*/ 72982 w 1996769"/>
                <a:gd name="connsiteY266" fmla="*/ 709210 h 2628382"/>
                <a:gd name="connsiteX267" fmla="*/ 75514 w 1996769"/>
                <a:gd name="connsiteY267" fmla="*/ 698913 h 2628382"/>
                <a:gd name="connsiteX268" fmla="*/ 76323 w 1996769"/>
                <a:gd name="connsiteY268" fmla="*/ 699071 h 2628382"/>
                <a:gd name="connsiteX269" fmla="*/ 78129 w 1996769"/>
                <a:gd name="connsiteY269" fmla="*/ 693586 h 2628382"/>
                <a:gd name="connsiteX270" fmla="*/ 97474 w 1996769"/>
                <a:gd name="connsiteY270" fmla="*/ 703217 h 2628382"/>
                <a:gd name="connsiteX271" fmla="*/ 100991 w 1996769"/>
                <a:gd name="connsiteY271" fmla="*/ 703905 h 2628382"/>
                <a:gd name="connsiteX272" fmla="*/ 95888 w 1996769"/>
                <a:gd name="connsiteY272" fmla="*/ 690427 h 2628382"/>
                <a:gd name="connsiteX273" fmla="*/ 97039 w 1996769"/>
                <a:gd name="connsiteY273" fmla="*/ 684643 h 2628382"/>
                <a:gd name="connsiteX274" fmla="*/ 90290 w 1996769"/>
                <a:gd name="connsiteY274" fmla="*/ 656857 h 2628382"/>
                <a:gd name="connsiteX275" fmla="*/ 104647 w 1996769"/>
                <a:gd name="connsiteY275" fmla="*/ 658569 h 2628382"/>
                <a:gd name="connsiteX276" fmla="*/ 109343 w 1996769"/>
                <a:gd name="connsiteY276" fmla="*/ 643470 h 2628382"/>
                <a:gd name="connsiteX277" fmla="*/ 123696 w 1996769"/>
                <a:gd name="connsiteY277" fmla="*/ 649837 h 2628382"/>
                <a:gd name="connsiteX278" fmla="*/ 105355 w 1996769"/>
                <a:gd name="connsiteY278" fmla="*/ 581276 h 2628382"/>
                <a:gd name="connsiteX279" fmla="*/ 107779 w 1996769"/>
                <a:gd name="connsiteY279" fmla="*/ 572864 h 2628382"/>
                <a:gd name="connsiteX280" fmla="*/ 123256 w 1996769"/>
                <a:gd name="connsiteY280" fmla="*/ 537003 h 2628382"/>
                <a:gd name="connsiteX281" fmla="*/ 143301 w 1996769"/>
                <a:gd name="connsiteY281" fmla="*/ 554080 h 2628382"/>
                <a:gd name="connsiteX282" fmla="*/ 134678 w 1996769"/>
                <a:gd name="connsiteY282" fmla="*/ 510757 h 2628382"/>
                <a:gd name="connsiteX283" fmla="*/ 137531 w 1996769"/>
                <a:gd name="connsiteY283" fmla="*/ 503086 h 2628382"/>
                <a:gd name="connsiteX284" fmla="*/ 154800 w 1996769"/>
                <a:gd name="connsiteY284" fmla="*/ 471811 h 2628382"/>
                <a:gd name="connsiteX285" fmla="*/ 178175 w 1996769"/>
                <a:gd name="connsiteY285" fmla="*/ 499567 h 2628382"/>
                <a:gd name="connsiteX286" fmla="*/ 175599 w 1996769"/>
                <a:gd name="connsiteY286" fmla="*/ 448555 h 2628382"/>
                <a:gd name="connsiteX287" fmla="*/ 184123 w 1996769"/>
                <a:gd name="connsiteY287" fmla="*/ 457865 h 2628382"/>
                <a:gd name="connsiteX288" fmla="*/ 198656 w 1996769"/>
                <a:gd name="connsiteY288" fmla="*/ 436849 h 2628382"/>
                <a:gd name="connsiteX289" fmla="*/ 203273 w 1996769"/>
                <a:gd name="connsiteY289" fmla="*/ 443842 h 2628382"/>
                <a:gd name="connsiteX290" fmla="*/ 199966 w 1996769"/>
                <a:gd name="connsiteY290" fmla="*/ 396061 h 2628382"/>
                <a:gd name="connsiteX291" fmla="*/ 207831 w 1996769"/>
                <a:gd name="connsiteY291" fmla="*/ 383983 h 2628382"/>
                <a:gd name="connsiteX292" fmla="*/ 225029 w 1996769"/>
                <a:gd name="connsiteY292" fmla="*/ 367811 h 2628382"/>
                <a:gd name="connsiteX293" fmla="*/ 239111 w 1996769"/>
                <a:gd name="connsiteY293" fmla="*/ 397794 h 2628382"/>
                <a:gd name="connsiteX294" fmla="*/ 238426 w 1996769"/>
                <a:gd name="connsiteY294" fmla="*/ 353330 h 2628382"/>
                <a:gd name="connsiteX295" fmla="*/ 246875 w 1996769"/>
                <a:gd name="connsiteY295" fmla="*/ 343538 h 2628382"/>
                <a:gd name="connsiteX296" fmla="*/ 264805 w 1996769"/>
                <a:gd name="connsiteY296" fmla="*/ 332287 h 2628382"/>
                <a:gd name="connsiteX297" fmla="*/ 270790 w 1996769"/>
                <a:gd name="connsiteY297" fmla="*/ 348569 h 2628382"/>
                <a:gd name="connsiteX298" fmla="*/ 273934 w 1996769"/>
                <a:gd name="connsiteY298" fmla="*/ 346470 h 2628382"/>
                <a:gd name="connsiteX299" fmla="*/ 283975 w 1996769"/>
                <a:gd name="connsiteY299" fmla="*/ 372904 h 2628382"/>
                <a:gd name="connsiteX300" fmla="*/ 286991 w 1996769"/>
                <a:gd name="connsiteY300" fmla="*/ 348635 h 2628382"/>
                <a:gd name="connsiteX301" fmla="*/ 287278 w 1996769"/>
                <a:gd name="connsiteY301" fmla="*/ 339291 h 2628382"/>
                <a:gd name="connsiteX302" fmla="*/ 288257 w 1996769"/>
                <a:gd name="connsiteY302" fmla="*/ 338441 h 2628382"/>
                <a:gd name="connsiteX303" fmla="*/ 289190 w 1996769"/>
                <a:gd name="connsiteY303" fmla="*/ 330933 h 2628382"/>
                <a:gd name="connsiteX304" fmla="*/ 291153 w 1996769"/>
                <a:gd name="connsiteY304" fmla="*/ 335926 h 2628382"/>
                <a:gd name="connsiteX305" fmla="*/ 296131 w 1996769"/>
                <a:gd name="connsiteY305" fmla="*/ 331601 h 2628382"/>
                <a:gd name="connsiteX306" fmla="*/ 314479 w 1996769"/>
                <a:gd name="connsiteY306" fmla="*/ 324756 h 2628382"/>
                <a:gd name="connsiteX307" fmla="*/ 315178 w 1996769"/>
                <a:gd name="connsiteY307" fmla="*/ 327124 h 2628382"/>
                <a:gd name="connsiteX308" fmla="*/ 317466 w 1996769"/>
                <a:gd name="connsiteY308" fmla="*/ 305237 h 2628382"/>
                <a:gd name="connsiteX309" fmla="*/ 332021 w 1996769"/>
                <a:gd name="connsiteY309" fmla="*/ 298865 h 2628382"/>
                <a:gd name="connsiteX310" fmla="*/ 346068 w 1996769"/>
                <a:gd name="connsiteY310" fmla="*/ 299105 h 2628382"/>
                <a:gd name="connsiteX311" fmla="*/ 353396 w 1996769"/>
                <a:gd name="connsiteY311" fmla="*/ 335774 h 2628382"/>
                <a:gd name="connsiteX312" fmla="*/ 359879 w 1996769"/>
                <a:gd name="connsiteY312" fmla="*/ 295982 h 2628382"/>
                <a:gd name="connsiteX313" fmla="*/ 374663 w 1996769"/>
                <a:gd name="connsiteY313" fmla="*/ 293720 h 2628382"/>
                <a:gd name="connsiteX314" fmla="*/ 388592 w 1996769"/>
                <a:gd name="connsiteY314" fmla="*/ 297879 h 2628382"/>
                <a:gd name="connsiteX315" fmla="*/ 389639 w 1996769"/>
                <a:gd name="connsiteY315" fmla="*/ 305430 h 2628382"/>
                <a:gd name="connsiteX316" fmla="*/ 397462 w 1996769"/>
                <a:gd name="connsiteY316" fmla="*/ 307472 h 2628382"/>
                <a:gd name="connsiteX317" fmla="*/ 403148 w 1996769"/>
                <a:gd name="connsiteY317" fmla="*/ 346319 h 2628382"/>
                <a:gd name="connsiteX318" fmla="*/ 410696 w 1996769"/>
                <a:gd name="connsiteY318" fmla="*/ 311687 h 2628382"/>
                <a:gd name="connsiteX319" fmla="*/ 425501 w 1996769"/>
                <a:gd name="connsiteY319" fmla="*/ 313018 h 2628382"/>
                <a:gd name="connsiteX320" fmla="*/ 439161 w 1996769"/>
                <a:gd name="connsiteY320" fmla="*/ 320529 h 2628382"/>
                <a:gd name="connsiteX321" fmla="*/ 439702 w 1996769"/>
                <a:gd name="connsiteY321" fmla="*/ 326600 h 2628382"/>
                <a:gd name="connsiteX322" fmla="*/ 441338 w 1996769"/>
                <a:gd name="connsiteY322" fmla="*/ 321436 h 2628382"/>
                <a:gd name="connsiteX323" fmla="*/ 456489 w 1996769"/>
                <a:gd name="connsiteY323" fmla="*/ 328477 h 2628382"/>
                <a:gd name="connsiteX324" fmla="*/ 469030 w 1996769"/>
                <a:gd name="connsiteY324" fmla="*/ 340332 h 2628382"/>
                <a:gd name="connsiteX325" fmla="*/ 469619 w 1996769"/>
                <a:gd name="connsiteY325" fmla="*/ 377010 h 2628382"/>
                <a:gd name="connsiteX326" fmla="*/ 481967 w 1996769"/>
                <a:gd name="connsiteY326" fmla="*/ 346636 h 2628382"/>
                <a:gd name="connsiteX327" fmla="*/ 490893 w 1996769"/>
                <a:gd name="connsiteY327" fmla="*/ 353464 h 2628382"/>
                <a:gd name="connsiteX328" fmla="*/ 491171 w 1996769"/>
                <a:gd name="connsiteY328" fmla="*/ 352758 h 2628382"/>
                <a:gd name="connsiteX329" fmla="*/ 502047 w 1996769"/>
                <a:gd name="connsiteY329" fmla="*/ 360632 h 2628382"/>
                <a:gd name="connsiteX330" fmla="*/ 506221 w 1996769"/>
                <a:gd name="connsiteY330" fmla="*/ 352861 h 2628382"/>
                <a:gd name="connsiteX331" fmla="*/ 507004 w 1996769"/>
                <a:gd name="connsiteY331" fmla="*/ 353104 h 2628382"/>
                <a:gd name="connsiteX332" fmla="*/ 510200 w 1996769"/>
                <a:gd name="connsiteY332" fmla="*/ 348072 h 2628382"/>
                <a:gd name="connsiteX333" fmla="*/ 524695 w 1996769"/>
                <a:gd name="connsiteY333" fmla="*/ 357606 h 2628382"/>
                <a:gd name="connsiteX334" fmla="*/ 523272 w 1996769"/>
                <a:gd name="connsiteY334" fmla="*/ 320028 h 2628382"/>
                <a:gd name="connsiteX335" fmla="*/ 532982 w 1996769"/>
                <a:gd name="connsiteY335" fmla="*/ 303141 h 2628382"/>
                <a:gd name="connsiteX336" fmla="*/ 544190 w 1996769"/>
                <a:gd name="connsiteY336" fmla="*/ 288133 h 2628382"/>
                <a:gd name="connsiteX337" fmla="*/ 549659 w 1996769"/>
                <a:gd name="connsiteY337" fmla="*/ 279398 h 2628382"/>
                <a:gd name="connsiteX338" fmla="*/ 550372 w 1996769"/>
                <a:gd name="connsiteY338" fmla="*/ 279854 h 2628382"/>
                <a:gd name="connsiteX339" fmla="*/ 553716 w 1996769"/>
                <a:gd name="connsiteY339" fmla="*/ 275375 h 2628382"/>
                <a:gd name="connsiteX340" fmla="*/ 569044 w 1996769"/>
                <a:gd name="connsiteY340" fmla="*/ 291775 h 2628382"/>
                <a:gd name="connsiteX341" fmla="*/ 572149 w 1996769"/>
                <a:gd name="connsiteY341" fmla="*/ 293757 h 2628382"/>
                <a:gd name="connsiteX342" fmla="*/ 571383 w 1996769"/>
                <a:gd name="connsiteY342" fmla="*/ 279132 h 2628382"/>
                <a:gd name="connsiteX343" fmla="*/ 574199 w 1996769"/>
                <a:gd name="connsiteY343" fmla="*/ 274123 h 2628382"/>
                <a:gd name="connsiteX344" fmla="*/ 576171 w 1996769"/>
                <a:gd name="connsiteY344" fmla="*/ 245405 h 2628382"/>
                <a:gd name="connsiteX345" fmla="*/ 589175 w 1996769"/>
                <a:gd name="connsiteY345" fmla="*/ 252460 h 2628382"/>
                <a:gd name="connsiteX346" fmla="*/ 598120 w 1996769"/>
                <a:gd name="connsiteY346" fmla="*/ 240024 h 2628382"/>
                <a:gd name="connsiteX347" fmla="*/ 609726 w 1996769"/>
                <a:gd name="connsiteY347" fmla="*/ 251460 h 2628382"/>
                <a:gd name="connsiteX348" fmla="*/ 613000 w 1996769"/>
                <a:gd name="connsiteY348" fmla="*/ 179955 h 2628382"/>
                <a:gd name="connsiteX349" fmla="*/ 617802 w 1996769"/>
                <a:gd name="connsiteY349" fmla="*/ 172956 h 2628382"/>
                <a:gd name="connsiteX350" fmla="*/ 643119 w 1996769"/>
                <a:gd name="connsiteY350" fmla="*/ 145060 h 2628382"/>
                <a:gd name="connsiteX351" fmla="*/ 656875 w 1996769"/>
                <a:gd name="connsiteY351" fmla="*/ 168737 h 2628382"/>
                <a:gd name="connsiteX352" fmla="*/ 661737 w 1996769"/>
                <a:gd name="connsiteY352" fmla="*/ 124680 h 2628382"/>
                <a:gd name="connsiteX353" fmla="*/ 666721 w 1996769"/>
                <a:gd name="connsiteY353" fmla="*/ 118539 h 2628382"/>
                <a:gd name="connsiteX354" fmla="*/ 692350 w 1996769"/>
                <a:gd name="connsiteY354" fmla="*/ 95641 h 2628382"/>
                <a:gd name="connsiteX355" fmla="*/ 706040 w 1996769"/>
                <a:gd name="connsiteY355" fmla="*/ 130636 h 2628382"/>
                <a:gd name="connsiteX356" fmla="*/ 718900 w 1996769"/>
                <a:gd name="connsiteY356" fmla="*/ 81630 h 2628382"/>
                <a:gd name="connsiteX357" fmla="*/ 724136 w 1996769"/>
                <a:gd name="connsiteY357" fmla="*/ 93627 h 2628382"/>
                <a:gd name="connsiteX358" fmla="*/ 744116 w 1996769"/>
                <a:gd name="connsiteY358" fmla="*/ 79351 h 2628382"/>
                <a:gd name="connsiteX359" fmla="*/ 746368 w 1996769"/>
                <a:gd name="connsiteY359" fmla="*/ 87684 h 2628382"/>
                <a:gd name="connsiteX360" fmla="*/ 757570 w 1996769"/>
                <a:gd name="connsiteY360" fmla="*/ 41447 h 2628382"/>
                <a:gd name="connsiteX361" fmla="*/ 768594 w 1996769"/>
                <a:gd name="connsiteY361" fmla="*/ 33056 h 2628382"/>
                <a:gd name="connsiteX362" fmla="*/ 789631 w 1996769"/>
                <a:gd name="connsiteY362" fmla="*/ 24351 h 2628382"/>
                <a:gd name="connsiteX363" fmla="*/ 793905 w 1996769"/>
                <a:gd name="connsiteY363" fmla="*/ 57917 h 2628382"/>
                <a:gd name="connsiteX364" fmla="*/ 806583 w 1996769"/>
                <a:gd name="connsiteY364" fmla="*/ 15796 h 2628382"/>
                <a:gd name="connsiteX365" fmla="*/ 817472 w 1996769"/>
                <a:gd name="connsiteY365" fmla="*/ 9779 h 2628382"/>
                <a:gd name="connsiteX366" fmla="*/ 837722 w 1996769"/>
                <a:gd name="connsiteY366" fmla="*/ 5984 h 2628382"/>
                <a:gd name="connsiteX367" fmla="*/ 838479 w 1996769"/>
                <a:gd name="connsiteY367" fmla="*/ 23582 h 2628382"/>
                <a:gd name="connsiteX368" fmla="*/ 842069 w 1996769"/>
                <a:gd name="connsiteY368" fmla="*/ 22800 h 2628382"/>
                <a:gd name="connsiteX369" fmla="*/ 843602 w 1996769"/>
                <a:gd name="connsiteY369" fmla="*/ 51492 h 2628382"/>
                <a:gd name="connsiteX370" fmla="*/ 853713 w 1996769"/>
                <a:gd name="connsiteY370" fmla="*/ 29787 h 2628382"/>
                <a:gd name="connsiteX371" fmla="*/ 856784 w 1996769"/>
                <a:gd name="connsiteY371" fmla="*/ 21100 h 2628382"/>
                <a:gd name="connsiteX372" fmla="*/ 857960 w 1996769"/>
                <a:gd name="connsiteY372" fmla="*/ 20669 h 2628382"/>
                <a:gd name="connsiteX373" fmla="*/ 861088 w 1996769"/>
                <a:gd name="connsiteY373" fmla="*/ 13953 h 2628382"/>
                <a:gd name="connsiteX374" fmla="*/ 861439 w 1996769"/>
                <a:gd name="connsiteY374" fmla="*/ 19400 h 2628382"/>
                <a:gd name="connsiteX375" fmla="*/ 867423 w 1996769"/>
                <a:gd name="connsiteY375" fmla="*/ 17214 h 2628382"/>
                <a:gd name="connsiteX376" fmla="*/ 886748 w 1996769"/>
                <a:gd name="connsiteY376" fmla="*/ 17726 h 2628382"/>
                <a:gd name="connsiteX377" fmla="*/ 886696 w 1996769"/>
                <a:gd name="connsiteY377" fmla="*/ 20220 h 2628382"/>
                <a:gd name="connsiteX378" fmla="*/ 895409 w 1996769"/>
                <a:gd name="connsiteY378" fmla="*/ 481 h 2628382"/>
                <a:gd name="connsiteX379" fmla="*/ 911020 w 1996769"/>
                <a:gd name="connsiteY379" fmla="*/ 0 h 2628382"/>
                <a:gd name="connsiteX380" fmla="*/ 924174 w 1996769"/>
                <a:gd name="connsiteY380" fmla="*/ 5551 h 2628382"/>
                <a:gd name="connsiteX381" fmla="*/ 920087 w 1996769"/>
                <a:gd name="connsiteY381" fmla="*/ 42854 h 2628382"/>
                <a:gd name="connsiteX382" fmla="*/ 938113 w 1996769"/>
                <a:gd name="connsiteY382" fmla="*/ 7847 h 2628382"/>
                <a:gd name="connsiteX383" fmla="*/ 952710 w 1996769"/>
                <a:gd name="connsiteY383" fmla="*/ 11321 h 2628382"/>
                <a:gd name="connsiteX384" fmla="*/ 964579 w 1996769"/>
                <a:gd name="connsiteY384" fmla="*/ 20518 h 2628382"/>
                <a:gd name="connsiteX385" fmla="*/ 963300 w 1996769"/>
                <a:gd name="connsiteY385" fmla="*/ 28024 h 2628382"/>
                <a:gd name="connsiteX386" fmla="*/ 970056 w 1996769"/>
                <a:gd name="connsiteY386" fmla="*/ 32914 h 2628382"/>
                <a:gd name="connsiteX387" fmla="*/ 963767 w 1996769"/>
                <a:gd name="connsiteY387" fmla="*/ 71642 h 2628382"/>
                <a:gd name="connsiteX388" fmla="*/ 981251 w 1996769"/>
                <a:gd name="connsiteY388" fmla="*/ 41899 h 2628382"/>
                <a:gd name="connsiteX389" fmla="*/ 994791 w 1996769"/>
                <a:gd name="connsiteY389" fmla="*/ 48764 h 2628382"/>
                <a:gd name="connsiteX390" fmla="*/ 1005401 w 1996769"/>
                <a:gd name="connsiteY390" fmla="*/ 61016 h 2628382"/>
                <a:gd name="connsiteX391" fmla="*/ 1004091 w 1996769"/>
                <a:gd name="connsiteY391" fmla="*/ 66935 h 2628382"/>
                <a:gd name="connsiteX392" fmla="*/ 1007179 w 1996769"/>
                <a:gd name="connsiteY392" fmla="*/ 62693 h 2628382"/>
                <a:gd name="connsiteX393" fmla="*/ 1019334 w 1996769"/>
                <a:gd name="connsiteY393" fmla="*/ 75065 h 2628382"/>
                <a:gd name="connsiteX394" fmla="*/ 1027589 w 1996769"/>
                <a:gd name="connsiteY394" fmla="*/ 90982 h 2628382"/>
                <a:gd name="connsiteX395" fmla="*/ 1017156 w 1996769"/>
                <a:gd name="connsiteY395" fmla="*/ 125737 h 2628382"/>
                <a:gd name="connsiteX396" fmla="*/ 1037881 w 1996769"/>
                <a:gd name="connsiteY396" fmla="*/ 101823 h 2628382"/>
                <a:gd name="connsiteX397" fmla="*/ 1044239 w 1996769"/>
                <a:gd name="connsiteY397" fmla="*/ 111634 h 2628382"/>
                <a:gd name="connsiteX398" fmla="*/ 1044711 w 1996769"/>
                <a:gd name="connsiteY398" fmla="*/ 111075 h 2628382"/>
                <a:gd name="connsiteX399" fmla="*/ 1055392 w 1996769"/>
                <a:gd name="connsiteY399" fmla="*/ 126710 h 2628382"/>
                <a:gd name="connsiteX400" fmla="*/ 1060962 w 1996769"/>
                <a:gd name="connsiteY400" fmla="*/ 141881 h 2628382"/>
                <a:gd name="connsiteX401" fmla="*/ 1070982 w 1996769"/>
                <a:gd name="connsiteY401" fmla="*/ 137735 h 2628382"/>
                <a:gd name="connsiteX402" fmla="*/ 1075256 w 1996769"/>
                <a:gd name="connsiteY402" fmla="*/ 171303 h 2628382"/>
                <a:gd name="connsiteX403" fmla="*/ 1087934 w 1996769"/>
                <a:gd name="connsiteY403" fmla="*/ 129181 h 2628382"/>
                <a:gd name="connsiteX404" fmla="*/ 1098822 w 1996769"/>
                <a:gd name="connsiteY404" fmla="*/ 123164 h 2628382"/>
                <a:gd name="connsiteX405" fmla="*/ 1119074 w 1996769"/>
                <a:gd name="connsiteY405" fmla="*/ 119369 h 2628382"/>
                <a:gd name="connsiteX406" fmla="*/ 1119832 w 1996769"/>
                <a:gd name="connsiteY406" fmla="*/ 136967 h 2628382"/>
                <a:gd name="connsiteX407" fmla="*/ 1123420 w 1996769"/>
                <a:gd name="connsiteY407" fmla="*/ 136184 h 2628382"/>
                <a:gd name="connsiteX408" fmla="*/ 1124953 w 1996769"/>
                <a:gd name="connsiteY408" fmla="*/ 164877 h 2628382"/>
                <a:gd name="connsiteX409" fmla="*/ 1135063 w 1996769"/>
                <a:gd name="connsiteY409" fmla="*/ 143171 h 2628382"/>
                <a:gd name="connsiteX410" fmla="*/ 1138135 w 1996769"/>
                <a:gd name="connsiteY410" fmla="*/ 134483 h 2628382"/>
                <a:gd name="connsiteX411" fmla="*/ 1139311 w 1996769"/>
                <a:gd name="connsiteY411" fmla="*/ 134054 h 2628382"/>
                <a:gd name="connsiteX412" fmla="*/ 1142439 w 1996769"/>
                <a:gd name="connsiteY412" fmla="*/ 127339 h 2628382"/>
                <a:gd name="connsiteX413" fmla="*/ 1142791 w 1996769"/>
                <a:gd name="connsiteY413" fmla="*/ 132784 h 2628382"/>
                <a:gd name="connsiteX414" fmla="*/ 1148775 w 1996769"/>
                <a:gd name="connsiteY414" fmla="*/ 130599 h 2628382"/>
                <a:gd name="connsiteX415" fmla="*/ 1168100 w 1996769"/>
                <a:gd name="connsiteY415" fmla="*/ 131111 h 2628382"/>
                <a:gd name="connsiteX416" fmla="*/ 1168047 w 1996769"/>
                <a:gd name="connsiteY416" fmla="*/ 133605 h 2628382"/>
                <a:gd name="connsiteX417" fmla="*/ 1176761 w 1996769"/>
                <a:gd name="connsiteY417" fmla="*/ 113867 h 2628382"/>
                <a:gd name="connsiteX418" fmla="*/ 1192371 w 1996769"/>
                <a:gd name="connsiteY418" fmla="*/ 113384 h 2628382"/>
                <a:gd name="connsiteX419" fmla="*/ 1205525 w 1996769"/>
                <a:gd name="connsiteY419" fmla="*/ 118936 h 2628382"/>
                <a:gd name="connsiteX420" fmla="*/ 1201437 w 1996769"/>
                <a:gd name="connsiteY420" fmla="*/ 156238 h 2628382"/>
                <a:gd name="connsiteX421" fmla="*/ 1219464 w 1996769"/>
                <a:gd name="connsiteY421" fmla="*/ 121231 h 2628382"/>
                <a:gd name="connsiteX422" fmla="*/ 1234060 w 1996769"/>
                <a:gd name="connsiteY422" fmla="*/ 124705 h 2628382"/>
                <a:gd name="connsiteX423" fmla="*/ 1245928 w 1996769"/>
                <a:gd name="connsiteY423" fmla="*/ 133903 h 2628382"/>
                <a:gd name="connsiteX424" fmla="*/ 1244651 w 1996769"/>
                <a:gd name="connsiteY424" fmla="*/ 141410 h 2628382"/>
                <a:gd name="connsiteX425" fmla="*/ 1251406 w 1996769"/>
                <a:gd name="connsiteY425" fmla="*/ 146298 h 2628382"/>
                <a:gd name="connsiteX426" fmla="*/ 1245119 w 1996769"/>
                <a:gd name="connsiteY426" fmla="*/ 185027 h 2628382"/>
                <a:gd name="connsiteX427" fmla="*/ 1262603 w 1996769"/>
                <a:gd name="connsiteY427" fmla="*/ 155283 h 2628382"/>
                <a:gd name="connsiteX428" fmla="*/ 1276142 w 1996769"/>
                <a:gd name="connsiteY428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83513 w 1996769"/>
                <a:gd name="connsiteY195" fmla="*/ 2514571 h 2628382"/>
                <a:gd name="connsiteX196" fmla="*/ 1282633 w 1996769"/>
                <a:gd name="connsiteY196" fmla="*/ 2536206 h 2628382"/>
                <a:gd name="connsiteX197" fmla="*/ 1246593 w 1996769"/>
                <a:gd name="connsiteY197" fmla="*/ 2560407 h 2628382"/>
                <a:gd name="connsiteX198" fmla="*/ 1238056 w 1996769"/>
                <a:gd name="connsiteY198" fmla="*/ 2564178 h 2628382"/>
                <a:gd name="connsiteX199" fmla="*/ 1187847 w 1996769"/>
                <a:gd name="connsiteY199" fmla="*/ 2565019 h 2628382"/>
                <a:gd name="connsiteX200" fmla="*/ 1173918 w 1996769"/>
                <a:gd name="connsiteY200" fmla="*/ 2545635 h 2628382"/>
                <a:gd name="connsiteX201" fmla="*/ 1170999 w 1996769"/>
                <a:gd name="connsiteY201" fmla="*/ 2561380 h 2628382"/>
                <a:gd name="connsiteX202" fmla="*/ 1167376 w 1996769"/>
                <a:gd name="connsiteY202" fmla="*/ 2563128 h 2628382"/>
                <a:gd name="connsiteX203" fmla="*/ 1160303 w 1996769"/>
                <a:gd name="connsiteY203" fmla="*/ 2585570 h 2628382"/>
                <a:gd name="connsiteX204" fmla="*/ 1149067 w 1996769"/>
                <a:gd name="connsiteY204" fmla="*/ 2571963 h 2628382"/>
                <a:gd name="connsiteX205" fmla="*/ 1141539 w 1996769"/>
                <a:gd name="connsiteY205" fmla="*/ 2575597 h 2628382"/>
                <a:gd name="connsiteX206" fmla="*/ 1128129 w 1996769"/>
                <a:gd name="connsiteY206" fmla="*/ 2579113 h 2628382"/>
                <a:gd name="connsiteX207" fmla="*/ 1123259 w 1996769"/>
                <a:gd name="connsiteY207" fmla="*/ 2569266 h 2628382"/>
                <a:gd name="connsiteX208" fmla="*/ 1110150 w 1996769"/>
                <a:gd name="connsiteY208" fmla="*/ 2616440 h 2628382"/>
                <a:gd name="connsiteX209" fmla="*/ 1080133 w 1996769"/>
                <a:gd name="connsiteY209" fmla="*/ 2627314 h 2628382"/>
                <a:gd name="connsiteX210" fmla="*/ 1072781 w 1996769"/>
                <a:gd name="connsiteY210" fmla="*/ 2628382 h 2628382"/>
                <a:gd name="connsiteX211" fmla="*/ 1062901 w 1996769"/>
                <a:gd name="connsiteY211" fmla="*/ 2618483 h 2628382"/>
                <a:gd name="connsiteX212" fmla="*/ 1056720 w 1996769"/>
                <a:gd name="connsiteY212" fmla="*/ 2601198 h 2628382"/>
                <a:gd name="connsiteX213" fmla="*/ 1054792 w 1996769"/>
                <a:gd name="connsiteY213" fmla="*/ 2601442 h 2628382"/>
                <a:gd name="connsiteX214" fmla="*/ 1052746 w 1996769"/>
                <a:gd name="connsiteY214" fmla="*/ 2608308 h 2628382"/>
                <a:gd name="connsiteX215" fmla="*/ 31385 w 1996769"/>
                <a:gd name="connsiteY215" fmla="*/ 1584979 h 2628382"/>
                <a:gd name="connsiteX216" fmla="*/ 44183 w 1996769"/>
                <a:gd name="connsiteY216" fmla="*/ 1579234 h 2628382"/>
                <a:gd name="connsiteX217" fmla="*/ 6622 w 1996769"/>
                <a:gd name="connsiteY217" fmla="*/ 1560168 h 2628382"/>
                <a:gd name="connsiteX218" fmla="*/ 0 w 1996769"/>
                <a:gd name="connsiteY218" fmla="*/ 1553533 h 2628382"/>
                <a:gd name="connsiteX219" fmla="*/ 1716 w 1996769"/>
                <a:gd name="connsiteY219" fmla="*/ 1541784 h 2628382"/>
                <a:gd name="connsiteX220" fmla="*/ 13367 w 1996769"/>
                <a:gd name="connsiteY220" fmla="*/ 1505176 h 2628382"/>
                <a:gd name="connsiteX221" fmla="*/ 68559 w 1996769"/>
                <a:gd name="connsiteY221" fmla="*/ 1487974 h 2628382"/>
                <a:gd name="connsiteX222" fmla="*/ 69041 w 1996769"/>
                <a:gd name="connsiteY222" fmla="*/ 1486875 h 2628382"/>
                <a:gd name="connsiteX223" fmla="*/ 40420 w 1996769"/>
                <a:gd name="connsiteY223" fmla="*/ 1453547 h 2628382"/>
                <a:gd name="connsiteX224" fmla="*/ 73233 w 1996769"/>
                <a:gd name="connsiteY224" fmla="*/ 1442106 h 2628382"/>
                <a:gd name="connsiteX225" fmla="*/ 77014 w 1996769"/>
                <a:gd name="connsiteY225" fmla="*/ 1428682 h 2628382"/>
                <a:gd name="connsiteX226" fmla="*/ 76318 w 1996769"/>
                <a:gd name="connsiteY226" fmla="*/ 1428738 h 2628382"/>
                <a:gd name="connsiteX227" fmla="*/ 74122 w 1996769"/>
                <a:gd name="connsiteY227" fmla="*/ 1418671 h 2628382"/>
                <a:gd name="connsiteX228" fmla="*/ 71366 w 1996769"/>
                <a:gd name="connsiteY228" fmla="*/ 1396030 h 2628382"/>
                <a:gd name="connsiteX229" fmla="*/ 43932 w 1996769"/>
                <a:gd name="connsiteY229" fmla="*/ 1397841 h 2628382"/>
                <a:gd name="connsiteX230" fmla="*/ 41766 w 1996769"/>
                <a:gd name="connsiteY230" fmla="*/ 1387740 h 2628382"/>
                <a:gd name="connsiteX231" fmla="*/ 36602 w 1996769"/>
                <a:gd name="connsiteY231" fmla="*/ 1344234 h 2628382"/>
                <a:gd name="connsiteX232" fmla="*/ 54897 w 1996769"/>
                <a:gd name="connsiteY232" fmla="*/ 1309368 h 2628382"/>
                <a:gd name="connsiteX233" fmla="*/ 30325 w 1996769"/>
                <a:gd name="connsiteY233" fmla="*/ 1304100 h 2628382"/>
                <a:gd name="connsiteX234" fmla="*/ 28712 w 1996769"/>
                <a:gd name="connsiteY234" fmla="*/ 1293470 h 2628382"/>
                <a:gd name="connsiteX235" fmla="*/ 25897 w 1996769"/>
                <a:gd name="connsiteY235" fmla="*/ 1248846 h 2628382"/>
                <a:gd name="connsiteX236" fmla="*/ 48723 w 1996769"/>
                <a:gd name="connsiteY236" fmla="*/ 1215200 h 2628382"/>
                <a:gd name="connsiteX237" fmla="*/ 29242 w 1996769"/>
                <a:gd name="connsiteY237" fmla="*/ 1196004 h 2628382"/>
                <a:gd name="connsiteX238" fmla="*/ 56363 w 1996769"/>
                <a:gd name="connsiteY238" fmla="*/ 1153032 h 2628382"/>
                <a:gd name="connsiteX239" fmla="*/ 56365 w 1996769"/>
                <a:gd name="connsiteY239" fmla="*/ 1149513 h 2628382"/>
                <a:gd name="connsiteX240" fmla="*/ 52622 w 1996769"/>
                <a:gd name="connsiteY240" fmla="*/ 1146309 h 2628382"/>
                <a:gd name="connsiteX241" fmla="*/ 52491 w 1996769"/>
                <a:gd name="connsiteY241" fmla="*/ 1142525 h 2628382"/>
                <a:gd name="connsiteX242" fmla="*/ 21037 w 1996769"/>
                <a:gd name="connsiteY242" fmla="*/ 1115067 h 2628382"/>
                <a:gd name="connsiteX243" fmla="*/ 20715 w 1996769"/>
                <a:gd name="connsiteY243" fmla="*/ 1105013 h 2628382"/>
                <a:gd name="connsiteX244" fmla="*/ 23420 w 1996769"/>
                <a:gd name="connsiteY244" fmla="*/ 1054952 h 2628382"/>
                <a:gd name="connsiteX245" fmla="*/ 42643 w 1996769"/>
                <a:gd name="connsiteY245" fmla="*/ 1041276 h 2628382"/>
                <a:gd name="connsiteX246" fmla="*/ 22625 w 1996769"/>
                <a:gd name="connsiteY246" fmla="*/ 1017039 h 2628382"/>
                <a:gd name="connsiteX247" fmla="*/ 22839 w 1996769"/>
                <a:gd name="connsiteY247" fmla="*/ 1006971 h 2628382"/>
                <a:gd name="connsiteX248" fmla="*/ 28184 w 1996769"/>
                <a:gd name="connsiteY248" fmla="*/ 958036 h 2628382"/>
                <a:gd name="connsiteX249" fmla="*/ 56098 w 1996769"/>
                <a:gd name="connsiteY249" fmla="*/ 946469 h 2628382"/>
                <a:gd name="connsiteX250" fmla="*/ 47791 w 1996769"/>
                <a:gd name="connsiteY250" fmla="*/ 926917 h 2628382"/>
                <a:gd name="connsiteX251" fmla="*/ 46257 w 1996769"/>
                <a:gd name="connsiteY251" fmla="*/ 924132 h 2628382"/>
                <a:gd name="connsiteX252" fmla="*/ 46517 w 1996769"/>
                <a:gd name="connsiteY252" fmla="*/ 923920 h 2628382"/>
                <a:gd name="connsiteX253" fmla="*/ 41306 w 1996769"/>
                <a:gd name="connsiteY253" fmla="*/ 911652 h 2628382"/>
                <a:gd name="connsiteX254" fmla="*/ 68973 w 1996769"/>
                <a:gd name="connsiteY254" fmla="*/ 897993 h 2628382"/>
                <a:gd name="connsiteX255" fmla="*/ 70718 w 1996769"/>
                <a:gd name="connsiteY255" fmla="*/ 888123 h 2628382"/>
                <a:gd name="connsiteX256" fmla="*/ 46618 w 1996769"/>
                <a:gd name="connsiteY256" fmla="*/ 835978 h 2628382"/>
                <a:gd name="connsiteX257" fmla="*/ 49629 w 1996769"/>
                <a:gd name="connsiteY257" fmla="*/ 815404 h 2628382"/>
                <a:gd name="connsiteX258" fmla="*/ 54663 w 1996769"/>
                <a:gd name="connsiteY258" fmla="*/ 795471 h 2628382"/>
                <a:gd name="connsiteX259" fmla="*/ 56629 w 1996769"/>
                <a:gd name="connsiteY259" fmla="*/ 784546 h 2628382"/>
                <a:gd name="connsiteX260" fmla="*/ 57439 w 1996769"/>
                <a:gd name="connsiteY260" fmla="*/ 784478 h 2628382"/>
                <a:gd name="connsiteX261" fmla="*/ 58941 w 1996769"/>
                <a:gd name="connsiteY261" fmla="*/ 778529 h 2628382"/>
                <a:gd name="connsiteX262" fmla="*/ 75445 w 1996769"/>
                <a:gd name="connsiteY262" fmla="*/ 782010 h 2628382"/>
                <a:gd name="connsiteX263" fmla="*/ 62844 w 1996769"/>
                <a:gd name="connsiteY263" fmla="*/ 747169 h 2628382"/>
                <a:gd name="connsiteX264" fmla="*/ 66927 w 1996769"/>
                <a:gd name="connsiteY264" fmla="*/ 727589 h 2628382"/>
                <a:gd name="connsiteX265" fmla="*/ 72982 w 1996769"/>
                <a:gd name="connsiteY265" fmla="*/ 709210 h 2628382"/>
                <a:gd name="connsiteX266" fmla="*/ 75514 w 1996769"/>
                <a:gd name="connsiteY266" fmla="*/ 698913 h 2628382"/>
                <a:gd name="connsiteX267" fmla="*/ 76323 w 1996769"/>
                <a:gd name="connsiteY267" fmla="*/ 699071 h 2628382"/>
                <a:gd name="connsiteX268" fmla="*/ 78129 w 1996769"/>
                <a:gd name="connsiteY268" fmla="*/ 693586 h 2628382"/>
                <a:gd name="connsiteX269" fmla="*/ 97474 w 1996769"/>
                <a:gd name="connsiteY269" fmla="*/ 703217 h 2628382"/>
                <a:gd name="connsiteX270" fmla="*/ 100991 w 1996769"/>
                <a:gd name="connsiteY270" fmla="*/ 703905 h 2628382"/>
                <a:gd name="connsiteX271" fmla="*/ 95888 w 1996769"/>
                <a:gd name="connsiteY271" fmla="*/ 690427 h 2628382"/>
                <a:gd name="connsiteX272" fmla="*/ 97039 w 1996769"/>
                <a:gd name="connsiteY272" fmla="*/ 684643 h 2628382"/>
                <a:gd name="connsiteX273" fmla="*/ 90290 w 1996769"/>
                <a:gd name="connsiteY273" fmla="*/ 656857 h 2628382"/>
                <a:gd name="connsiteX274" fmla="*/ 104647 w 1996769"/>
                <a:gd name="connsiteY274" fmla="*/ 658569 h 2628382"/>
                <a:gd name="connsiteX275" fmla="*/ 109343 w 1996769"/>
                <a:gd name="connsiteY275" fmla="*/ 643470 h 2628382"/>
                <a:gd name="connsiteX276" fmla="*/ 123696 w 1996769"/>
                <a:gd name="connsiteY276" fmla="*/ 649837 h 2628382"/>
                <a:gd name="connsiteX277" fmla="*/ 105355 w 1996769"/>
                <a:gd name="connsiteY277" fmla="*/ 581276 h 2628382"/>
                <a:gd name="connsiteX278" fmla="*/ 107779 w 1996769"/>
                <a:gd name="connsiteY278" fmla="*/ 572864 h 2628382"/>
                <a:gd name="connsiteX279" fmla="*/ 123256 w 1996769"/>
                <a:gd name="connsiteY279" fmla="*/ 537003 h 2628382"/>
                <a:gd name="connsiteX280" fmla="*/ 143301 w 1996769"/>
                <a:gd name="connsiteY280" fmla="*/ 554080 h 2628382"/>
                <a:gd name="connsiteX281" fmla="*/ 134678 w 1996769"/>
                <a:gd name="connsiteY281" fmla="*/ 510757 h 2628382"/>
                <a:gd name="connsiteX282" fmla="*/ 137531 w 1996769"/>
                <a:gd name="connsiteY282" fmla="*/ 503086 h 2628382"/>
                <a:gd name="connsiteX283" fmla="*/ 154800 w 1996769"/>
                <a:gd name="connsiteY283" fmla="*/ 471811 h 2628382"/>
                <a:gd name="connsiteX284" fmla="*/ 178175 w 1996769"/>
                <a:gd name="connsiteY284" fmla="*/ 499567 h 2628382"/>
                <a:gd name="connsiteX285" fmla="*/ 175599 w 1996769"/>
                <a:gd name="connsiteY285" fmla="*/ 448555 h 2628382"/>
                <a:gd name="connsiteX286" fmla="*/ 184123 w 1996769"/>
                <a:gd name="connsiteY286" fmla="*/ 457865 h 2628382"/>
                <a:gd name="connsiteX287" fmla="*/ 198656 w 1996769"/>
                <a:gd name="connsiteY287" fmla="*/ 436849 h 2628382"/>
                <a:gd name="connsiteX288" fmla="*/ 203273 w 1996769"/>
                <a:gd name="connsiteY288" fmla="*/ 443842 h 2628382"/>
                <a:gd name="connsiteX289" fmla="*/ 199966 w 1996769"/>
                <a:gd name="connsiteY289" fmla="*/ 396061 h 2628382"/>
                <a:gd name="connsiteX290" fmla="*/ 207831 w 1996769"/>
                <a:gd name="connsiteY290" fmla="*/ 383983 h 2628382"/>
                <a:gd name="connsiteX291" fmla="*/ 225029 w 1996769"/>
                <a:gd name="connsiteY291" fmla="*/ 367811 h 2628382"/>
                <a:gd name="connsiteX292" fmla="*/ 239111 w 1996769"/>
                <a:gd name="connsiteY292" fmla="*/ 397794 h 2628382"/>
                <a:gd name="connsiteX293" fmla="*/ 238426 w 1996769"/>
                <a:gd name="connsiteY293" fmla="*/ 353330 h 2628382"/>
                <a:gd name="connsiteX294" fmla="*/ 246875 w 1996769"/>
                <a:gd name="connsiteY294" fmla="*/ 343538 h 2628382"/>
                <a:gd name="connsiteX295" fmla="*/ 264805 w 1996769"/>
                <a:gd name="connsiteY295" fmla="*/ 332287 h 2628382"/>
                <a:gd name="connsiteX296" fmla="*/ 270790 w 1996769"/>
                <a:gd name="connsiteY296" fmla="*/ 348569 h 2628382"/>
                <a:gd name="connsiteX297" fmla="*/ 273934 w 1996769"/>
                <a:gd name="connsiteY297" fmla="*/ 346470 h 2628382"/>
                <a:gd name="connsiteX298" fmla="*/ 283975 w 1996769"/>
                <a:gd name="connsiteY298" fmla="*/ 372904 h 2628382"/>
                <a:gd name="connsiteX299" fmla="*/ 286991 w 1996769"/>
                <a:gd name="connsiteY299" fmla="*/ 348635 h 2628382"/>
                <a:gd name="connsiteX300" fmla="*/ 287278 w 1996769"/>
                <a:gd name="connsiteY300" fmla="*/ 339291 h 2628382"/>
                <a:gd name="connsiteX301" fmla="*/ 288257 w 1996769"/>
                <a:gd name="connsiteY301" fmla="*/ 338441 h 2628382"/>
                <a:gd name="connsiteX302" fmla="*/ 289190 w 1996769"/>
                <a:gd name="connsiteY302" fmla="*/ 330933 h 2628382"/>
                <a:gd name="connsiteX303" fmla="*/ 291153 w 1996769"/>
                <a:gd name="connsiteY303" fmla="*/ 335926 h 2628382"/>
                <a:gd name="connsiteX304" fmla="*/ 296131 w 1996769"/>
                <a:gd name="connsiteY304" fmla="*/ 331601 h 2628382"/>
                <a:gd name="connsiteX305" fmla="*/ 314479 w 1996769"/>
                <a:gd name="connsiteY305" fmla="*/ 324756 h 2628382"/>
                <a:gd name="connsiteX306" fmla="*/ 315178 w 1996769"/>
                <a:gd name="connsiteY306" fmla="*/ 327124 h 2628382"/>
                <a:gd name="connsiteX307" fmla="*/ 317466 w 1996769"/>
                <a:gd name="connsiteY307" fmla="*/ 305237 h 2628382"/>
                <a:gd name="connsiteX308" fmla="*/ 332021 w 1996769"/>
                <a:gd name="connsiteY308" fmla="*/ 298865 h 2628382"/>
                <a:gd name="connsiteX309" fmla="*/ 346068 w 1996769"/>
                <a:gd name="connsiteY309" fmla="*/ 299105 h 2628382"/>
                <a:gd name="connsiteX310" fmla="*/ 353396 w 1996769"/>
                <a:gd name="connsiteY310" fmla="*/ 335774 h 2628382"/>
                <a:gd name="connsiteX311" fmla="*/ 359879 w 1996769"/>
                <a:gd name="connsiteY311" fmla="*/ 295982 h 2628382"/>
                <a:gd name="connsiteX312" fmla="*/ 374663 w 1996769"/>
                <a:gd name="connsiteY312" fmla="*/ 293720 h 2628382"/>
                <a:gd name="connsiteX313" fmla="*/ 388592 w 1996769"/>
                <a:gd name="connsiteY313" fmla="*/ 297879 h 2628382"/>
                <a:gd name="connsiteX314" fmla="*/ 389639 w 1996769"/>
                <a:gd name="connsiteY314" fmla="*/ 305430 h 2628382"/>
                <a:gd name="connsiteX315" fmla="*/ 397462 w 1996769"/>
                <a:gd name="connsiteY315" fmla="*/ 307472 h 2628382"/>
                <a:gd name="connsiteX316" fmla="*/ 403148 w 1996769"/>
                <a:gd name="connsiteY316" fmla="*/ 346319 h 2628382"/>
                <a:gd name="connsiteX317" fmla="*/ 410696 w 1996769"/>
                <a:gd name="connsiteY317" fmla="*/ 311687 h 2628382"/>
                <a:gd name="connsiteX318" fmla="*/ 425501 w 1996769"/>
                <a:gd name="connsiteY318" fmla="*/ 313018 h 2628382"/>
                <a:gd name="connsiteX319" fmla="*/ 439161 w 1996769"/>
                <a:gd name="connsiteY319" fmla="*/ 320529 h 2628382"/>
                <a:gd name="connsiteX320" fmla="*/ 439702 w 1996769"/>
                <a:gd name="connsiteY320" fmla="*/ 326600 h 2628382"/>
                <a:gd name="connsiteX321" fmla="*/ 441338 w 1996769"/>
                <a:gd name="connsiteY321" fmla="*/ 321436 h 2628382"/>
                <a:gd name="connsiteX322" fmla="*/ 456489 w 1996769"/>
                <a:gd name="connsiteY322" fmla="*/ 328477 h 2628382"/>
                <a:gd name="connsiteX323" fmla="*/ 469030 w 1996769"/>
                <a:gd name="connsiteY323" fmla="*/ 340332 h 2628382"/>
                <a:gd name="connsiteX324" fmla="*/ 469619 w 1996769"/>
                <a:gd name="connsiteY324" fmla="*/ 377010 h 2628382"/>
                <a:gd name="connsiteX325" fmla="*/ 481967 w 1996769"/>
                <a:gd name="connsiteY325" fmla="*/ 346636 h 2628382"/>
                <a:gd name="connsiteX326" fmla="*/ 490893 w 1996769"/>
                <a:gd name="connsiteY326" fmla="*/ 353464 h 2628382"/>
                <a:gd name="connsiteX327" fmla="*/ 491171 w 1996769"/>
                <a:gd name="connsiteY327" fmla="*/ 352758 h 2628382"/>
                <a:gd name="connsiteX328" fmla="*/ 502047 w 1996769"/>
                <a:gd name="connsiteY328" fmla="*/ 360632 h 2628382"/>
                <a:gd name="connsiteX329" fmla="*/ 506221 w 1996769"/>
                <a:gd name="connsiteY329" fmla="*/ 352861 h 2628382"/>
                <a:gd name="connsiteX330" fmla="*/ 507004 w 1996769"/>
                <a:gd name="connsiteY330" fmla="*/ 353104 h 2628382"/>
                <a:gd name="connsiteX331" fmla="*/ 510200 w 1996769"/>
                <a:gd name="connsiteY331" fmla="*/ 348072 h 2628382"/>
                <a:gd name="connsiteX332" fmla="*/ 524695 w 1996769"/>
                <a:gd name="connsiteY332" fmla="*/ 357606 h 2628382"/>
                <a:gd name="connsiteX333" fmla="*/ 523272 w 1996769"/>
                <a:gd name="connsiteY333" fmla="*/ 320028 h 2628382"/>
                <a:gd name="connsiteX334" fmla="*/ 532982 w 1996769"/>
                <a:gd name="connsiteY334" fmla="*/ 303141 h 2628382"/>
                <a:gd name="connsiteX335" fmla="*/ 544190 w 1996769"/>
                <a:gd name="connsiteY335" fmla="*/ 288133 h 2628382"/>
                <a:gd name="connsiteX336" fmla="*/ 549659 w 1996769"/>
                <a:gd name="connsiteY336" fmla="*/ 279398 h 2628382"/>
                <a:gd name="connsiteX337" fmla="*/ 550372 w 1996769"/>
                <a:gd name="connsiteY337" fmla="*/ 279854 h 2628382"/>
                <a:gd name="connsiteX338" fmla="*/ 553716 w 1996769"/>
                <a:gd name="connsiteY338" fmla="*/ 275375 h 2628382"/>
                <a:gd name="connsiteX339" fmla="*/ 569044 w 1996769"/>
                <a:gd name="connsiteY339" fmla="*/ 291775 h 2628382"/>
                <a:gd name="connsiteX340" fmla="*/ 572149 w 1996769"/>
                <a:gd name="connsiteY340" fmla="*/ 293757 h 2628382"/>
                <a:gd name="connsiteX341" fmla="*/ 571383 w 1996769"/>
                <a:gd name="connsiteY341" fmla="*/ 279132 h 2628382"/>
                <a:gd name="connsiteX342" fmla="*/ 574199 w 1996769"/>
                <a:gd name="connsiteY342" fmla="*/ 274123 h 2628382"/>
                <a:gd name="connsiteX343" fmla="*/ 576171 w 1996769"/>
                <a:gd name="connsiteY343" fmla="*/ 245405 h 2628382"/>
                <a:gd name="connsiteX344" fmla="*/ 589175 w 1996769"/>
                <a:gd name="connsiteY344" fmla="*/ 252460 h 2628382"/>
                <a:gd name="connsiteX345" fmla="*/ 598120 w 1996769"/>
                <a:gd name="connsiteY345" fmla="*/ 240024 h 2628382"/>
                <a:gd name="connsiteX346" fmla="*/ 609726 w 1996769"/>
                <a:gd name="connsiteY346" fmla="*/ 251460 h 2628382"/>
                <a:gd name="connsiteX347" fmla="*/ 613000 w 1996769"/>
                <a:gd name="connsiteY347" fmla="*/ 179955 h 2628382"/>
                <a:gd name="connsiteX348" fmla="*/ 617802 w 1996769"/>
                <a:gd name="connsiteY348" fmla="*/ 172956 h 2628382"/>
                <a:gd name="connsiteX349" fmla="*/ 643119 w 1996769"/>
                <a:gd name="connsiteY349" fmla="*/ 145060 h 2628382"/>
                <a:gd name="connsiteX350" fmla="*/ 656875 w 1996769"/>
                <a:gd name="connsiteY350" fmla="*/ 168737 h 2628382"/>
                <a:gd name="connsiteX351" fmla="*/ 661737 w 1996769"/>
                <a:gd name="connsiteY351" fmla="*/ 124680 h 2628382"/>
                <a:gd name="connsiteX352" fmla="*/ 666721 w 1996769"/>
                <a:gd name="connsiteY352" fmla="*/ 118539 h 2628382"/>
                <a:gd name="connsiteX353" fmla="*/ 692350 w 1996769"/>
                <a:gd name="connsiteY353" fmla="*/ 95641 h 2628382"/>
                <a:gd name="connsiteX354" fmla="*/ 706040 w 1996769"/>
                <a:gd name="connsiteY354" fmla="*/ 130636 h 2628382"/>
                <a:gd name="connsiteX355" fmla="*/ 718900 w 1996769"/>
                <a:gd name="connsiteY355" fmla="*/ 81630 h 2628382"/>
                <a:gd name="connsiteX356" fmla="*/ 724136 w 1996769"/>
                <a:gd name="connsiteY356" fmla="*/ 93627 h 2628382"/>
                <a:gd name="connsiteX357" fmla="*/ 744116 w 1996769"/>
                <a:gd name="connsiteY357" fmla="*/ 79351 h 2628382"/>
                <a:gd name="connsiteX358" fmla="*/ 746368 w 1996769"/>
                <a:gd name="connsiteY358" fmla="*/ 87684 h 2628382"/>
                <a:gd name="connsiteX359" fmla="*/ 757570 w 1996769"/>
                <a:gd name="connsiteY359" fmla="*/ 41447 h 2628382"/>
                <a:gd name="connsiteX360" fmla="*/ 768594 w 1996769"/>
                <a:gd name="connsiteY360" fmla="*/ 33056 h 2628382"/>
                <a:gd name="connsiteX361" fmla="*/ 789631 w 1996769"/>
                <a:gd name="connsiteY361" fmla="*/ 24351 h 2628382"/>
                <a:gd name="connsiteX362" fmla="*/ 793905 w 1996769"/>
                <a:gd name="connsiteY362" fmla="*/ 57917 h 2628382"/>
                <a:gd name="connsiteX363" fmla="*/ 806583 w 1996769"/>
                <a:gd name="connsiteY363" fmla="*/ 15796 h 2628382"/>
                <a:gd name="connsiteX364" fmla="*/ 817472 w 1996769"/>
                <a:gd name="connsiteY364" fmla="*/ 9779 h 2628382"/>
                <a:gd name="connsiteX365" fmla="*/ 837722 w 1996769"/>
                <a:gd name="connsiteY365" fmla="*/ 5984 h 2628382"/>
                <a:gd name="connsiteX366" fmla="*/ 838479 w 1996769"/>
                <a:gd name="connsiteY366" fmla="*/ 23582 h 2628382"/>
                <a:gd name="connsiteX367" fmla="*/ 842069 w 1996769"/>
                <a:gd name="connsiteY367" fmla="*/ 22800 h 2628382"/>
                <a:gd name="connsiteX368" fmla="*/ 843602 w 1996769"/>
                <a:gd name="connsiteY368" fmla="*/ 51492 h 2628382"/>
                <a:gd name="connsiteX369" fmla="*/ 853713 w 1996769"/>
                <a:gd name="connsiteY369" fmla="*/ 29787 h 2628382"/>
                <a:gd name="connsiteX370" fmla="*/ 856784 w 1996769"/>
                <a:gd name="connsiteY370" fmla="*/ 21100 h 2628382"/>
                <a:gd name="connsiteX371" fmla="*/ 857960 w 1996769"/>
                <a:gd name="connsiteY371" fmla="*/ 20669 h 2628382"/>
                <a:gd name="connsiteX372" fmla="*/ 861088 w 1996769"/>
                <a:gd name="connsiteY372" fmla="*/ 13953 h 2628382"/>
                <a:gd name="connsiteX373" fmla="*/ 861439 w 1996769"/>
                <a:gd name="connsiteY373" fmla="*/ 19400 h 2628382"/>
                <a:gd name="connsiteX374" fmla="*/ 867423 w 1996769"/>
                <a:gd name="connsiteY374" fmla="*/ 17214 h 2628382"/>
                <a:gd name="connsiteX375" fmla="*/ 886748 w 1996769"/>
                <a:gd name="connsiteY375" fmla="*/ 17726 h 2628382"/>
                <a:gd name="connsiteX376" fmla="*/ 886696 w 1996769"/>
                <a:gd name="connsiteY376" fmla="*/ 20220 h 2628382"/>
                <a:gd name="connsiteX377" fmla="*/ 895409 w 1996769"/>
                <a:gd name="connsiteY377" fmla="*/ 481 h 2628382"/>
                <a:gd name="connsiteX378" fmla="*/ 911020 w 1996769"/>
                <a:gd name="connsiteY378" fmla="*/ 0 h 2628382"/>
                <a:gd name="connsiteX379" fmla="*/ 924174 w 1996769"/>
                <a:gd name="connsiteY379" fmla="*/ 5551 h 2628382"/>
                <a:gd name="connsiteX380" fmla="*/ 920087 w 1996769"/>
                <a:gd name="connsiteY380" fmla="*/ 42854 h 2628382"/>
                <a:gd name="connsiteX381" fmla="*/ 938113 w 1996769"/>
                <a:gd name="connsiteY381" fmla="*/ 7847 h 2628382"/>
                <a:gd name="connsiteX382" fmla="*/ 952710 w 1996769"/>
                <a:gd name="connsiteY382" fmla="*/ 11321 h 2628382"/>
                <a:gd name="connsiteX383" fmla="*/ 964579 w 1996769"/>
                <a:gd name="connsiteY383" fmla="*/ 20518 h 2628382"/>
                <a:gd name="connsiteX384" fmla="*/ 963300 w 1996769"/>
                <a:gd name="connsiteY384" fmla="*/ 28024 h 2628382"/>
                <a:gd name="connsiteX385" fmla="*/ 970056 w 1996769"/>
                <a:gd name="connsiteY385" fmla="*/ 32914 h 2628382"/>
                <a:gd name="connsiteX386" fmla="*/ 963767 w 1996769"/>
                <a:gd name="connsiteY386" fmla="*/ 71642 h 2628382"/>
                <a:gd name="connsiteX387" fmla="*/ 981251 w 1996769"/>
                <a:gd name="connsiteY387" fmla="*/ 41899 h 2628382"/>
                <a:gd name="connsiteX388" fmla="*/ 994791 w 1996769"/>
                <a:gd name="connsiteY388" fmla="*/ 48764 h 2628382"/>
                <a:gd name="connsiteX389" fmla="*/ 1005401 w 1996769"/>
                <a:gd name="connsiteY389" fmla="*/ 61016 h 2628382"/>
                <a:gd name="connsiteX390" fmla="*/ 1004091 w 1996769"/>
                <a:gd name="connsiteY390" fmla="*/ 66935 h 2628382"/>
                <a:gd name="connsiteX391" fmla="*/ 1007179 w 1996769"/>
                <a:gd name="connsiteY391" fmla="*/ 62693 h 2628382"/>
                <a:gd name="connsiteX392" fmla="*/ 1019334 w 1996769"/>
                <a:gd name="connsiteY392" fmla="*/ 75065 h 2628382"/>
                <a:gd name="connsiteX393" fmla="*/ 1027589 w 1996769"/>
                <a:gd name="connsiteY393" fmla="*/ 90982 h 2628382"/>
                <a:gd name="connsiteX394" fmla="*/ 1017156 w 1996769"/>
                <a:gd name="connsiteY394" fmla="*/ 125737 h 2628382"/>
                <a:gd name="connsiteX395" fmla="*/ 1037881 w 1996769"/>
                <a:gd name="connsiteY395" fmla="*/ 101823 h 2628382"/>
                <a:gd name="connsiteX396" fmla="*/ 1044239 w 1996769"/>
                <a:gd name="connsiteY396" fmla="*/ 111634 h 2628382"/>
                <a:gd name="connsiteX397" fmla="*/ 1044711 w 1996769"/>
                <a:gd name="connsiteY397" fmla="*/ 111075 h 2628382"/>
                <a:gd name="connsiteX398" fmla="*/ 1055392 w 1996769"/>
                <a:gd name="connsiteY398" fmla="*/ 126710 h 2628382"/>
                <a:gd name="connsiteX399" fmla="*/ 1060962 w 1996769"/>
                <a:gd name="connsiteY399" fmla="*/ 141881 h 2628382"/>
                <a:gd name="connsiteX400" fmla="*/ 1070982 w 1996769"/>
                <a:gd name="connsiteY400" fmla="*/ 137735 h 2628382"/>
                <a:gd name="connsiteX401" fmla="*/ 1075256 w 1996769"/>
                <a:gd name="connsiteY401" fmla="*/ 171303 h 2628382"/>
                <a:gd name="connsiteX402" fmla="*/ 1087934 w 1996769"/>
                <a:gd name="connsiteY402" fmla="*/ 129181 h 2628382"/>
                <a:gd name="connsiteX403" fmla="*/ 1098822 w 1996769"/>
                <a:gd name="connsiteY403" fmla="*/ 123164 h 2628382"/>
                <a:gd name="connsiteX404" fmla="*/ 1119074 w 1996769"/>
                <a:gd name="connsiteY404" fmla="*/ 119369 h 2628382"/>
                <a:gd name="connsiteX405" fmla="*/ 1119832 w 1996769"/>
                <a:gd name="connsiteY405" fmla="*/ 136967 h 2628382"/>
                <a:gd name="connsiteX406" fmla="*/ 1123420 w 1996769"/>
                <a:gd name="connsiteY406" fmla="*/ 136184 h 2628382"/>
                <a:gd name="connsiteX407" fmla="*/ 1124953 w 1996769"/>
                <a:gd name="connsiteY407" fmla="*/ 164877 h 2628382"/>
                <a:gd name="connsiteX408" fmla="*/ 1135063 w 1996769"/>
                <a:gd name="connsiteY408" fmla="*/ 143171 h 2628382"/>
                <a:gd name="connsiteX409" fmla="*/ 1138135 w 1996769"/>
                <a:gd name="connsiteY409" fmla="*/ 134483 h 2628382"/>
                <a:gd name="connsiteX410" fmla="*/ 1139311 w 1996769"/>
                <a:gd name="connsiteY410" fmla="*/ 134054 h 2628382"/>
                <a:gd name="connsiteX411" fmla="*/ 1142439 w 1996769"/>
                <a:gd name="connsiteY411" fmla="*/ 127339 h 2628382"/>
                <a:gd name="connsiteX412" fmla="*/ 1142791 w 1996769"/>
                <a:gd name="connsiteY412" fmla="*/ 132784 h 2628382"/>
                <a:gd name="connsiteX413" fmla="*/ 1148775 w 1996769"/>
                <a:gd name="connsiteY413" fmla="*/ 130599 h 2628382"/>
                <a:gd name="connsiteX414" fmla="*/ 1168100 w 1996769"/>
                <a:gd name="connsiteY414" fmla="*/ 131111 h 2628382"/>
                <a:gd name="connsiteX415" fmla="*/ 1168047 w 1996769"/>
                <a:gd name="connsiteY415" fmla="*/ 133605 h 2628382"/>
                <a:gd name="connsiteX416" fmla="*/ 1176761 w 1996769"/>
                <a:gd name="connsiteY416" fmla="*/ 113867 h 2628382"/>
                <a:gd name="connsiteX417" fmla="*/ 1192371 w 1996769"/>
                <a:gd name="connsiteY417" fmla="*/ 113384 h 2628382"/>
                <a:gd name="connsiteX418" fmla="*/ 1205525 w 1996769"/>
                <a:gd name="connsiteY418" fmla="*/ 118936 h 2628382"/>
                <a:gd name="connsiteX419" fmla="*/ 1201437 w 1996769"/>
                <a:gd name="connsiteY419" fmla="*/ 156238 h 2628382"/>
                <a:gd name="connsiteX420" fmla="*/ 1219464 w 1996769"/>
                <a:gd name="connsiteY420" fmla="*/ 121231 h 2628382"/>
                <a:gd name="connsiteX421" fmla="*/ 1234060 w 1996769"/>
                <a:gd name="connsiteY421" fmla="*/ 124705 h 2628382"/>
                <a:gd name="connsiteX422" fmla="*/ 1245928 w 1996769"/>
                <a:gd name="connsiteY422" fmla="*/ 133903 h 2628382"/>
                <a:gd name="connsiteX423" fmla="*/ 1244651 w 1996769"/>
                <a:gd name="connsiteY423" fmla="*/ 141410 h 2628382"/>
                <a:gd name="connsiteX424" fmla="*/ 1251406 w 1996769"/>
                <a:gd name="connsiteY424" fmla="*/ 146298 h 2628382"/>
                <a:gd name="connsiteX425" fmla="*/ 1245119 w 1996769"/>
                <a:gd name="connsiteY425" fmla="*/ 185027 h 2628382"/>
                <a:gd name="connsiteX426" fmla="*/ 1262603 w 1996769"/>
                <a:gd name="connsiteY426" fmla="*/ 155283 h 2628382"/>
                <a:gd name="connsiteX427" fmla="*/ 1276142 w 1996769"/>
                <a:gd name="connsiteY427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83513 w 1996769"/>
                <a:gd name="connsiteY195" fmla="*/ 2514571 h 2628382"/>
                <a:gd name="connsiteX196" fmla="*/ 1246593 w 1996769"/>
                <a:gd name="connsiteY196" fmla="*/ 2560407 h 2628382"/>
                <a:gd name="connsiteX197" fmla="*/ 1238056 w 1996769"/>
                <a:gd name="connsiteY197" fmla="*/ 2564178 h 2628382"/>
                <a:gd name="connsiteX198" fmla="*/ 1187847 w 1996769"/>
                <a:gd name="connsiteY198" fmla="*/ 2565019 h 2628382"/>
                <a:gd name="connsiteX199" fmla="*/ 1173918 w 1996769"/>
                <a:gd name="connsiteY199" fmla="*/ 2545635 h 2628382"/>
                <a:gd name="connsiteX200" fmla="*/ 1170999 w 1996769"/>
                <a:gd name="connsiteY200" fmla="*/ 2561380 h 2628382"/>
                <a:gd name="connsiteX201" fmla="*/ 1167376 w 1996769"/>
                <a:gd name="connsiteY201" fmla="*/ 2563128 h 2628382"/>
                <a:gd name="connsiteX202" fmla="*/ 1160303 w 1996769"/>
                <a:gd name="connsiteY202" fmla="*/ 2585570 h 2628382"/>
                <a:gd name="connsiteX203" fmla="*/ 1149067 w 1996769"/>
                <a:gd name="connsiteY203" fmla="*/ 2571963 h 2628382"/>
                <a:gd name="connsiteX204" fmla="*/ 1141539 w 1996769"/>
                <a:gd name="connsiteY204" fmla="*/ 2575597 h 2628382"/>
                <a:gd name="connsiteX205" fmla="*/ 1128129 w 1996769"/>
                <a:gd name="connsiteY205" fmla="*/ 2579113 h 2628382"/>
                <a:gd name="connsiteX206" fmla="*/ 1123259 w 1996769"/>
                <a:gd name="connsiteY206" fmla="*/ 2569266 h 2628382"/>
                <a:gd name="connsiteX207" fmla="*/ 1110150 w 1996769"/>
                <a:gd name="connsiteY207" fmla="*/ 2616440 h 2628382"/>
                <a:gd name="connsiteX208" fmla="*/ 1080133 w 1996769"/>
                <a:gd name="connsiteY208" fmla="*/ 2627314 h 2628382"/>
                <a:gd name="connsiteX209" fmla="*/ 1072781 w 1996769"/>
                <a:gd name="connsiteY209" fmla="*/ 2628382 h 2628382"/>
                <a:gd name="connsiteX210" fmla="*/ 1062901 w 1996769"/>
                <a:gd name="connsiteY210" fmla="*/ 2618483 h 2628382"/>
                <a:gd name="connsiteX211" fmla="*/ 1056720 w 1996769"/>
                <a:gd name="connsiteY211" fmla="*/ 2601198 h 2628382"/>
                <a:gd name="connsiteX212" fmla="*/ 1054792 w 1996769"/>
                <a:gd name="connsiteY212" fmla="*/ 2601442 h 2628382"/>
                <a:gd name="connsiteX213" fmla="*/ 1052746 w 1996769"/>
                <a:gd name="connsiteY213" fmla="*/ 2608308 h 2628382"/>
                <a:gd name="connsiteX214" fmla="*/ 31385 w 1996769"/>
                <a:gd name="connsiteY214" fmla="*/ 1584979 h 2628382"/>
                <a:gd name="connsiteX215" fmla="*/ 44183 w 1996769"/>
                <a:gd name="connsiteY215" fmla="*/ 1579234 h 2628382"/>
                <a:gd name="connsiteX216" fmla="*/ 6622 w 1996769"/>
                <a:gd name="connsiteY216" fmla="*/ 1560168 h 2628382"/>
                <a:gd name="connsiteX217" fmla="*/ 0 w 1996769"/>
                <a:gd name="connsiteY217" fmla="*/ 1553533 h 2628382"/>
                <a:gd name="connsiteX218" fmla="*/ 1716 w 1996769"/>
                <a:gd name="connsiteY218" fmla="*/ 1541784 h 2628382"/>
                <a:gd name="connsiteX219" fmla="*/ 13367 w 1996769"/>
                <a:gd name="connsiteY219" fmla="*/ 1505176 h 2628382"/>
                <a:gd name="connsiteX220" fmla="*/ 68559 w 1996769"/>
                <a:gd name="connsiteY220" fmla="*/ 1487974 h 2628382"/>
                <a:gd name="connsiteX221" fmla="*/ 69041 w 1996769"/>
                <a:gd name="connsiteY221" fmla="*/ 1486875 h 2628382"/>
                <a:gd name="connsiteX222" fmla="*/ 40420 w 1996769"/>
                <a:gd name="connsiteY222" fmla="*/ 1453547 h 2628382"/>
                <a:gd name="connsiteX223" fmla="*/ 73233 w 1996769"/>
                <a:gd name="connsiteY223" fmla="*/ 1442106 h 2628382"/>
                <a:gd name="connsiteX224" fmla="*/ 77014 w 1996769"/>
                <a:gd name="connsiteY224" fmla="*/ 1428682 h 2628382"/>
                <a:gd name="connsiteX225" fmla="*/ 76318 w 1996769"/>
                <a:gd name="connsiteY225" fmla="*/ 1428738 h 2628382"/>
                <a:gd name="connsiteX226" fmla="*/ 74122 w 1996769"/>
                <a:gd name="connsiteY226" fmla="*/ 1418671 h 2628382"/>
                <a:gd name="connsiteX227" fmla="*/ 71366 w 1996769"/>
                <a:gd name="connsiteY227" fmla="*/ 1396030 h 2628382"/>
                <a:gd name="connsiteX228" fmla="*/ 43932 w 1996769"/>
                <a:gd name="connsiteY228" fmla="*/ 1397841 h 2628382"/>
                <a:gd name="connsiteX229" fmla="*/ 41766 w 1996769"/>
                <a:gd name="connsiteY229" fmla="*/ 1387740 h 2628382"/>
                <a:gd name="connsiteX230" fmla="*/ 36602 w 1996769"/>
                <a:gd name="connsiteY230" fmla="*/ 1344234 h 2628382"/>
                <a:gd name="connsiteX231" fmla="*/ 54897 w 1996769"/>
                <a:gd name="connsiteY231" fmla="*/ 1309368 h 2628382"/>
                <a:gd name="connsiteX232" fmla="*/ 30325 w 1996769"/>
                <a:gd name="connsiteY232" fmla="*/ 1304100 h 2628382"/>
                <a:gd name="connsiteX233" fmla="*/ 28712 w 1996769"/>
                <a:gd name="connsiteY233" fmla="*/ 1293470 h 2628382"/>
                <a:gd name="connsiteX234" fmla="*/ 25897 w 1996769"/>
                <a:gd name="connsiteY234" fmla="*/ 1248846 h 2628382"/>
                <a:gd name="connsiteX235" fmla="*/ 48723 w 1996769"/>
                <a:gd name="connsiteY235" fmla="*/ 1215200 h 2628382"/>
                <a:gd name="connsiteX236" fmla="*/ 29242 w 1996769"/>
                <a:gd name="connsiteY236" fmla="*/ 1196004 h 2628382"/>
                <a:gd name="connsiteX237" fmla="*/ 56363 w 1996769"/>
                <a:gd name="connsiteY237" fmla="*/ 1153032 h 2628382"/>
                <a:gd name="connsiteX238" fmla="*/ 56365 w 1996769"/>
                <a:gd name="connsiteY238" fmla="*/ 1149513 h 2628382"/>
                <a:gd name="connsiteX239" fmla="*/ 52622 w 1996769"/>
                <a:gd name="connsiteY239" fmla="*/ 1146309 h 2628382"/>
                <a:gd name="connsiteX240" fmla="*/ 52491 w 1996769"/>
                <a:gd name="connsiteY240" fmla="*/ 1142525 h 2628382"/>
                <a:gd name="connsiteX241" fmla="*/ 21037 w 1996769"/>
                <a:gd name="connsiteY241" fmla="*/ 1115067 h 2628382"/>
                <a:gd name="connsiteX242" fmla="*/ 20715 w 1996769"/>
                <a:gd name="connsiteY242" fmla="*/ 1105013 h 2628382"/>
                <a:gd name="connsiteX243" fmla="*/ 23420 w 1996769"/>
                <a:gd name="connsiteY243" fmla="*/ 1054952 h 2628382"/>
                <a:gd name="connsiteX244" fmla="*/ 42643 w 1996769"/>
                <a:gd name="connsiteY244" fmla="*/ 1041276 h 2628382"/>
                <a:gd name="connsiteX245" fmla="*/ 22625 w 1996769"/>
                <a:gd name="connsiteY245" fmla="*/ 1017039 h 2628382"/>
                <a:gd name="connsiteX246" fmla="*/ 22839 w 1996769"/>
                <a:gd name="connsiteY246" fmla="*/ 1006971 h 2628382"/>
                <a:gd name="connsiteX247" fmla="*/ 28184 w 1996769"/>
                <a:gd name="connsiteY247" fmla="*/ 958036 h 2628382"/>
                <a:gd name="connsiteX248" fmla="*/ 56098 w 1996769"/>
                <a:gd name="connsiteY248" fmla="*/ 946469 h 2628382"/>
                <a:gd name="connsiteX249" fmla="*/ 47791 w 1996769"/>
                <a:gd name="connsiteY249" fmla="*/ 926917 h 2628382"/>
                <a:gd name="connsiteX250" fmla="*/ 46257 w 1996769"/>
                <a:gd name="connsiteY250" fmla="*/ 924132 h 2628382"/>
                <a:gd name="connsiteX251" fmla="*/ 46517 w 1996769"/>
                <a:gd name="connsiteY251" fmla="*/ 923920 h 2628382"/>
                <a:gd name="connsiteX252" fmla="*/ 41306 w 1996769"/>
                <a:gd name="connsiteY252" fmla="*/ 911652 h 2628382"/>
                <a:gd name="connsiteX253" fmla="*/ 68973 w 1996769"/>
                <a:gd name="connsiteY253" fmla="*/ 897993 h 2628382"/>
                <a:gd name="connsiteX254" fmla="*/ 70718 w 1996769"/>
                <a:gd name="connsiteY254" fmla="*/ 888123 h 2628382"/>
                <a:gd name="connsiteX255" fmla="*/ 46618 w 1996769"/>
                <a:gd name="connsiteY255" fmla="*/ 835978 h 2628382"/>
                <a:gd name="connsiteX256" fmla="*/ 49629 w 1996769"/>
                <a:gd name="connsiteY256" fmla="*/ 815404 h 2628382"/>
                <a:gd name="connsiteX257" fmla="*/ 54663 w 1996769"/>
                <a:gd name="connsiteY257" fmla="*/ 795471 h 2628382"/>
                <a:gd name="connsiteX258" fmla="*/ 56629 w 1996769"/>
                <a:gd name="connsiteY258" fmla="*/ 784546 h 2628382"/>
                <a:gd name="connsiteX259" fmla="*/ 57439 w 1996769"/>
                <a:gd name="connsiteY259" fmla="*/ 784478 h 2628382"/>
                <a:gd name="connsiteX260" fmla="*/ 58941 w 1996769"/>
                <a:gd name="connsiteY260" fmla="*/ 778529 h 2628382"/>
                <a:gd name="connsiteX261" fmla="*/ 75445 w 1996769"/>
                <a:gd name="connsiteY261" fmla="*/ 782010 h 2628382"/>
                <a:gd name="connsiteX262" fmla="*/ 62844 w 1996769"/>
                <a:gd name="connsiteY262" fmla="*/ 747169 h 2628382"/>
                <a:gd name="connsiteX263" fmla="*/ 66927 w 1996769"/>
                <a:gd name="connsiteY263" fmla="*/ 727589 h 2628382"/>
                <a:gd name="connsiteX264" fmla="*/ 72982 w 1996769"/>
                <a:gd name="connsiteY264" fmla="*/ 709210 h 2628382"/>
                <a:gd name="connsiteX265" fmla="*/ 75514 w 1996769"/>
                <a:gd name="connsiteY265" fmla="*/ 698913 h 2628382"/>
                <a:gd name="connsiteX266" fmla="*/ 76323 w 1996769"/>
                <a:gd name="connsiteY266" fmla="*/ 699071 h 2628382"/>
                <a:gd name="connsiteX267" fmla="*/ 78129 w 1996769"/>
                <a:gd name="connsiteY267" fmla="*/ 693586 h 2628382"/>
                <a:gd name="connsiteX268" fmla="*/ 97474 w 1996769"/>
                <a:gd name="connsiteY268" fmla="*/ 703217 h 2628382"/>
                <a:gd name="connsiteX269" fmla="*/ 100991 w 1996769"/>
                <a:gd name="connsiteY269" fmla="*/ 703905 h 2628382"/>
                <a:gd name="connsiteX270" fmla="*/ 95888 w 1996769"/>
                <a:gd name="connsiteY270" fmla="*/ 690427 h 2628382"/>
                <a:gd name="connsiteX271" fmla="*/ 97039 w 1996769"/>
                <a:gd name="connsiteY271" fmla="*/ 684643 h 2628382"/>
                <a:gd name="connsiteX272" fmla="*/ 90290 w 1996769"/>
                <a:gd name="connsiteY272" fmla="*/ 656857 h 2628382"/>
                <a:gd name="connsiteX273" fmla="*/ 104647 w 1996769"/>
                <a:gd name="connsiteY273" fmla="*/ 658569 h 2628382"/>
                <a:gd name="connsiteX274" fmla="*/ 109343 w 1996769"/>
                <a:gd name="connsiteY274" fmla="*/ 643470 h 2628382"/>
                <a:gd name="connsiteX275" fmla="*/ 123696 w 1996769"/>
                <a:gd name="connsiteY275" fmla="*/ 649837 h 2628382"/>
                <a:gd name="connsiteX276" fmla="*/ 105355 w 1996769"/>
                <a:gd name="connsiteY276" fmla="*/ 581276 h 2628382"/>
                <a:gd name="connsiteX277" fmla="*/ 107779 w 1996769"/>
                <a:gd name="connsiteY277" fmla="*/ 572864 h 2628382"/>
                <a:gd name="connsiteX278" fmla="*/ 123256 w 1996769"/>
                <a:gd name="connsiteY278" fmla="*/ 537003 h 2628382"/>
                <a:gd name="connsiteX279" fmla="*/ 143301 w 1996769"/>
                <a:gd name="connsiteY279" fmla="*/ 554080 h 2628382"/>
                <a:gd name="connsiteX280" fmla="*/ 134678 w 1996769"/>
                <a:gd name="connsiteY280" fmla="*/ 510757 h 2628382"/>
                <a:gd name="connsiteX281" fmla="*/ 137531 w 1996769"/>
                <a:gd name="connsiteY281" fmla="*/ 503086 h 2628382"/>
                <a:gd name="connsiteX282" fmla="*/ 154800 w 1996769"/>
                <a:gd name="connsiteY282" fmla="*/ 471811 h 2628382"/>
                <a:gd name="connsiteX283" fmla="*/ 178175 w 1996769"/>
                <a:gd name="connsiteY283" fmla="*/ 499567 h 2628382"/>
                <a:gd name="connsiteX284" fmla="*/ 175599 w 1996769"/>
                <a:gd name="connsiteY284" fmla="*/ 448555 h 2628382"/>
                <a:gd name="connsiteX285" fmla="*/ 184123 w 1996769"/>
                <a:gd name="connsiteY285" fmla="*/ 457865 h 2628382"/>
                <a:gd name="connsiteX286" fmla="*/ 198656 w 1996769"/>
                <a:gd name="connsiteY286" fmla="*/ 436849 h 2628382"/>
                <a:gd name="connsiteX287" fmla="*/ 203273 w 1996769"/>
                <a:gd name="connsiteY287" fmla="*/ 443842 h 2628382"/>
                <a:gd name="connsiteX288" fmla="*/ 199966 w 1996769"/>
                <a:gd name="connsiteY288" fmla="*/ 396061 h 2628382"/>
                <a:gd name="connsiteX289" fmla="*/ 207831 w 1996769"/>
                <a:gd name="connsiteY289" fmla="*/ 383983 h 2628382"/>
                <a:gd name="connsiteX290" fmla="*/ 225029 w 1996769"/>
                <a:gd name="connsiteY290" fmla="*/ 367811 h 2628382"/>
                <a:gd name="connsiteX291" fmla="*/ 239111 w 1996769"/>
                <a:gd name="connsiteY291" fmla="*/ 397794 h 2628382"/>
                <a:gd name="connsiteX292" fmla="*/ 238426 w 1996769"/>
                <a:gd name="connsiteY292" fmla="*/ 353330 h 2628382"/>
                <a:gd name="connsiteX293" fmla="*/ 246875 w 1996769"/>
                <a:gd name="connsiteY293" fmla="*/ 343538 h 2628382"/>
                <a:gd name="connsiteX294" fmla="*/ 264805 w 1996769"/>
                <a:gd name="connsiteY294" fmla="*/ 332287 h 2628382"/>
                <a:gd name="connsiteX295" fmla="*/ 270790 w 1996769"/>
                <a:gd name="connsiteY295" fmla="*/ 348569 h 2628382"/>
                <a:gd name="connsiteX296" fmla="*/ 273934 w 1996769"/>
                <a:gd name="connsiteY296" fmla="*/ 346470 h 2628382"/>
                <a:gd name="connsiteX297" fmla="*/ 283975 w 1996769"/>
                <a:gd name="connsiteY297" fmla="*/ 372904 h 2628382"/>
                <a:gd name="connsiteX298" fmla="*/ 286991 w 1996769"/>
                <a:gd name="connsiteY298" fmla="*/ 348635 h 2628382"/>
                <a:gd name="connsiteX299" fmla="*/ 287278 w 1996769"/>
                <a:gd name="connsiteY299" fmla="*/ 339291 h 2628382"/>
                <a:gd name="connsiteX300" fmla="*/ 288257 w 1996769"/>
                <a:gd name="connsiteY300" fmla="*/ 338441 h 2628382"/>
                <a:gd name="connsiteX301" fmla="*/ 289190 w 1996769"/>
                <a:gd name="connsiteY301" fmla="*/ 330933 h 2628382"/>
                <a:gd name="connsiteX302" fmla="*/ 291153 w 1996769"/>
                <a:gd name="connsiteY302" fmla="*/ 335926 h 2628382"/>
                <a:gd name="connsiteX303" fmla="*/ 296131 w 1996769"/>
                <a:gd name="connsiteY303" fmla="*/ 331601 h 2628382"/>
                <a:gd name="connsiteX304" fmla="*/ 314479 w 1996769"/>
                <a:gd name="connsiteY304" fmla="*/ 324756 h 2628382"/>
                <a:gd name="connsiteX305" fmla="*/ 315178 w 1996769"/>
                <a:gd name="connsiteY305" fmla="*/ 327124 h 2628382"/>
                <a:gd name="connsiteX306" fmla="*/ 317466 w 1996769"/>
                <a:gd name="connsiteY306" fmla="*/ 305237 h 2628382"/>
                <a:gd name="connsiteX307" fmla="*/ 332021 w 1996769"/>
                <a:gd name="connsiteY307" fmla="*/ 298865 h 2628382"/>
                <a:gd name="connsiteX308" fmla="*/ 346068 w 1996769"/>
                <a:gd name="connsiteY308" fmla="*/ 299105 h 2628382"/>
                <a:gd name="connsiteX309" fmla="*/ 353396 w 1996769"/>
                <a:gd name="connsiteY309" fmla="*/ 335774 h 2628382"/>
                <a:gd name="connsiteX310" fmla="*/ 359879 w 1996769"/>
                <a:gd name="connsiteY310" fmla="*/ 295982 h 2628382"/>
                <a:gd name="connsiteX311" fmla="*/ 374663 w 1996769"/>
                <a:gd name="connsiteY311" fmla="*/ 293720 h 2628382"/>
                <a:gd name="connsiteX312" fmla="*/ 388592 w 1996769"/>
                <a:gd name="connsiteY312" fmla="*/ 297879 h 2628382"/>
                <a:gd name="connsiteX313" fmla="*/ 389639 w 1996769"/>
                <a:gd name="connsiteY313" fmla="*/ 305430 h 2628382"/>
                <a:gd name="connsiteX314" fmla="*/ 397462 w 1996769"/>
                <a:gd name="connsiteY314" fmla="*/ 307472 h 2628382"/>
                <a:gd name="connsiteX315" fmla="*/ 403148 w 1996769"/>
                <a:gd name="connsiteY315" fmla="*/ 346319 h 2628382"/>
                <a:gd name="connsiteX316" fmla="*/ 410696 w 1996769"/>
                <a:gd name="connsiteY316" fmla="*/ 311687 h 2628382"/>
                <a:gd name="connsiteX317" fmla="*/ 425501 w 1996769"/>
                <a:gd name="connsiteY317" fmla="*/ 313018 h 2628382"/>
                <a:gd name="connsiteX318" fmla="*/ 439161 w 1996769"/>
                <a:gd name="connsiteY318" fmla="*/ 320529 h 2628382"/>
                <a:gd name="connsiteX319" fmla="*/ 439702 w 1996769"/>
                <a:gd name="connsiteY319" fmla="*/ 326600 h 2628382"/>
                <a:gd name="connsiteX320" fmla="*/ 441338 w 1996769"/>
                <a:gd name="connsiteY320" fmla="*/ 321436 h 2628382"/>
                <a:gd name="connsiteX321" fmla="*/ 456489 w 1996769"/>
                <a:gd name="connsiteY321" fmla="*/ 328477 h 2628382"/>
                <a:gd name="connsiteX322" fmla="*/ 469030 w 1996769"/>
                <a:gd name="connsiteY322" fmla="*/ 340332 h 2628382"/>
                <a:gd name="connsiteX323" fmla="*/ 469619 w 1996769"/>
                <a:gd name="connsiteY323" fmla="*/ 377010 h 2628382"/>
                <a:gd name="connsiteX324" fmla="*/ 481967 w 1996769"/>
                <a:gd name="connsiteY324" fmla="*/ 346636 h 2628382"/>
                <a:gd name="connsiteX325" fmla="*/ 490893 w 1996769"/>
                <a:gd name="connsiteY325" fmla="*/ 353464 h 2628382"/>
                <a:gd name="connsiteX326" fmla="*/ 491171 w 1996769"/>
                <a:gd name="connsiteY326" fmla="*/ 352758 h 2628382"/>
                <a:gd name="connsiteX327" fmla="*/ 502047 w 1996769"/>
                <a:gd name="connsiteY327" fmla="*/ 360632 h 2628382"/>
                <a:gd name="connsiteX328" fmla="*/ 506221 w 1996769"/>
                <a:gd name="connsiteY328" fmla="*/ 352861 h 2628382"/>
                <a:gd name="connsiteX329" fmla="*/ 507004 w 1996769"/>
                <a:gd name="connsiteY329" fmla="*/ 353104 h 2628382"/>
                <a:gd name="connsiteX330" fmla="*/ 510200 w 1996769"/>
                <a:gd name="connsiteY330" fmla="*/ 348072 h 2628382"/>
                <a:gd name="connsiteX331" fmla="*/ 524695 w 1996769"/>
                <a:gd name="connsiteY331" fmla="*/ 357606 h 2628382"/>
                <a:gd name="connsiteX332" fmla="*/ 523272 w 1996769"/>
                <a:gd name="connsiteY332" fmla="*/ 320028 h 2628382"/>
                <a:gd name="connsiteX333" fmla="*/ 532982 w 1996769"/>
                <a:gd name="connsiteY333" fmla="*/ 303141 h 2628382"/>
                <a:gd name="connsiteX334" fmla="*/ 544190 w 1996769"/>
                <a:gd name="connsiteY334" fmla="*/ 288133 h 2628382"/>
                <a:gd name="connsiteX335" fmla="*/ 549659 w 1996769"/>
                <a:gd name="connsiteY335" fmla="*/ 279398 h 2628382"/>
                <a:gd name="connsiteX336" fmla="*/ 550372 w 1996769"/>
                <a:gd name="connsiteY336" fmla="*/ 279854 h 2628382"/>
                <a:gd name="connsiteX337" fmla="*/ 553716 w 1996769"/>
                <a:gd name="connsiteY337" fmla="*/ 275375 h 2628382"/>
                <a:gd name="connsiteX338" fmla="*/ 569044 w 1996769"/>
                <a:gd name="connsiteY338" fmla="*/ 291775 h 2628382"/>
                <a:gd name="connsiteX339" fmla="*/ 572149 w 1996769"/>
                <a:gd name="connsiteY339" fmla="*/ 293757 h 2628382"/>
                <a:gd name="connsiteX340" fmla="*/ 571383 w 1996769"/>
                <a:gd name="connsiteY340" fmla="*/ 279132 h 2628382"/>
                <a:gd name="connsiteX341" fmla="*/ 574199 w 1996769"/>
                <a:gd name="connsiteY341" fmla="*/ 274123 h 2628382"/>
                <a:gd name="connsiteX342" fmla="*/ 576171 w 1996769"/>
                <a:gd name="connsiteY342" fmla="*/ 245405 h 2628382"/>
                <a:gd name="connsiteX343" fmla="*/ 589175 w 1996769"/>
                <a:gd name="connsiteY343" fmla="*/ 252460 h 2628382"/>
                <a:gd name="connsiteX344" fmla="*/ 598120 w 1996769"/>
                <a:gd name="connsiteY344" fmla="*/ 240024 h 2628382"/>
                <a:gd name="connsiteX345" fmla="*/ 609726 w 1996769"/>
                <a:gd name="connsiteY345" fmla="*/ 251460 h 2628382"/>
                <a:gd name="connsiteX346" fmla="*/ 613000 w 1996769"/>
                <a:gd name="connsiteY346" fmla="*/ 179955 h 2628382"/>
                <a:gd name="connsiteX347" fmla="*/ 617802 w 1996769"/>
                <a:gd name="connsiteY347" fmla="*/ 172956 h 2628382"/>
                <a:gd name="connsiteX348" fmla="*/ 643119 w 1996769"/>
                <a:gd name="connsiteY348" fmla="*/ 145060 h 2628382"/>
                <a:gd name="connsiteX349" fmla="*/ 656875 w 1996769"/>
                <a:gd name="connsiteY349" fmla="*/ 168737 h 2628382"/>
                <a:gd name="connsiteX350" fmla="*/ 661737 w 1996769"/>
                <a:gd name="connsiteY350" fmla="*/ 124680 h 2628382"/>
                <a:gd name="connsiteX351" fmla="*/ 666721 w 1996769"/>
                <a:gd name="connsiteY351" fmla="*/ 118539 h 2628382"/>
                <a:gd name="connsiteX352" fmla="*/ 692350 w 1996769"/>
                <a:gd name="connsiteY352" fmla="*/ 95641 h 2628382"/>
                <a:gd name="connsiteX353" fmla="*/ 706040 w 1996769"/>
                <a:gd name="connsiteY353" fmla="*/ 130636 h 2628382"/>
                <a:gd name="connsiteX354" fmla="*/ 718900 w 1996769"/>
                <a:gd name="connsiteY354" fmla="*/ 81630 h 2628382"/>
                <a:gd name="connsiteX355" fmla="*/ 724136 w 1996769"/>
                <a:gd name="connsiteY355" fmla="*/ 93627 h 2628382"/>
                <a:gd name="connsiteX356" fmla="*/ 744116 w 1996769"/>
                <a:gd name="connsiteY356" fmla="*/ 79351 h 2628382"/>
                <a:gd name="connsiteX357" fmla="*/ 746368 w 1996769"/>
                <a:gd name="connsiteY357" fmla="*/ 87684 h 2628382"/>
                <a:gd name="connsiteX358" fmla="*/ 757570 w 1996769"/>
                <a:gd name="connsiteY358" fmla="*/ 41447 h 2628382"/>
                <a:gd name="connsiteX359" fmla="*/ 768594 w 1996769"/>
                <a:gd name="connsiteY359" fmla="*/ 33056 h 2628382"/>
                <a:gd name="connsiteX360" fmla="*/ 789631 w 1996769"/>
                <a:gd name="connsiteY360" fmla="*/ 24351 h 2628382"/>
                <a:gd name="connsiteX361" fmla="*/ 793905 w 1996769"/>
                <a:gd name="connsiteY361" fmla="*/ 57917 h 2628382"/>
                <a:gd name="connsiteX362" fmla="*/ 806583 w 1996769"/>
                <a:gd name="connsiteY362" fmla="*/ 15796 h 2628382"/>
                <a:gd name="connsiteX363" fmla="*/ 817472 w 1996769"/>
                <a:gd name="connsiteY363" fmla="*/ 9779 h 2628382"/>
                <a:gd name="connsiteX364" fmla="*/ 837722 w 1996769"/>
                <a:gd name="connsiteY364" fmla="*/ 5984 h 2628382"/>
                <a:gd name="connsiteX365" fmla="*/ 838479 w 1996769"/>
                <a:gd name="connsiteY365" fmla="*/ 23582 h 2628382"/>
                <a:gd name="connsiteX366" fmla="*/ 842069 w 1996769"/>
                <a:gd name="connsiteY366" fmla="*/ 22800 h 2628382"/>
                <a:gd name="connsiteX367" fmla="*/ 843602 w 1996769"/>
                <a:gd name="connsiteY367" fmla="*/ 51492 h 2628382"/>
                <a:gd name="connsiteX368" fmla="*/ 853713 w 1996769"/>
                <a:gd name="connsiteY368" fmla="*/ 29787 h 2628382"/>
                <a:gd name="connsiteX369" fmla="*/ 856784 w 1996769"/>
                <a:gd name="connsiteY369" fmla="*/ 21100 h 2628382"/>
                <a:gd name="connsiteX370" fmla="*/ 857960 w 1996769"/>
                <a:gd name="connsiteY370" fmla="*/ 20669 h 2628382"/>
                <a:gd name="connsiteX371" fmla="*/ 861088 w 1996769"/>
                <a:gd name="connsiteY371" fmla="*/ 13953 h 2628382"/>
                <a:gd name="connsiteX372" fmla="*/ 861439 w 1996769"/>
                <a:gd name="connsiteY372" fmla="*/ 19400 h 2628382"/>
                <a:gd name="connsiteX373" fmla="*/ 867423 w 1996769"/>
                <a:gd name="connsiteY373" fmla="*/ 17214 h 2628382"/>
                <a:gd name="connsiteX374" fmla="*/ 886748 w 1996769"/>
                <a:gd name="connsiteY374" fmla="*/ 17726 h 2628382"/>
                <a:gd name="connsiteX375" fmla="*/ 886696 w 1996769"/>
                <a:gd name="connsiteY375" fmla="*/ 20220 h 2628382"/>
                <a:gd name="connsiteX376" fmla="*/ 895409 w 1996769"/>
                <a:gd name="connsiteY376" fmla="*/ 481 h 2628382"/>
                <a:gd name="connsiteX377" fmla="*/ 911020 w 1996769"/>
                <a:gd name="connsiteY377" fmla="*/ 0 h 2628382"/>
                <a:gd name="connsiteX378" fmla="*/ 924174 w 1996769"/>
                <a:gd name="connsiteY378" fmla="*/ 5551 h 2628382"/>
                <a:gd name="connsiteX379" fmla="*/ 920087 w 1996769"/>
                <a:gd name="connsiteY379" fmla="*/ 42854 h 2628382"/>
                <a:gd name="connsiteX380" fmla="*/ 938113 w 1996769"/>
                <a:gd name="connsiteY380" fmla="*/ 7847 h 2628382"/>
                <a:gd name="connsiteX381" fmla="*/ 952710 w 1996769"/>
                <a:gd name="connsiteY381" fmla="*/ 11321 h 2628382"/>
                <a:gd name="connsiteX382" fmla="*/ 964579 w 1996769"/>
                <a:gd name="connsiteY382" fmla="*/ 20518 h 2628382"/>
                <a:gd name="connsiteX383" fmla="*/ 963300 w 1996769"/>
                <a:gd name="connsiteY383" fmla="*/ 28024 h 2628382"/>
                <a:gd name="connsiteX384" fmla="*/ 970056 w 1996769"/>
                <a:gd name="connsiteY384" fmla="*/ 32914 h 2628382"/>
                <a:gd name="connsiteX385" fmla="*/ 963767 w 1996769"/>
                <a:gd name="connsiteY385" fmla="*/ 71642 h 2628382"/>
                <a:gd name="connsiteX386" fmla="*/ 981251 w 1996769"/>
                <a:gd name="connsiteY386" fmla="*/ 41899 h 2628382"/>
                <a:gd name="connsiteX387" fmla="*/ 994791 w 1996769"/>
                <a:gd name="connsiteY387" fmla="*/ 48764 h 2628382"/>
                <a:gd name="connsiteX388" fmla="*/ 1005401 w 1996769"/>
                <a:gd name="connsiteY388" fmla="*/ 61016 h 2628382"/>
                <a:gd name="connsiteX389" fmla="*/ 1004091 w 1996769"/>
                <a:gd name="connsiteY389" fmla="*/ 66935 h 2628382"/>
                <a:gd name="connsiteX390" fmla="*/ 1007179 w 1996769"/>
                <a:gd name="connsiteY390" fmla="*/ 62693 h 2628382"/>
                <a:gd name="connsiteX391" fmla="*/ 1019334 w 1996769"/>
                <a:gd name="connsiteY391" fmla="*/ 75065 h 2628382"/>
                <a:gd name="connsiteX392" fmla="*/ 1027589 w 1996769"/>
                <a:gd name="connsiteY392" fmla="*/ 90982 h 2628382"/>
                <a:gd name="connsiteX393" fmla="*/ 1017156 w 1996769"/>
                <a:gd name="connsiteY393" fmla="*/ 125737 h 2628382"/>
                <a:gd name="connsiteX394" fmla="*/ 1037881 w 1996769"/>
                <a:gd name="connsiteY394" fmla="*/ 101823 h 2628382"/>
                <a:gd name="connsiteX395" fmla="*/ 1044239 w 1996769"/>
                <a:gd name="connsiteY395" fmla="*/ 111634 h 2628382"/>
                <a:gd name="connsiteX396" fmla="*/ 1044711 w 1996769"/>
                <a:gd name="connsiteY396" fmla="*/ 111075 h 2628382"/>
                <a:gd name="connsiteX397" fmla="*/ 1055392 w 1996769"/>
                <a:gd name="connsiteY397" fmla="*/ 126710 h 2628382"/>
                <a:gd name="connsiteX398" fmla="*/ 1060962 w 1996769"/>
                <a:gd name="connsiteY398" fmla="*/ 141881 h 2628382"/>
                <a:gd name="connsiteX399" fmla="*/ 1070982 w 1996769"/>
                <a:gd name="connsiteY399" fmla="*/ 137735 h 2628382"/>
                <a:gd name="connsiteX400" fmla="*/ 1075256 w 1996769"/>
                <a:gd name="connsiteY400" fmla="*/ 171303 h 2628382"/>
                <a:gd name="connsiteX401" fmla="*/ 1087934 w 1996769"/>
                <a:gd name="connsiteY401" fmla="*/ 129181 h 2628382"/>
                <a:gd name="connsiteX402" fmla="*/ 1098822 w 1996769"/>
                <a:gd name="connsiteY402" fmla="*/ 123164 h 2628382"/>
                <a:gd name="connsiteX403" fmla="*/ 1119074 w 1996769"/>
                <a:gd name="connsiteY403" fmla="*/ 119369 h 2628382"/>
                <a:gd name="connsiteX404" fmla="*/ 1119832 w 1996769"/>
                <a:gd name="connsiteY404" fmla="*/ 136967 h 2628382"/>
                <a:gd name="connsiteX405" fmla="*/ 1123420 w 1996769"/>
                <a:gd name="connsiteY405" fmla="*/ 136184 h 2628382"/>
                <a:gd name="connsiteX406" fmla="*/ 1124953 w 1996769"/>
                <a:gd name="connsiteY406" fmla="*/ 164877 h 2628382"/>
                <a:gd name="connsiteX407" fmla="*/ 1135063 w 1996769"/>
                <a:gd name="connsiteY407" fmla="*/ 143171 h 2628382"/>
                <a:gd name="connsiteX408" fmla="*/ 1138135 w 1996769"/>
                <a:gd name="connsiteY408" fmla="*/ 134483 h 2628382"/>
                <a:gd name="connsiteX409" fmla="*/ 1139311 w 1996769"/>
                <a:gd name="connsiteY409" fmla="*/ 134054 h 2628382"/>
                <a:gd name="connsiteX410" fmla="*/ 1142439 w 1996769"/>
                <a:gd name="connsiteY410" fmla="*/ 127339 h 2628382"/>
                <a:gd name="connsiteX411" fmla="*/ 1142791 w 1996769"/>
                <a:gd name="connsiteY411" fmla="*/ 132784 h 2628382"/>
                <a:gd name="connsiteX412" fmla="*/ 1148775 w 1996769"/>
                <a:gd name="connsiteY412" fmla="*/ 130599 h 2628382"/>
                <a:gd name="connsiteX413" fmla="*/ 1168100 w 1996769"/>
                <a:gd name="connsiteY413" fmla="*/ 131111 h 2628382"/>
                <a:gd name="connsiteX414" fmla="*/ 1168047 w 1996769"/>
                <a:gd name="connsiteY414" fmla="*/ 133605 h 2628382"/>
                <a:gd name="connsiteX415" fmla="*/ 1176761 w 1996769"/>
                <a:gd name="connsiteY415" fmla="*/ 113867 h 2628382"/>
                <a:gd name="connsiteX416" fmla="*/ 1192371 w 1996769"/>
                <a:gd name="connsiteY416" fmla="*/ 113384 h 2628382"/>
                <a:gd name="connsiteX417" fmla="*/ 1205525 w 1996769"/>
                <a:gd name="connsiteY417" fmla="*/ 118936 h 2628382"/>
                <a:gd name="connsiteX418" fmla="*/ 1201437 w 1996769"/>
                <a:gd name="connsiteY418" fmla="*/ 156238 h 2628382"/>
                <a:gd name="connsiteX419" fmla="*/ 1219464 w 1996769"/>
                <a:gd name="connsiteY419" fmla="*/ 121231 h 2628382"/>
                <a:gd name="connsiteX420" fmla="*/ 1234060 w 1996769"/>
                <a:gd name="connsiteY420" fmla="*/ 124705 h 2628382"/>
                <a:gd name="connsiteX421" fmla="*/ 1245928 w 1996769"/>
                <a:gd name="connsiteY421" fmla="*/ 133903 h 2628382"/>
                <a:gd name="connsiteX422" fmla="*/ 1244651 w 1996769"/>
                <a:gd name="connsiteY422" fmla="*/ 141410 h 2628382"/>
                <a:gd name="connsiteX423" fmla="*/ 1251406 w 1996769"/>
                <a:gd name="connsiteY423" fmla="*/ 146298 h 2628382"/>
                <a:gd name="connsiteX424" fmla="*/ 1245119 w 1996769"/>
                <a:gd name="connsiteY424" fmla="*/ 185027 h 2628382"/>
                <a:gd name="connsiteX425" fmla="*/ 1262603 w 1996769"/>
                <a:gd name="connsiteY425" fmla="*/ 155283 h 2628382"/>
                <a:gd name="connsiteX426" fmla="*/ 1276142 w 1996769"/>
                <a:gd name="connsiteY426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46593 w 1996769"/>
                <a:gd name="connsiteY195" fmla="*/ 2560407 h 2628382"/>
                <a:gd name="connsiteX196" fmla="*/ 1238056 w 1996769"/>
                <a:gd name="connsiteY196" fmla="*/ 2564178 h 2628382"/>
                <a:gd name="connsiteX197" fmla="*/ 1187847 w 1996769"/>
                <a:gd name="connsiteY197" fmla="*/ 2565019 h 2628382"/>
                <a:gd name="connsiteX198" fmla="*/ 1173918 w 1996769"/>
                <a:gd name="connsiteY198" fmla="*/ 2545635 h 2628382"/>
                <a:gd name="connsiteX199" fmla="*/ 1170999 w 1996769"/>
                <a:gd name="connsiteY199" fmla="*/ 2561380 h 2628382"/>
                <a:gd name="connsiteX200" fmla="*/ 1167376 w 1996769"/>
                <a:gd name="connsiteY200" fmla="*/ 2563128 h 2628382"/>
                <a:gd name="connsiteX201" fmla="*/ 1160303 w 1996769"/>
                <a:gd name="connsiteY201" fmla="*/ 2585570 h 2628382"/>
                <a:gd name="connsiteX202" fmla="*/ 1149067 w 1996769"/>
                <a:gd name="connsiteY202" fmla="*/ 2571963 h 2628382"/>
                <a:gd name="connsiteX203" fmla="*/ 1141539 w 1996769"/>
                <a:gd name="connsiteY203" fmla="*/ 2575597 h 2628382"/>
                <a:gd name="connsiteX204" fmla="*/ 1128129 w 1996769"/>
                <a:gd name="connsiteY204" fmla="*/ 2579113 h 2628382"/>
                <a:gd name="connsiteX205" fmla="*/ 1123259 w 1996769"/>
                <a:gd name="connsiteY205" fmla="*/ 2569266 h 2628382"/>
                <a:gd name="connsiteX206" fmla="*/ 1110150 w 1996769"/>
                <a:gd name="connsiteY206" fmla="*/ 2616440 h 2628382"/>
                <a:gd name="connsiteX207" fmla="*/ 1080133 w 1996769"/>
                <a:gd name="connsiteY207" fmla="*/ 2627314 h 2628382"/>
                <a:gd name="connsiteX208" fmla="*/ 1072781 w 1996769"/>
                <a:gd name="connsiteY208" fmla="*/ 2628382 h 2628382"/>
                <a:gd name="connsiteX209" fmla="*/ 1062901 w 1996769"/>
                <a:gd name="connsiteY209" fmla="*/ 2618483 h 2628382"/>
                <a:gd name="connsiteX210" fmla="*/ 1056720 w 1996769"/>
                <a:gd name="connsiteY210" fmla="*/ 2601198 h 2628382"/>
                <a:gd name="connsiteX211" fmla="*/ 1054792 w 1996769"/>
                <a:gd name="connsiteY211" fmla="*/ 2601442 h 2628382"/>
                <a:gd name="connsiteX212" fmla="*/ 1052746 w 1996769"/>
                <a:gd name="connsiteY212" fmla="*/ 2608308 h 2628382"/>
                <a:gd name="connsiteX213" fmla="*/ 31385 w 1996769"/>
                <a:gd name="connsiteY213" fmla="*/ 1584979 h 2628382"/>
                <a:gd name="connsiteX214" fmla="*/ 44183 w 1996769"/>
                <a:gd name="connsiteY214" fmla="*/ 1579234 h 2628382"/>
                <a:gd name="connsiteX215" fmla="*/ 6622 w 1996769"/>
                <a:gd name="connsiteY215" fmla="*/ 1560168 h 2628382"/>
                <a:gd name="connsiteX216" fmla="*/ 0 w 1996769"/>
                <a:gd name="connsiteY216" fmla="*/ 1553533 h 2628382"/>
                <a:gd name="connsiteX217" fmla="*/ 1716 w 1996769"/>
                <a:gd name="connsiteY217" fmla="*/ 1541784 h 2628382"/>
                <a:gd name="connsiteX218" fmla="*/ 13367 w 1996769"/>
                <a:gd name="connsiteY218" fmla="*/ 1505176 h 2628382"/>
                <a:gd name="connsiteX219" fmla="*/ 68559 w 1996769"/>
                <a:gd name="connsiteY219" fmla="*/ 1487974 h 2628382"/>
                <a:gd name="connsiteX220" fmla="*/ 69041 w 1996769"/>
                <a:gd name="connsiteY220" fmla="*/ 1486875 h 2628382"/>
                <a:gd name="connsiteX221" fmla="*/ 40420 w 1996769"/>
                <a:gd name="connsiteY221" fmla="*/ 1453547 h 2628382"/>
                <a:gd name="connsiteX222" fmla="*/ 73233 w 1996769"/>
                <a:gd name="connsiteY222" fmla="*/ 1442106 h 2628382"/>
                <a:gd name="connsiteX223" fmla="*/ 77014 w 1996769"/>
                <a:gd name="connsiteY223" fmla="*/ 1428682 h 2628382"/>
                <a:gd name="connsiteX224" fmla="*/ 76318 w 1996769"/>
                <a:gd name="connsiteY224" fmla="*/ 1428738 h 2628382"/>
                <a:gd name="connsiteX225" fmla="*/ 74122 w 1996769"/>
                <a:gd name="connsiteY225" fmla="*/ 1418671 h 2628382"/>
                <a:gd name="connsiteX226" fmla="*/ 71366 w 1996769"/>
                <a:gd name="connsiteY226" fmla="*/ 1396030 h 2628382"/>
                <a:gd name="connsiteX227" fmla="*/ 43932 w 1996769"/>
                <a:gd name="connsiteY227" fmla="*/ 1397841 h 2628382"/>
                <a:gd name="connsiteX228" fmla="*/ 41766 w 1996769"/>
                <a:gd name="connsiteY228" fmla="*/ 1387740 h 2628382"/>
                <a:gd name="connsiteX229" fmla="*/ 36602 w 1996769"/>
                <a:gd name="connsiteY229" fmla="*/ 1344234 h 2628382"/>
                <a:gd name="connsiteX230" fmla="*/ 54897 w 1996769"/>
                <a:gd name="connsiteY230" fmla="*/ 1309368 h 2628382"/>
                <a:gd name="connsiteX231" fmla="*/ 30325 w 1996769"/>
                <a:gd name="connsiteY231" fmla="*/ 1304100 h 2628382"/>
                <a:gd name="connsiteX232" fmla="*/ 28712 w 1996769"/>
                <a:gd name="connsiteY232" fmla="*/ 1293470 h 2628382"/>
                <a:gd name="connsiteX233" fmla="*/ 25897 w 1996769"/>
                <a:gd name="connsiteY233" fmla="*/ 1248846 h 2628382"/>
                <a:gd name="connsiteX234" fmla="*/ 48723 w 1996769"/>
                <a:gd name="connsiteY234" fmla="*/ 1215200 h 2628382"/>
                <a:gd name="connsiteX235" fmla="*/ 29242 w 1996769"/>
                <a:gd name="connsiteY235" fmla="*/ 1196004 h 2628382"/>
                <a:gd name="connsiteX236" fmla="*/ 56363 w 1996769"/>
                <a:gd name="connsiteY236" fmla="*/ 1153032 h 2628382"/>
                <a:gd name="connsiteX237" fmla="*/ 56365 w 1996769"/>
                <a:gd name="connsiteY237" fmla="*/ 1149513 h 2628382"/>
                <a:gd name="connsiteX238" fmla="*/ 52622 w 1996769"/>
                <a:gd name="connsiteY238" fmla="*/ 1146309 h 2628382"/>
                <a:gd name="connsiteX239" fmla="*/ 52491 w 1996769"/>
                <a:gd name="connsiteY239" fmla="*/ 1142525 h 2628382"/>
                <a:gd name="connsiteX240" fmla="*/ 21037 w 1996769"/>
                <a:gd name="connsiteY240" fmla="*/ 1115067 h 2628382"/>
                <a:gd name="connsiteX241" fmla="*/ 20715 w 1996769"/>
                <a:gd name="connsiteY241" fmla="*/ 1105013 h 2628382"/>
                <a:gd name="connsiteX242" fmla="*/ 23420 w 1996769"/>
                <a:gd name="connsiteY242" fmla="*/ 1054952 h 2628382"/>
                <a:gd name="connsiteX243" fmla="*/ 42643 w 1996769"/>
                <a:gd name="connsiteY243" fmla="*/ 1041276 h 2628382"/>
                <a:gd name="connsiteX244" fmla="*/ 22625 w 1996769"/>
                <a:gd name="connsiteY244" fmla="*/ 1017039 h 2628382"/>
                <a:gd name="connsiteX245" fmla="*/ 22839 w 1996769"/>
                <a:gd name="connsiteY245" fmla="*/ 1006971 h 2628382"/>
                <a:gd name="connsiteX246" fmla="*/ 28184 w 1996769"/>
                <a:gd name="connsiteY246" fmla="*/ 958036 h 2628382"/>
                <a:gd name="connsiteX247" fmla="*/ 56098 w 1996769"/>
                <a:gd name="connsiteY247" fmla="*/ 946469 h 2628382"/>
                <a:gd name="connsiteX248" fmla="*/ 47791 w 1996769"/>
                <a:gd name="connsiteY248" fmla="*/ 926917 h 2628382"/>
                <a:gd name="connsiteX249" fmla="*/ 46257 w 1996769"/>
                <a:gd name="connsiteY249" fmla="*/ 924132 h 2628382"/>
                <a:gd name="connsiteX250" fmla="*/ 46517 w 1996769"/>
                <a:gd name="connsiteY250" fmla="*/ 923920 h 2628382"/>
                <a:gd name="connsiteX251" fmla="*/ 41306 w 1996769"/>
                <a:gd name="connsiteY251" fmla="*/ 911652 h 2628382"/>
                <a:gd name="connsiteX252" fmla="*/ 68973 w 1996769"/>
                <a:gd name="connsiteY252" fmla="*/ 897993 h 2628382"/>
                <a:gd name="connsiteX253" fmla="*/ 70718 w 1996769"/>
                <a:gd name="connsiteY253" fmla="*/ 888123 h 2628382"/>
                <a:gd name="connsiteX254" fmla="*/ 46618 w 1996769"/>
                <a:gd name="connsiteY254" fmla="*/ 835978 h 2628382"/>
                <a:gd name="connsiteX255" fmla="*/ 49629 w 1996769"/>
                <a:gd name="connsiteY255" fmla="*/ 815404 h 2628382"/>
                <a:gd name="connsiteX256" fmla="*/ 54663 w 1996769"/>
                <a:gd name="connsiteY256" fmla="*/ 795471 h 2628382"/>
                <a:gd name="connsiteX257" fmla="*/ 56629 w 1996769"/>
                <a:gd name="connsiteY257" fmla="*/ 784546 h 2628382"/>
                <a:gd name="connsiteX258" fmla="*/ 57439 w 1996769"/>
                <a:gd name="connsiteY258" fmla="*/ 784478 h 2628382"/>
                <a:gd name="connsiteX259" fmla="*/ 58941 w 1996769"/>
                <a:gd name="connsiteY259" fmla="*/ 778529 h 2628382"/>
                <a:gd name="connsiteX260" fmla="*/ 75445 w 1996769"/>
                <a:gd name="connsiteY260" fmla="*/ 782010 h 2628382"/>
                <a:gd name="connsiteX261" fmla="*/ 62844 w 1996769"/>
                <a:gd name="connsiteY261" fmla="*/ 747169 h 2628382"/>
                <a:gd name="connsiteX262" fmla="*/ 66927 w 1996769"/>
                <a:gd name="connsiteY262" fmla="*/ 727589 h 2628382"/>
                <a:gd name="connsiteX263" fmla="*/ 72982 w 1996769"/>
                <a:gd name="connsiteY263" fmla="*/ 709210 h 2628382"/>
                <a:gd name="connsiteX264" fmla="*/ 75514 w 1996769"/>
                <a:gd name="connsiteY264" fmla="*/ 698913 h 2628382"/>
                <a:gd name="connsiteX265" fmla="*/ 76323 w 1996769"/>
                <a:gd name="connsiteY265" fmla="*/ 699071 h 2628382"/>
                <a:gd name="connsiteX266" fmla="*/ 78129 w 1996769"/>
                <a:gd name="connsiteY266" fmla="*/ 693586 h 2628382"/>
                <a:gd name="connsiteX267" fmla="*/ 97474 w 1996769"/>
                <a:gd name="connsiteY267" fmla="*/ 703217 h 2628382"/>
                <a:gd name="connsiteX268" fmla="*/ 100991 w 1996769"/>
                <a:gd name="connsiteY268" fmla="*/ 703905 h 2628382"/>
                <a:gd name="connsiteX269" fmla="*/ 95888 w 1996769"/>
                <a:gd name="connsiteY269" fmla="*/ 690427 h 2628382"/>
                <a:gd name="connsiteX270" fmla="*/ 97039 w 1996769"/>
                <a:gd name="connsiteY270" fmla="*/ 684643 h 2628382"/>
                <a:gd name="connsiteX271" fmla="*/ 90290 w 1996769"/>
                <a:gd name="connsiteY271" fmla="*/ 656857 h 2628382"/>
                <a:gd name="connsiteX272" fmla="*/ 104647 w 1996769"/>
                <a:gd name="connsiteY272" fmla="*/ 658569 h 2628382"/>
                <a:gd name="connsiteX273" fmla="*/ 109343 w 1996769"/>
                <a:gd name="connsiteY273" fmla="*/ 643470 h 2628382"/>
                <a:gd name="connsiteX274" fmla="*/ 123696 w 1996769"/>
                <a:gd name="connsiteY274" fmla="*/ 649837 h 2628382"/>
                <a:gd name="connsiteX275" fmla="*/ 105355 w 1996769"/>
                <a:gd name="connsiteY275" fmla="*/ 581276 h 2628382"/>
                <a:gd name="connsiteX276" fmla="*/ 107779 w 1996769"/>
                <a:gd name="connsiteY276" fmla="*/ 572864 h 2628382"/>
                <a:gd name="connsiteX277" fmla="*/ 123256 w 1996769"/>
                <a:gd name="connsiteY277" fmla="*/ 537003 h 2628382"/>
                <a:gd name="connsiteX278" fmla="*/ 143301 w 1996769"/>
                <a:gd name="connsiteY278" fmla="*/ 554080 h 2628382"/>
                <a:gd name="connsiteX279" fmla="*/ 134678 w 1996769"/>
                <a:gd name="connsiteY279" fmla="*/ 510757 h 2628382"/>
                <a:gd name="connsiteX280" fmla="*/ 137531 w 1996769"/>
                <a:gd name="connsiteY280" fmla="*/ 503086 h 2628382"/>
                <a:gd name="connsiteX281" fmla="*/ 154800 w 1996769"/>
                <a:gd name="connsiteY281" fmla="*/ 471811 h 2628382"/>
                <a:gd name="connsiteX282" fmla="*/ 178175 w 1996769"/>
                <a:gd name="connsiteY282" fmla="*/ 499567 h 2628382"/>
                <a:gd name="connsiteX283" fmla="*/ 175599 w 1996769"/>
                <a:gd name="connsiteY283" fmla="*/ 448555 h 2628382"/>
                <a:gd name="connsiteX284" fmla="*/ 184123 w 1996769"/>
                <a:gd name="connsiteY284" fmla="*/ 457865 h 2628382"/>
                <a:gd name="connsiteX285" fmla="*/ 198656 w 1996769"/>
                <a:gd name="connsiteY285" fmla="*/ 436849 h 2628382"/>
                <a:gd name="connsiteX286" fmla="*/ 203273 w 1996769"/>
                <a:gd name="connsiteY286" fmla="*/ 443842 h 2628382"/>
                <a:gd name="connsiteX287" fmla="*/ 199966 w 1996769"/>
                <a:gd name="connsiteY287" fmla="*/ 396061 h 2628382"/>
                <a:gd name="connsiteX288" fmla="*/ 207831 w 1996769"/>
                <a:gd name="connsiteY288" fmla="*/ 383983 h 2628382"/>
                <a:gd name="connsiteX289" fmla="*/ 225029 w 1996769"/>
                <a:gd name="connsiteY289" fmla="*/ 367811 h 2628382"/>
                <a:gd name="connsiteX290" fmla="*/ 239111 w 1996769"/>
                <a:gd name="connsiteY290" fmla="*/ 397794 h 2628382"/>
                <a:gd name="connsiteX291" fmla="*/ 238426 w 1996769"/>
                <a:gd name="connsiteY291" fmla="*/ 353330 h 2628382"/>
                <a:gd name="connsiteX292" fmla="*/ 246875 w 1996769"/>
                <a:gd name="connsiteY292" fmla="*/ 343538 h 2628382"/>
                <a:gd name="connsiteX293" fmla="*/ 264805 w 1996769"/>
                <a:gd name="connsiteY293" fmla="*/ 332287 h 2628382"/>
                <a:gd name="connsiteX294" fmla="*/ 270790 w 1996769"/>
                <a:gd name="connsiteY294" fmla="*/ 348569 h 2628382"/>
                <a:gd name="connsiteX295" fmla="*/ 273934 w 1996769"/>
                <a:gd name="connsiteY295" fmla="*/ 346470 h 2628382"/>
                <a:gd name="connsiteX296" fmla="*/ 283975 w 1996769"/>
                <a:gd name="connsiteY296" fmla="*/ 372904 h 2628382"/>
                <a:gd name="connsiteX297" fmla="*/ 286991 w 1996769"/>
                <a:gd name="connsiteY297" fmla="*/ 348635 h 2628382"/>
                <a:gd name="connsiteX298" fmla="*/ 287278 w 1996769"/>
                <a:gd name="connsiteY298" fmla="*/ 339291 h 2628382"/>
                <a:gd name="connsiteX299" fmla="*/ 288257 w 1996769"/>
                <a:gd name="connsiteY299" fmla="*/ 338441 h 2628382"/>
                <a:gd name="connsiteX300" fmla="*/ 289190 w 1996769"/>
                <a:gd name="connsiteY300" fmla="*/ 330933 h 2628382"/>
                <a:gd name="connsiteX301" fmla="*/ 291153 w 1996769"/>
                <a:gd name="connsiteY301" fmla="*/ 335926 h 2628382"/>
                <a:gd name="connsiteX302" fmla="*/ 296131 w 1996769"/>
                <a:gd name="connsiteY302" fmla="*/ 331601 h 2628382"/>
                <a:gd name="connsiteX303" fmla="*/ 314479 w 1996769"/>
                <a:gd name="connsiteY303" fmla="*/ 324756 h 2628382"/>
                <a:gd name="connsiteX304" fmla="*/ 315178 w 1996769"/>
                <a:gd name="connsiteY304" fmla="*/ 327124 h 2628382"/>
                <a:gd name="connsiteX305" fmla="*/ 317466 w 1996769"/>
                <a:gd name="connsiteY305" fmla="*/ 305237 h 2628382"/>
                <a:gd name="connsiteX306" fmla="*/ 332021 w 1996769"/>
                <a:gd name="connsiteY306" fmla="*/ 298865 h 2628382"/>
                <a:gd name="connsiteX307" fmla="*/ 346068 w 1996769"/>
                <a:gd name="connsiteY307" fmla="*/ 299105 h 2628382"/>
                <a:gd name="connsiteX308" fmla="*/ 353396 w 1996769"/>
                <a:gd name="connsiteY308" fmla="*/ 335774 h 2628382"/>
                <a:gd name="connsiteX309" fmla="*/ 359879 w 1996769"/>
                <a:gd name="connsiteY309" fmla="*/ 295982 h 2628382"/>
                <a:gd name="connsiteX310" fmla="*/ 374663 w 1996769"/>
                <a:gd name="connsiteY310" fmla="*/ 293720 h 2628382"/>
                <a:gd name="connsiteX311" fmla="*/ 388592 w 1996769"/>
                <a:gd name="connsiteY311" fmla="*/ 297879 h 2628382"/>
                <a:gd name="connsiteX312" fmla="*/ 389639 w 1996769"/>
                <a:gd name="connsiteY312" fmla="*/ 305430 h 2628382"/>
                <a:gd name="connsiteX313" fmla="*/ 397462 w 1996769"/>
                <a:gd name="connsiteY313" fmla="*/ 307472 h 2628382"/>
                <a:gd name="connsiteX314" fmla="*/ 403148 w 1996769"/>
                <a:gd name="connsiteY314" fmla="*/ 346319 h 2628382"/>
                <a:gd name="connsiteX315" fmla="*/ 410696 w 1996769"/>
                <a:gd name="connsiteY315" fmla="*/ 311687 h 2628382"/>
                <a:gd name="connsiteX316" fmla="*/ 425501 w 1996769"/>
                <a:gd name="connsiteY316" fmla="*/ 313018 h 2628382"/>
                <a:gd name="connsiteX317" fmla="*/ 439161 w 1996769"/>
                <a:gd name="connsiteY317" fmla="*/ 320529 h 2628382"/>
                <a:gd name="connsiteX318" fmla="*/ 439702 w 1996769"/>
                <a:gd name="connsiteY318" fmla="*/ 326600 h 2628382"/>
                <a:gd name="connsiteX319" fmla="*/ 441338 w 1996769"/>
                <a:gd name="connsiteY319" fmla="*/ 321436 h 2628382"/>
                <a:gd name="connsiteX320" fmla="*/ 456489 w 1996769"/>
                <a:gd name="connsiteY320" fmla="*/ 328477 h 2628382"/>
                <a:gd name="connsiteX321" fmla="*/ 469030 w 1996769"/>
                <a:gd name="connsiteY321" fmla="*/ 340332 h 2628382"/>
                <a:gd name="connsiteX322" fmla="*/ 469619 w 1996769"/>
                <a:gd name="connsiteY322" fmla="*/ 377010 h 2628382"/>
                <a:gd name="connsiteX323" fmla="*/ 481967 w 1996769"/>
                <a:gd name="connsiteY323" fmla="*/ 346636 h 2628382"/>
                <a:gd name="connsiteX324" fmla="*/ 490893 w 1996769"/>
                <a:gd name="connsiteY324" fmla="*/ 353464 h 2628382"/>
                <a:gd name="connsiteX325" fmla="*/ 491171 w 1996769"/>
                <a:gd name="connsiteY325" fmla="*/ 352758 h 2628382"/>
                <a:gd name="connsiteX326" fmla="*/ 502047 w 1996769"/>
                <a:gd name="connsiteY326" fmla="*/ 360632 h 2628382"/>
                <a:gd name="connsiteX327" fmla="*/ 506221 w 1996769"/>
                <a:gd name="connsiteY327" fmla="*/ 352861 h 2628382"/>
                <a:gd name="connsiteX328" fmla="*/ 507004 w 1996769"/>
                <a:gd name="connsiteY328" fmla="*/ 353104 h 2628382"/>
                <a:gd name="connsiteX329" fmla="*/ 510200 w 1996769"/>
                <a:gd name="connsiteY329" fmla="*/ 348072 h 2628382"/>
                <a:gd name="connsiteX330" fmla="*/ 524695 w 1996769"/>
                <a:gd name="connsiteY330" fmla="*/ 357606 h 2628382"/>
                <a:gd name="connsiteX331" fmla="*/ 523272 w 1996769"/>
                <a:gd name="connsiteY331" fmla="*/ 320028 h 2628382"/>
                <a:gd name="connsiteX332" fmla="*/ 532982 w 1996769"/>
                <a:gd name="connsiteY332" fmla="*/ 303141 h 2628382"/>
                <a:gd name="connsiteX333" fmla="*/ 544190 w 1996769"/>
                <a:gd name="connsiteY333" fmla="*/ 288133 h 2628382"/>
                <a:gd name="connsiteX334" fmla="*/ 549659 w 1996769"/>
                <a:gd name="connsiteY334" fmla="*/ 279398 h 2628382"/>
                <a:gd name="connsiteX335" fmla="*/ 550372 w 1996769"/>
                <a:gd name="connsiteY335" fmla="*/ 279854 h 2628382"/>
                <a:gd name="connsiteX336" fmla="*/ 553716 w 1996769"/>
                <a:gd name="connsiteY336" fmla="*/ 275375 h 2628382"/>
                <a:gd name="connsiteX337" fmla="*/ 569044 w 1996769"/>
                <a:gd name="connsiteY337" fmla="*/ 291775 h 2628382"/>
                <a:gd name="connsiteX338" fmla="*/ 572149 w 1996769"/>
                <a:gd name="connsiteY338" fmla="*/ 293757 h 2628382"/>
                <a:gd name="connsiteX339" fmla="*/ 571383 w 1996769"/>
                <a:gd name="connsiteY339" fmla="*/ 279132 h 2628382"/>
                <a:gd name="connsiteX340" fmla="*/ 574199 w 1996769"/>
                <a:gd name="connsiteY340" fmla="*/ 274123 h 2628382"/>
                <a:gd name="connsiteX341" fmla="*/ 576171 w 1996769"/>
                <a:gd name="connsiteY341" fmla="*/ 245405 h 2628382"/>
                <a:gd name="connsiteX342" fmla="*/ 589175 w 1996769"/>
                <a:gd name="connsiteY342" fmla="*/ 252460 h 2628382"/>
                <a:gd name="connsiteX343" fmla="*/ 598120 w 1996769"/>
                <a:gd name="connsiteY343" fmla="*/ 240024 h 2628382"/>
                <a:gd name="connsiteX344" fmla="*/ 609726 w 1996769"/>
                <a:gd name="connsiteY344" fmla="*/ 251460 h 2628382"/>
                <a:gd name="connsiteX345" fmla="*/ 613000 w 1996769"/>
                <a:gd name="connsiteY345" fmla="*/ 179955 h 2628382"/>
                <a:gd name="connsiteX346" fmla="*/ 617802 w 1996769"/>
                <a:gd name="connsiteY346" fmla="*/ 172956 h 2628382"/>
                <a:gd name="connsiteX347" fmla="*/ 643119 w 1996769"/>
                <a:gd name="connsiteY347" fmla="*/ 145060 h 2628382"/>
                <a:gd name="connsiteX348" fmla="*/ 656875 w 1996769"/>
                <a:gd name="connsiteY348" fmla="*/ 168737 h 2628382"/>
                <a:gd name="connsiteX349" fmla="*/ 661737 w 1996769"/>
                <a:gd name="connsiteY349" fmla="*/ 124680 h 2628382"/>
                <a:gd name="connsiteX350" fmla="*/ 666721 w 1996769"/>
                <a:gd name="connsiteY350" fmla="*/ 118539 h 2628382"/>
                <a:gd name="connsiteX351" fmla="*/ 692350 w 1996769"/>
                <a:gd name="connsiteY351" fmla="*/ 95641 h 2628382"/>
                <a:gd name="connsiteX352" fmla="*/ 706040 w 1996769"/>
                <a:gd name="connsiteY352" fmla="*/ 130636 h 2628382"/>
                <a:gd name="connsiteX353" fmla="*/ 718900 w 1996769"/>
                <a:gd name="connsiteY353" fmla="*/ 81630 h 2628382"/>
                <a:gd name="connsiteX354" fmla="*/ 724136 w 1996769"/>
                <a:gd name="connsiteY354" fmla="*/ 93627 h 2628382"/>
                <a:gd name="connsiteX355" fmla="*/ 744116 w 1996769"/>
                <a:gd name="connsiteY355" fmla="*/ 79351 h 2628382"/>
                <a:gd name="connsiteX356" fmla="*/ 746368 w 1996769"/>
                <a:gd name="connsiteY356" fmla="*/ 87684 h 2628382"/>
                <a:gd name="connsiteX357" fmla="*/ 757570 w 1996769"/>
                <a:gd name="connsiteY357" fmla="*/ 41447 h 2628382"/>
                <a:gd name="connsiteX358" fmla="*/ 768594 w 1996769"/>
                <a:gd name="connsiteY358" fmla="*/ 33056 h 2628382"/>
                <a:gd name="connsiteX359" fmla="*/ 789631 w 1996769"/>
                <a:gd name="connsiteY359" fmla="*/ 24351 h 2628382"/>
                <a:gd name="connsiteX360" fmla="*/ 793905 w 1996769"/>
                <a:gd name="connsiteY360" fmla="*/ 57917 h 2628382"/>
                <a:gd name="connsiteX361" fmla="*/ 806583 w 1996769"/>
                <a:gd name="connsiteY361" fmla="*/ 15796 h 2628382"/>
                <a:gd name="connsiteX362" fmla="*/ 817472 w 1996769"/>
                <a:gd name="connsiteY362" fmla="*/ 9779 h 2628382"/>
                <a:gd name="connsiteX363" fmla="*/ 837722 w 1996769"/>
                <a:gd name="connsiteY363" fmla="*/ 5984 h 2628382"/>
                <a:gd name="connsiteX364" fmla="*/ 838479 w 1996769"/>
                <a:gd name="connsiteY364" fmla="*/ 23582 h 2628382"/>
                <a:gd name="connsiteX365" fmla="*/ 842069 w 1996769"/>
                <a:gd name="connsiteY365" fmla="*/ 22800 h 2628382"/>
                <a:gd name="connsiteX366" fmla="*/ 843602 w 1996769"/>
                <a:gd name="connsiteY366" fmla="*/ 51492 h 2628382"/>
                <a:gd name="connsiteX367" fmla="*/ 853713 w 1996769"/>
                <a:gd name="connsiteY367" fmla="*/ 29787 h 2628382"/>
                <a:gd name="connsiteX368" fmla="*/ 856784 w 1996769"/>
                <a:gd name="connsiteY368" fmla="*/ 21100 h 2628382"/>
                <a:gd name="connsiteX369" fmla="*/ 857960 w 1996769"/>
                <a:gd name="connsiteY369" fmla="*/ 20669 h 2628382"/>
                <a:gd name="connsiteX370" fmla="*/ 861088 w 1996769"/>
                <a:gd name="connsiteY370" fmla="*/ 13953 h 2628382"/>
                <a:gd name="connsiteX371" fmla="*/ 861439 w 1996769"/>
                <a:gd name="connsiteY371" fmla="*/ 19400 h 2628382"/>
                <a:gd name="connsiteX372" fmla="*/ 867423 w 1996769"/>
                <a:gd name="connsiteY372" fmla="*/ 17214 h 2628382"/>
                <a:gd name="connsiteX373" fmla="*/ 886748 w 1996769"/>
                <a:gd name="connsiteY373" fmla="*/ 17726 h 2628382"/>
                <a:gd name="connsiteX374" fmla="*/ 886696 w 1996769"/>
                <a:gd name="connsiteY374" fmla="*/ 20220 h 2628382"/>
                <a:gd name="connsiteX375" fmla="*/ 895409 w 1996769"/>
                <a:gd name="connsiteY375" fmla="*/ 481 h 2628382"/>
                <a:gd name="connsiteX376" fmla="*/ 911020 w 1996769"/>
                <a:gd name="connsiteY376" fmla="*/ 0 h 2628382"/>
                <a:gd name="connsiteX377" fmla="*/ 924174 w 1996769"/>
                <a:gd name="connsiteY377" fmla="*/ 5551 h 2628382"/>
                <a:gd name="connsiteX378" fmla="*/ 920087 w 1996769"/>
                <a:gd name="connsiteY378" fmla="*/ 42854 h 2628382"/>
                <a:gd name="connsiteX379" fmla="*/ 938113 w 1996769"/>
                <a:gd name="connsiteY379" fmla="*/ 7847 h 2628382"/>
                <a:gd name="connsiteX380" fmla="*/ 952710 w 1996769"/>
                <a:gd name="connsiteY380" fmla="*/ 11321 h 2628382"/>
                <a:gd name="connsiteX381" fmla="*/ 964579 w 1996769"/>
                <a:gd name="connsiteY381" fmla="*/ 20518 h 2628382"/>
                <a:gd name="connsiteX382" fmla="*/ 963300 w 1996769"/>
                <a:gd name="connsiteY382" fmla="*/ 28024 h 2628382"/>
                <a:gd name="connsiteX383" fmla="*/ 970056 w 1996769"/>
                <a:gd name="connsiteY383" fmla="*/ 32914 h 2628382"/>
                <a:gd name="connsiteX384" fmla="*/ 963767 w 1996769"/>
                <a:gd name="connsiteY384" fmla="*/ 71642 h 2628382"/>
                <a:gd name="connsiteX385" fmla="*/ 981251 w 1996769"/>
                <a:gd name="connsiteY385" fmla="*/ 41899 h 2628382"/>
                <a:gd name="connsiteX386" fmla="*/ 994791 w 1996769"/>
                <a:gd name="connsiteY386" fmla="*/ 48764 h 2628382"/>
                <a:gd name="connsiteX387" fmla="*/ 1005401 w 1996769"/>
                <a:gd name="connsiteY387" fmla="*/ 61016 h 2628382"/>
                <a:gd name="connsiteX388" fmla="*/ 1004091 w 1996769"/>
                <a:gd name="connsiteY388" fmla="*/ 66935 h 2628382"/>
                <a:gd name="connsiteX389" fmla="*/ 1007179 w 1996769"/>
                <a:gd name="connsiteY389" fmla="*/ 62693 h 2628382"/>
                <a:gd name="connsiteX390" fmla="*/ 1019334 w 1996769"/>
                <a:gd name="connsiteY390" fmla="*/ 75065 h 2628382"/>
                <a:gd name="connsiteX391" fmla="*/ 1027589 w 1996769"/>
                <a:gd name="connsiteY391" fmla="*/ 90982 h 2628382"/>
                <a:gd name="connsiteX392" fmla="*/ 1017156 w 1996769"/>
                <a:gd name="connsiteY392" fmla="*/ 125737 h 2628382"/>
                <a:gd name="connsiteX393" fmla="*/ 1037881 w 1996769"/>
                <a:gd name="connsiteY393" fmla="*/ 101823 h 2628382"/>
                <a:gd name="connsiteX394" fmla="*/ 1044239 w 1996769"/>
                <a:gd name="connsiteY394" fmla="*/ 111634 h 2628382"/>
                <a:gd name="connsiteX395" fmla="*/ 1044711 w 1996769"/>
                <a:gd name="connsiteY395" fmla="*/ 111075 h 2628382"/>
                <a:gd name="connsiteX396" fmla="*/ 1055392 w 1996769"/>
                <a:gd name="connsiteY396" fmla="*/ 126710 h 2628382"/>
                <a:gd name="connsiteX397" fmla="*/ 1060962 w 1996769"/>
                <a:gd name="connsiteY397" fmla="*/ 141881 h 2628382"/>
                <a:gd name="connsiteX398" fmla="*/ 1070982 w 1996769"/>
                <a:gd name="connsiteY398" fmla="*/ 137735 h 2628382"/>
                <a:gd name="connsiteX399" fmla="*/ 1075256 w 1996769"/>
                <a:gd name="connsiteY399" fmla="*/ 171303 h 2628382"/>
                <a:gd name="connsiteX400" fmla="*/ 1087934 w 1996769"/>
                <a:gd name="connsiteY400" fmla="*/ 129181 h 2628382"/>
                <a:gd name="connsiteX401" fmla="*/ 1098822 w 1996769"/>
                <a:gd name="connsiteY401" fmla="*/ 123164 h 2628382"/>
                <a:gd name="connsiteX402" fmla="*/ 1119074 w 1996769"/>
                <a:gd name="connsiteY402" fmla="*/ 119369 h 2628382"/>
                <a:gd name="connsiteX403" fmla="*/ 1119832 w 1996769"/>
                <a:gd name="connsiteY403" fmla="*/ 136967 h 2628382"/>
                <a:gd name="connsiteX404" fmla="*/ 1123420 w 1996769"/>
                <a:gd name="connsiteY404" fmla="*/ 136184 h 2628382"/>
                <a:gd name="connsiteX405" fmla="*/ 1124953 w 1996769"/>
                <a:gd name="connsiteY405" fmla="*/ 164877 h 2628382"/>
                <a:gd name="connsiteX406" fmla="*/ 1135063 w 1996769"/>
                <a:gd name="connsiteY406" fmla="*/ 143171 h 2628382"/>
                <a:gd name="connsiteX407" fmla="*/ 1138135 w 1996769"/>
                <a:gd name="connsiteY407" fmla="*/ 134483 h 2628382"/>
                <a:gd name="connsiteX408" fmla="*/ 1139311 w 1996769"/>
                <a:gd name="connsiteY408" fmla="*/ 134054 h 2628382"/>
                <a:gd name="connsiteX409" fmla="*/ 1142439 w 1996769"/>
                <a:gd name="connsiteY409" fmla="*/ 127339 h 2628382"/>
                <a:gd name="connsiteX410" fmla="*/ 1142791 w 1996769"/>
                <a:gd name="connsiteY410" fmla="*/ 132784 h 2628382"/>
                <a:gd name="connsiteX411" fmla="*/ 1148775 w 1996769"/>
                <a:gd name="connsiteY411" fmla="*/ 130599 h 2628382"/>
                <a:gd name="connsiteX412" fmla="*/ 1168100 w 1996769"/>
                <a:gd name="connsiteY412" fmla="*/ 131111 h 2628382"/>
                <a:gd name="connsiteX413" fmla="*/ 1168047 w 1996769"/>
                <a:gd name="connsiteY413" fmla="*/ 133605 h 2628382"/>
                <a:gd name="connsiteX414" fmla="*/ 1176761 w 1996769"/>
                <a:gd name="connsiteY414" fmla="*/ 113867 h 2628382"/>
                <a:gd name="connsiteX415" fmla="*/ 1192371 w 1996769"/>
                <a:gd name="connsiteY415" fmla="*/ 113384 h 2628382"/>
                <a:gd name="connsiteX416" fmla="*/ 1205525 w 1996769"/>
                <a:gd name="connsiteY416" fmla="*/ 118936 h 2628382"/>
                <a:gd name="connsiteX417" fmla="*/ 1201437 w 1996769"/>
                <a:gd name="connsiteY417" fmla="*/ 156238 h 2628382"/>
                <a:gd name="connsiteX418" fmla="*/ 1219464 w 1996769"/>
                <a:gd name="connsiteY418" fmla="*/ 121231 h 2628382"/>
                <a:gd name="connsiteX419" fmla="*/ 1234060 w 1996769"/>
                <a:gd name="connsiteY419" fmla="*/ 124705 h 2628382"/>
                <a:gd name="connsiteX420" fmla="*/ 1245928 w 1996769"/>
                <a:gd name="connsiteY420" fmla="*/ 133903 h 2628382"/>
                <a:gd name="connsiteX421" fmla="*/ 1244651 w 1996769"/>
                <a:gd name="connsiteY421" fmla="*/ 141410 h 2628382"/>
                <a:gd name="connsiteX422" fmla="*/ 1251406 w 1996769"/>
                <a:gd name="connsiteY422" fmla="*/ 146298 h 2628382"/>
                <a:gd name="connsiteX423" fmla="*/ 1245119 w 1996769"/>
                <a:gd name="connsiteY423" fmla="*/ 185027 h 2628382"/>
                <a:gd name="connsiteX424" fmla="*/ 1262603 w 1996769"/>
                <a:gd name="connsiteY424" fmla="*/ 155283 h 2628382"/>
                <a:gd name="connsiteX425" fmla="*/ 1276142 w 1996769"/>
                <a:gd name="connsiteY425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29770 w 1996769"/>
                <a:gd name="connsiteY191" fmla="*/ 2509721 h 2628382"/>
                <a:gd name="connsiteX192" fmla="*/ 1321499 w 1996769"/>
                <a:gd name="connsiteY192" fmla="*/ 2514562 h 2628382"/>
                <a:gd name="connsiteX193" fmla="*/ 1304235 w 1996769"/>
                <a:gd name="connsiteY193" fmla="*/ 2497758 h 2628382"/>
                <a:gd name="connsiteX194" fmla="*/ 1246593 w 1996769"/>
                <a:gd name="connsiteY194" fmla="*/ 2560407 h 2628382"/>
                <a:gd name="connsiteX195" fmla="*/ 1238056 w 1996769"/>
                <a:gd name="connsiteY195" fmla="*/ 2564178 h 2628382"/>
                <a:gd name="connsiteX196" fmla="*/ 1187847 w 1996769"/>
                <a:gd name="connsiteY196" fmla="*/ 2565019 h 2628382"/>
                <a:gd name="connsiteX197" fmla="*/ 1173918 w 1996769"/>
                <a:gd name="connsiteY197" fmla="*/ 2545635 h 2628382"/>
                <a:gd name="connsiteX198" fmla="*/ 1170999 w 1996769"/>
                <a:gd name="connsiteY198" fmla="*/ 2561380 h 2628382"/>
                <a:gd name="connsiteX199" fmla="*/ 1167376 w 1996769"/>
                <a:gd name="connsiteY199" fmla="*/ 2563128 h 2628382"/>
                <a:gd name="connsiteX200" fmla="*/ 1160303 w 1996769"/>
                <a:gd name="connsiteY200" fmla="*/ 2585570 h 2628382"/>
                <a:gd name="connsiteX201" fmla="*/ 1149067 w 1996769"/>
                <a:gd name="connsiteY201" fmla="*/ 2571963 h 2628382"/>
                <a:gd name="connsiteX202" fmla="*/ 1141539 w 1996769"/>
                <a:gd name="connsiteY202" fmla="*/ 2575597 h 2628382"/>
                <a:gd name="connsiteX203" fmla="*/ 1128129 w 1996769"/>
                <a:gd name="connsiteY203" fmla="*/ 2579113 h 2628382"/>
                <a:gd name="connsiteX204" fmla="*/ 1123259 w 1996769"/>
                <a:gd name="connsiteY204" fmla="*/ 2569266 h 2628382"/>
                <a:gd name="connsiteX205" fmla="*/ 1110150 w 1996769"/>
                <a:gd name="connsiteY205" fmla="*/ 2616440 h 2628382"/>
                <a:gd name="connsiteX206" fmla="*/ 1080133 w 1996769"/>
                <a:gd name="connsiteY206" fmla="*/ 2627314 h 2628382"/>
                <a:gd name="connsiteX207" fmla="*/ 1072781 w 1996769"/>
                <a:gd name="connsiteY207" fmla="*/ 2628382 h 2628382"/>
                <a:gd name="connsiteX208" fmla="*/ 1062901 w 1996769"/>
                <a:gd name="connsiteY208" fmla="*/ 2618483 h 2628382"/>
                <a:gd name="connsiteX209" fmla="*/ 1056720 w 1996769"/>
                <a:gd name="connsiteY209" fmla="*/ 2601198 h 2628382"/>
                <a:gd name="connsiteX210" fmla="*/ 1054792 w 1996769"/>
                <a:gd name="connsiteY210" fmla="*/ 2601442 h 2628382"/>
                <a:gd name="connsiteX211" fmla="*/ 1052746 w 1996769"/>
                <a:gd name="connsiteY211" fmla="*/ 2608308 h 2628382"/>
                <a:gd name="connsiteX212" fmla="*/ 31385 w 1996769"/>
                <a:gd name="connsiteY212" fmla="*/ 1584979 h 2628382"/>
                <a:gd name="connsiteX213" fmla="*/ 44183 w 1996769"/>
                <a:gd name="connsiteY213" fmla="*/ 1579234 h 2628382"/>
                <a:gd name="connsiteX214" fmla="*/ 6622 w 1996769"/>
                <a:gd name="connsiteY214" fmla="*/ 1560168 h 2628382"/>
                <a:gd name="connsiteX215" fmla="*/ 0 w 1996769"/>
                <a:gd name="connsiteY215" fmla="*/ 1553533 h 2628382"/>
                <a:gd name="connsiteX216" fmla="*/ 1716 w 1996769"/>
                <a:gd name="connsiteY216" fmla="*/ 1541784 h 2628382"/>
                <a:gd name="connsiteX217" fmla="*/ 13367 w 1996769"/>
                <a:gd name="connsiteY217" fmla="*/ 1505176 h 2628382"/>
                <a:gd name="connsiteX218" fmla="*/ 68559 w 1996769"/>
                <a:gd name="connsiteY218" fmla="*/ 1487974 h 2628382"/>
                <a:gd name="connsiteX219" fmla="*/ 69041 w 1996769"/>
                <a:gd name="connsiteY219" fmla="*/ 1486875 h 2628382"/>
                <a:gd name="connsiteX220" fmla="*/ 40420 w 1996769"/>
                <a:gd name="connsiteY220" fmla="*/ 1453547 h 2628382"/>
                <a:gd name="connsiteX221" fmla="*/ 73233 w 1996769"/>
                <a:gd name="connsiteY221" fmla="*/ 1442106 h 2628382"/>
                <a:gd name="connsiteX222" fmla="*/ 77014 w 1996769"/>
                <a:gd name="connsiteY222" fmla="*/ 1428682 h 2628382"/>
                <a:gd name="connsiteX223" fmla="*/ 76318 w 1996769"/>
                <a:gd name="connsiteY223" fmla="*/ 1428738 h 2628382"/>
                <a:gd name="connsiteX224" fmla="*/ 74122 w 1996769"/>
                <a:gd name="connsiteY224" fmla="*/ 1418671 h 2628382"/>
                <a:gd name="connsiteX225" fmla="*/ 71366 w 1996769"/>
                <a:gd name="connsiteY225" fmla="*/ 1396030 h 2628382"/>
                <a:gd name="connsiteX226" fmla="*/ 43932 w 1996769"/>
                <a:gd name="connsiteY226" fmla="*/ 1397841 h 2628382"/>
                <a:gd name="connsiteX227" fmla="*/ 41766 w 1996769"/>
                <a:gd name="connsiteY227" fmla="*/ 1387740 h 2628382"/>
                <a:gd name="connsiteX228" fmla="*/ 36602 w 1996769"/>
                <a:gd name="connsiteY228" fmla="*/ 1344234 h 2628382"/>
                <a:gd name="connsiteX229" fmla="*/ 54897 w 1996769"/>
                <a:gd name="connsiteY229" fmla="*/ 1309368 h 2628382"/>
                <a:gd name="connsiteX230" fmla="*/ 30325 w 1996769"/>
                <a:gd name="connsiteY230" fmla="*/ 1304100 h 2628382"/>
                <a:gd name="connsiteX231" fmla="*/ 28712 w 1996769"/>
                <a:gd name="connsiteY231" fmla="*/ 1293470 h 2628382"/>
                <a:gd name="connsiteX232" fmla="*/ 25897 w 1996769"/>
                <a:gd name="connsiteY232" fmla="*/ 1248846 h 2628382"/>
                <a:gd name="connsiteX233" fmla="*/ 48723 w 1996769"/>
                <a:gd name="connsiteY233" fmla="*/ 1215200 h 2628382"/>
                <a:gd name="connsiteX234" fmla="*/ 29242 w 1996769"/>
                <a:gd name="connsiteY234" fmla="*/ 1196004 h 2628382"/>
                <a:gd name="connsiteX235" fmla="*/ 56363 w 1996769"/>
                <a:gd name="connsiteY235" fmla="*/ 1153032 h 2628382"/>
                <a:gd name="connsiteX236" fmla="*/ 56365 w 1996769"/>
                <a:gd name="connsiteY236" fmla="*/ 1149513 h 2628382"/>
                <a:gd name="connsiteX237" fmla="*/ 52622 w 1996769"/>
                <a:gd name="connsiteY237" fmla="*/ 1146309 h 2628382"/>
                <a:gd name="connsiteX238" fmla="*/ 52491 w 1996769"/>
                <a:gd name="connsiteY238" fmla="*/ 1142525 h 2628382"/>
                <a:gd name="connsiteX239" fmla="*/ 21037 w 1996769"/>
                <a:gd name="connsiteY239" fmla="*/ 1115067 h 2628382"/>
                <a:gd name="connsiteX240" fmla="*/ 20715 w 1996769"/>
                <a:gd name="connsiteY240" fmla="*/ 1105013 h 2628382"/>
                <a:gd name="connsiteX241" fmla="*/ 23420 w 1996769"/>
                <a:gd name="connsiteY241" fmla="*/ 1054952 h 2628382"/>
                <a:gd name="connsiteX242" fmla="*/ 42643 w 1996769"/>
                <a:gd name="connsiteY242" fmla="*/ 1041276 h 2628382"/>
                <a:gd name="connsiteX243" fmla="*/ 22625 w 1996769"/>
                <a:gd name="connsiteY243" fmla="*/ 1017039 h 2628382"/>
                <a:gd name="connsiteX244" fmla="*/ 22839 w 1996769"/>
                <a:gd name="connsiteY244" fmla="*/ 1006971 h 2628382"/>
                <a:gd name="connsiteX245" fmla="*/ 28184 w 1996769"/>
                <a:gd name="connsiteY245" fmla="*/ 958036 h 2628382"/>
                <a:gd name="connsiteX246" fmla="*/ 56098 w 1996769"/>
                <a:gd name="connsiteY246" fmla="*/ 946469 h 2628382"/>
                <a:gd name="connsiteX247" fmla="*/ 47791 w 1996769"/>
                <a:gd name="connsiteY247" fmla="*/ 926917 h 2628382"/>
                <a:gd name="connsiteX248" fmla="*/ 46257 w 1996769"/>
                <a:gd name="connsiteY248" fmla="*/ 924132 h 2628382"/>
                <a:gd name="connsiteX249" fmla="*/ 46517 w 1996769"/>
                <a:gd name="connsiteY249" fmla="*/ 923920 h 2628382"/>
                <a:gd name="connsiteX250" fmla="*/ 41306 w 1996769"/>
                <a:gd name="connsiteY250" fmla="*/ 911652 h 2628382"/>
                <a:gd name="connsiteX251" fmla="*/ 68973 w 1996769"/>
                <a:gd name="connsiteY251" fmla="*/ 897993 h 2628382"/>
                <a:gd name="connsiteX252" fmla="*/ 70718 w 1996769"/>
                <a:gd name="connsiteY252" fmla="*/ 888123 h 2628382"/>
                <a:gd name="connsiteX253" fmla="*/ 46618 w 1996769"/>
                <a:gd name="connsiteY253" fmla="*/ 835978 h 2628382"/>
                <a:gd name="connsiteX254" fmla="*/ 49629 w 1996769"/>
                <a:gd name="connsiteY254" fmla="*/ 815404 h 2628382"/>
                <a:gd name="connsiteX255" fmla="*/ 54663 w 1996769"/>
                <a:gd name="connsiteY255" fmla="*/ 795471 h 2628382"/>
                <a:gd name="connsiteX256" fmla="*/ 56629 w 1996769"/>
                <a:gd name="connsiteY256" fmla="*/ 784546 h 2628382"/>
                <a:gd name="connsiteX257" fmla="*/ 57439 w 1996769"/>
                <a:gd name="connsiteY257" fmla="*/ 784478 h 2628382"/>
                <a:gd name="connsiteX258" fmla="*/ 58941 w 1996769"/>
                <a:gd name="connsiteY258" fmla="*/ 778529 h 2628382"/>
                <a:gd name="connsiteX259" fmla="*/ 75445 w 1996769"/>
                <a:gd name="connsiteY259" fmla="*/ 782010 h 2628382"/>
                <a:gd name="connsiteX260" fmla="*/ 62844 w 1996769"/>
                <a:gd name="connsiteY260" fmla="*/ 747169 h 2628382"/>
                <a:gd name="connsiteX261" fmla="*/ 66927 w 1996769"/>
                <a:gd name="connsiteY261" fmla="*/ 727589 h 2628382"/>
                <a:gd name="connsiteX262" fmla="*/ 72982 w 1996769"/>
                <a:gd name="connsiteY262" fmla="*/ 709210 h 2628382"/>
                <a:gd name="connsiteX263" fmla="*/ 75514 w 1996769"/>
                <a:gd name="connsiteY263" fmla="*/ 698913 h 2628382"/>
                <a:gd name="connsiteX264" fmla="*/ 76323 w 1996769"/>
                <a:gd name="connsiteY264" fmla="*/ 699071 h 2628382"/>
                <a:gd name="connsiteX265" fmla="*/ 78129 w 1996769"/>
                <a:gd name="connsiteY265" fmla="*/ 693586 h 2628382"/>
                <a:gd name="connsiteX266" fmla="*/ 97474 w 1996769"/>
                <a:gd name="connsiteY266" fmla="*/ 703217 h 2628382"/>
                <a:gd name="connsiteX267" fmla="*/ 100991 w 1996769"/>
                <a:gd name="connsiteY267" fmla="*/ 703905 h 2628382"/>
                <a:gd name="connsiteX268" fmla="*/ 95888 w 1996769"/>
                <a:gd name="connsiteY268" fmla="*/ 690427 h 2628382"/>
                <a:gd name="connsiteX269" fmla="*/ 97039 w 1996769"/>
                <a:gd name="connsiteY269" fmla="*/ 684643 h 2628382"/>
                <a:gd name="connsiteX270" fmla="*/ 90290 w 1996769"/>
                <a:gd name="connsiteY270" fmla="*/ 656857 h 2628382"/>
                <a:gd name="connsiteX271" fmla="*/ 104647 w 1996769"/>
                <a:gd name="connsiteY271" fmla="*/ 658569 h 2628382"/>
                <a:gd name="connsiteX272" fmla="*/ 109343 w 1996769"/>
                <a:gd name="connsiteY272" fmla="*/ 643470 h 2628382"/>
                <a:gd name="connsiteX273" fmla="*/ 123696 w 1996769"/>
                <a:gd name="connsiteY273" fmla="*/ 649837 h 2628382"/>
                <a:gd name="connsiteX274" fmla="*/ 105355 w 1996769"/>
                <a:gd name="connsiteY274" fmla="*/ 581276 h 2628382"/>
                <a:gd name="connsiteX275" fmla="*/ 107779 w 1996769"/>
                <a:gd name="connsiteY275" fmla="*/ 572864 h 2628382"/>
                <a:gd name="connsiteX276" fmla="*/ 123256 w 1996769"/>
                <a:gd name="connsiteY276" fmla="*/ 537003 h 2628382"/>
                <a:gd name="connsiteX277" fmla="*/ 143301 w 1996769"/>
                <a:gd name="connsiteY277" fmla="*/ 554080 h 2628382"/>
                <a:gd name="connsiteX278" fmla="*/ 134678 w 1996769"/>
                <a:gd name="connsiteY278" fmla="*/ 510757 h 2628382"/>
                <a:gd name="connsiteX279" fmla="*/ 137531 w 1996769"/>
                <a:gd name="connsiteY279" fmla="*/ 503086 h 2628382"/>
                <a:gd name="connsiteX280" fmla="*/ 154800 w 1996769"/>
                <a:gd name="connsiteY280" fmla="*/ 471811 h 2628382"/>
                <a:gd name="connsiteX281" fmla="*/ 178175 w 1996769"/>
                <a:gd name="connsiteY281" fmla="*/ 499567 h 2628382"/>
                <a:gd name="connsiteX282" fmla="*/ 175599 w 1996769"/>
                <a:gd name="connsiteY282" fmla="*/ 448555 h 2628382"/>
                <a:gd name="connsiteX283" fmla="*/ 184123 w 1996769"/>
                <a:gd name="connsiteY283" fmla="*/ 457865 h 2628382"/>
                <a:gd name="connsiteX284" fmla="*/ 198656 w 1996769"/>
                <a:gd name="connsiteY284" fmla="*/ 436849 h 2628382"/>
                <a:gd name="connsiteX285" fmla="*/ 203273 w 1996769"/>
                <a:gd name="connsiteY285" fmla="*/ 443842 h 2628382"/>
                <a:gd name="connsiteX286" fmla="*/ 199966 w 1996769"/>
                <a:gd name="connsiteY286" fmla="*/ 396061 h 2628382"/>
                <a:gd name="connsiteX287" fmla="*/ 207831 w 1996769"/>
                <a:gd name="connsiteY287" fmla="*/ 383983 h 2628382"/>
                <a:gd name="connsiteX288" fmla="*/ 225029 w 1996769"/>
                <a:gd name="connsiteY288" fmla="*/ 367811 h 2628382"/>
                <a:gd name="connsiteX289" fmla="*/ 239111 w 1996769"/>
                <a:gd name="connsiteY289" fmla="*/ 397794 h 2628382"/>
                <a:gd name="connsiteX290" fmla="*/ 238426 w 1996769"/>
                <a:gd name="connsiteY290" fmla="*/ 353330 h 2628382"/>
                <a:gd name="connsiteX291" fmla="*/ 246875 w 1996769"/>
                <a:gd name="connsiteY291" fmla="*/ 343538 h 2628382"/>
                <a:gd name="connsiteX292" fmla="*/ 264805 w 1996769"/>
                <a:gd name="connsiteY292" fmla="*/ 332287 h 2628382"/>
                <a:gd name="connsiteX293" fmla="*/ 270790 w 1996769"/>
                <a:gd name="connsiteY293" fmla="*/ 348569 h 2628382"/>
                <a:gd name="connsiteX294" fmla="*/ 273934 w 1996769"/>
                <a:gd name="connsiteY294" fmla="*/ 346470 h 2628382"/>
                <a:gd name="connsiteX295" fmla="*/ 283975 w 1996769"/>
                <a:gd name="connsiteY295" fmla="*/ 372904 h 2628382"/>
                <a:gd name="connsiteX296" fmla="*/ 286991 w 1996769"/>
                <a:gd name="connsiteY296" fmla="*/ 348635 h 2628382"/>
                <a:gd name="connsiteX297" fmla="*/ 287278 w 1996769"/>
                <a:gd name="connsiteY297" fmla="*/ 339291 h 2628382"/>
                <a:gd name="connsiteX298" fmla="*/ 288257 w 1996769"/>
                <a:gd name="connsiteY298" fmla="*/ 338441 h 2628382"/>
                <a:gd name="connsiteX299" fmla="*/ 289190 w 1996769"/>
                <a:gd name="connsiteY299" fmla="*/ 330933 h 2628382"/>
                <a:gd name="connsiteX300" fmla="*/ 291153 w 1996769"/>
                <a:gd name="connsiteY300" fmla="*/ 335926 h 2628382"/>
                <a:gd name="connsiteX301" fmla="*/ 296131 w 1996769"/>
                <a:gd name="connsiteY301" fmla="*/ 331601 h 2628382"/>
                <a:gd name="connsiteX302" fmla="*/ 314479 w 1996769"/>
                <a:gd name="connsiteY302" fmla="*/ 324756 h 2628382"/>
                <a:gd name="connsiteX303" fmla="*/ 315178 w 1996769"/>
                <a:gd name="connsiteY303" fmla="*/ 327124 h 2628382"/>
                <a:gd name="connsiteX304" fmla="*/ 317466 w 1996769"/>
                <a:gd name="connsiteY304" fmla="*/ 305237 h 2628382"/>
                <a:gd name="connsiteX305" fmla="*/ 332021 w 1996769"/>
                <a:gd name="connsiteY305" fmla="*/ 298865 h 2628382"/>
                <a:gd name="connsiteX306" fmla="*/ 346068 w 1996769"/>
                <a:gd name="connsiteY306" fmla="*/ 299105 h 2628382"/>
                <a:gd name="connsiteX307" fmla="*/ 353396 w 1996769"/>
                <a:gd name="connsiteY307" fmla="*/ 335774 h 2628382"/>
                <a:gd name="connsiteX308" fmla="*/ 359879 w 1996769"/>
                <a:gd name="connsiteY308" fmla="*/ 295982 h 2628382"/>
                <a:gd name="connsiteX309" fmla="*/ 374663 w 1996769"/>
                <a:gd name="connsiteY309" fmla="*/ 293720 h 2628382"/>
                <a:gd name="connsiteX310" fmla="*/ 388592 w 1996769"/>
                <a:gd name="connsiteY310" fmla="*/ 297879 h 2628382"/>
                <a:gd name="connsiteX311" fmla="*/ 389639 w 1996769"/>
                <a:gd name="connsiteY311" fmla="*/ 305430 h 2628382"/>
                <a:gd name="connsiteX312" fmla="*/ 397462 w 1996769"/>
                <a:gd name="connsiteY312" fmla="*/ 307472 h 2628382"/>
                <a:gd name="connsiteX313" fmla="*/ 403148 w 1996769"/>
                <a:gd name="connsiteY313" fmla="*/ 346319 h 2628382"/>
                <a:gd name="connsiteX314" fmla="*/ 410696 w 1996769"/>
                <a:gd name="connsiteY314" fmla="*/ 311687 h 2628382"/>
                <a:gd name="connsiteX315" fmla="*/ 425501 w 1996769"/>
                <a:gd name="connsiteY315" fmla="*/ 313018 h 2628382"/>
                <a:gd name="connsiteX316" fmla="*/ 439161 w 1996769"/>
                <a:gd name="connsiteY316" fmla="*/ 320529 h 2628382"/>
                <a:gd name="connsiteX317" fmla="*/ 439702 w 1996769"/>
                <a:gd name="connsiteY317" fmla="*/ 326600 h 2628382"/>
                <a:gd name="connsiteX318" fmla="*/ 441338 w 1996769"/>
                <a:gd name="connsiteY318" fmla="*/ 321436 h 2628382"/>
                <a:gd name="connsiteX319" fmla="*/ 456489 w 1996769"/>
                <a:gd name="connsiteY319" fmla="*/ 328477 h 2628382"/>
                <a:gd name="connsiteX320" fmla="*/ 469030 w 1996769"/>
                <a:gd name="connsiteY320" fmla="*/ 340332 h 2628382"/>
                <a:gd name="connsiteX321" fmla="*/ 469619 w 1996769"/>
                <a:gd name="connsiteY321" fmla="*/ 377010 h 2628382"/>
                <a:gd name="connsiteX322" fmla="*/ 481967 w 1996769"/>
                <a:gd name="connsiteY322" fmla="*/ 346636 h 2628382"/>
                <a:gd name="connsiteX323" fmla="*/ 490893 w 1996769"/>
                <a:gd name="connsiteY323" fmla="*/ 353464 h 2628382"/>
                <a:gd name="connsiteX324" fmla="*/ 491171 w 1996769"/>
                <a:gd name="connsiteY324" fmla="*/ 352758 h 2628382"/>
                <a:gd name="connsiteX325" fmla="*/ 502047 w 1996769"/>
                <a:gd name="connsiteY325" fmla="*/ 360632 h 2628382"/>
                <a:gd name="connsiteX326" fmla="*/ 506221 w 1996769"/>
                <a:gd name="connsiteY326" fmla="*/ 352861 h 2628382"/>
                <a:gd name="connsiteX327" fmla="*/ 507004 w 1996769"/>
                <a:gd name="connsiteY327" fmla="*/ 353104 h 2628382"/>
                <a:gd name="connsiteX328" fmla="*/ 510200 w 1996769"/>
                <a:gd name="connsiteY328" fmla="*/ 348072 h 2628382"/>
                <a:gd name="connsiteX329" fmla="*/ 524695 w 1996769"/>
                <a:gd name="connsiteY329" fmla="*/ 357606 h 2628382"/>
                <a:gd name="connsiteX330" fmla="*/ 523272 w 1996769"/>
                <a:gd name="connsiteY330" fmla="*/ 320028 h 2628382"/>
                <a:gd name="connsiteX331" fmla="*/ 532982 w 1996769"/>
                <a:gd name="connsiteY331" fmla="*/ 303141 h 2628382"/>
                <a:gd name="connsiteX332" fmla="*/ 544190 w 1996769"/>
                <a:gd name="connsiteY332" fmla="*/ 288133 h 2628382"/>
                <a:gd name="connsiteX333" fmla="*/ 549659 w 1996769"/>
                <a:gd name="connsiteY333" fmla="*/ 279398 h 2628382"/>
                <a:gd name="connsiteX334" fmla="*/ 550372 w 1996769"/>
                <a:gd name="connsiteY334" fmla="*/ 279854 h 2628382"/>
                <a:gd name="connsiteX335" fmla="*/ 553716 w 1996769"/>
                <a:gd name="connsiteY335" fmla="*/ 275375 h 2628382"/>
                <a:gd name="connsiteX336" fmla="*/ 569044 w 1996769"/>
                <a:gd name="connsiteY336" fmla="*/ 291775 h 2628382"/>
                <a:gd name="connsiteX337" fmla="*/ 572149 w 1996769"/>
                <a:gd name="connsiteY337" fmla="*/ 293757 h 2628382"/>
                <a:gd name="connsiteX338" fmla="*/ 571383 w 1996769"/>
                <a:gd name="connsiteY338" fmla="*/ 279132 h 2628382"/>
                <a:gd name="connsiteX339" fmla="*/ 574199 w 1996769"/>
                <a:gd name="connsiteY339" fmla="*/ 274123 h 2628382"/>
                <a:gd name="connsiteX340" fmla="*/ 576171 w 1996769"/>
                <a:gd name="connsiteY340" fmla="*/ 245405 h 2628382"/>
                <a:gd name="connsiteX341" fmla="*/ 589175 w 1996769"/>
                <a:gd name="connsiteY341" fmla="*/ 252460 h 2628382"/>
                <a:gd name="connsiteX342" fmla="*/ 598120 w 1996769"/>
                <a:gd name="connsiteY342" fmla="*/ 240024 h 2628382"/>
                <a:gd name="connsiteX343" fmla="*/ 609726 w 1996769"/>
                <a:gd name="connsiteY343" fmla="*/ 251460 h 2628382"/>
                <a:gd name="connsiteX344" fmla="*/ 613000 w 1996769"/>
                <a:gd name="connsiteY344" fmla="*/ 179955 h 2628382"/>
                <a:gd name="connsiteX345" fmla="*/ 617802 w 1996769"/>
                <a:gd name="connsiteY345" fmla="*/ 172956 h 2628382"/>
                <a:gd name="connsiteX346" fmla="*/ 643119 w 1996769"/>
                <a:gd name="connsiteY346" fmla="*/ 145060 h 2628382"/>
                <a:gd name="connsiteX347" fmla="*/ 656875 w 1996769"/>
                <a:gd name="connsiteY347" fmla="*/ 168737 h 2628382"/>
                <a:gd name="connsiteX348" fmla="*/ 661737 w 1996769"/>
                <a:gd name="connsiteY348" fmla="*/ 124680 h 2628382"/>
                <a:gd name="connsiteX349" fmla="*/ 666721 w 1996769"/>
                <a:gd name="connsiteY349" fmla="*/ 118539 h 2628382"/>
                <a:gd name="connsiteX350" fmla="*/ 692350 w 1996769"/>
                <a:gd name="connsiteY350" fmla="*/ 95641 h 2628382"/>
                <a:gd name="connsiteX351" fmla="*/ 706040 w 1996769"/>
                <a:gd name="connsiteY351" fmla="*/ 130636 h 2628382"/>
                <a:gd name="connsiteX352" fmla="*/ 718900 w 1996769"/>
                <a:gd name="connsiteY352" fmla="*/ 81630 h 2628382"/>
                <a:gd name="connsiteX353" fmla="*/ 724136 w 1996769"/>
                <a:gd name="connsiteY353" fmla="*/ 93627 h 2628382"/>
                <a:gd name="connsiteX354" fmla="*/ 744116 w 1996769"/>
                <a:gd name="connsiteY354" fmla="*/ 79351 h 2628382"/>
                <a:gd name="connsiteX355" fmla="*/ 746368 w 1996769"/>
                <a:gd name="connsiteY355" fmla="*/ 87684 h 2628382"/>
                <a:gd name="connsiteX356" fmla="*/ 757570 w 1996769"/>
                <a:gd name="connsiteY356" fmla="*/ 41447 h 2628382"/>
                <a:gd name="connsiteX357" fmla="*/ 768594 w 1996769"/>
                <a:gd name="connsiteY357" fmla="*/ 33056 h 2628382"/>
                <a:gd name="connsiteX358" fmla="*/ 789631 w 1996769"/>
                <a:gd name="connsiteY358" fmla="*/ 24351 h 2628382"/>
                <a:gd name="connsiteX359" fmla="*/ 793905 w 1996769"/>
                <a:gd name="connsiteY359" fmla="*/ 57917 h 2628382"/>
                <a:gd name="connsiteX360" fmla="*/ 806583 w 1996769"/>
                <a:gd name="connsiteY360" fmla="*/ 15796 h 2628382"/>
                <a:gd name="connsiteX361" fmla="*/ 817472 w 1996769"/>
                <a:gd name="connsiteY361" fmla="*/ 9779 h 2628382"/>
                <a:gd name="connsiteX362" fmla="*/ 837722 w 1996769"/>
                <a:gd name="connsiteY362" fmla="*/ 5984 h 2628382"/>
                <a:gd name="connsiteX363" fmla="*/ 838479 w 1996769"/>
                <a:gd name="connsiteY363" fmla="*/ 23582 h 2628382"/>
                <a:gd name="connsiteX364" fmla="*/ 842069 w 1996769"/>
                <a:gd name="connsiteY364" fmla="*/ 22800 h 2628382"/>
                <a:gd name="connsiteX365" fmla="*/ 843602 w 1996769"/>
                <a:gd name="connsiteY365" fmla="*/ 51492 h 2628382"/>
                <a:gd name="connsiteX366" fmla="*/ 853713 w 1996769"/>
                <a:gd name="connsiteY366" fmla="*/ 29787 h 2628382"/>
                <a:gd name="connsiteX367" fmla="*/ 856784 w 1996769"/>
                <a:gd name="connsiteY367" fmla="*/ 21100 h 2628382"/>
                <a:gd name="connsiteX368" fmla="*/ 857960 w 1996769"/>
                <a:gd name="connsiteY368" fmla="*/ 20669 h 2628382"/>
                <a:gd name="connsiteX369" fmla="*/ 861088 w 1996769"/>
                <a:gd name="connsiteY369" fmla="*/ 13953 h 2628382"/>
                <a:gd name="connsiteX370" fmla="*/ 861439 w 1996769"/>
                <a:gd name="connsiteY370" fmla="*/ 19400 h 2628382"/>
                <a:gd name="connsiteX371" fmla="*/ 867423 w 1996769"/>
                <a:gd name="connsiteY371" fmla="*/ 17214 h 2628382"/>
                <a:gd name="connsiteX372" fmla="*/ 886748 w 1996769"/>
                <a:gd name="connsiteY372" fmla="*/ 17726 h 2628382"/>
                <a:gd name="connsiteX373" fmla="*/ 886696 w 1996769"/>
                <a:gd name="connsiteY373" fmla="*/ 20220 h 2628382"/>
                <a:gd name="connsiteX374" fmla="*/ 895409 w 1996769"/>
                <a:gd name="connsiteY374" fmla="*/ 481 h 2628382"/>
                <a:gd name="connsiteX375" fmla="*/ 911020 w 1996769"/>
                <a:gd name="connsiteY375" fmla="*/ 0 h 2628382"/>
                <a:gd name="connsiteX376" fmla="*/ 924174 w 1996769"/>
                <a:gd name="connsiteY376" fmla="*/ 5551 h 2628382"/>
                <a:gd name="connsiteX377" fmla="*/ 920087 w 1996769"/>
                <a:gd name="connsiteY377" fmla="*/ 42854 h 2628382"/>
                <a:gd name="connsiteX378" fmla="*/ 938113 w 1996769"/>
                <a:gd name="connsiteY378" fmla="*/ 7847 h 2628382"/>
                <a:gd name="connsiteX379" fmla="*/ 952710 w 1996769"/>
                <a:gd name="connsiteY379" fmla="*/ 11321 h 2628382"/>
                <a:gd name="connsiteX380" fmla="*/ 964579 w 1996769"/>
                <a:gd name="connsiteY380" fmla="*/ 20518 h 2628382"/>
                <a:gd name="connsiteX381" fmla="*/ 963300 w 1996769"/>
                <a:gd name="connsiteY381" fmla="*/ 28024 h 2628382"/>
                <a:gd name="connsiteX382" fmla="*/ 970056 w 1996769"/>
                <a:gd name="connsiteY382" fmla="*/ 32914 h 2628382"/>
                <a:gd name="connsiteX383" fmla="*/ 963767 w 1996769"/>
                <a:gd name="connsiteY383" fmla="*/ 71642 h 2628382"/>
                <a:gd name="connsiteX384" fmla="*/ 981251 w 1996769"/>
                <a:gd name="connsiteY384" fmla="*/ 41899 h 2628382"/>
                <a:gd name="connsiteX385" fmla="*/ 994791 w 1996769"/>
                <a:gd name="connsiteY385" fmla="*/ 48764 h 2628382"/>
                <a:gd name="connsiteX386" fmla="*/ 1005401 w 1996769"/>
                <a:gd name="connsiteY386" fmla="*/ 61016 h 2628382"/>
                <a:gd name="connsiteX387" fmla="*/ 1004091 w 1996769"/>
                <a:gd name="connsiteY387" fmla="*/ 66935 h 2628382"/>
                <a:gd name="connsiteX388" fmla="*/ 1007179 w 1996769"/>
                <a:gd name="connsiteY388" fmla="*/ 62693 h 2628382"/>
                <a:gd name="connsiteX389" fmla="*/ 1019334 w 1996769"/>
                <a:gd name="connsiteY389" fmla="*/ 75065 h 2628382"/>
                <a:gd name="connsiteX390" fmla="*/ 1027589 w 1996769"/>
                <a:gd name="connsiteY390" fmla="*/ 90982 h 2628382"/>
                <a:gd name="connsiteX391" fmla="*/ 1017156 w 1996769"/>
                <a:gd name="connsiteY391" fmla="*/ 125737 h 2628382"/>
                <a:gd name="connsiteX392" fmla="*/ 1037881 w 1996769"/>
                <a:gd name="connsiteY392" fmla="*/ 101823 h 2628382"/>
                <a:gd name="connsiteX393" fmla="*/ 1044239 w 1996769"/>
                <a:gd name="connsiteY393" fmla="*/ 111634 h 2628382"/>
                <a:gd name="connsiteX394" fmla="*/ 1044711 w 1996769"/>
                <a:gd name="connsiteY394" fmla="*/ 111075 h 2628382"/>
                <a:gd name="connsiteX395" fmla="*/ 1055392 w 1996769"/>
                <a:gd name="connsiteY395" fmla="*/ 126710 h 2628382"/>
                <a:gd name="connsiteX396" fmla="*/ 1060962 w 1996769"/>
                <a:gd name="connsiteY396" fmla="*/ 141881 h 2628382"/>
                <a:gd name="connsiteX397" fmla="*/ 1070982 w 1996769"/>
                <a:gd name="connsiteY397" fmla="*/ 137735 h 2628382"/>
                <a:gd name="connsiteX398" fmla="*/ 1075256 w 1996769"/>
                <a:gd name="connsiteY398" fmla="*/ 171303 h 2628382"/>
                <a:gd name="connsiteX399" fmla="*/ 1087934 w 1996769"/>
                <a:gd name="connsiteY399" fmla="*/ 129181 h 2628382"/>
                <a:gd name="connsiteX400" fmla="*/ 1098822 w 1996769"/>
                <a:gd name="connsiteY400" fmla="*/ 123164 h 2628382"/>
                <a:gd name="connsiteX401" fmla="*/ 1119074 w 1996769"/>
                <a:gd name="connsiteY401" fmla="*/ 119369 h 2628382"/>
                <a:gd name="connsiteX402" fmla="*/ 1119832 w 1996769"/>
                <a:gd name="connsiteY402" fmla="*/ 136967 h 2628382"/>
                <a:gd name="connsiteX403" fmla="*/ 1123420 w 1996769"/>
                <a:gd name="connsiteY403" fmla="*/ 136184 h 2628382"/>
                <a:gd name="connsiteX404" fmla="*/ 1124953 w 1996769"/>
                <a:gd name="connsiteY404" fmla="*/ 164877 h 2628382"/>
                <a:gd name="connsiteX405" fmla="*/ 1135063 w 1996769"/>
                <a:gd name="connsiteY405" fmla="*/ 143171 h 2628382"/>
                <a:gd name="connsiteX406" fmla="*/ 1138135 w 1996769"/>
                <a:gd name="connsiteY406" fmla="*/ 134483 h 2628382"/>
                <a:gd name="connsiteX407" fmla="*/ 1139311 w 1996769"/>
                <a:gd name="connsiteY407" fmla="*/ 134054 h 2628382"/>
                <a:gd name="connsiteX408" fmla="*/ 1142439 w 1996769"/>
                <a:gd name="connsiteY408" fmla="*/ 127339 h 2628382"/>
                <a:gd name="connsiteX409" fmla="*/ 1142791 w 1996769"/>
                <a:gd name="connsiteY409" fmla="*/ 132784 h 2628382"/>
                <a:gd name="connsiteX410" fmla="*/ 1148775 w 1996769"/>
                <a:gd name="connsiteY410" fmla="*/ 130599 h 2628382"/>
                <a:gd name="connsiteX411" fmla="*/ 1168100 w 1996769"/>
                <a:gd name="connsiteY411" fmla="*/ 131111 h 2628382"/>
                <a:gd name="connsiteX412" fmla="*/ 1168047 w 1996769"/>
                <a:gd name="connsiteY412" fmla="*/ 133605 h 2628382"/>
                <a:gd name="connsiteX413" fmla="*/ 1176761 w 1996769"/>
                <a:gd name="connsiteY413" fmla="*/ 113867 h 2628382"/>
                <a:gd name="connsiteX414" fmla="*/ 1192371 w 1996769"/>
                <a:gd name="connsiteY414" fmla="*/ 113384 h 2628382"/>
                <a:gd name="connsiteX415" fmla="*/ 1205525 w 1996769"/>
                <a:gd name="connsiteY415" fmla="*/ 118936 h 2628382"/>
                <a:gd name="connsiteX416" fmla="*/ 1201437 w 1996769"/>
                <a:gd name="connsiteY416" fmla="*/ 156238 h 2628382"/>
                <a:gd name="connsiteX417" fmla="*/ 1219464 w 1996769"/>
                <a:gd name="connsiteY417" fmla="*/ 121231 h 2628382"/>
                <a:gd name="connsiteX418" fmla="*/ 1234060 w 1996769"/>
                <a:gd name="connsiteY418" fmla="*/ 124705 h 2628382"/>
                <a:gd name="connsiteX419" fmla="*/ 1245928 w 1996769"/>
                <a:gd name="connsiteY419" fmla="*/ 133903 h 2628382"/>
                <a:gd name="connsiteX420" fmla="*/ 1244651 w 1996769"/>
                <a:gd name="connsiteY420" fmla="*/ 141410 h 2628382"/>
                <a:gd name="connsiteX421" fmla="*/ 1251406 w 1996769"/>
                <a:gd name="connsiteY421" fmla="*/ 146298 h 2628382"/>
                <a:gd name="connsiteX422" fmla="*/ 1245119 w 1996769"/>
                <a:gd name="connsiteY422" fmla="*/ 185027 h 2628382"/>
                <a:gd name="connsiteX423" fmla="*/ 1262603 w 1996769"/>
                <a:gd name="connsiteY423" fmla="*/ 155283 h 2628382"/>
                <a:gd name="connsiteX424" fmla="*/ 1276142 w 1996769"/>
                <a:gd name="connsiteY424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29770 w 1996769"/>
                <a:gd name="connsiteY190" fmla="*/ 2509721 h 2628382"/>
                <a:gd name="connsiteX191" fmla="*/ 1321499 w 1996769"/>
                <a:gd name="connsiteY191" fmla="*/ 2514562 h 2628382"/>
                <a:gd name="connsiteX192" fmla="*/ 1304235 w 1996769"/>
                <a:gd name="connsiteY192" fmla="*/ 2497758 h 2628382"/>
                <a:gd name="connsiteX193" fmla="*/ 1246593 w 1996769"/>
                <a:gd name="connsiteY193" fmla="*/ 2560407 h 2628382"/>
                <a:gd name="connsiteX194" fmla="*/ 1238056 w 1996769"/>
                <a:gd name="connsiteY194" fmla="*/ 2564178 h 2628382"/>
                <a:gd name="connsiteX195" fmla="*/ 1187847 w 1996769"/>
                <a:gd name="connsiteY195" fmla="*/ 2565019 h 2628382"/>
                <a:gd name="connsiteX196" fmla="*/ 1173918 w 1996769"/>
                <a:gd name="connsiteY196" fmla="*/ 2545635 h 2628382"/>
                <a:gd name="connsiteX197" fmla="*/ 1170999 w 1996769"/>
                <a:gd name="connsiteY197" fmla="*/ 2561380 h 2628382"/>
                <a:gd name="connsiteX198" fmla="*/ 1167376 w 1996769"/>
                <a:gd name="connsiteY198" fmla="*/ 2563128 h 2628382"/>
                <a:gd name="connsiteX199" fmla="*/ 1160303 w 1996769"/>
                <a:gd name="connsiteY199" fmla="*/ 2585570 h 2628382"/>
                <a:gd name="connsiteX200" fmla="*/ 1149067 w 1996769"/>
                <a:gd name="connsiteY200" fmla="*/ 2571963 h 2628382"/>
                <a:gd name="connsiteX201" fmla="*/ 1141539 w 1996769"/>
                <a:gd name="connsiteY201" fmla="*/ 2575597 h 2628382"/>
                <a:gd name="connsiteX202" fmla="*/ 1128129 w 1996769"/>
                <a:gd name="connsiteY202" fmla="*/ 2579113 h 2628382"/>
                <a:gd name="connsiteX203" fmla="*/ 1123259 w 1996769"/>
                <a:gd name="connsiteY203" fmla="*/ 2569266 h 2628382"/>
                <a:gd name="connsiteX204" fmla="*/ 1110150 w 1996769"/>
                <a:gd name="connsiteY204" fmla="*/ 2616440 h 2628382"/>
                <a:gd name="connsiteX205" fmla="*/ 1080133 w 1996769"/>
                <a:gd name="connsiteY205" fmla="*/ 2627314 h 2628382"/>
                <a:gd name="connsiteX206" fmla="*/ 1072781 w 1996769"/>
                <a:gd name="connsiteY206" fmla="*/ 2628382 h 2628382"/>
                <a:gd name="connsiteX207" fmla="*/ 1062901 w 1996769"/>
                <a:gd name="connsiteY207" fmla="*/ 2618483 h 2628382"/>
                <a:gd name="connsiteX208" fmla="*/ 1056720 w 1996769"/>
                <a:gd name="connsiteY208" fmla="*/ 2601198 h 2628382"/>
                <a:gd name="connsiteX209" fmla="*/ 1054792 w 1996769"/>
                <a:gd name="connsiteY209" fmla="*/ 2601442 h 2628382"/>
                <a:gd name="connsiteX210" fmla="*/ 1052746 w 1996769"/>
                <a:gd name="connsiteY210" fmla="*/ 2608308 h 2628382"/>
                <a:gd name="connsiteX211" fmla="*/ 31385 w 1996769"/>
                <a:gd name="connsiteY211" fmla="*/ 1584979 h 2628382"/>
                <a:gd name="connsiteX212" fmla="*/ 44183 w 1996769"/>
                <a:gd name="connsiteY212" fmla="*/ 1579234 h 2628382"/>
                <a:gd name="connsiteX213" fmla="*/ 6622 w 1996769"/>
                <a:gd name="connsiteY213" fmla="*/ 1560168 h 2628382"/>
                <a:gd name="connsiteX214" fmla="*/ 0 w 1996769"/>
                <a:gd name="connsiteY214" fmla="*/ 1553533 h 2628382"/>
                <a:gd name="connsiteX215" fmla="*/ 1716 w 1996769"/>
                <a:gd name="connsiteY215" fmla="*/ 1541784 h 2628382"/>
                <a:gd name="connsiteX216" fmla="*/ 13367 w 1996769"/>
                <a:gd name="connsiteY216" fmla="*/ 1505176 h 2628382"/>
                <a:gd name="connsiteX217" fmla="*/ 68559 w 1996769"/>
                <a:gd name="connsiteY217" fmla="*/ 1487974 h 2628382"/>
                <a:gd name="connsiteX218" fmla="*/ 69041 w 1996769"/>
                <a:gd name="connsiteY218" fmla="*/ 1486875 h 2628382"/>
                <a:gd name="connsiteX219" fmla="*/ 40420 w 1996769"/>
                <a:gd name="connsiteY219" fmla="*/ 1453547 h 2628382"/>
                <a:gd name="connsiteX220" fmla="*/ 73233 w 1996769"/>
                <a:gd name="connsiteY220" fmla="*/ 1442106 h 2628382"/>
                <a:gd name="connsiteX221" fmla="*/ 77014 w 1996769"/>
                <a:gd name="connsiteY221" fmla="*/ 1428682 h 2628382"/>
                <a:gd name="connsiteX222" fmla="*/ 76318 w 1996769"/>
                <a:gd name="connsiteY222" fmla="*/ 1428738 h 2628382"/>
                <a:gd name="connsiteX223" fmla="*/ 74122 w 1996769"/>
                <a:gd name="connsiteY223" fmla="*/ 1418671 h 2628382"/>
                <a:gd name="connsiteX224" fmla="*/ 71366 w 1996769"/>
                <a:gd name="connsiteY224" fmla="*/ 1396030 h 2628382"/>
                <a:gd name="connsiteX225" fmla="*/ 43932 w 1996769"/>
                <a:gd name="connsiteY225" fmla="*/ 1397841 h 2628382"/>
                <a:gd name="connsiteX226" fmla="*/ 41766 w 1996769"/>
                <a:gd name="connsiteY226" fmla="*/ 1387740 h 2628382"/>
                <a:gd name="connsiteX227" fmla="*/ 36602 w 1996769"/>
                <a:gd name="connsiteY227" fmla="*/ 1344234 h 2628382"/>
                <a:gd name="connsiteX228" fmla="*/ 54897 w 1996769"/>
                <a:gd name="connsiteY228" fmla="*/ 1309368 h 2628382"/>
                <a:gd name="connsiteX229" fmla="*/ 30325 w 1996769"/>
                <a:gd name="connsiteY229" fmla="*/ 1304100 h 2628382"/>
                <a:gd name="connsiteX230" fmla="*/ 28712 w 1996769"/>
                <a:gd name="connsiteY230" fmla="*/ 1293470 h 2628382"/>
                <a:gd name="connsiteX231" fmla="*/ 25897 w 1996769"/>
                <a:gd name="connsiteY231" fmla="*/ 1248846 h 2628382"/>
                <a:gd name="connsiteX232" fmla="*/ 48723 w 1996769"/>
                <a:gd name="connsiteY232" fmla="*/ 1215200 h 2628382"/>
                <a:gd name="connsiteX233" fmla="*/ 29242 w 1996769"/>
                <a:gd name="connsiteY233" fmla="*/ 1196004 h 2628382"/>
                <a:gd name="connsiteX234" fmla="*/ 56363 w 1996769"/>
                <a:gd name="connsiteY234" fmla="*/ 1153032 h 2628382"/>
                <a:gd name="connsiteX235" fmla="*/ 56365 w 1996769"/>
                <a:gd name="connsiteY235" fmla="*/ 1149513 h 2628382"/>
                <a:gd name="connsiteX236" fmla="*/ 52622 w 1996769"/>
                <a:gd name="connsiteY236" fmla="*/ 1146309 h 2628382"/>
                <a:gd name="connsiteX237" fmla="*/ 52491 w 1996769"/>
                <a:gd name="connsiteY237" fmla="*/ 1142525 h 2628382"/>
                <a:gd name="connsiteX238" fmla="*/ 21037 w 1996769"/>
                <a:gd name="connsiteY238" fmla="*/ 1115067 h 2628382"/>
                <a:gd name="connsiteX239" fmla="*/ 20715 w 1996769"/>
                <a:gd name="connsiteY239" fmla="*/ 1105013 h 2628382"/>
                <a:gd name="connsiteX240" fmla="*/ 23420 w 1996769"/>
                <a:gd name="connsiteY240" fmla="*/ 1054952 h 2628382"/>
                <a:gd name="connsiteX241" fmla="*/ 42643 w 1996769"/>
                <a:gd name="connsiteY241" fmla="*/ 1041276 h 2628382"/>
                <a:gd name="connsiteX242" fmla="*/ 22625 w 1996769"/>
                <a:gd name="connsiteY242" fmla="*/ 1017039 h 2628382"/>
                <a:gd name="connsiteX243" fmla="*/ 22839 w 1996769"/>
                <a:gd name="connsiteY243" fmla="*/ 1006971 h 2628382"/>
                <a:gd name="connsiteX244" fmla="*/ 28184 w 1996769"/>
                <a:gd name="connsiteY244" fmla="*/ 958036 h 2628382"/>
                <a:gd name="connsiteX245" fmla="*/ 56098 w 1996769"/>
                <a:gd name="connsiteY245" fmla="*/ 946469 h 2628382"/>
                <a:gd name="connsiteX246" fmla="*/ 47791 w 1996769"/>
                <a:gd name="connsiteY246" fmla="*/ 926917 h 2628382"/>
                <a:gd name="connsiteX247" fmla="*/ 46257 w 1996769"/>
                <a:gd name="connsiteY247" fmla="*/ 924132 h 2628382"/>
                <a:gd name="connsiteX248" fmla="*/ 46517 w 1996769"/>
                <a:gd name="connsiteY248" fmla="*/ 923920 h 2628382"/>
                <a:gd name="connsiteX249" fmla="*/ 41306 w 1996769"/>
                <a:gd name="connsiteY249" fmla="*/ 911652 h 2628382"/>
                <a:gd name="connsiteX250" fmla="*/ 68973 w 1996769"/>
                <a:gd name="connsiteY250" fmla="*/ 897993 h 2628382"/>
                <a:gd name="connsiteX251" fmla="*/ 70718 w 1996769"/>
                <a:gd name="connsiteY251" fmla="*/ 888123 h 2628382"/>
                <a:gd name="connsiteX252" fmla="*/ 46618 w 1996769"/>
                <a:gd name="connsiteY252" fmla="*/ 835978 h 2628382"/>
                <a:gd name="connsiteX253" fmla="*/ 49629 w 1996769"/>
                <a:gd name="connsiteY253" fmla="*/ 815404 h 2628382"/>
                <a:gd name="connsiteX254" fmla="*/ 54663 w 1996769"/>
                <a:gd name="connsiteY254" fmla="*/ 795471 h 2628382"/>
                <a:gd name="connsiteX255" fmla="*/ 56629 w 1996769"/>
                <a:gd name="connsiteY255" fmla="*/ 784546 h 2628382"/>
                <a:gd name="connsiteX256" fmla="*/ 57439 w 1996769"/>
                <a:gd name="connsiteY256" fmla="*/ 784478 h 2628382"/>
                <a:gd name="connsiteX257" fmla="*/ 58941 w 1996769"/>
                <a:gd name="connsiteY257" fmla="*/ 778529 h 2628382"/>
                <a:gd name="connsiteX258" fmla="*/ 75445 w 1996769"/>
                <a:gd name="connsiteY258" fmla="*/ 782010 h 2628382"/>
                <a:gd name="connsiteX259" fmla="*/ 62844 w 1996769"/>
                <a:gd name="connsiteY259" fmla="*/ 747169 h 2628382"/>
                <a:gd name="connsiteX260" fmla="*/ 66927 w 1996769"/>
                <a:gd name="connsiteY260" fmla="*/ 727589 h 2628382"/>
                <a:gd name="connsiteX261" fmla="*/ 72982 w 1996769"/>
                <a:gd name="connsiteY261" fmla="*/ 709210 h 2628382"/>
                <a:gd name="connsiteX262" fmla="*/ 75514 w 1996769"/>
                <a:gd name="connsiteY262" fmla="*/ 698913 h 2628382"/>
                <a:gd name="connsiteX263" fmla="*/ 76323 w 1996769"/>
                <a:gd name="connsiteY263" fmla="*/ 699071 h 2628382"/>
                <a:gd name="connsiteX264" fmla="*/ 78129 w 1996769"/>
                <a:gd name="connsiteY264" fmla="*/ 693586 h 2628382"/>
                <a:gd name="connsiteX265" fmla="*/ 97474 w 1996769"/>
                <a:gd name="connsiteY265" fmla="*/ 703217 h 2628382"/>
                <a:gd name="connsiteX266" fmla="*/ 100991 w 1996769"/>
                <a:gd name="connsiteY266" fmla="*/ 703905 h 2628382"/>
                <a:gd name="connsiteX267" fmla="*/ 95888 w 1996769"/>
                <a:gd name="connsiteY267" fmla="*/ 690427 h 2628382"/>
                <a:gd name="connsiteX268" fmla="*/ 97039 w 1996769"/>
                <a:gd name="connsiteY268" fmla="*/ 684643 h 2628382"/>
                <a:gd name="connsiteX269" fmla="*/ 90290 w 1996769"/>
                <a:gd name="connsiteY269" fmla="*/ 656857 h 2628382"/>
                <a:gd name="connsiteX270" fmla="*/ 104647 w 1996769"/>
                <a:gd name="connsiteY270" fmla="*/ 658569 h 2628382"/>
                <a:gd name="connsiteX271" fmla="*/ 109343 w 1996769"/>
                <a:gd name="connsiteY271" fmla="*/ 643470 h 2628382"/>
                <a:gd name="connsiteX272" fmla="*/ 123696 w 1996769"/>
                <a:gd name="connsiteY272" fmla="*/ 649837 h 2628382"/>
                <a:gd name="connsiteX273" fmla="*/ 105355 w 1996769"/>
                <a:gd name="connsiteY273" fmla="*/ 581276 h 2628382"/>
                <a:gd name="connsiteX274" fmla="*/ 107779 w 1996769"/>
                <a:gd name="connsiteY274" fmla="*/ 572864 h 2628382"/>
                <a:gd name="connsiteX275" fmla="*/ 123256 w 1996769"/>
                <a:gd name="connsiteY275" fmla="*/ 537003 h 2628382"/>
                <a:gd name="connsiteX276" fmla="*/ 143301 w 1996769"/>
                <a:gd name="connsiteY276" fmla="*/ 554080 h 2628382"/>
                <a:gd name="connsiteX277" fmla="*/ 134678 w 1996769"/>
                <a:gd name="connsiteY277" fmla="*/ 510757 h 2628382"/>
                <a:gd name="connsiteX278" fmla="*/ 137531 w 1996769"/>
                <a:gd name="connsiteY278" fmla="*/ 503086 h 2628382"/>
                <a:gd name="connsiteX279" fmla="*/ 154800 w 1996769"/>
                <a:gd name="connsiteY279" fmla="*/ 471811 h 2628382"/>
                <a:gd name="connsiteX280" fmla="*/ 178175 w 1996769"/>
                <a:gd name="connsiteY280" fmla="*/ 499567 h 2628382"/>
                <a:gd name="connsiteX281" fmla="*/ 175599 w 1996769"/>
                <a:gd name="connsiteY281" fmla="*/ 448555 h 2628382"/>
                <a:gd name="connsiteX282" fmla="*/ 184123 w 1996769"/>
                <a:gd name="connsiteY282" fmla="*/ 457865 h 2628382"/>
                <a:gd name="connsiteX283" fmla="*/ 198656 w 1996769"/>
                <a:gd name="connsiteY283" fmla="*/ 436849 h 2628382"/>
                <a:gd name="connsiteX284" fmla="*/ 203273 w 1996769"/>
                <a:gd name="connsiteY284" fmla="*/ 443842 h 2628382"/>
                <a:gd name="connsiteX285" fmla="*/ 199966 w 1996769"/>
                <a:gd name="connsiteY285" fmla="*/ 396061 h 2628382"/>
                <a:gd name="connsiteX286" fmla="*/ 207831 w 1996769"/>
                <a:gd name="connsiteY286" fmla="*/ 383983 h 2628382"/>
                <a:gd name="connsiteX287" fmla="*/ 225029 w 1996769"/>
                <a:gd name="connsiteY287" fmla="*/ 367811 h 2628382"/>
                <a:gd name="connsiteX288" fmla="*/ 239111 w 1996769"/>
                <a:gd name="connsiteY288" fmla="*/ 397794 h 2628382"/>
                <a:gd name="connsiteX289" fmla="*/ 238426 w 1996769"/>
                <a:gd name="connsiteY289" fmla="*/ 353330 h 2628382"/>
                <a:gd name="connsiteX290" fmla="*/ 246875 w 1996769"/>
                <a:gd name="connsiteY290" fmla="*/ 343538 h 2628382"/>
                <a:gd name="connsiteX291" fmla="*/ 264805 w 1996769"/>
                <a:gd name="connsiteY291" fmla="*/ 332287 h 2628382"/>
                <a:gd name="connsiteX292" fmla="*/ 270790 w 1996769"/>
                <a:gd name="connsiteY292" fmla="*/ 348569 h 2628382"/>
                <a:gd name="connsiteX293" fmla="*/ 273934 w 1996769"/>
                <a:gd name="connsiteY293" fmla="*/ 346470 h 2628382"/>
                <a:gd name="connsiteX294" fmla="*/ 283975 w 1996769"/>
                <a:gd name="connsiteY294" fmla="*/ 372904 h 2628382"/>
                <a:gd name="connsiteX295" fmla="*/ 286991 w 1996769"/>
                <a:gd name="connsiteY295" fmla="*/ 348635 h 2628382"/>
                <a:gd name="connsiteX296" fmla="*/ 287278 w 1996769"/>
                <a:gd name="connsiteY296" fmla="*/ 339291 h 2628382"/>
                <a:gd name="connsiteX297" fmla="*/ 288257 w 1996769"/>
                <a:gd name="connsiteY297" fmla="*/ 338441 h 2628382"/>
                <a:gd name="connsiteX298" fmla="*/ 289190 w 1996769"/>
                <a:gd name="connsiteY298" fmla="*/ 330933 h 2628382"/>
                <a:gd name="connsiteX299" fmla="*/ 291153 w 1996769"/>
                <a:gd name="connsiteY299" fmla="*/ 335926 h 2628382"/>
                <a:gd name="connsiteX300" fmla="*/ 296131 w 1996769"/>
                <a:gd name="connsiteY300" fmla="*/ 331601 h 2628382"/>
                <a:gd name="connsiteX301" fmla="*/ 314479 w 1996769"/>
                <a:gd name="connsiteY301" fmla="*/ 324756 h 2628382"/>
                <a:gd name="connsiteX302" fmla="*/ 315178 w 1996769"/>
                <a:gd name="connsiteY302" fmla="*/ 327124 h 2628382"/>
                <a:gd name="connsiteX303" fmla="*/ 317466 w 1996769"/>
                <a:gd name="connsiteY303" fmla="*/ 305237 h 2628382"/>
                <a:gd name="connsiteX304" fmla="*/ 332021 w 1996769"/>
                <a:gd name="connsiteY304" fmla="*/ 298865 h 2628382"/>
                <a:gd name="connsiteX305" fmla="*/ 346068 w 1996769"/>
                <a:gd name="connsiteY305" fmla="*/ 299105 h 2628382"/>
                <a:gd name="connsiteX306" fmla="*/ 353396 w 1996769"/>
                <a:gd name="connsiteY306" fmla="*/ 335774 h 2628382"/>
                <a:gd name="connsiteX307" fmla="*/ 359879 w 1996769"/>
                <a:gd name="connsiteY307" fmla="*/ 295982 h 2628382"/>
                <a:gd name="connsiteX308" fmla="*/ 374663 w 1996769"/>
                <a:gd name="connsiteY308" fmla="*/ 293720 h 2628382"/>
                <a:gd name="connsiteX309" fmla="*/ 388592 w 1996769"/>
                <a:gd name="connsiteY309" fmla="*/ 297879 h 2628382"/>
                <a:gd name="connsiteX310" fmla="*/ 389639 w 1996769"/>
                <a:gd name="connsiteY310" fmla="*/ 305430 h 2628382"/>
                <a:gd name="connsiteX311" fmla="*/ 397462 w 1996769"/>
                <a:gd name="connsiteY311" fmla="*/ 307472 h 2628382"/>
                <a:gd name="connsiteX312" fmla="*/ 403148 w 1996769"/>
                <a:gd name="connsiteY312" fmla="*/ 346319 h 2628382"/>
                <a:gd name="connsiteX313" fmla="*/ 410696 w 1996769"/>
                <a:gd name="connsiteY313" fmla="*/ 311687 h 2628382"/>
                <a:gd name="connsiteX314" fmla="*/ 425501 w 1996769"/>
                <a:gd name="connsiteY314" fmla="*/ 313018 h 2628382"/>
                <a:gd name="connsiteX315" fmla="*/ 439161 w 1996769"/>
                <a:gd name="connsiteY315" fmla="*/ 320529 h 2628382"/>
                <a:gd name="connsiteX316" fmla="*/ 439702 w 1996769"/>
                <a:gd name="connsiteY316" fmla="*/ 326600 h 2628382"/>
                <a:gd name="connsiteX317" fmla="*/ 441338 w 1996769"/>
                <a:gd name="connsiteY317" fmla="*/ 321436 h 2628382"/>
                <a:gd name="connsiteX318" fmla="*/ 456489 w 1996769"/>
                <a:gd name="connsiteY318" fmla="*/ 328477 h 2628382"/>
                <a:gd name="connsiteX319" fmla="*/ 469030 w 1996769"/>
                <a:gd name="connsiteY319" fmla="*/ 340332 h 2628382"/>
                <a:gd name="connsiteX320" fmla="*/ 469619 w 1996769"/>
                <a:gd name="connsiteY320" fmla="*/ 377010 h 2628382"/>
                <a:gd name="connsiteX321" fmla="*/ 481967 w 1996769"/>
                <a:gd name="connsiteY321" fmla="*/ 346636 h 2628382"/>
                <a:gd name="connsiteX322" fmla="*/ 490893 w 1996769"/>
                <a:gd name="connsiteY322" fmla="*/ 353464 h 2628382"/>
                <a:gd name="connsiteX323" fmla="*/ 491171 w 1996769"/>
                <a:gd name="connsiteY323" fmla="*/ 352758 h 2628382"/>
                <a:gd name="connsiteX324" fmla="*/ 502047 w 1996769"/>
                <a:gd name="connsiteY324" fmla="*/ 360632 h 2628382"/>
                <a:gd name="connsiteX325" fmla="*/ 506221 w 1996769"/>
                <a:gd name="connsiteY325" fmla="*/ 352861 h 2628382"/>
                <a:gd name="connsiteX326" fmla="*/ 507004 w 1996769"/>
                <a:gd name="connsiteY326" fmla="*/ 353104 h 2628382"/>
                <a:gd name="connsiteX327" fmla="*/ 510200 w 1996769"/>
                <a:gd name="connsiteY327" fmla="*/ 348072 h 2628382"/>
                <a:gd name="connsiteX328" fmla="*/ 524695 w 1996769"/>
                <a:gd name="connsiteY328" fmla="*/ 357606 h 2628382"/>
                <a:gd name="connsiteX329" fmla="*/ 523272 w 1996769"/>
                <a:gd name="connsiteY329" fmla="*/ 320028 h 2628382"/>
                <a:gd name="connsiteX330" fmla="*/ 532982 w 1996769"/>
                <a:gd name="connsiteY330" fmla="*/ 303141 h 2628382"/>
                <a:gd name="connsiteX331" fmla="*/ 544190 w 1996769"/>
                <a:gd name="connsiteY331" fmla="*/ 288133 h 2628382"/>
                <a:gd name="connsiteX332" fmla="*/ 549659 w 1996769"/>
                <a:gd name="connsiteY332" fmla="*/ 279398 h 2628382"/>
                <a:gd name="connsiteX333" fmla="*/ 550372 w 1996769"/>
                <a:gd name="connsiteY333" fmla="*/ 279854 h 2628382"/>
                <a:gd name="connsiteX334" fmla="*/ 553716 w 1996769"/>
                <a:gd name="connsiteY334" fmla="*/ 275375 h 2628382"/>
                <a:gd name="connsiteX335" fmla="*/ 569044 w 1996769"/>
                <a:gd name="connsiteY335" fmla="*/ 291775 h 2628382"/>
                <a:gd name="connsiteX336" fmla="*/ 572149 w 1996769"/>
                <a:gd name="connsiteY336" fmla="*/ 293757 h 2628382"/>
                <a:gd name="connsiteX337" fmla="*/ 571383 w 1996769"/>
                <a:gd name="connsiteY337" fmla="*/ 279132 h 2628382"/>
                <a:gd name="connsiteX338" fmla="*/ 574199 w 1996769"/>
                <a:gd name="connsiteY338" fmla="*/ 274123 h 2628382"/>
                <a:gd name="connsiteX339" fmla="*/ 576171 w 1996769"/>
                <a:gd name="connsiteY339" fmla="*/ 245405 h 2628382"/>
                <a:gd name="connsiteX340" fmla="*/ 589175 w 1996769"/>
                <a:gd name="connsiteY340" fmla="*/ 252460 h 2628382"/>
                <a:gd name="connsiteX341" fmla="*/ 598120 w 1996769"/>
                <a:gd name="connsiteY341" fmla="*/ 240024 h 2628382"/>
                <a:gd name="connsiteX342" fmla="*/ 609726 w 1996769"/>
                <a:gd name="connsiteY342" fmla="*/ 251460 h 2628382"/>
                <a:gd name="connsiteX343" fmla="*/ 613000 w 1996769"/>
                <a:gd name="connsiteY343" fmla="*/ 179955 h 2628382"/>
                <a:gd name="connsiteX344" fmla="*/ 617802 w 1996769"/>
                <a:gd name="connsiteY344" fmla="*/ 172956 h 2628382"/>
                <a:gd name="connsiteX345" fmla="*/ 643119 w 1996769"/>
                <a:gd name="connsiteY345" fmla="*/ 145060 h 2628382"/>
                <a:gd name="connsiteX346" fmla="*/ 656875 w 1996769"/>
                <a:gd name="connsiteY346" fmla="*/ 168737 h 2628382"/>
                <a:gd name="connsiteX347" fmla="*/ 661737 w 1996769"/>
                <a:gd name="connsiteY347" fmla="*/ 124680 h 2628382"/>
                <a:gd name="connsiteX348" fmla="*/ 666721 w 1996769"/>
                <a:gd name="connsiteY348" fmla="*/ 118539 h 2628382"/>
                <a:gd name="connsiteX349" fmla="*/ 692350 w 1996769"/>
                <a:gd name="connsiteY349" fmla="*/ 95641 h 2628382"/>
                <a:gd name="connsiteX350" fmla="*/ 706040 w 1996769"/>
                <a:gd name="connsiteY350" fmla="*/ 130636 h 2628382"/>
                <a:gd name="connsiteX351" fmla="*/ 718900 w 1996769"/>
                <a:gd name="connsiteY351" fmla="*/ 81630 h 2628382"/>
                <a:gd name="connsiteX352" fmla="*/ 724136 w 1996769"/>
                <a:gd name="connsiteY352" fmla="*/ 93627 h 2628382"/>
                <a:gd name="connsiteX353" fmla="*/ 744116 w 1996769"/>
                <a:gd name="connsiteY353" fmla="*/ 79351 h 2628382"/>
                <a:gd name="connsiteX354" fmla="*/ 746368 w 1996769"/>
                <a:gd name="connsiteY354" fmla="*/ 87684 h 2628382"/>
                <a:gd name="connsiteX355" fmla="*/ 757570 w 1996769"/>
                <a:gd name="connsiteY355" fmla="*/ 41447 h 2628382"/>
                <a:gd name="connsiteX356" fmla="*/ 768594 w 1996769"/>
                <a:gd name="connsiteY356" fmla="*/ 33056 h 2628382"/>
                <a:gd name="connsiteX357" fmla="*/ 789631 w 1996769"/>
                <a:gd name="connsiteY357" fmla="*/ 24351 h 2628382"/>
                <a:gd name="connsiteX358" fmla="*/ 793905 w 1996769"/>
                <a:gd name="connsiteY358" fmla="*/ 57917 h 2628382"/>
                <a:gd name="connsiteX359" fmla="*/ 806583 w 1996769"/>
                <a:gd name="connsiteY359" fmla="*/ 15796 h 2628382"/>
                <a:gd name="connsiteX360" fmla="*/ 817472 w 1996769"/>
                <a:gd name="connsiteY360" fmla="*/ 9779 h 2628382"/>
                <a:gd name="connsiteX361" fmla="*/ 837722 w 1996769"/>
                <a:gd name="connsiteY361" fmla="*/ 5984 h 2628382"/>
                <a:gd name="connsiteX362" fmla="*/ 838479 w 1996769"/>
                <a:gd name="connsiteY362" fmla="*/ 23582 h 2628382"/>
                <a:gd name="connsiteX363" fmla="*/ 842069 w 1996769"/>
                <a:gd name="connsiteY363" fmla="*/ 22800 h 2628382"/>
                <a:gd name="connsiteX364" fmla="*/ 843602 w 1996769"/>
                <a:gd name="connsiteY364" fmla="*/ 51492 h 2628382"/>
                <a:gd name="connsiteX365" fmla="*/ 853713 w 1996769"/>
                <a:gd name="connsiteY365" fmla="*/ 29787 h 2628382"/>
                <a:gd name="connsiteX366" fmla="*/ 856784 w 1996769"/>
                <a:gd name="connsiteY366" fmla="*/ 21100 h 2628382"/>
                <a:gd name="connsiteX367" fmla="*/ 857960 w 1996769"/>
                <a:gd name="connsiteY367" fmla="*/ 20669 h 2628382"/>
                <a:gd name="connsiteX368" fmla="*/ 861088 w 1996769"/>
                <a:gd name="connsiteY368" fmla="*/ 13953 h 2628382"/>
                <a:gd name="connsiteX369" fmla="*/ 861439 w 1996769"/>
                <a:gd name="connsiteY369" fmla="*/ 19400 h 2628382"/>
                <a:gd name="connsiteX370" fmla="*/ 867423 w 1996769"/>
                <a:gd name="connsiteY370" fmla="*/ 17214 h 2628382"/>
                <a:gd name="connsiteX371" fmla="*/ 886748 w 1996769"/>
                <a:gd name="connsiteY371" fmla="*/ 17726 h 2628382"/>
                <a:gd name="connsiteX372" fmla="*/ 886696 w 1996769"/>
                <a:gd name="connsiteY372" fmla="*/ 20220 h 2628382"/>
                <a:gd name="connsiteX373" fmla="*/ 895409 w 1996769"/>
                <a:gd name="connsiteY373" fmla="*/ 481 h 2628382"/>
                <a:gd name="connsiteX374" fmla="*/ 911020 w 1996769"/>
                <a:gd name="connsiteY374" fmla="*/ 0 h 2628382"/>
                <a:gd name="connsiteX375" fmla="*/ 924174 w 1996769"/>
                <a:gd name="connsiteY375" fmla="*/ 5551 h 2628382"/>
                <a:gd name="connsiteX376" fmla="*/ 920087 w 1996769"/>
                <a:gd name="connsiteY376" fmla="*/ 42854 h 2628382"/>
                <a:gd name="connsiteX377" fmla="*/ 938113 w 1996769"/>
                <a:gd name="connsiteY377" fmla="*/ 7847 h 2628382"/>
                <a:gd name="connsiteX378" fmla="*/ 952710 w 1996769"/>
                <a:gd name="connsiteY378" fmla="*/ 11321 h 2628382"/>
                <a:gd name="connsiteX379" fmla="*/ 964579 w 1996769"/>
                <a:gd name="connsiteY379" fmla="*/ 20518 h 2628382"/>
                <a:gd name="connsiteX380" fmla="*/ 963300 w 1996769"/>
                <a:gd name="connsiteY380" fmla="*/ 28024 h 2628382"/>
                <a:gd name="connsiteX381" fmla="*/ 970056 w 1996769"/>
                <a:gd name="connsiteY381" fmla="*/ 32914 h 2628382"/>
                <a:gd name="connsiteX382" fmla="*/ 963767 w 1996769"/>
                <a:gd name="connsiteY382" fmla="*/ 71642 h 2628382"/>
                <a:gd name="connsiteX383" fmla="*/ 981251 w 1996769"/>
                <a:gd name="connsiteY383" fmla="*/ 41899 h 2628382"/>
                <a:gd name="connsiteX384" fmla="*/ 994791 w 1996769"/>
                <a:gd name="connsiteY384" fmla="*/ 48764 h 2628382"/>
                <a:gd name="connsiteX385" fmla="*/ 1005401 w 1996769"/>
                <a:gd name="connsiteY385" fmla="*/ 61016 h 2628382"/>
                <a:gd name="connsiteX386" fmla="*/ 1004091 w 1996769"/>
                <a:gd name="connsiteY386" fmla="*/ 66935 h 2628382"/>
                <a:gd name="connsiteX387" fmla="*/ 1007179 w 1996769"/>
                <a:gd name="connsiteY387" fmla="*/ 62693 h 2628382"/>
                <a:gd name="connsiteX388" fmla="*/ 1019334 w 1996769"/>
                <a:gd name="connsiteY388" fmla="*/ 75065 h 2628382"/>
                <a:gd name="connsiteX389" fmla="*/ 1027589 w 1996769"/>
                <a:gd name="connsiteY389" fmla="*/ 90982 h 2628382"/>
                <a:gd name="connsiteX390" fmla="*/ 1017156 w 1996769"/>
                <a:gd name="connsiteY390" fmla="*/ 125737 h 2628382"/>
                <a:gd name="connsiteX391" fmla="*/ 1037881 w 1996769"/>
                <a:gd name="connsiteY391" fmla="*/ 101823 h 2628382"/>
                <a:gd name="connsiteX392" fmla="*/ 1044239 w 1996769"/>
                <a:gd name="connsiteY392" fmla="*/ 111634 h 2628382"/>
                <a:gd name="connsiteX393" fmla="*/ 1044711 w 1996769"/>
                <a:gd name="connsiteY393" fmla="*/ 111075 h 2628382"/>
                <a:gd name="connsiteX394" fmla="*/ 1055392 w 1996769"/>
                <a:gd name="connsiteY394" fmla="*/ 126710 h 2628382"/>
                <a:gd name="connsiteX395" fmla="*/ 1060962 w 1996769"/>
                <a:gd name="connsiteY395" fmla="*/ 141881 h 2628382"/>
                <a:gd name="connsiteX396" fmla="*/ 1070982 w 1996769"/>
                <a:gd name="connsiteY396" fmla="*/ 137735 h 2628382"/>
                <a:gd name="connsiteX397" fmla="*/ 1075256 w 1996769"/>
                <a:gd name="connsiteY397" fmla="*/ 171303 h 2628382"/>
                <a:gd name="connsiteX398" fmla="*/ 1087934 w 1996769"/>
                <a:gd name="connsiteY398" fmla="*/ 129181 h 2628382"/>
                <a:gd name="connsiteX399" fmla="*/ 1098822 w 1996769"/>
                <a:gd name="connsiteY399" fmla="*/ 123164 h 2628382"/>
                <a:gd name="connsiteX400" fmla="*/ 1119074 w 1996769"/>
                <a:gd name="connsiteY400" fmla="*/ 119369 h 2628382"/>
                <a:gd name="connsiteX401" fmla="*/ 1119832 w 1996769"/>
                <a:gd name="connsiteY401" fmla="*/ 136967 h 2628382"/>
                <a:gd name="connsiteX402" fmla="*/ 1123420 w 1996769"/>
                <a:gd name="connsiteY402" fmla="*/ 136184 h 2628382"/>
                <a:gd name="connsiteX403" fmla="*/ 1124953 w 1996769"/>
                <a:gd name="connsiteY403" fmla="*/ 164877 h 2628382"/>
                <a:gd name="connsiteX404" fmla="*/ 1135063 w 1996769"/>
                <a:gd name="connsiteY404" fmla="*/ 143171 h 2628382"/>
                <a:gd name="connsiteX405" fmla="*/ 1138135 w 1996769"/>
                <a:gd name="connsiteY405" fmla="*/ 134483 h 2628382"/>
                <a:gd name="connsiteX406" fmla="*/ 1139311 w 1996769"/>
                <a:gd name="connsiteY406" fmla="*/ 134054 h 2628382"/>
                <a:gd name="connsiteX407" fmla="*/ 1142439 w 1996769"/>
                <a:gd name="connsiteY407" fmla="*/ 127339 h 2628382"/>
                <a:gd name="connsiteX408" fmla="*/ 1142791 w 1996769"/>
                <a:gd name="connsiteY408" fmla="*/ 132784 h 2628382"/>
                <a:gd name="connsiteX409" fmla="*/ 1148775 w 1996769"/>
                <a:gd name="connsiteY409" fmla="*/ 130599 h 2628382"/>
                <a:gd name="connsiteX410" fmla="*/ 1168100 w 1996769"/>
                <a:gd name="connsiteY410" fmla="*/ 131111 h 2628382"/>
                <a:gd name="connsiteX411" fmla="*/ 1168047 w 1996769"/>
                <a:gd name="connsiteY411" fmla="*/ 133605 h 2628382"/>
                <a:gd name="connsiteX412" fmla="*/ 1176761 w 1996769"/>
                <a:gd name="connsiteY412" fmla="*/ 113867 h 2628382"/>
                <a:gd name="connsiteX413" fmla="*/ 1192371 w 1996769"/>
                <a:gd name="connsiteY413" fmla="*/ 113384 h 2628382"/>
                <a:gd name="connsiteX414" fmla="*/ 1205525 w 1996769"/>
                <a:gd name="connsiteY414" fmla="*/ 118936 h 2628382"/>
                <a:gd name="connsiteX415" fmla="*/ 1201437 w 1996769"/>
                <a:gd name="connsiteY415" fmla="*/ 156238 h 2628382"/>
                <a:gd name="connsiteX416" fmla="*/ 1219464 w 1996769"/>
                <a:gd name="connsiteY416" fmla="*/ 121231 h 2628382"/>
                <a:gd name="connsiteX417" fmla="*/ 1234060 w 1996769"/>
                <a:gd name="connsiteY417" fmla="*/ 124705 h 2628382"/>
                <a:gd name="connsiteX418" fmla="*/ 1245928 w 1996769"/>
                <a:gd name="connsiteY418" fmla="*/ 133903 h 2628382"/>
                <a:gd name="connsiteX419" fmla="*/ 1244651 w 1996769"/>
                <a:gd name="connsiteY419" fmla="*/ 141410 h 2628382"/>
                <a:gd name="connsiteX420" fmla="*/ 1251406 w 1996769"/>
                <a:gd name="connsiteY420" fmla="*/ 146298 h 2628382"/>
                <a:gd name="connsiteX421" fmla="*/ 1245119 w 1996769"/>
                <a:gd name="connsiteY421" fmla="*/ 185027 h 2628382"/>
                <a:gd name="connsiteX422" fmla="*/ 1262603 w 1996769"/>
                <a:gd name="connsiteY422" fmla="*/ 155283 h 2628382"/>
                <a:gd name="connsiteX423" fmla="*/ 1276142 w 1996769"/>
                <a:gd name="connsiteY423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29770 w 1996769"/>
                <a:gd name="connsiteY189" fmla="*/ 2509721 h 2628382"/>
                <a:gd name="connsiteX190" fmla="*/ 1321499 w 1996769"/>
                <a:gd name="connsiteY190" fmla="*/ 2514562 h 2628382"/>
                <a:gd name="connsiteX191" fmla="*/ 1304235 w 1996769"/>
                <a:gd name="connsiteY191" fmla="*/ 2497758 h 2628382"/>
                <a:gd name="connsiteX192" fmla="*/ 1246593 w 1996769"/>
                <a:gd name="connsiteY192" fmla="*/ 2560407 h 2628382"/>
                <a:gd name="connsiteX193" fmla="*/ 1238056 w 1996769"/>
                <a:gd name="connsiteY193" fmla="*/ 2564178 h 2628382"/>
                <a:gd name="connsiteX194" fmla="*/ 1187847 w 1996769"/>
                <a:gd name="connsiteY194" fmla="*/ 2565019 h 2628382"/>
                <a:gd name="connsiteX195" fmla="*/ 1173918 w 1996769"/>
                <a:gd name="connsiteY195" fmla="*/ 2545635 h 2628382"/>
                <a:gd name="connsiteX196" fmla="*/ 1170999 w 1996769"/>
                <a:gd name="connsiteY196" fmla="*/ 2561380 h 2628382"/>
                <a:gd name="connsiteX197" fmla="*/ 1167376 w 1996769"/>
                <a:gd name="connsiteY197" fmla="*/ 2563128 h 2628382"/>
                <a:gd name="connsiteX198" fmla="*/ 1160303 w 1996769"/>
                <a:gd name="connsiteY198" fmla="*/ 2585570 h 2628382"/>
                <a:gd name="connsiteX199" fmla="*/ 1149067 w 1996769"/>
                <a:gd name="connsiteY199" fmla="*/ 2571963 h 2628382"/>
                <a:gd name="connsiteX200" fmla="*/ 1141539 w 1996769"/>
                <a:gd name="connsiteY200" fmla="*/ 2575597 h 2628382"/>
                <a:gd name="connsiteX201" fmla="*/ 1128129 w 1996769"/>
                <a:gd name="connsiteY201" fmla="*/ 2579113 h 2628382"/>
                <a:gd name="connsiteX202" fmla="*/ 1123259 w 1996769"/>
                <a:gd name="connsiteY202" fmla="*/ 2569266 h 2628382"/>
                <a:gd name="connsiteX203" fmla="*/ 1110150 w 1996769"/>
                <a:gd name="connsiteY203" fmla="*/ 2616440 h 2628382"/>
                <a:gd name="connsiteX204" fmla="*/ 1080133 w 1996769"/>
                <a:gd name="connsiteY204" fmla="*/ 2627314 h 2628382"/>
                <a:gd name="connsiteX205" fmla="*/ 1072781 w 1996769"/>
                <a:gd name="connsiteY205" fmla="*/ 2628382 h 2628382"/>
                <a:gd name="connsiteX206" fmla="*/ 1062901 w 1996769"/>
                <a:gd name="connsiteY206" fmla="*/ 2618483 h 2628382"/>
                <a:gd name="connsiteX207" fmla="*/ 1056720 w 1996769"/>
                <a:gd name="connsiteY207" fmla="*/ 2601198 h 2628382"/>
                <a:gd name="connsiteX208" fmla="*/ 1054792 w 1996769"/>
                <a:gd name="connsiteY208" fmla="*/ 2601442 h 2628382"/>
                <a:gd name="connsiteX209" fmla="*/ 1052746 w 1996769"/>
                <a:gd name="connsiteY209" fmla="*/ 2608308 h 2628382"/>
                <a:gd name="connsiteX210" fmla="*/ 31385 w 1996769"/>
                <a:gd name="connsiteY210" fmla="*/ 1584979 h 2628382"/>
                <a:gd name="connsiteX211" fmla="*/ 44183 w 1996769"/>
                <a:gd name="connsiteY211" fmla="*/ 1579234 h 2628382"/>
                <a:gd name="connsiteX212" fmla="*/ 6622 w 1996769"/>
                <a:gd name="connsiteY212" fmla="*/ 1560168 h 2628382"/>
                <a:gd name="connsiteX213" fmla="*/ 0 w 1996769"/>
                <a:gd name="connsiteY213" fmla="*/ 1553533 h 2628382"/>
                <a:gd name="connsiteX214" fmla="*/ 1716 w 1996769"/>
                <a:gd name="connsiteY214" fmla="*/ 1541784 h 2628382"/>
                <a:gd name="connsiteX215" fmla="*/ 13367 w 1996769"/>
                <a:gd name="connsiteY215" fmla="*/ 1505176 h 2628382"/>
                <a:gd name="connsiteX216" fmla="*/ 68559 w 1996769"/>
                <a:gd name="connsiteY216" fmla="*/ 1487974 h 2628382"/>
                <a:gd name="connsiteX217" fmla="*/ 69041 w 1996769"/>
                <a:gd name="connsiteY217" fmla="*/ 1486875 h 2628382"/>
                <a:gd name="connsiteX218" fmla="*/ 40420 w 1996769"/>
                <a:gd name="connsiteY218" fmla="*/ 1453547 h 2628382"/>
                <a:gd name="connsiteX219" fmla="*/ 73233 w 1996769"/>
                <a:gd name="connsiteY219" fmla="*/ 1442106 h 2628382"/>
                <a:gd name="connsiteX220" fmla="*/ 77014 w 1996769"/>
                <a:gd name="connsiteY220" fmla="*/ 1428682 h 2628382"/>
                <a:gd name="connsiteX221" fmla="*/ 76318 w 1996769"/>
                <a:gd name="connsiteY221" fmla="*/ 1428738 h 2628382"/>
                <a:gd name="connsiteX222" fmla="*/ 74122 w 1996769"/>
                <a:gd name="connsiteY222" fmla="*/ 1418671 h 2628382"/>
                <a:gd name="connsiteX223" fmla="*/ 71366 w 1996769"/>
                <a:gd name="connsiteY223" fmla="*/ 1396030 h 2628382"/>
                <a:gd name="connsiteX224" fmla="*/ 43932 w 1996769"/>
                <a:gd name="connsiteY224" fmla="*/ 1397841 h 2628382"/>
                <a:gd name="connsiteX225" fmla="*/ 41766 w 1996769"/>
                <a:gd name="connsiteY225" fmla="*/ 1387740 h 2628382"/>
                <a:gd name="connsiteX226" fmla="*/ 36602 w 1996769"/>
                <a:gd name="connsiteY226" fmla="*/ 1344234 h 2628382"/>
                <a:gd name="connsiteX227" fmla="*/ 54897 w 1996769"/>
                <a:gd name="connsiteY227" fmla="*/ 1309368 h 2628382"/>
                <a:gd name="connsiteX228" fmla="*/ 30325 w 1996769"/>
                <a:gd name="connsiteY228" fmla="*/ 1304100 h 2628382"/>
                <a:gd name="connsiteX229" fmla="*/ 28712 w 1996769"/>
                <a:gd name="connsiteY229" fmla="*/ 1293470 h 2628382"/>
                <a:gd name="connsiteX230" fmla="*/ 25897 w 1996769"/>
                <a:gd name="connsiteY230" fmla="*/ 1248846 h 2628382"/>
                <a:gd name="connsiteX231" fmla="*/ 48723 w 1996769"/>
                <a:gd name="connsiteY231" fmla="*/ 1215200 h 2628382"/>
                <a:gd name="connsiteX232" fmla="*/ 29242 w 1996769"/>
                <a:gd name="connsiteY232" fmla="*/ 1196004 h 2628382"/>
                <a:gd name="connsiteX233" fmla="*/ 56363 w 1996769"/>
                <a:gd name="connsiteY233" fmla="*/ 1153032 h 2628382"/>
                <a:gd name="connsiteX234" fmla="*/ 56365 w 1996769"/>
                <a:gd name="connsiteY234" fmla="*/ 1149513 h 2628382"/>
                <a:gd name="connsiteX235" fmla="*/ 52622 w 1996769"/>
                <a:gd name="connsiteY235" fmla="*/ 1146309 h 2628382"/>
                <a:gd name="connsiteX236" fmla="*/ 52491 w 1996769"/>
                <a:gd name="connsiteY236" fmla="*/ 1142525 h 2628382"/>
                <a:gd name="connsiteX237" fmla="*/ 21037 w 1996769"/>
                <a:gd name="connsiteY237" fmla="*/ 1115067 h 2628382"/>
                <a:gd name="connsiteX238" fmla="*/ 20715 w 1996769"/>
                <a:gd name="connsiteY238" fmla="*/ 1105013 h 2628382"/>
                <a:gd name="connsiteX239" fmla="*/ 23420 w 1996769"/>
                <a:gd name="connsiteY239" fmla="*/ 1054952 h 2628382"/>
                <a:gd name="connsiteX240" fmla="*/ 42643 w 1996769"/>
                <a:gd name="connsiteY240" fmla="*/ 1041276 h 2628382"/>
                <a:gd name="connsiteX241" fmla="*/ 22625 w 1996769"/>
                <a:gd name="connsiteY241" fmla="*/ 1017039 h 2628382"/>
                <a:gd name="connsiteX242" fmla="*/ 22839 w 1996769"/>
                <a:gd name="connsiteY242" fmla="*/ 1006971 h 2628382"/>
                <a:gd name="connsiteX243" fmla="*/ 28184 w 1996769"/>
                <a:gd name="connsiteY243" fmla="*/ 958036 h 2628382"/>
                <a:gd name="connsiteX244" fmla="*/ 56098 w 1996769"/>
                <a:gd name="connsiteY244" fmla="*/ 946469 h 2628382"/>
                <a:gd name="connsiteX245" fmla="*/ 47791 w 1996769"/>
                <a:gd name="connsiteY245" fmla="*/ 926917 h 2628382"/>
                <a:gd name="connsiteX246" fmla="*/ 46257 w 1996769"/>
                <a:gd name="connsiteY246" fmla="*/ 924132 h 2628382"/>
                <a:gd name="connsiteX247" fmla="*/ 46517 w 1996769"/>
                <a:gd name="connsiteY247" fmla="*/ 923920 h 2628382"/>
                <a:gd name="connsiteX248" fmla="*/ 41306 w 1996769"/>
                <a:gd name="connsiteY248" fmla="*/ 911652 h 2628382"/>
                <a:gd name="connsiteX249" fmla="*/ 68973 w 1996769"/>
                <a:gd name="connsiteY249" fmla="*/ 897993 h 2628382"/>
                <a:gd name="connsiteX250" fmla="*/ 70718 w 1996769"/>
                <a:gd name="connsiteY250" fmla="*/ 888123 h 2628382"/>
                <a:gd name="connsiteX251" fmla="*/ 46618 w 1996769"/>
                <a:gd name="connsiteY251" fmla="*/ 835978 h 2628382"/>
                <a:gd name="connsiteX252" fmla="*/ 49629 w 1996769"/>
                <a:gd name="connsiteY252" fmla="*/ 815404 h 2628382"/>
                <a:gd name="connsiteX253" fmla="*/ 54663 w 1996769"/>
                <a:gd name="connsiteY253" fmla="*/ 795471 h 2628382"/>
                <a:gd name="connsiteX254" fmla="*/ 56629 w 1996769"/>
                <a:gd name="connsiteY254" fmla="*/ 784546 h 2628382"/>
                <a:gd name="connsiteX255" fmla="*/ 57439 w 1996769"/>
                <a:gd name="connsiteY255" fmla="*/ 784478 h 2628382"/>
                <a:gd name="connsiteX256" fmla="*/ 58941 w 1996769"/>
                <a:gd name="connsiteY256" fmla="*/ 778529 h 2628382"/>
                <a:gd name="connsiteX257" fmla="*/ 75445 w 1996769"/>
                <a:gd name="connsiteY257" fmla="*/ 782010 h 2628382"/>
                <a:gd name="connsiteX258" fmla="*/ 62844 w 1996769"/>
                <a:gd name="connsiteY258" fmla="*/ 747169 h 2628382"/>
                <a:gd name="connsiteX259" fmla="*/ 66927 w 1996769"/>
                <a:gd name="connsiteY259" fmla="*/ 727589 h 2628382"/>
                <a:gd name="connsiteX260" fmla="*/ 72982 w 1996769"/>
                <a:gd name="connsiteY260" fmla="*/ 709210 h 2628382"/>
                <a:gd name="connsiteX261" fmla="*/ 75514 w 1996769"/>
                <a:gd name="connsiteY261" fmla="*/ 698913 h 2628382"/>
                <a:gd name="connsiteX262" fmla="*/ 76323 w 1996769"/>
                <a:gd name="connsiteY262" fmla="*/ 699071 h 2628382"/>
                <a:gd name="connsiteX263" fmla="*/ 78129 w 1996769"/>
                <a:gd name="connsiteY263" fmla="*/ 693586 h 2628382"/>
                <a:gd name="connsiteX264" fmla="*/ 97474 w 1996769"/>
                <a:gd name="connsiteY264" fmla="*/ 703217 h 2628382"/>
                <a:gd name="connsiteX265" fmla="*/ 100991 w 1996769"/>
                <a:gd name="connsiteY265" fmla="*/ 703905 h 2628382"/>
                <a:gd name="connsiteX266" fmla="*/ 95888 w 1996769"/>
                <a:gd name="connsiteY266" fmla="*/ 690427 h 2628382"/>
                <a:gd name="connsiteX267" fmla="*/ 97039 w 1996769"/>
                <a:gd name="connsiteY267" fmla="*/ 684643 h 2628382"/>
                <a:gd name="connsiteX268" fmla="*/ 90290 w 1996769"/>
                <a:gd name="connsiteY268" fmla="*/ 656857 h 2628382"/>
                <a:gd name="connsiteX269" fmla="*/ 104647 w 1996769"/>
                <a:gd name="connsiteY269" fmla="*/ 658569 h 2628382"/>
                <a:gd name="connsiteX270" fmla="*/ 109343 w 1996769"/>
                <a:gd name="connsiteY270" fmla="*/ 643470 h 2628382"/>
                <a:gd name="connsiteX271" fmla="*/ 123696 w 1996769"/>
                <a:gd name="connsiteY271" fmla="*/ 649837 h 2628382"/>
                <a:gd name="connsiteX272" fmla="*/ 105355 w 1996769"/>
                <a:gd name="connsiteY272" fmla="*/ 581276 h 2628382"/>
                <a:gd name="connsiteX273" fmla="*/ 107779 w 1996769"/>
                <a:gd name="connsiteY273" fmla="*/ 572864 h 2628382"/>
                <a:gd name="connsiteX274" fmla="*/ 123256 w 1996769"/>
                <a:gd name="connsiteY274" fmla="*/ 537003 h 2628382"/>
                <a:gd name="connsiteX275" fmla="*/ 143301 w 1996769"/>
                <a:gd name="connsiteY275" fmla="*/ 554080 h 2628382"/>
                <a:gd name="connsiteX276" fmla="*/ 134678 w 1996769"/>
                <a:gd name="connsiteY276" fmla="*/ 510757 h 2628382"/>
                <a:gd name="connsiteX277" fmla="*/ 137531 w 1996769"/>
                <a:gd name="connsiteY277" fmla="*/ 503086 h 2628382"/>
                <a:gd name="connsiteX278" fmla="*/ 154800 w 1996769"/>
                <a:gd name="connsiteY278" fmla="*/ 471811 h 2628382"/>
                <a:gd name="connsiteX279" fmla="*/ 178175 w 1996769"/>
                <a:gd name="connsiteY279" fmla="*/ 499567 h 2628382"/>
                <a:gd name="connsiteX280" fmla="*/ 175599 w 1996769"/>
                <a:gd name="connsiteY280" fmla="*/ 448555 h 2628382"/>
                <a:gd name="connsiteX281" fmla="*/ 184123 w 1996769"/>
                <a:gd name="connsiteY281" fmla="*/ 457865 h 2628382"/>
                <a:gd name="connsiteX282" fmla="*/ 198656 w 1996769"/>
                <a:gd name="connsiteY282" fmla="*/ 436849 h 2628382"/>
                <a:gd name="connsiteX283" fmla="*/ 203273 w 1996769"/>
                <a:gd name="connsiteY283" fmla="*/ 443842 h 2628382"/>
                <a:gd name="connsiteX284" fmla="*/ 199966 w 1996769"/>
                <a:gd name="connsiteY284" fmla="*/ 396061 h 2628382"/>
                <a:gd name="connsiteX285" fmla="*/ 207831 w 1996769"/>
                <a:gd name="connsiteY285" fmla="*/ 383983 h 2628382"/>
                <a:gd name="connsiteX286" fmla="*/ 225029 w 1996769"/>
                <a:gd name="connsiteY286" fmla="*/ 367811 h 2628382"/>
                <a:gd name="connsiteX287" fmla="*/ 239111 w 1996769"/>
                <a:gd name="connsiteY287" fmla="*/ 397794 h 2628382"/>
                <a:gd name="connsiteX288" fmla="*/ 238426 w 1996769"/>
                <a:gd name="connsiteY288" fmla="*/ 353330 h 2628382"/>
                <a:gd name="connsiteX289" fmla="*/ 246875 w 1996769"/>
                <a:gd name="connsiteY289" fmla="*/ 343538 h 2628382"/>
                <a:gd name="connsiteX290" fmla="*/ 264805 w 1996769"/>
                <a:gd name="connsiteY290" fmla="*/ 332287 h 2628382"/>
                <a:gd name="connsiteX291" fmla="*/ 270790 w 1996769"/>
                <a:gd name="connsiteY291" fmla="*/ 348569 h 2628382"/>
                <a:gd name="connsiteX292" fmla="*/ 273934 w 1996769"/>
                <a:gd name="connsiteY292" fmla="*/ 346470 h 2628382"/>
                <a:gd name="connsiteX293" fmla="*/ 283975 w 1996769"/>
                <a:gd name="connsiteY293" fmla="*/ 372904 h 2628382"/>
                <a:gd name="connsiteX294" fmla="*/ 286991 w 1996769"/>
                <a:gd name="connsiteY294" fmla="*/ 348635 h 2628382"/>
                <a:gd name="connsiteX295" fmla="*/ 287278 w 1996769"/>
                <a:gd name="connsiteY295" fmla="*/ 339291 h 2628382"/>
                <a:gd name="connsiteX296" fmla="*/ 288257 w 1996769"/>
                <a:gd name="connsiteY296" fmla="*/ 338441 h 2628382"/>
                <a:gd name="connsiteX297" fmla="*/ 289190 w 1996769"/>
                <a:gd name="connsiteY297" fmla="*/ 330933 h 2628382"/>
                <a:gd name="connsiteX298" fmla="*/ 291153 w 1996769"/>
                <a:gd name="connsiteY298" fmla="*/ 335926 h 2628382"/>
                <a:gd name="connsiteX299" fmla="*/ 296131 w 1996769"/>
                <a:gd name="connsiteY299" fmla="*/ 331601 h 2628382"/>
                <a:gd name="connsiteX300" fmla="*/ 314479 w 1996769"/>
                <a:gd name="connsiteY300" fmla="*/ 324756 h 2628382"/>
                <a:gd name="connsiteX301" fmla="*/ 315178 w 1996769"/>
                <a:gd name="connsiteY301" fmla="*/ 327124 h 2628382"/>
                <a:gd name="connsiteX302" fmla="*/ 317466 w 1996769"/>
                <a:gd name="connsiteY302" fmla="*/ 305237 h 2628382"/>
                <a:gd name="connsiteX303" fmla="*/ 332021 w 1996769"/>
                <a:gd name="connsiteY303" fmla="*/ 298865 h 2628382"/>
                <a:gd name="connsiteX304" fmla="*/ 346068 w 1996769"/>
                <a:gd name="connsiteY304" fmla="*/ 299105 h 2628382"/>
                <a:gd name="connsiteX305" fmla="*/ 353396 w 1996769"/>
                <a:gd name="connsiteY305" fmla="*/ 335774 h 2628382"/>
                <a:gd name="connsiteX306" fmla="*/ 359879 w 1996769"/>
                <a:gd name="connsiteY306" fmla="*/ 295982 h 2628382"/>
                <a:gd name="connsiteX307" fmla="*/ 374663 w 1996769"/>
                <a:gd name="connsiteY307" fmla="*/ 293720 h 2628382"/>
                <a:gd name="connsiteX308" fmla="*/ 388592 w 1996769"/>
                <a:gd name="connsiteY308" fmla="*/ 297879 h 2628382"/>
                <a:gd name="connsiteX309" fmla="*/ 389639 w 1996769"/>
                <a:gd name="connsiteY309" fmla="*/ 305430 h 2628382"/>
                <a:gd name="connsiteX310" fmla="*/ 397462 w 1996769"/>
                <a:gd name="connsiteY310" fmla="*/ 307472 h 2628382"/>
                <a:gd name="connsiteX311" fmla="*/ 403148 w 1996769"/>
                <a:gd name="connsiteY311" fmla="*/ 346319 h 2628382"/>
                <a:gd name="connsiteX312" fmla="*/ 410696 w 1996769"/>
                <a:gd name="connsiteY312" fmla="*/ 311687 h 2628382"/>
                <a:gd name="connsiteX313" fmla="*/ 425501 w 1996769"/>
                <a:gd name="connsiteY313" fmla="*/ 313018 h 2628382"/>
                <a:gd name="connsiteX314" fmla="*/ 439161 w 1996769"/>
                <a:gd name="connsiteY314" fmla="*/ 320529 h 2628382"/>
                <a:gd name="connsiteX315" fmla="*/ 439702 w 1996769"/>
                <a:gd name="connsiteY315" fmla="*/ 326600 h 2628382"/>
                <a:gd name="connsiteX316" fmla="*/ 441338 w 1996769"/>
                <a:gd name="connsiteY316" fmla="*/ 321436 h 2628382"/>
                <a:gd name="connsiteX317" fmla="*/ 456489 w 1996769"/>
                <a:gd name="connsiteY317" fmla="*/ 328477 h 2628382"/>
                <a:gd name="connsiteX318" fmla="*/ 469030 w 1996769"/>
                <a:gd name="connsiteY318" fmla="*/ 340332 h 2628382"/>
                <a:gd name="connsiteX319" fmla="*/ 469619 w 1996769"/>
                <a:gd name="connsiteY319" fmla="*/ 377010 h 2628382"/>
                <a:gd name="connsiteX320" fmla="*/ 481967 w 1996769"/>
                <a:gd name="connsiteY320" fmla="*/ 346636 h 2628382"/>
                <a:gd name="connsiteX321" fmla="*/ 490893 w 1996769"/>
                <a:gd name="connsiteY321" fmla="*/ 353464 h 2628382"/>
                <a:gd name="connsiteX322" fmla="*/ 491171 w 1996769"/>
                <a:gd name="connsiteY322" fmla="*/ 352758 h 2628382"/>
                <a:gd name="connsiteX323" fmla="*/ 502047 w 1996769"/>
                <a:gd name="connsiteY323" fmla="*/ 360632 h 2628382"/>
                <a:gd name="connsiteX324" fmla="*/ 506221 w 1996769"/>
                <a:gd name="connsiteY324" fmla="*/ 352861 h 2628382"/>
                <a:gd name="connsiteX325" fmla="*/ 507004 w 1996769"/>
                <a:gd name="connsiteY325" fmla="*/ 353104 h 2628382"/>
                <a:gd name="connsiteX326" fmla="*/ 510200 w 1996769"/>
                <a:gd name="connsiteY326" fmla="*/ 348072 h 2628382"/>
                <a:gd name="connsiteX327" fmla="*/ 524695 w 1996769"/>
                <a:gd name="connsiteY327" fmla="*/ 357606 h 2628382"/>
                <a:gd name="connsiteX328" fmla="*/ 523272 w 1996769"/>
                <a:gd name="connsiteY328" fmla="*/ 320028 h 2628382"/>
                <a:gd name="connsiteX329" fmla="*/ 532982 w 1996769"/>
                <a:gd name="connsiteY329" fmla="*/ 303141 h 2628382"/>
                <a:gd name="connsiteX330" fmla="*/ 544190 w 1996769"/>
                <a:gd name="connsiteY330" fmla="*/ 288133 h 2628382"/>
                <a:gd name="connsiteX331" fmla="*/ 549659 w 1996769"/>
                <a:gd name="connsiteY331" fmla="*/ 279398 h 2628382"/>
                <a:gd name="connsiteX332" fmla="*/ 550372 w 1996769"/>
                <a:gd name="connsiteY332" fmla="*/ 279854 h 2628382"/>
                <a:gd name="connsiteX333" fmla="*/ 553716 w 1996769"/>
                <a:gd name="connsiteY333" fmla="*/ 275375 h 2628382"/>
                <a:gd name="connsiteX334" fmla="*/ 569044 w 1996769"/>
                <a:gd name="connsiteY334" fmla="*/ 291775 h 2628382"/>
                <a:gd name="connsiteX335" fmla="*/ 572149 w 1996769"/>
                <a:gd name="connsiteY335" fmla="*/ 293757 h 2628382"/>
                <a:gd name="connsiteX336" fmla="*/ 571383 w 1996769"/>
                <a:gd name="connsiteY336" fmla="*/ 279132 h 2628382"/>
                <a:gd name="connsiteX337" fmla="*/ 574199 w 1996769"/>
                <a:gd name="connsiteY337" fmla="*/ 274123 h 2628382"/>
                <a:gd name="connsiteX338" fmla="*/ 576171 w 1996769"/>
                <a:gd name="connsiteY338" fmla="*/ 245405 h 2628382"/>
                <a:gd name="connsiteX339" fmla="*/ 589175 w 1996769"/>
                <a:gd name="connsiteY339" fmla="*/ 252460 h 2628382"/>
                <a:gd name="connsiteX340" fmla="*/ 598120 w 1996769"/>
                <a:gd name="connsiteY340" fmla="*/ 240024 h 2628382"/>
                <a:gd name="connsiteX341" fmla="*/ 609726 w 1996769"/>
                <a:gd name="connsiteY341" fmla="*/ 251460 h 2628382"/>
                <a:gd name="connsiteX342" fmla="*/ 613000 w 1996769"/>
                <a:gd name="connsiteY342" fmla="*/ 179955 h 2628382"/>
                <a:gd name="connsiteX343" fmla="*/ 617802 w 1996769"/>
                <a:gd name="connsiteY343" fmla="*/ 172956 h 2628382"/>
                <a:gd name="connsiteX344" fmla="*/ 643119 w 1996769"/>
                <a:gd name="connsiteY344" fmla="*/ 145060 h 2628382"/>
                <a:gd name="connsiteX345" fmla="*/ 656875 w 1996769"/>
                <a:gd name="connsiteY345" fmla="*/ 168737 h 2628382"/>
                <a:gd name="connsiteX346" fmla="*/ 661737 w 1996769"/>
                <a:gd name="connsiteY346" fmla="*/ 124680 h 2628382"/>
                <a:gd name="connsiteX347" fmla="*/ 666721 w 1996769"/>
                <a:gd name="connsiteY347" fmla="*/ 118539 h 2628382"/>
                <a:gd name="connsiteX348" fmla="*/ 692350 w 1996769"/>
                <a:gd name="connsiteY348" fmla="*/ 95641 h 2628382"/>
                <a:gd name="connsiteX349" fmla="*/ 706040 w 1996769"/>
                <a:gd name="connsiteY349" fmla="*/ 130636 h 2628382"/>
                <a:gd name="connsiteX350" fmla="*/ 718900 w 1996769"/>
                <a:gd name="connsiteY350" fmla="*/ 81630 h 2628382"/>
                <a:gd name="connsiteX351" fmla="*/ 724136 w 1996769"/>
                <a:gd name="connsiteY351" fmla="*/ 93627 h 2628382"/>
                <a:gd name="connsiteX352" fmla="*/ 744116 w 1996769"/>
                <a:gd name="connsiteY352" fmla="*/ 79351 h 2628382"/>
                <a:gd name="connsiteX353" fmla="*/ 746368 w 1996769"/>
                <a:gd name="connsiteY353" fmla="*/ 87684 h 2628382"/>
                <a:gd name="connsiteX354" fmla="*/ 757570 w 1996769"/>
                <a:gd name="connsiteY354" fmla="*/ 41447 h 2628382"/>
                <a:gd name="connsiteX355" fmla="*/ 768594 w 1996769"/>
                <a:gd name="connsiteY355" fmla="*/ 33056 h 2628382"/>
                <a:gd name="connsiteX356" fmla="*/ 789631 w 1996769"/>
                <a:gd name="connsiteY356" fmla="*/ 24351 h 2628382"/>
                <a:gd name="connsiteX357" fmla="*/ 793905 w 1996769"/>
                <a:gd name="connsiteY357" fmla="*/ 57917 h 2628382"/>
                <a:gd name="connsiteX358" fmla="*/ 806583 w 1996769"/>
                <a:gd name="connsiteY358" fmla="*/ 15796 h 2628382"/>
                <a:gd name="connsiteX359" fmla="*/ 817472 w 1996769"/>
                <a:gd name="connsiteY359" fmla="*/ 9779 h 2628382"/>
                <a:gd name="connsiteX360" fmla="*/ 837722 w 1996769"/>
                <a:gd name="connsiteY360" fmla="*/ 5984 h 2628382"/>
                <a:gd name="connsiteX361" fmla="*/ 838479 w 1996769"/>
                <a:gd name="connsiteY361" fmla="*/ 23582 h 2628382"/>
                <a:gd name="connsiteX362" fmla="*/ 842069 w 1996769"/>
                <a:gd name="connsiteY362" fmla="*/ 22800 h 2628382"/>
                <a:gd name="connsiteX363" fmla="*/ 843602 w 1996769"/>
                <a:gd name="connsiteY363" fmla="*/ 51492 h 2628382"/>
                <a:gd name="connsiteX364" fmla="*/ 853713 w 1996769"/>
                <a:gd name="connsiteY364" fmla="*/ 29787 h 2628382"/>
                <a:gd name="connsiteX365" fmla="*/ 856784 w 1996769"/>
                <a:gd name="connsiteY365" fmla="*/ 21100 h 2628382"/>
                <a:gd name="connsiteX366" fmla="*/ 857960 w 1996769"/>
                <a:gd name="connsiteY366" fmla="*/ 20669 h 2628382"/>
                <a:gd name="connsiteX367" fmla="*/ 861088 w 1996769"/>
                <a:gd name="connsiteY367" fmla="*/ 13953 h 2628382"/>
                <a:gd name="connsiteX368" fmla="*/ 861439 w 1996769"/>
                <a:gd name="connsiteY368" fmla="*/ 19400 h 2628382"/>
                <a:gd name="connsiteX369" fmla="*/ 867423 w 1996769"/>
                <a:gd name="connsiteY369" fmla="*/ 17214 h 2628382"/>
                <a:gd name="connsiteX370" fmla="*/ 886748 w 1996769"/>
                <a:gd name="connsiteY370" fmla="*/ 17726 h 2628382"/>
                <a:gd name="connsiteX371" fmla="*/ 886696 w 1996769"/>
                <a:gd name="connsiteY371" fmla="*/ 20220 h 2628382"/>
                <a:gd name="connsiteX372" fmla="*/ 895409 w 1996769"/>
                <a:gd name="connsiteY372" fmla="*/ 481 h 2628382"/>
                <a:gd name="connsiteX373" fmla="*/ 911020 w 1996769"/>
                <a:gd name="connsiteY373" fmla="*/ 0 h 2628382"/>
                <a:gd name="connsiteX374" fmla="*/ 924174 w 1996769"/>
                <a:gd name="connsiteY374" fmla="*/ 5551 h 2628382"/>
                <a:gd name="connsiteX375" fmla="*/ 920087 w 1996769"/>
                <a:gd name="connsiteY375" fmla="*/ 42854 h 2628382"/>
                <a:gd name="connsiteX376" fmla="*/ 938113 w 1996769"/>
                <a:gd name="connsiteY376" fmla="*/ 7847 h 2628382"/>
                <a:gd name="connsiteX377" fmla="*/ 952710 w 1996769"/>
                <a:gd name="connsiteY377" fmla="*/ 11321 h 2628382"/>
                <a:gd name="connsiteX378" fmla="*/ 964579 w 1996769"/>
                <a:gd name="connsiteY378" fmla="*/ 20518 h 2628382"/>
                <a:gd name="connsiteX379" fmla="*/ 963300 w 1996769"/>
                <a:gd name="connsiteY379" fmla="*/ 28024 h 2628382"/>
                <a:gd name="connsiteX380" fmla="*/ 970056 w 1996769"/>
                <a:gd name="connsiteY380" fmla="*/ 32914 h 2628382"/>
                <a:gd name="connsiteX381" fmla="*/ 963767 w 1996769"/>
                <a:gd name="connsiteY381" fmla="*/ 71642 h 2628382"/>
                <a:gd name="connsiteX382" fmla="*/ 981251 w 1996769"/>
                <a:gd name="connsiteY382" fmla="*/ 41899 h 2628382"/>
                <a:gd name="connsiteX383" fmla="*/ 994791 w 1996769"/>
                <a:gd name="connsiteY383" fmla="*/ 48764 h 2628382"/>
                <a:gd name="connsiteX384" fmla="*/ 1005401 w 1996769"/>
                <a:gd name="connsiteY384" fmla="*/ 61016 h 2628382"/>
                <a:gd name="connsiteX385" fmla="*/ 1004091 w 1996769"/>
                <a:gd name="connsiteY385" fmla="*/ 66935 h 2628382"/>
                <a:gd name="connsiteX386" fmla="*/ 1007179 w 1996769"/>
                <a:gd name="connsiteY386" fmla="*/ 62693 h 2628382"/>
                <a:gd name="connsiteX387" fmla="*/ 1019334 w 1996769"/>
                <a:gd name="connsiteY387" fmla="*/ 75065 h 2628382"/>
                <a:gd name="connsiteX388" fmla="*/ 1027589 w 1996769"/>
                <a:gd name="connsiteY388" fmla="*/ 90982 h 2628382"/>
                <a:gd name="connsiteX389" fmla="*/ 1017156 w 1996769"/>
                <a:gd name="connsiteY389" fmla="*/ 125737 h 2628382"/>
                <a:gd name="connsiteX390" fmla="*/ 1037881 w 1996769"/>
                <a:gd name="connsiteY390" fmla="*/ 101823 h 2628382"/>
                <a:gd name="connsiteX391" fmla="*/ 1044239 w 1996769"/>
                <a:gd name="connsiteY391" fmla="*/ 111634 h 2628382"/>
                <a:gd name="connsiteX392" fmla="*/ 1044711 w 1996769"/>
                <a:gd name="connsiteY392" fmla="*/ 111075 h 2628382"/>
                <a:gd name="connsiteX393" fmla="*/ 1055392 w 1996769"/>
                <a:gd name="connsiteY393" fmla="*/ 126710 h 2628382"/>
                <a:gd name="connsiteX394" fmla="*/ 1060962 w 1996769"/>
                <a:gd name="connsiteY394" fmla="*/ 141881 h 2628382"/>
                <a:gd name="connsiteX395" fmla="*/ 1070982 w 1996769"/>
                <a:gd name="connsiteY395" fmla="*/ 137735 h 2628382"/>
                <a:gd name="connsiteX396" fmla="*/ 1075256 w 1996769"/>
                <a:gd name="connsiteY396" fmla="*/ 171303 h 2628382"/>
                <a:gd name="connsiteX397" fmla="*/ 1087934 w 1996769"/>
                <a:gd name="connsiteY397" fmla="*/ 129181 h 2628382"/>
                <a:gd name="connsiteX398" fmla="*/ 1098822 w 1996769"/>
                <a:gd name="connsiteY398" fmla="*/ 123164 h 2628382"/>
                <a:gd name="connsiteX399" fmla="*/ 1119074 w 1996769"/>
                <a:gd name="connsiteY399" fmla="*/ 119369 h 2628382"/>
                <a:gd name="connsiteX400" fmla="*/ 1119832 w 1996769"/>
                <a:gd name="connsiteY400" fmla="*/ 136967 h 2628382"/>
                <a:gd name="connsiteX401" fmla="*/ 1123420 w 1996769"/>
                <a:gd name="connsiteY401" fmla="*/ 136184 h 2628382"/>
                <a:gd name="connsiteX402" fmla="*/ 1124953 w 1996769"/>
                <a:gd name="connsiteY402" fmla="*/ 164877 h 2628382"/>
                <a:gd name="connsiteX403" fmla="*/ 1135063 w 1996769"/>
                <a:gd name="connsiteY403" fmla="*/ 143171 h 2628382"/>
                <a:gd name="connsiteX404" fmla="*/ 1138135 w 1996769"/>
                <a:gd name="connsiteY404" fmla="*/ 134483 h 2628382"/>
                <a:gd name="connsiteX405" fmla="*/ 1139311 w 1996769"/>
                <a:gd name="connsiteY405" fmla="*/ 134054 h 2628382"/>
                <a:gd name="connsiteX406" fmla="*/ 1142439 w 1996769"/>
                <a:gd name="connsiteY406" fmla="*/ 127339 h 2628382"/>
                <a:gd name="connsiteX407" fmla="*/ 1142791 w 1996769"/>
                <a:gd name="connsiteY407" fmla="*/ 132784 h 2628382"/>
                <a:gd name="connsiteX408" fmla="*/ 1148775 w 1996769"/>
                <a:gd name="connsiteY408" fmla="*/ 130599 h 2628382"/>
                <a:gd name="connsiteX409" fmla="*/ 1168100 w 1996769"/>
                <a:gd name="connsiteY409" fmla="*/ 131111 h 2628382"/>
                <a:gd name="connsiteX410" fmla="*/ 1168047 w 1996769"/>
                <a:gd name="connsiteY410" fmla="*/ 133605 h 2628382"/>
                <a:gd name="connsiteX411" fmla="*/ 1176761 w 1996769"/>
                <a:gd name="connsiteY411" fmla="*/ 113867 h 2628382"/>
                <a:gd name="connsiteX412" fmla="*/ 1192371 w 1996769"/>
                <a:gd name="connsiteY412" fmla="*/ 113384 h 2628382"/>
                <a:gd name="connsiteX413" fmla="*/ 1205525 w 1996769"/>
                <a:gd name="connsiteY413" fmla="*/ 118936 h 2628382"/>
                <a:gd name="connsiteX414" fmla="*/ 1201437 w 1996769"/>
                <a:gd name="connsiteY414" fmla="*/ 156238 h 2628382"/>
                <a:gd name="connsiteX415" fmla="*/ 1219464 w 1996769"/>
                <a:gd name="connsiteY415" fmla="*/ 121231 h 2628382"/>
                <a:gd name="connsiteX416" fmla="*/ 1234060 w 1996769"/>
                <a:gd name="connsiteY416" fmla="*/ 124705 h 2628382"/>
                <a:gd name="connsiteX417" fmla="*/ 1245928 w 1996769"/>
                <a:gd name="connsiteY417" fmla="*/ 133903 h 2628382"/>
                <a:gd name="connsiteX418" fmla="*/ 1244651 w 1996769"/>
                <a:gd name="connsiteY418" fmla="*/ 141410 h 2628382"/>
                <a:gd name="connsiteX419" fmla="*/ 1251406 w 1996769"/>
                <a:gd name="connsiteY419" fmla="*/ 146298 h 2628382"/>
                <a:gd name="connsiteX420" fmla="*/ 1245119 w 1996769"/>
                <a:gd name="connsiteY420" fmla="*/ 185027 h 2628382"/>
                <a:gd name="connsiteX421" fmla="*/ 1262603 w 1996769"/>
                <a:gd name="connsiteY421" fmla="*/ 155283 h 2628382"/>
                <a:gd name="connsiteX422" fmla="*/ 1276142 w 1996769"/>
                <a:gd name="connsiteY422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29770 w 1996769"/>
                <a:gd name="connsiteY188" fmla="*/ 2509721 h 2628382"/>
                <a:gd name="connsiteX189" fmla="*/ 1321499 w 1996769"/>
                <a:gd name="connsiteY189" fmla="*/ 2514562 h 2628382"/>
                <a:gd name="connsiteX190" fmla="*/ 1304235 w 1996769"/>
                <a:gd name="connsiteY190" fmla="*/ 2497758 h 2628382"/>
                <a:gd name="connsiteX191" fmla="*/ 1246593 w 1996769"/>
                <a:gd name="connsiteY191" fmla="*/ 2560407 h 2628382"/>
                <a:gd name="connsiteX192" fmla="*/ 1238056 w 1996769"/>
                <a:gd name="connsiteY192" fmla="*/ 2564178 h 2628382"/>
                <a:gd name="connsiteX193" fmla="*/ 1187847 w 1996769"/>
                <a:gd name="connsiteY193" fmla="*/ 2565019 h 2628382"/>
                <a:gd name="connsiteX194" fmla="*/ 1173918 w 1996769"/>
                <a:gd name="connsiteY194" fmla="*/ 2545635 h 2628382"/>
                <a:gd name="connsiteX195" fmla="*/ 1170999 w 1996769"/>
                <a:gd name="connsiteY195" fmla="*/ 2561380 h 2628382"/>
                <a:gd name="connsiteX196" fmla="*/ 1167376 w 1996769"/>
                <a:gd name="connsiteY196" fmla="*/ 2563128 h 2628382"/>
                <a:gd name="connsiteX197" fmla="*/ 1160303 w 1996769"/>
                <a:gd name="connsiteY197" fmla="*/ 2585570 h 2628382"/>
                <a:gd name="connsiteX198" fmla="*/ 1149067 w 1996769"/>
                <a:gd name="connsiteY198" fmla="*/ 2571963 h 2628382"/>
                <a:gd name="connsiteX199" fmla="*/ 1141539 w 1996769"/>
                <a:gd name="connsiteY199" fmla="*/ 2575597 h 2628382"/>
                <a:gd name="connsiteX200" fmla="*/ 1128129 w 1996769"/>
                <a:gd name="connsiteY200" fmla="*/ 2579113 h 2628382"/>
                <a:gd name="connsiteX201" fmla="*/ 1123259 w 1996769"/>
                <a:gd name="connsiteY201" fmla="*/ 2569266 h 2628382"/>
                <a:gd name="connsiteX202" fmla="*/ 1110150 w 1996769"/>
                <a:gd name="connsiteY202" fmla="*/ 2616440 h 2628382"/>
                <a:gd name="connsiteX203" fmla="*/ 1080133 w 1996769"/>
                <a:gd name="connsiteY203" fmla="*/ 2627314 h 2628382"/>
                <a:gd name="connsiteX204" fmla="*/ 1072781 w 1996769"/>
                <a:gd name="connsiteY204" fmla="*/ 2628382 h 2628382"/>
                <a:gd name="connsiteX205" fmla="*/ 1062901 w 1996769"/>
                <a:gd name="connsiteY205" fmla="*/ 2618483 h 2628382"/>
                <a:gd name="connsiteX206" fmla="*/ 1056720 w 1996769"/>
                <a:gd name="connsiteY206" fmla="*/ 2601198 h 2628382"/>
                <a:gd name="connsiteX207" fmla="*/ 1054792 w 1996769"/>
                <a:gd name="connsiteY207" fmla="*/ 2601442 h 2628382"/>
                <a:gd name="connsiteX208" fmla="*/ 1052746 w 1996769"/>
                <a:gd name="connsiteY208" fmla="*/ 2608308 h 2628382"/>
                <a:gd name="connsiteX209" fmla="*/ 31385 w 1996769"/>
                <a:gd name="connsiteY209" fmla="*/ 1584979 h 2628382"/>
                <a:gd name="connsiteX210" fmla="*/ 44183 w 1996769"/>
                <a:gd name="connsiteY210" fmla="*/ 1579234 h 2628382"/>
                <a:gd name="connsiteX211" fmla="*/ 6622 w 1996769"/>
                <a:gd name="connsiteY211" fmla="*/ 1560168 h 2628382"/>
                <a:gd name="connsiteX212" fmla="*/ 0 w 1996769"/>
                <a:gd name="connsiteY212" fmla="*/ 1553533 h 2628382"/>
                <a:gd name="connsiteX213" fmla="*/ 1716 w 1996769"/>
                <a:gd name="connsiteY213" fmla="*/ 1541784 h 2628382"/>
                <a:gd name="connsiteX214" fmla="*/ 13367 w 1996769"/>
                <a:gd name="connsiteY214" fmla="*/ 1505176 h 2628382"/>
                <a:gd name="connsiteX215" fmla="*/ 68559 w 1996769"/>
                <a:gd name="connsiteY215" fmla="*/ 1487974 h 2628382"/>
                <a:gd name="connsiteX216" fmla="*/ 69041 w 1996769"/>
                <a:gd name="connsiteY216" fmla="*/ 1486875 h 2628382"/>
                <a:gd name="connsiteX217" fmla="*/ 40420 w 1996769"/>
                <a:gd name="connsiteY217" fmla="*/ 1453547 h 2628382"/>
                <a:gd name="connsiteX218" fmla="*/ 73233 w 1996769"/>
                <a:gd name="connsiteY218" fmla="*/ 1442106 h 2628382"/>
                <a:gd name="connsiteX219" fmla="*/ 77014 w 1996769"/>
                <a:gd name="connsiteY219" fmla="*/ 1428682 h 2628382"/>
                <a:gd name="connsiteX220" fmla="*/ 76318 w 1996769"/>
                <a:gd name="connsiteY220" fmla="*/ 1428738 h 2628382"/>
                <a:gd name="connsiteX221" fmla="*/ 74122 w 1996769"/>
                <a:gd name="connsiteY221" fmla="*/ 1418671 h 2628382"/>
                <a:gd name="connsiteX222" fmla="*/ 71366 w 1996769"/>
                <a:gd name="connsiteY222" fmla="*/ 1396030 h 2628382"/>
                <a:gd name="connsiteX223" fmla="*/ 43932 w 1996769"/>
                <a:gd name="connsiteY223" fmla="*/ 1397841 h 2628382"/>
                <a:gd name="connsiteX224" fmla="*/ 41766 w 1996769"/>
                <a:gd name="connsiteY224" fmla="*/ 1387740 h 2628382"/>
                <a:gd name="connsiteX225" fmla="*/ 36602 w 1996769"/>
                <a:gd name="connsiteY225" fmla="*/ 1344234 h 2628382"/>
                <a:gd name="connsiteX226" fmla="*/ 54897 w 1996769"/>
                <a:gd name="connsiteY226" fmla="*/ 1309368 h 2628382"/>
                <a:gd name="connsiteX227" fmla="*/ 30325 w 1996769"/>
                <a:gd name="connsiteY227" fmla="*/ 1304100 h 2628382"/>
                <a:gd name="connsiteX228" fmla="*/ 28712 w 1996769"/>
                <a:gd name="connsiteY228" fmla="*/ 1293470 h 2628382"/>
                <a:gd name="connsiteX229" fmla="*/ 25897 w 1996769"/>
                <a:gd name="connsiteY229" fmla="*/ 1248846 h 2628382"/>
                <a:gd name="connsiteX230" fmla="*/ 48723 w 1996769"/>
                <a:gd name="connsiteY230" fmla="*/ 1215200 h 2628382"/>
                <a:gd name="connsiteX231" fmla="*/ 29242 w 1996769"/>
                <a:gd name="connsiteY231" fmla="*/ 1196004 h 2628382"/>
                <a:gd name="connsiteX232" fmla="*/ 56363 w 1996769"/>
                <a:gd name="connsiteY232" fmla="*/ 1153032 h 2628382"/>
                <a:gd name="connsiteX233" fmla="*/ 56365 w 1996769"/>
                <a:gd name="connsiteY233" fmla="*/ 1149513 h 2628382"/>
                <a:gd name="connsiteX234" fmla="*/ 52622 w 1996769"/>
                <a:gd name="connsiteY234" fmla="*/ 1146309 h 2628382"/>
                <a:gd name="connsiteX235" fmla="*/ 52491 w 1996769"/>
                <a:gd name="connsiteY235" fmla="*/ 1142525 h 2628382"/>
                <a:gd name="connsiteX236" fmla="*/ 21037 w 1996769"/>
                <a:gd name="connsiteY236" fmla="*/ 1115067 h 2628382"/>
                <a:gd name="connsiteX237" fmla="*/ 20715 w 1996769"/>
                <a:gd name="connsiteY237" fmla="*/ 1105013 h 2628382"/>
                <a:gd name="connsiteX238" fmla="*/ 23420 w 1996769"/>
                <a:gd name="connsiteY238" fmla="*/ 1054952 h 2628382"/>
                <a:gd name="connsiteX239" fmla="*/ 42643 w 1996769"/>
                <a:gd name="connsiteY239" fmla="*/ 1041276 h 2628382"/>
                <a:gd name="connsiteX240" fmla="*/ 22625 w 1996769"/>
                <a:gd name="connsiteY240" fmla="*/ 1017039 h 2628382"/>
                <a:gd name="connsiteX241" fmla="*/ 22839 w 1996769"/>
                <a:gd name="connsiteY241" fmla="*/ 1006971 h 2628382"/>
                <a:gd name="connsiteX242" fmla="*/ 28184 w 1996769"/>
                <a:gd name="connsiteY242" fmla="*/ 958036 h 2628382"/>
                <a:gd name="connsiteX243" fmla="*/ 56098 w 1996769"/>
                <a:gd name="connsiteY243" fmla="*/ 946469 h 2628382"/>
                <a:gd name="connsiteX244" fmla="*/ 47791 w 1996769"/>
                <a:gd name="connsiteY244" fmla="*/ 926917 h 2628382"/>
                <a:gd name="connsiteX245" fmla="*/ 46257 w 1996769"/>
                <a:gd name="connsiteY245" fmla="*/ 924132 h 2628382"/>
                <a:gd name="connsiteX246" fmla="*/ 46517 w 1996769"/>
                <a:gd name="connsiteY246" fmla="*/ 923920 h 2628382"/>
                <a:gd name="connsiteX247" fmla="*/ 41306 w 1996769"/>
                <a:gd name="connsiteY247" fmla="*/ 911652 h 2628382"/>
                <a:gd name="connsiteX248" fmla="*/ 68973 w 1996769"/>
                <a:gd name="connsiteY248" fmla="*/ 897993 h 2628382"/>
                <a:gd name="connsiteX249" fmla="*/ 70718 w 1996769"/>
                <a:gd name="connsiteY249" fmla="*/ 888123 h 2628382"/>
                <a:gd name="connsiteX250" fmla="*/ 46618 w 1996769"/>
                <a:gd name="connsiteY250" fmla="*/ 835978 h 2628382"/>
                <a:gd name="connsiteX251" fmla="*/ 49629 w 1996769"/>
                <a:gd name="connsiteY251" fmla="*/ 815404 h 2628382"/>
                <a:gd name="connsiteX252" fmla="*/ 54663 w 1996769"/>
                <a:gd name="connsiteY252" fmla="*/ 795471 h 2628382"/>
                <a:gd name="connsiteX253" fmla="*/ 56629 w 1996769"/>
                <a:gd name="connsiteY253" fmla="*/ 784546 h 2628382"/>
                <a:gd name="connsiteX254" fmla="*/ 57439 w 1996769"/>
                <a:gd name="connsiteY254" fmla="*/ 784478 h 2628382"/>
                <a:gd name="connsiteX255" fmla="*/ 58941 w 1996769"/>
                <a:gd name="connsiteY255" fmla="*/ 778529 h 2628382"/>
                <a:gd name="connsiteX256" fmla="*/ 75445 w 1996769"/>
                <a:gd name="connsiteY256" fmla="*/ 782010 h 2628382"/>
                <a:gd name="connsiteX257" fmla="*/ 62844 w 1996769"/>
                <a:gd name="connsiteY257" fmla="*/ 747169 h 2628382"/>
                <a:gd name="connsiteX258" fmla="*/ 66927 w 1996769"/>
                <a:gd name="connsiteY258" fmla="*/ 727589 h 2628382"/>
                <a:gd name="connsiteX259" fmla="*/ 72982 w 1996769"/>
                <a:gd name="connsiteY259" fmla="*/ 709210 h 2628382"/>
                <a:gd name="connsiteX260" fmla="*/ 75514 w 1996769"/>
                <a:gd name="connsiteY260" fmla="*/ 698913 h 2628382"/>
                <a:gd name="connsiteX261" fmla="*/ 76323 w 1996769"/>
                <a:gd name="connsiteY261" fmla="*/ 699071 h 2628382"/>
                <a:gd name="connsiteX262" fmla="*/ 78129 w 1996769"/>
                <a:gd name="connsiteY262" fmla="*/ 693586 h 2628382"/>
                <a:gd name="connsiteX263" fmla="*/ 97474 w 1996769"/>
                <a:gd name="connsiteY263" fmla="*/ 703217 h 2628382"/>
                <a:gd name="connsiteX264" fmla="*/ 100991 w 1996769"/>
                <a:gd name="connsiteY264" fmla="*/ 703905 h 2628382"/>
                <a:gd name="connsiteX265" fmla="*/ 95888 w 1996769"/>
                <a:gd name="connsiteY265" fmla="*/ 690427 h 2628382"/>
                <a:gd name="connsiteX266" fmla="*/ 97039 w 1996769"/>
                <a:gd name="connsiteY266" fmla="*/ 684643 h 2628382"/>
                <a:gd name="connsiteX267" fmla="*/ 90290 w 1996769"/>
                <a:gd name="connsiteY267" fmla="*/ 656857 h 2628382"/>
                <a:gd name="connsiteX268" fmla="*/ 104647 w 1996769"/>
                <a:gd name="connsiteY268" fmla="*/ 658569 h 2628382"/>
                <a:gd name="connsiteX269" fmla="*/ 109343 w 1996769"/>
                <a:gd name="connsiteY269" fmla="*/ 643470 h 2628382"/>
                <a:gd name="connsiteX270" fmla="*/ 123696 w 1996769"/>
                <a:gd name="connsiteY270" fmla="*/ 649837 h 2628382"/>
                <a:gd name="connsiteX271" fmla="*/ 105355 w 1996769"/>
                <a:gd name="connsiteY271" fmla="*/ 581276 h 2628382"/>
                <a:gd name="connsiteX272" fmla="*/ 107779 w 1996769"/>
                <a:gd name="connsiteY272" fmla="*/ 572864 h 2628382"/>
                <a:gd name="connsiteX273" fmla="*/ 123256 w 1996769"/>
                <a:gd name="connsiteY273" fmla="*/ 537003 h 2628382"/>
                <a:gd name="connsiteX274" fmla="*/ 143301 w 1996769"/>
                <a:gd name="connsiteY274" fmla="*/ 554080 h 2628382"/>
                <a:gd name="connsiteX275" fmla="*/ 134678 w 1996769"/>
                <a:gd name="connsiteY275" fmla="*/ 510757 h 2628382"/>
                <a:gd name="connsiteX276" fmla="*/ 137531 w 1996769"/>
                <a:gd name="connsiteY276" fmla="*/ 503086 h 2628382"/>
                <a:gd name="connsiteX277" fmla="*/ 154800 w 1996769"/>
                <a:gd name="connsiteY277" fmla="*/ 471811 h 2628382"/>
                <a:gd name="connsiteX278" fmla="*/ 178175 w 1996769"/>
                <a:gd name="connsiteY278" fmla="*/ 499567 h 2628382"/>
                <a:gd name="connsiteX279" fmla="*/ 175599 w 1996769"/>
                <a:gd name="connsiteY279" fmla="*/ 448555 h 2628382"/>
                <a:gd name="connsiteX280" fmla="*/ 184123 w 1996769"/>
                <a:gd name="connsiteY280" fmla="*/ 457865 h 2628382"/>
                <a:gd name="connsiteX281" fmla="*/ 198656 w 1996769"/>
                <a:gd name="connsiteY281" fmla="*/ 436849 h 2628382"/>
                <a:gd name="connsiteX282" fmla="*/ 203273 w 1996769"/>
                <a:gd name="connsiteY282" fmla="*/ 443842 h 2628382"/>
                <a:gd name="connsiteX283" fmla="*/ 199966 w 1996769"/>
                <a:gd name="connsiteY283" fmla="*/ 396061 h 2628382"/>
                <a:gd name="connsiteX284" fmla="*/ 207831 w 1996769"/>
                <a:gd name="connsiteY284" fmla="*/ 383983 h 2628382"/>
                <a:gd name="connsiteX285" fmla="*/ 225029 w 1996769"/>
                <a:gd name="connsiteY285" fmla="*/ 367811 h 2628382"/>
                <a:gd name="connsiteX286" fmla="*/ 239111 w 1996769"/>
                <a:gd name="connsiteY286" fmla="*/ 397794 h 2628382"/>
                <a:gd name="connsiteX287" fmla="*/ 238426 w 1996769"/>
                <a:gd name="connsiteY287" fmla="*/ 353330 h 2628382"/>
                <a:gd name="connsiteX288" fmla="*/ 246875 w 1996769"/>
                <a:gd name="connsiteY288" fmla="*/ 343538 h 2628382"/>
                <a:gd name="connsiteX289" fmla="*/ 264805 w 1996769"/>
                <a:gd name="connsiteY289" fmla="*/ 332287 h 2628382"/>
                <a:gd name="connsiteX290" fmla="*/ 270790 w 1996769"/>
                <a:gd name="connsiteY290" fmla="*/ 348569 h 2628382"/>
                <a:gd name="connsiteX291" fmla="*/ 273934 w 1996769"/>
                <a:gd name="connsiteY291" fmla="*/ 346470 h 2628382"/>
                <a:gd name="connsiteX292" fmla="*/ 283975 w 1996769"/>
                <a:gd name="connsiteY292" fmla="*/ 372904 h 2628382"/>
                <a:gd name="connsiteX293" fmla="*/ 286991 w 1996769"/>
                <a:gd name="connsiteY293" fmla="*/ 348635 h 2628382"/>
                <a:gd name="connsiteX294" fmla="*/ 287278 w 1996769"/>
                <a:gd name="connsiteY294" fmla="*/ 339291 h 2628382"/>
                <a:gd name="connsiteX295" fmla="*/ 288257 w 1996769"/>
                <a:gd name="connsiteY295" fmla="*/ 338441 h 2628382"/>
                <a:gd name="connsiteX296" fmla="*/ 289190 w 1996769"/>
                <a:gd name="connsiteY296" fmla="*/ 330933 h 2628382"/>
                <a:gd name="connsiteX297" fmla="*/ 291153 w 1996769"/>
                <a:gd name="connsiteY297" fmla="*/ 335926 h 2628382"/>
                <a:gd name="connsiteX298" fmla="*/ 296131 w 1996769"/>
                <a:gd name="connsiteY298" fmla="*/ 331601 h 2628382"/>
                <a:gd name="connsiteX299" fmla="*/ 314479 w 1996769"/>
                <a:gd name="connsiteY299" fmla="*/ 324756 h 2628382"/>
                <a:gd name="connsiteX300" fmla="*/ 315178 w 1996769"/>
                <a:gd name="connsiteY300" fmla="*/ 327124 h 2628382"/>
                <a:gd name="connsiteX301" fmla="*/ 317466 w 1996769"/>
                <a:gd name="connsiteY301" fmla="*/ 305237 h 2628382"/>
                <a:gd name="connsiteX302" fmla="*/ 332021 w 1996769"/>
                <a:gd name="connsiteY302" fmla="*/ 298865 h 2628382"/>
                <a:gd name="connsiteX303" fmla="*/ 346068 w 1996769"/>
                <a:gd name="connsiteY303" fmla="*/ 299105 h 2628382"/>
                <a:gd name="connsiteX304" fmla="*/ 353396 w 1996769"/>
                <a:gd name="connsiteY304" fmla="*/ 335774 h 2628382"/>
                <a:gd name="connsiteX305" fmla="*/ 359879 w 1996769"/>
                <a:gd name="connsiteY305" fmla="*/ 295982 h 2628382"/>
                <a:gd name="connsiteX306" fmla="*/ 374663 w 1996769"/>
                <a:gd name="connsiteY306" fmla="*/ 293720 h 2628382"/>
                <a:gd name="connsiteX307" fmla="*/ 388592 w 1996769"/>
                <a:gd name="connsiteY307" fmla="*/ 297879 h 2628382"/>
                <a:gd name="connsiteX308" fmla="*/ 389639 w 1996769"/>
                <a:gd name="connsiteY308" fmla="*/ 305430 h 2628382"/>
                <a:gd name="connsiteX309" fmla="*/ 397462 w 1996769"/>
                <a:gd name="connsiteY309" fmla="*/ 307472 h 2628382"/>
                <a:gd name="connsiteX310" fmla="*/ 403148 w 1996769"/>
                <a:gd name="connsiteY310" fmla="*/ 346319 h 2628382"/>
                <a:gd name="connsiteX311" fmla="*/ 410696 w 1996769"/>
                <a:gd name="connsiteY311" fmla="*/ 311687 h 2628382"/>
                <a:gd name="connsiteX312" fmla="*/ 425501 w 1996769"/>
                <a:gd name="connsiteY312" fmla="*/ 313018 h 2628382"/>
                <a:gd name="connsiteX313" fmla="*/ 439161 w 1996769"/>
                <a:gd name="connsiteY313" fmla="*/ 320529 h 2628382"/>
                <a:gd name="connsiteX314" fmla="*/ 439702 w 1996769"/>
                <a:gd name="connsiteY314" fmla="*/ 326600 h 2628382"/>
                <a:gd name="connsiteX315" fmla="*/ 441338 w 1996769"/>
                <a:gd name="connsiteY315" fmla="*/ 321436 h 2628382"/>
                <a:gd name="connsiteX316" fmla="*/ 456489 w 1996769"/>
                <a:gd name="connsiteY316" fmla="*/ 328477 h 2628382"/>
                <a:gd name="connsiteX317" fmla="*/ 469030 w 1996769"/>
                <a:gd name="connsiteY317" fmla="*/ 340332 h 2628382"/>
                <a:gd name="connsiteX318" fmla="*/ 469619 w 1996769"/>
                <a:gd name="connsiteY318" fmla="*/ 377010 h 2628382"/>
                <a:gd name="connsiteX319" fmla="*/ 481967 w 1996769"/>
                <a:gd name="connsiteY319" fmla="*/ 346636 h 2628382"/>
                <a:gd name="connsiteX320" fmla="*/ 490893 w 1996769"/>
                <a:gd name="connsiteY320" fmla="*/ 353464 h 2628382"/>
                <a:gd name="connsiteX321" fmla="*/ 491171 w 1996769"/>
                <a:gd name="connsiteY321" fmla="*/ 352758 h 2628382"/>
                <a:gd name="connsiteX322" fmla="*/ 502047 w 1996769"/>
                <a:gd name="connsiteY322" fmla="*/ 360632 h 2628382"/>
                <a:gd name="connsiteX323" fmla="*/ 506221 w 1996769"/>
                <a:gd name="connsiteY323" fmla="*/ 352861 h 2628382"/>
                <a:gd name="connsiteX324" fmla="*/ 507004 w 1996769"/>
                <a:gd name="connsiteY324" fmla="*/ 353104 h 2628382"/>
                <a:gd name="connsiteX325" fmla="*/ 510200 w 1996769"/>
                <a:gd name="connsiteY325" fmla="*/ 348072 h 2628382"/>
                <a:gd name="connsiteX326" fmla="*/ 524695 w 1996769"/>
                <a:gd name="connsiteY326" fmla="*/ 357606 h 2628382"/>
                <a:gd name="connsiteX327" fmla="*/ 523272 w 1996769"/>
                <a:gd name="connsiteY327" fmla="*/ 320028 h 2628382"/>
                <a:gd name="connsiteX328" fmla="*/ 532982 w 1996769"/>
                <a:gd name="connsiteY328" fmla="*/ 303141 h 2628382"/>
                <a:gd name="connsiteX329" fmla="*/ 544190 w 1996769"/>
                <a:gd name="connsiteY329" fmla="*/ 288133 h 2628382"/>
                <a:gd name="connsiteX330" fmla="*/ 549659 w 1996769"/>
                <a:gd name="connsiteY330" fmla="*/ 279398 h 2628382"/>
                <a:gd name="connsiteX331" fmla="*/ 550372 w 1996769"/>
                <a:gd name="connsiteY331" fmla="*/ 279854 h 2628382"/>
                <a:gd name="connsiteX332" fmla="*/ 553716 w 1996769"/>
                <a:gd name="connsiteY332" fmla="*/ 275375 h 2628382"/>
                <a:gd name="connsiteX333" fmla="*/ 569044 w 1996769"/>
                <a:gd name="connsiteY333" fmla="*/ 291775 h 2628382"/>
                <a:gd name="connsiteX334" fmla="*/ 572149 w 1996769"/>
                <a:gd name="connsiteY334" fmla="*/ 293757 h 2628382"/>
                <a:gd name="connsiteX335" fmla="*/ 571383 w 1996769"/>
                <a:gd name="connsiteY335" fmla="*/ 279132 h 2628382"/>
                <a:gd name="connsiteX336" fmla="*/ 574199 w 1996769"/>
                <a:gd name="connsiteY336" fmla="*/ 274123 h 2628382"/>
                <a:gd name="connsiteX337" fmla="*/ 576171 w 1996769"/>
                <a:gd name="connsiteY337" fmla="*/ 245405 h 2628382"/>
                <a:gd name="connsiteX338" fmla="*/ 589175 w 1996769"/>
                <a:gd name="connsiteY338" fmla="*/ 252460 h 2628382"/>
                <a:gd name="connsiteX339" fmla="*/ 598120 w 1996769"/>
                <a:gd name="connsiteY339" fmla="*/ 240024 h 2628382"/>
                <a:gd name="connsiteX340" fmla="*/ 609726 w 1996769"/>
                <a:gd name="connsiteY340" fmla="*/ 251460 h 2628382"/>
                <a:gd name="connsiteX341" fmla="*/ 613000 w 1996769"/>
                <a:gd name="connsiteY341" fmla="*/ 179955 h 2628382"/>
                <a:gd name="connsiteX342" fmla="*/ 617802 w 1996769"/>
                <a:gd name="connsiteY342" fmla="*/ 172956 h 2628382"/>
                <a:gd name="connsiteX343" fmla="*/ 643119 w 1996769"/>
                <a:gd name="connsiteY343" fmla="*/ 145060 h 2628382"/>
                <a:gd name="connsiteX344" fmla="*/ 656875 w 1996769"/>
                <a:gd name="connsiteY344" fmla="*/ 168737 h 2628382"/>
                <a:gd name="connsiteX345" fmla="*/ 661737 w 1996769"/>
                <a:gd name="connsiteY345" fmla="*/ 124680 h 2628382"/>
                <a:gd name="connsiteX346" fmla="*/ 666721 w 1996769"/>
                <a:gd name="connsiteY346" fmla="*/ 118539 h 2628382"/>
                <a:gd name="connsiteX347" fmla="*/ 692350 w 1996769"/>
                <a:gd name="connsiteY347" fmla="*/ 95641 h 2628382"/>
                <a:gd name="connsiteX348" fmla="*/ 706040 w 1996769"/>
                <a:gd name="connsiteY348" fmla="*/ 130636 h 2628382"/>
                <a:gd name="connsiteX349" fmla="*/ 718900 w 1996769"/>
                <a:gd name="connsiteY349" fmla="*/ 81630 h 2628382"/>
                <a:gd name="connsiteX350" fmla="*/ 724136 w 1996769"/>
                <a:gd name="connsiteY350" fmla="*/ 93627 h 2628382"/>
                <a:gd name="connsiteX351" fmla="*/ 744116 w 1996769"/>
                <a:gd name="connsiteY351" fmla="*/ 79351 h 2628382"/>
                <a:gd name="connsiteX352" fmla="*/ 746368 w 1996769"/>
                <a:gd name="connsiteY352" fmla="*/ 87684 h 2628382"/>
                <a:gd name="connsiteX353" fmla="*/ 757570 w 1996769"/>
                <a:gd name="connsiteY353" fmla="*/ 41447 h 2628382"/>
                <a:gd name="connsiteX354" fmla="*/ 768594 w 1996769"/>
                <a:gd name="connsiteY354" fmla="*/ 33056 h 2628382"/>
                <a:gd name="connsiteX355" fmla="*/ 789631 w 1996769"/>
                <a:gd name="connsiteY355" fmla="*/ 24351 h 2628382"/>
                <a:gd name="connsiteX356" fmla="*/ 793905 w 1996769"/>
                <a:gd name="connsiteY356" fmla="*/ 57917 h 2628382"/>
                <a:gd name="connsiteX357" fmla="*/ 806583 w 1996769"/>
                <a:gd name="connsiteY357" fmla="*/ 15796 h 2628382"/>
                <a:gd name="connsiteX358" fmla="*/ 817472 w 1996769"/>
                <a:gd name="connsiteY358" fmla="*/ 9779 h 2628382"/>
                <a:gd name="connsiteX359" fmla="*/ 837722 w 1996769"/>
                <a:gd name="connsiteY359" fmla="*/ 5984 h 2628382"/>
                <a:gd name="connsiteX360" fmla="*/ 838479 w 1996769"/>
                <a:gd name="connsiteY360" fmla="*/ 23582 h 2628382"/>
                <a:gd name="connsiteX361" fmla="*/ 842069 w 1996769"/>
                <a:gd name="connsiteY361" fmla="*/ 22800 h 2628382"/>
                <a:gd name="connsiteX362" fmla="*/ 843602 w 1996769"/>
                <a:gd name="connsiteY362" fmla="*/ 51492 h 2628382"/>
                <a:gd name="connsiteX363" fmla="*/ 853713 w 1996769"/>
                <a:gd name="connsiteY363" fmla="*/ 29787 h 2628382"/>
                <a:gd name="connsiteX364" fmla="*/ 856784 w 1996769"/>
                <a:gd name="connsiteY364" fmla="*/ 21100 h 2628382"/>
                <a:gd name="connsiteX365" fmla="*/ 857960 w 1996769"/>
                <a:gd name="connsiteY365" fmla="*/ 20669 h 2628382"/>
                <a:gd name="connsiteX366" fmla="*/ 861088 w 1996769"/>
                <a:gd name="connsiteY366" fmla="*/ 13953 h 2628382"/>
                <a:gd name="connsiteX367" fmla="*/ 861439 w 1996769"/>
                <a:gd name="connsiteY367" fmla="*/ 19400 h 2628382"/>
                <a:gd name="connsiteX368" fmla="*/ 867423 w 1996769"/>
                <a:gd name="connsiteY368" fmla="*/ 17214 h 2628382"/>
                <a:gd name="connsiteX369" fmla="*/ 886748 w 1996769"/>
                <a:gd name="connsiteY369" fmla="*/ 17726 h 2628382"/>
                <a:gd name="connsiteX370" fmla="*/ 886696 w 1996769"/>
                <a:gd name="connsiteY370" fmla="*/ 20220 h 2628382"/>
                <a:gd name="connsiteX371" fmla="*/ 895409 w 1996769"/>
                <a:gd name="connsiteY371" fmla="*/ 481 h 2628382"/>
                <a:gd name="connsiteX372" fmla="*/ 911020 w 1996769"/>
                <a:gd name="connsiteY372" fmla="*/ 0 h 2628382"/>
                <a:gd name="connsiteX373" fmla="*/ 924174 w 1996769"/>
                <a:gd name="connsiteY373" fmla="*/ 5551 h 2628382"/>
                <a:gd name="connsiteX374" fmla="*/ 920087 w 1996769"/>
                <a:gd name="connsiteY374" fmla="*/ 42854 h 2628382"/>
                <a:gd name="connsiteX375" fmla="*/ 938113 w 1996769"/>
                <a:gd name="connsiteY375" fmla="*/ 7847 h 2628382"/>
                <a:gd name="connsiteX376" fmla="*/ 952710 w 1996769"/>
                <a:gd name="connsiteY376" fmla="*/ 11321 h 2628382"/>
                <a:gd name="connsiteX377" fmla="*/ 964579 w 1996769"/>
                <a:gd name="connsiteY377" fmla="*/ 20518 h 2628382"/>
                <a:gd name="connsiteX378" fmla="*/ 963300 w 1996769"/>
                <a:gd name="connsiteY378" fmla="*/ 28024 h 2628382"/>
                <a:gd name="connsiteX379" fmla="*/ 970056 w 1996769"/>
                <a:gd name="connsiteY379" fmla="*/ 32914 h 2628382"/>
                <a:gd name="connsiteX380" fmla="*/ 963767 w 1996769"/>
                <a:gd name="connsiteY380" fmla="*/ 71642 h 2628382"/>
                <a:gd name="connsiteX381" fmla="*/ 981251 w 1996769"/>
                <a:gd name="connsiteY381" fmla="*/ 41899 h 2628382"/>
                <a:gd name="connsiteX382" fmla="*/ 994791 w 1996769"/>
                <a:gd name="connsiteY382" fmla="*/ 48764 h 2628382"/>
                <a:gd name="connsiteX383" fmla="*/ 1005401 w 1996769"/>
                <a:gd name="connsiteY383" fmla="*/ 61016 h 2628382"/>
                <a:gd name="connsiteX384" fmla="*/ 1004091 w 1996769"/>
                <a:gd name="connsiteY384" fmla="*/ 66935 h 2628382"/>
                <a:gd name="connsiteX385" fmla="*/ 1007179 w 1996769"/>
                <a:gd name="connsiteY385" fmla="*/ 62693 h 2628382"/>
                <a:gd name="connsiteX386" fmla="*/ 1019334 w 1996769"/>
                <a:gd name="connsiteY386" fmla="*/ 75065 h 2628382"/>
                <a:gd name="connsiteX387" fmla="*/ 1027589 w 1996769"/>
                <a:gd name="connsiteY387" fmla="*/ 90982 h 2628382"/>
                <a:gd name="connsiteX388" fmla="*/ 1017156 w 1996769"/>
                <a:gd name="connsiteY388" fmla="*/ 125737 h 2628382"/>
                <a:gd name="connsiteX389" fmla="*/ 1037881 w 1996769"/>
                <a:gd name="connsiteY389" fmla="*/ 101823 h 2628382"/>
                <a:gd name="connsiteX390" fmla="*/ 1044239 w 1996769"/>
                <a:gd name="connsiteY390" fmla="*/ 111634 h 2628382"/>
                <a:gd name="connsiteX391" fmla="*/ 1044711 w 1996769"/>
                <a:gd name="connsiteY391" fmla="*/ 111075 h 2628382"/>
                <a:gd name="connsiteX392" fmla="*/ 1055392 w 1996769"/>
                <a:gd name="connsiteY392" fmla="*/ 126710 h 2628382"/>
                <a:gd name="connsiteX393" fmla="*/ 1060962 w 1996769"/>
                <a:gd name="connsiteY393" fmla="*/ 141881 h 2628382"/>
                <a:gd name="connsiteX394" fmla="*/ 1070982 w 1996769"/>
                <a:gd name="connsiteY394" fmla="*/ 137735 h 2628382"/>
                <a:gd name="connsiteX395" fmla="*/ 1075256 w 1996769"/>
                <a:gd name="connsiteY395" fmla="*/ 171303 h 2628382"/>
                <a:gd name="connsiteX396" fmla="*/ 1087934 w 1996769"/>
                <a:gd name="connsiteY396" fmla="*/ 129181 h 2628382"/>
                <a:gd name="connsiteX397" fmla="*/ 1098822 w 1996769"/>
                <a:gd name="connsiteY397" fmla="*/ 123164 h 2628382"/>
                <a:gd name="connsiteX398" fmla="*/ 1119074 w 1996769"/>
                <a:gd name="connsiteY398" fmla="*/ 119369 h 2628382"/>
                <a:gd name="connsiteX399" fmla="*/ 1119832 w 1996769"/>
                <a:gd name="connsiteY399" fmla="*/ 136967 h 2628382"/>
                <a:gd name="connsiteX400" fmla="*/ 1123420 w 1996769"/>
                <a:gd name="connsiteY400" fmla="*/ 136184 h 2628382"/>
                <a:gd name="connsiteX401" fmla="*/ 1124953 w 1996769"/>
                <a:gd name="connsiteY401" fmla="*/ 164877 h 2628382"/>
                <a:gd name="connsiteX402" fmla="*/ 1135063 w 1996769"/>
                <a:gd name="connsiteY402" fmla="*/ 143171 h 2628382"/>
                <a:gd name="connsiteX403" fmla="*/ 1138135 w 1996769"/>
                <a:gd name="connsiteY403" fmla="*/ 134483 h 2628382"/>
                <a:gd name="connsiteX404" fmla="*/ 1139311 w 1996769"/>
                <a:gd name="connsiteY404" fmla="*/ 134054 h 2628382"/>
                <a:gd name="connsiteX405" fmla="*/ 1142439 w 1996769"/>
                <a:gd name="connsiteY405" fmla="*/ 127339 h 2628382"/>
                <a:gd name="connsiteX406" fmla="*/ 1142791 w 1996769"/>
                <a:gd name="connsiteY406" fmla="*/ 132784 h 2628382"/>
                <a:gd name="connsiteX407" fmla="*/ 1148775 w 1996769"/>
                <a:gd name="connsiteY407" fmla="*/ 130599 h 2628382"/>
                <a:gd name="connsiteX408" fmla="*/ 1168100 w 1996769"/>
                <a:gd name="connsiteY408" fmla="*/ 131111 h 2628382"/>
                <a:gd name="connsiteX409" fmla="*/ 1168047 w 1996769"/>
                <a:gd name="connsiteY409" fmla="*/ 133605 h 2628382"/>
                <a:gd name="connsiteX410" fmla="*/ 1176761 w 1996769"/>
                <a:gd name="connsiteY410" fmla="*/ 113867 h 2628382"/>
                <a:gd name="connsiteX411" fmla="*/ 1192371 w 1996769"/>
                <a:gd name="connsiteY411" fmla="*/ 113384 h 2628382"/>
                <a:gd name="connsiteX412" fmla="*/ 1205525 w 1996769"/>
                <a:gd name="connsiteY412" fmla="*/ 118936 h 2628382"/>
                <a:gd name="connsiteX413" fmla="*/ 1201437 w 1996769"/>
                <a:gd name="connsiteY413" fmla="*/ 156238 h 2628382"/>
                <a:gd name="connsiteX414" fmla="*/ 1219464 w 1996769"/>
                <a:gd name="connsiteY414" fmla="*/ 121231 h 2628382"/>
                <a:gd name="connsiteX415" fmla="*/ 1234060 w 1996769"/>
                <a:gd name="connsiteY415" fmla="*/ 124705 h 2628382"/>
                <a:gd name="connsiteX416" fmla="*/ 1245928 w 1996769"/>
                <a:gd name="connsiteY416" fmla="*/ 133903 h 2628382"/>
                <a:gd name="connsiteX417" fmla="*/ 1244651 w 1996769"/>
                <a:gd name="connsiteY417" fmla="*/ 141410 h 2628382"/>
                <a:gd name="connsiteX418" fmla="*/ 1251406 w 1996769"/>
                <a:gd name="connsiteY418" fmla="*/ 146298 h 2628382"/>
                <a:gd name="connsiteX419" fmla="*/ 1245119 w 1996769"/>
                <a:gd name="connsiteY419" fmla="*/ 185027 h 2628382"/>
                <a:gd name="connsiteX420" fmla="*/ 1262603 w 1996769"/>
                <a:gd name="connsiteY420" fmla="*/ 155283 h 2628382"/>
                <a:gd name="connsiteX421" fmla="*/ 1276142 w 1996769"/>
                <a:gd name="connsiteY421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400032 w 1996769"/>
                <a:gd name="connsiteY186" fmla="*/ 2436351 h 2628382"/>
                <a:gd name="connsiteX187" fmla="*/ 1329770 w 1996769"/>
                <a:gd name="connsiteY187" fmla="*/ 2509721 h 2628382"/>
                <a:gd name="connsiteX188" fmla="*/ 1321499 w 1996769"/>
                <a:gd name="connsiteY188" fmla="*/ 2514562 h 2628382"/>
                <a:gd name="connsiteX189" fmla="*/ 1304235 w 1996769"/>
                <a:gd name="connsiteY189" fmla="*/ 2497758 h 2628382"/>
                <a:gd name="connsiteX190" fmla="*/ 1246593 w 1996769"/>
                <a:gd name="connsiteY190" fmla="*/ 2560407 h 2628382"/>
                <a:gd name="connsiteX191" fmla="*/ 1238056 w 1996769"/>
                <a:gd name="connsiteY191" fmla="*/ 2564178 h 2628382"/>
                <a:gd name="connsiteX192" fmla="*/ 1187847 w 1996769"/>
                <a:gd name="connsiteY192" fmla="*/ 2565019 h 2628382"/>
                <a:gd name="connsiteX193" fmla="*/ 1173918 w 1996769"/>
                <a:gd name="connsiteY193" fmla="*/ 2545635 h 2628382"/>
                <a:gd name="connsiteX194" fmla="*/ 1170999 w 1996769"/>
                <a:gd name="connsiteY194" fmla="*/ 2561380 h 2628382"/>
                <a:gd name="connsiteX195" fmla="*/ 1167376 w 1996769"/>
                <a:gd name="connsiteY195" fmla="*/ 2563128 h 2628382"/>
                <a:gd name="connsiteX196" fmla="*/ 1160303 w 1996769"/>
                <a:gd name="connsiteY196" fmla="*/ 2585570 h 2628382"/>
                <a:gd name="connsiteX197" fmla="*/ 1149067 w 1996769"/>
                <a:gd name="connsiteY197" fmla="*/ 2571963 h 2628382"/>
                <a:gd name="connsiteX198" fmla="*/ 1141539 w 1996769"/>
                <a:gd name="connsiteY198" fmla="*/ 2575597 h 2628382"/>
                <a:gd name="connsiteX199" fmla="*/ 1128129 w 1996769"/>
                <a:gd name="connsiteY199" fmla="*/ 2579113 h 2628382"/>
                <a:gd name="connsiteX200" fmla="*/ 1123259 w 1996769"/>
                <a:gd name="connsiteY200" fmla="*/ 2569266 h 2628382"/>
                <a:gd name="connsiteX201" fmla="*/ 1110150 w 1996769"/>
                <a:gd name="connsiteY201" fmla="*/ 2616440 h 2628382"/>
                <a:gd name="connsiteX202" fmla="*/ 1080133 w 1996769"/>
                <a:gd name="connsiteY202" fmla="*/ 2627314 h 2628382"/>
                <a:gd name="connsiteX203" fmla="*/ 1072781 w 1996769"/>
                <a:gd name="connsiteY203" fmla="*/ 2628382 h 2628382"/>
                <a:gd name="connsiteX204" fmla="*/ 1062901 w 1996769"/>
                <a:gd name="connsiteY204" fmla="*/ 2618483 h 2628382"/>
                <a:gd name="connsiteX205" fmla="*/ 1056720 w 1996769"/>
                <a:gd name="connsiteY205" fmla="*/ 2601198 h 2628382"/>
                <a:gd name="connsiteX206" fmla="*/ 1054792 w 1996769"/>
                <a:gd name="connsiteY206" fmla="*/ 2601442 h 2628382"/>
                <a:gd name="connsiteX207" fmla="*/ 1052746 w 1996769"/>
                <a:gd name="connsiteY207" fmla="*/ 2608308 h 2628382"/>
                <a:gd name="connsiteX208" fmla="*/ 31385 w 1996769"/>
                <a:gd name="connsiteY208" fmla="*/ 1584979 h 2628382"/>
                <a:gd name="connsiteX209" fmla="*/ 44183 w 1996769"/>
                <a:gd name="connsiteY209" fmla="*/ 1579234 h 2628382"/>
                <a:gd name="connsiteX210" fmla="*/ 6622 w 1996769"/>
                <a:gd name="connsiteY210" fmla="*/ 1560168 h 2628382"/>
                <a:gd name="connsiteX211" fmla="*/ 0 w 1996769"/>
                <a:gd name="connsiteY211" fmla="*/ 1553533 h 2628382"/>
                <a:gd name="connsiteX212" fmla="*/ 1716 w 1996769"/>
                <a:gd name="connsiteY212" fmla="*/ 1541784 h 2628382"/>
                <a:gd name="connsiteX213" fmla="*/ 13367 w 1996769"/>
                <a:gd name="connsiteY213" fmla="*/ 1505176 h 2628382"/>
                <a:gd name="connsiteX214" fmla="*/ 68559 w 1996769"/>
                <a:gd name="connsiteY214" fmla="*/ 1487974 h 2628382"/>
                <a:gd name="connsiteX215" fmla="*/ 69041 w 1996769"/>
                <a:gd name="connsiteY215" fmla="*/ 1486875 h 2628382"/>
                <a:gd name="connsiteX216" fmla="*/ 40420 w 1996769"/>
                <a:gd name="connsiteY216" fmla="*/ 1453547 h 2628382"/>
                <a:gd name="connsiteX217" fmla="*/ 73233 w 1996769"/>
                <a:gd name="connsiteY217" fmla="*/ 1442106 h 2628382"/>
                <a:gd name="connsiteX218" fmla="*/ 77014 w 1996769"/>
                <a:gd name="connsiteY218" fmla="*/ 1428682 h 2628382"/>
                <a:gd name="connsiteX219" fmla="*/ 76318 w 1996769"/>
                <a:gd name="connsiteY219" fmla="*/ 1428738 h 2628382"/>
                <a:gd name="connsiteX220" fmla="*/ 74122 w 1996769"/>
                <a:gd name="connsiteY220" fmla="*/ 1418671 h 2628382"/>
                <a:gd name="connsiteX221" fmla="*/ 71366 w 1996769"/>
                <a:gd name="connsiteY221" fmla="*/ 1396030 h 2628382"/>
                <a:gd name="connsiteX222" fmla="*/ 43932 w 1996769"/>
                <a:gd name="connsiteY222" fmla="*/ 1397841 h 2628382"/>
                <a:gd name="connsiteX223" fmla="*/ 41766 w 1996769"/>
                <a:gd name="connsiteY223" fmla="*/ 1387740 h 2628382"/>
                <a:gd name="connsiteX224" fmla="*/ 36602 w 1996769"/>
                <a:gd name="connsiteY224" fmla="*/ 1344234 h 2628382"/>
                <a:gd name="connsiteX225" fmla="*/ 54897 w 1996769"/>
                <a:gd name="connsiteY225" fmla="*/ 1309368 h 2628382"/>
                <a:gd name="connsiteX226" fmla="*/ 30325 w 1996769"/>
                <a:gd name="connsiteY226" fmla="*/ 1304100 h 2628382"/>
                <a:gd name="connsiteX227" fmla="*/ 28712 w 1996769"/>
                <a:gd name="connsiteY227" fmla="*/ 1293470 h 2628382"/>
                <a:gd name="connsiteX228" fmla="*/ 25897 w 1996769"/>
                <a:gd name="connsiteY228" fmla="*/ 1248846 h 2628382"/>
                <a:gd name="connsiteX229" fmla="*/ 48723 w 1996769"/>
                <a:gd name="connsiteY229" fmla="*/ 1215200 h 2628382"/>
                <a:gd name="connsiteX230" fmla="*/ 29242 w 1996769"/>
                <a:gd name="connsiteY230" fmla="*/ 1196004 h 2628382"/>
                <a:gd name="connsiteX231" fmla="*/ 56363 w 1996769"/>
                <a:gd name="connsiteY231" fmla="*/ 1153032 h 2628382"/>
                <a:gd name="connsiteX232" fmla="*/ 56365 w 1996769"/>
                <a:gd name="connsiteY232" fmla="*/ 1149513 h 2628382"/>
                <a:gd name="connsiteX233" fmla="*/ 52622 w 1996769"/>
                <a:gd name="connsiteY233" fmla="*/ 1146309 h 2628382"/>
                <a:gd name="connsiteX234" fmla="*/ 52491 w 1996769"/>
                <a:gd name="connsiteY234" fmla="*/ 1142525 h 2628382"/>
                <a:gd name="connsiteX235" fmla="*/ 21037 w 1996769"/>
                <a:gd name="connsiteY235" fmla="*/ 1115067 h 2628382"/>
                <a:gd name="connsiteX236" fmla="*/ 20715 w 1996769"/>
                <a:gd name="connsiteY236" fmla="*/ 1105013 h 2628382"/>
                <a:gd name="connsiteX237" fmla="*/ 23420 w 1996769"/>
                <a:gd name="connsiteY237" fmla="*/ 1054952 h 2628382"/>
                <a:gd name="connsiteX238" fmla="*/ 42643 w 1996769"/>
                <a:gd name="connsiteY238" fmla="*/ 1041276 h 2628382"/>
                <a:gd name="connsiteX239" fmla="*/ 22625 w 1996769"/>
                <a:gd name="connsiteY239" fmla="*/ 1017039 h 2628382"/>
                <a:gd name="connsiteX240" fmla="*/ 22839 w 1996769"/>
                <a:gd name="connsiteY240" fmla="*/ 1006971 h 2628382"/>
                <a:gd name="connsiteX241" fmla="*/ 28184 w 1996769"/>
                <a:gd name="connsiteY241" fmla="*/ 958036 h 2628382"/>
                <a:gd name="connsiteX242" fmla="*/ 56098 w 1996769"/>
                <a:gd name="connsiteY242" fmla="*/ 946469 h 2628382"/>
                <a:gd name="connsiteX243" fmla="*/ 47791 w 1996769"/>
                <a:gd name="connsiteY243" fmla="*/ 926917 h 2628382"/>
                <a:gd name="connsiteX244" fmla="*/ 46257 w 1996769"/>
                <a:gd name="connsiteY244" fmla="*/ 924132 h 2628382"/>
                <a:gd name="connsiteX245" fmla="*/ 46517 w 1996769"/>
                <a:gd name="connsiteY245" fmla="*/ 923920 h 2628382"/>
                <a:gd name="connsiteX246" fmla="*/ 41306 w 1996769"/>
                <a:gd name="connsiteY246" fmla="*/ 911652 h 2628382"/>
                <a:gd name="connsiteX247" fmla="*/ 68973 w 1996769"/>
                <a:gd name="connsiteY247" fmla="*/ 897993 h 2628382"/>
                <a:gd name="connsiteX248" fmla="*/ 70718 w 1996769"/>
                <a:gd name="connsiteY248" fmla="*/ 888123 h 2628382"/>
                <a:gd name="connsiteX249" fmla="*/ 46618 w 1996769"/>
                <a:gd name="connsiteY249" fmla="*/ 835978 h 2628382"/>
                <a:gd name="connsiteX250" fmla="*/ 49629 w 1996769"/>
                <a:gd name="connsiteY250" fmla="*/ 815404 h 2628382"/>
                <a:gd name="connsiteX251" fmla="*/ 54663 w 1996769"/>
                <a:gd name="connsiteY251" fmla="*/ 795471 h 2628382"/>
                <a:gd name="connsiteX252" fmla="*/ 56629 w 1996769"/>
                <a:gd name="connsiteY252" fmla="*/ 784546 h 2628382"/>
                <a:gd name="connsiteX253" fmla="*/ 57439 w 1996769"/>
                <a:gd name="connsiteY253" fmla="*/ 784478 h 2628382"/>
                <a:gd name="connsiteX254" fmla="*/ 58941 w 1996769"/>
                <a:gd name="connsiteY254" fmla="*/ 778529 h 2628382"/>
                <a:gd name="connsiteX255" fmla="*/ 75445 w 1996769"/>
                <a:gd name="connsiteY255" fmla="*/ 782010 h 2628382"/>
                <a:gd name="connsiteX256" fmla="*/ 62844 w 1996769"/>
                <a:gd name="connsiteY256" fmla="*/ 747169 h 2628382"/>
                <a:gd name="connsiteX257" fmla="*/ 66927 w 1996769"/>
                <a:gd name="connsiteY257" fmla="*/ 727589 h 2628382"/>
                <a:gd name="connsiteX258" fmla="*/ 72982 w 1996769"/>
                <a:gd name="connsiteY258" fmla="*/ 709210 h 2628382"/>
                <a:gd name="connsiteX259" fmla="*/ 75514 w 1996769"/>
                <a:gd name="connsiteY259" fmla="*/ 698913 h 2628382"/>
                <a:gd name="connsiteX260" fmla="*/ 76323 w 1996769"/>
                <a:gd name="connsiteY260" fmla="*/ 699071 h 2628382"/>
                <a:gd name="connsiteX261" fmla="*/ 78129 w 1996769"/>
                <a:gd name="connsiteY261" fmla="*/ 693586 h 2628382"/>
                <a:gd name="connsiteX262" fmla="*/ 97474 w 1996769"/>
                <a:gd name="connsiteY262" fmla="*/ 703217 h 2628382"/>
                <a:gd name="connsiteX263" fmla="*/ 100991 w 1996769"/>
                <a:gd name="connsiteY263" fmla="*/ 703905 h 2628382"/>
                <a:gd name="connsiteX264" fmla="*/ 95888 w 1996769"/>
                <a:gd name="connsiteY264" fmla="*/ 690427 h 2628382"/>
                <a:gd name="connsiteX265" fmla="*/ 97039 w 1996769"/>
                <a:gd name="connsiteY265" fmla="*/ 684643 h 2628382"/>
                <a:gd name="connsiteX266" fmla="*/ 90290 w 1996769"/>
                <a:gd name="connsiteY266" fmla="*/ 656857 h 2628382"/>
                <a:gd name="connsiteX267" fmla="*/ 104647 w 1996769"/>
                <a:gd name="connsiteY267" fmla="*/ 658569 h 2628382"/>
                <a:gd name="connsiteX268" fmla="*/ 109343 w 1996769"/>
                <a:gd name="connsiteY268" fmla="*/ 643470 h 2628382"/>
                <a:gd name="connsiteX269" fmla="*/ 123696 w 1996769"/>
                <a:gd name="connsiteY269" fmla="*/ 649837 h 2628382"/>
                <a:gd name="connsiteX270" fmla="*/ 105355 w 1996769"/>
                <a:gd name="connsiteY270" fmla="*/ 581276 h 2628382"/>
                <a:gd name="connsiteX271" fmla="*/ 107779 w 1996769"/>
                <a:gd name="connsiteY271" fmla="*/ 572864 h 2628382"/>
                <a:gd name="connsiteX272" fmla="*/ 123256 w 1996769"/>
                <a:gd name="connsiteY272" fmla="*/ 537003 h 2628382"/>
                <a:gd name="connsiteX273" fmla="*/ 143301 w 1996769"/>
                <a:gd name="connsiteY273" fmla="*/ 554080 h 2628382"/>
                <a:gd name="connsiteX274" fmla="*/ 134678 w 1996769"/>
                <a:gd name="connsiteY274" fmla="*/ 510757 h 2628382"/>
                <a:gd name="connsiteX275" fmla="*/ 137531 w 1996769"/>
                <a:gd name="connsiteY275" fmla="*/ 503086 h 2628382"/>
                <a:gd name="connsiteX276" fmla="*/ 154800 w 1996769"/>
                <a:gd name="connsiteY276" fmla="*/ 471811 h 2628382"/>
                <a:gd name="connsiteX277" fmla="*/ 178175 w 1996769"/>
                <a:gd name="connsiteY277" fmla="*/ 499567 h 2628382"/>
                <a:gd name="connsiteX278" fmla="*/ 175599 w 1996769"/>
                <a:gd name="connsiteY278" fmla="*/ 448555 h 2628382"/>
                <a:gd name="connsiteX279" fmla="*/ 184123 w 1996769"/>
                <a:gd name="connsiteY279" fmla="*/ 457865 h 2628382"/>
                <a:gd name="connsiteX280" fmla="*/ 198656 w 1996769"/>
                <a:gd name="connsiteY280" fmla="*/ 436849 h 2628382"/>
                <a:gd name="connsiteX281" fmla="*/ 203273 w 1996769"/>
                <a:gd name="connsiteY281" fmla="*/ 443842 h 2628382"/>
                <a:gd name="connsiteX282" fmla="*/ 199966 w 1996769"/>
                <a:gd name="connsiteY282" fmla="*/ 396061 h 2628382"/>
                <a:gd name="connsiteX283" fmla="*/ 207831 w 1996769"/>
                <a:gd name="connsiteY283" fmla="*/ 383983 h 2628382"/>
                <a:gd name="connsiteX284" fmla="*/ 225029 w 1996769"/>
                <a:gd name="connsiteY284" fmla="*/ 367811 h 2628382"/>
                <a:gd name="connsiteX285" fmla="*/ 239111 w 1996769"/>
                <a:gd name="connsiteY285" fmla="*/ 397794 h 2628382"/>
                <a:gd name="connsiteX286" fmla="*/ 238426 w 1996769"/>
                <a:gd name="connsiteY286" fmla="*/ 353330 h 2628382"/>
                <a:gd name="connsiteX287" fmla="*/ 246875 w 1996769"/>
                <a:gd name="connsiteY287" fmla="*/ 343538 h 2628382"/>
                <a:gd name="connsiteX288" fmla="*/ 264805 w 1996769"/>
                <a:gd name="connsiteY288" fmla="*/ 332287 h 2628382"/>
                <a:gd name="connsiteX289" fmla="*/ 270790 w 1996769"/>
                <a:gd name="connsiteY289" fmla="*/ 348569 h 2628382"/>
                <a:gd name="connsiteX290" fmla="*/ 273934 w 1996769"/>
                <a:gd name="connsiteY290" fmla="*/ 346470 h 2628382"/>
                <a:gd name="connsiteX291" fmla="*/ 283975 w 1996769"/>
                <a:gd name="connsiteY291" fmla="*/ 372904 h 2628382"/>
                <a:gd name="connsiteX292" fmla="*/ 286991 w 1996769"/>
                <a:gd name="connsiteY292" fmla="*/ 348635 h 2628382"/>
                <a:gd name="connsiteX293" fmla="*/ 287278 w 1996769"/>
                <a:gd name="connsiteY293" fmla="*/ 339291 h 2628382"/>
                <a:gd name="connsiteX294" fmla="*/ 288257 w 1996769"/>
                <a:gd name="connsiteY294" fmla="*/ 338441 h 2628382"/>
                <a:gd name="connsiteX295" fmla="*/ 289190 w 1996769"/>
                <a:gd name="connsiteY295" fmla="*/ 330933 h 2628382"/>
                <a:gd name="connsiteX296" fmla="*/ 291153 w 1996769"/>
                <a:gd name="connsiteY296" fmla="*/ 335926 h 2628382"/>
                <a:gd name="connsiteX297" fmla="*/ 296131 w 1996769"/>
                <a:gd name="connsiteY297" fmla="*/ 331601 h 2628382"/>
                <a:gd name="connsiteX298" fmla="*/ 314479 w 1996769"/>
                <a:gd name="connsiteY298" fmla="*/ 324756 h 2628382"/>
                <a:gd name="connsiteX299" fmla="*/ 315178 w 1996769"/>
                <a:gd name="connsiteY299" fmla="*/ 327124 h 2628382"/>
                <a:gd name="connsiteX300" fmla="*/ 317466 w 1996769"/>
                <a:gd name="connsiteY300" fmla="*/ 305237 h 2628382"/>
                <a:gd name="connsiteX301" fmla="*/ 332021 w 1996769"/>
                <a:gd name="connsiteY301" fmla="*/ 298865 h 2628382"/>
                <a:gd name="connsiteX302" fmla="*/ 346068 w 1996769"/>
                <a:gd name="connsiteY302" fmla="*/ 299105 h 2628382"/>
                <a:gd name="connsiteX303" fmla="*/ 353396 w 1996769"/>
                <a:gd name="connsiteY303" fmla="*/ 335774 h 2628382"/>
                <a:gd name="connsiteX304" fmla="*/ 359879 w 1996769"/>
                <a:gd name="connsiteY304" fmla="*/ 295982 h 2628382"/>
                <a:gd name="connsiteX305" fmla="*/ 374663 w 1996769"/>
                <a:gd name="connsiteY305" fmla="*/ 293720 h 2628382"/>
                <a:gd name="connsiteX306" fmla="*/ 388592 w 1996769"/>
                <a:gd name="connsiteY306" fmla="*/ 297879 h 2628382"/>
                <a:gd name="connsiteX307" fmla="*/ 389639 w 1996769"/>
                <a:gd name="connsiteY307" fmla="*/ 305430 h 2628382"/>
                <a:gd name="connsiteX308" fmla="*/ 397462 w 1996769"/>
                <a:gd name="connsiteY308" fmla="*/ 307472 h 2628382"/>
                <a:gd name="connsiteX309" fmla="*/ 403148 w 1996769"/>
                <a:gd name="connsiteY309" fmla="*/ 346319 h 2628382"/>
                <a:gd name="connsiteX310" fmla="*/ 410696 w 1996769"/>
                <a:gd name="connsiteY310" fmla="*/ 311687 h 2628382"/>
                <a:gd name="connsiteX311" fmla="*/ 425501 w 1996769"/>
                <a:gd name="connsiteY311" fmla="*/ 313018 h 2628382"/>
                <a:gd name="connsiteX312" fmla="*/ 439161 w 1996769"/>
                <a:gd name="connsiteY312" fmla="*/ 320529 h 2628382"/>
                <a:gd name="connsiteX313" fmla="*/ 439702 w 1996769"/>
                <a:gd name="connsiteY313" fmla="*/ 326600 h 2628382"/>
                <a:gd name="connsiteX314" fmla="*/ 441338 w 1996769"/>
                <a:gd name="connsiteY314" fmla="*/ 321436 h 2628382"/>
                <a:gd name="connsiteX315" fmla="*/ 456489 w 1996769"/>
                <a:gd name="connsiteY315" fmla="*/ 328477 h 2628382"/>
                <a:gd name="connsiteX316" fmla="*/ 469030 w 1996769"/>
                <a:gd name="connsiteY316" fmla="*/ 340332 h 2628382"/>
                <a:gd name="connsiteX317" fmla="*/ 469619 w 1996769"/>
                <a:gd name="connsiteY317" fmla="*/ 377010 h 2628382"/>
                <a:gd name="connsiteX318" fmla="*/ 481967 w 1996769"/>
                <a:gd name="connsiteY318" fmla="*/ 346636 h 2628382"/>
                <a:gd name="connsiteX319" fmla="*/ 490893 w 1996769"/>
                <a:gd name="connsiteY319" fmla="*/ 353464 h 2628382"/>
                <a:gd name="connsiteX320" fmla="*/ 491171 w 1996769"/>
                <a:gd name="connsiteY320" fmla="*/ 352758 h 2628382"/>
                <a:gd name="connsiteX321" fmla="*/ 502047 w 1996769"/>
                <a:gd name="connsiteY321" fmla="*/ 360632 h 2628382"/>
                <a:gd name="connsiteX322" fmla="*/ 506221 w 1996769"/>
                <a:gd name="connsiteY322" fmla="*/ 352861 h 2628382"/>
                <a:gd name="connsiteX323" fmla="*/ 507004 w 1996769"/>
                <a:gd name="connsiteY323" fmla="*/ 353104 h 2628382"/>
                <a:gd name="connsiteX324" fmla="*/ 510200 w 1996769"/>
                <a:gd name="connsiteY324" fmla="*/ 348072 h 2628382"/>
                <a:gd name="connsiteX325" fmla="*/ 524695 w 1996769"/>
                <a:gd name="connsiteY325" fmla="*/ 357606 h 2628382"/>
                <a:gd name="connsiteX326" fmla="*/ 523272 w 1996769"/>
                <a:gd name="connsiteY326" fmla="*/ 320028 h 2628382"/>
                <a:gd name="connsiteX327" fmla="*/ 532982 w 1996769"/>
                <a:gd name="connsiteY327" fmla="*/ 303141 h 2628382"/>
                <a:gd name="connsiteX328" fmla="*/ 544190 w 1996769"/>
                <a:gd name="connsiteY328" fmla="*/ 288133 h 2628382"/>
                <a:gd name="connsiteX329" fmla="*/ 549659 w 1996769"/>
                <a:gd name="connsiteY329" fmla="*/ 279398 h 2628382"/>
                <a:gd name="connsiteX330" fmla="*/ 550372 w 1996769"/>
                <a:gd name="connsiteY330" fmla="*/ 279854 h 2628382"/>
                <a:gd name="connsiteX331" fmla="*/ 553716 w 1996769"/>
                <a:gd name="connsiteY331" fmla="*/ 275375 h 2628382"/>
                <a:gd name="connsiteX332" fmla="*/ 569044 w 1996769"/>
                <a:gd name="connsiteY332" fmla="*/ 291775 h 2628382"/>
                <a:gd name="connsiteX333" fmla="*/ 572149 w 1996769"/>
                <a:gd name="connsiteY333" fmla="*/ 293757 h 2628382"/>
                <a:gd name="connsiteX334" fmla="*/ 571383 w 1996769"/>
                <a:gd name="connsiteY334" fmla="*/ 279132 h 2628382"/>
                <a:gd name="connsiteX335" fmla="*/ 574199 w 1996769"/>
                <a:gd name="connsiteY335" fmla="*/ 274123 h 2628382"/>
                <a:gd name="connsiteX336" fmla="*/ 576171 w 1996769"/>
                <a:gd name="connsiteY336" fmla="*/ 245405 h 2628382"/>
                <a:gd name="connsiteX337" fmla="*/ 589175 w 1996769"/>
                <a:gd name="connsiteY337" fmla="*/ 252460 h 2628382"/>
                <a:gd name="connsiteX338" fmla="*/ 598120 w 1996769"/>
                <a:gd name="connsiteY338" fmla="*/ 240024 h 2628382"/>
                <a:gd name="connsiteX339" fmla="*/ 609726 w 1996769"/>
                <a:gd name="connsiteY339" fmla="*/ 251460 h 2628382"/>
                <a:gd name="connsiteX340" fmla="*/ 613000 w 1996769"/>
                <a:gd name="connsiteY340" fmla="*/ 179955 h 2628382"/>
                <a:gd name="connsiteX341" fmla="*/ 617802 w 1996769"/>
                <a:gd name="connsiteY341" fmla="*/ 172956 h 2628382"/>
                <a:gd name="connsiteX342" fmla="*/ 643119 w 1996769"/>
                <a:gd name="connsiteY342" fmla="*/ 145060 h 2628382"/>
                <a:gd name="connsiteX343" fmla="*/ 656875 w 1996769"/>
                <a:gd name="connsiteY343" fmla="*/ 168737 h 2628382"/>
                <a:gd name="connsiteX344" fmla="*/ 661737 w 1996769"/>
                <a:gd name="connsiteY344" fmla="*/ 124680 h 2628382"/>
                <a:gd name="connsiteX345" fmla="*/ 666721 w 1996769"/>
                <a:gd name="connsiteY345" fmla="*/ 118539 h 2628382"/>
                <a:gd name="connsiteX346" fmla="*/ 692350 w 1996769"/>
                <a:gd name="connsiteY346" fmla="*/ 95641 h 2628382"/>
                <a:gd name="connsiteX347" fmla="*/ 706040 w 1996769"/>
                <a:gd name="connsiteY347" fmla="*/ 130636 h 2628382"/>
                <a:gd name="connsiteX348" fmla="*/ 718900 w 1996769"/>
                <a:gd name="connsiteY348" fmla="*/ 81630 h 2628382"/>
                <a:gd name="connsiteX349" fmla="*/ 724136 w 1996769"/>
                <a:gd name="connsiteY349" fmla="*/ 93627 h 2628382"/>
                <a:gd name="connsiteX350" fmla="*/ 744116 w 1996769"/>
                <a:gd name="connsiteY350" fmla="*/ 79351 h 2628382"/>
                <a:gd name="connsiteX351" fmla="*/ 746368 w 1996769"/>
                <a:gd name="connsiteY351" fmla="*/ 87684 h 2628382"/>
                <a:gd name="connsiteX352" fmla="*/ 757570 w 1996769"/>
                <a:gd name="connsiteY352" fmla="*/ 41447 h 2628382"/>
                <a:gd name="connsiteX353" fmla="*/ 768594 w 1996769"/>
                <a:gd name="connsiteY353" fmla="*/ 33056 h 2628382"/>
                <a:gd name="connsiteX354" fmla="*/ 789631 w 1996769"/>
                <a:gd name="connsiteY354" fmla="*/ 24351 h 2628382"/>
                <a:gd name="connsiteX355" fmla="*/ 793905 w 1996769"/>
                <a:gd name="connsiteY355" fmla="*/ 57917 h 2628382"/>
                <a:gd name="connsiteX356" fmla="*/ 806583 w 1996769"/>
                <a:gd name="connsiteY356" fmla="*/ 15796 h 2628382"/>
                <a:gd name="connsiteX357" fmla="*/ 817472 w 1996769"/>
                <a:gd name="connsiteY357" fmla="*/ 9779 h 2628382"/>
                <a:gd name="connsiteX358" fmla="*/ 837722 w 1996769"/>
                <a:gd name="connsiteY358" fmla="*/ 5984 h 2628382"/>
                <a:gd name="connsiteX359" fmla="*/ 838479 w 1996769"/>
                <a:gd name="connsiteY359" fmla="*/ 23582 h 2628382"/>
                <a:gd name="connsiteX360" fmla="*/ 842069 w 1996769"/>
                <a:gd name="connsiteY360" fmla="*/ 22800 h 2628382"/>
                <a:gd name="connsiteX361" fmla="*/ 843602 w 1996769"/>
                <a:gd name="connsiteY361" fmla="*/ 51492 h 2628382"/>
                <a:gd name="connsiteX362" fmla="*/ 853713 w 1996769"/>
                <a:gd name="connsiteY362" fmla="*/ 29787 h 2628382"/>
                <a:gd name="connsiteX363" fmla="*/ 856784 w 1996769"/>
                <a:gd name="connsiteY363" fmla="*/ 21100 h 2628382"/>
                <a:gd name="connsiteX364" fmla="*/ 857960 w 1996769"/>
                <a:gd name="connsiteY364" fmla="*/ 20669 h 2628382"/>
                <a:gd name="connsiteX365" fmla="*/ 861088 w 1996769"/>
                <a:gd name="connsiteY365" fmla="*/ 13953 h 2628382"/>
                <a:gd name="connsiteX366" fmla="*/ 861439 w 1996769"/>
                <a:gd name="connsiteY366" fmla="*/ 19400 h 2628382"/>
                <a:gd name="connsiteX367" fmla="*/ 867423 w 1996769"/>
                <a:gd name="connsiteY367" fmla="*/ 17214 h 2628382"/>
                <a:gd name="connsiteX368" fmla="*/ 886748 w 1996769"/>
                <a:gd name="connsiteY368" fmla="*/ 17726 h 2628382"/>
                <a:gd name="connsiteX369" fmla="*/ 886696 w 1996769"/>
                <a:gd name="connsiteY369" fmla="*/ 20220 h 2628382"/>
                <a:gd name="connsiteX370" fmla="*/ 895409 w 1996769"/>
                <a:gd name="connsiteY370" fmla="*/ 481 h 2628382"/>
                <a:gd name="connsiteX371" fmla="*/ 911020 w 1996769"/>
                <a:gd name="connsiteY371" fmla="*/ 0 h 2628382"/>
                <a:gd name="connsiteX372" fmla="*/ 924174 w 1996769"/>
                <a:gd name="connsiteY372" fmla="*/ 5551 h 2628382"/>
                <a:gd name="connsiteX373" fmla="*/ 920087 w 1996769"/>
                <a:gd name="connsiteY373" fmla="*/ 42854 h 2628382"/>
                <a:gd name="connsiteX374" fmla="*/ 938113 w 1996769"/>
                <a:gd name="connsiteY374" fmla="*/ 7847 h 2628382"/>
                <a:gd name="connsiteX375" fmla="*/ 952710 w 1996769"/>
                <a:gd name="connsiteY375" fmla="*/ 11321 h 2628382"/>
                <a:gd name="connsiteX376" fmla="*/ 964579 w 1996769"/>
                <a:gd name="connsiteY376" fmla="*/ 20518 h 2628382"/>
                <a:gd name="connsiteX377" fmla="*/ 963300 w 1996769"/>
                <a:gd name="connsiteY377" fmla="*/ 28024 h 2628382"/>
                <a:gd name="connsiteX378" fmla="*/ 970056 w 1996769"/>
                <a:gd name="connsiteY378" fmla="*/ 32914 h 2628382"/>
                <a:gd name="connsiteX379" fmla="*/ 963767 w 1996769"/>
                <a:gd name="connsiteY379" fmla="*/ 71642 h 2628382"/>
                <a:gd name="connsiteX380" fmla="*/ 981251 w 1996769"/>
                <a:gd name="connsiteY380" fmla="*/ 41899 h 2628382"/>
                <a:gd name="connsiteX381" fmla="*/ 994791 w 1996769"/>
                <a:gd name="connsiteY381" fmla="*/ 48764 h 2628382"/>
                <a:gd name="connsiteX382" fmla="*/ 1005401 w 1996769"/>
                <a:gd name="connsiteY382" fmla="*/ 61016 h 2628382"/>
                <a:gd name="connsiteX383" fmla="*/ 1004091 w 1996769"/>
                <a:gd name="connsiteY383" fmla="*/ 66935 h 2628382"/>
                <a:gd name="connsiteX384" fmla="*/ 1007179 w 1996769"/>
                <a:gd name="connsiteY384" fmla="*/ 62693 h 2628382"/>
                <a:gd name="connsiteX385" fmla="*/ 1019334 w 1996769"/>
                <a:gd name="connsiteY385" fmla="*/ 75065 h 2628382"/>
                <a:gd name="connsiteX386" fmla="*/ 1027589 w 1996769"/>
                <a:gd name="connsiteY386" fmla="*/ 90982 h 2628382"/>
                <a:gd name="connsiteX387" fmla="*/ 1017156 w 1996769"/>
                <a:gd name="connsiteY387" fmla="*/ 125737 h 2628382"/>
                <a:gd name="connsiteX388" fmla="*/ 1037881 w 1996769"/>
                <a:gd name="connsiteY388" fmla="*/ 101823 h 2628382"/>
                <a:gd name="connsiteX389" fmla="*/ 1044239 w 1996769"/>
                <a:gd name="connsiteY389" fmla="*/ 111634 h 2628382"/>
                <a:gd name="connsiteX390" fmla="*/ 1044711 w 1996769"/>
                <a:gd name="connsiteY390" fmla="*/ 111075 h 2628382"/>
                <a:gd name="connsiteX391" fmla="*/ 1055392 w 1996769"/>
                <a:gd name="connsiteY391" fmla="*/ 126710 h 2628382"/>
                <a:gd name="connsiteX392" fmla="*/ 1060962 w 1996769"/>
                <a:gd name="connsiteY392" fmla="*/ 141881 h 2628382"/>
                <a:gd name="connsiteX393" fmla="*/ 1070982 w 1996769"/>
                <a:gd name="connsiteY393" fmla="*/ 137735 h 2628382"/>
                <a:gd name="connsiteX394" fmla="*/ 1075256 w 1996769"/>
                <a:gd name="connsiteY394" fmla="*/ 171303 h 2628382"/>
                <a:gd name="connsiteX395" fmla="*/ 1087934 w 1996769"/>
                <a:gd name="connsiteY395" fmla="*/ 129181 h 2628382"/>
                <a:gd name="connsiteX396" fmla="*/ 1098822 w 1996769"/>
                <a:gd name="connsiteY396" fmla="*/ 123164 h 2628382"/>
                <a:gd name="connsiteX397" fmla="*/ 1119074 w 1996769"/>
                <a:gd name="connsiteY397" fmla="*/ 119369 h 2628382"/>
                <a:gd name="connsiteX398" fmla="*/ 1119832 w 1996769"/>
                <a:gd name="connsiteY398" fmla="*/ 136967 h 2628382"/>
                <a:gd name="connsiteX399" fmla="*/ 1123420 w 1996769"/>
                <a:gd name="connsiteY399" fmla="*/ 136184 h 2628382"/>
                <a:gd name="connsiteX400" fmla="*/ 1124953 w 1996769"/>
                <a:gd name="connsiteY400" fmla="*/ 164877 h 2628382"/>
                <a:gd name="connsiteX401" fmla="*/ 1135063 w 1996769"/>
                <a:gd name="connsiteY401" fmla="*/ 143171 h 2628382"/>
                <a:gd name="connsiteX402" fmla="*/ 1138135 w 1996769"/>
                <a:gd name="connsiteY402" fmla="*/ 134483 h 2628382"/>
                <a:gd name="connsiteX403" fmla="*/ 1139311 w 1996769"/>
                <a:gd name="connsiteY403" fmla="*/ 134054 h 2628382"/>
                <a:gd name="connsiteX404" fmla="*/ 1142439 w 1996769"/>
                <a:gd name="connsiteY404" fmla="*/ 127339 h 2628382"/>
                <a:gd name="connsiteX405" fmla="*/ 1142791 w 1996769"/>
                <a:gd name="connsiteY405" fmla="*/ 132784 h 2628382"/>
                <a:gd name="connsiteX406" fmla="*/ 1148775 w 1996769"/>
                <a:gd name="connsiteY406" fmla="*/ 130599 h 2628382"/>
                <a:gd name="connsiteX407" fmla="*/ 1168100 w 1996769"/>
                <a:gd name="connsiteY407" fmla="*/ 131111 h 2628382"/>
                <a:gd name="connsiteX408" fmla="*/ 1168047 w 1996769"/>
                <a:gd name="connsiteY408" fmla="*/ 133605 h 2628382"/>
                <a:gd name="connsiteX409" fmla="*/ 1176761 w 1996769"/>
                <a:gd name="connsiteY409" fmla="*/ 113867 h 2628382"/>
                <a:gd name="connsiteX410" fmla="*/ 1192371 w 1996769"/>
                <a:gd name="connsiteY410" fmla="*/ 113384 h 2628382"/>
                <a:gd name="connsiteX411" fmla="*/ 1205525 w 1996769"/>
                <a:gd name="connsiteY411" fmla="*/ 118936 h 2628382"/>
                <a:gd name="connsiteX412" fmla="*/ 1201437 w 1996769"/>
                <a:gd name="connsiteY412" fmla="*/ 156238 h 2628382"/>
                <a:gd name="connsiteX413" fmla="*/ 1219464 w 1996769"/>
                <a:gd name="connsiteY413" fmla="*/ 121231 h 2628382"/>
                <a:gd name="connsiteX414" fmla="*/ 1234060 w 1996769"/>
                <a:gd name="connsiteY414" fmla="*/ 124705 h 2628382"/>
                <a:gd name="connsiteX415" fmla="*/ 1245928 w 1996769"/>
                <a:gd name="connsiteY415" fmla="*/ 133903 h 2628382"/>
                <a:gd name="connsiteX416" fmla="*/ 1244651 w 1996769"/>
                <a:gd name="connsiteY416" fmla="*/ 141410 h 2628382"/>
                <a:gd name="connsiteX417" fmla="*/ 1251406 w 1996769"/>
                <a:gd name="connsiteY417" fmla="*/ 146298 h 2628382"/>
                <a:gd name="connsiteX418" fmla="*/ 1245119 w 1996769"/>
                <a:gd name="connsiteY418" fmla="*/ 185027 h 2628382"/>
                <a:gd name="connsiteX419" fmla="*/ 1262603 w 1996769"/>
                <a:gd name="connsiteY419" fmla="*/ 155283 h 2628382"/>
                <a:gd name="connsiteX420" fmla="*/ 1276142 w 1996769"/>
                <a:gd name="connsiteY420" fmla="*/ 162148 h 262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1996769" h="2628382">
                  <a:moveTo>
                    <a:pt x="1276142" y="162148"/>
                  </a:moveTo>
                  <a:lnTo>
                    <a:pt x="1286753" y="174400"/>
                  </a:lnTo>
                  <a:lnTo>
                    <a:pt x="1285442" y="180320"/>
                  </a:lnTo>
                  <a:lnTo>
                    <a:pt x="1288531" y="176078"/>
                  </a:lnTo>
                  <a:lnTo>
                    <a:pt x="1300685" y="188451"/>
                  </a:lnTo>
                  <a:lnTo>
                    <a:pt x="1308941" y="204367"/>
                  </a:lnTo>
                  <a:lnTo>
                    <a:pt x="1298508" y="239123"/>
                  </a:lnTo>
                  <a:lnTo>
                    <a:pt x="1319233" y="215207"/>
                  </a:lnTo>
                  <a:lnTo>
                    <a:pt x="1325590" y="225019"/>
                  </a:lnTo>
                  <a:lnTo>
                    <a:pt x="1326062" y="224460"/>
                  </a:lnTo>
                  <a:lnTo>
                    <a:pt x="1336743" y="240095"/>
                  </a:lnTo>
                  <a:lnTo>
                    <a:pt x="1343528" y="258576"/>
                  </a:lnTo>
                  <a:lnTo>
                    <a:pt x="1330577" y="295292"/>
                  </a:lnTo>
                  <a:lnTo>
                    <a:pt x="1350750" y="275694"/>
                  </a:lnTo>
                  <a:lnTo>
                    <a:pt x="1359585" y="294872"/>
                  </a:lnTo>
                  <a:lnTo>
                    <a:pt x="1364579" y="316050"/>
                  </a:lnTo>
                  <a:lnTo>
                    <a:pt x="1356960" y="334328"/>
                  </a:lnTo>
                  <a:lnTo>
                    <a:pt x="1358151" y="333504"/>
                  </a:lnTo>
                  <a:lnTo>
                    <a:pt x="1364482" y="356920"/>
                  </a:lnTo>
                  <a:lnTo>
                    <a:pt x="1366104" y="372470"/>
                  </a:lnTo>
                  <a:lnTo>
                    <a:pt x="1368358" y="371484"/>
                  </a:lnTo>
                  <a:lnTo>
                    <a:pt x="1366492" y="376166"/>
                  </a:lnTo>
                  <a:lnTo>
                    <a:pt x="1366873" y="379833"/>
                  </a:lnTo>
                  <a:lnTo>
                    <a:pt x="1363003" y="387362"/>
                  </a:lnTo>
                  <a:lnTo>
                    <a:pt x="1369110" y="391952"/>
                  </a:lnTo>
                  <a:lnTo>
                    <a:pt x="1368372" y="394805"/>
                  </a:lnTo>
                  <a:lnTo>
                    <a:pt x="1386462" y="381131"/>
                  </a:lnTo>
                  <a:lnTo>
                    <a:pt x="1409617" y="397311"/>
                  </a:lnTo>
                  <a:lnTo>
                    <a:pt x="1427547" y="417892"/>
                  </a:lnTo>
                  <a:lnTo>
                    <a:pt x="1411621" y="457010"/>
                  </a:lnTo>
                  <a:lnTo>
                    <a:pt x="1447500" y="435519"/>
                  </a:lnTo>
                  <a:lnTo>
                    <a:pt x="1468110" y="455226"/>
                  </a:lnTo>
                  <a:lnTo>
                    <a:pt x="1483178" y="478680"/>
                  </a:lnTo>
                  <a:lnTo>
                    <a:pt x="1479302" y="486062"/>
                  </a:lnTo>
                  <a:lnTo>
                    <a:pt x="1487969" y="499010"/>
                  </a:lnTo>
                  <a:lnTo>
                    <a:pt x="1468419" y="537433"/>
                  </a:lnTo>
                  <a:lnTo>
                    <a:pt x="1502100" y="521497"/>
                  </a:lnTo>
                  <a:lnTo>
                    <a:pt x="1520252" y="544025"/>
                  </a:lnTo>
                  <a:lnTo>
                    <a:pt x="1532653" y="569691"/>
                  </a:lnTo>
                  <a:lnTo>
                    <a:pt x="1529151" y="575191"/>
                  </a:lnTo>
                  <a:lnTo>
                    <a:pt x="1534831" y="573556"/>
                  </a:lnTo>
                  <a:lnTo>
                    <a:pt x="1549479" y="601021"/>
                  </a:lnTo>
                  <a:lnTo>
                    <a:pt x="1557434" y="628437"/>
                  </a:lnTo>
                  <a:lnTo>
                    <a:pt x="1532820" y="657777"/>
                  </a:lnTo>
                  <a:lnTo>
                    <a:pt x="1569739" y="652116"/>
                  </a:lnTo>
                  <a:lnTo>
                    <a:pt x="1576514" y="670377"/>
                  </a:lnTo>
                  <a:lnTo>
                    <a:pt x="1577360" y="670232"/>
                  </a:lnTo>
                  <a:lnTo>
                    <a:pt x="1588968" y="699922"/>
                  </a:lnTo>
                  <a:lnTo>
                    <a:pt x="1593158" y="723588"/>
                  </a:lnTo>
                  <a:lnTo>
                    <a:pt x="1609039" y="729497"/>
                  </a:lnTo>
                  <a:lnTo>
                    <a:pt x="1606438" y="773230"/>
                  </a:lnTo>
                  <a:lnTo>
                    <a:pt x="1636314" y="737704"/>
                  </a:lnTo>
                  <a:lnTo>
                    <a:pt x="1653971" y="742364"/>
                  </a:lnTo>
                  <a:lnTo>
                    <a:pt x="1684852" y="759658"/>
                  </a:lnTo>
                  <a:lnTo>
                    <a:pt x="1681300" y="780992"/>
                  </a:lnTo>
                  <a:lnTo>
                    <a:pt x="1686803" y="783928"/>
                  </a:lnTo>
                  <a:lnTo>
                    <a:pt x="1681450" y="819034"/>
                  </a:lnTo>
                  <a:lnTo>
                    <a:pt x="1702124" y="804565"/>
                  </a:lnTo>
                  <a:lnTo>
                    <a:pt x="1708959" y="797727"/>
                  </a:lnTo>
                  <a:lnTo>
                    <a:pt x="1710809" y="798487"/>
                  </a:lnTo>
                  <a:lnTo>
                    <a:pt x="1717204" y="794011"/>
                  </a:lnTo>
                  <a:lnTo>
                    <a:pt x="1716278" y="800739"/>
                  </a:lnTo>
                  <a:lnTo>
                    <a:pt x="1725685" y="804608"/>
                  </a:lnTo>
                  <a:lnTo>
                    <a:pt x="1754055" y="825930"/>
                  </a:lnTo>
                  <a:lnTo>
                    <a:pt x="1753317" y="828782"/>
                  </a:lnTo>
                  <a:lnTo>
                    <a:pt x="1771406" y="815109"/>
                  </a:lnTo>
                  <a:lnTo>
                    <a:pt x="1794562" y="831291"/>
                  </a:lnTo>
                  <a:lnTo>
                    <a:pt x="1812492" y="851871"/>
                  </a:lnTo>
                  <a:lnTo>
                    <a:pt x="1796566" y="890988"/>
                  </a:lnTo>
                  <a:lnTo>
                    <a:pt x="1832445" y="869497"/>
                  </a:lnTo>
                  <a:lnTo>
                    <a:pt x="1853055" y="889203"/>
                  </a:lnTo>
                  <a:lnTo>
                    <a:pt x="1868122" y="912659"/>
                  </a:lnTo>
                  <a:lnTo>
                    <a:pt x="1864246" y="920042"/>
                  </a:lnTo>
                  <a:lnTo>
                    <a:pt x="1872914" y="932989"/>
                  </a:lnTo>
                  <a:lnTo>
                    <a:pt x="1853364" y="971411"/>
                  </a:lnTo>
                  <a:lnTo>
                    <a:pt x="1887044" y="955475"/>
                  </a:lnTo>
                  <a:lnTo>
                    <a:pt x="1905197" y="978003"/>
                  </a:lnTo>
                  <a:lnTo>
                    <a:pt x="1917598" y="1003669"/>
                  </a:lnTo>
                  <a:lnTo>
                    <a:pt x="1914095" y="1009168"/>
                  </a:lnTo>
                  <a:lnTo>
                    <a:pt x="1919776" y="1007534"/>
                  </a:lnTo>
                  <a:lnTo>
                    <a:pt x="1934424" y="1034998"/>
                  </a:lnTo>
                  <a:lnTo>
                    <a:pt x="1942378" y="1062414"/>
                  </a:lnTo>
                  <a:lnTo>
                    <a:pt x="1917766" y="1091755"/>
                  </a:lnTo>
                  <a:lnTo>
                    <a:pt x="1954684" y="1086094"/>
                  </a:lnTo>
                  <a:lnTo>
                    <a:pt x="1961459" y="1104355"/>
                  </a:lnTo>
                  <a:lnTo>
                    <a:pt x="1962305" y="1104210"/>
                  </a:lnTo>
                  <a:lnTo>
                    <a:pt x="1973912" y="1133899"/>
                  </a:lnTo>
                  <a:lnTo>
                    <a:pt x="1979016" y="1162727"/>
                  </a:lnTo>
                  <a:lnTo>
                    <a:pt x="1950172" y="1191658"/>
                  </a:lnTo>
                  <a:lnTo>
                    <a:pt x="1985129" y="1190436"/>
                  </a:lnTo>
                  <a:lnTo>
                    <a:pt x="1993074" y="1222278"/>
                  </a:lnTo>
                  <a:cubicBezTo>
                    <a:pt x="1993657" y="1232296"/>
                    <a:pt x="1994239" y="1242315"/>
                    <a:pt x="1994822" y="1252333"/>
                  </a:cubicBezTo>
                  <a:lnTo>
                    <a:pt x="1978733" y="1265477"/>
                  </a:lnTo>
                  <a:lnTo>
                    <a:pt x="1980709" y="1265793"/>
                  </a:lnTo>
                  <a:lnTo>
                    <a:pt x="1983837" y="1299892"/>
                  </a:lnTo>
                  <a:lnTo>
                    <a:pt x="1982102" y="1319764"/>
                  </a:lnTo>
                  <a:lnTo>
                    <a:pt x="1985689" y="1321033"/>
                  </a:lnTo>
                  <a:lnTo>
                    <a:pt x="1981692" y="1324490"/>
                  </a:lnTo>
                  <a:cubicBezTo>
                    <a:pt x="1981556" y="1326052"/>
                    <a:pt x="1981419" y="1327613"/>
                    <a:pt x="1981283" y="1329175"/>
                  </a:cubicBezTo>
                  <a:lnTo>
                    <a:pt x="1964890" y="1339023"/>
                  </a:lnTo>
                  <a:lnTo>
                    <a:pt x="1957802" y="1345155"/>
                  </a:lnTo>
                  <a:cubicBezTo>
                    <a:pt x="1957925" y="1346408"/>
                    <a:pt x="1958047" y="1347661"/>
                    <a:pt x="1958170" y="1348914"/>
                  </a:cubicBezTo>
                  <a:lnTo>
                    <a:pt x="1985060" y="1357468"/>
                  </a:lnTo>
                  <a:cubicBezTo>
                    <a:pt x="1984967" y="1361819"/>
                    <a:pt x="1984875" y="1366171"/>
                    <a:pt x="1984782" y="1370522"/>
                  </a:cubicBezTo>
                  <a:lnTo>
                    <a:pt x="1996769" y="1374072"/>
                  </a:lnTo>
                  <a:cubicBezTo>
                    <a:pt x="1996691" y="1385750"/>
                    <a:pt x="1996614" y="1397428"/>
                    <a:pt x="1996536" y="1409106"/>
                  </a:cubicBezTo>
                  <a:lnTo>
                    <a:pt x="1991241" y="1438556"/>
                  </a:lnTo>
                  <a:lnTo>
                    <a:pt x="1961262" y="1452795"/>
                  </a:lnTo>
                  <a:lnTo>
                    <a:pt x="1963291" y="1453378"/>
                  </a:lnTo>
                  <a:cubicBezTo>
                    <a:pt x="1963290" y="1454906"/>
                    <a:pt x="1963290" y="1456433"/>
                    <a:pt x="1963289" y="1457961"/>
                  </a:cubicBezTo>
                  <a:lnTo>
                    <a:pt x="1988619" y="1469918"/>
                  </a:lnTo>
                  <a:lnTo>
                    <a:pt x="1984518" y="1505544"/>
                  </a:lnTo>
                  <a:lnTo>
                    <a:pt x="1976139" y="1534778"/>
                  </a:lnTo>
                  <a:lnTo>
                    <a:pt x="1945796" y="1544997"/>
                  </a:lnTo>
                  <a:lnTo>
                    <a:pt x="1939847" y="1584584"/>
                  </a:lnTo>
                  <a:lnTo>
                    <a:pt x="1937054" y="1593141"/>
                  </a:lnTo>
                  <a:lnTo>
                    <a:pt x="1939283" y="1594922"/>
                  </a:lnTo>
                  <a:lnTo>
                    <a:pt x="1935896" y="1596689"/>
                  </a:lnTo>
                  <a:lnTo>
                    <a:pt x="1934646" y="1600516"/>
                  </a:lnTo>
                  <a:lnTo>
                    <a:pt x="1940762" y="1607254"/>
                  </a:lnTo>
                  <a:lnTo>
                    <a:pt x="1924353" y="1613389"/>
                  </a:lnTo>
                  <a:lnTo>
                    <a:pt x="1923868" y="1614482"/>
                  </a:lnTo>
                  <a:lnTo>
                    <a:pt x="1919708" y="1615128"/>
                  </a:lnTo>
                  <a:lnTo>
                    <a:pt x="1906280" y="1620149"/>
                  </a:lnTo>
                  <a:lnTo>
                    <a:pt x="1921711" y="1631672"/>
                  </a:lnTo>
                  <a:lnTo>
                    <a:pt x="1920472" y="1636497"/>
                  </a:lnTo>
                  <a:lnTo>
                    <a:pt x="1937247" y="1648498"/>
                  </a:lnTo>
                  <a:lnTo>
                    <a:pt x="1926429" y="1693100"/>
                  </a:lnTo>
                  <a:lnTo>
                    <a:pt x="1919246" y="1710056"/>
                  </a:lnTo>
                  <a:lnTo>
                    <a:pt x="1913791" y="1711038"/>
                  </a:lnTo>
                  <a:lnTo>
                    <a:pt x="1908017" y="1721545"/>
                  </a:lnTo>
                  <a:lnTo>
                    <a:pt x="1881859" y="1722504"/>
                  </a:lnTo>
                  <a:lnTo>
                    <a:pt x="1900688" y="1740902"/>
                  </a:lnTo>
                  <a:lnTo>
                    <a:pt x="1885287" y="1784784"/>
                  </a:lnTo>
                  <a:lnTo>
                    <a:pt x="1876465" y="1801038"/>
                  </a:lnTo>
                  <a:lnTo>
                    <a:pt x="1871080" y="1801274"/>
                  </a:lnTo>
                  <a:lnTo>
                    <a:pt x="1864333" y="1811161"/>
                  </a:lnTo>
                  <a:lnTo>
                    <a:pt x="1833204" y="1807875"/>
                  </a:lnTo>
                  <a:lnTo>
                    <a:pt x="1844513" y="1824487"/>
                  </a:lnTo>
                  <a:lnTo>
                    <a:pt x="1825278" y="1861838"/>
                  </a:lnTo>
                  <a:lnTo>
                    <a:pt x="1830480" y="1873225"/>
                  </a:lnTo>
                  <a:lnTo>
                    <a:pt x="1818417" y="1874207"/>
                  </a:lnTo>
                  <a:lnTo>
                    <a:pt x="1815730" y="1877889"/>
                  </a:lnTo>
                  <a:lnTo>
                    <a:pt x="1800741" y="1875647"/>
                  </a:lnTo>
                  <a:lnTo>
                    <a:pt x="1785718" y="1876872"/>
                  </a:lnTo>
                  <a:lnTo>
                    <a:pt x="1810684" y="1925342"/>
                  </a:lnTo>
                  <a:lnTo>
                    <a:pt x="1782364" y="1970599"/>
                  </a:lnTo>
                  <a:lnTo>
                    <a:pt x="1777564" y="1976120"/>
                  </a:lnTo>
                  <a:lnTo>
                    <a:pt x="1747212" y="1967460"/>
                  </a:lnTo>
                  <a:lnTo>
                    <a:pt x="1743522" y="1973257"/>
                  </a:lnTo>
                  <a:lnTo>
                    <a:pt x="1738415" y="1979042"/>
                  </a:lnTo>
                  <a:lnTo>
                    <a:pt x="1715236" y="2047071"/>
                  </a:lnTo>
                  <a:lnTo>
                    <a:pt x="1709985" y="2052020"/>
                  </a:lnTo>
                  <a:lnTo>
                    <a:pt x="1681580" y="2038961"/>
                  </a:lnTo>
                  <a:lnTo>
                    <a:pt x="1677369" y="2044345"/>
                  </a:lnTo>
                  <a:lnTo>
                    <a:pt x="1666043" y="2054846"/>
                  </a:lnTo>
                  <a:lnTo>
                    <a:pt x="1663145" y="2053412"/>
                  </a:lnTo>
                  <a:lnTo>
                    <a:pt x="1655219" y="2053702"/>
                  </a:lnTo>
                  <a:lnTo>
                    <a:pt x="1657609" y="2067388"/>
                  </a:lnTo>
                  <a:lnTo>
                    <a:pt x="1655562" y="2069433"/>
                  </a:lnTo>
                  <a:lnTo>
                    <a:pt x="1643461" y="2116539"/>
                  </a:lnTo>
                  <a:lnTo>
                    <a:pt x="1634639" y="2132793"/>
                  </a:lnTo>
                  <a:lnTo>
                    <a:pt x="1629253" y="2133029"/>
                  </a:lnTo>
                  <a:lnTo>
                    <a:pt x="1622506" y="2142917"/>
                  </a:lnTo>
                  <a:lnTo>
                    <a:pt x="1605001" y="2141067"/>
                  </a:lnTo>
                  <a:cubicBezTo>
                    <a:pt x="1605201" y="2143883"/>
                    <a:pt x="1605402" y="2146699"/>
                    <a:pt x="1605602" y="2149515"/>
                  </a:cubicBezTo>
                  <a:lnTo>
                    <a:pt x="1600828" y="2153509"/>
                  </a:lnTo>
                  <a:lnTo>
                    <a:pt x="1602687" y="2156241"/>
                  </a:lnTo>
                  <a:lnTo>
                    <a:pt x="1583452" y="2193593"/>
                  </a:lnTo>
                  <a:lnTo>
                    <a:pt x="1588654" y="2204980"/>
                  </a:lnTo>
                  <a:lnTo>
                    <a:pt x="1576592" y="2205963"/>
                  </a:lnTo>
                  <a:lnTo>
                    <a:pt x="1573904" y="2209644"/>
                  </a:lnTo>
                  <a:lnTo>
                    <a:pt x="1558914" y="2207402"/>
                  </a:lnTo>
                  <a:lnTo>
                    <a:pt x="1568858" y="2257096"/>
                  </a:lnTo>
                  <a:lnTo>
                    <a:pt x="1540538" y="2302354"/>
                  </a:lnTo>
                  <a:lnTo>
                    <a:pt x="1535739" y="2307875"/>
                  </a:lnTo>
                  <a:lnTo>
                    <a:pt x="1505386" y="2299216"/>
                  </a:lnTo>
                  <a:lnTo>
                    <a:pt x="1501695" y="2305012"/>
                  </a:lnTo>
                  <a:lnTo>
                    <a:pt x="1496589" y="2310797"/>
                  </a:lnTo>
                  <a:lnTo>
                    <a:pt x="1473410" y="2378827"/>
                  </a:lnTo>
                  <a:lnTo>
                    <a:pt x="1468159" y="2383775"/>
                  </a:lnTo>
                  <a:lnTo>
                    <a:pt x="1439754" y="2370717"/>
                  </a:lnTo>
                  <a:lnTo>
                    <a:pt x="1435543" y="2376100"/>
                  </a:lnTo>
                  <a:lnTo>
                    <a:pt x="1424216" y="2386601"/>
                  </a:lnTo>
                  <a:lnTo>
                    <a:pt x="1412588" y="2380846"/>
                  </a:lnTo>
                  <a:lnTo>
                    <a:pt x="1415784" y="2399143"/>
                  </a:lnTo>
                  <a:lnTo>
                    <a:pt x="1400032" y="2436351"/>
                  </a:lnTo>
                  <a:lnTo>
                    <a:pt x="1329770" y="2509721"/>
                  </a:lnTo>
                  <a:lnTo>
                    <a:pt x="1321499" y="2514562"/>
                  </a:lnTo>
                  <a:lnTo>
                    <a:pt x="1304235" y="2497758"/>
                  </a:lnTo>
                  <a:lnTo>
                    <a:pt x="1246593" y="2560407"/>
                  </a:lnTo>
                  <a:lnTo>
                    <a:pt x="1238056" y="2564178"/>
                  </a:lnTo>
                  <a:lnTo>
                    <a:pt x="1187847" y="2565019"/>
                  </a:lnTo>
                  <a:lnTo>
                    <a:pt x="1173918" y="2545635"/>
                  </a:lnTo>
                  <a:lnTo>
                    <a:pt x="1170999" y="2561380"/>
                  </a:lnTo>
                  <a:lnTo>
                    <a:pt x="1167376" y="2563128"/>
                  </a:lnTo>
                  <a:lnTo>
                    <a:pt x="1160303" y="2585570"/>
                  </a:lnTo>
                  <a:lnTo>
                    <a:pt x="1149067" y="2571963"/>
                  </a:lnTo>
                  <a:lnTo>
                    <a:pt x="1141539" y="2575597"/>
                  </a:lnTo>
                  <a:lnTo>
                    <a:pt x="1128129" y="2579113"/>
                  </a:lnTo>
                  <a:lnTo>
                    <a:pt x="1123259" y="2569266"/>
                  </a:lnTo>
                  <a:lnTo>
                    <a:pt x="1110150" y="2616440"/>
                  </a:lnTo>
                  <a:lnTo>
                    <a:pt x="1080133" y="2627314"/>
                  </a:lnTo>
                  <a:lnTo>
                    <a:pt x="1072781" y="2628382"/>
                  </a:lnTo>
                  <a:lnTo>
                    <a:pt x="1062901" y="2618483"/>
                  </a:lnTo>
                  <a:lnTo>
                    <a:pt x="1056720" y="2601198"/>
                  </a:lnTo>
                  <a:lnTo>
                    <a:pt x="1054792" y="2601442"/>
                  </a:lnTo>
                  <a:lnTo>
                    <a:pt x="1052746" y="2608308"/>
                  </a:lnTo>
                  <a:lnTo>
                    <a:pt x="31385" y="1584979"/>
                  </a:lnTo>
                  <a:lnTo>
                    <a:pt x="44183" y="1579234"/>
                  </a:lnTo>
                  <a:lnTo>
                    <a:pt x="6622" y="1560168"/>
                  </a:lnTo>
                  <a:lnTo>
                    <a:pt x="0" y="1553533"/>
                  </a:lnTo>
                  <a:lnTo>
                    <a:pt x="1716" y="1541784"/>
                  </a:lnTo>
                  <a:lnTo>
                    <a:pt x="13367" y="1505176"/>
                  </a:lnTo>
                  <a:lnTo>
                    <a:pt x="68559" y="1487974"/>
                  </a:lnTo>
                  <a:lnTo>
                    <a:pt x="69041" y="1486875"/>
                  </a:lnTo>
                  <a:lnTo>
                    <a:pt x="40420" y="1453547"/>
                  </a:lnTo>
                  <a:lnTo>
                    <a:pt x="73233" y="1442106"/>
                  </a:lnTo>
                  <a:lnTo>
                    <a:pt x="77014" y="1428682"/>
                  </a:lnTo>
                  <a:lnTo>
                    <a:pt x="76318" y="1428738"/>
                  </a:lnTo>
                  <a:lnTo>
                    <a:pt x="74122" y="1418671"/>
                  </a:lnTo>
                  <a:lnTo>
                    <a:pt x="71366" y="1396030"/>
                  </a:lnTo>
                  <a:lnTo>
                    <a:pt x="43932" y="1397841"/>
                  </a:lnTo>
                  <a:lnTo>
                    <a:pt x="41766" y="1387740"/>
                  </a:lnTo>
                  <a:lnTo>
                    <a:pt x="36602" y="1344234"/>
                  </a:lnTo>
                  <a:lnTo>
                    <a:pt x="54897" y="1309368"/>
                  </a:lnTo>
                  <a:lnTo>
                    <a:pt x="30325" y="1304100"/>
                  </a:lnTo>
                  <a:lnTo>
                    <a:pt x="28712" y="1293470"/>
                  </a:lnTo>
                  <a:lnTo>
                    <a:pt x="25897" y="1248846"/>
                  </a:lnTo>
                  <a:lnTo>
                    <a:pt x="48723" y="1215200"/>
                  </a:lnTo>
                  <a:lnTo>
                    <a:pt x="29242" y="1196004"/>
                  </a:lnTo>
                  <a:lnTo>
                    <a:pt x="56363" y="1153032"/>
                  </a:lnTo>
                  <a:cubicBezTo>
                    <a:pt x="56364" y="1151859"/>
                    <a:pt x="56364" y="1150686"/>
                    <a:pt x="56365" y="1149513"/>
                  </a:cubicBezTo>
                  <a:lnTo>
                    <a:pt x="52622" y="1146309"/>
                  </a:lnTo>
                  <a:cubicBezTo>
                    <a:pt x="52578" y="1145048"/>
                    <a:pt x="52535" y="1143786"/>
                    <a:pt x="52491" y="1142525"/>
                  </a:cubicBezTo>
                  <a:lnTo>
                    <a:pt x="21037" y="1115067"/>
                  </a:lnTo>
                  <a:cubicBezTo>
                    <a:pt x="20930" y="1111716"/>
                    <a:pt x="20822" y="1108364"/>
                    <a:pt x="20715" y="1105013"/>
                  </a:cubicBezTo>
                  <a:lnTo>
                    <a:pt x="23420" y="1054952"/>
                  </a:lnTo>
                  <a:lnTo>
                    <a:pt x="42643" y="1041276"/>
                  </a:lnTo>
                  <a:lnTo>
                    <a:pt x="22625" y="1017039"/>
                  </a:lnTo>
                  <a:cubicBezTo>
                    <a:pt x="22696" y="1013683"/>
                    <a:pt x="22768" y="1010327"/>
                    <a:pt x="22839" y="1006971"/>
                  </a:cubicBezTo>
                  <a:lnTo>
                    <a:pt x="28184" y="958036"/>
                  </a:lnTo>
                  <a:lnTo>
                    <a:pt x="56098" y="946469"/>
                  </a:lnTo>
                  <a:lnTo>
                    <a:pt x="47791" y="926917"/>
                  </a:lnTo>
                  <a:lnTo>
                    <a:pt x="46257" y="924132"/>
                  </a:lnTo>
                  <a:lnTo>
                    <a:pt x="46517" y="923920"/>
                  </a:lnTo>
                  <a:lnTo>
                    <a:pt x="41306" y="911652"/>
                  </a:lnTo>
                  <a:lnTo>
                    <a:pt x="68973" y="897993"/>
                  </a:lnTo>
                  <a:lnTo>
                    <a:pt x="70718" y="888123"/>
                  </a:lnTo>
                  <a:lnTo>
                    <a:pt x="46618" y="835978"/>
                  </a:lnTo>
                  <a:lnTo>
                    <a:pt x="49629" y="815404"/>
                  </a:lnTo>
                  <a:lnTo>
                    <a:pt x="54663" y="795471"/>
                  </a:lnTo>
                  <a:lnTo>
                    <a:pt x="56629" y="784546"/>
                  </a:lnTo>
                  <a:lnTo>
                    <a:pt x="57439" y="784478"/>
                  </a:lnTo>
                  <a:lnTo>
                    <a:pt x="58941" y="778529"/>
                  </a:lnTo>
                  <a:lnTo>
                    <a:pt x="75445" y="782010"/>
                  </a:lnTo>
                  <a:lnTo>
                    <a:pt x="62844" y="747169"/>
                  </a:lnTo>
                  <a:lnTo>
                    <a:pt x="66927" y="727589"/>
                  </a:lnTo>
                  <a:lnTo>
                    <a:pt x="72982" y="709210"/>
                  </a:lnTo>
                  <a:lnTo>
                    <a:pt x="75514" y="698913"/>
                  </a:lnTo>
                  <a:lnTo>
                    <a:pt x="76323" y="699071"/>
                  </a:lnTo>
                  <a:lnTo>
                    <a:pt x="78129" y="693586"/>
                  </a:lnTo>
                  <a:lnTo>
                    <a:pt x="97474" y="703217"/>
                  </a:lnTo>
                  <a:lnTo>
                    <a:pt x="100991" y="703905"/>
                  </a:lnTo>
                  <a:lnTo>
                    <a:pt x="95888" y="690427"/>
                  </a:lnTo>
                  <a:lnTo>
                    <a:pt x="97039" y="684643"/>
                  </a:lnTo>
                  <a:lnTo>
                    <a:pt x="90290" y="656857"/>
                  </a:lnTo>
                  <a:lnTo>
                    <a:pt x="104647" y="658569"/>
                  </a:lnTo>
                  <a:lnTo>
                    <a:pt x="109343" y="643470"/>
                  </a:lnTo>
                  <a:lnTo>
                    <a:pt x="123696" y="649837"/>
                  </a:lnTo>
                  <a:lnTo>
                    <a:pt x="105355" y="581276"/>
                  </a:lnTo>
                  <a:lnTo>
                    <a:pt x="107779" y="572864"/>
                  </a:lnTo>
                  <a:lnTo>
                    <a:pt x="123256" y="537003"/>
                  </a:lnTo>
                  <a:lnTo>
                    <a:pt x="143301" y="554080"/>
                  </a:lnTo>
                  <a:lnTo>
                    <a:pt x="134678" y="510757"/>
                  </a:lnTo>
                  <a:lnTo>
                    <a:pt x="137531" y="503086"/>
                  </a:lnTo>
                  <a:lnTo>
                    <a:pt x="154800" y="471811"/>
                  </a:lnTo>
                  <a:lnTo>
                    <a:pt x="178175" y="499567"/>
                  </a:lnTo>
                  <a:lnTo>
                    <a:pt x="175599" y="448555"/>
                  </a:lnTo>
                  <a:lnTo>
                    <a:pt x="184123" y="457865"/>
                  </a:lnTo>
                  <a:lnTo>
                    <a:pt x="198656" y="436849"/>
                  </a:lnTo>
                  <a:lnTo>
                    <a:pt x="203273" y="443842"/>
                  </a:lnTo>
                  <a:lnTo>
                    <a:pt x="199966" y="396061"/>
                  </a:lnTo>
                  <a:lnTo>
                    <a:pt x="207831" y="383983"/>
                  </a:lnTo>
                  <a:lnTo>
                    <a:pt x="225029" y="367811"/>
                  </a:lnTo>
                  <a:lnTo>
                    <a:pt x="239111" y="397794"/>
                  </a:lnTo>
                  <a:cubicBezTo>
                    <a:pt x="238883" y="382973"/>
                    <a:pt x="238654" y="368151"/>
                    <a:pt x="238426" y="353330"/>
                  </a:cubicBezTo>
                  <a:lnTo>
                    <a:pt x="246875" y="343538"/>
                  </a:lnTo>
                  <a:lnTo>
                    <a:pt x="264805" y="332287"/>
                  </a:lnTo>
                  <a:lnTo>
                    <a:pt x="270790" y="348569"/>
                  </a:lnTo>
                  <a:lnTo>
                    <a:pt x="273934" y="346470"/>
                  </a:lnTo>
                  <a:lnTo>
                    <a:pt x="283975" y="372904"/>
                  </a:lnTo>
                  <a:lnTo>
                    <a:pt x="286991" y="348635"/>
                  </a:lnTo>
                  <a:cubicBezTo>
                    <a:pt x="287087" y="345520"/>
                    <a:pt x="287182" y="342406"/>
                    <a:pt x="287278" y="339291"/>
                  </a:cubicBezTo>
                  <a:lnTo>
                    <a:pt x="288257" y="338441"/>
                  </a:lnTo>
                  <a:lnTo>
                    <a:pt x="289190" y="330933"/>
                  </a:lnTo>
                  <a:lnTo>
                    <a:pt x="291153" y="335926"/>
                  </a:lnTo>
                  <a:lnTo>
                    <a:pt x="296131" y="331601"/>
                  </a:lnTo>
                  <a:lnTo>
                    <a:pt x="314479" y="324756"/>
                  </a:lnTo>
                  <a:lnTo>
                    <a:pt x="315178" y="327124"/>
                  </a:lnTo>
                  <a:lnTo>
                    <a:pt x="317466" y="305237"/>
                  </a:lnTo>
                  <a:lnTo>
                    <a:pt x="332021" y="298865"/>
                  </a:lnTo>
                  <a:lnTo>
                    <a:pt x="346068" y="299105"/>
                  </a:lnTo>
                  <a:lnTo>
                    <a:pt x="353396" y="335774"/>
                  </a:lnTo>
                  <a:lnTo>
                    <a:pt x="359879" y="295982"/>
                  </a:lnTo>
                  <a:lnTo>
                    <a:pt x="374663" y="293720"/>
                  </a:lnTo>
                  <a:lnTo>
                    <a:pt x="388592" y="297879"/>
                  </a:lnTo>
                  <a:lnTo>
                    <a:pt x="389639" y="305430"/>
                  </a:lnTo>
                  <a:lnTo>
                    <a:pt x="397462" y="307472"/>
                  </a:lnTo>
                  <a:lnTo>
                    <a:pt x="403148" y="346319"/>
                  </a:lnTo>
                  <a:lnTo>
                    <a:pt x="410696" y="311687"/>
                  </a:lnTo>
                  <a:lnTo>
                    <a:pt x="425501" y="313018"/>
                  </a:lnTo>
                  <a:lnTo>
                    <a:pt x="439161" y="320529"/>
                  </a:lnTo>
                  <a:cubicBezTo>
                    <a:pt x="439341" y="322553"/>
                    <a:pt x="439522" y="324576"/>
                    <a:pt x="439702" y="326600"/>
                  </a:cubicBezTo>
                  <a:lnTo>
                    <a:pt x="441338" y="321436"/>
                  </a:lnTo>
                  <a:lnTo>
                    <a:pt x="456489" y="328477"/>
                  </a:lnTo>
                  <a:lnTo>
                    <a:pt x="469030" y="340332"/>
                  </a:lnTo>
                  <a:cubicBezTo>
                    <a:pt x="469226" y="352558"/>
                    <a:pt x="469423" y="364784"/>
                    <a:pt x="469619" y="377010"/>
                  </a:cubicBezTo>
                  <a:lnTo>
                    <a:pt x="481967" y="346636"/>
                  </a:lnTo>
                  <a:lnTo>
                    <a:pt x="490893" y="353464"/>
                  </a:lnTo>
                  <a:cubicBezTo>
                    <a:pt x="490986" y="353229"/>
                    <a:pt x="491078" y="352993"/>
                    <a:pt x="491171" y="352758"/>
                  </a:cubicBezTo>
                  <a:lnTo>
                    <a:pt x="502047" y="360632"/>
                  </a:lnTo>
                  <a:lnTo>
                    <a:pt x="506221" y="352861"/>
                  </a:lnTo>
                  <a:lnTo>
                    <a:pt x="507004" y="353104"/>
                  </a:lnTo>
                  <a:lnTo>
                    <a:pt x="510200" y="348072"/>
                  </a:lnTo>
                  <a:lnTo>
                    <a:pt x="524695" y="357606"/>
                  </a:lnTo>
                  <a:cubicBezTo>
                    <a:pt x="524221" y="345080"/>
                    <a:pt x="523746" y="332554"/>
                    <a:pt x="523272" y="320028"/>
                  </a:cubicBezTo>
                  <a:lnTo>
                    <a:pt x="532982" y="303141"/>
                  </a:lnTo>
                  <a:lnTo>
                    <a:pt x="544190" y="288133"/>
                  </a:lnTo>
                  <a:lnTo>
                    <a:pt x="549659" y="279398"/>
                  </a:lnTo>
                  <a:lnTo>
                    <a:pt x="550372" y="279854"/>
                  </a:lnTo>
                  <a:lnTo>
                    <a:pt x="553716" y="275375"/>
                  </a:lnTo>
                  <a:lnTo>
                    <a:pt x="569044" y="291775"/>
                  </a:lnTo>
                  <a:lnTo>
                    <a:pt x="572149" y="293757"/>
                  </a:lnTo>
                  <a:cubicBezTo>
                    <a:pt x="571894" y="288882"/>
                    <a:pt x="571638" y="284007"/>
                    <a:pt x="571383" y="279132"/>
                  </a:cubicBezTo>
                  <a:lnTo>
                    <a:pt x="574199" y="274123"/>
                  </a:lnTo>
                  <a:lnTo>
                    <a:pt x="576171" y="245405"/>
                  </a:lnTo>
                  <a:lnTo>
                    <a:pt x="589175" y="252460"/>
                  </a:lnTo>
                  <a:lnTo>
                    <a:pt x="598120" y="240024"/>
                  </a:lnTo>
                  <a:lnTo>
                    <a:pt x="609726" y="251460"/>
                  </a:lnTo>
                  <a:lnTo>
                    <a:pt x="613000" y="179955"/>
                  </a:lnTo>
                  <a:lnTo>
                    <a:pt x="617802" y="172956"/>
                  </a:lnTo>
                  <a:lnTo>
                    <a:pt x="643119" y="145060"/>
                  </a:lnTo>
                  <a:lnTo>
                    <a:pt x="656875" y="168737"/>
                  </a:lnTo>
                  <a:lnTo>
                    <a:pt x="661737" y="124680"/>
                  </a:lnTo>
                  <a:lnTo>
                    <a:pt x="666721" y="118539"/>
                  </a:lnTo>
                  <a:lnTo>
                    <a:pt x="692350" y="95641"/>
                  </a:lnTo>
                  <a:lnTo>
                    <a:pt x="706040" y="130636"/>
                  </a:lnTo>
                  <a:lnTo>
                    <a:pt x="718900" y="81630"/>
                  </a:lnTo>
                  <a:lnTo>
                    <a:pt x="724136" y="93627"/>
                  </a:lnTo>
                  <a:lnTo>
                    <a:pt x="744116" y="79351"/>
                  </a:lnTo>
                  <a:lnTo>
                    <a:pt x="746368" y="87684"/>
                  </a:lnTo>
                  <a:lnTo>
                    <a:pt x="757570" y="41447"/>
                  </a:lnTo>
                  <a:lnTo>
                    <a:pt x="768594" y="33056"/>
                  </a:lnTo>
                  <a:lnTo>
                    <a:pt x="789631" y="24351"/>
                  </a:lnTo>
                  <a:lnTo>
                    <a:pt x="793905" y="57917"/>
                  </a:lnTo>
                  <a:lnTo>
                    <a:pt x="806583" y="15796"/>
                  </a:lnTo>
                  <a:lnTo>
                    <a:pt x="817472" y="9779"/>
                  </a:lnTo>
                  <a:lnTo>
                    <a:pt x="837722" y="5984"/>
                  </a:lnTo>
                  <a:cubicBezTo>
                    <a:pt x="837974" y="11850"/>
                    <a:pt x="838227" y="17716"/>
                    <a:pt x="838479" y="23582"/>
                  </a:cubicBezTo>
                  <a:lnTo>
                    <a:pt x="842069" y="22800"/>
                  </a:lnTo>
                  <a:lnTo>
                    <a:pt x="843602" y="51492"/>
                  </a:lnTo>
                  <a:lnTo>
                    <a:pt x="853713" y="29787"/>
                  </a:lnTo>
                  <a:lnTo>
                    <a:pt x="856784" y="21100"/>
                  </a:lnTo>
                  <a:lnTo>
                    <a:pt x="857960" y="20669"/>
                  </a:lnTo>
                  <a:lnTo>
                    <a:pt x="861088" y="13953"/>
                  </a:lnTo>
                  <a:lnTo>
                    <a:pt x="861439" y="19400"/>
                  </a:lnTo>
                  <a:lnTo>
                    <a:pt x="867423" y="17214"/>
                  </a:lnTo>
                  <a:lnTo>
                    <a:pt x="886748" y="17726"/>
                  </a:lnTo>
                  <a:cubicBezTo>
                    <a:pt x="886731" y="18557"/>
                    <a:pt x="886713" y="19389"/>
                    <a:pt x="886696" y="20220"/>
                  </a:cubicBezTo>
                  <a:lnTo>
                    <a:pt x="895409" y="481"/>
                  </a:lnTo>
                  <a:lnTo>
                    <a:pt x="911020" y="0"/>
                  </a:lnTo>
                  <a:lnTo>
                    <a:pt x="924174" y="5551"/>
                  </a:lnTo>
                  <a:lnTo>
                    <a:pt x="920087" y="42854"/>
                  </a:lnTo>
                  <a:lnTo>
                    <a:pt x="938113" y="7847"/>
                  </a:lnTo>
                  <a:lnTo>
                    <a:pt x="952710" y="11321"/>
                  </a:lnTo>
                  <a:lnTo>
                    <a:pt x="964579" y="20518"/>
                  </a:lnTo>
                  <a:lnTo>
                    <a:pt x="963300" y="28024"/>
                  </a:lnTo>
                  <a:lnTo>
                    <a:pt x="970056" y="32914"/>
                  </a:lnTo>
                  <a:lnTo>
                    <a:pt x="963767" y="71642"/>
                  </a:lnTo>
                  <a:lnTo>
                    <a:pt x="981251" y="41899"/>
                  </a:lnTo>
                  <a:lnTo>
                    <a:pt x="994791" y="48764"/>
                  </a:lnTo>
                  <a:lnTo>
                    <a:pt x="1005401" y="61016"/>
                  </a:lnTo>
                  <a:lnTo>
                    <a:pt x="1004091" y="66935"/>
                  </a:lnTo>
                  <a:lnTo>
                    <a:pt x="1007179" y="62693"/>
                  </a:lnTo>
                  <a:lnTo>
                    <a:pt x="1019334" y="75065"/>
                  </a:lnTo>
                  <a:lnTo>
                    <a:pt x="1027589" y="90982"/>
                  </a:lnTo>
                  <a:lnTo>
                    <a:pt x="1017156" y="125737"/>
                  </a:lnTo>
                  <a:lnTo>
                    <a:pt x="1037881" y="101823"/>
                  </a:lnTo>
                  <a:lnTo>
                    <a:pt x="1044239" y="111634"/>
                  </a:lnTo>
                  <a:lnTo>
                    <a:pt x="1044711" y="111075"/>
                  </a:lnTo>
                  <a:lnTo>
                    <a:pt x="1055392" y="126710"/>
                  </a:lnTo>
                  <a:lnTo>
                    <a:pt x="1060962" y="141881"/>
                  </a:lnTo>
                  <a:lnTo>
                    <a:pt x="1070982" y="137735"/>
                  </a:lnTo>
                  <a:lnTo>
                    <a:pt x="1075256" y="171303"/>
                  </a:lnTo>
                  <a:lnTo>
                    <a:pt x="1087934" y="129181"/>
                  </a:lnTo>
                  <a:lnTo>
                    <a:pt x="1098822" y="123164"/>
                  </a:lnTo>
                  <a:lnTo>
                    <a:pt x="1119074" y="119369"/>
                  </a:lnTo>
                  <a:cubicBezTo>
                    <a:pt x="1119327" y="125235"/>
                    <a:pt x="1119579" y="131101"/>
                    <a:pt x="1119832" y="136967"/>
                  </a:cubicBezTo>
                  <a:lnTo>
                    <a:pt x="1123420" y="136184"/>
                  </a:lnTo>
                  <a:lnTo>
                    <a:pt x="1124953" y="164877"/>
                  </a:lnTo>
                  <a:lnTo>
                    <a:pt x="1135063" y="143171"/>
                  </a:lnTo>
                  <a:lnTo>
                    <a:pt x="1138135" y="134483"/>
                  </a:lnTo>
                  <a:lnTo>
                    <a:pt x="1139311" y="134054"/>
                  </a:lnTo>
                  <a:lnTo>
                    <a:pt x="1142439" y="127339"/>
                  </a:lnTo>
                  <a:cubicBezTo>
                    <a:pt x="1142556" y="129154"/>
                    <a:pt x="1142674" y="130969"/>
                    <a:pt x="1142791" y="132784"/>
                  </a:cubicBezTo>
                  <a:lnTo>
                    <a:pt x="1148775" y="130599"/>
                  </a:lnTo>
                  <a:lnTo>
                    <a:pt x="1168100" y="131111"/>
                  </a:lnTo>
                  <a:cubicBezTo>
                    <a:pt x="1168082" y="131942"/>
                    <a:pt x="1168065" y="132774"/>
                    <a:pt x="1168047" y="133605"/>
                  </a:cubicBezTo>
                  <a:lnTo>
                    <a:pt x="1176761" y="113867"/>
                  </a:lnTo>
                  <a:lnTo>
                    <a:pt x="1192371" y="113384"/>
                  </a:lnTo>
                  <a:lnTo>
                    <a:pt x="1205525" y="118936"/>
                  </a:lnTo>
                  <a:lnTo>
                    <a:pt x="1201437" y="156238"/>
                  </a:lnTo>
                  <a:lnTo>
                    <a:pt x="1219464" y="121231"/>
                  </a:lnTo>
                  <a:lnTo>
                    <a:pt x="1234060" y="124705"/>
                  </a:lnTo>
                  <a:lnTo>
                    <a:pt x="1245928" y="133903"/>
                  </a:lnTo>
                  <a:lnTo>
                    <a:pt x="1244651" y="141410"/>
                  </a:lnTo>
                  <a:lnTo>
                    <a:pt x="1251406" y="146298"/>
                  </a:lnTo>
                  <a:lnTo>
                    <a:pt x="1245119" y="185027"/>
                  </a:lnTo>
                  <a:lnTo>
                    <a:pt x="1262603" y="155283"/>
                  </a:lnTo>
                  <a:lnTo>
                    <a:pt x="1276142" y="162148"/>
                  </a:lnTo>
                  <a:close/>
                </a:path>
              </a:pathLst>
            </a:custGeom>
            <a:solidFill>
              <a:srgbClr val="DFA4A6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97" name="图片 96"/>
          <p:cNvPicPr>
            <a:picLocks noChangeAspect="1"/>
          </p:cNvPicPr>
          <p:nvPr/>
        </p:nvPicPr>
        <p:blipFill>
          <a:blip r:embed="rId2" cstate="print"/>
          <a:srcRect l="5747" t="7508" r="604" b="7638"/>
          <a:stretch>
            <a:fillRect/>
          </a:stretch>
        </p:blipFill>
        <p:spPr>
          <a:xfrm>
            <a:off x="9139485" y="1806272"/>
            <a:ext cx="2696222" cy="3873851"/>
          </a:xfrm>
          <a:custGeom>
            <a:avLst/>
            <a:gdLst>
              <a:gd name="connsiteX0" fmla="*/ 1089196 w 2632007"/>
              <a:gd name="connsiteY0" fmla="*/ 3188832 h 3781588"/>
              <a:gd name="connsiteX1" fmla="*/ 1289251 w 2632007"/>
              <a:gd name="connsiteY1" fmla="*/ 3337453 h 3781588"/>
              <a:gd name="connsiteX2" fmla="*/ 1259231 w 2632007"/>
              <a:gd name="connsiteY2" fmla="*/ 3329383 h 3781588"/>
              <a:gd name="connsiteX3" fmla="*/ 1236499 w 2632007"/>
              <a:gd name="connsiteY3" fmla="*/ 3334893 h 3781588"/>
              <a:gd name="connsiteX4" fmla="*/ 1215335 w 2632007"/>
              <a:gd name="connsiteY4" fmla="*/ 3480621 h 3781588"/>
              <a:gd name="connsiteX5" fmla="*/ 952907 w 2632007"/>
              <a:gd name="connsiteY5" fmla="*/ 3346271 h 3781588"/>
              <a:gd name="connsiteX6" fmla="*/ 1063757 w 2632007"/>
              <a:gd name="connsiteY6" fmla="*/ 3241390 h 3781588"/>
              <a:gd name="connsiteX7" fmla="*/ 505130 w 2632007"/>
              <a:gd name="connsiteY7" fmla="*/ 2544815 h 3781588"/>
              <a:gd name="connsiteX8" fmla="*/ 378835 w 2632007"/>
              <a:gd name="connsiteY8" fmla="*/ 2580558 h 3781588"/>
              <a:gd name="connsiteX9" fmla="*/ 390644 w 2632007"/>
              <a:gd name="connsiteY9" fmla="*/ 2937768 h 3781588"/>
              <a:gd name="connsiteX10" fmla="*/ 348764 w 2632007"/>
              <a:gd name="connsiteY10" fmla="*/ 3003511 h 3781588"/>
              <a:gd name="connsiteX11" fmla="*/ 577299 w 2632007"/>
              <a:gd name="connsiteY11" fmla="*/ 3074997 h 3781588"/>
              <a:gd name="connsiteX12" fmla="*/ 643455 w 2632007"/>
              <a:gd name="connsiteY12" fmla="*/ 2854583 h 3781588"/>
              <a:gd name="connsiteX13" fmla="*/ 677461 w 2632007"/>
              <a:gd name="connsiteY13" fmla="*/ 2629623 h 3781588"/>
              <a:gd name="connsiteX14" fmla="*/ 595341 w 2632007"/>
              <a:gd name="connsiteY14" fmla="*/ 2586515 h 3781588"/>
              <a:gd name="connsiteX15" fmla="*/ 505130 w 2632007"/>
              <a:gd name="connsiteY15" fmla="*/ 2544815 h 3781588"/>
              <a:gd name="connsiteX16" fmla="*/ 792426 w 2632007"/>
              <a:gd name="connsiteY16" fmla="*/ 1406617 h 3781588"/>
              <a:gd name="connsiteX17" fmla="*/ 368706 w 2632007"/>
              <a:gd name="connsiteY17" fmla="*/ 2121008 h 3781588"/>
              <a:gd name="connsiteX18" fmla="*/ 366209 w 2632007"/>
              <a:gd name="connsiteY18" fmla="*/ 2112790 h 3781588"/>
              <a:gd name="connsiteX19" fmla="*/ 408676 w 2632007"/>
              <a:gd name="connsiteY19" fmla="*/ 2027901 h 3781588"/>
              <a:gd name="connsiteX20" fmla="*/ 456956 w 2632007"/>
              <a:gd name="connsiteY20" fmla="*/ 1916192 h 3781588"/>
              <a:gd name="connsiteX21" fmla="*/ 432274 w 2632007"/>
              <a:gd name="connsiteY21" fmla="*/ 1633125 h 3781588"/>
              <a:gd name="connsiteX22" fmla="*/ 431186 w 2632007"/>
              <a:gd name="connsiteY22" fmla="*/ 1500779 h 3781588"/>
              <a:gd name="connsiteX23" fmla="*/ 1187627 w 2632007"/>
              <a:gd name="connsiteY23" fmla="*/ 1303601 h 3781588"/>
              <a:gd name="connsiteX24" fmla="*/ 1188447 w 2632007"/>
              <a:gd name="connsiteY24" fmla="*/ 1354044 h 3781588"/>
              <a:gd name="connsiteX25" fmla="*/ 1203993 w 2632007"/>
              <a:gd name="connsiteY25" fmla="*/ 1412428 h 3781588"/>
              <a:gd name="connsiteX26" fmla="*/ 1577960 w 2632007"/>
              <a:gd name="connsiteY26" fmla="*/ 1643942 h 3781588"/>
              <a:gd name="connsiteX27" fmla="*/ 1720566 w 2632007"/>
              <a:gd name="connsiteY27" fmla="*/ 1642344 h 3781588"/>
              <a:gd name="connsiteX28" fmla="*/ 1795972 w 2632007"/>
              <a:gd name="connsiteY28" fmla="*/ 1642441 h 3781588"/>
              <a:gd name="connsiteX29" fmla="*/ 1859286 w 2632007"/>
              <a:gd name="connsiteY29" fmla="*/ 1642523 h 3781588"/>
              <a:gd name="connsiteX30" fmla="*/ 1905565 w 2632007"/>
              <a:gd name="connsiteY30" fmla="*/ 1647705 h 3781588"/>
              <a:gd name="connsiteX31" fmla="*/ 1987841 w 2632007"/>
              <a:gd name="connsiteY31" fmla="*/ 1656917 h 3781588"/>
              <a:gd name="connsiteX32" fmla="*/ 2099954 w 2632007"/>
              <a:gd name="connsiteY32" fmla="*/ 1697962 h 3781588"/>
              <a:gd name="connsiteX33" fmla="*/ 2224522 w 2632007"/>
              <a:gd name="connsiteY33" fmla="*/ 1408624 h 3781588"/>
              <a:gd name="connsiteX34" fmla="*/ 2208450 w 2632007"/>
              <a:gd name="connsiteY34" fmla="*/ 1367212 h 3781588"/>
              <a:gd name="connsiteX35" fmla="*/ 2232400 w 2632007"/>
              <a:gd name="connsiteY35" fmla="*/ 1373842 h 3781588"/>
              <a:gd name="connsiteX36" fmla="*/ 2310880 w 2632007"/>
              <a:gd name="connsiteY36" fmla="*/ 1634459 h 3781588"/>
              <a:gd name="connsiteX37" fmla="*/ 2291406 w 2632007"/>
              <a:gd name="connsiteY37" fmla="*/ 1690626 h 3781588"/>
              <a:gd name="connsiteX38" fmla="*/ 2291036 w 2632007"/>
              <a:gd name="connsiteY38" fmla="*/ 1691689 h 3781588"/>
              <a:gd name="connsiteX39" fmla="*/ 2223885 w 2632007"/>
              <a:gd name="connsiteY39" fmla="*/ 1784608 h 3781588"/>
              <a:gd name="connsiteX40" fmla="*/ 2340213 w 2632007"/>
              <a:gd name="connsiteY40" fmla="*/ 1984496 h 3781588"/>
              <a:gd name="connsiteX41" fmla="*/ 2347830 w 2632007"/>
              <a:gd name="connsiteY41" fmla="*/ 2019218 h 3781588"/>
              <a:gd name="connsiteX42" fmla="*/ 2351323 w 2632007"/>
              <a:gd name="connsiteY42" fmla="*/ 2035148 h 3781588"/>
              <a:gd name="connsiteX43" fmla="*/ 2348902 w 2632007"/>
              <a:gd name="connsiteY43" fmla="*/ 2123480 h 3781588"/>
              <a:gd name="connsiteX44" fmla="*/ 2268692 w 2632007"/>
              <a:gd name="connsiteY44" fmla="*/ 2542270 h 3781588"/>
              <a:gd name="connsiteX45" fmla="*/ 2271375 w 2632007"/>
              <a:gd name="connsiteY45" fmla="*/ 2566911 h 3781588"/>
              <a:gd name="connsiteX46" fmla="*/ 2023951 w 2632007"/>
              <a:gd name="connsiteY46" fmla="*/ 1945185 h 3781588"/>
              <a:gd name="connsiteX47" fmla="*/ 1880809 w 2632007"/>
              <a:gd name="connsiteY47" fmla="*/ 1912464 h 3781588"/>
              <a:gd name="connsiteX48" fmla="*/ 1880808 w 2632007"/>
              <a:gd name="connsiteY48" fmla="*/ 1912465 h 3781588"/>
              <a:gd name="connsiteX49" fmla="*/ 2023951 w 2632007"/>
              <a:gd name="connsiteY49" fmla="*/ 1945186 h 3781588"/>
              <a:gd name="connsiteX50" fmla="*/ 2271375 w 2632007"/>
              <a:gd name="connsiteY50" fmla="*/ 2566912 h 3781588"/>
              <a:gd name="connsiteX51" fmla="*/ 2278628 w 2632007"/>
              <a:gd name="connsiteY51" fmla="*/ 2633550 h 3781588"/>
              <a:gd name="connsiteX52" fmla="*/ 2372638 w 2632007"/>
              <a:gd name="connsiteY52" fmla="*/ 2901836 h 3781588"/>
              <a:gd name="connsiteX53" fmla="*/ 2385531 w 2632007"/>
              <a:gd name="connsiteY53" fmla="*/ 2955856 h 3781588"/>
              <a:gd name="connsiteX54" fmla="*/ 2388655 w 2632007"/>
              <a:gd name="connsiteY54" fmla="*/ 2977883 h 3781588"/>
              <a:gd name="connsiteX55" fmla="*/ 2393193 w 2632007"/>
              <a:gd name="connsiteY55" fmla="*/ 3009875 h 3781588"/>
              <a:gd name="connsiteX56" fmla="*/ 2505084 w 2632007"/>
              <a:gd name="connsiteY56" fmla="*/ 3333995 h 3781588"/>
              <a:gd name="connsiteX57" fmla="*/ 2517493 w 2632007"/>
              <a:gd name="connsiteY57" fmla="*/ 3370569 h 3781588"/>
              <a:gd name="connsiteX58" fmla="*/ 2521686 w 2632007"/>
              <a:gd name="connsiteY58" fmla="*/ 3385990 h 3781588"/>
              <a:gd name="connsiteX59" fmla="*/ 2525666 w 2632007"/>
              <a:gd name="connsiteY59" fmla="*/ 3400624 h 3781588"/>
              <a:gd name="connsiteX60" fmla="*/ 2547120 w 2632007"/>
              <a:gd name="connsiteY60" fmla="*/ 3521252 h 3781588"/>
              <a:gd name="connsiteX61" fmla="*/ 2621949 w 2632007"/>
              <a:gd name="connsiteY61" fmla="*/ 3673549 h 3781588"/>
              <a:gd name="connsiteX62" fmla="*/ 2364847 w 2632007"/>
              <a:gd name="connsiteY62" fmla="*/ 3735286 h 3781588"/>
              <a:gd name="connsiteX63" fmla="*/ 2349265 w 2632007"/>
              <a:gd name="connsiteY63" fmla="*/ 3627245 h 3781588"/>
              <a:gd name="connsiteX64" fmla="*/ 2241924 w 2632007"/>
              <a:gd name="connsiteY64" fmla="*/ 3365544 h 3781588"/>
              <a:gd name="connsiteX65" fmla="*/ 2240522 w 2632007"/>
              <a:gd name="connsiteY65" fmla="*/ 3333772 h 3781588"/>
              <a:gd name="connsiteX66" fmla="*/ 2240191 w 2632007"/>
              <a:gd name="connsiteY66" fmla="*/ 3326278 h 3781588"/>
              <a:gd name="connsiteX67" fmla="*/ 2230411 w 2632007"/>
              <a:gd name="connsiteY67" fmla="*/ 3247773 h 3781588"/>
              <a:gd name="connsiteX68" fmla="*/ 2216815 w 2632007"/>
              <a:gd name="connsiteY68" fmla="*/ 3211925 h 3781588"/>
              <a:gd name="connsiteX69" fmla="*/ 2201200 w 2632007"/>
              <a:gd name="connsiteY69" fmla="*/ 3170751 h 3781588"/>
              <a:gd name="connsiteX70" fmla="*/ 2131118 w 2632007"/>
              <a:gd name="connsiteY70" fmla="*/ 3017593 h 3781588"/>
              <a:gd name="connsiteX71" fmla="*/ 1944134 w 2632007"/>
              <a:gd name="connsiteY71" fmla="*/ 2747492 h 3781588"/>
              <a:gd name="connsiteX72" fmla="*/ 1772733 w 2632007"/>
              <a:gd name="connsiteY72" fmla="*/ 2461959 h 3781588"/>
              <a:gd name="connsiteX73" fmla="*/ 1671452 w 2632007"/>
              <a:gd name="connsiteY73" fmla="*/ 2531413 h 3781588"/>
              <a:gd name="connsiteX74" fmla="*/ 1632496 w 2632007"/>
              <a:gd name="connsiteY74" fmla="*/ 2662604 h 3781588"/>
              <a:gd name="connsiteX75" fmla="*/ 1699788 w 2632007"/>
              <a:gd name="connsiteY75" fmla="*/ 2894119 h 3781588"/>
              <a:gd name="connsiteX76" fmla="*/ 1437396 w 2632007"/>
              <a:gd name="connsiteY76" fmla="*/ 3079043 h 3781588"/>
              <a:gd name="connsiteX77" fmla="*/ 1422149 w 2632007"/>
              <a:gd name="connsiteY77" fmla="*/ 3103967 h 3781588"/>
              <a:gd name="connsiteX78" fmla="*/ 1402224 w 2632007"/>
              <a:gd name="connsiteY78" fmla="*/ 3136534 h 3781588"/>
              <a:gd name="connsiteX79" fmla="*/ 1347419 w 2632007"/>
              <a:gd name="connsiteY79" fmla="*/ 3313643 h 3781588"/>
              <a:gd name="connsiteX80" fmla="*/ 1290249 w 2632007"/>
              <a:gd name="connsiteY80" fmla="*/ 3337719 h 3781588"/>
              <a:gd name="connsiteX81" fmla="*/ 1289251 w 2632007"/>
              <a:gd name="connsiteY81" fmla="*/ 3337452 h 3781588"/>
              <a:gd name="connsiteX82" fmla="*/ 1089196 w 2632007"/>
              <a:gd name="connsiteY82" fmla="*/ 3188831 h 3781588"/>
              <a:gd name="connsiteX83" fmla="*/ 1089400 w 2632007"/>
              <a:gd name="connsiteY83" fmla="*/ 3188408 h 3781588"/>
              <a:gd name="connsiteX84" fmla="*/ 1223508 w 2632007"/>
              <a:gd name="connsiteY84" fmla="*/ 3054113 h 3781588"/>
              <a:gd name="connsiteX85" fmla="*/ 1274113 w 2632007"/>
              <a:gd name="connsiteY85" fmla="*/ 3013730 h 3781588"/>
              <a:gd name="connsiteX86" fmla="*/ 1274114 w 2632007"/>
              <a:gd name="connsiteY86" fmla="*/ 3013731 h 3781588"/>
              <a:gd name="connsiteX87" fmla="*/ 1328047 w 2632007"/>
              <a:gd name="connsiteY87" fmla="*/ 2970693 h 3781588"/>
              <a:gd name="connsiteX88" fmla="*/ 1414350 w 2632007"/>
              <a:gd name="connsiteY88" fmla="*/ 2878684 h 3781588"/>
              <a:gd name="connsiteX89" fmla="*/ 1336440 w 2632007"/>
              <a:gd name="connsiteY89" fmla="*/ 2624018 h 3781588"/>
              <a:gd name="connsiteX90" fmla="*/ 1334790 w 2632007"/>
              <a:gd name="connsiteY90" fmla="*/ 2624048 h 3781588"/>
              <a:gd name="connsiteX91" fmla="*/ 1222276 w 2632007"/>
              <a:gd name="connsiteY91" fmla="*/ 2626083 h 3781588"/>
              <a:gd name="connsiteX92" fmla="*/ 1165642 w 2632007"/>
              <a:gd name="connsiteY92" fmla="*/ 2624894 h 3781588"/>
              <a:gd name="connsiteX93" fmla="*/ 1154773 w 2632007"/>
              <a:gd name="connsiteY93" fmla="*/ 2623201 h 3781588"/>
              <a:gd name="connsiteX94" fmla="*/ 1154770 w 2632007"/>
              <a:gd name="connsiteY94" fmla="*/ 2623199 h 3781588"/>
              <a:gd name="connsiteX95" fmla="*/ 1110501 w 2632007"/>
              <a:gd name="connsiteY95" fmla="*/ 2616301 h 3781588"/>
              <a:gd name="connsiteX96" fmla="*/ 806654 w 2632007"/>
              <a:gd name="connsiteY96" fmla="*/ 3171934 h 3781588"/>
              <a:gd name="connsiteX97" fmla="*/ 604090 w 2632007"/>
              <a:gd name="connsiteY97" fmla="*/ 3673549 h 3781588"/>
              <a:gd name="connsiteX98" fmla="*/ 487225 w 2632007"/>
              <a:gd name="connsiteY98" fmla="*/ 3658114 h 3781588"/>
              <a:gd name="connsiteX99" fmla="*/ 479434 w 2632007"/>
              <a:gd name="connsiteY99" fmla="*/ 3781588 h 3781588"/>
              <a:gd name="connsiteX100" fmla="*/ 191168 w 2632007"/>
              <a:gd name="connsiteY100" fmla="*/ 3634963 h 3781588"/>
              <a:gd name="connsiteX101" fmla="*/ 323614 w 2632007"/>
              <a:gd name="connsiteY101" fmla="*/ 3573226 h 3781588"/>
              <a:gd name="connsiteX102" fmla="*/ 495015 w 2632007"/>
              <a:gd name="connsiteY102" fmla="*/ 3218238 h 3781588"/>
              <a:gd name="connsiteX103" fmla="*/ 214541 w 2632007"/>
              <a:gd name="connsiteY103" fmla="*/ 3164217 h 3781588"/>
              <a:gd name="connsiteX104" fmla="*/ 87970 w 2632007"/>
              <a:gd name="connsiteY104" fmla="*/ 2793794 h 3781588"/>
              <a:gd name="connsiteX105" fmla="*/ 222333 w 2632007"/>
              <a:gd name="connsiteY105" fmla="*/ 2407937 h 3781588"/>
              <a:gd name="connsiteX106" fmla="*/ 314131 w 2632007"/>
              <a:gd name="connsiteY106" fmla="*/ 2309069 h 3781588"/>
              <a:gd name="connsiteX107" fmla="*/ 376523 w 2632007"/>
              <a:gd name="connsiteY107" fmla="*/ 2260434 h 3781588"/>
              <a:gd name="connsiteX108" fmla="*/ 376524 w 2632007"/>
              <a:gd name="connsiteY108" fmla="*/ 2260434 h 3781588"/>
              <a:gd name="connsiteX109" fmla="*/ 424898 w 2632007"/>
              <a:gd name="connsiteY109" fmla="*/ 2222727 h 3781588"/>
              <a:gd name="connsiteX110" fmla="*/ 382909 w 2632007"/>
              <a:gd name="connsiteY110" fmla="*/ 2167759 h 3781588"/>
              <a:gd name="connsiteX111" fmla="*/ 368706 w 2632007"/>
              <a:gd name="connsiteY111" fmla="*/ 2121008 h 3781588"/>
              <a:gd name="connsiteX112" fmla="*/ 792427 w 2632007"/>
              <a:gd name="connsiteY112" fmla="*/ 1406617 h 3781588"/>
              <a:gd name="connsiteX113" fmla="*/ 1492573 w 2632007"/>
              <a:gd name="connsiteY113" fmla="*/ 609935 h 3781588"/>
              <a:gd name="connsiteX114" fmla="*/ 1538778 w 2632007"/>
              <a:gd name="connsiteY114" fmla="*/ 726040 h 3781588"/>
              <a:gd name="connsiteX115" fmla="*/ 1472378 w 2632007"/>
              <a:gd name="connsiteY115" fmla="*/ 749841 h 3781588"/>
              <a:gd name="connsiteX116" fmla="*/ 1219572 w 2632007"/>
              <a:gd name="connsiteY116" fmla="*/ 816352 h 3781588"/>
              <a:gd name="connsiteX117" fmla="*/ 1202605 w 2632007"/>
              <a:gd name="connsiteY117" fmla="*/ 819592 h 3781588"/>
              <a:gd name="connsiteX118" fmla="*/ 1219937 w 2632007"/>
              <a:gd name="connsiteY118" fmla="*/ 855716 h 3781588"/>
              <a:gd name="connsiteX119" fmla="*/ 1187355 w 2632007"/>
              <a:gd name="connsiteY119" fmla="*/ 1286868 h 3781588"/>
              <a:gd name="connsiteX120" fmla="*/ 1187627 w 2632007"/>
              <a:gd name="connsiteY120" fmla="*/ 1303601 h 3781588"/>
              <a:gd name="connsiteX121" fmla="*/ 792426 w 2632007"/>
              <a:gd name="connsiteY121" fmla="*/ 1406617 h 3781588"/>
              <a:gd name="connsiteX122" fmla="*/ 792426 w 2632007"/>
              <a:gd name="connsiteY122" fmla="*/ 1406616 h 3781588"/>
              <a:gd name="connsiteX123" fmla="*/ 792427 w 2632007"/>
              <a:gd name="connsiteY123" fmla="*/ 1406616 h 3781588"/>
              <a:gd name="connsiteX124" fmla="*/ 1245646 w 2632007"/>
              <a:gd name="connsiteY124" fmla="*/ 642487 h 3781588"/>
              <a:gd name="connsiteX125" fmla="*/ 1306772 w 2632007"/>
              <a:gd name="connsiteY125" fmla="*/ 639450 h 3781588"/>
              <a:gd name="connsiteX126" fmla="*/ 1465413 w 2632007"/>
              <a:gd name="connsiteY126" fmla="*/ 616928 h 3781588"/>
              <a:gd name="connsiteX127" fmla="*/ 922528 w 2632007"/>
              <a:gd name="connsiteY127" fmla="*/ 492615 h 3781588"/>
              <a:gd name="connsiteX128" fmla="*/ 438625 w 2632007"/>
              <a:gd name="connsiteY128" fmla="*/ 1343016 h 3781588"/>
              <a:gd name="connsiteX129" fmla="*/ 420071 w 2632007"/>
              <a:gd name="connsiteY129" fmla="*/ 1326641 h 3781588"/>
              <a:gd name="connsiteX130" fmla="*/ 354778 w 2632007"/>
              <a:gd name="connsiteY130" fmla="*/ 1157760 h 3781588"/>
              <a:gd name="connsiteX131" fmla="*/ 293915 w 2632007"/>
              <a:gd name="connsiteY131" fmla="*/ 1079724 h 3781588"/>
              <a:gd name="connsiteX132" fmla="*/ 264395 w 2632007"/>
              <a:gd name="connsiteY132" fmla="*/ 1046743 h 3781588"/>
              <a:gd name="connsiteX133" fmla="*/ 223833 w 2632007"/>
              <a:gd name="connsiteY133" fmla="*/ 1001426 h 3781588"/>
              <a:gd name="connsiteX134" fmla="*/ 27558 w 2632007"/>
              <a:gd name="connsiteY134" fmla="*/ 872227 h 3781588"/>
              <a:gd name="connsiteX135" fmla="*/ 11976 w 2632007"/>
              <a:gd name="connsiteY135" fmla="*/ 702450 h 3781588"/>
              <a:gd name="connsiteX136" fmla="*/ 113258 w 2632007"/>
              <a:gd name="connsiteY136" fmla="*/ 578976 h 3781588"/>
              <a:gd name="connsiteX137" fmla="*/ 350563 w 2632007"/>
              <a:gd name="connsiteY137" fmla="*/ 536722 h 3781588"/>
              <a:gd name="connsiteX138" fmla="*/ 376050 w 2632007"/>
              <a:gd name="connsiteY138" fmla="*/ 535230 h 3781588"/>
              <a:gd name="connsiteX139" fmla="*/ 470796 w 2632007"/>
              <a:gd name="connsiteY139" fmla="*/ 529684 h 3781588"/>
              <a:gd name="connsiteX140" fmla="*/ 596298 w 2632007"/>
              <a:gd name="connsiteY140" fmla="*/ 540389 h 3781588"/>
              <a:gd name="connsiteX141" fmla="*/ 759908 w 2632007"/>
              <a:gd name="connsiteY141" fmla="*/ 509522 h 3781588"/>
              <a:gd name="connsiteX142" fmla="*/ 794273 w 2632007"/>
              <a:gd name="connsiteY142" fmla="*/ 516355 h 3781588"/>
              <a:gd name="connsiteX143" fmla="*/ 790060 w 2632007"/>
              <a:gd name="connsiteY143" fmla="*/ 514222 h 3781588"/>
              <a:gd name="connsiteX144" fmla="*/ 916436 w 2632007"/>
              <a:gd name="connsiteY144" fmla="*/ 493858 h 3781588"/>
              <a:gd name="connsiteX145" fmla="*/ 1926580 w 2632007"/>
              <a:gd name="connsiteY145" fmla="*/ 356867 h 3781588"/>
              <a:gd name="connsiteX146" fmla="*/ 1940689 w 2632007"/>
              <a:gd name="connsiteY146" fmla="*/ 401312 h 3781588"/>
              <a:gd name="connsiteX147" fmla="*/ 1589773 w 2632007"/>
              <a:gd name="connsiteY147" fmla="*/ 707762 h 3781588"/>
              <a:gd name="connsiteX148" fmla="*/ 1538778 w 2632007"/>
              <a:gd name="connsiteY148" fmla="*/ 726039 h 3781588"/>
              <a:gd name="connsiteX149" fmla="*/ 1492573 w 2632007"/>
              <a:gd name="connsiteY149" fmla="*/ 609935 h 3781588"/>
              <a:gd name="connsiteX150" fmla="*/ 1613145 w 2632007"/>
              <a:gd name="connsiteY150" fmla="*/ 578891 h 3781588"/>
              <a:gd name="connsiteX151" fmla="*/ 1845899 w 2632007"/>
              <a:gd name="connsiteY151" fmla="*/ 445126 h 3781588"/>
              <a:gd name="connsiteX152" fmla="*/ 1926580 w 2632007"/>
              <a:gd name="connsiteY152" fmla="*/ 356867 h 3781588"/>
              <a:gd name="connsiteX153" fmla="*/ 1421011 w 2632007"/>
              <a:gd name="connsiteY153" fmla="*/ 346822 h 3781588"/>
              <a:gd name="connsiteX154" fmla="*/ 1401174 w 2632007"/>
              <a:gd name="connsiteY154" fmla="*/ 380267 h 3781588"/>
              <a:gd name="connsiteX155" fmla="*/ 1392603 w 2632007"/>
              <a:gd name="connsiteY155" fmla="*/ 358730 h 3781588"/>
              <a:gd name="connsiteX156" fmla="*/ 1802914 w 2632007"/>
              <a:gd name="connsiteY156" fmla="*/ 81 h 3781588"/>
              <a:gd name="connsiteX157" fmla="*/ 1826438 w 2632007"/>
              <a:gd name="connsiteY157" fmla="*/ 40428 h 3781588"/>
              <a:gd name="connsiteX158" fmla="*/ 1445798 w 2632007"/>
              <a:gd name="connsiteY158" fmla="*/ 481445 h 3781588"/>
              <a:gd name="connsiteX159" fmla="*/ 1442216 w 2632007"/>
              <a:gd name="connsiteY159" fmla="*/ 483400 h 3781588"/>
              <a:gd name="connsiteX160" fmla="*/ 1442216 w 2632007"/>
              <a:gd name="connsiteY160" fmla="*/ 483398 h 3781588"/>
              <a:gd name="connsiteX161" fmla="*/ 1332088 w 2632007"/>
              <a:gd name="connsiteY161" fmla="*/ 543539 h 3781588"/>
              <a:gd name="connsiteX162" fmla="*/ 1293180 w 2632007"/>
              <a:gd name="connsiteY162" fmla="*/ 562343 h 3781588"/>
              <a:gd name="connsiteX163" fmla="*/ 1293180 w 2632007"/>
              <a:gd name="connsiteY163" fmla="*/ 562344 h 3781588"/>
              <a:gd name="connsiteX164" fmla="*/ 1245646 w 2632007"/>
              <a:gd name="connsiteY164" fmla="*/ 642486 h 3781588"/>
              <a:gd name="connsiteX165" fmla="*/ 1099812 w 2632007"/>
              <a:gd name="connsiteY165" fmla="*/ 649735 h 3781588"/>
              <a:gd name="connsiteX166" fmla="*/ 1099811 w 2632007"/>
              <a:gd name="connsiteY166" fmla="*/ 649736 h 3781588"/>
              <a:gd name="connsiteX167" fmla="*/ 1245646 w 2632007"/>
              <a:gd name="connsiteY167" fmla="*/ 642487 h 3781588"/>
              <a:gd name="connsiteX168" fmla="*/ 792426 w 2632007"/>
              <a:gd name="connsiteY168" fmla="*/ 1406616 h 3781588"/>
              <a:gd name="connsiteX169" fmla="*/ 431187 w 2632007"/>
              <a:gd name="connsiteY169" fmla="*/ 1500778 h 3781588"/>
              <a:gd name="connsiteX170" fmla="*/ 431129 w 2632007"/>
              <a:gd name="connsiteY170" fmla="*/ 1493678 h 3781588"/>
              <a:gd name="connsiteX171" fmla="*/ 456062 w 2632007"/>
              <a:gd name="connsiteY171" fmla="*/ 1358406 h 3781588"/>
              <a:gd name="connsiteX172" fmla="*/ 438626 w 2632007"/>
              <a:gd name="connsiteY172" fmla="*/ 1343016 h 3781588"/>
              <a:gd name="connsiteX173" fmla="*/ 922528 w 2632007"/>
              <a:gd name="connsiteY173" fmla="*/ 492615 h 3781588"/>
              <a:gd name="connsiteX174" fmla="*/ 1051894 w 2632007"/>
              <a:gd name="connsiteY174" fmla="*/ 466202 h 3781588"/>
              <a:gd name="connsiteX175" fmla="*/ 1327780 w 2632007"/>
              <a:gd name="connsiteY175" fmla="*/ 385903 h 3781588"/>
              <a:gd name="connsiteX176" fmla="*/ 1392603 w 2632007"/>
              <a:gd name="connsiteY176" fmla="*/ 358731 h 3781588"/>
              <a:gd name="connsiteX177" fmla="*/ 1401174 w 2632007"/>
              <a:gd name="connsiteY177" fmla="*/ 380267 h 3781588"/>
              <a:gd name="connsiteX178" fmla="*/ 1401175 w 2632007"/>
              <a:gd name="connsiteY178" fmla="*/ 380268 h 3781588"/>
              <a:gd name="connsiteX179" fmla="*/ 1421011 w 2632007"/>
              <a:gd name="connsiteY179" fmla="*/ 346823 h 3781588"/>
              <a:gd name="connsiteX180" fmla="*/ 1457072 w 2632007"/>
              <a:gd name="connsiteY180" fmla="*/ 331708 h 3781588"/>
              <a:gd name="connsiteX181" fmla="*/ 1743528 w 2632007"/>
              <a:gd name="connsiteY181" fmla="*/ 103601 h 3781588"/>
              <a:gd name="connsiteX182" fmla="*/ 1802914 w 2632007"/>
              <a:gd name="connsiteY182" fmla="*/ 81 h 37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2632007" h="3781588">
                <a:moveTo>
                  <a:pt x="1089196" y="3188832"/>
                </a:moveTo>
                <a:lnTo>
                  <a:pt x="1289251" y="3337453"/>
                </a:lnTo>
                <a:lnTo>
                  <a:pt x="1259231" y="3329383"/>
                </a:lnTo>
                <a:cubicBezTo>
                  <a:pt x="1249859" y="3327768"/>
                  <a:pt x="1241870" y="3328462"/>
                  <a:pt x="1236499" y="3334893"/>
                </a:cubicBezTo>
                <a:cubicBezTo>
                  <a:pt x="1215016" y="3360616"/>
                  <a:pt x="1273230" y="3461878"/>
                  <a:pt x="1215335" y="3480621"/>
                </a:cubicBezTo>
                <a:cubicBezTo>
                  <a:pt x="1150116" y="3483953"/>
                  <a:pt x="1034005" y="3391054"/>
                  <a:pt x="952907" y="3346271"/>
                </a:cubicBezTo>
                <a:cubicBezTo>
                  <a:pt x="906946" y="3320786"/>
                  <a:pt x="1026807" y="3276350"/>
                  <a:pt x="1063757" y="3241390"/>
                </a:cubicBezTo>
                <a:close/>
                <a:moveTo>
                  <a:pt x="505130" y="2544815"/>
                </a:moveTo>
                <a:cubicBezTo>
                  <a:pt x="492117" y="2573192"/>
                  <a:pt x="452096" y="2599513"/>
                  <a:pt x="378835" y="2580558"/>
                </a:cubicBezTo>
                <a:cubicBezTo>
                  <a:pt x="204098" y="2555575"/>
                  <a:pt x="147784" y="3014198"/>
                  <a:pt x="390644" y="2937768"/>
                </a:cubicBezTo>
                <a:lnTo>
                  <a:pt x="348764" y="3003511"/>
                </a:lnTo>
                <a:cubicBezTo>
                  <a:pt x="462340" y="2934733"/>
                  <a:pt x="559293" y="3036763"/>
                  <a:pt x="577299" y="3074997"/>
                </a:cubicBezTo>
                <a:cubicBezTo>
                  <a:pt x="599351" y="3001526"/>
                  <a:pt x="646662" y="2913108"/>
                  <a:pt x="643455" y="2854583"/>
                </a:cubicBezTo>
                <a:cubicBezTo>
                  <a:pt x="640246" y="2796059"/>
                  <a:pt x="693134" y="2696378"/>
                  <a:pt x="677461" y="2629623"/>
                </a:cubicBezTo>
                <a:cubicBezTo>
                  <a:pt x="649395" y="2628287"/>
                  <a:pt x="619252" y="2618720"/>
                  <a:pt x="595341" y="2586515"/>
                </a:cubicBezTo>
                <a:cubicBezTo>
                  <a:pt x="536186" y="2589079"/>
                  <a:pt x="526889" y="2560772"/>
                  <a:pt x="505130" y="2544815"/>
                </a:cubicBezTo>
                <a:close/>
                <a:moveTo>
                  <a:pt x="792426" y="1406617"/>
                </a:moveTo>
                <a:lnTo>
                  <a:pt x="368706" y="2121008"/>
                </a:lnTo>
                <a:lnTo>
                  <a:pt x="366209" y="2112790"/>
                </a:lnTo>
                <a:cubicBezTo>
                  <a:pt x="363506" y="2077537"/>
                  <a:pt x="377662" y="2046457"/>
                  <a:pt x="408676" y="2027901"/>
                </a:cubicBezTo>
                <a:lnTo>
                  <a:pt x="456956" y="1916192"/>
                </a:lnTo>
                <a:cubicBezTo>
                  <a:pt x="453060" y="1822301"/>
                  <a:pt x="438628" y="1727017"/>
                  <a:pt x="432274" y="1633125"/>
                </a:cubicBezTo>
                <a:lnTo>
                  <a:pt x="431186" y="1500779"/>
                </a:lnTo>
                <a:close/>
                <a:moveTo>
                  <a:pt x="1187627" y="1303601"/>
                </a:moveTo>
                <a:lnTo>
                  <a:pt x="1188447" y="1354044"/>
                </a:lnTo>
                <a:cubicBezTo>
                  <a:pt x="1190959" y="1375127"/>
                  <a:pt x="1195878" y="1394743"/>
                  <a:pt x="1203993" y="1412428"/>
                </a:cubicBezTo>
                <a:cubicBezTo>
                  <a:pt x="1277627" y="1536979"/>
                  <a:pt x="1388018" y="1641728"/>
                  <a:pt x="1577960" y="1643942"/>
                </a:cubicBezTo>
                <a:cubicBezTo>
                  <a:pt x="1625445" y="1644495"/>
                  <a:pt x="1673330" y="1643272"/>
                  <a:pt x="1720566" y="1642344"/>
                </a:cubicBezTo>
                <a:lnTo>
                  <a:pt x="1795972" y="1642441"/>
                </a:lnTo>
                <a:lnTo>
                  <a:pt x="1859286" y="1642523"/>
                </a:lnTo>
                <a:lnTo>
                  <a:pt x="1905565" y="1647705"/>
                </a:lnTo>
                <a:lnTo>
                  <a:pt x="1987841" y="1656917"/>
                </a:lnTo>
                <a:cubicBezTo>
                  <a:pt x="2028301" y="1665466"/>
                  <a:pt x="2066022" y="1678457"/>
                  <a:pt x="2099954" y="1697962"/>
                </a:cubicBezTo>
                <a:cubicBezTo>
                  <a:pt x="2242729" y="1664785"/>
                  <a:pt x="2309665" y="1467902"/>
                  <a:pt x="2224522" y="1408624"/>
                </a:cubicBezTo>
                <a:cubicBezTo>
                  <a:pt x="2211496" y="1396152"/>
                  <a:pt x="2195406" y="1369854"/>
                  <a:pt x="2208450" y="1367212"/>
                </a:cubicBezTo>
                <a:cubicBezTo>
                  <a:pt x="2212798" y="1366331"/>
                  <a:pt x="2220384" y="1368079"/>
                  <a:pt x="2232400" y="1373842"/>
                </a:cubicBezTo>
                <a:cubicBezTo>
                  <a:pt x="2316326" y="1425858"/>
                  <a:pt x="2335480" y="1535865"/>
                  <a:pt x="2310880" y="1634459"/>
                </a:cubicBezTo>
                <a:lnTo>
                  <a:pt x="2291406" y="1690626"/>
                </a:lnTo>
                <a:lnTo>
                  <a:pt x="2291036" y="1691689"/>
                </a:lnTo>
                <a:cubicBezTo>
                  <a:pt x="2274532" y="1728190"/>
                  <a:pt x="2251700" y="1760643"/>
                  <a:pt x="2223885" y="1784608"/>
                </a:cubicBezTo>
                <a:cubicBezTo>
                  <a:pt x="2266539" y="1811775"/>
                  <a:pt x="2316152" y="1898934"/>
                  <a:pt x="2340213" y="1984496"/>
                </a:cubicBezTo>
                <a:lnTo>
                  <a:pt x="2347830" y="2019218"/>
                </a:lnTo>
                <a:lnTo>
                  <a:pt x="2351323" y="2035148"/>
                </a:lnTo>
                <a:cubicBezTo>
                  <a:pt x="2356339" y="2068132"/>
                  <a:pt x="2356226" y="2098890"/>
                  <a:pt x="2348902" y="2123480"/>
                </a:cubicBezTo>
                <a:cubicBezTo>
                  <a:pt x="2288018" y="2284792"/>
                  <a:pt x="2263009" y="2418466"/>
                  <a:pt x="2268692" y="2542270"/>
                </a:cubicBezTo>
                <a:lnTo>
                  <a:pt x="2271375" y="2566911"/>
                </a:lnTo>
                <a:lnTo>
                  <a:pt x="2023951" y="1945185"/>
                </a:lnTo>
                <a:lnTo>
                  <a:pt x="1880809" y="1912464"/>
                </a:lnTo>
                <a:lnTo>
                  <a:pt x="1880808" y="1912465"/>
                </a:lnTo>
                <a:lnTo>
                  <a:pt x="2023951" y="1945186"/>
                </a:lnTo>
                <a:lnTo>
                  <a:pt x="2271375" y="2566912"/>
                </a:lnTo>
                <a:lnTo>
                  <a:pt x="2278628" y="2633550"/>
                </a:lnTo>
                <a:cubicBezTo>
                  <a:pt x="2294158" y="2723534"/>
                  <a:pt x="2326222" y="2810465"/>
                  <a:pt x="2372638" y="2901836"/>
                </a:cubicBezTo>
                <a:cubicBezTo>
                  <a:pt x="2378156" y="2919843"/>
                  <a:pt x="2382280" y="2937850"/>
                  <a:pt x="2385531" y="2955856"/>
                </a:cubicBezTo>
                <a:lnTo>
                  <a:pt x="2388655" y="2977883"/>
                </a:lnTo>
                <a:lnTo>
                  <a:pt x="2393193" y="3009875"/>
                </a:lnTo>
                <a:cubicBezTo>
                  <a:pt x="2405378" y="3117915"/>
                  <a:pt x="2405006" y="3225955"/>
                  <a:pt x="2505084" y="3333995"/>
                </a:cubicBezTo>
                <a:cubicBezTo>
                  <a:pt x="2510048" y="3347426"/>
                  <a:pt x="2514124" y="3359541"/>
                  <a:pt x="2517493" y="3370569"/>
                </a:cubicBezTo>
                <a:lnTo>
                  <a:pt x="2521686" y="3385990"/>
                </a:lnTo>
                <a:lnTo>
                  <a:pt x="2525666" y="3400624"/>
                </a:lnTo>
                <a:cubicBezTo>
                  <a:pt x="2538508" y="3455137"/>
                  <a:pt x="2532511" y="3478807"/>
                  <a:pt x="2547120" y="3521252"/>
                </a:cubicBezTo>
                <a:cubicBezTo>
                  <a:pt x="2566596" y="3577844"/>
                  <a:pt x="2662957" y="3642088"/>
                  <a:pt x="2621949" y="3673549"/>
                </a:cubicBezTo>
                <a:lnTo>
                  <a:pt x="2364847" y="3735286"/>
                </a:lnTo>
                <a:cubicBezTo>
                  <a:pt x="2321386" y="3740336"/>
                  <a:pt x="2354458" y="3663259"/>
                  <a:pt x="2349265" y="3627245"/>
                </a:cubicBezTo>
                <a:cubicBezTo>
                  <a:pt x="2317452" y="3539463"/>
                  <a:pt x="2253900" y="3456070"/>
                  <a:pt x="2241924" y="3365544"/>
                </a:cubicBezTo>
                <a:lnTo>
                  <a:pt x="2240522" y="3333772"/>
                </a:lnTo>
                <a:lnTo>
                  <a:pt x="2240191" y="3326278"/>
                </a:lnTo>
                <a:cubicBezTo>
                  <a:pt x="2241466" y="3299764"/>
                  <a:pt x="2237558" y="3273646"/>
                  <a:pt x="2230411" y="3247773"/>
                </a:cubicBezTo>
                <a:lnTo>
                  <a:pt x="2216815" y="3211925"/>
                </a:lnTo>
                <a:lnTo>
                  <a:pt x="2201200" y="3170751"/>
                </a:lnTo>
                <a:cubicBezTo>
                  <a:pt x="2177839" y="3119699"/>
                  <a:pt x="2149297" y="3069040"/>
                  <a:pt x="2131118" y="3017593"/>
                </a:cubicBezTo>
                <a:cubicBezTo>
                  <a:pt x="2103868" y="2914925"/>
                  <a:pt x="2003865" y="2840098"/>
                  <a:pt x="1944134" y="2747492"/>
                </a:cubicBezTo>
                <a:cubicBezTo>
                  <a:pt x="1884404" y="2654886"/>
                  <a:pt x="1801167" y="2579247"/>
                  <a:pt x="1772733" y="2461959"/>
                </a:cubicBezTo>
                <a:cubicBezTo>
                  <a:pt x="1742161" y="2500904"/>
                  <a:pt x="1708401" y="2524054"/>
                  <a:pt x="1671452" y="2531413"/>
                </a:cubicBezTo>
                <a:cubicBezTo>
                  <a:pt x="1677599" y="2587778"/>
                  <a:pt x="1645481" y="2618874"/>
                  <a:pt x="1632496" y="2662604"/>
                </a:cubicBezTo>
                <a:cubicBezTo>
                  <a:pt x="1654926" y="2739775"/>
                  <a:pt x="1732305" y="2824712"/>
                  <a:pt x="1699788" y="2894119"/>
                </a:cubicBezTo>
                <a:cubicBezTo>
                  <a:pt x="1667271" y="2963525"/>
                  <a:pt x="1496125" y="3009122"/>
                  <a:pt x="1437396" y="3079043"/>
                </a:cubicBezTo>
                <a:lnTo>
                  <a:pt x="1422149" y="3103967"/>
                </a:lnTo>
                <a:lnTo>
                  <a:pt x="1402224" y="3136534"/>
                </a:lnTo>
                <a:cubicBezTo>
                  <a:pt x="1374762" y="3197912"/>
                  <a:pt x="1366951" y="3267448"/>
                  <a:pt x="1347419" y="3313643"/>
                </a:cubicBezTo>
                <a:cubicBezTo>
                  <a:pt x="1334399" y="3344440"/>
                  <a:pt x="1312038" y="3343322"/>
                  <a:pt x="1290249" y="3337719"/>
                </a:cubicBezTo>
                <a:lnTo>
                  <a:pt x="1289251" y="3337452"/>
                </a:lnTo>
                <a:lnTo>
                  <a:pt x="1089196" y="3188831"/>
                </a:lnTo>
                <a:lnTo>
                  <a:pt x="1089400" y="3188408"/>
                </a:lnTo>
                <a:cubicBezTo>
                  <a:pt x="1121434" y="3138202"/>
                  <a:pt x="1171013" y="3095602"/>
                  <a:pt x="1223508" y="3054113"/>
                </a:cubicBezTo>
                <a:lnTo>
                  <a:pt x="1274113" y="3013730"/>
                </a:lnTo>
                <a:lnTo>
                  <a:pt x="1274114" y="3013731"/>
                </a:lnTo>
                <a:lnTo>
                  <a:pt x="1328047" y="2970693"/>
                </a:lnTo>
                <a:cubicBezTo>
                  <a:pt x="1361299" y="2942096"/>
                  <a:pt x="1391512" y="2912068"/>
                  <a:pt x="1414350" y="2878684"/>
                </a:cubicBezTo>
                <a:cubicBezTo>
                  <a:pt x="1359680" y="2793795"/>
                  <a:pt x="1314577" y="2715225"/>
                  <a:pt x="1336440" y="2624018"/>
                </a:cubicBezTo>
                <a:lnTo>
                  <a:pt x="1334790" y="2624048"/>
                </a:lnTo>
                <a:lnTo>
                  <a:pt x="1222276" y="2626083"/>
                </a:lnTo>
                <a:cubicBezTo>
                  <a:pt x="1203248" y="2626427"/>
                  <a:pt x="1184320" y="2626277"/>
                  <a:pt x="1165642" y="2624894"/>
                </a:cubicBezTo>
                <a:lnTo>
                  <a:pt x="1154773" y="2623201"/>
                </a:lnTo>
                <a:lnTo>
                  <a:pt x="1154770" y="2623199"/>
                </a:lnTo>
                <a:lnTo>
                  <a:pt x="1110501" y="2616301"/>
                </a:lnTo>
                <a:cubicBezTo>
                  <a:pt x="1034730" y="2782560"/>
                  <a:pt x="840971" y="2970929"/>
                  <a:pt x="806654" y="3171934"/>
                </a:cubicBezTo>
                <a:cubicBezTo>
                  <a:pt x="793343" y="3250697"/>
                  <a:pt x="598267" y="3282080"/>
                  <a:pt x="604090" y="3673549"/>
                </a:cubicBezTo>
                <a:cubicBezTo>
                  <a:pt x="581078" y="3699991"/>
                  <a:pt x="526179" y="3675894"/>
                  <a:pt x="487225" y="3658114"/>
                </a:cubicBezTo>
                <a:lnTo>
                  <a:pt x="479434" y="3781588"/>
                </a:lnTo>
                <a:lnTo>
                  <a:pt x="191168" y="3634963"/>
                </a:lnTo>
                <a:cubicBezTo>
                  <a:pt x="216184" y="3589114"/>
                  <a:pt x="269899" y="3574853"/>
                  <a:pt x="323614" y="3573226"/>
                </a:cubicBezTo>
                <a:cubicBezTo>
                  <a:pt x="320159" y="3439104"/>
                  <a:pt x="492092" y="3387105"/>
                  <a:pt x="495015" y="3218238"/>
                </a:cubicBezTo>
                <a:cubicBezTo>
                  <a:pt x="379044" y="3289294"/>
                  <a:pt x="268694" y="3249022"/>
                  <a:pt x="214541" y="3164217"/>
                </a:cubicBezTo>
                <a:cubicBezTo>
                  <a:pt x="12188" y="3024044"/>
                  <a:pt x="124540" y="2897788"/>
                  <a:pt x="87970" y="2793794"/>
                </a:cubicBezTo>
                <a:cubicBezTo>
                  <a:pt x="20363" y="2615077"/>
                  <a:pt x="34242" y="2480892"/>
                  <a:pt x="222333" y="2407937"/>
                </a:cubicBezTo>
                <a:cubicBezTo>
                  <a:pt x="250474" y="2370111"/>
                  <a:pt x="280722" y="2338547"/>
                  <a:pt x="314131" y="2309069"/>
                </a:cubicBezTo>
                <a:lnTo>
                  <a:pt x="376523" y="2260434"/>
                </a:lnTo>
                <a:lnTo>
                  <a:pt x="376524" y="2260434"/>
                </a:lnTo>
                <a:lnTo>
                  <a:pt x="424898" y="2222727"/>
                </a:lnTo>
                <a:cubicBezTo>
                  <a:pt x="406688" y="2205100"/>
                  <a:pt x="392691" y="2186429"/>
                  <a:pt x="382909" y="2167759"/>
                </a:cubicBezTo>
                <a:lnTo>
                  <a:pt x="368706" y="2121008"/>
                </a:lnTo>
                <a:lnTo>
                  <a:pt x="792427" y="1406617"/>
                </a:lnTo>
                <a:close/>
                <a:moveTo>
                  <a:pt x="1492573" y="609935"/>
                </a:moveTo>
                <a:lnTo>
                  <a:pt x="1538778" y="726040"/>
                </a:lnTo>
                <a:lnTo>
                  <a:pt x="1472378" y="749841"/>
                </a:lnTo>
                <a:cubicBezTo>
                  <a:pt x="1391302" y="775890"/>
                  <a:pt x="1305411" y="797973"/>
                  <a:pt x="1219572" y="816352"/>
                </a:cubicBezTo>
                <a:lnTo>
                  <a:pt x="1202605" y="819592"/>
                </a:lnTo>
                <a:lnTo>
                  <a:pt x="1219937" y="855716"/>
                </a:lnTo>
                <a:cubicBezTo>
                  <a:pt x="1263993" y="968323"/>
                  <a:pt x="1196476" y="1145587"/>
                  <a:pt x="1187355" y="1286868"/>
                </a:cubicBezTo>
                <a:lnTo>
                  <a:pt x="1187627" y="1303601"/>
                </a:lnTo>
                <a:lnTo>
                  <a:pt x="792426" y="1406617"/>
                </a:lnTo>
                <a:lnTo>
                  <a:pt x="792426" y="1406616"/>
                </a:lnTo>
                <a:lnTo>
                  <a:pt x="792427" y="1406616"/>
                </a:lnTo>
                <a:lnTo>
                  <a:pt x="1245646" y="642487"/>
                </a:lnTo>
                <a:lnTo>
                  <a:pt x="1306772" y="639450"/>
                </a:lnTo>
                <a:cubicBezTo>
                  <a:pt x="1360637" y="634219"/>
                  <a:pt x="1413934" y="626866"/>
                  <a:pt x="1465413" y="616928"/>
                </a:cubicBezTo>
                <a:close/>
                <a:moveTo>
                  <a:pt x="922528" y="492615"/>
                </a:moveTo>
                <a:lnTo>
                  <a:pt x="438625" y="1343016"/>
                </a:lnTo>
                <a:lnTo>
                  <a:pt x="420071" y="1326641"/>
                </a:lnTo>
                <a:cubicBezTo>
                  <a:pt x="384872" y="1289917"/>
                  <a:pt x="354811" y="1237147"/>
                  <a:pt x="354778" y="1157760"/>
                </a:cubicBezTo>
                <a:cubicBezTo>
                  <a:pt x="335237" y="1132575"/>
                  <a:pt x="315344" y="1106171"/>
                  <a:pt x="293915" y="1079724"/>
                </a:cubicBezTo>
                <a:lnTo>
                  <a:pt x="264395" y="1046743"/>
                </a:lnTo>
                <a:lnTo>
                  <a:pt x="223833" y="1001426"/>
                </a:lnTo>
                <a:cubicBezTo>
                  <a:pt x="172457" y="950705"/>
                  <a:pt x="110193" y="904509"/>
                  <a:pt x="27558" y="872227"/>
                </a:cubicBezTo>
                <a:cubicBezTo>
                  <a:pt x="-2925" y="862951"/>
                  <a:pt x="-8119" y="759042"/>
                  <a:pt x="11976" y="702450"/>
                </a:cubicBezTo>
                <a:cubicBezTo>
                  <a:pt x="12018" y="658508"/>
                  <a:pt x="57020" y="583951"/>
                  <a:pt x="113258" y="578976"/>
                </a:cubicBezTo>
                <a:cubicBezTo>
                  <a:pt x="193765" y="562804"/>
                  <a:pt x="271462" y="545936"/>
                  <a:pt x="350563" y="536722"/>
                </a:cubicBezTo>
                <a:lnTo>
                  <a:pt x="376050" y="535230"/>
                </a:lnTo>
                <a:lnTo>
                  <a:pt x="470796" y="529684"/>
                </a:lnTo>
                <a:cubicBezTo>
                  <a:pt x="511577" y="529948"/>
                  <a:pt x="553236" y="533168"/>
                  <a:pt x="596298" y="540389"/>
                </a:cubicBezTo>
                <a:cubicBezTo>
                  <a:pt x="639595" y="513401"/>
                  <a:pt x="699752" y="508679"/>
                  <a:pt x="759908" y="509522"/>
                </a:cubicBezTo>
                <a:lnTo>
                  <a:pt x="794273" y="516355"/>
                </a:lnTo>
                <a:lnTo>
                  <a:pt x="790060" y="514222"/>
                </a:lnTo>
                <a:cubicBezTo>
                  <a:pt x="830052" y="508564"/>
                  <a:pt x="872487" y="501819"/>
                  <a:pt x="916436" y="493858"/>
                </a:cubicBezTo>
                <a:close/>
                <a:moveTo>
                  <a:pt x="1926580" y="356867"/>
                </a:moveTo>
                <a:cubicBezTo>
                  <a:pt x="1937892" y="358123"/>
                  <a:pt x="1943987" y="372108"/>
                  <a:pt x="1940689" y="401312"/>
                </a:cubicBezTo>
                <a:cubicBezTo>
                  <a:pt x="1919701" y="531770"/>
                  <a:pt x="1777385" y="632564"/>
                  <a:pt x="1589773" y="707762"/>
                </a:cubicBezTo>
                <a:lnTo>
                  <a:pt x="1538778" y="726039"/>
                </a:lnTo>
                <a:lnTo>
                  <a:pt x="1492573" y="609935"/>
                </a:lnTo>
                <a:lnTo>
                  <a:pt x="1613145" y="578891"/>
                </a:lnTo>
                <a:cubicBezTo>
                  <a:pt x="1706331" y="547742"/>
                  <a:pt x="1787247" y="504393"/>
                  <a:pt x="1845899" y="445126"/>
                </a:cubicBezTo>
                <a:cubicBezTo>
                  <a:pt x="1874386" y="388039"/>
                  <a:pt x="1907728" y="354774"/>
                  <a:pt x="1926580" y="356867"/>
                </a:cubicBezTo>
                <a:close/>
                <a:moveTo>
                  <a:pt x="1421011" y="346822"/>
                </a:moveTo>
                <a:lnTo>
                  <a:pt x="1401174" y="380267"/>
                </a:lnTo>
                <a:lnTo>
                  <a:pt x="1392603" y="358730"/>
                </a:lnTo>
                <a:close/>
                <a:moveTo>
                  <a:pt x="1802914" y="81"/>
                </a:moveTo>
                <a:cubicBezTo>
                  <a:pt x="1814230" y="-1128"/>
                  <a:pt x="1823249" y="11211"/>
                  <a:pt x="1826438" y="40428"/>
                </a:cubicBezTo>
                <a:cubicBezTo>
                  <a:pt x="1836204" y="198656"/>
                  <a:pt x="1666064" y="352804"/>
                  <a:pt x="1445798" y="481445"/>
                </a:cubicBezTo>
                <a:lnTo>
                  <a:pt x="1442216" y="483400"/>
                </a:lnTo>
                <a:lnTo>
                  <a:pt x="1442216" y="483398"/>
                </a:lnTo>
                <a:lnTo>
                  <a:pt x="1332088" y="543539"/>
                </a:lnTo>
                <a:lnTo>
                  <a:pt x="1293180" y="562343"/>
                </a:lnTo>
                <a:lnTo>
                  <a:pt x="1293180" y="562344"/>
                </a:lnTo>
                <a:lnTo>
                  <a:pt x="1245646" y="642486"/>
                </a:lnTo>
                <a:lnTo>
                  <a:pt x="1099812" y="649735"/>
                </a:lnTo>
                <a:lnTo>
                  <a:pt x="1099811" y="649736"/>
                </a:lnTo>
                <a:lnTo>
                  <a:pt x="1245646" y="642487"/>
                </a:lnTo>
                <a:lnTo>
                  <a:pt x="792426" y="1406616"/>
                </a:lnTo>
                <a:lnTo>
                  <a:pt x="431187" y="1500778"/>
                </a:lnTo>
                <a:lnTo>
                  <a:pt x="431129" y="1493678"/>
                </a:lnTo>
                <a:cubicBezTo>
                  <a:pt x="434318" y="1447775"/>
                  <a:pt x="441853" y="1402569"/>
                  <a:pt x="456062" y="1358406"/>
                </a:cubicBezTo>
                <a:lnTo>
                  <a:pt x="438626" y="1343016"/>
                </a:lnTo>
                <a:lnTo>
                  <a:pt x="922528" y="492615"/>
                </a:lnTo>
                <a:lnTo>
                  <a:pt x="1051894" y="466202"/>
                </a:lnTo>
                <a:cubicBezTo>
                  <a:pt x="1143989" y="445161"/>
                  <a:pt x="1238426" y="418740"/>
                  <a:pt x="1327780" y="385903"/>
                </a:cubicBezTo>
                <a:lnTo>
                  <a:pt x="1392603" y="358731"/>
                </a:lnTo>
                <a:lnTo>
                  <a:pt x="1401174" y="380267"/>
                </a:lnTo>
                <a:lnTo>
                  <a:pt x="1401175" y="380268"/>
                </a:lnTo>
                <a:lnTo>
                  <a:pt x="1421011" y="346823"/>
                </a:lnTo>
                <a:lnTo>
                  <a:pt x="1457072" y="331708"/>
                </a:lnTo>
                <a:cubicBezTo>
                  <a:pt x="1580697" y="272440"/>
                  <a:pt x="1684534" y="197569"/>
                  <a:pt x="1743528" y="103601"/>
                </a:cubicBezTo>
                <a:cubicBezTo>
                  <a:pt x="1758807" y="41745"/>
                  <a:pt x="1784052" y="2097"/>
                  <a:pt x="1802914" y="81"/>
                </a:cubicBezTo>
                <a:close/>
              </a:path>
            </a:pathLst>
          </a:custGeom>
        </p:spPr>
      </p:pic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3" cstate="print"/>
          <a:srcRect l="25546" t="12278"/>
          <a:stretch/>
        </p:blipFill>
        <p:spPr>
          <a:xfrm>
            <a:off x="116463" y="2256407"/>
            <a:ext cx="1059268" cy="2082083"/>
          </a:xfrm>
          <a:prstGeom prst="rect">
            <a:avLst/>
          </a:prstGeom>
        </p:spPr>
      </p:pic>
      <p:sp>
        <p:nvSpPr>
          <p:cNvPr id="98" name="文本框 97"/>
          <p:cNvSpPr txBox="1"/>
          <p:nvPr/>
        </p:nvSpPr>
        <p:spPr>
          <a:xfrm>
            <a:off x="585571" y="5469064"/>
            <a:ext cx="2356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altLang="zh-CN" sz="1400" b="1" dirty="0" smtClean="0">
                <a:solidFill>
                  <a:srgbClr val="952B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HAPPY NEW YEAR 2015</a:t>
            </a:r>
            <a:endParaRPr lang="zh-CN" altLang="en-US" sz="1400" b="1" dirty="0">
              <a:solidFill>
                <a:srgbClr val="952B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585571" y="5730236"/>
            <a:ext cx="7590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新一年的第一天或若干天，为世界多数国家通行的节日。世界各国，特别是古代都有不同的日期，现代世界多数国家为公元制纪年的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日。在中国古代，也称元旦，现代将“元旦”称为公历新年，将“春节”称为农历新年。当日，人们会以各种不同的方式庆祝新年的</a:t>
            </a:r>
            <a:r>
              <a:rPr lang="zh-CN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到来。</a:t>
            </a:r>
            <a:endParaRPr lang="zh-CN" altLang="en-US" sz="12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1318113" y="2668426"/>
            <a:ext cx="7821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rgbClr val="952B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4800" b="1" dirty="0" smtClean="0">
                <a:solidFill>
                  <a:srgbClr val="952B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恭贺新年</a:t>
            </a:r>
            <a:r>
              <a:rPr lang="en-US" altLang="zh-CN" sz="4800" b="1" dirty="0" smtClean="0">
                <a:solidFill>
                  <a:srgbClr val="952B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800" b="1" dirty="0" smtClean="0">
                <a:solidFill>
                  <a:srgbClr val="952B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通用模板</a:t>
            </a:r>
            <a:endParaRPr lang="zh-CN" altLang="en-US" sz="4800" b="1" dirty="0">
              <a:solidFill>
                <a:srgbClr val="952B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3879712" y="3613884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在此输入副标题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518323" y="714466"/>
            <a:ext cx="2034539" cy="641356"/>
          </a:xfrm>
          <a:prstGeom prst="roundRect">
            <a:avLst>
              <a:gd name="adj" fmla="val 10959"/>
            </a:avLst>
          </a:prstGeom>
          <a:noFill/>
          <a:ln>
            <a:solidFill>
              <a:srgbClr val="952B2E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952B2E"/>
                </a:solidFill>
              </a:rPr>
              <a:t>LOGO</a:t>
            </a:r>
            <a:endParaRPr lang="zh-CN" altLang="en-US" sz="2800" dirty="0">
              <a:solidFill>
                <a:srgbClr val="952B2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201233"/>
            <a:ext cx="2198085" cy="1853849"/>
            <a:chOff x="0" y="201233"/>
            <a:chExt cx="2198085" cy="1853849"/>
          </a:xfrm>
        </p:grpSpPr>
        <p:pic>
          <p:nvPicPr>
            <p:cNvPr id="105" name="Picture 2" descr="http://pic13.nipic.com/20110412/7145303_162030214000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6461" b="6105"/>
            <a:stretch/>
          </p:blipFill>
          <p:spPr bwMode="auto">
            <a:xfrm flipH="1">
              <a:off x="0" y="201233"/>
              <a:ext cx="2198085" cy="1521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1383" y="1048615"/>
              <a:ext cx="484079" cy="1006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74911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3" cstate="print"/>
          <a:srcRect l="5747" t="7508" r="604" b="7638"/>
          <a:stretch>
            <a:fillRect/>
          </a:stretch>
        </p:blipFill>
        <p:spPr>
          <a:xfrm flipH="1">
            <a:off x="463537" y="3574281"/>
            <a:ext cx="2122736" cy="3049885"/>
          </a:xfrm>
          <a:custGeom>
            <a:avLst/>
            <a:gdLst>
              <a:gd name="connsiteX0" fmla="*/ 1089196 w 2632007"/>
              <a:gd name="connsiteY0" fmla="*/ 3188832 h 3781588"/>
              <a:gd name="connsiteX1" fmla="*/ 1289251 w 2632007"/>
              <a:gd name="connsiteY1" fmla="*/ 3337453 h 3781588"/>
              <a:gd name="connsiteX2" fmla="*/ 1259231 w 2632007"/>
              <a:gd name="connsiteY2" fmla="*/ 3329383 h 3781588"/>
              <a:gd name="connsiteX3" fmla="*/ 1236499 w 2632007"/>
              <a:gd name="connsiteY3" fmla="*/ 3334893 h 3781588"/>
              <a:gd name="connsiteX4" fmla="*/ 1215335 w 2632007"/>
              <a:gd name="connsiteY4" fmla="*/ 3480621 h 3781588"/>
              <a:gd name="connsiteX5" fmla="*/ 952907 w 2632007"/>
              <a:gd name="connsiteY5" fmla="*/ 3346271 h 3781588"/>
              <a:gd name="connsiteX6" fmla="*/ 1063757 w 2632007"/>
              <a:gd name="connsiteY6" fmla="*/ 3241390 h 3781588"/>
              <a:gd name="connsiteX7" fmla="*/ 505130 w 2632007"/>
              <a:gd name="connsiteY7" fmla="*/ 2544815 h 3781588"/>
              <a:gd name="connsiteX8" fmla="*/ 378835 w 2632007"/>
              <a:gd name="connsiteY8" fmla="*/ 2580558 h 3781588"/>
              <a:gd name="connsiteX9" fmla="*/ 390644 w 2632007"/>
              <a:gd name="connsiteY9" fmla="*/ 2937768 h 3781588"/>
              <a:gd name="connsiteX10" fmla="*/ 348764 w 2632007"/>
              <a:gd name="connsiteY10" fmla="*/ 3003511 h 3781588"/>
              <a:gd name="connsiteX11" fmla="*/ 577299 w 2632007"/>
              <a:gd name="connsiteY11" fmla="*/ 3074997 h 3781588"/>
              <a:gd name="connsiteX12" fmla="*/ 643455 w 2632007"/>
              <a:gd name="connsiteY12" fmla="*/ 2854583 h 3781588"/>
              <a:gd name="connsiteX13" fmla="*/ 677461 w 2632007"/>
              <a:gd name="connsiteY13" fmla="*/ 2629623 h 3781588"/>
              <a:gd name="connsiteX14" fmla="*/ 595341 w 2632007"/>
              <a:gd name="connsiteY14" fmla="*/ 2586515 h 3781588"/>
              <a:gd name="connsiteX15" fmla="*/ 505130 w 2632007"/>
              <a:gd name="connsiteY15" fmla="*/ 2544815 h 3781588"/>
              <a:gd name="connsiteX16" fmla="*/ 792426 w 2632007"/>
              <a:gd name="connsiteY16" fmla="*/ 1406617 h 3781588"/>
              <a:gd name="connsiteX17" fmla="*/ 368706 w 2632007"/>
              <a:gd name="connsiteY17" fmla="*/ 2121008 h 3781588"/>
              <a:gd name="connsiteX18" fmla="*/ 366209 w 2632007"/>
              <a:gd name="connsiteY18" fmla="*/ 2112790 h 3781588"/>
              <a:gd name="connsiteX19" fmla="*/ 408676 w 2632007"/>
              <a:gd name="connsiteY19" fmla="*/ 2027901 h 3781588"/>
              <a:gd name="connsiteX20" fmla="*/ 456956 w 2632007"/>
              <a:gd name="connsiteY20" fmla="*/ 1916192 h 3781588"/>
              <a:gd name="connsiteX21" fmla="*/ 432274 w 2632007"/>
              <a:gd name="connsiteY21" fmla="*/ 1633125 h 3781588"/>
              <a:gd name="connsiteX22" fmla="*/ 431186 w 2632007"/>
              <a:gd name="connsiteY22" fmla="*/ 1500779 h 3781588"/>
              <a:gd name="connsiteX23" fmla="*/ 1187627 w 2632007"/>
              <a:gd name="connsiteY23" fmla="*/ 1303601 h 3781588"/>
              <a:gd name="connsiteX24" fmla="*/ 1188447 w 2632007"/>
              <a:gd name="connsiteY24" fmla="*/ 1354044 h 3781588"/>
              <a:gd name="connsiteX25" fmla="*/ 1203993 w 2632007"/>
              <a:gd name="connsiteY25" fmla="*/ 1412428 h 3781588"/>
              <a:gd name="connsiteX26" fmla="*/ 1577960 w 2632007"/>
              <a:gd name="connsiteY26" fmla="*/ 1643942 h 3781588"/>
              <a:gd name="connsiteX27" fmla="*/ 1720566 w 2632007"/>
              <a:gd name="connsiteY27" fmla="*/ 1642344 h 3781588"/>
              <a:gd name="connsiteX28" fmla="*/ 1795972 w 2632007"/>
              <a:gd name="connsiteY28" fmla="*/ 1642441 h 3781588"/>
              <a:gd name="connsiteX29" fmla="*/ 1859286 w 2632007"/>
              <a:gd name="connsiteY29" fmla="*/ 1642523 h 3781588"/>
              <a:gd name="connsiteX30" fmla="*/ 1905565 w 2632007"/>
              <a:gd name="connsiteY30" fmla="*/ 1647705 h 3781588"/>
              <a:gd name="connsiteX31" fmla="*/ 1987841 w 2632007"/>
              <a:gd name="connsiteY31" fmla="*/ 1656917 h 3781588"/>
              <a:gd name="connsiteX32" fmla="*/ 2099954 w 2632007"/>
              <a:gd name="connsiteY32" fmla="*/ 1697962 h 3781588"/>
              <a:gd name="connsiteX33" fmla="*/ 2224522 w 2632007"/>
              <a:gd name="connsiteY33" fmla="*/ 1408624 h 3781588"/>
              <a:gd name="connsiteX34" fmla="*/ 2208450 w 2632007"/>
              <a:gd name="connsiteY34" fmla="*/ 1367212 h 3781588"/>
              <a:gd name="connsiteX35" fmla="*/ 2232400 w 2632007"/>
              <a:gd name="connsiteY35" fmla="*/ 1373842 h 3781588"/>
              <a:gd name="connsiteX36" fmla="*/ 2310880 w 2632007"/>
              <a:gd name="connsiteY36" fmla="*/ 1634459 h 3781588"/>
              <a:gd name="connsiteX37" fmla="*/ 2291406 w 2632007"/>
              <a:gd name="connsiteY37" fmla="*/ 1690626 h 3781588"/>
              <a:gd name="connsiteX38" fmla="*/ 2291036 w 2632007"/>
              <a:gd name="connsiteY38" fmla="*/ 1691689 h 3781588"/>
              <a:gd name="connsiteX39" fmla="*/ 2223885 w 2632007"/>
              <a:gd name="connsiteY39" fmla="*/ 1784608 h 3781588"/>
              <a:gd name="connsiteX40" fmla="*/ 2340213 w 2632007"/>
              <a:gd name="connsiteY40" fmla="*/ 1984496 h 3781588"/>
              <a:gd name="connsiteX41" fmla="*/ 2347830 w 2632007"/>
              <a:gd name="connsiteY41" fmla="*/ 2019218 h 3781588"/>
              <a:gd name="connsiteX42" fmla="*/ 2351323 w 2632007"/>
              <a:gd name="connsiteY42" fmla="*/ 2035148 h 3781588"/>
              <a:gd name="connsiteX43" fmla="*/ 2348902 w 2632007"/>
              <a:gd name="connsiteY43" fmla="*/ 2123480 h 3781588"/>
              <a:gd name="connsiteX44" fmla="*/ 2268692 w 2632007"/>
              <a:gd name="connsiteY44" fmla="*/ 2542270 h 3781588"/>
              <a:gd name="connsiteX45" fmla="*/ 2271375 w 2632007"/>
              <a:gd name="connsiteY45" fmla="*/ 2566911 h 3781588"/>
              <a:gd name="connsiteX46" fmla="*/ 2023951 w 2632007"/>
              <a:gd name="connsiteY46" fmla="*/ 1945185 h 3781588"/>
              <a:gd name="connsiteX47" fmla="*/ 1880809 w 2632007"/>
              <a:gd name="connsiteY47" fmla="*/ 1912464 h 3781588"/>
              <a:gd name="connsiteX48" fmla="*/ 1880808 w 2632007"/>
              <a:gd name="connsiteY48" fmla="*/ 1912465 h 3781588"/>
              <a:gd name="connsiteX49" fmla="*/ 2023951 w 2632007"/>
              <a:gd name="connsiteY49" fmla="*/ 1945186 h 3781588"/>
              <a:gd name="connsiteX50" fmla="*/ 2271375 w 2632007"/>
              <a:gd name="connsiteY50" fmla="*/ 2566912 h 3781588"/>
              <a:gd name="connsiteX51" fmla="*/ 2278628 w 2632007"/>
              <a:gd name="connsiteY51" fmla="*/ 2633550 h 3781588"/>
              <a:gd name="connsiteX52" fmla="*/ 2372638 w 2632007"/>
              <a:gd name="connsiteY52" fmla="*/ 2901836 h 3781588"/>
              <a:gd name="connsiteX53" fmla="*/ 2385531 w 2632007"/>
              <a:gd name="connsiteY53" fmla="*/ 2955856 h 3781588"/>
              <a:gd name="connsiteX54" fmla="*/ 2388655 w 2632007"/>
              <a:gd name="connsiteY54" fmla="*/ 2977883 h 3781588"/>
              <a:gd name="connsiteX55" fmla="*/ 2393193 w 2632007"/>
              <a:gd name="connsiteY55" fmla="*/ 3009875 h 3781588"/>
              <a:gd name="connsiteX56" fmla="*/ 2505084 w 2632007"/>
              <a:gd name="connsiteY56" fmla="*/ 3333995 h 3781588"/>
              <a:gd name="connsiteX57" fmla="*/ 2517493 w 2632007"/>
              <a:gd name="connsiteY57" fmla="*/ 3370569 h 3781588"/>
              <a:gd name="connsiteX58" fmla="*/ 2521686 w 2632007"/>
              <a:gd name="connsiteY58" fmla="*/ 3385990 h 3781588"/>
              <a:gd name="connsiteX59" fmla="*/ 2525666 w 2632007"/>
              <a:gd name="connsiteY59" fmla="*/ 3400624 h 3781588"/>
              <a:gd name="connsiteX60" fmla="*/ 2547120 w 2632007"/>
              <a:gd name="connsiteY60" fmla="*/ 3521252 h 3781588"/>
              <a:gd name="connsiteX61" fmla="*/ 2621949 w 2632007"/>
              <a:gd name="connsiteY61" fmla="*/ 3673549 h 3781588"/>
              <a:gd name="connsiteX62" fmla="*/ 2364847 w 2632007"/>
              <a:gd name="connsiteY62" fmla="*/ 3735286 h 3781588"/>
              <a:gd name="connsiteX63" fmla="*/ 2349265 w 2632007"/>
              <a:gd name="connsiteY63" fmla="*/ 3627245 h 3781588"/>
              <a:gd name="connsiteX64" fmla="*/ 2241924 w 2632007"/>
              <a:gd name="connsiteY64" fmla="*/ 3365544 h 3781588"/>
              <a:gd name="connsiteX65" fmla="*/ 2240522 w 2632007"/>
              <a:gd name="connsiteY65" fmla="*/ 3333772 h 3781588"/>
              <a:gd name="connsiteX66" fmla="*/ 2240191 w 2632007"/>
              <a:gd name="connsiteY66" fmla="*/ 3326278 h 3781588"/>
              <a:gd name="connsiteX67" fmla="*/ 2230411 w 2632007"/>
              <a:gd name="connsiteY67" fmla="*/ 3247773 h 3781588"/>
              <a:gd name="connsiteX68" fmla="*/ 2216815 w 2632007"/>
              <a:gd name="connsiteY68" fmla="*/ 3211925 h 3781588"/>
              <a:gd name="connsiteX69" fmla="*/ 2201200 w 2632007"/>
              <a:gd name="connsiteY69" fmla="*/ 3170751 h 3781588"/>
              <a:gd name="connsiteX70" fmla="*/ 2131118 w 2632007"/>
              <a:gd name="connsiteY70" fmla="*/ 3017593 h 3781588"/>
              <a:gd name="connsiteX71" fmla="*/ 1944134 w 2632007"/>
              <a:gd name="connsiteY71" fmla="*/ 2747492 h 3781588"/>
              <a:gd name="connsiteX72" fmla="*/ 1772733 w 2632007"/>
              <a:gd name="connsiteY72" fmla="*/ 2461959 h 3781588"/>
              <a:gd name="connsiteX73" fmla="*/ 1671452 w 2632007"/>
              <a:gd name="connsiteY73" fmla="*/ 2531413 h 3781588"/>
              <a:gd name="connsiteX74" fmla="*/ 1632496 w 2632007"/>
              <a:gd name="connsiteY74" fmla="*/ 2662604 h 3781588"/>
              <a:gd name="connsiteX75" fmla="*/ 1699788 w 2632007"/>
              <a:gd name="connsiteY75" fmla="*/ 2894119 h 3781588"/>
              <a:gd name="connsiteX76" fmla="*/ 1437396 w 2632007"/>
              <a:gd name="connsiteY76" fmla="*/ 3079043 h 3781588"/>
              <a:gd name="connsiteX77" fmla="*/ 1422149 w 2632007"/>
              <a:gd name="connsiteY77" fmla="*/ 3103967 h 3781588"/>
              <a:gd name="connsiteX78" fmla="*/ 1402224 w 2632007"/>
              <a:gd name="connsiteY78" fmla="*/ 3136534 h 3781588"/>
              <a:gd name="connsiteX79" fmla="*/ 1347419 w 2632007"/>
              <a:gd name="connsiteY79" fmla="*/ 3313643 h 3781588"/>
              <a:gd name="connsiteX80" fmla="*/ 1290249 w 2632007"/>
              <a:gd name="connsiteY80" fmla="*/ 3337719 h 3781588"/>
              <a:gd name="connsiteX81" fmla="*/ 1289251 w 2632007"/>
              <a:gd name="connsiteY81" fmla="*/ 3337452 h 3781588"/>
              <a:gd name="connsiteX82" fmla="*/ 1089196 w 2632007"/>
              <a:gd name="connsiteY82" fmla="*/ 3188831 h 3781588"/>
              <a:gd name="connsiteX83" fmla="*/ 1089400 w 2632007"/>
              <a:gd name="connsiteY83" fmla="*/ 3188408 h 3781588"/>
              <a:gd name="connsiteX84" fmla="*/ 1223508 w 2632007"/>
              <a:gd name="connsiteY84" fmla="*/ 3054113 h 3781588"/>
              <a:gd name="connsiteX85" fmla="*/ 1274113 w 2632007"/>
              <a:gd name="connsiteY85" fmla="*/ 3013730 h 3781588"/>
              <a:gd name="connsiteX86" fmla="*/ 1274114 w 2632007"/>
              <a:gd name="connsiteY86" fmla="*/ 3013731 h 3781588"/>
              <a:gd name="connsiteX87" fmla="*/ 1328047 w 2632007"/>
              <a:gd name="connsiteY87" fmla="*/ 2970693 h 3781588"/>
              <a:gd name="connsiteX88" fmla="*/ 1414350 w 2632007"/>
              <a:gd name="connsiteY88" fmla="*/ 2878684 h 3781588"/>
              <a:gd name="connsiteX89" fmla="*/ 1336440 w 2632007"/>
              <a:gd name="connsiteY89" fmla="*/ 2624018 h 3781588"/>
              <a:gd name="connsiteX90" fmla="*/ 1334790 w 2632007"/>
              <a:gd name="connsiteY90" fmla="*/ 2624048 h 3781588"/>
              <a:gd name="connsiteX91" fmla="*/ 1222276 w 2632007"/>
              <a:gd name="connsiteY91" fmla="*/ 2626083 h 3781588"/>
              <a:gd name="connsiteX92" fmla="*/ 1165642 w 2632007"/>
              <a:gd name="connsiteY92" fmla="*/ 2624894 h 3781588"/>
              <a:gd name="connsiteX93" fmla="*/ 1154773 w 2632007"/>
              <a:gd name="connsiteY93" fmla="*/ 2623201 h 3781588"/>
              <a:gd name="connsiteX94" fmla="*/ 1154770 w 2632007"/>
              <a:gd name="connsiteY94" fmla="*/ 2623199 h 3781588"/>
              <a:gd name="connsiteX95" fmla="*/ 1110501 w 2632007"/>
              <a:gd name="connsiteY95" fmla="*/ 2616301 h 3781588"/>
              <a:gd name="connsiteX96" fmla="*/ 806654 w 2632007"/>
              <a:gd name="connsiteY96" fmla="*/ 3171934 h 3781588"/>
              <a:gd name="connsiteX97" fmla="*/ 604090 w 2632007"/>
              <a:gd name="connsiteY97" fmla="*/ 3673549 h 3781588"/>
              <a:gd name="connsiteX98" fmla="*/ 487225 w 2632007"/>
              <a:gd name="connsiteY98" fmla="*/ 3658114 h 3781588"/>
              <a:gd name="connsiteX99" fmla="*/ 479434 w 2632007"/>
              <a:gd name="connsiteY99" fmla="*/ 3781588 h 3781588"/>
              <a:gd name="connsiteX100" fmla="*/ 191168 w 2632007"/>
              <a:gd name="connsiteY100" fmla="*/ 3634963 h 3781588"/>
              <a:gd name="connsiteX101" fmla="*/ 323614 w 2632007"/>
              <a:gd name="connsiteY101" fmla="*/ 3573226 h 3781588"/>
              <a:gd name="connsiteX102" fmla="*/ 495015 w 2632007"/>
              <a:gd name="connsiteY102" fmla="*/ 3218238 h 3781588"/>
              <a:gd name="connsiteX103" fmla="*/ 214541 w 2632007"/>
              <a:gd name="connsiteY103" fmla="*/ 3164217 h 3781588"/>
              <a:gd name="connsiteX104" fmla="*/ 87970 w 2632007"/>
              <a:gd name="connsiteY104" fmla="*/ 2793794 h 3781588"/>
              <a:gd name="connsiteX105" fmla="*/ 222333 w 2632007"/>
              <a:gd name="connsiteY105" fmla="*/ 2407937 h 3781588"/>
              <a:gd name="connsiteX106" fmla="*/ 314131 w 2632007"/>
              <a:gd name="connsiteY106" fmla="*/ 2309069 h 3781588"/>
              <a:gd name="connsiteX107" fmla="*/ 376523 w 2632007"/>
              <a:gd name="connsiteY107" fmla="*/ 2260434 h 3781588"/>
              <a:gd name="connsiteX108" fmla="*/ 376524 w 2632007"/>
              <a:gd name="connsiteY108" fmla="*/ 2260434 h 3781588"/>
              <a:gd name="connsiteX109" fmla="*/ 424898 w 2632007"/>
              <a:gd name="connsiteY109" fmla="*/ 2222727 h 3781588"/>
              <a:gd name="connsiteX110" fmla="*/ 382909 w 2632007"/>
              <a:gd name="connsiteY110" fmla="*/ 2167759 h 3781588"/>
              <a:gd name="connsiteX111" fmla="*/ 368706 w 2632007"/>
              <a:gd name="connsiteY111" fmla="*/ 2121008 h 3781588"/>
              <a:gd name="connsiteX112" fmla="*/ 792427 w 2632007"/>
              <a:gd name="connsiteY112" fmla="*/ 1406617 h 3781588"/>
              <a:gd name="connsiteX113" fmla="*/ 1492573 w 2632007"/>
              <a:gd name="connsiteY113" fmla="*/ 609935 h 3781588"/>
              <a:gd name="connsiteX114" fmla="*/ 1538778 w 2632007"/>
              <a:gd name="connsiteY114" fmla="*/ 726040 h 3781588"/>
              <a:gd name="connsiteX115" fmla="*/ 1472378 w 2632007"/>
              <a:gd name="connsiteY115" fmla="*/ 749841 h 3781588"/>
              <a:gd name="connsiteX116" fmla="*/ 1219572 w 2632007"/>
              <a:gd name="connsiteY116" fmla="*/ 816352 h 3781588"/>
              <a:gd name="connsiteX117" fmla="*/ 1202605 w 2632007"/>
              <a:gd name="connsiteY117" fmla="*/ 819592 h 3781588"/>
              <a:gd name="connsiteX118" fmla="*/ 1219937 w 2632007"/>
              <a:gd name="connsiteY118" fmla="*/ 855716 h 3781588"/>
              <a:gd name="connsiteX119" fmla="*/ 1187355 w 2632007"/>
              <a:gd name="connsiteY119" fmla="*/ 1286868 h 3781588"/>
              <a:gd name="connsiteX120" fmla="*/ 1187627 w 2632007"/>
              <a:gd name="connsiteY120" fmla="*/ 1303601 h 3781588"/>
              <a:gd name="connsiteX121" fmla="*/ 792426 w 2632007"/>
              <a:gd name="connsiteY121" fmla="*/ 1406617 h 3781588"/>
              <a:gd name="connsiteX122" fmla="*/ 792426 w 2632007"/>
              <a:gd name="connsiteY122" fmla="*/ 1406616 h 3781588"/>
              <a:gd name="connsiteX123" fmla="*/ 792427 w 2632007"/>
              <a:gd name="connsiteY123" fmla="*/ 1406616 h 3781588"/>
              <a:gd name="connsiteX124" fmla="*/ 1245646 w 2632007"/>
              <a:gd name="connsiteY124" fmla="*/ 642487 h 3781588"/>
              <a:gd name="connsiteX125" fmla="*/ 1306772 w 2632007"/>
              <a:gd name="connsiteY125" fmla="*/ 639450 h 3781588"/>
              <a:gd name="connsiteX126" fmla="*/ 1465413 w 2632007"/>
              <a:gd name="connsiteY126" fmla="*/ 616928 h 3781588"/>
              <a:gd name="connsiteX127" fmla="*/ 922528 w 2632007"/>
              <a:gd name="connsiteY127" fmla="*/ 492615 h 3781588"/>
              <a:gd name="connsiteX128" fmla="*/ 438625 w 2632007"/>
              <a:gd name="connsiteY128" fmla="*/ 1343016 h 3781588"/>
              <a:gd name="connsiteX129" fmla="*/ 420071 w 2632007"/>
              <a:gd name="connsiteY129" fmla="*/ 1326641 h 3781588"/>
              <a:gd name="connsiteX130" fmla="*/ 354778 w 2632007"/>
              <a:gd name="connsiteY130" fmla="*/ 1157760 h 3781588"/>
              <a:gd name="connsiteX131" fmla="*/ 293915 w 2632007"/>
              <a:gd name="connsiteY131" fmla="*/ 1079724 h 3781588"/>
              <a:gd name="connsiteX132" fmla="*/ 264395 w 2632007"/>
              <a:gd name="connsiteY132" fmla="*/ 1046743 h 3781588"/>
              <a:gd name="connsiteX133" fmla="*/ 223833 w 2632007"/>
              <a:gd name="connsiteY133" fmla="*/ 1001426 h 3781588"/>
              <a:gd name="connsiteX134" fmla="*/ 27558 w 2632007"/>
              <a:gd name="connsiteY134" fmla="*/ 872227 h 3781588"/>
              <a:gd name="connsiteX135" fmla="*/ 11976 w 2632007"/>
              <a:gd name="connsiteY135" fmla="*/ 702450 h 3781588"/>
              <a:gd name="connsiteX136" fmla="*/ 113258 w 2632007"/>
              <a:gd name="connsiteY136" fmla="*/ 578976 h 3781588"/>
              <a:gd name="connsiteX137" fmla="*/ 350563 w 2632007"/>
              <a:gd name="connsiteY137" fmla="*/ 536722 h 3781588"/>
              <a:gd name="connsiteX138" fmla="*/ 376050 w 2632007"/>
              <a:gd name="connsiteY138" fmla="*/ 535230 h 3781588"/>
              <a:gd name="connsiteX139" fmla="*/ 470796 w 2632007"/>
              <a:gd name="connsiteY139" fmla="*/ 529684 h 3781588"/>
              <a:gd name="connsiteX140" fmla="*/ 596298 w 2632007"/>
              <a:gd name="connsiteY140" fmla="*/ 540389 h 3781588"/>
              <a:gd name="connsiteX141" fmla="*/ 759908 w 2632007"/>
              <a:gd name="connsiteY141" fmla="*/ 509522 h 3781588"/>
              <a:gd name="connsiteX142" fmla="*/ 794273 w 2632007"/>
              <a:gd name="connsiteY142" fmla="*/ 516355 h 3781588"/>
              <a:gd name="connsiteX143" fmla="*/ 790060 w 2632007"/>
              <a:gd name="connsiteY143" fmla="*/ 514222 h 3781588"/>
              <a:gd name="connsiteX144" fmla="*/ 916436 w 2632007"/>
              <a:gd name="connsiteY144" fmla="*/ 493858 h 3781588"/>
              <a:gd name="connsiteX145" fmla="*/ 1926580 w 2632007"/>
              <a:gd name="connsiteY145" fmla="*/ 356867 h 3781588"/>
              <a:gd name="connsiteX146" fmla="*/ 1940689 w 2632007"/>
              <a:gd name="connsiteY146" fmla="*/ 401312 h 3781588"/>
              <a:gd name="connsiteX147" fmla="*/ 1589773 w 2632007"/>
              <a:gd name="connsiteY147" fmla="*/ 707762 h 3781588"/>
              <a:gd name="connsiteX148" fmla="*/ 1538778 w 2632007"/>
              <a:gd name="connsiteY148" fmla="*/ 726039 h 3781588"/>
              <a:gd name="connsiteX149" fmla="*/ 1492573 w 2632007"/>
              <a:gd name="connsiteY149" fmla="*/ 609935 h 3781588"/>
              <a:gd name="connsiteX150" fmla="*/ 1613145 w 2632007"/>
              <a:gd name="connsiteY150" fmla="*/ 578891 h 3781588"/>
              <a:gd name="connsiteX151" fmla="*/ 1845899 w 2632007"/>
              <a:gd name="connsiteY151" fmla="*/ 445126 h 3781588"/>
              <a:gd name="connsiteX152" fmla="*/ 1926580 w 2632007"/>
              <a:gd name="connsiteY152" fmla="*/ 356867 h 3781588"/>
              <a:gd name="connsiteX153" fmla="*/ 1421011 w 2632007"/>
              <a:gd name="connsiteY153" fmla="*/ 346822 h 3781588"/>
              <a:gd name="connsiteX154" fmla="*/ 1401174 w 2632007"/>
              <a:gd name="connsiteY154" fmla="*/ 380267 h 3781588"/>
              <a:gd name="connsiteX155" fmla="*/ 1392603 w 2632007"/>
              <a:gd name="connsiteY155" fmla="*/ 358730 h 3781588"/>
              <a:gd name="connsiteX156" fmla="*/ 1802914 w 2632007"/>
              <a:gd name="connsiteY156" fmla="*/ 81 h 3781588"/>
              <a:gd name="connsiteX157" fmla="*/ 1826438 w 2632007"/>
              <a:gd name="connsiteY157" fmla="*/ 40428 h 3781588"/>
              <a:gd name="connsiteX158" fmla="*/ 1445798 w 2632007"/>
              <a:gd name="connsiteY158" fmla="*/ 481445 h 3781588"/>
              <a:gd name="connsiteX159" fmla="*/ 1442216 w 2632007"/>
              <a:gd name="connsiteY159" fmla="*/ 483400 h 3781588"/>
              <a:gd name="connsiteX160" fmla="*/ 1442216 w 2632007"/>
              <a:gd name="connsiteY160" fmla="*/ 483398 h 3781588"/>
              <a:gd name="connsiteX161" fmla="*/ 1332088 w 2632007"/>
              <a:gd name="connsiteY161" fmla="*/ 543539 h 3781588"/>
              <a:gd name="connsiteX162" fmla="*/ 1293180 w 2632007"/>
              <a:gd name="connsiteY162" fmla="*/ 562343 h 3781588"/>
              <a:gd name="connsiteX163" fmla="*/ 1293180 w 2632007"/>
              <a:gd name="connsiteY163" fmla="*/ 562344 h 3781588"/>
              <a:gd name="connsiteX164" fmla="*/ 1245646 w 2632007"/>
              <a:gd name="connsiteY164" fmla="*/ 642486 h 3781588"/>
              <a:gd name="connsiteX165" fmla="*/ 1099812 w 2632007"/>
              <a:gd name="connsiteY165" fmla="*/ 649735 h 3781588"/>
              <a:gd name="connsiteX166" fmla="*/ 1099811 w 2632007"/>
              <a:gd name="connsiteY166" fmla="*/ 649736 h 3781588"/>
              <a:gd name="connsiteX167" fmla="*/ 1245646 w 2632007"/>
              <a:gd name="connsiteY167" fmla="*/ 642487 h 3781588"/>
              <a:gd name="connsiteX168" fmla="*/ 792426 w 2632007"/>
              <a:gd name="connsiteY168" fmla="*/ 1406616 h 3781588"/>
              <a:gd name="connsiteX169" fmla="*/ 431187 w 2632007"/>
              <a:gd name="connsiteY169" fmla="*/ 1500778 h 3781588"/>
              <a:gd name="connsiteX170" fmla="*/ 431129 w 2632007"/>
              <a:gd name="connsiteY170" fmla="*/ 1493678 h 3781588"/>
              <a:gd name="connsiteX171" fmla="*/ 456062 w 2632007"/>
              <a:gd name="connsiteY171" fmla="*/ 1358406 h 3781588"/>
              <a:gd name="connsiteX172" fmla="*/ 438626 w 2632007"/>
              <a:gd name="connsiteY172" fmla="*/ 1343016 h 3781588"/>
              <a:gd name="connsiteX173" fmla="*/ 922528 w 2632007"/>
              <a:gd name="connsiteY173" fmla="*/ 492615 h 3781588"/>
              <a:gd name="connsiteX174" fmla="*/ 1051894 w 2632007"/>
              <a:gd name="connsiteY174" fmla="*/ 466202 h 3781588"/>
              <a:gd name="connsiteX175" fmla="*/ 1327780 w 2632007"/>
              <a:gd name="connsiteY175" fmla="*/ 385903 h 3781588"/>
              <a:gd name="connsiteX176" fmla="*/ 1392603 w 2632007"/>
              <a:gd name="connsiteY176" fmla="*/ 358731 h 3781588"/>
              <a:gd name="connsiteX177" fmla="*/ 1401174 w 2632007"/>
              <a:gd name="connsiteY177" fmla="*/ 380267 h 3781588"/>
              <a:gd name="connsiteX178" fmla="*/ 1401175 w 2632007"/>
              <a:gd name="connsiteY178" fmla="*/ 380268 h 3781588"/>
              <a:gd name="connsiteX179" fmla="*/ 1421011 w 2632007"/>
              <a:gd name="connsiteY179" fmla="*/ 346823 h 3781588"/>
              <a:gd name="connsiteX180" fmla="*/ 1457072 w 2632007"/>
              <a:gd name="connsiteY180" fmla="*/ 331708 h 3781588"/>
              <a:gd name="connsiteX181" fmla="*/ 1743528 w 2632007"/>
              <a:gd name="connsiteY181" fmla="*/ 103601 h 3781588"/>
              <a:gd name="connsiteX182" fmla="*/ 1802914 w 2632007"/>
              <a:gd name="connsiteY182" fmla="*/ 81 h 37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2632007" h="3781588">
                <a:moveTo>
                  <a:pt x="1089196" y="3188832"/>
                </a:moveTo>
                <a:lnTo>
                  <a:pt x="1289251" y="3337453"/>
                </a:lnTo>
                <a:lnTo>
                  <a:pt x="1259231" y="3329383"/>
                </a:lnTo>
                <a:cubicBezTo>
                  <a:pt x="1249859" y="3327768"/>
                  <a:pt x="1241870" y="3328462"/>
                  <a:pt x="1236499" y="3334893"/>
                </a:cubicBezTo>
                <a:cubicBezTo>
                  <a:pt x="1215016" y="3360616"/>
                  <a:pt x="1273230" y="3461878"/>
                  <a:pt x="1215335" y="3480621"/>
                </a:cubicBezTo>
                <a:cubicBezTo>
                  <a:pt x="1150116" y="3483953"/>
                  <a:pt x="1034005" y="3391054"/>
                  <a:pt x="952907" y="3346271"/>
                </a:cubicBezTo>
                <a:cubicBezTo>
                  <a:pt x="906946" y="3320786"/>
                  <a:pt x="1026807" y="3276350"/>
                  <a:pt x="1063757" y="3241390"/>
                </a:cubicBezTo>
                <a:close/>
                <a:moveTo>
                  <a:pt x="505130" y="2544815"/>
                </a:moveTo>
                <a:cubicBezTo>
                  <a:pt x="492117" y="2573192"/>
                  <a:pt x="452096" y="2599513"/>
                  <a:pt x="378835" y="2580558"/>
                </a:cubicBezTo>
                <a:cubicBezTo>
                  <a:pt x="204098" y="2555575"/>
                  <a:pt x="147784" y="3014198"/>
                  <a:pt x="390644" y="2937768"/>
                </a:cubicBezTo>
                <a:lnTo>
                  <a:pt x="348764" y="3003511"/>
                </a:lnTo>
                <a:cubicBezTo>
                  <a:pt x="462340" y="2934733"/>
                  <a:pt x="559293" y="3036763"/>
                  <a:pt x="577299" y="3074997"/>
                </a:cubicBezTo>
                <a:cubicBezTo>
                  <a:pt x="599351" y="3001526"/>
                  <a:pt x="646662" y="2913108"/>
                  <a:pt x="643455" y="2854583"/>
                </a:cubicBezTo>
                <a:cubicBezTo>
                  <a:pt x="640246" y="2796059"/>
                  <a:pt x="693134" y="2696378"/>
                  <a:pt x="677461" y="2629623"/>
                </a:cubicBezTo>
                <a:cubicBezTo>
                  <a:pt x="649395" y="2628287"/>
                  <a:pt x="619252" y="2618720"/>
                  <a:pt x="595341" y="2586515"/>
                </a:cubicBezTo>
                <a:cubicBezTo>
                  <a:pt x="536186" y="2589079"/>
                  <a:pt x="526889" y="2560772"/>
                  <a:pt x="505130" y="2544815"/>
                </a:cubicBezTo>
                <a:close/>
                <a:moveTo>
                  <a:pt x="792426" y="1406617"/>
                </a:moveTo>
                <a:lnTo>
                  <a:pt x="368706" y="2121008"/>
                </a:lnTo>
                <a:lnTo>
                  <a:pt x="366209" y="2112790"/>
                </a:lnTo>
                <a:cubicBezTo>
                  <a:pt x="363506" y="2077537"/>
                  <a:pt x="377662" y="2046457"/>
                  <a:pt x="408676" y="2027901"/>
                </a:cubicBezTo>
                <a:lnTo>
                  <a:pt x="456956" y="1916192"/>
                </a:lnTo>
                <a:cubicBezTo>
                  <a:pt x="453060" y="1822301"/>
                  <a:pt x="438628" y="1727017"/>
                  <a:pt x="432274" y="1633125"/>
                </a:cubicBezTo>
                <a:lnTo>
                  <a:pt x="431186" y="1500779"/>
                </a:lnTo>
                <a:close/>
                <a:moveTo>
                  <a:pt x="1187627" y="1303601"/>
                </a:moveTo>
                <a:lnTo>
                  <a:pt x="1188447" y="1354044"/>
                </a:lnTo>
                <a:cubicBezTo>
                  <a:pt x="1190959" y="1375127"/>
                  <a:pt x="1195878" y="1394743"/>
                  <a:pt x="1203993" y="1412428"/>
                </a:cubicBezTo>
                <a:cubicBezTo>
                  <a:pt x="1277627" y="1536979"/>
                  <a:pt x="1388018" y="1641728"/>
                  <a:pt x="1577960" y="1643942"/>
                </a:cubicBezTo>
                <a:cubicBezTo>
                  <a:pt x="1625445" y="1644495"/>
                  <a:pt x="1673330" y="1643272"/>
                  <a:pt x="1720566" y="1642344"/>
                </a:cubicBezTo>
                <a:lnTo>
                  <a:pt x="1795972" y="1642441"/>
                </a:lnTo>
                <a:lnTo>
                  <a:pt x="1859286" y="1642523"/>
                </a:lnTo>
                <a:lnTo>
                  <a:pt x="1905565" y="1647705"/>
                </a:lnTo>
                <a:lnTo>
                  <a:pt x="1987841" y="1656917"/>
                </a:lnTo>
                <a:cubicBezTo>
                  <a:pt x="2028301" y="1665466"/>
                  <a:pt x="2066022" y="1678457"/>
                  <a:pt x="2099954" y="1697962"/>
                </a:cubicBezTo>
                <a:cubicBezTo>
                  <a:pt x="2242729" y="1664785"/>
                  <a:pt x="2309665" y="1467902"/>
                  <a:pt x="2224522" y="1408624"/>
                </a:cubicBezTo>
                <a:cubicBezTo>
                  <a:pt x="2211496" y="1396152"/>
                  <a:pt x="2195406" y="1369854"/>
                  <a:pt x="2208450" y="1367212"/>
                </a:cubicBezTo>
                <a:cubicBezTo>
                  <a:pt x="2212798" y="1366331"/>
                  <a:pt x="2220384" y="1368079"/>
                  <a:pt x="2232400" y="1373842"/>
                </a:cubicBezTo>
                <a:cubicBezTo>
                  <a:pt x="2316326" y="1425858"/>
                  <a:pt x="2335480" y="1535865"/>
                  <a:pt x="2310880" y="1634459"/>
                </a:cubicBezTo>
                <a:lnTo>
                  <a:pt x="2291406" y="1690626"/>
                </a:lnTo>
                <a:lnTo>
                  <a:pt x="2291036" y="1691689"/>
                </a:lnTo>
                <a:cubicBezTo>
                  <a:pt x="2274532" y="1728190"/>
                  <a:pt x="2251700" y="1760643"/>
                  <a:pt x="2223885" y="1784608"/>
                </a:cubicBezTo>
                <a:cubicBezTo>
                  <a:pt x="2266539" y="1811775"/>
                  <a:pt x="2316152" y="1898934"/>
                  <a:pt x="2340213" y="1984496"/>
                </a:cubicBezTo>
                <a:lnTo>
                  <a:pt x="2347830" y="2019218"/>
                </a:lnTo>
                <a:lnTo>
                  <a:pt x="2351323" y="2035148"/>
                </a:lnTo>
                <a:cubicBezTo>
                  <a:pt x="2356339" y="2068132"/>
                  <a:pt x="2356226" y="2098890"/>
                  <a:pt x="2348902" y="2123480"/>
                </a:cubicBezTo>
                <a:cubicBezTo>
                  <a:pt x="2288018" y="2284792"/>
                  <a:pt x="2263009" y="2418466"/>
                  <a:pt x="2268692" y="2542270"/>
                </a:cubicBezTo>
                <a:lnTo>
                  <a:pt x="2271375" y="2566911"/>
                </a:lnTo>
                <a:lnTo>
                  <a:pt x="2023951" y="1945185"/>
                </a:lnTo>
                <a:lnTo>
                  <a:pt x="1880809" y="1912464"/>
                </a:lnTo>
                <a:lnTo>
                  <a:pt x="1880808" y="1912465"/>
                </a:lnTo>
                <a:lnTo>
                  <a:pt x="2023951" y="1945186"/>
                </a:lnTo>
                <a:lnTo>
                  <a:pt x="2271375" y="2566912"/>
                </a:lnTo>
                <a:lnTo>
                  <a:pt x="2278628" y="2633550"/>
                </a:lnTo>
                <a:cubicBezTo>
                  <a:pt x="2294158" y="2723534"/>
                  <a:pt x="2326222" y="2810465"/>
                  <a:pt x="2372638" y="2901836"/>
                </a:cubicBezTo>
                <a:cubicBezTo>
                  <a:pt x="2378156" y="2919843"/>
                  <a:pt x="2382280" y="2937850"/>
                  <a:pt x="2385531" y="2955856"/>
                </a:cubicBezTo>
                <a:lnTo>
                  <a:pt x="2388655" y="2977883"/>
                </a:lnTo>
                <a:lnTo>
                  <a:pt x="2393193" y="3009875"/>
                </a:lnTo>
                <a:cubicBezTo>
                  <a:pt x="2405378" y="3117915"/>
                  <a:pt x="2405006" y="3225955"/>
                  <a:pt x="2505084" y="3333995"/>
                </a:cubicBezTo>
                <a:cubicBezTo>
                  <a:pt x="2510048" y="3347426"/>
                  <a:pt x="2514124" y="3359541"/>
                  <a:pt x="2517493" y="3370569"/>
                </a:cubicBezTo>
                <a:lnTo>
                  <a:pt x="2521686" y="3385990"/>
                </a:lnTo>
                <a:lnTo>
                  <a:pt x="2525666" y="3400624"/>
                </a:lnTo>
                <a:cubicBezTo>
                  <a:pt x="2538508" y="3455137"/>
                  <a:pt x="2532511" y="3478807"/>
                  <a:pt x="2547120" y="3521252"/>
                </a:cubicBezTo>
                <a:cubicBezTo>
                  <a:pt x="2566596" y="3577844"/>
                  <a:pt x="2662957" y="3642088"/>
                  <a:pt x="2621949" y="3673549"/>
                </a:cubicBezTo>
                <a:lnTo>
                  <a:pt x="2364847" y="3735286"/>
                </a:lnTo>
                <a:cubicBezTo>
                  <a:pt x="2321386" y="3740336"/>
                  <a:pt x="2354458" y="3663259"/>
                  <a:pt x="2349265" y="3627245"/>
                </a:cubicBezTo>
                <a:cubicBezTo>
                  <a:pt x="2317452" y="3539463"/>
                  <a:pt x="2253900" y="3456070"/>
                  <a:pt x="2241924" y="3365544"/>
                </a:cubicBezTo>
                <a:lnTo>
                  <a:pt x="2240522" y="3333772"/>
                </a:lnTo>
                <a:lnTo>
                  <a:pt x="2240191" y="3326278"/>
                </a:lnTo>
                <a:cubicBezTo>
                  <a:pt x="2241466" y="3299764"/>
                  <a:pt x="2237558" y="3273646"/>
                  <a:pt x="2230411" y="3247773"/>
                </a:cubicBezTo>
                <a:lnTo>
                  <a:pt x="2216815" y="3211925"/>
                </a:lnTo>
                <a:lnTo>
                  <a:pt x="2201200" y="3170751"/>
                </a:lnTo>
                <a:cubicBezTo>
                  <a:pt x="2177839" y="3119699"/>
                  <a:pt x="2149297" y="3069040"/>
                  <a:pt x="2131118" y="3017593"/>
                </a:cubicBezTo>
                <a:cubicBezTo>
                  <a:pt x="2103868" y="2914925"/>
                  <a:pt x="2003865" y="2840098"/>
                  <a:pt x="1944134" y="2747492"/>
                </a:cubicBezTo>
                <a:cubicBezTo>
                  <a:pt x="1884404" y="2654886"/>
                  <a:pt x="1801167" y="2579247"/>
                  <a:pt x="1772733" y="2461959"/>
                </a:cubicBezTo>
                <a:cubicBezTo>
                  <a:pt x="1742161" y="2500904"/>
                  <a:pt x="1708401" y="2524054"/>
                  <a:pt x="1671452" y="2531413"/>
                </a:cubicBezTo>
                <a:cubicBezTo>
                  <a:pt x="1677599" y="2587778"/>
                  <a:pt x="1645481" y="2618874"/>
                  <a:pt x="1632496" y="2662604"/>
                </a:cubicBezTo>
                <a:cubicBezTo>
                  <a:pt x="1654926" y="2739775"/>
                  <a:pt x="1732305" y="2824712"/>
                  <a:pt x="1699788" y="2894119"/>
                </a:cubicBezTo>
                <a:cubicBezTo>
                  <a:pt x="1667271" y="2963525"/>
                  <a:pt x="1496125" y="3009122"/>
                  <a:pt x="1437396" y="3079043"/>
                </a:cubicBezTo>
                <a:lnTo>
                  <a:pt x="1422149" y="3103967"/>
                </a:lnTo>
                <a:lnTo>
                  <a:pt x="1402224" y="3136534"/>
                </a:lnTo>
                <a:cubicBezTo>
                  <a:pt x="1374762" y="3197912"/>
                  <a:pt x="1366951" y="3267448"/>
                  <a:pt x="1347419" y="3313643"/>
                </a:cubicBezTo>
                <a:cubicBezTo>
                  <a:pt x="1334399" y="3344440"/>
                  <a:pt x="1312038" y="3343322"/>
                  <a:pt x="1290249" y="3337719"/>
                </a:cubicBezTo>
                <a:lnTo>
                  <a:pt x="1289251" y="3337452"/>
                </a:lnTo>
                <a:lnTo>
                  <a:pt x="1089196" y="3188831"/>
                </a:lnTo>
                <a:lnTo>
                  <a:pt x="1089400" y="3188408"/>
                </a:lnTo>
                <a:cubicBezTo>
                  <a:pt x="1121434" y="3138202"/>
                  <a:pt x="1171013" y="3095602"/>
                  <a:pt x="1223508" y="3054113"/>
                </a:cubicBezTo>
                <a:lnTo>
                  <a:pt x="1274113" y="3013730"/>
                </a:lnTo>
                <a:lnTo>
                  <a:pt x="1274114" y="3013731"/>
                </a:lnTo>
                <a:lnTo>
                  <a:pt x="1328047" y="2970693"/>
                </a:lnTo>
                <a:cubicBezTo>
                  <a:pt x="1361299" y="2942096"/>
                  <a:pt x="1391512" y="2912068"/>
                  <a:pt x="1414350" y="2878684"/>
                </a:cubicBezTo>
                <a:cubicBezTo>
                  <a:pt x="1359680" y="2793795"/>
                  <a:pt x="1314577" y="2715225"/>
                  <a:pt x="1336440" y="2624018"/>
                </a:cubicBezTo>
                <a:lnTo>
                  <a:pt x="1334790" y="2624048"/>
                </a:lnTo>
                <a:lnTo>
                  <a:pt x="1222276" y="2626083"/>
                </a:lnTo>
                <a:cubicBezTo>
                  <a:pt x="1203248" y="2626427"/>
                  <a:pt x="1184320" y="2626277"/>
                  <a:pt x="1165642" y="2624894"/>
                </a:cubicBezTo>
                <a:lnTo>
                  <a:pt x="1154773" y="2623201"/>
                </a:lnTo>
                <a:lnTo>
                  <a:pt x="1154770" y="2623199"/>
                </a:lnTo>
                <a:lnTo>
                  <a:pt x="1110501" y="2616301"/>
                </a:lnTo>
                <a:cubicBezTo>
                  <a:pt x="1034730" y="2782560"/>
                  <a:pt x="840971" y="2970929"/>
                  <a:pt x="806654" y="3171934"/>
                </a:cubicBezTo>
                <a:cubicBezTo>
                  <a:pt x="793343" y="3250697"/>
                  <a:pt x="598267" y="3282080"/>
                  <a:pt x="604090" y="3673549"/>
                </a:cubicBezTo>
                <a:cubicBezTo>
                  <a:pt x="581078" y="3699991"/>
                  <a:pt x="526179" y="3675894"/>
                  <a:pt x="487225" y="3658114"/>
                </a:cubicBezTo>
                <a:lnTo>
                  <a:pt x="479434" y="3781588"/>
                </a:lnTo>
                <a:lnTo>
                  <a:pt x="191168" y="3634963"/>
                </a:lnTo>
                <a:cubicBezTo>
                  <a:pt x="216184" y="3589114"/>
                  <a:pt x="269899" y="3574853"/>
                  <a:pt x="323614" y="3573226"/>
                </a:cubicBezTo>
                <a:cubicBezTo>
                  <a:pt x="320159" y="3439104"/>
                  <a:pt x="492092" y="3387105"/>
                  <a:pt x="495015" y="3218238"/>
                </a:cubicBezTo>
                <a:cubicBezTo>
                  <a:pt x="379044" y="3289294"/>
                  <a:pt x="268694" y="3249022"/>
                  <a:pt x="214541" y="3164217"/>
                </a:cubicBezTo>
                <a:cubicBezTo>
                  <a:pt x="12188" y="3024044"/>
                  <a:pt x="124540" y="2897788"/>
                  <a:pt x="87970" y="2793794"/>
                </a:cubicBezTo>
                <a:cubicBezTo>
                  <a:pt x="20363" y="2615077"/>
                  <a:pt x="34242" y="2480892"/>
                  <a:pt x="222333" y="2407937"/>
                </a:cubicBezTo>
                <a:cubicBezTo>
                  <a:pt x="250474" y="2370111"/>
                  <a:pt x="280722" y="2338547"/>
                  <a:pt x="314131" y="2309069"/>
                </a:cubicBezTo>
                <a:lnTo>
                  <a:pt x="376523" y="2260434"/>
                </a:lnTo>
                <a:lnTo>
                  <a:pt x="376524" y="2260434"/>
                </a:lnTo>
                <a:lnTo>
                  <a:pt x="424898" y="2222727"/>
                </a:lnTo>
                <a:cubicBezTo>
                  <a:pt x="406688" y="2205100"/>
                  <a:pt x="392691" y="2186429"/>
                  <a:pt x="382909" y="2167759"/>
                </a:cubicBezTo>
                <a:lnTo>
                  <a:pt x="368706" y="2121008"/>
                </a:lnTo>
                <a:lnTo>
                  <a:pt x="792427" y="1406617"/>
                </a:lnTo>
                <a:close/>
                <a:moveTo>
                  <a:pt x="1492573" y="609935"/>
                </a:moveTo>
                <a:lnTo>
                  <a:pt x="1538778" y="726040"/>
                </a:lnTo>
                <a:lnTo>
                  <a:pt x="1472378" y="749841"/>
                </a:lnTo>
                <a:cubicBezTo>
                  <a:pt x="1391302" y="775890"/>
                  <a:pt x="1305411" y="797973"/>
                  <a:pt x="1219572" y="816352"/>
                </a:cubicBezTo>
                <a:lnTo>
                  <a:pt x="1202605" y="819592"/>
                </a:lnTo>
                <a:lnTo>
                  <a:pt x="1219937" y="855716"/>
                </a:lnTo>
                <a:cubicBezTo>
                  <a:pt x="1263993" y="968323"/>
                  <a:pt x="1196476" y="1145587"/>
                  <a:pt x="1187355" y="1286868"/>
                </a:cubicBezTo>
                <a:lnTo>
                  <a:pt x="1187627" y="1303601"/>
                </a:lnTo>
                <a:lnTo>
                  <a:pt x="792426" y="1406617"/>
                </a:lnTo>
                <a:lnTo>
                  <a:pt x="792426" y="1406616"/>
                </a:lnTo>
                <a:lnTo>
                  <a:pt x="792427" y="1406616"/>
                </a:lnTo>
                <a:lnTo>
                  <a:pt x="1245646" y="642487"/>
                </a:lnTo>
                <a:lnTo>
                  <a:pt x="1306772" y="639450"/>
                </a:lnTo>
                <a:cubicBezTo>
                  <a:pt x="1360637" y="634219"/>
                  <a:pt x="1413934" y="626866"/>
                  <a:pt x="1465413" y="616928"/>
                </a:cubicBezTo>
                <a:close/>
                <a:moveTo>
                  <a:pt x="922528" y="492615"/>
                </a:moveTo>
                <a:lnTo>
                  <a:pt x="438625" y="1343016"/>
                </a:lnTo>
                <a:lnTo>
                  <a:pt x="420071" y="1326641"/>
                </a:lnTo>
                <a:cubicBezTo>
                  <a:pt x="384872" y="1289917"/>
                  <a:pt x="354811" y="1237147"/>
                  <a:pt x="354778" y="1157760"/>
                </a:cubicBezTo>
                <a:cubicBezTo>
                  <a:pt x="335237" y="1132575"/>
                  <a:pt x="315344" y="1106171"/>
                  <a:pt x="293915" y="1079724"/>
                </a:cubicBezTo>
                <a:lnTo>
                  <a:pt x="264395" y="1046743"/>
                </a:lnTo>
                <a:lnTo>
                  <a:pt x="223833" y="1001426"/>
                </a:lnTo>
                <a:cubicBezTo>
                  <a:pt x="172457" y="950705"/>
                  <a:pt x="110193" y="904509"/>
                  <a:pt x="27558" y="872227"/>
                </a:cubicBezTo>
                <a:cubicBezTo>
                  <a:pt x="-2925" y="862951"/>
                  <a:pt x="-8119" y="759042"/>
                  <a:pt x="11976" y="702450"/>
                </a:cubicBezTo>
                <a:cubicBezTo>
                  <a:pt x="12018" y="658508"/>
                  <a:pt x="57020" y="583951"/>
                  <a:pt x="113258" y="578976"/>
                </a:cubicBezTo>
                <a:cubicBezTo>
                  <a:pt x="193765" y="562804"/>
                  <a:pt x="271462" y="545936"/>
                  <a:pt x="350563" y="536722"/>
                </a:cubicBezTo>
                <a:lnTo>
                  <a:pt x="376050" y="535230"/>
                </a:lnTo>
                <a:lnTo>
                  <a:pt x="470796" y="529684"/>
                </a:lnTo>
                <a:cubicBezTo>
                  <a:pt x="511577" y="529948"/>
                  <a:pt x="553236" y="533168"/>
                  <a:pt x="596298" y="540389"/>
                </a:cubicBezTo>
                <a:cubicBezTo>
                  <a:pt x="639595" y="513401"/>
                  <a:pt x="699752" y="508679"/>
                  <a:pt x="759908" y="509522"/>
                </a:cubicBezTo>
                <a:lnTo>
                  <a:pt x="794273" y="516355"/>
                </a:lnTo>
                <a:lnTo>
                  <a:pt x="790060" y="514222"/>
                </a:lnTo>
                <a:cubicBezTo>
                  <a:pt x="830052" y="508564"/>
                  <a:pt x="872487" y="501819"/>
                  <a:pt x="916436" y="493858"/>
                </a:cubicBezTo>
                <a:close/>
                <a:moveTo>
                  <a:pt x="1926580" y="356867"/>
                </a:moveTo>
                <a:cubicBezTo>
                  <a:pt x="1937892" y="358123"/>
                  <a:pt x="1943987" y="372108"/>
                  <a:pt x="1940689" y="401312"/>
                </a:cubicBezTo>
                <a:cubicBezTo>
                  <a:pt x="1919701" y="531770"/>
                  <a:pt x="1777385" y="632564"/>
                  <a:pt x="1589773" y="707762"/>
                </a:cubicBezTo>
                <a:lnTo>
                  <a:pt x="1538778" y="726039"/>
                </a:lnTo>
                <a:lnTo>
                  <a:pt x="1492573" y="609935"/>
                </a:lnTo>
                <a:lnTo>
                  <a:pt x="1613145" y="578891"/>
                </a:lnTo>
                <a:cubicBezTo>
                  <a:pt x="1706331" y="547742"/>
                  <a:pt x="1787247" y="504393"/>
                  <a:pt x="1845899" y="445126"/>
                </a:cubicBezTo>
                <a:cubicBezTo>
                  <a:pt x="1874386" y="388039"/>
                  <a:pt x="1907728" y="354774"/>
                  <a:pt x="1926580" y="356867"/>
                </a:cubicBezTo>
                <a:close/>
                <a:moveTo>
                  <a:pt x="1421011" y="346822"/>
                </a:moveTo>
                <a:lnTo>
                  <a:pt x="1401174" y="380267"/>
                </a:lnTo>
                <a:lnTo>
                  <a:pt x="1392603" y="358730"/>
                </a:lnTo>
                <a:close/>
                <a:moveTo>
                  <a:pt x="1802914" y="81"/>
                </a:moveTo>
                <a:cubicBezTo>
                  <a:pt x="1814230" y="-1128"/>
                  <a:pt x="1823249" y="11211"/>
                  <a:pt x="1826438" y="40428"/>
                </a:cubicBezTo>
                <a:cubicBezTo>
                  <a:pt x="1836204" y="198656"/>
                  <a:pt x="1666064" y="352804"/>
                  <a:pt x="1445798" y="481445"/>
                </a:cubicBezTo>
                <a:lnTo>
                  <a:pt x="1442216" y="483400"/>
                </a:lnTo>
                <a:lnTo>
                  <a:pt x="1442216" y="483398"/>
                </a:lnTo>
                <a:lnTo>
                  <a:pt x="1332088" y="543539"/>
                </a:lnTo>
                <a:lnTo>
                  <a:pt x="1293180" y="562343"/>
                </a:lnTo>
                <a:lnTo>
                  <a:pt x="1293180" y="562344"/>
                </a:lnTo>
                <a:lnTo>
                  <a:pt x="1245646" y="642486"/>
                </a:lnTo>
                <a:lnTo>
                  <a:pt x="1099812" y="649735"/>
                </a:lnTo>
                <a:lnTo>
                  <a:pt x="1099811" y="649736"/>
                </a:lnTo>
                <a:lnTo>
                  <a:pt x="1245646" y="642487"/>
                </a:lnTo>
                <a:lnTo>
                  <a:pt x="792426" y="1406616"/>
                </a:lnTo>
                <a:lnTo>
                  <a:pt x="431187" y="1500778"/>
                </a:lnTo>
                <a:lnTo>
                  <a:pt x="431129" y="1493678"/>
                </a:lnTo>
                <a:cubicBezTo>
                  <a:pt x="434318" y="1447775"/>
                  <a:pt x="441853" y="1402569"/>
                  <a:pt x="456062" y="1358406"/>
                </a:cubicBezTo>
                <a:lnTo>
                  <a:pt x="438626" y="1343016"/>
                </a:lnTo>
                <a:lnTo>
                  <a:pt x="922528" y="492615"/>
                </a:lnTo>
                <a:lnTo>
                  <a:pt x="1051894" y="466202"/>
                </a:lnTo>
                <a:cubicBezTo>
                  <a:pt x="1143989" y="445161"/>
                  <a:pt x="1238426" y="418740"/>
                  <a:pt x="1327780" y="385903"/>
                </a:cubicBezTo>
                <a:lnTo>
                  <a:pt x="1392603" y="358731"/>
                </a:lnTo>
                <a:lnTo>
                  <a:pt x="1401174" y="380267"/>
                </a:lnTo>
                <a:lnTo>
                  <a:pt x="1401175" y="380268"/>
                </a:lnTo>
                <a:lnTo>
                  <a:pt x="1421011" y="346823"/>
                </a:lnTo>
                <a:lnTo>
                  <a:pt x="1457072" y="331708"/>
                </a:lnTo>
                <a:cubicBezTo>
                  <a:pt x="1580697" y="272440"/>
                  <a:pt x="1684534" y="197569"/>
                  <a:pt x="1743528" y="103601"/>
                </a:cubicBezTo>
                <a:cubicBezTo>
                  <a:pt x="1758807" y="41745"/>
                  <a:pt x="1784052" y="2097"/>
                  <a:pt x="1802914" y="81"/>
                </a:cubicBezTo>
                <a:close/>
              </a:path>
            </a:pathLst>
          </a:custGeom>
        </p:spPr>
      </p:pic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4" cstate="print"/>
          <a:srcRect l="25546" t="12278"/>
          <a:stretch/>
        </p:blipFill>
        <p:spPr>
          <a:xfrm>
            <a:off x="10902176" y="1830353"/>
            <a:ext cx="1059268" cy="2082083"/>
          </a:xfrm>
          <a:prstGeom prst="rect">
            <a:avLst/>
          </a:prstGeom>
        </p:spPr>
      </p:pic>
      <p:sp>
        <p:nvSpPr>
          <p:cNvPr id="102" name="文本框 101"/>
          <p:cNvSpPr txBox="1"/>
          <p:nvPr/>
        </p:nvSpPr>
        <p:spPr>
          <a:xfrm>
            <a:off x="1957431" y="619645"/>
            <a:ext cx="15985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5" name="Picture 2" descr="http://pic13.nipic.com/20110412/7145303_162030214000_2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61" b="6105"/>
          <a:stretch/>
        </p:blipFill>
        <p:spPr bwMode="auto">
          <a:xfrm flipH="1">
            <a:off x="0" y="201233"/>
            <a:ext cx="2198085" cy="152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文本框 99"/>
          <p:cNvSpPr txBox="1"/>
          <p:nvPr/>
        </p:nvSpPr>
        <p:spPr>
          <a:xfrm>
            <a:off x="9518323" y="714466"/>
            <a:ext cx="2034539" cy="641356"/>
          </a:xfrm>
          <a:prstGeom prst="roundRect">
            <a:avLst>
              <a:gd name="adj" fmla="val 10959"/>
            </a:avLst>
          </a:prstGeom>
          <a:noFill/>
          <a:ln>
            <a:solidFill>
              <a:srgbClr val="952B2E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952B2E"/>
                </a:solidFill>
              </a:rPr>
              <a:t>LOGO</a:t>
            </a:r>
            <a:endParaRPr lang="zh-CN" altLang="en-US" sz="2800" dirty="0">
              <a:solidFill>
                <a:srgbClr val="952B2E"/>
              </a:solidFill>
            </a:endParaRPr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1383" y="1048615"/>
            <a:ext cx="484079" cy="1006467"/>
          </a:xfrm>
          <a:prstGeom prst="rect">
            <a:avLst/>
          </a:prstGeom>
        </p:spPr>
      </p:pic>
      <p:sp>
        <p:nvSpPr>
          <p:cNvPr id="24" name="任意多边形 23"/>
          <p:cNvSpPr/>
          <p:nvPr/>
        </p:nvSpPr>
        <p:spPr>
          <a:xfrm>
            <a:off x="3510871" y="1968186"/>
            <a:ext cx="5916248" cy="746076"/>
          </a:xfrm>
          <a:custGeom>
            <a:avLst/>
            <a:gdLst>
              <a:gd name="connsiteX0" fmla="*/ 952121 w 5916248"/>
              <a:gd name="connsiteY0" fmla="*/ 0 h 1254106"/>
              <a:gd name="connsiteX1" fmla="*/ 989591 w 5916248"/>
              <a:gd name="connsiteY1" fmla="*/ 2451 h 1254106"/>
              <a:gd name="connsiteX2" fmla="*/ 992405 w 5916248"/>
              <a:gd name="connsiteY2" fmla="*/ 6901 h 1254106"/>
              <a:gd name="connsiteX3" fmla="*/ 1013454 w 5916248"/>
              <a:gd name="connsiteY3" fmla="*/ 8104 h 1254106"/>
              <a:gd name="connsiteX4" fmla="*/ 1028746 w 5916248"/>
              <a:gd name="connsiteY4" fmla="*/ 30995 h 1254106"/>
              <a:gd name="connsiteX5" fmla="*/ 1049051 w 5916248"/>
              <a:gd name="connsiteY5" fmla="*/ 10588 h 1254106"/>
              <a:gd name="connsiteX6" fmla="*/ 1088876 w 5916248"/>
              <a:gd name="connsiteY6" fmla="*/ 11372 h 1254106"/>
              <a:gd name="connsiteX7" fmla="*/ 1125621 w 5916248"/>
              <a:gd name="connsiteY7" fmla="*/ 15798 h 1254106"/>
              <a:gd name="connsiteX8" fmla="*/ 1127077 w 5916248"/>
              <a:gd name="connsiteY8" fmla="*/ 19376 h 1254106"/>
              <a:gd name="connsiteX9" fmla="*/ 1131479 w 5916248"/>
              <a:gd name="connsiteY9" fmla="*/ 16332 h 1254106"/>
              <a:gd name="connsiteX10" fmla="*/ 1172233 w 5916248"/>
              <a:gd name="connsiteY10" fmla="*/ 20481 h 1254106"/>
              <a:gd name="connsiteX11" fmla="*/ 1205969 w 5916248"/>
              <a:gd name="connsiteY11" fmla="*/ 27467 h 1254106"/>
              <a:gd name="connsiteX12" fmla="*/ 1207555 w 5916248"/>
              <a:gd name="connsiteY12" fmla="*/ 49080 h 1254106"/>
              <a:gd name="connsiteX13" fmla="*/ 1240772 w 5916248"/>
              <a:gd name="connsiteY13" fmla="*/ 31182 h 1254106"/>
              <a:gd name="connsiteX14" fmla="*/ 1264781 w 5916248"/>
              <a:gd name="connsiteY14" fmla="*/ 35205 h 1254106"/>
              <a:gd name="connsiteX15" fmla="*/ 1265528 w 5916248"/>
              <a:gd name="connsiteY15" fmla="*/ 34790 h 1254106"/>
              <a:gd name="connsiteX16" fmla="*/ 1305180 w 5916248"/>
              <a:gd name="connsiteY16" fmla="*/ 41078 h 1254106"/>
              <a:gd name="connsiteX17" fmla="*/ 1331514 w 5916248"/>
              <a:gd name="connsiteY17" fmla="*/ 48250 h 1254106"/>
              <a:gd name="connsiteX18" fmla="*/ 1353548 w 5916248"/>
              <a:gd name="connsiteY18" fmla="*/ 43711 h 1254106"/>
              <a:gd name="connsiteX19" fmla="*/ 1391428 w 5916248"/>
              <a:gd name="connsiteY19" fmla="*/ 61380 h 1254106"/>
              <a:gd name="connsiteX20" fmla="*/ 1389586 w 5916248"/>
              <a:gd name="connsiteY20" fmla="*/ 35179 h 1254106"/>
              <a:gd name="connsiteX21" fmla="*/ 1412313 w 5916248"/>
              <a:gd name="connsiteY21" fmla="*/ 29408 h 1254106"/>
              <a:gd name="connsiteX22" fmla="*/ 1460544 w 5916248"/>
              <a:gd name="connsiteY22" fmla="*/ 22778 h 1254106"/>
              <a:gd name="connsiteX23" fmla="*/ 1476644 w 5916248"/>
              <a:gd name="connsiteY23" fmla="*/ 32373 h 1254106"/>
              <a:gd name="connsiteX24" fmla="*/ 1485103 w 5916248"/>
              <a:gd name="connsiteY24" fmla="*/ 31136 h 1254106"/>
              <a:gd name="connsiteX25" fmla="*/ 1500527 w 5916248"/>
              <a:gd name="connsiteY25" fmla="*/ 40032 h 1254106"/>
              <a:gd name="connsiteX26" fmla="*/ 1516496 w 5916248"/>
              <a:gd name="connsiteY26" fmla="*/ 38984 h 1254106"/>
              <a:gd name="connsiteX27" fmla="*/ 1520224 w 5916248"/>
              <a:gd name="connsiteY27" fmla="*/ 32412 h 1254106"/>
              <a:gd name="connsiteX28" fmla="*/ 1521000 w 5916248"/>
              <a:gd name="connsiteY28" fmla="*/ 26906 h 1254106"/>
              <a:gd name="connsiteX29" fmla="*/ 1523632 w 5916248"/>
              <a:gd name="connsiteY29" fmla="*/ 26405 h 1254106"/>
              <a:gd name="connsiteX30" fmla="*/ 1526141 w 5916248"/>
              <a:gd name="connsiteY30" fmla="*/ 21980 h 1254106"/>
              <a:gd name="connsiteX31" fmla="*/ 1531421 w 5916248"/>
              <a:gd name="connsiteY31" fmla="*/ 24923 h 1254106"/>
              <a:gd name="connsiteX32" fmla="*/ 1544815 w 5916248"/>
              <a:gd name="connsiteY32" fmla="*/ 22374 h 1254106"/>
              <a:gd name="connsiteX33" fmla="*/ 1594170 w 5916248"/>
              <a:gd name="connsiteY33" fmla="*/ 18341 h 1254106"/>
              <a:gd name="connsiteX34" fmla="*/ 1596047 w 5916248"/>
              <a:gd name="connsiteY34" fmla="*/ 19736 h 1254106"/>
              <a:gd name="connsiteX35" fmla="*/ 1602207 w 5916248"/>
              <a:gd name="connsiteY35" fmla="*/ 6839 h 1254106"/>
              <a:gd name="connsiteX36" fmla="*/ 1641354 w 5916248"/>
              <a:gd name="connsiteY36" fmla="*/ 3084 h 1254106"/>
              <a:gd name="connsiteX37" fmla="*/ 1679141 w 5916248"/>
              <a:gd name="connsiteY37" fmla="*/ 3226 h 1254106"/>
              <a:gd name="connsiteX38" fmla="*/ 1698854 w 5916248"/>
              <a:gd name="connsiteY38" fmla="*/ 24833 h 1254106"/>
              <a:gd name="connsiteX39" fmla="*/ 1716294 w 5916248"/>
              <a:gd name="connsiteY39" fmla="*/ 1385 h 1254106"/>
              <a:gd name="connsiteX40" fmla="*/ 1756062 w 5916248"/>
              <a:gd name="connsiteY40" fmla="*/ 52 h 1254106"/>
              <a:gd name="connsiteX41" fmla="*/ 1793533 w 5916248"/>
              <a:gd name="connsiteY41" fmla="*/ 2503 h 1254106"/>
              <a:gd name="connsiteX42" fmla="*/ 1796347 w 5916248"/>
              <a:gd name="connsiteY42" fmla="*/ 6953 h 1254106"/>
              <a:gd name="connsiteX43" fmla="*/ 1817395 w 5916248"/>
              <a:gd name="connsiteY43" fmla="*/ 8156 h 1254106"/>
              <a:gd name="connsiteX44" fmla="*/ 1832687 w 5916248"/>
              <a:gd name="connsiteY44" fmla="*/ 31047 h 1254106"/>
              <a:gd name="connsiteX45" fmla="*/ 1852992 w 5916248"/>
              <a:gd name="connsiteY45" fmla="*/ 10640 h 1254106"/>
              <a:gd name="connsiteX46" fmla="*/ 1892818 w 5916248"/>
              <a:gd name="connsiteY46" fmla="*/ 11424 h 1254106"/>
              <a:gd name="connsiteX47" fmla="*/ 1929563 w 5916248"/>
              <a:gd name="connsiteY47" fmla="*/ 15850 h 1254106"/>
              <a:gd name="connsiteX48" fmla="*/ 1930150 w 5916248"/>
              <a:gd name="connsiteY48" fmla="*/ 17293 h 1254106"/>
              <a:gd name="connsiteX49" fmla="*/ 1934095 w 5916248"/>
              <a:gd name="connsiteY49" fmla="*/ 17300 h 1254106"/>
              <a:gd name="connsiteX50" fmla="*/ 1935421 w 5916248"/>
              <a:gd name="connsiteY50" fmla="*/ 16384 h 1254106"/>
              <a:gd name="connsiteX51" fmla="*/ 1944607 w 5916248"/>
              <a:gd name="connsiteY51" fmla="*/ 17319 h 1254106"/>
              <a:gd name="connsiteX52" fmla="*/ 2004779 w 5916248"/>
              <a:gd name="connsiteY52" fmla="*/ 17427 h 1254106"/>
              <a:gd name="connsiteX53" fmla="*/ 2038033 w 5916248"/>
              <a:gd name="connsiteY53" fmla="*/ 34833 h 1254106"/>
              <a:gd name="connsiteX54" fmla="*/ 2044713 w 5916248"/>
              <a:gd name="connsiteY54" fmla="*/ 31234 h 1254106"/>
              <a:gd name="connsiteX55" fmla="*/ 2055416 w 5916248"/>
              <a:gd name="connsiteY55" fmla="*/ 33027 h 1254106"/>
              <a:gd name="connsiteX56" fmla="*/ 2082580 w 5916248"/>
              <a:gd name="connsiteY56" fmla="*/ 15586 h 1254106"/>
              <a:gd name="connsiteX57" fmla="*/ 2165857 w 5916248"/>
              <a:gd name="connsiteY57" fmla="*/ 14253 h 1254106"/>
              <a:gd name="connsiteX58" fmla="*/ 2244322 w 5916248"/>
              <a:gd name="connsiteY58" fmla="*/ 16704 h 1254106"/>
              <a:gd name="connsiteX59" fmla="*/ 2250214 w 5916248"/>
              <a:gd name="connsiteY59" fmla="*/ 21154 h 1254106"/>
              <a:gd name="connsiteX60" fmla="*/ 2294292 w 5916248"/>
              <a:gd name="connsiteY60" fmla="*/ 22357 h 1254106"/>
              <a:gd name="connsiteX61" fmla="*/ 2326315 w 5916248"/>
              <a:gd name="connsiteY61" fmla="*/ 45248 h 1254106"/>
              <a:gd name="connsiteX62" fmla="*/ 2368834 w 5916248"/>
              <a:gd name="connsiteY62" fmla="*/ 24841 h 1254106"/>
              <a:gd name="connsiteX63" fmla="*/ 2452232 w 5916248"/>
              <a:gd name="connsiteY63" fmla="*/ 25625 h 1254106"/>
              <a:gd name="connsiteX64" fmla="*/ 2529178 w 5916248"/>
              <a:gd name="connsiteY64" fmla="*/ 30051 h 1254106"/>
              <a:gd name="connsiteX65" fmla="*/ 2532226 w 5916248"/>
              <a:gd name="connsiteY65" fmla="*/ 33629 h 1254106"/>
              <a:gd name="connsiteX66" fmla="*/ 2541444 w 5916248"/>
              <a:gd name="connsiteY66" fmla="*/ 30585 h 1254106"/>
              <a:gd name="connsiteX67" fmla="*/ 2626787 w 5916248"/>
              <a:gd name="connsiteY67" fmla="*/ 34734 h 1254106"/>
              <a:gd name="connsiteX68" fmla="*/ 2697432 w 5916248"/>
              <a:gd name="connsiteY68" fmla="*/ 41720 h 1254106"/>
              <a:gd name="connsiteX69" fmla="*/ 2700753 w 5916248"/>
              <a:gd name="connsiteY69" fmla="*/ 63333 h 1254106"/>
              <a:gd name="connsiteX70" fmla="*/ 2770311 w 5916248"/>
              <a:gd name="connsiteY70" fmla="*/ 45435 h 1254106"/>
              <a:gd name="connsiteX71" fmla="*/ 2820588 w 5916248"/>
              <a:gd name="connsiteY71" fmla="*/ 49458 h 1254106"/>
              <a:gd name="connsiteX72" fmla="*/ 2822152 w 5916248"/>
              <a:gd name="connsiteY72" fmla="*/ 49043 h 1254106"/>
              <a:gd name="connsiteX73" fmla="*/ 2905187 w 5916248"/>
              <a:gd name="connsiteY73" fmla="*/ 55331 h 1254106"/>
              <a:gd name="connsiteX74" fmla="*/ 2960331 w 5916248"/>
              <a:gd name="connsiteY74" fmla="*/ 62503 h 1254106"/>
              <a:gd name="connsiteX75" fmla="*/ 3006473 w 5916248"/>
              <a:gd name="connsiteY75" fmla="*/ 57964 h 1254106"/>
              <a:gd name="connsiteX76" fmla="*/ 3085795 w 5916248"/>
              <a:gd name="connsiteY76" fmla="*/ 75633 h 1254106"/>
              <a:gd name="connsiteX77" fmla="*/ 3081939 w 5916248"/>
              <a:gd name="connsiteY77" fmla="*/ 49432 h 1254106"/>
              <a:gd name="connsiteX78" fmla="*/ 3129531 w 5916248"/>
              <a:gd name="connsiteY78" fmla="*/ 43661 h 1254106"/>
              <a:gd name="connsiteX79" fmla="*/ 3230529 w 5916248"/>
              <a:gd name="connsiteY79" fmla="*/ 37031 h 1254106"/>
              <a:gd name="connsiteX80" fmla="*/ 3264243 w 5916248"/>
              <a:gd name="connsiteY80" fmla="*/ 46626 h 1254106"/>
              <a:gd name="connsiteX81" fmla="*/ 3281958 w 5916248"/>
              <a:gd name="connsiteY81" fmla="*/ 45389 h 1254106"/>
              <a:gd name="connsiteX82" fmla="*/ 3338514 w 5916248"/>
              <a:gd name="connsiteY82" fmla="*/ 60966 h 1254106"/>
              <a:gd name="connsiteX83" fmla="*/ 3355503 w 5916248"/>
              <a:gd name="connsiteY83" fmla="*/ 46665 h 1254106"/>
              <a:gd name="connsiteX84" fmla="*/ 3357128 w 5916248"/>
              <a:gd name="connsiteY84" fmla="*/ 41159 h 1254106"/>
              <a:gd name="connsiteX85" fmla="*/ 3362639 w 5916248"/>
              <a:gd name="connsiteY85" fmla="*/ 40658 h 1254106"/>
              <a:gd name="connsiteX86" fmla="*/ 3367894 w 5916248"/>
              <a:gd name="connsiteY86" fmla="*/ 36233 h 1254106"/>
              <a:gd name="connsiteX87" fmla="*/ 3378951 w 5916248"/>
              <a:gd name="connsiteY87" fmla="*/ 39176 h 1254106"/>
              <a:gd name="connsiteX88" fmla="*/ 3406999 w 5916248"/>
              <a:gd name="connsiteY88" fmla="*/ 36627 h 1254106"/>
              <a:gd name="connsiteX89" fmla="*/ 3510351 w 5916248"/>
              <a:gd name="connsiteY89" fmla="*/ 32594 h 1254106"/>
              <a:gd name="connsiteX90" fmla="*/ 3514282 w 5916248"/>
              <a:gd name="connsiteY90" fmla="*/ 33989 h 1254106"/>
              <a:gd name="connsiteX91" fmla="*/ 3527180 w 5916248"/>
              <a:gd name="connsiteY91" fmla="*/ 21092 h 1254106"/>
              <a:gd name="connsiteX92" fmla="*/ 3609157 w 5916248"/>
              <a:gd name="connsiteY92" fmla="*/ 17337 h 1254106"/>
              <a:gd name="connsiteX93" fmla="*/ 3688286 w 5916248"/>
              <a:gd name="connsiteY93" fmla="*/ 17479 h 1254106"/>
              <a:gd name="connsiteX94" fmla="*/ 3729566 w 5916248"/>
              <a:gd name="connsiteY94" fmla="*/ 39086 h 1254106"/>
              <a:gd name="connsiteX95" fmla="*/ 3766087 w 5916248"/>
              <a:gd name="connsiteY95" fmla="*/ 15638 h 1254106"/>
              <a:gd name="connsiteX96" fmla="*/ 3849364 w 5916248"/>
              <a:gd name="connsiteY96" fmla="*/ 14305 h 1254106"/>
              <a:gd name="connsiteX97" fmla="*/ 3927831 w 5916248"/>
              <a:gd name="connsiteY97" fmla="*/ 16756 h 1254106"/>
              <a:gd name="connsiteX98" fmla="*/ 3933723 w 5916248"/>
              <a:gd name="connsiteY98" fmla="*/ 21206 h 1254106"/>
              <a:gd name="connsiteX99" fmla="*/ 3977799 w 5916248"/>
              <a:gd name="connsiteY99" fmla="*/ 22409 h 1254106"/>
              <a:gd name="connsiteX100" fmla="*/ 4009822 w 5916248"/>
              <a:gd name="connsiteY100" fmla="*/ 45300 h 1254106"/>
              <a:gd name="connsiteX101" fmla="*/ 4052342 w 5916248"/>
              <a:gd name="connsiteY101" fmla="*/ 24893 h 1254106"/>
              <a:gd name="connsiteX102" fmla="*/ 4135739 w 5916248"/>
              <a:gd name="connsiteY102" fmla="*/ 25677 h 1254106"/>
              <a:gd name="connsiteX103" fmla="*/ 4212687 w 5916248"/>
              <a:gd name="connsiteY103" fmla="*/ 30103 h 1254106"/>
              <a:gd name="connsiteX104" fmla="*/ 4215734 w 5916248"/>
              <a:gd name="connsiteY104" fmla="*/ 33680 h 1254106"/>
              <a:gd name="connsiteX105" fmla="*/ 4224953 w 5916248"/>
              <a:gd name="connsiteY105" fmla="*/ 30637 h 1254106"/>
              <a:gd name="connsiteX106" fmla="*/ 4310296 w 5916248"/>
              <a:gd name="connsiteY106" fmla="*/ 34786 h 1254106"/>
              <a:gd name="connsiteX107" fmla="*/ 4380941 w 5916248"/>
              <a:gd name="connsiteY107" fmla="*/ 41772 h 1254106"/>
              <a:gd name="connsiteX108" fmla="*/ 4384262 w 5916248"/>
              <a:gd name="connsiteY108" fmla="*/ 63384 h 1254106"/>
              <a:gd name="connsiteX109" fmla="*/ 4453818 w 5916248"/>
              <a:gd name="connsiteY109" fmla="*/ 45487 h 1254106"/>
              <a:gd name="connsiteX110" fmla="*/ 4504095 w 5916248"/>
              <a:gd name="connsiteY110" fmla="*/ 49510 h 1254106"/>
              <a:gd name="connsiteX111" fmla="*/ 4505659 w 5916248"/>
              <a:gd name="connsiteY111" fmla="*/ 49094 h 1254106"/>
              <a:gd name="connsiteX112" fmla="*/ 4588694 w 5916248"/>
              <a:gd name="connsiteY112" fmla="*/ 55382 h 1254106"/>
              <a:gd name="connsiteX113" fmla="*/ 4655865 w 5916248"/>
              <a:gd name="connsiteY113" fmla="*/ 64119 h 1254106"/>
              <a:gd name="connsiteX114" fmla="*/ 4649149 w 5916248"/>
              <a:gd name="connsiteY114" fmla="*/ 87382 h 1254106"/>
              <a:gd name="connsiteX115" fmla="*/ 4723061 w 5916248"/>
              <a:gd name="connsiteY115" fmla="*/ 72003 h 1254106"/>
              <a:gd name="connsiteX116" fmla="*/ 4802286 w 5916248"/>
              <a:gd name="connsiteY116" fmla="*/ 80669 h 1254106"/>
              <a:gd name="connsiteX117" fmla="*/ 4864517 w 5916248"/>
              <a:gd name="connsiteY117" fmla="*/ 91302 h 1254106"/>
              <a:gd name="connsiteX118" fmla="*/ 4854957 w 5916248"/>
              <a:gd name="connsiteY118" fmla="*/ 103145 h 1254106"/>
              <a:gd name="connsiteX119" fmla="*/ 4859881 w 5916248"/>
              <a:gd name="connsiteY119" fmla="*/ 102422 h 1254106"/>
              <a:gd name="connsiteX120" fmla="*/ 4932983 w 5916248"/>
              <a:gd name="connsiteY120" fmla="*/ 113998 h 1254106"/>
              <a:gd name="connsiteX121" fmla="*/ 4967824 w 5916248"/>
              <a:gd name="connsiteY121" fmla="*/ 122263 h 1254106"/>
              <a:gd name="connsiteX122" fmla="*/ 4978116 w 5916248"/>
              <a:gd name="connsiteY122" fmla="*/ 121213 h 1254106"/>
              <a:gd name="connsiteX123" fmla="*/ 4976116 w 5916248"/>
              <a:gd name="connsiteY123" fmla="*/ 124227 h 1254106"/>
              <a:gd name="connsiteX124" fmla="*/ 4984330 w 5916248"/>
              <a:gd name="connsiteY124" fmla="*/ 126176 h 1254106"/>
              <a:gd name="connsiteX125" fmla="*/ 4967699 w 5916248"/>
              <a:gd name="connsiteY125" fmla="*/ 136900 h 1254106"/>
              <a:gd name="connsiteX126" fmla="*/ 4964149 w 5916248"/>
              <a:gd name="connsiteY126" fmla="*/ 142246 h 1254106"/>
              <a:gd name="connsiteX127" fmla="*/ 4972256 w 5916248"/>
              <a:gd name="connsiteY127" fmla="*/ 143513 h 1254106"/>
              <a:gd name="connsiteX128" fmla="*/ 5047560 w 5916248"/>
              <a:gd name="connsiteY128" fmla="*/ 135277 h 1254106"/>
              <a:gd name="connsiteX129" fmla="*/ 5072330 w 5916248"/>
              <a:gd name="connsiteY129" fmla="*/ 140338 h 1254106"/>
              <a:gd name="connsiteX130" fmla="*/ 5105386 w 5916248"/>
              <a:gd name="connsiteY130" fmla="*/ 136567 h 1254106"/>
              <a:gd name="connsiteX131" fmla="*/ 5172974 w 5916248"/>
              <a:gd name="connsiteY131" fmla="*/ 149932 h 1254106"/>
              <a:gd name="connsiteX132" fmla="*/ 5218661 w 5916248"/>
              <a:gd name="connsiteY132" fmla="*/ 163342 h 1254106"/>
              <a:gd name="connsiteX133" fmla="*/ 5180916 w 5916248"/>
              <a:gd name="connsiteY133" fmla="*/ 181526 h 1254106"/>
              <a:gd name="connsiteX134" fmla="*/ 5186478 w 5916248"/>
              <a:gd name="connsiteY134" fmla="*/ 180881 h 1254106"/>
              <a:gd name="connsiteX135" fmla="*/ 5195378 w 5916248"/>
              <a:gd name="connsiteY135" fmla="*/ 182618 h 1254106"/>
              <a:gd name="connsiteX136" fmla="*/ 5273893 w 5916248"/>
              <a:gd name="connsiteY136" fmla="*/ 176336 h 1254106"/>
              <a:gd name="connsiteX137" fmla="*/ 5334190 w 5916248"/>
              <a:gd name="connsiteY137" fmla="*/ 191575 h 1254106"/>
              <a:gd name="connsiteX138" fmla="*/ 5372726 w 5916248"/>
              <a:gd name="connsiteY138" fmla="*/ 206220 h 1254106"/>
              <a:gd name="connsiteX139" fmla="*/ 5326376 w 5916248"/>
              <a:gd name="connsiteY139" fmla="*/ 223038 h 1254106"/>
              <a:gd name="connsiteX140" fmla="*/ 5390342 w 5916248"/>
              <a:gd name="connsiteY140" fmla="*/ 240566 h 1254106"/>
              <a:gd name="connsiteX141" fmla="*/ 5400876 w 5916248"/>
              <a:gd name="connsiteY141" fmla="*/ 244998 h 1254106"/>
              <a:gd name="connsiteX142" fmla="*/ 5409201 w 5916248"/>
              <a:gd name="connsiteY142" fmla="*/ 244721 h 1254106"/>
              <a:gd name="connsiteX143" fmla="*/ 5405244 w 5916248"/>
              <a:gd name="connsiteY143" fmla="*/ 246835 h 1254106"/>
              <a:gd name="connsiteX144" fmla="*/ 5409954 w 5916248"/>
              <a:gd name="connsiteY144" fmla="*/ 248818 h 1254106"/>
              <a:gd name="connsiteX145" fmla="*/ 5436396 w 5916248"/>
              <a:gd name="connsiteY145" fmla="*/ 248759 h 1254106"/>
              <a:gd name="connsiteX146" fmla="*/ 5412519 w 5916248"/>
              <a:gd name="connsiteY146" fmla="*/ 258084 h 1254106"/>
              <a:gd name="connsiteX147" fmla="*/ 5413582 w 5916248"/>
              <a:gd name="connsiteY147" fmla="*/ 258705 h 1254106"/>
              <a:gd name="connsiteX148" fmla="*/ 5405756 w 5916248"/>
              <a:gd name="connsiteY148" fmla="*/ 260725 h 1254106"/>
              <a:gd name="connsiteX149" fmla="*/ 5386216 w 5916248"/>
              <a:gd name="connsiteY149" fmla="*/ 268357 h 1254106"/>
              <a:gd name="connsiteX150" fmla="*/ 5442283 w 5916248"/>
              <a:gd name="connsiteY150" fmla="*/ 266134 h 1254106"/>
              <a:gd name="connsiteX151" fmla="*/ 5448959 w 5916248"/>
              <a:gd name="connsiteY151" fmla="*/ 268490 h 1254106"/>
              <a:gd name="connsiteX152" fmla="*/ 5508892 w 5916248"/>
              <a:gd name="connsiteY152" fmla="*/ 265876 h 1254106"/>
              <a:gd name="connsiteX153" fmla="*/ 5571976 w 5916248"/>
              <a:gd name="connsiteY153" fmla="*/ 287380 h 1254106"/>
              <a:gd name="connsiteX154" fmla="*/ 5589260 w 5916248"/>
              <a:gd name="connsiteY154" fmla="*/ 296866 h 1254106"/>
              <a:gd name="connsiteX155" fmla="*/ 5579264 w 5916248"/>
              <a:gd name="connsiteY155" fmla="*/ 299566 h 1254106"/>
              <a:gd name="connsiteX156" fmla="*/ 5587086 w 5916248"/>
              <a:gd name="connsiteY156" fmla="*/ 306008 h 1254106"/>
              <a:gd name="connsiteX157" fmla="*/ 5531870 w 5916248"/>
              <a:gd name="connsiteY157" fmla="*/ 317533 h 1254106"/>
              <a:gd name="connsiteX158" fmla="*/ 5608716 w 5916248"/>
              <a:gd name="connsiteY158" fmla="*/ 316465 h 1254106"/>
              <a:gd name="connsiteX159" fmla="*/ 5660404 w 5916248"/>
              <a:gd name="connsiteY159" fmla="*/ 339652 h 1254106"/>
              <a:gd name="connsiteX160" fmla="*/ 5672744 w 5916248"/>
              <a:gd name="connsiteY160" fmla="*/ 349571 h 1254106"/>
              <a:gd name="connsiteX161" fmla="*/ 5661452 w 5916248"/>
              <a:gd name="connsiteY161" fmla="*/ 351959 h 1254106"/>
              <a:gd name="connsiteX162" fmla="*/ 5665944 w 5916248"/>
              <a:gd name="connsiteY162" fmla="*/ 358582 h 1254106"/>
              <a:gd name="connsiteX163" fmla="*/ 5591632 w 5916248"/>
              <a:gd name="connsiteY163" fmla="*/ 370621 h 1254106"/>
              <a:gd name="connsiteX164" fmla="*/ 5648598 w 5916248"/>
              <a:gd name="connsiteY164" fmla="*/ 372085 h 1254106"/>
              <a:gd name="connsiteX165" fmla="*/ 5679222 w 5916248"/>
              <a:gd name="connsiteY165" fmla="*/ 394436 h 1254106"/>
              <a:gd name="connsiteX166" fmla="*/ 5712706 w 5916248"/>
              <a:gd name="connsiteY166" fmla="*/ 396527 h 1254106"/>
              <a:gd name="connsiteX167" fmla="*/ 5688294 w 5916248"/>
              <a:gd name="connsiteY167" fmla="*/ 402047 h 1254106"/>
              <a:gd name="connsiteX168" fmla="*/ 5689584 w 5916248"/>
              <a:gd name="connsiteY168" fmla="*/ 404588 h 1254106"/>
              <a:gd name="connsiteX169" fmla="*/ 5652516 w 5916248"/>
              <a:gd name="connsiteY169" fmla="*/ 410135 h 1254106"/>
              <a:gd name="connsiteX170" fmla="*/ 5622117 w 5916248"/>
              <a:gd name="connsiteY170" fmla="*/ 417010 h 1254106"/>
              <a:gd name="connsiteX171" fmla="*/ 5770805 w 5916248"/>
              <a:gd name="connsiteY171" fmla="*/ 424708 h 1254106"/>
              <a:gd name="connsiteX172" fmla="*/ 5796970 w 5916248"/>
              <a:gd name="connsiteY172" fmla="*/ 453930 h 1254106"/>
              <a:gd name="connsiteX173" fmla="*/ 5797230 w 5916248"/>
              <a:gd name="connsiteY173" fmla="*/ 458068 h 1254106"/>
              <a:gd name="connsiteX174" fmla="*/ 5714166 w 5916248"/>
              <a:gd name="connsiteY174" fmla="*/ 467742 h 1254106"/>
              <a:gd name="connsiteX175" fmla="*/ 5717378 w 5916248"/>
              <a:gd name="connsiteY175" fmla="*/ 471512 h 1254106"/>
              <a:gd name="connsiteX176" fmla="*/ 5717480 w 5916248"/>
              <a:gd name="connsiteY176" fmla="*/ 475882 h 1254106"/>
              <a:gd name="connsiteX177" fmla="*/ 5787998 w 5916248"/>
              <a:gd name="connsiteY177" fmla="*/ 481763 h 1254106"/>
              <a:gd name="connsiteX178" fmla="*/ 5799126 w 5916248"/>
              <a:gd name="connsiteY178" fmla="*/ 511531 h 1254106"/>
              <a:gd name="connsiteX179" fmla="*/ 5797284 w 5916248"/>
              <a:gd name="connsiteY179" fmla="*/ 515646 h 1254106"/>
              <a:gd name="connsiteX180" fmla="*/ 5709921 w 5916248"/>
              <a:gd name="connsiteY180" fmla="*/ 522823 h 1254106"/>
              <a:gd name="connsiteX181" fmla="*/ 5711198 w 5916248"/>
              <a:gd name="connsiteY181" fmla="*/ 526658 h 1254106"/>
              <a:gd name="connsiteX182" fmla="*/ 5706892 w 5916248"/>
              <a:gd name="connsiteY182" fmla="*/ 535468 h 1254106"/>
              <a:gd name="connsiteX183" fmla="*/ 5697778 w 5916248"/>
              <a:gd name="connsiteY183" fmla="*/ 536161 h 1254106"/>
              <a:gd name="connsiteX184" fmla="*/ 5681049 w 5916248"/>
              <a:gd name="connsiteY184" fmla="*/ 539653 h 1254106"/>
              <a:gd name="connsiteX185" fmla="*/ 5712866 w 5916248"/>
              <a:gd name="connsiteY185" fmla="*/ 543816 h 1254106"/>
              <a:gd name="connsiteX186" fmla="*/ 5712374 w 5916248"/>
              <a:gd name="connsiteY186" fmla="*/ 545463 h 1254106"/>
              <a:gd name="connsiteX187" fmla="*/ 5725836 w 5916248"/>
              <a:gd name="connsiteY187" fmla="*/ 545276 h 1254106"/>
              <a:gd name="connsiteX188" fmla="*/ 5777526 w 5916248"/>
              <a:gd name="connsiteY188" fmla="*/ 568463 h 1254106"/>
              <a:gd name="connsiteX189" fmla="*/ 5789866 w 5916248"/>
              <a:gd name="connsiteY189" fmla="*/ 578382 h 1254106"/>
              <a:gd name="connsiteX190" fmla="*/ 5778573 w 5916248"/>
              <a:gd name="connsiteY190" fmla="*/ 580770 h 1254106"/>
              <a:gd name="connsiteX191" fmla="*/ 5783065 w 5916248"/>
              <a:gd name="connsiteY191" fmla="*/ 587393 h 1254106"/>
              <a:gd name="connsiteX192" fmla="*/ 5741274 w 5916248"/>
              <a:gd name="connsiteY192" fmla="*/ 594163 h 1254106"/>
              <a:gd name="connsiteX193" fmla="*/ 5759004 w 5916248"/>
              <a:gd name="connsiteY193" fmla="*/ 597105 h 1254106"/>
              <a:gd name="connsiteX194" fmla="*/ 5756350 w 5916248"/>
              <a:gd name="connsiteY194" fmla="*/ 600655 h 1254106"/>
              <a:gd name="connsiteX195" fmla="*/ 5765720 w 5916248"/>
              <a:gd name="connsiteY195" fmla="*/ 600896 h 1254106"/>
              <a:gd name="connsiteX196" fmla="*/ 5796344 w 5916248"/>
              <a:gd name="connsiteY196" fmla="*/ 623247 h 1254106"/>
              <a:gd name="connsiteX197" fmla="*/ 5829828 w 5916248"/>
              <a:gd name="connsiteY197" fmla="*/ 625338 h 1254106"/>
              <a:gd name="connsiteX198" fmla="*/ 5805416 w 5916248"/>
              <a:gd name="connsiteY198" fmla="*/ 630858 h 1254106"/>
              <a:gd name="connsiteX199" fmla="*/ 5806706 w 5916248"/>
              <a:gd name="connsiteY199" fmla="*/ 633399 h 1254106"/>
              <a:gd name="connsiteX200" fmla="*/ 5769637 w 5916248"/>
              <a:gd name="connsiteY200" fmla="*/ 638947 h 1254106"/>
              <a:gd name="connsiteX201" fmla="*/ 5739240 w 5916248"/>
              <a:gd name="connsiteY201" fmla="*/ 645821 h 1254106"/>
              <a:gd name="connsiteX202" fmla="*/ 5887928 w 5916248"/>
              <a:gd name="connsiteY202" fmla="*/ 653520 h 1254106"/>
              <a:gd name="connsiteX203" fmla="*/ 5914092 w 5916248"/>
              <a:gd name="connsiteY203" fmla="*/ 682741 h 1254106"/>
              <a:gd name="connsiteX204" fmla="*/ 5914352 w 5916248"/>
              <a:gd name="connsiteY204" fmla="*/ 686880 h 1254106"/>
              <a:gd name="connsiteX205" fmla="*/ 5831288 w 5916248"/>
              <a:gd name="connsiteY205" fmla="*/ 696554 h 1254106"/>
              <a:gd name="connsiteX206" fmla="*/ 5834500 w 5916248"/>
              <a:gd name="connsiteY206" fmla="*/ 700323 h 1254106"/>
              <a:gd name="connsiteX207" fmla="*/ 5834602 w 5916248"/>
              <a:gd name="connsiteY207" fmla="*/ 704693 h 1254106"/>
              <a:gd name="connsiteX208" fmla="*/ 5905120 w 5916248"/>
              <a:gd name="connsiteY208" fmla="*/ 710574 h 1254106"/>
              <a:gd name="connsiteX209" fmla="*/ 5916248 w 5916248"/>
              <a:gd name="connsiteY209" fmla="*/ 740343 h 1254106"/>
              <a:gd name="connsiteX210" fmla="*/ 5914406 w 5916248"/>
              <a:gd name="connsiteY210" fmla="*/ 744457 h 1254106"/>
              <a:gd name="connsiteX211" fmla="*/ 5827044 w 5916248"/>
              <a:gd name="connsiteY211" fmla="*/ 751634 h 1254106"/>
              <a:gd name="connsiteX212" fmla="*/ 5828320 w 5916248"/>
              <a:gd name="connsiteY212" fmla="*/ 755470 h 1254106"/>
              <a:gd name="connsiteX213" fmla="*/ 5824014 w 5916248"/>
              <a:gd name="connsiteY213" fmla="*/ 764279 h 1254106"/>
              <a:gd name="connsiteX214" fmla="*/ 5787452 w 5916248"/>
              <a:gd name="connsiteY214" fmla="*/ 767062 h 1254106"/>
              <a:gd name="connsiteX215" fmla="*/ 5829988 w 5916248"/>
              <a:gd name="connsiteY215" fmla="*/ 772627 h 1254106"/>
              <a:gd name="connsiteX216" fmla="*/ 5826043 w 5916248"/>
              <a:gd name="connsiteY216" fmla="*/ 785840 h 1254106"/>
              <a:gd name="connsiteX217" fmla="*/ 5867936 w 5916248"/>
              <a:gd name="connsiteY217" fmla="*/ 793437 h 1254106"/>
              <a:gd name="connsiteX218" fmla="*/ 5822536 w 5916248"/>
              <a:gd name="connsiteY218" fmla="*/ 797576 h 1254106"/>
              <a:gd name="connsiteX219" fmla="*/ 5822335 w 5916248"/>
              <a:gd name="connsiteY219" fmla="*/ 798248 h 1254106"/>
              <a:gd name="connsiteX220" fmla="*/ 5816110 w 5916248"/>
              <a:gd name="connsiteY220" fmla="*/ 803799 h 1254106"/>
              <a:gd name="connsiteX221" fmla="*/ 5757069 w 5916248"/>
              <a:gd name="connsiteY221" fmla="*/ 806162 h 1254106"/>
              <a:gd name="connsiteX222" fmla="*/ 5876126 w 5916248"/>
              <a:gd name="connsiteY222" fmla="*/ 825917 h 1254106"/>
              <a:gd name="connsiteX223" fmla="*/ 5857222 w 5916248"/>
              <a:gd name="connsiteY223" fmla="*/ 851201 h 1254106"/>
              <a:gd name="connsiteX224" fmla="*/ 5848584 w 5916248"/>
              <a:gd name="connsiteY224" fmla="*/ 856563 h 1254106"/>
              <a:gd name="connsiteX225" fmla="*/ 5778250 w 5916248"/>
              <a:gd name="connsiteY225" fmla="*/ 857568 h 1254106"/>
              <a:gd name="connsiteX226" fmla="*/ 5765709 w 5916248"/>
              <a:gd name="connsiteY226" fmla="*/ 872777 h 1254106"/>
              <a:gd name="connsiteX227" fmla="*/ 5805840 w 5916248"/>
              <a:gd name="connsiteY227" fmla="*/ 881344 h 1254106"/>
              <a:gd name="connsiteX228" fmla="*/ 5774234 w 5916248"/>
              <a:gd name="connsiteY228" fmla="*/ 905887 h 1254106"/>
              <a:gd name="connsiteX229" fmla="*/ 5762938 w 5916248"/>
              <a:gd name="connsiteY229" fmla="*/ 910958 h 1254106"/>
              <a:gd name="connsiteX230" fmla="*/ 5692615 w 5916248"/>
              <a:gd name="connsiteY230" fmla="*/ 909900 h 1254106"/>
              <a:gd name="connsiteX231" fmla="*/ 5670055 w 5916248"/>
              <a:gd name="connsiteY231" fmla="*/ 926375 h 1254106"/>
              <a:gd name="connsiteX232" fmla="*/ 5655008 w 5916248"/>
              <a:gd name="connsiteY232" fmla="*/ 932702 h 1254106"/>
              <a:gd name="connsiteX233" fmla="*/ 5586934 w 5916248"/>
              <a:gd name="connsiteY233" fmla="*/ 931307 h 1254106"/>
              <a:gd name="connsiteX234" fmla="*/ 5611171 w 5916248"/>
              <a:gd name="connsiteY234" fmla="*/ 938513 h 1254106"/>
              <a:gd name="connsiteX235" fmla="*/ 5606660 w 5916248"/>
              <a:gd name="connsiteY235" fmla="*/ 940722 h 1254106"/>
              <a:gd name="connsiteX236" fmla="*/ 5634844 w 5916248"/>
              <a:gd name="connsiteY236" fmla="*/ 952238 h 1254106"/>
              <a:gd name="connsiteX237" fmla="*/ 5583884 w 5916248"/>
              <a:gd name="connsiteY237" fmla="*/ 951880 h 1254106"/>
              <a:gd name="connsiteX238" fmla="*/ 5574517 w 5916248"/>
              <a:gd name="connsiteY238" fmla="*/ 956469 h 1254106"/>
              <a:gd name="connsiteX239" fmla="*/ 5552088 w 5916248"/>
              <a:gd name="connsiteY239" fmla="*/ 963522 h 1254106"/>
              <a:gd name="connsiteX240" fmla="*/ 5522321 w 5916248"/>
              <a:gd name="connsiteY240" fmla="*/ 961872 h 1254106"/>
              <a:gd name="connsiteX241" fmla="*/ 5585404 w 5916248"/>
              <a:gd name="connsiteY241" fmla="*/ 985328 h 1254106"/>
              <a:gd name="connsiteX242" fmla="*/ 5541038 w 5916248"/>
              <a:gd name="connsiteY242" fmla="*/ 1002255 h 1254106"/>
              <a:gd name="connsiteX243" fmla="*/ 5515625 w 5916248"/>
              <a:gd name="connsiteY243" fmla="*/ 1008701 h 1254106"/>
              <a:gd name="connsiteX244" fmla="*/ 5439188 w 5916248"/>
              <a:gd name="connsiteY244" fmla="*/ 1002357 h 1254106"/>
              <a:gd name="connsiteX245" fmla="*/ 5435457 w 5916248"/>
              <a:gd name="connsiteY245" fmla="*/ 1003273 h 1254106"/>
              <a:gd name="connsiteX246" fmla="*/ 5461027 w 5916248"/>
              <a:gd name="connsiteY246" fmla="*/ 1013271 h 1254106"/>
              <a:gd name="connsiteX247" fmla="*/ 5425608 w 5916248"/>
              <a:gd name="connsiteY247" fmla="*/ 1025776 h 1254106"/>
              <a:gd name="connsiteX248" fmla="*/ 5436312 w 5916248"/>
              <a:gd name="connsiteY248" fmla="*/ 1031080 h 1254106"/>
              <a:gd name="connsiteX249" fmla="*/ 5383680 w 5916248"/>
              <a:gd name="connsiteY249" fmla="*/ 1046585 h 1254106"/>
              <a:gd name="connsiteX250" fmla="*/ 5355180 w 5916248"/>
              <a:gd name="connsiteY250" fmla="*/ 1052240 h 1254106"/>
              <a:gd name="connsiteX251" fmla="*/ 5275206 w 5916248"/>
              <a:gd name="connsiteY251" fmla="*/ 1042852 h 1254106"/>
              <a:gd name="connsiteX252" fmla="*/ 5298666 w 5916248"/>
              <a:gd name="connsiteY252" fmla="*/ 1055183 h 1254106"/>
              <a:gd name="connsiteX253" fmla="*/ 5247632 w 5916248"/>
              <a:gd name="connsiteY253" fmla="*/ 1069171 h 1254106"/>
              <a:gd name="connsiteX254" fmla="*/ 5224637 w 5916248"/>
              <a:gd name="connsiteY254" fmla="*/ 1073414 h 1254106"/>
              <a:gd name="connsiteX255" fmla="*/ 5158897 w 5916248"/>
              <a:gd name="connsiteY255" fmla="*/ 1065248 h 1254106"/>
              <a:gd name="connsiteX256" fmla="*/ 5166026 w 5916248"/>
              <a:gd name="connsiteY256" fmla="*/ 1077562 h 1254106"/>
              <a:gd name="connsiteX257" fmla="*/ 5126758 w 5916248"/>
              <a:gd name="connsiteY257" fmla="*/ 1073336 h 1254106"/>
              <a:gd name="connsiteX258" fmla="*/ 5075078 w 5916248"/>
              <a:gd name="connsiteY258" fmla="*/ 1084177 h 1254106"/>
              <a:gd name="connsiteX259" fmla="*/ 5048688 w 5916248"/>
              <a:gd name="connsiteY259" fmla="*/ 1087783 h 1254106"/>
              <a:gd name="connsiteX260" fmla="*/ 5047180 w 5916248"/>
              <a:gd name="connsiteY260" fmla="*/ 1087525 h 1254106"/>
              <a:gd name="connsiteX261" fmla="*/ 5051816 w 5916248"/>
              <a:gd name="connsiteY261" fmla="*/ 1097124 h 1254106"/>
              <a:gd name="connsiteX262" fmla="*/ 5048474 w 5916248"/>
              <a:gd name="connsiteY262" fmla="*/ 1096742 h 1254106"/>
              <a:gd name="connsiteX263" fmla="*/ 5054980 w 5916248"/>
              <a:gd name="connsiteY263" fmla="*/ 1105314 h 1254106"/>
              <a:gd name="connsiteX264" fmla="*/ 4988102 w 5916248"/>
              <a:gd name="connsiteY264" fmla="*/ 1116591 h 1254106"/>
              <a:gd name="connsiteX265" fmla="*/ 4960264 w 5916248"/>
              <a:gd name="connsiteY265" fmla="*/ 1119507 h 1254106"/>
              <a:gd name="connsiteX266" fmla="*/ 4911402 w 5916248"/>
              <a:gd name="connsiteY266" fmla="*/ 1109107 h 1254106"/>
              <a:gd name="connsiteX267" fmla="*/ 4898344 w 5916248"/>
              <a:gd name="connsiteY267" fmla="*/ 1111234 h 1254106"/>
              <a:gd name="connsiteX268" fmla="*/ 4910004 w 5916248"/>
              <a:gd name="connsiteY268" fmla="*/ 1128857 h 1254106"/>
              <a:gd name="connsiteX269" fmla="*/ 4870239 w 5916248"/>
              <a:gd name="connsiteY269" fmla="*/ 1135177 h 1254106"/>
              <a:gd name="connsiteX270" fmla="*/ 4816347 w 5916248"/>
              <a:gd name="connsiteY270" fmla="*/ 1140552 h 1254106"/>
              <a:gd name="connsiteX271" fmla="*/ 4811506 w 5916248"/>
              <a:gd name="connsiteY271" fmla="*/ 1139474 h 1254106"/>
              <a:gd name="connsiteX272" fmla="*/ 4776779 w 5916248"/>
              <a:gd name="connsiteY272" fmla="*/ 1143923 h 1254106"/>
              <a:gd name="connsiteX273" fmla="*/ 4747670 w 5916248"/>
              <a:gd name="connsiteY273" fmla="*/ 1146005 h 1254106"/>
              <a:gd name="connsiteX274" fmla="*/ 4689562 w 5916248"/>
              <a:gd name="connsiteY274" fmla="*/ 1130210 h 1254106"/>
              <a:gd name="connsiteX275" fmla="*/ 4693035 w 5916248"/>
              <a:gd name="connsiteY275" fmla="*/ 1153818 h 1254106"/>
              <a:gd name="connsiteX276" fmla="*/ 4650356 w 5916248"/>
              <a:gd name="connsiteY276" fmla="*/ 1158931 h 1254106"/>
              <a:gd name="connsiteX277" fmla="*/ 4594133 w 5916248"/>
              <a:gd name="connsiteY277" fmla="*/ 1162692 h 1254106"/>
              <a:gd name="connsiteX278" fmla="*/ 4537086 w 5916248"/>
              <a:gd name="connsiteY278" fmla="*/ 1146457 h 1254106"/>
              <a:gd name="connsiteX279" fmla="*/ 4532877 w 5916248"/>
              <a:gd name="connsiteY279" fmla="*/ 1150332 h 1254106"/>
              <a:gd name="connsiteX280" fmla="*/ 4494204 w 5916248"/>
              <a:gd name="connsiteY280" fmla="*/ 1140500 h 1254106"/>
              <a:gd name="connsiteX281" fmla="*/ 4485365 w 5916248"/>
              <a:gd name="connsiteY281" fmla="*/ 1141541 h 1254106"/>
              <a:gd name="connsiteX282" fmla="*/ 4481753 w 5916248"/>
              <a:gd name="connsiteY282" fmla="*/ 1149624 h 1254106"/>
              <a:gd name="connsiteX283" fmla="*/ 4426772 w 5916248"/>
              <a:gd name="connsiteY283" fmla="*/ 1153954 h 1254106"/>
              <a:gd name="connsiteX284" fmla="*/ 4411943 w 5916248"/>
              <a:gd name="connsiteY284" fmla="*/ 1166439 h 1254106"/>
              <a:gd name="connsiteX285" fmla="*/ 4377640 w 5916248"/>
              <a:gd name="connsiteY285" fmla="*/ 1157312 h 1254106"/>
              <a:gd name="connsiteX286" fmla="*/ 4369244 w 5916248"/>
              <a:gd name="connsiteY286" fmla="*/ 1166634 h 1254106"/>
              <a:gd name="connsiteX287" fmla="*/ 4293457 w 5916248"/>
              <a:gd name="connsiteY287" fmla="*/ 1170535 h 1254106"/>
              <a:gd name="connsiteX288" fmla="*/ 4264446 w 5916248"/>
              <a:gd name="connsiteY288" fmla="*/ 1170640 h 1254106"/>
              <a:gd name="connsiteX289" fmla="*/ 4247721 w 5916248"/>
              <a:gd name="connsiteY289" fmla="*/ 1162386 h 1254106"/>
              <a:gd name="connsiteX290" fmla="*/ 4237320 w 5916248"/>
              <a:gd name="connsiteY290" fmla="*/ 1162880 h 1254106"/>
              <a:gd name="connsiteX291" fmla="*/ 4216449 w 5916248"/>
              <a:gd name="connsiteY291" fmla="*/ 1183748 h 1254106"/>
              <a:gd name="connsiteX292" fmla="*/ 4196322 w 5916248"/>
              <a:gd name="connsiteY292" fmla="*/ 1184735 h 1254106"/>
              <a:gd name="connsiteX293" fmla="*/ 4107575 w 5916248"/>
              <a:gd name="connsiteY293" fmla="*/ 1184849 h 1254106"/>
              <a:gd name="connsiteX294" fmla="*/ 4091629 w 5916248"/>
              <a:gd name="connsiteY294" fmla="*/ 1176502 h 1254106"/>
              <a:gd name="connsiteX295" fmla="*/ 4059910 w 5916248"/>
              <a:gd name="connsiteY295" fmla="*/ 1177183 h 1254106"/>
              <a:gd name="connsiteX296" fmla="*/ 4031058 w 5916248"/>
              <a:gd name="connsiteY296" fmla="*/ 1176441 h 1254106"/>
              <a:gd name="connsiteX297" fmla="*/ 4013730 w 5916248"/>
              <a:gd name="connsiteY297" fmla="*/ 1164316 h 1254106"/>
              <a:gd name="connsiteX298" fmla="*/ 3976762 w 5916248"/>
              <a:gd name="connsiteY298" fmla="*/ 1188050 h 1254106"/>
              <a:gd name="connsiteX299" fmla="*/ 3956282 w 5916248"/>
              <a:gd name="connsiteY299" fmla="*/ 1188441 h 1254106"/>
              <a:gd name="connsiteX300" fmla="*/ 3868137 w 5916248"/>
              <a:gd name="connsiteY300" fmla="*/ 1185963 h 1254106"/>
              <a:gd name="connsiteX301" fmla="*/ 3832676 w 5916248"/>
              <a:gd name="connsiteY301" fmla="*/ 1159183 h 1254106"/>
              <a:gd name="connsiteX302" fmla="*/ 3831776 w 5916248"/>
              <a:gd name="connsiteY302" fmla="*/ 1159468 h 1254106"/>
              <a:gd name="connsiteX303" fmla="*/ 3820784 w 5916248"/>
              <a:gd name="connsiteY303" fmla="*/ 1152540 h 1254106"/>
              <a:gd name="connsiteX304" fmla="*/ 3817858 w 5916248"/>
              <a:gd name="connsiteY304" fmla="*/ 1152940 h 1254106"/>
              <a:gd name="connsiteX305" fmla="*/ 3813762 w 5916248"/>
              <a:gd name="connsiteY305" fmla="*/ 1155520 h 1254106"/>
              <a:gd name="connsiteX306" fmla="*/ 3817271 w 5916248"/>
              <a:gd name="connsiteY306" fmla="*/ 1162789 h 1254106"/>
              <a:gd name="connsiteX307" fmla="*/ 3813929 w 5916248"/>
              <a:gd name="connsiteY307" fmla="*/ 1162407 h 1254106"/>
              <a:gd name="connsiteX308" fmla="*/ 3820434 w 5916248"/>
              <a:gd name="connsiteY308" fmla="*/ 1170979 h 1254106"/>
              <a:gd name="connsiteX309" fmla="*/ 3753556 w 5916248"/>
              <a:gd name="connsiteY309" fmla="*/ 1182255 h 1254106"/>
              <a:gd name="connsiteX310" fmla="*/ 3725719 w 5916248"/>
              <a:gd name="connsiteY310" fmla="*/ 1185172 h 1254106"/>
              <a:gd name="connsiteX311" fmla="*/ 3676856 w 5916248"/>
              <a:gd name="connsiteY311" fmla="*/ 1174772 h 1254106"/>
              <a:gd name="connsiteX312" fmla="*/ 3663799 w 5916248"/>
              <a:gd name="connsiteY312" fmla="*/ 1176899 h 1254106"/>
              <a:gd name="connsiteX313" fmla="*/ 3675459 w 5916248"/>
              <a:gd name="connsiteY313" fmla="*/ 1194522 h 1254106"/>
              <a:gd name="connsiteX314" fmla="*/ 3635693 w 5916248"/>
              <a:gd name="connsiteY314" fmla="*/ 1200842 h 1254106"/>
              <a:gd name="connsiteX315" fmla="*/ 3581802 w 5916248"/>
              <a:gd name="connsiteY315" fmla="*/ 1206217 h 1254106"/>
              <a:gd name="connsiteX316" fmla="*/ 3576961 w 5916248"/>
              <a:gd name="connsiteY316" fmla="*/ 1205139 h 1254106"/>
              <a:gd name="connsiteX317" fmla="*/ 3542234 w 5916248"/>
              <a:gd name="connsiteY317" fmla="*/ 1209589 h 1254106"/>
              <a:gd name="connsiteX318" fmla="*/ 3513125 w 5916248"/>
              <a:gd name="connsiteY318" fmla="*/ 1211671 h 1254106"/>
              <a:gd name="connsiteX319" fmla="*/ 3455017 w 5916248"/>
              <a:gd name="connsiteY319" fmla="*/ 1195874 h 1254106"/>
              <a:gd name="connsiteX320" fmla="*/ 3458490 w 5916248"/>
              <a:gd name="connsiteY320" fmla="*/ 1219484 h 1254106"/>
              <a:gd name="connsiteX321" fmla="*/ 3415809 w 5916248"/>
              <a:gd name="connsiteY321" fmla="*/ 1224596 h 1254106"/>
              <a:gd name="connsiteX322" fmla="*/ 3359587 w 5916248"/>
              <a:gd name="connsiteY322" fmla="*/ 1228357 h 1254106"/>
              <a:gd name="connsiteX323" fmla="*/ 3302540 w 5916248"/>
              <a:gd name="connsiteY323" fmla="*/ 1212122 h 1254106"/>
              <a:gd name="connsiteX324" fmla="*/ 3298332 w 5916248"/>
              <a:gd name="connsiteY324" fmla="*/ 1215997 h 1254106"/>
              <a:gd name="connsiteX325" fmla="*/ 3259658 w 5916248"/>
              <a:gd name="connsiteY325" fmla="*/ 1206165 h 1254106"/>
              <a:gd name="connsiteX326" fmla="*/ 3250820 w 5916248"/>
              <a:gd name="connsiteY326" fmla="*/ 1207206 h 1254106"/>
              <a:gd name="connsiteX327" fmla="*/ 3247208 w 5916248"/>
              <a:gd name="connsiteY327" fmla="*/ 1215289 h 1254106"/>
              <a:gd name="connsiteX328" fmla="*/ 3192227 w 5916248"/>
              <a:gd name="connsiteY328" fmla="*/ 1219619 h 1254106"/>
              <a:gd name="connsiteX329" fmla="*/ 3177398 w 5916248"/>
              <a:gd name="connsiteY329" fmla="*/ 1232104 h 1254106"/>
              <a:gd name="connsiteX330" fmla="*/ 3143095 w 5916248"/>
              <a:gd name="connsiteY330" fmla="*/ 1222977 h 1254106"/>
              <a:gd name="connsiteX331" fmla="*/ 3134698 w 5916248"/>
              <a:gd name="connsiteY331" fmla="*/ 1232299 h 1254106"/>
              <a:gd name="connsiteX332" fmla="*/ 3058912 w 5916248"/>
              <a:gd name="connsiteY332" fmla="*/ 1236200 h 1254106"/>
              <a:gd name="connsiteX333" fmla="*/ 3029901 w 5916248"/>
              <a:gd name="connsiteY333" fmla="*/ 1236305 h 1254106"/>
              <a:gd name="connsiteX334" fmla="*/ 3013175 w 5916248"/>
              <a:gd name="connsiteY334" fmla="*/ 1228051 h 1254106"/>
              <a:gd name="connsiteX335" fmla="*/ 3002774 w 5916248"/>
              <a:gd name="connsiteY335" fmla="*/ 1228544 h 1254106"/>
              <a:gd name="connsiteX336" fmla="*/ 2981904 w 5916248"/>
              <a:gd name="connsiteY336" fmla="*/ 1249413 h 1254106"/>
              <a:gd name="connsiteX337" fmla="*/ 2961777 w 5916248"/>
              <a:gd name="connsiteY337" fmla="*/ 1250400 h 1254106"/>
              <a:gd name="connsiteX338" fmla="*/ 2873030 w 5916248"/>
              <a:gd name="connsiteY338" fmla="*/ 1250514 h 1254106"/>
              <a:gd name="connsiteX339" fmla="*/ 2857084 w 5916248"/>
              <a:gd name="connsiteY339" fmla="*/ 1242166 h 1254106"/>
              <a:gd name="connsiteX340" fmla="*/ 2825365 w 5916248"/>
              <a:gd name="connsiteY340" fmla="*/ 1242848 h 1254106"/>
              <a:gd name="connsiteX341" fmla="*/ 2796511 w 5916248"/>
              <a:gd name="connsiteY341" fmla="*/ 1242106 h 1254106"/>
              <a:gd name="connsiteX342" fmla="*/ 2779185 w 5916248"/>
              <a:gd name="connsiteY342" fmla="*/ 1229981 h 1254106"/>
              <a:gd name="connsiteX343" fmla="*/ 2742216 w 5916248"/>
              <a:gd name="connsiteY343" fmla="*/ 1253715 h 1254106"/>
              <a:gd name="connsiteX344" fmla="*/ 2721736 w 5916248"/>
              <a:gd name="connsiteY344" fmla="*/ 1254106 h 1254106"/>
              <a:gd name="connsiteX345" fmla="*/ 2633592 w 5916248"/>
              <a:gd name="connsiteY345" fmla="*/ 1251628 h 1254106"/>
              <a:gd name="connsiteX346" fmla="*/ 2598130 w 5916248"/>
              <a:gd name="connsiteY346" fmla="*/ 1224848 h 1254106"/>
              <a:gd name="connsiteX347" fmla="*/ 2597230 w 5916248"/>
              <a:gd name="connsiteY347" fmla="*/ 1225134 h 1254106"/>
              <a:gd name="connsiteX348" fmla="*/ 2585095 w 5916248"/>
              <a:gd name="connsiteY348" fmla="*/ 1217484 h 1254106"/>
              <a:gd name="connsiteX349" fmla="*/ 2552307 w 5916248"/>
              <a:gd name="connsiteY349" fmla="*/ 1238126 h 1254106"/>
              <a:gd name="connsiteX350" fmla="*/ 2531814 w 5916248"/>
              <a:gd name="connsiteY350" fmla="*/ 1238486 h 1254106"/>
              <a:gd name="connsiteX351" fmla="*/ 2477438 w 5916248"/>
              <a:gd name="connsiteY351" fmla="*/ 1236871 h 1254106"/>
              <a:gd name="connsiteX352" fmla="*/ 2475601 w 5916248"/>
              <a:gd name="connsiteY352" fmla="*/ 1237426 h 1254106"/>
              <a:gd name="connsiteX353" fmla="*/ 2474659 w 5916248"/>
              <a:gd name="connsiteY353" fmla="*/ 1236789 h 1254106"/>
              <a:gd name="connsiteX354" fmla="*/ 2443739 w 5916248"/>
              <a:gd name="connsiteY354" fmla="*/ 1235872 h 1254106"/>
              <a:gd name="connsiteX355" fmla="*/ 2426571 w 5916248"/>
              <a:gd name="connsiteY355" fmla="*/ 1222608 h 1254106"/>
              <a:gd name="connsiteX356" fmla="*/ 2412516 w 5916248"/>
              <a:gd name="connsiteY356" fmla="*/ 1221702 h 1254106"/>
              <a:gd name="connsiteX357" fmla="*/ 2412333 w 5916248"/>
              <a:gd name="connsiteY357" fmla="*/ 1221442 h 1254106"/>
              <a:gd name="connsiteX358" fmla="*/ 2403267 w 5916248"/>
              <a:gd name="connsiteY358" fmla="*/ 1224583 h 1254106"/>
              <a:gd name="connsiteX359" fmla="*/ 2356305 w 5916248"/>
              <a:gd name="connsiteY359" fmla="*/ 1222565 h 1254106"/>
              <a:gd name="connsiteX360" fmla="*/ 2340982 w 5916248"/>
              <a:gd name="connsiteY360" fmla="*/ 1221146 h 1254106"/>
              <a:gd name="connsiteX361" fmla="*/ 2321547 w 5916248"/>
              <a:gd name="connsiteY361" fmla="*/ 1229967 h 1254106"/>
              <a:gd name="connsiteX362" fmla="*/ 2301029 w 5916248"/>
              <a:gd name="connsiteY362" fmla="*/ 1229726 h 1254106"/>
              <a:gd name="connsiteX363" fmla="*/ 2279093 w 5916248"/>
              <a:gd name="connsiteY363" fmla="*/ 1228409 h 1254106"/>
              <a:gd name="connsiteX364" fmla="*/ 2259946 w 5916248"/>
              <a:gd name="connsiteY364" fmla="*/ 1234732 h 1254106"/>
              <a:gd name="connsiteX365" fmla="*/ 2234996 w 5916248"/>
              <a:gd name="connsiteY365" fmla="*/ 1233549 h 1254106"/>
              <a:gd name="connsiteX366" fmla="*/ 2150192 w 5916248"/>
              <a:gd name="connsiteY366" fmla="*/ 1225047 h 1254106"/>
              <a:gd name="connsiteX367" fmla="*/ 2147844 w 5916248"/>
              <a:gd name="connsiteY367" fmla="*/ 1209757 h 1254106"/>
              <a:gd name="connsiteX368" fmla="*/ 2134910 w 5916248"/>
              <a:gd name="connsiteY368" fmla="*/ 1208799 h 1254106"/>
              <a:gd name="connsiteX369" fmla="*/ 2090963 w 5916248"/>
              <a:gd name="connsiteY369" fmla="*/ 1203170 h 1254106"/>
              <a:gd name="connsiteX370" fmla="*/ 2033088 w 5916248"/>
              <a:gd name="connsiteY370" fmla="*/ 1218061 h 1254106"/>
              <a:gd name="connsiteX371" fmla="*/ 2008927 w 5916248"/>
              <a:gd name="connsiteY371" fmla="*/ 1216159 h 1254106"/>
              <a:gd name="connsiteX372" fmla="*/ 1929072 w 5916248"/>
              <a:gd name="connsiteY372" fmla="*/ 1205244 h 1254106"/>
              <a:gd name="connsiteX373" fmla="*/ 1939044 w 5916248"/>
              <a:gd name="connsiteY373" fmla="*/ 1177272 h 1254106"/>
              <a:gd name="connsiteX374" fmla="*/ 1844158 w 5916248"/>
              <a:gd name="connsiteY374" fmla="*/ 1201373 h 1254106"/>
              <a:gd name="connsiteX375" fmla="*/ 1820046 w 5916248"/>
              <a:gd name="connsiteY375" fmla="*/ 1199433 h 1254106"/>
              <a:gd name="connsiteX376" fmla="*/ 1740488 w 5916248"/>
              <a:gd name="connsiteY376" fmla="*/ 1188394 h 1254106"/>
              <a:gd name="connsiteX377" fmla="*/ 1753037 w 5916248"/>
              <a:gd name="connsiteY377" fmla="*/ 1155692 h 1254106"/>
              <a:gd name="connsiteX378" fmla="*/ 1741080 w 5916248"/>
              <a:gd name="connsiteY378" fmla="*/ 1153505 h 1254106"/>
              <a:gd name="connsiteX379" fmla="*/ 1742247 w 5916248"/>
              <a:gd name="connsiteY379" fmla="*/ 1156726 h 1254106"/>
              <a:gd name="connsiteX380" fmla="*/ 1710310 w 5916248"/>
              <a:gd name="connsiteY380" fmla="*/ 1168002 h 1254106"/>
              <a:gd name="connsiteX381" fmla="*/ 1697017 w 5916248"/>
              <a:gd name="connsiteY381" fmla="*/ 1170919 h 1254106"/>
              <a:gd name="connsiteX382" fmla="*/ 1681547 w 5916248"/>
              <a:gd name="connsiteY382" fmla="*/ 1164024 h 1254106"/>
              <a:gd name="connsiteX383" fmla="*/ 1668690 w 5916248"/>
              <a:gd name="connsiteY383" fmla="*/ 1166579 h 1254106"/>
              <a:gd name="connsiteX384" fmla="*/ 1673016 w 5916248"/>
              <a:gd name="connsiteY384" fmla="*/ 1180269 h 1254106"/>
              <a:gd name="connsiteX385" fmla="*/ 1654026 w 5916248"/>
              <a:gd name="connsiteY385" fmla="*/ 1186589 h 1254106"/>
              <a:gd name="connsiteX386" fmla="*/ 1628291 w 5916248"/>
              <a:gd name="connsiteY386" fmla="*/ 1191964 h 1254106"/>
              <a:gd name="connsiteX387" fmla="*/ 1625979 w 5916248"/>
              <a:gd name="connsiteY387" fmla="*/ 1190886 h 1254106"/>
              <a:gd name="connsiteX388" fmla="*/ 1609396 w 5916248"/>
              <a:gd name="connsiteY388" fmla="*/ 1195336 h 1254106"/>
              <a:gd name="connsiteX389" fmla="*/ 1595495 w 5916248"/>
              <a:gd name="connsiteY389" fmla="*/ 1197418 h 1254106"/>
              <a:gd name="connsiteX390" fmla="*/ 1567746 w 5916248"/>
              <a:gd name="connsiteY390" fmla="*/ 1181621 h 1254106"/>
              <a:gd name="connsiteX391" fmla="*/ 1569404 w 5916248"/>
              <a:gd name="connsiteY391" fmla="*/ 1205231 h 1254106"/>
              <a:gd name="connsiteX392" fmla="*/ 1549022 w 5916248"/>
              <a:gd name="connsiteY392" fmla="*/ 1210343 h 1254106"/>
              <a:gd name="connsiteX393" fmla="*/ 1522174 w 5916248"/>
              <a:gd name="connsiteY393" fmla="*/ 1214104 h 1254106"/>
              <a:gd name="connsiteX394" fmla="*/ 1494932 w 5916248"/>
              <a:gd name="connsiteY394" fmla="*/ 1197869 h 1254106"/>
              <a:gd name="connsiteX395" fmla="*/ 1492923 w 5916248"/>
              <a:gd name="connsiteY395" fmla="*/ 1201744 h 1254106"/>
              <a:gd name="connsiteX396" fmla="*/ 1474454 w 5916248"/>
              <a:gd name="connsiteY396" fmla="*/ 1191912 h 1254106"/>
              <a:gd name="connsiteX397" fmla="*/ 1470234 w 5916248"/>
              <a:gd name="connsiteY397" fmla="*/ 1192953 h 1254106"/>
              <a:gd name="connsiteX398" fmla="*/ 1468509 w 5916248"/>
              <a:gd name="connsiteY398" fmla="*/ 1201036 h 1254106"/>
              <a:gd name="connsiteX399" fmla="*/ 1442253 w 5916248"/>
              <a:gd name="connsiteY399" fmla="*/ 1205366 h 1254106"/>
              <a:gd name="connsiteX400" fmla="*/ 1435172 w 5916248"/>
              <a:gd name="connsiteY400" fmla="*/ 1217851 h 1254106"/>
              <a:gd name="connsiteX401" fmla="*/ 1418791 w 5916248"/>
              <a:gd name="connsiteY401" fmla="*/ 1208724 h 1254106"/>
              <a:gd name="connsiteX402" fmla="*/ 1414781 w 5916248"/>
              <a:gd name="connsiteY402" fmla="*/ 1218046 h 1254106"/>
              <a:gd name="connsiteX403" fmla="*/ 1378590 w 5916248"/>
              <a:gd name="connsiteY403" fmla="*/ 1221947 h 1254106"/>
              <a:gd name="connsiteX404" fmla="*/ 1364736 w 5916248"/>
              <a:gd name="connsiteY404" fmla="*/ 1222052 h 1254106"/>
              <a:gd name="connsiteX405" fmla="*/ 1356749 w 5916248"/>
              <a:gd name="connsiteY405" fmla="*/ 1213798 h 1254106"/>
              <a:gd name="connsiteX406" fmla="*/ 1351782 w 5916248"/>
              <a:gd name="connsiteY406" fmla="*/ 1214291 h 1254106"/>
              <a:gd name="connsiteX407" fmla="*/ 1341816 w 5916248"/>
              <a:gd name="connsiteY407" fmla="*/ 1235160 h 1254106"/>
              <a:gd name="connsiteX408" fmla="*/ 1332204 w 5916248"/>
              <a:gd name="connsiteY408" fmla="*/ 1236147 h 1254106"/>
              <a:gd name="connsiteX409" fmla="*/ 1289824 w 5916248"/>
              <a:gd name="connsiteY409" fmla="*/ 1236261 h 1254106"/>
              <a:gd name="connsiteX410" fmla="*/ 1282209 w 5916248"/>
              <a:gd name="connsiteY410" fmla="*/ 1227913 h 1254106"/>
              <a:gd name="connsiteX411" fmla="*/ 1267062 w 5916248"/>
              <a:gd name="connsiteY411" fmla="*/ 1228595 h 1254106"/>
              <a:gd name="connsiteX412" fmla="*/ 1253283 w 5916248"/>
              <a:gd name="connsiteY412" fmla="*/ 1227853 h 1254106"/>
              <a:gd name="connsiteX413" fmla="*/ 1245009 w 5916248"/>
              <a:gd name="connsiteY413" fmla="*/ 1215728 h 1254106"/>
              <a:gd name="connsiteX414" fmla="*/ 1227355 w 5916248"/>
              <a:gd name="connsiteY414" fmla="*/ 1239462 h 1254106"/>
              <a:gd name="connsiteX415" fmla="*/ 1217575 w 5916248"/>
              <a:gd name="connsiteY415" fmla="*/ 1239853 h 1254106"/>
              <a:gd name="connsiteX416" fmla="*/ 1175483 w 5916248"/>
              <a:gd name="connsiteY416" fmla="*/ 1237375 h 1254106"/>
              <a:gd name="connsiteX417" fmla="*/ 1158549 w 5916248"/>
              <a:gd name="connsiteY417" fmla="*/ 1210595 h 1254106"/>
              <a:gd name="connsiteX418" fmla="*/ 1158119 w 5916248"/>
              <a:gd name="connsiteY418" fmla="*/ 1210881 h 1254106"/>
              <a:gd name="connsiteX419" fmla="*/ 1152323 w 5916248"/>
              <a:gd name="connsiteY419" fmla="*/ 1203231 h 1254106"/>
              <a:gd name="connsiteX420" fmla="*/ 1136666 w 5916248"/>
              <a:gd name="connsiteY420" fmla="*/ 1223873 h 1254106"/>
              <a:gd name="connsiteX421" fmla="*/ 1126880 w 5916248"/>
              <a:gd name="connsiteY421" fmla="*/ 1224233 h 1254106"/>
              <a:gd name="connsiteX422" fmla="*/ 1100913 w 5916248"/>
              <a:gd name="connsiteY422" fmla="*/ 1222618 h 1254106"/>
              <a:gd name="connsiteX423" fmla="*/ 1100036 w 5916248"/>
              <a:gd name="connsiteY423" fmla="*/ 1223173 h 1254106"/>
              <a:gd name="connsiteX424" fmla="*/ 1099586 w 5916248"/>
              <a:gd name="connsiteY424" fmla="*/ 1222536 h 1254106"/>
              <a:gd name="connsiteX425" fmla="*/ 1084821 w 5916248"/>
              <a:gd name="connsiteY425" fmla="*/ 1221619 h 1254106"/>
              <a:gd name="connsiteX426" fmla="*/ 1076622 w 5916248"/>
              <a:gd name="connsiteY426" fmla="*/ 1208355 h 1254106"/>
              <a:gd name="connsiteX427" fmla="*/ 1069910 w 5916248"/>
              <a:gd name="connsiteY427" fmla="*/ 1207449 h 1254106"/>
              <a:gd name="connsiteX428" fmla="*/ 1069823 w 5916248"/>
              <a:gd name="connsiteY428" fmla="*/ 1207189 h 1254106"/>
              <a:gd name="connsiteX429" fmla="*/ 1065494 w 5916248"/>
              <a:gd name="connsiteY429" fmla="*/ 1210330 h 1254106"/>
              <a:gd name="connsiteX430" fmla="*/ 1043068 w 5916248"/>
              <a:gd name="connsiteY430" fmla="*/ 1208312 h 1254106"/>
              <a:gd name="connsiteX431" fmla="*/ 1035750 w 5916248"/>
              <a:gd name="connsiteY431" fmla="*/ 1206893 h 1254106"/>
              <a:gd name="connsiteX432" fmla="*/ 1026469 w 5916248"/>
              <a:gd name="connsiteY432" fmla="*/ 1215714 h 1254106"/>
              <a:gd name="connsiteX433" fmla="*/ 1016671 w 5916248"/>
              <a:gd name="connsiteY433" fmla="*/ 1215473 h 1254106"/>
              <a:gd name="connsiteX434" fmla="*/ 1006195 w 5916248"/>
              <a:gd name="connsiteY434" fmla="*/ 1214156 h 1254106"/>
              <a:gd name="connsiteX435" fmla="*/ 997052 w 5916248"/>
              <a:gd name="connsiteY435" fmla="*/ 1220479 h 1254106"/>
              <a:gd name="connsiteX436" fmla="*/ 985138 w 5916248"/>
              <a:gd name="connsiteY436" fmla="*/ 1219296 h 1254106"/>
              <a:gd name="connsiteX437" fmla="*/ 944640 w 5916248"/>
              <a:gd name="connsiteY437" fmla="*/ 1210794 h 1254106"/>
              <a:gd name="connsiteX438" fmla="*/ 943519 w 5916248"/>
              <a:gd name="connsiteY438" fmla="*/ 1195504 h 1254106"/>
              <a:gd name="connsiteX439" fmla="*/ 937343 w 5916248"/>
              <a:gd name="connsiteY439" fmla="*/ 1194546 h 1254106"/>
              <a:gd name="connsiteX440" fmla="*/ 916356 w 5916248"/>
              <a:gd name="connsiteY440" fmla="*/ 1188917 h 1254106"/>
              <a:gd name="connsiteX441" fmla="*/ 888719 w 5916248"/>
              <a:gd name="connsiteY441" fmla="*/ 1203808 h 1254106"/>
              <a:gd name="connsiteX442" fmla="*/ 877181 w 5916248"/>
              <a:gd name="connsiteY442" fmla="*/ 1201906 h 1254106"/>
              <a:gd name="connsiteX443" fmla="*/ 839047 w 5916248"/>
              <a:gd name="connsiteY443" fmla="*/ 1190991 h 1254106"/>
              <a:gd name="connsiteX444" fmla="*/ 843809 w 5916248"/>
              <a:gd name="connsiteY444" fmla="*/ 1163019 h 1254106"/>
              <a:gd name="connsiteX445" fmla="*/ 798497 w 5916248"/>
              <a:gd name="connsiteY445" fmla="*/ 1187120 h 1254106"/>
              <a:gd name="connsiteX446" fmla="*/ 786982 w 5916248"/>
              <a:gd name="connsiteY446" fmla="*/ 1185180 h 1254106"/>
              <a:gd name="connsiteX447" fmla="*/ 748990 w 5916248"/>
              <a:gd name="connsiteY447" fmla="*/ 1174141 h 1254106"/>
              <a:gd name="connsiteX448" fmla="*/ 754983 w 5916248"/>
              <a:gd name="connsiteY448" fmla="*/ 1141439 h 1254106"/>
              <a:gd name="connsiteX449" fmla="*/ 747996 w 5916248"/>
              <a:gd name="connsiteY449" fmla="*/ 1138764 h 1254106"/>
              <a:gd name="connsiteX450" fmla="*/ 748164 w 5916248"/>
              <a:gd name="connsiteY450" fmla="*/ 1138401 h 1254106"/>
              <a:gd name="connsiteX451" fmla="*/ 699733 w 5916248"/>
              <a:gd name="connsiteY451" fmla="*/ 1158557 h 1254106"/>
              <a:gd name="connsiteX452" fmla="*/ 688774 w 5916248"/>
              <a:gd name="connsiteY452" fmla="*/ 1155928 h 1254106"/>
              <a:gd name="connsiteX453" fmla="*/ 653743 w 5916248"/>
              <a:gd name="connsiteY453" fmla="*/ 1142647 h 1254106"/>
              <a:gd name="connsiteX454" fmla="*/ 660474 w 5916248"/>
              <a:gd name="connsiteY454" fmla="*/ 1127086 h 1254106"/>
              <a:gd name="connsiteX455" fmla="*/ 647820 w 5916248"/>
              <a:gd name="connsiteY455" fmla="*/ 1120636 h 1254106"/>
              <a:gd name="connsiteX456" fmla="*/ 658379 w 5916248"/>
              <a:gd name="connsiteY456" fmla="*/ 1106371 h 1254106"/>
              <a:gd name="connsiteX457" fmla="*/ 604039 w 5916248"/>
              <a:gd name="connsiteY457" fmla="*/ 1117249 h 1254106"/>
              <a:gd name="connsiteX458" fmla="*/ 608195 w 5916248"/>
              <a:gd name="connsiteY458" fmla="*/ 1105815 h 1254106"/>
              <a:gd name="connsiteX459" fmla="*/ 605822 w 5916248"/>
              <a:gd name="connsiteY459" fmla="*/ 1106359 h 1254106"/>
              <a:gd name="connsiteX460" fmla="*/ 592769 w 5916248"/>
              <a:gd name="connsiteY460" fmla="*/ 1100626 h 1254106"/>
              <a:gd name="connsiteX461" fmla="*/ 566304 w 5916248"/>
              <a:gd name="connsiteY461" fmla="*/ 1083355 h 1254106"/>
              <a:gd name="connsiteX462" fmla="*/ 574007 w 5916248"/>
              <a:gd name="connsiteY462" fmla="*/ 1075889 h 1254106"/>
              <a:gd name="connsiteX463" fmla="*/ 516861 w 5916248"/>
              <a:gd name="connsiteY463" fmla="*/ 1088753 h 1254106"/>
              <a:gd name="connsiteX464" fmla="*/ 503883 w 5916248"/>
              <a:gd name="connsiteY464" fmla="*/ 1082978 h 1254106"/>
              <a:gd name="connsiteX465" fmla="*/ 477639 w 5916248"/>
              <a:gd name="connsiteY465" fmla="*/ 1065621 h 1254106"/>
              <a:gd name="connsiteX466" fmla="*/ 511588 w 5916248"/>
              <a:gd name="connsiteY466" fmla="*/ 1033234 h 1254106"/>
              <a:gd name="connsiteX467" fmla="*/ 444053 w 5916248"/>
              <a:gd name="connsiteY467" fmla="*/ 1043702 h 1254106"/>
              <a:gd name="connsiteX468" fmla="*/ 432573 w 5916248"/>
              <a:gd name="connsiteY468" fmla="*/ 1037176 h 1254106"/>
              <a:gd name="connsiteX469" fmla="*/ 410735 w 5916248"/>
              <a:gd name="connsiteY469" fmla="*/ 1018344 h 1254106"/>
              <a:gd name="connsiteX470" fmla="*/ 452281 w 5916248"/>
              <a:gd name="connsiteY470" fmla="*/ 988278 h 1254106"/>
              <a:gd name="connsiteX471" fmla="*/ 451766 w 5916248"/>
              <a:gd name="connsiteY471" fmla="*/ 987655 h 1254106"/>
              <a:gd name="connsiteX472" fmla="*/ 391004 w 5916248"/>
              <a:gd name="connsiteY472" fmla="*/ 987250 h 1254106"/>
              <a:gd name="connsiteX473" fmla="*/ 421774 w 5916248"/>
              <a:gd name="connsiteY473" fmla="*/ 963320 h 1254106"/>
              <a:gd name="connsiteX474" fmla="*/ 419898 w 5916248"/>
              <a:gd name="connsiteY474" fmla="*/ 963353 h 1254106"/>
              <a:gd name="connsiteX475" fmla="*/ 413993 w 5916248"/>
              <a:gd name="connsiteY475" fmla="*/ 957421 h 1254106"/>
              <a:gd name="connsiteX476" fmla="*/ 406580 w 5916248"/>
              <a:gd name="connsiteY476" fmla="*/ 944079 h 1254106"/>
              <a:gd name="connsiteX477" fmla="*/ 332783 w 5916248"/>
              <a:gd name="connsiteY477" fmla="*/ 945146 h 1254106"/>
              <a:gd name="connsiteX478" fmla="*/ 326957 w 5916248"/>
              <a:gd name="connsiteY478" fmla="*/ 939195 h 1254106"/>
              <a:gd name="connsiteX479" fmla="*/ 313065 w 5916248"/>
              <a:gd name="connsiteY479" fmla="*/ 913558 h 1254106"/>
              <a:gd name="connsiteX480" fmla="*/ 362278 w 5916248"/>
              <a:gd name="connsiteY480" fmla="*/ 893013 h 1254106"/>
              <a:gd name="connsiteX481" fmla="*/ 296179 w 5916248"/>
              <a:gd name="connsiteY481" fmla="*/ 889909 h 1254106"/>
              <a:gd name="connsiteX482" fmla="*/ 291841 w 5916248"/>
              <a:gd name="connsiteY482" fmla="*/ 883645 h 1254106"/>
              <a:gd name="connsiteX483" fmla="*/ 284270 w 5916248"/>
              <a:gd name="connsiteY483" fmla="*/ 857349 h 1254106"/>
              <a:gd name="connsiteX484" fmla="*/ 345670 w 5916248"/>
              <a:gd name="connsiteY484" fmla="*/ 837522 h 1254106"/>
              <a:gd name="connsiteX485" fmla="*/ 293266 w 5916248"/>
              <a:gd name="connsiteY485" fmla="*/ 826211 h 1254106"/>
              <a:gd name="connsiteX486" fmla="*/ 335144 w 5916248"/>
              <a:gd name="connsiteY486" fmla="*/ 811676 h 1254106"/>
              <a:gd name="connsiteX487" fmla="*/ 322442 w 5916248"/>
              <a:gd name="connsiteY487" fmla="*/ 806098 h 1254106"/>
              <a:gd name="connsiteX488" fmla="*/ 295976 w 5916248"/>
              <a:gd name="connsiteY488" fmla="*/ 788827 h 1254106"/>
              <a:gd name="connsiteX489" fmla="*/ 300776 w 5916248"/>
              <a:gd name="connsiteY489" fmla="*/ 784175 h 1254106"/>
              <a:gd name="connsiteX490" fmla="*/ 295586 w 5916248"/>
              <a:gd name="connsiteY490" fmla="*/ 783183 h 1254106"/>
              <a:gd name="connsiteX491" fmla="*/ 246532 w 5916248"/>
              <a:gd name="connsiteY491" fmla="*/ 794225 h 1254106"/>
              <a:gd name="connsiteX492" fmla="*/ 233556 w 5916248"/>
              <a:gd name="connsiteY492" fmla="*/ 788450 h 1254106"/>
              <a:gd name="connsiteX493" fmla="*/ 207311 w 5916248"/>
              <a:gd name="connsiteY493" fmla="*/ 771093 h 1254106"/>
              <a:gd name="connsiteX494" fmla="*/ 241260 w 5916248"/>
              <a:gd name="connsiteY494" fmla="*/ 738707 h 1254106"/>
              <a:gd name="connsiteX495" fmla="*/ 173725 w 5916248"/>
              <a:gd name="connsiteY495" fmla="*/ 749173 h 1254106"/>
              <a:gd name="connsiteX496" fmla="*/ 162246 w 5916248"/>
              <a:gd name="connsiteY496" fmla="*/ 742648 h 1254106"/>
              <a:gd name="connsiteX497" fmla="*/ 140408 w 5916248"/>
              <a:gd name="connsiteY497" fmla="*/ 723816 h 1254106"/>
              <a:gd name="connsiteX498" fmla="*/ 181954 w 5916248"/>
              <a:gd name="connsiteY498" fmla="*/ 693749 h 1254106"/>
              <a:gd name="connsiteX499" fmla="*/ 181438 w 5916248"/>
              <a:gd name="connsiteY499" fmla="*/ 693127 h 1254106"/>
              <a:gd name="connsiteX500" fmla="*/ 120677 w 5916248"/>
              <a:gd name="connsiteY500" fmla="*/ 692722 h 1254106"/>
              <a:gd name="connsiteX501" fmla="*/ 151446 w 5916248"/>
              <a:gd name="connsiteY501" fmla="*/ 668792 h 1254106"/>
              <a:gd name="connsiteX502" fmla="*/ 149571 w 5916248"/>
              <a:gd name="connsiteY502" fmla="*/ 668825 h 1254106"/>
              <a:gd name="connsiteX503" fmla="*/ 143666 w 5916248"/>
              <a:gd name="connsiteY503" fmla="*/ 662893 h 1254106"/>
              <a:gd name="connsiteX504" fmla="*/ 136252 w 5916248"/>
              <a:gd name="connsiteY504" fmla="*/ 649551 h 1254106"/>
              <a:gd name="connsiteX505" fmla="*/ 62455 w 5916248"/>
              <a:gd name="connsiteY505" fmla="*/ 650618 h 1254106"/>
              <a:gd name="connsiteX506" fmla="*/ 56630 w 5916248"/>
              <a:gd name="connsiteY506" fmla="*/ 644666 h 1254106"/>
              <a:gd name="connsiteX507" fmla="*/ 42736 w 5916248"/>
              <a:gd name="connsiteY507" fmla="*/ 619030 h 1254106"/>
              <a:gd name="connsiteX508" fmla="*/ 91950 w 5916248"/>
              <a:gd name="connsiteY508" fmla="*/ 598485 h 1254106"/>
              <a:gd name="connsiteX509" fmla="*/ 25852 w 5916248"/>
              <a:gd name="connsiteY509" fmla="*/ 595380 h 1254106"/>
              <a:gd name="connsiteX510" fmla="*/ 21513 w 5916248"/>
              <a:gd name="connsiteY510" fmla="*/ 589116 h 1254106"/>
              <a:gd name="connsiteX511" fmla="*/ 13942 w 5916248"/>
              <a:gd name="connsiteY511" fmla="*/ 562821 h 1254106"/>
              <a:gd name="connsiteX512" fmla="*/ 75342 w 5916248"/>
              <a:gd name="connsiteY512" fmla="*/ 542994 h 1254106"/>
              <a:gd name="connsiteX513" fmla="*/ 22937 w 5916248"/>
              <a:gd name="connsiteY513" fmla="*/ 531683 h 1254106"/>
              <a:gd name="connsiteX514" fmla="*/ 95895 w 5916248"/>
              <a:gd name="connsiteY514" fmla="*/ 506362 h 1254106"/>
              <a:gd name="connsiteX515" fmla="*/ 95899 w 5916248"/>
              <a:gd name="connsiteY515" fmla="*/ 504288 h 1254106"/>
              <a:gd name="connsiteX516" fmla="*/ 85831 w 5916248"/>
              <a:gd name="connsiteY516" fmla="*/ 502400 h 1254106"/>
              <a:gd name="connsiteX517" fmla="*/ 85476 w 5916248"/>
              <a:gd name="connsiteY517" fmla="*/ 500170 h 1254106"/>
              <a:gd name="connsiteX518" fmla="*/ 863 w 5916248"/>
              <a:gd name="connsiteY518" fmla="*/ 483989 h 1254106"/>
              <a:gd name="connsiteX519" fmla="*/ 0 w 5916248"/>
              <a:gd name="connsiteY519" fmla="*/ 478066 h 1254106"/>
              <a:gd name="connsiteX520" fmla="*/ 7275 w 5916248"/>
              <a:gd name="connsiteY520" fmla="*/ 448566 h 1254106"/>
              <a:gd name="connsiteX521" fmla="*/ 58986 w 5916248"/>
              <a:gd name="connsiteY521" fmla="*/ 440508 h 1254106"/>
              <a:gd name="connsiteX522" fmla="*/ 5137 w 5916248"/>
              <a:gd name="connsiteY522" fmla="*/ 426225 h 1254106"/>
              <a:gd name="connsiteX523" fmla="*/ 5716 w 5916248"/>
              <a:gd name="connsiteY523" fmla="*/ 420293 h 1254106"/>
              <a:gd name="connsiteX524" fmla="*/ 20092 w 5916248"/>
              <a:gd name="connsiteY524" fmla="*/ 391458 h 1254106"/>
              <a:gd name="connsiteX525" fmla="*/ 95181 w 5916248"/>
              <a:gd name="connsiteY525" fmla="*/ 384642 h 1254106"/>
              <a:gd name="connsiteX526" fmla="*/ 72835 w 5916248"/>
              <a:gd name="connsiteY526" fmla="*/ 373120 h 1254106"/>
              <a:gd name="connsiteX527" fmla="*/ 68709 w 5916248"/>
              <a:gd name="connsiteY527" fmla="*/ 371479 h 1254106"/>
              <a:gd name="connsiteX528" fmla="*/ 69410 w 5916248"/>
              <a:gd name="connsiteY528" fmla="*/ 371354 h 1254106"/>
              <a:gd name="connsiteX529" fmla="*/ 55391 w 5916248"/>
              <a:gd name="connsiteY529" fmla="*/ 364125 h 1254106"/>
              <a:gd name="connsiteX530" fmla="*/ 129817 w 5916248"/>
              <a:gd name="connsiteY530" fmla="*/ 356076 h 1254106"/>
              <a:gd name="connsiteX531" fmla="*/ 134509 w 5916248"/>
              <a:gd name="connsiteY531" fmla="*/ 350260 h 1254106"/>
              <a:gd name="connsiteX532" fmla="*/ 69680 w 5916248"/>
              <a:gd name="connsiteY532" fmla="*/ 319533 h 1254106"/>
              <a:gd name="connsiteX533" fmla="*/ 77779 w 5916248"/>
              <a:gd name="connsiteY533" fmla="*/ 307410 h 1254106"/>
              <a:gd name="connsiteX534" fmla="*/ 91320 w 5916248"/>
              <a:gd name="connsiteY534" fmla="*/ 295664 h 1254106"/>
              <a:gd name="connsiteX535" fmla="*/ 96609 w 5916248"/>
              <a:gd name="connsiteY535" fmla="*/ 289226 h 1254106"/>
              <a:gd name="connsiteX536" fmla="*/ 98787 w 5916248"/>
              <a:gd name="connsiteY536" fmla="*/ 289186 h 1254106"/>
              <a:gd name="connsiteX537" fmla="*/ 102828 w 5916248"/>
              <a:gd name="connsiteY537" fmla="*/ 285680 h 1254106"/>
              <a:gd name="connsiteX538" fmla="*/ 147225 w 5916248"/>
              <a:gd name="connsiteY538" fmla="*/ 287732 h 1254106"/>
              <a:gd name="connsiteX539" fmla="*/ 113331 w 5916248"/>
              <a:gd name="connsiteY539" fmla="*/ 267201 h 1254106"/>
              <a:gd name="connsiteX540" fmla="*/ 124311 w 5916248"/>
              <a:gd name="connsiteY540" fmla="*/ 255664 h 1254106"/>
              <a:gd name="connsiteX541" fmla="*/ 140601 w 5916248"/>
              <a:gd name="connsiteY541" fmla="*/ 244833 h 1254106"/>
              <a:gd name="connsiteX542" fmla="*/ 147412 w 5916248"/>
              <a:gd name="connsiteY542" fmla="*/ 238766 h 1254106"/>
              <a:gd name="connsiteX543" fmla="*/ 149584 w 5916248"/>
              <a:gd name="connsiteY543" fmla="*/ 238859 h 1254106"/>
              <a:gd name="connsiteX544" fmla="*/ 154444 w 5916248"/>
              <a:gd name="connsiteY544" fmla="*/ 235627 h 1254106"/>
              <a:gd name="connsiteX545" fmla="*/ 206483 w 5916248"/>
              <a:gd name="connsiteY545" fmla="*/ 241302 h 1254106"/>
              <a:gd name="connsiteX546" fmla="*/ 215944 w 5916248"/>
              <a:gd name="connsiteY546" fmla="*/ 241708 h 1254106"/>
              <a:gd name="connsiteX547" fmla="*/ 202216 w 5916248"/>
              <a:gd name="connsiteY547" fmla="*/ 233765 h 1254106"/>
              <a:gd name="connsiteX548" fmla="*/ 205312 w 5916248"/>
              <a:gd name="connsiteY548" fmla="*/ 230357 h 1254106"/>
              <a:gd name="connsiteX549" fmla="*/ 187158 w 5916248"/>
              <a:gd name="connsiteY549" fmla="*/ 213984 h 1254106"/>
              <a:gd name="connsiteX550" fmla="*/ 225779 w 5916248"/>
              <a:gd name="connsiteY550" fmla="*/ 214993 h 1254106"/>
              <a:gd name="connsiteX551" fmla="*/ 238409 w 5916248"/>
              <a:gd name="connsiteY551" fmla="*/ 206096 h 1254106"/>
              <a:gd name="connsiteX552" fmla="*/ 277021 w 5916248"/>
              <a:gd name="connsiteY552" fmla="*/ 209847 h 1254106"/>
              <a:gd name="connsiteX553" fmla="*/ 227682 w 5916248"/>
              <a:gd name="connsiteY553" fmla="*/ 169446 h 1254106"/>
              <a:gd name="connsiteX554" fmla="*/ 234201 w 5916248"/>
              <a:gd name="connsiteY554" fmla="*/ 164490 h 1254106"/>
              <a:gd name="connsiteX555" fmla="*/ 275837 w 5916248"/>
              <a:gd name="connsiteY555" fmla="*/ 143358 h 1254106"/>
              <a:gd name="connsiteX556" fmla="*/ 329756 w 5916248"/>
              <a:gd name="connsiteY556" fmla="*/ 153421 h 1254106"/>
              <a:gd name="connsiteX557" fmla="*/ 306563 w 5916248"/>
              <a:gd name="connsiteY557" fmla="*/ 127893 h 1254106"/>
              <a:gd name="connsiteX558" fmla="*/ 314236 w 5916248"/>
              <a:gd name="connsiteY558" fmla="*/ 123372 h 1254106"/>
              <a:gd name="connsiteX559" fmla="*/ 360688 w 5916248"/>
              <a:gd name="connsiteY559" fmla="*/ 104944 h 1254106"/>
              <a:gd name="connsiteX560" fmla="*/ 423569 w 5916248"/>
              <a:gd name="connsiteY560" fmla="*/ 121299 h 1254106"/>
              <a:gd name="connsiteX561" fmla="*/ 416639 w 5916248"/>
              <a:gd name="connsiteY561" fmla="*/ 91239 h 1254106"/>
              <a:gd name="connsiteX562" fmla="*/ 439569 w 5916248"/>
              <a:gd name="connsiteY562" fmla="*/ 96725 h 1254106"/>
              <a:gd name="connsiteX563" fmla="*/ 478663 w 5916248"/>
              <a:gd name="connsiteY563" fmla="*/ 84341 h 1254106"/>
              <a:gd name="connsiteX564" fmla="*/ 491083 w 5916248"/>
              <a:gd name="connsiteY564" fmla="*/ 88462 h 1254106"/>
              <a:gd name="connsiteX565" fmla="*/ 482184 w 5916248"/>
              <a:gd name="connsiteY565" fmla="*/ 60306 h 1254106"/>
              <a:gd name="connsiteX566" fmla="*/ 503344 w 5916248"/>
              <a:gd name="connsiteY566" fmla="*/ 53189 h 1254106"/>
              <a:gd name="connsiteX567" fmla="*/ 549606 w 5916248"/>
              <a:gd name="connsiteY567" fmla="*/ 43659 h 1254106"/>
              <a:gd name="connsiteX568" fmla="*/ 587486 w 5916248"/>
              <a:gd name="connsiteY568" fmla="*/ 61328 h 1254106"/>
              <a:gd name="connsiteX569" fmla="*/ 585645 w 5916248"/>
              <a:gd name="connsiteY569" fmla="*/ 35127 h 1254106"/>
              <a:gd name="connsiteX570" fmla="*/ 608372 w 5916248"/>
              <a:gd name="connsiteY570" fmla="*/ 29357 h 1254106"/>
              <a:gd name="connsiteX571" fmla="*/ 656603 w 5916248"/>
              <a:gd name="connsiteY571" fmla="*/ 22727 h 1254106"/>
              <a:gd name="connsiteX572" fmla="*/ 672702 w 5916248"/>
              <a:gd name="connsiteY572" fmla="*/ 32321 h 1254106"/>
              <a:gd name="connsiteX573" fmla="*/ 681162 w 5916248"/>
              <a:gd name="connsiteY573" fmla="*/ 31085 h 1254106"/>
              <a:gd name="connsiteX574" fmla="*/ 708170 w 5916248"/>
              <a:gd name="connsiteY574" fmla="*/ 46661 h 1254106"/>
              <a:gd name="connsiteX575" fmla="*/ 716283 w 5916248"/>
              <a:gd name="connsiteY575" fmla="*/ 32360 h 1254106"/>
              <a:gd name="connsiteX576" fmla="*/ 717058 w 5916248"/>
              <a:gd name="connsiteY576" fmla="*/ 26854 h 1254106"/>
              <a:gd name="connsiteX577" fmla="*/ 719690 w 5916248"/>
              <a:gd name="connsiteY577" fmla="*/ 26353 h 1254106"/>
              <a:gd name="connsiteX578" fmla="*/ 722199 w 5916248"/>
              <a:gd name="connsiteY578" fmla="*/ 21929 h 1254106"/>
              <a:gd name="connsiteX579" fmla="*/ 727480 w 5916248"/>
              <a:gd name="connsiteY579" fmla="*/ 24871 h 1254106"/>
              <a:gd name="connsiteX580" fmla="*/ 740873 w 5916248"/>
              <a:gd name="connsiteY580" fmla="*/ 22322 h 1254106"/>
              <a:gd name="connsiteX581" fmla="*/ 790228 w 5916248"/>
              <a:gd name="connsiteY581" fmla="*/ 18289 h 1254106"/>
              <a:gd name="connsiteX582" fmla="*/ 792106 w 5916248"/>
              <a:gd name="connsiteY582" fmla="*/ 19684 h 1254106"/>
              <a:gd name="connsiteX583" fmla="*/ 798264 w 5916248"/>
              <a:gd name="connsiteY583" fmla="*/ 6787 h 1254106"/>
              <a:gd name="connsiteX584" fmla="*/ 837413 w 5916248"/>
              <a:gd name="connsiteY584" fmla="*/ 3032 h 1254106"/>
              <a:gd name="connsiteX585" fmla="*/ 875200 w 5916248"/>
              <a:gd name="connsiteY585" fmla="*/ 3174 h 1254106"/>
              <a:gd name="connsiteX586" fmla="*/ 894913 w 5916248"/>
              <a:gd name="connsiteY586" fmla="*/ 24782 h 1254106"/>
              <a:gd name="connsiteX587" fmla="*/ 912353 w 5916248"/>
              <a:gd name="connsiteY587" fmla="*/ 1333 h 125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</a:cxnLst>
            <a:rect l="l" t="t" r="r" b="b"/>
            <a:pathLst>
              <a:path w="5916248" h="1254106">
                <a:moveTo>
                  <a:pt x="952121" y="0"/>
                </a:moveTo>
                <a:lnTo>
                  <a:pt x="989591" y="2451"/>
                </a:lnTo>
                <a:lnTo>
                  <a:pt x="992405" y="6901"/>
                </a:lnTo>
                <a:lnTo>
                  <a:pt x="1013454" y="8104"/>
                </a:lnTo>
                <a:lnTo>
                  <a:pt x="1028746" y="30995"/>
                </a:lnTo>
                <a:lnTo>
                  <a:pt x="1049051" y="10588"/>
                </a:lnTo>
                <a:lnTo>
                  <a:pt x="1088876" y="11372"/>
                </a:lnTo>
                <a:lnTo>
                  <a:pt x="1125621" y="15798"/>
                </a:lnTo>
                <a:lnTo>
                  <a:pt x="1127077" y="19376"/>
                </a:lnTo>
                <a:lnTo>
                  <a:pt x="1131479" y="16332"/>
                </a:lnTo>
                <a:lnTo>
                  <a:pt x="1172233" y="20481"/>
                </a:lnTo>
                <a:lnTo>
                  <a:pt x="1205969" y="27467"/>
                </a:lnTo>
                <a:lnTo>
                  <a:pt x="1207555" y="49080"/>
                </a:lnTo>
                <a:lnTo>
                  <a:pt x="1240772" y="31182"/>
                </a:lnTo>
                <a:lnTo>
                  <a:pt x="1264781" y="35205"/>
                </a:lnTo>
                <a:lnTo>
                  <a:pt x="1265528" y="34790"/>
                </a:lnTo>
                <a:lnTo>
                  <a:pt x="1305180" y="41078"/>
                </a:lnTo>
                <a:lnTo>
                  <a:pt x="1331514" y="48250"/>
                </a:lnTo>
                <a:lnTo>
                  <a:pt x="1353548" y="43711"/>
                </a:lnTo>
                <a:lnTo>
                  <a:pt x="1391428" y="61380"/>
                </a:lnTo>
                <a:lnTo>
                  <a:pt x="1389586" y="35179"/>
                </a:lnTo>
                <a:lnTo>
                  <a:pt x="1412313" y="29408"/>
                </a:lnTo>
                <a:lnTo>
                  <a:pt x="1460544" y="22778"/>
                </a:lnTo>
                <a:lnTo>
                  <a:pt x="1476644" y="32373"/>
                </a:lnTo>
                <a:lnTo>
                  <a:pt x="1485103" y="31136"/>
                </a:lnTo>
                <a:lnTo>
                  <a:pt x="1500527" y="40032"/>
                </a:lnTo>
                <a:lnTo>
                  <a:pt x="1516496" y="38984"/>
                </a:lnTo>
                <a:lnTo>
                  <a:pt x="1520224" y="32412"/>
                </a:lnTo>
                <a:lnTo>
                  <a:pt x="1521000" y="26906"/>
                </a:lnTo>
                <a:lnTo>
                  <a:pt x="1523632" y="26405"/>
                </a:lnTo>
                <a:lnTo>
                  <a:pt x="1526141" y="21980"/>
                </a:lnTo>
                <a:lnTo>
                  <a:pt x="1531421" y="24923"/>
                </a:lnTo>
                <a:lnTo>
                  <a:pt x="1544815" y="22374"/>
                </a:lnTo>
                <a:lnTo>
                  <a:pt x="1594170" y="18341"/>
                </a:lnTo>
                <a:lnTo>
                  <a:pt x="1596047" y="19736"/>
                </a:lnTo>
                <a:lnTo>
                  <a:pt x="1602207" y="6839"/>
                </a:lnTo>
                <a:lnTo>
                  <a:pt x="1641354" y="3084"/>
                </a:lnTo>
                <a:lnTo>
                  <a:pt x="1679141" y="3226"/>
                </a:lnTo>
                <a:lnTo>
                  <a:pt x="1698854" y="24833"/>
                </a:lnTo>
                <a:lnTo>
                  <a:pt x="1716294" y="1385"/>
                </a:lnTo>
                <a:lnTo>
                  <a:pt x="1756062" y="52"/>
                </a:lnTo>
                <a:lnTo>
                  <a:pt x="1793533" y="2503"/>
                </a:lnTo>
                <a:lnTo>
                  <a:pt x="1796347" y="6953"/>
                </a:lnTo>
                <a:lnTo>
                  <a:pt x="1817395" y="8156"/>
                </a:lnTo>
                <a:lnTo>
                  <a:pt x="1832687" y="31047"/>
                </a:lnTo>
                <a:lnTo>
                  <a:pt x="1852992" y="10640"/>
                </a:lnTo>
                <a:lnTo>
                  <a:pt x="1892818" y="11424"/>
                </a:lnTo>
                <a:lnTo>
                  <a:pt x="1929563" y="15850"/>
                </a:lnTo>
                <a:lnTo>
                  <a:pt x="1930150" y="17293"/>
                </a:lnTo>
                <a:lnTo>
                  <a:pt x="1934095" y="17300"/>
                </a:lnTo>
                <a:lnTo>
                  <a:pt x="1935421" y="16384"/>
                </a:lnTo>
                <a:lnTo>
                  <a:pt x="1944607" y="17319"/>
                </a:lnTo>
                <a:lnTo>
                  <a:pt x="2004779" y="17427"/>
                </a:lnTo>
                <a:lnTo>
                  <a:pt x="2038033" y="34833"/>
                </a:lnTo>
                <a:lnTo>
                  <a:pt x="2044713" y="31234"/>
                </a:lnTo>
                <a:lnTo>
                  <a:pt x="2055416" y="33027"/>
                </a:lnTo>
                <a:lnTo>
                  <a:pt x="2082580" y="15586"/>
                </a:lnTo>
                <a:lnTo>
                  <a:pt x="2165857" y="14253"/>
                </a:lnTo>
                <a:lnTo>
                  <a:pt x="2244322" y="16704"/>
                </a:lnTo>
                <a:lnTo>
                  <a:pt x="2250214" y="21154"/>
                </a:lnTo>
                <a:lnTo>
                  <a:pt x="2294292" y="22357"/>
                </a:lnTo>
                <a:lnTo>
                  <a:pt x="2326315" y="45248"/>
                </a:lnTo>
                <a:lnTo>
                  <a:pt x="2368834" y="24841"/>
                </a:lnTo>
                <a:lnTo>
                  <a:pt x="2452232" y="25625"/>
                </a:lnTo>
                <a:lnTo>
                  <a:pt x="2529178" y="30051"/>
                </a:lnTo>
                <a:lnTo>
                  <a:pt x="2532226" y="33629"/>
                </a:lnTo>
                <a:lnTo>
                  <a:pt x="2541444" y="30585"/>
                </a:lnTo>
                <a:lnTo>
                  <a:pt x="2626787" y="34734"/>
                </a:lnTo>
                <a:lnTo>
                  <a:pt x="2697432" y="41720"/>
                </a:lnTo>
                <a:lnTo>
                  <a:pt x="2700753" y="63333"/>
                </a:lnTo>
                <a:lnTo>
                  <a:pt x="2770311" y="45435"/>
                </a:lnTo>
                <a:lnTo>
                  <a:pt x="2820588" y="49458"/>
                </a:lnTo>
                <a:lnTo>
                  <a:pt x="2822152" y="49043"/>
                </a:lnTo>
                <a:lnTo>
                  <a:pt x="2905187" y="55331"/>
                </a:lnTo>
                <a:lnTo>
                  <a:pt x="2960331" y="62503"/>
                </a:lnTo>
                <a:lnTo>
                  <a:pt x="3006473" y="57964"/>
                </a:lnTo>
                <a:lnTo>
                  <a:pt x="3085795" y="75633"/>
                </a:lnTo>
                <a:lnTo>
                  <a:pt x="3081939" y="49432"/>
                </a:lnTo>
                <a:lnTo>
                  <a:pt x="3129531" y="43661"/>
                </a:lnTo>
                <a:lnTo>
                  <a:pt x="3230529" y="37031"/>
                </a:lnTo>
                <a:lnTo>
                  <a:pt x="3264243" y="46626"/>
                </a:lnTo>
                <a:lnTo>
                  <a:pt x="3281958" y="45389"/>
                </a:lnTo>
                <a:lnTo>
                  <a:pt x="3338514" y="60966"/>
                </a:lnTo>
                <a:lnTo>
                  <a:pt x="3355503" y="46665"/>
                </a:lnTo>
                <a:lnTo>
                  <a:pt x="3357128" y="41159"/>
                </a:lnTo>
                <a:lnTo>
                  <a:pt x="3362639" y="40658"/>
                </a:lnTo>
                <a:lnTo>
                  <a:pt x="3367894" y="36233"/>
                </a:lnTo>
                <a:lnTo>
                  <a:pt x="3378951" y="39176"/>
                </a:lnTo>
                <a:lnTo>
                  <a:pt x="3406999" y="36627"/>
                </a:lnTo>
                <a:lnTo>
                  <a:pt x="3510351" y="32594"/>
                </a:lnTo>
                <a:lnTo>
                  <a:pt x="3514282" y="33989"/>
                </a:lnTo>
                <a:lnTo>
                  <a:pt x="3527180" y="21092"/>
                </a:lnTo>
                <a:lnTo>
                  <a:pt x="3609157" y="17337"/>
                </a:lnTo>
                <a:lnTo>
                  <a:pt x="3688286" y="17479"/>
                </a:lnTo>
                <a:lnTo>
                  <a:pt x="3729566" y="39086"/>
                </a:lnTo>
                <a:lnTo>
                  <a:pt x="3766087" y="15638"/>
                </a:lnTo>
                <a:lnTo>
                  <a:pt x="3849364" y="14305"/>
                </a:lnTo>
                <a:lnTo>
                  <a:pt x="3927831" y="16756"/>
                </a:lnTo>
                <a:lnTo>
                  <a:pt x="3933723" y="21206"/>
                </a:lnTo>
                <a:lnTo>
                  <a:pt x="3977799" y="22409"/>
                </a:lnTo>
                <a:lnTo>
                  <a:pt x="4009822" y="45300"/>
                </a:lnTo>
                <a:lnTo>
                  <a:pt x="4052342" y="24893"/>
                </a:lnTo>
                <a:lnTo>
                  <a:pt x="4135739" y="25677"/>
                </a:lnTo>
                <a:lnTo>
                  <a:pt x="4212687" y="30103"/>
                </a:lnTo>
                <a:lnTo>
                  <a:pt x="4215734" y="33680"/>
                </a:lnTo>
                <a:lnTo>
                  <a:pt x="4224953" y="30637"/>
                </a:lnTo>
                <a:lnTo>
                  <a:pt x="4310296" y="34786"/>
                </a:lnTo>
                <a:lnTo>
                  <a:pt x="4380941" y="41772"/>
                </a:lnTo>
                <a:lnTo>
                  <a:pt x="4384262" y="63384"/>
                </a:lnTo>
                <a:lnTo>
                  <a:pt x="4453818" y="45487"/>
                </a:lnTo>
                <a:lnTo>
                  <a:pt x="4504095" y="49510"/>
                </a:lnTo>
                <a:lnTo>
                  <a:pt x="4505659" y="49094"/>
                </a:lnTo>
                <a:lnTo>
                  <a:pt x="4588694" y="55382"/>
                </a:lnTo>
                <a:lnTo>
                  <a:pt x="4655865" y="64119"/>
                </a:lnTo>
                <a:lnTo>
                  <a:pt x="4649149" y="87382"/>
                </a:lnTo>
                <a:lnTo>
                  <a:pt x="4723061" y="72003"/>
                </a:lnTo>
                <a:lnTo>
                  <a:pt x="4802286" y="80669"/>
                </a:lnTo>
                <a:lnTo>
                  <a:pt x="4864517" y="91302"/>
                </a:lnTo>
                <a:lnTo>
                  <a:pt x="4854957" y="103145"/>
                </a:lnTo>
                <a:lnTo>
                  <a:pt x="4859881" y="102422"/>
                </a:lnTo>
                <a:lnTo>
                  <a:pt x="4932983" y="113998"/>
                </a:lnTo>
                <a:lnTo>
                  <a:pt x="4967824" y="122263"/>
                </a:lnTo>
                <a:lnTo>
                  <a:pt x="4978116" y="121213"/>
                </a:lnTo>
                <a:lnTo>
                  <a:pt x="4976116" y="124227"/>
                </a:lnTo>
                <a:lnTo>
                  <a:pt x="4984330" y="126176"/>
                </a:lnTo>
                <a:lnTo>
                  <a:pt x="4967699" y="136900"/>
                </a:lnTo>
                <a:lnTo>
                  <a:pt x="4964149" y="142246"/>
                </a:lnTo>
                <a:lnTo>
                  <a:pt x="4972256" y="143513"/>
                </a:lnTo>
                <a:lnTo>
                  <a:pt x="5047560" y="135277"/>
                </a:lnTo>
                <a:lnTo>
                  <a:pt x="5072330" y="140338"/>
                </a:lnTo>
                <a:lnTo>
                  <a:pt x="5105386" y="136567"/>
                </a:lnTo>
                <a:lnTo>
                  <a:pt x="5172974" y="149932"/>
                </a:lnTo>
                <a:lnTo>
                  <a:pt x="5218661" y="163342"/>
                </a:lnTo>
                <a:lnTo>
                  <a:pt x="5180916" y="181526"/>
                </a:lnTo>
                <a:lnTo>
                  <a:pt x="5186478" y="180881"/>
                </a:lnTo>
                <a:lnTo>
                  <a:pt x="5195378" y="182618"/>
                </a:lnTo>
                <a:lnTo>
                  <a:pt x="5273893" y="176336"/>
                </a:lnTo>
                <a:lnTo>
                  <a:pt x="5334190" y="191575"/>
                </a:lnTo>
                <a:lnTo>
                  <a:pt x="5372726" y="206220"/>
                </a:lnTo>
                <a:lnTo>
                  <a:pt x="5326376" y="223038"/>
                </a:lnTo>
                <a:lnTo>
                  <a:pt x="5390342" y="240566"/>
                </a:lnTo>
                <a:lnTo>
                  <a:pt x="5400876" y="244998"/>
                </a:lnTo>
                <a:lnTo>
                  <a:pt x="5409201" y="244721"/>
                </a:lnTo>
                <a:lnTo>
                  <a:pt x="5405244" y="246835"/>
                </a:lnTo>
                <a:lnTo>
                  <a:pt x="5409954" y="248818"/>
                </a:lnTo>
                <a:lnTo>
                  <a:pt x="5436396" y="248759"/>
                </a:lnTo>
                <a:lnTo>
                  <a:pt x="5412519" y="258084"/>
                </a:lnTo>
                <a:lnTo>
                  <a:pt x="5413582" y="258705"/>
                </a:lnTo>
                <a:lnTo>
                  <a:pt x="5405756" y="260725"/>
                </a:lnTo>
                <a:lnTo>
                  <a:pt x="5386216" y="268357"/>
                </a:lnTo>
                <a:lnTo>
                  <a:pt x="5442283" y="266134"/>
                </a:lnTo>
                <a:lnTo>
                  <a:pt x="5448959" y="268490"/>
                </a:lnTo>
                <a:lnTo>
                  <a:pt x="5508892" y="265876"/>
                </a:lnTo>
                <a:lnTo>
                  <a:pt x="5571976" y="287380"/>
                </a:lnTo>
                <a:lnTo>
                  <a:pt x="5589260" y="296866"/>
                </a:lnTo>
                <a:lnTo>
                  <a:pt x="5579264" y="299566"/>
                </a:lnTo>
                <a:lnTo>
                  <a:pt x="5587086" y="306008"/>
                </a:lnTo>
                <a:lnTo>
                  <a:pt x="5531870" y="317533"/>
                </a:lnTo>
                <a:lnTo>
                  <a:pt x="5608716" y="316465"/>
                </a:lnTo>
                <a:lnTo>
                  <a:pt x="5660404" y="339652"/>
                </a:lnTo>
                <a:lnTo>
                  <a:pt x="5672744" y="349571"/>
                </a:lnTo>
                <a:lnTo>
                  <a:pt x="5661452" y="351959"/>
                </a:lnTo>
                <a:lnTo>
                  <a:pt x="5665944" y="358582"/>
                </a:lnTo>
                <a:lnTo>
                  <a:pt x="5591632" y="370621"/>
                </a:lnTo>
                <a:lnTo>
                  <a:pt x="5648598" y="372085"/>
                </a:lnTo>
                <a:lnTo>
                  <a:pt x="5679222" y="394436"/>
                </a:lnTo>
                <a:lnTo>
                  <a:pt x="5712706" y="396527"/>
                </a:lnTo>
                <a:lnTo>
                  <a:pt x="5688294" y="402047"/>
                </a:lnTo>
                <a:lnTo>
                  <a:pt x="5689584" y="404588"/>
                </a:lnTo>
                <a:lnTo>
                  <a:pt x="5652516" y="410135"/>
                </a:lnTo>
                <a:lnTo>
                  <a:pt x="5622117" y="417010"/>
                </a:lnTo>
                <a:lnTo>
                  <a:pt x="5770805" y="424708"/>
                </a:lnTo>
                <a:lnTo>
                  <a:pt x="5796970" y="453930"/>
                </a:lnTo>
                <a:lnTo>
                  <a:pt x="5797230" y="458068"/>
                </a:lnTo>
                <a:lnTo>
                  <a:pt x="5714166" y="467742"/>
                </a:lnTo>
                <a:lnTo>
                  <a:pt x="5717378" y="471512"/>
                </a:lnTo>
                <a:lnTo>
                  <a:pt x="5717480" y="475882"/>
                </a:lnTo>
                <a:lnTo>
                  <a:pt x="5787998" y="481763"/>
                </a:lnTo>
                <a:lnTo>
                  <a:pt x="5799126" y="511531"/>
                </a:lnTo>
                <a:lnTo>
                  <a:pt x="5797284" y="515646"/>
                </a:lnTo>
                <a:lnTo>
                  <a:pt x="5709921" y="522823"/>
                </a:lnTo>
                <a:lnTo>
                  <a:pt x="5711198" y="526658"/>
                </a:lnTo>
                <a:lnTo>
                  <a:pt x="5706892" y="535468"/>
                </a:lnTo>
                <a:lnTo>
                  <a:pt x="5697778" y="536161"/>
                </a:lnTo>
                <a:lnTo>
                  <a:pt x="5681049" y="539653"/>
                </a:lnTo>
                <a:lnTo>
                  <a:pt x="5712866" y="543816"/>
                </a:lnTo>
                <a:lnTo>
                  <a:pt x="5712374" y="545463"/>
                </a:lnTo>
                <a:lnTo>
                  <a:pt x="5725836" y="545276"/>
                </a:lnTo>
                <a:lnTo>
                  <a:pt x="5777526" y="568463"/>
                </a:lnTo>
                <a:lnTo>
                  <a:pt x="5789866" y="578382"/>
                </a:lnTo>
                <a:lnTo>
                  <a:pt x="5778573" y="580770"/>
                </a:lnTo>
                <a:lnTo>
                  <a:pt x="5783065" y="587393"/>
                </a:lnTo>
                <a:lnTo>
                  <a:pt x="5741274" y="594163"/>
                </a:lnTo>
                <a:lnTo>
                  <a:pt x="5759004" y="597105"/>
                </a:lnTo>
                <a:lnTo>
                  <a:pt x="5756350" y="600655"/>
                </a:lnTo>
                <a:lnTo>
                  <a:pt x="5765720" y="600896"/>
                </a:lnTo>
                <a:lnTo>
                  <a:pt x="5796344" y="623247"/>
                </a:lnTo>
                <a:lnTo>
                  <a:pt x="5829828" y="625338"/>
                </a:lnTo>
                <a:lnTo>
                  <a:pt x="5805416" y="630858"/>
                </a:lnTo>
                <a:lnTo>
                  <a:pt x="5806706" y="633399"/>
                </a:lnTo>
                <a:lnTo>
                  <a:pt x="5769637" y="638947"/>
                </a:lnTo>
                <a:lnTo>
                  <a:pt x="5739240" y="645821"/>
                </a:lnTo>
                <a:lnTo>
                  <a:pt x="5887928" y="653520"/>
                </a:lnTo>
                <a:lnTo>
                  <a:pt x="5914092" y="682741"/>
                </a:lnTo>
                <a:lnTo>
                  <a:pt x="5914352" y="686880"/>
                </a:lnTo>
                <a:lnTo>
                  <a:pt x="5831288" y="696554"/>
                </a:lnTo>
                <a:lnTo>
                  <a:pt x="5834500" y="700323"/>
                </a:lnTo>
                <a:lnTo>
                  <a:pt x="5834602" y="704693"/>
                </a:lnTo>
                <a:lnTo>
                  <a:pt x="5905120" y="710574"/>
                </a:lnTo>
                <a:lnTo>
                  <a:pt x="5916248" y="740343"/>
                </a:lnTo>
                <a:lnTo>
                  <a:pt x="5914406" y="744457"/>
                </a:lnTo>
                <a:lnTo>
                  <a:pt x="5827044" y="751634"/>
                </a:lnTo>
                <a:lnTo>
                  <a:pt x="5828320" y="755470"/>
                </a:lnTo>
                <a:lnTo>
                  <a:pt x="5824014" y="764279"/>
                </a:lnTo>
                <a:lnTo>
                  <a:pt x="5787452" y="767062"/>
                </a:lnTo>
                <a:lnTo>
                  <a:pt x="5829988" y="772627"/>
                </a:lnTo>
                <a:lnTo>
                  <a:pt x="5826043" y="785840"/>
                </a:lnTo>
                <a:lnTo>
                  <a:pt x="5867936" y="793437"/>
                </a:lnTo>
                <a:lnTo>
                  <a:pt x="5822536" y="797576"/>
                </a:lnTo>
                <a:lnTo>
                  <a:pt x="5822335" y="798248"/>
                </a:lnTo>
                <a:lnTo>
                  <a:pt x="5816110" y="803799"/>
                </a:lnTo>
                <a:lnTo>
                  <a:pt x="5757069" y="806162"/>
                </a:lnTo>
                <a:lnTo>
                  <a:pt x="5876126" y="825917"/>
                </a:lnTo>
                <a:lnTo>
                  <a:pt x="5857222" y="851201"/>
                </a:lnTo>
                <a:lnTo>
                  <a:pt x="5848584" y="856563"/>
                </a:lnTo>
                <a:lnTo>
                  <a:pt x="5778250" y="857568"/>
                </a:lnTo>
                <a:lnTo>
                  <a:pt x="5765709" y="872777"/>
                </a:lnTo>
                <a:lnTo>
                  <a:pt x="5805840" y="881344"/>
                </a:lnTo>
                <a:lnTo>
                  <a:pt x="5774234" y="905887"/>
                </a:lnTo>
                <a:lnTo>
                  <a:pt x="5762938" y="910958"/>
                </a:lnTo>
                <a:lnTo>
                  <a:pt x="5692615" y="909900"/>
                </a:lnTo>
                <a:lnTo>
                  <a:pt x="5670055" y="926375"/>
                </a:lnTo>
                <a:lnTo>
                  <a:pt x="5655008" y="932702"/>
                </a:lnTo>
                <a:lnTo>
                  <a:pt x="5586934" y="931307"/>
                </a:lnTo>
                <a:lnTo>
                  <a:pt x="5611171" y="938513"/>
                </a:lnTo>
                <a:lnTo>
                  <a:pt x="5606660" y="940722"/>
                </a:lnTo>
                <a:lnTo>
                  <a:pt x="5634844" y="952238"/>
                </a:lnTo>
                <a:lnTo>
                  <a:pt x="5583884" y="951880"/>
                </a:lnTo>
                <a:lnTo>
                  <a:pt x="5574517" y="956469"/>
                </a:lnTo>
                <a:lnTo>
                  <a:pt x="5552088" y="963522"/>
                </a:lnTo>
                <a:lnTo>
                  <a:pt x="5522321" y="961872"/>
                </a:lnTo>
                <a:lnTo>
                  <a:pt x="5585404" y="985328"/>
                </a:lnTo>
                <a:lnTo>
                  <a:pt x="5541038" y="1002255"/>
                </a:lnTo>
                <a:lnTo>
                  <a:pt x="5515625" y="1008701"/>
                </a:lnTo>
                <a:lnTo>
                  <a:pt x="5439188" y="1002357"/>
                </a:lnTo>
                <a:lnTo>
                  <a:pt x="5435457" y="1003273"/>
                </a:lnTo>
                <a:lnTo>
                  <a:pt x="5461027" y="1013271"/>
                </a:lnTo>
                <a:lnTo>
                  <a:pt x="5425608" y="1025776"/>
                </a:lnTo>
                <a:lnTo>
                  <a:pt x="5436312" y="1031080"/>
                </a:lnTo>
                <a:lnTo>
                  <a:pt x="5383680" y="1046585"/>
                </a:lnTo>
                <a:lnTo>
                  <a:pt x="5355180" y="1052240"/>
                </a:lnTo>
                <a:lnTo>
                  <a:pt x="5275206" y="1042852"/>
                </a:lnTo>
                <a:lnTo>
                  <a:pt x="5298666" y="1055183"/>
                </a:lnTo>
                <a:lnTo>
                  <a:pt x="5247632" y="1069171"/>
                </a:lnTo>
                <a:lnTo>
                  <a:pt x="5224637" y="1073414"/>
                </a:lnTo>
                <a:lnTo>
                  <a:pt x="5158897" y="1065248"/>
                </a:lnTo>
                <a:lnTo>
                  <a:pt x="5166026" y="1077562"/>
                </a:lnTo>
                <a:lnTo>
                  <a:pt x="5126758" y="1073336"/>
                </a:lnTo>
                <a:lnTo>
                  <a:pt x="5075078" y="1084177"/>
                </a:lnTo>
                <a:lnTo>
                  <a:pt x="5048688" y="1087783"/>
                </a:lnTo>
                <a:lnTo>
                  <a:pt x="5047180" y="1087525"/>
                </a:lnTo>
                <a:lnTo>
                  <a:pt x="5051816" y="1097124"/>
                </a:lnTo>
                <a:lnTo>
                  <a:pt x="5048474" y="1096742"/>
                </a:lnTo>
                <a:lnTo>
                  <a:pt x="5054980" y="1105314"/>
                </a:lnTo>
                <a:lnTo>
                  <a:pt x="4988102" y="1116591"/>
                </a:lnTo>
                <a:lnTo>
                  <a:pt x="4960264" y="1119507"/>
                </a:lnTo>
                <a:lnTo>
                  <a:pt x="4911402" y="1109107"/>
                </a:lnTo>
                <a:lnTo>
                  <a:pt x="4898344" y="1111234"/>
                </a:lnTo>
                <a:lnTo>
                  <a:pt x="4910004" y="1128857"/>
                </a:lnTo>
                <a:lnTo>
                  <a:pt x="4870239" y="1135177"/>
                </a:lnTo>
                <a:lnTo>
                  <a:pt x="4816347" y="1140552"/>
                </a:lnTo>
                <a:lnTo>
                  <a:pt x="4811506" y="1139474"/>
                </a:lnTo>
                <a:lnTo>
                  <a:pt x="4776779" y="1143923"/>
                </a:lnTo>
                <a:lnTo>
                  <a:pt x="4747670" y="1146005"/>
                </a:lnTo>
                <a:lnTo>
                  <a:pt x="4689562" y="1130210"/>
                </a:lnTo>
                <a:lnTo>
                  <a:pt x="4693035" y="1153818"/>
                </a:lnTo>
                <a:lnTo>
                  <a:pt x="4650356" y="1158931"/>
                </a:lnTo>
                <a:lnTo>
                  <a:pt x="4594133" y="1162692"/>
                </a:lnTo>
                <a:lnTo>
                  <a:pt x="4537086" y="1146457"/>
                </a:lnTo>
                <a:lnTo>
                  <a:pt x="4532877" y="1150332"/>
                </a:lnTo>
                <a:lnTo>
                  <a:pt x="4494204" y="1140500"/>
                </a:lnTo>
                <a:lnTo>
                  <a:pt x="4485365" y="1141541"/>
                </a:lnTo>
                <a:lnTo>
                  <a:pt x="4481753" y="1149624"/>
                </a:lnTo>
                <a:lnTo>
                  <a:pt x="4426772" y="1153954"/>
                </a:lnTo>
                <a:lnTo>
                  <a:pt x="4411943" y="1166439"/>
                </a:lnTo>
                <a:lnTo>
                  <a:pt x="4377640" y="1157312"/>
                </a:lnTo>
                <a:lnTo>
                  <a:pt x="4369244" y="1166634"/>
                </a:lnTo>
                <a:lnTo>
                  <a:pt x="4293457" y="1170535"/>
                </a:lnTo>
                <a:lnTo>
                  <a:pt x="4264446" y="1170640"/>
                </a:lnTo>
                <a:lnTo>
                  <a:pt x="4247721" y="1162386"/>
                </a:lnTo>
                <a:lnTo>
                  <a:pt x="4237320" y="1162880"/>
                </a:lnTo>
                <a:lnTo>
                  <a:pt x="4216449" y="1183748"/>
                </a:lnTo>
                <a:lnTo>
                  <a:pt x="4196322" y="1184735"/>
                </a:lnTo>
                <a:lnTo>
                  <a:pt x="4107575" y="1184849"/>
                </a:lnTo>
                <a:lnTo>
                  <a:pt x="4091629" y="1176502"/>
                </a:lnTo>
                <a:lnTo>
                  <a:pt x="4059910" y="1177183"/>
                </a:lnTo>
                <a:lnTo>
                  <a:pt x="4031058" y="1176441"/>
                </a:lnTo>
                <a:lnTo>
                  <a:pt x="4013730" y="1164316"/>
                </a:lnTo>
                <a:lnTo>
                  <a:pt x="3976762" y="1188050"/>
                </a:lnTo>
                <a:lnTo>
                  <a:pt x="3956282" y="1188441"/>
                </a:lnTo>
                <a:lnTo>
                  <a:pt x="3868137" y="1185963"/>
                </a:lnTo>
                <a:lnTo>
                  <a:pt x="3832676" y="1159183"/>
                </a:lnTo>
                <a:lnTo>
                  <a:pt x="3831776" y="1159468"/>
                </a:lnTo>
                <a:lnTo>
                  <a:pt x="3820784" y="1152540"/>
                </a:lnTo>
                <a:lnTo>
                  <a:pt x="3817858" y="1152940"/>
                </a:lnTo>
                <a:lnTo>
                  <a:pt x="3813762" y="1155520"/>
                </a:lnTo>
                <a:lnTo>
                  <a:pt x="3817271" y="1162789"/>
                </a:lnTo>
                <a:lnTo>
                  <a:pt x="3813929" y="1162407"/>
                </a:lnTo>
                <a:lnTo>
                  <a:pt x="3820434" y="1170979"/>
                </a:lnTo>
                <a:lnTo>
                  <a:pt x="3753556" y="1182255"/>
                </a:lnTo>
                <a:lnTo>
                  <a:pt x="3725719" y="1185172"/>
                </a:lnTo>
                <a:lnTo>
                  <a:pt x="3676856" y="1174772"/>
                </a:lnTo>
                <a:lnTo>
                  <a:pt x="3663799" y="1176899"/>
                </a:lnTo>
                <a:lnTo>
                  <a:pt x="3675459" y="1194522"/>
                </a:lnTo>
                <a:lnTo>
                  <a:pt x="3635693" y="1200842"/>
                </a:lnTo>
                <a:lnTo>
                  <a:pt x="3581802" y="1206217"/>
                </a:lnTo>
                <a:lnTo>
                  <a:pt x="3576961" y="1205139"/>
                </a:lnTo>
                <a:lnTo>
                  <a:pt x="3542234" y="1209589"/>
                </a:lnTo>
                <a:lnTo>
                  <a:pt x="3513125" y="1211671"/>
                </a:lnTo>
                <a:lnTo>
                  <a:pt x="3455017" y="1195874"/>
                </a:lnTo>
                <a:lnTo>
                  <a:pt x="3458490" y="1219484"/>
                </a:lnTo>
                <a:lnTo>
                  <a:pt x="3415809" y="1224596"/>
                </a:lnTo>
                <a:lnTo>
                  <a:pt x="3359587" y="1228357"/>
                </a:lnTo>
                <a:lnTo>
                  <a:pt x="3302540" y="1212122"/>
                </a:lnTo>
                <a:lnTo>
                  <a:pt x="3298332" y="1215997"/>
                </a:lnTo>
                <a:lnTo>
                  <a:pt x="3259658" y="1206165"/>
                </a:lnTo>
                <a:lnTo>
                  <a:pt x="3250820" y="1207206"/>
                </a:lnTo>
                <a:lnTo>
                  <a:pt x="3247208" y="1215289"/>
                </a:lnTo>
                <a:lnTo>
                  <a:pt x="3192227" y="1219619"/>
                </a:lnTo>
                <a:lnTo>
                  <a:pt x="3177398" y="1232104"/>
                </a:lnTo>
                <a:lnTo>
                  <a:pt x="3143095" y="1222977"/>
                </a:lnTo>
                <a:lnTo>
                  <a:pt x="3134698" y="1232299"/>
                </a:lnTo>
                <a:lnTo>
                  <a:pt x="3058912" y="1236200"/>
                </a:lnTo>
                <a:lnTo>
                  <a:pt x="3029901" y="1236305"/>
                </a:lnTo>
                <a:lnTo>
                  <a:pt x="3013175" y="1228051"/>
                </a:lnTo>
                <a:lnTo>
                  <a:pt x="3002774" y="1228544"/>
                </a:lnTo>
                <a:lnTo>
                  <a:pt x="2981904" y="1249413"/>
                </a:lnTo>
                <a:lnTo>
                  <a:pt x="2961777" y="1250400"/>
                </a:lnTo>
                <a:lnTo>
                  <a:pt x="2873030" y="1250514"/>
                </a:lnTo>
                <a:lnTo>
                  <a:pt x="2857084" y="1242166"/>
                </a:lnTo>
                <a:lnTo>
                  <a:pt x="2825365" y="1242848"/>
                </a:lnTo>
                <a:lnTo>
                  <a:pt x="2796511" y="1242106"/>
                </a:lnTo>
                <a:lnTo>
                  <a:pt x="2779185" y="1229981"/>
                </a:lnTo>
                <a:lnTo>
                  <a:pt x="2742216" y="1253715"/>
                </a:lnTo>
                <a:lnTo>
                  <a:pt x="2721736" y="1254106"/>
                </a:lnTo>
                <a:lnTo>
                  <a:pt x="2633592" y="1251628"/>
                </a:lnTo>
                <a:lnTo>
                  <a:pt x="2598130" y="1224848"/>
                </a:lnTo>
                <a:lnTo>
                  <a:pt x="2597230" y="1225134"/>
                </a:lnTo>
                <a:lnTo>
                  <a:pt x="2585095" y="1217484"/>
                </a:lnTo>
                <a:lnTo>
                  <a:pt x="2552307" y="1238126"/>
                </a:lnTo>
                <a:lnTo>
                  <a:pt x="2531814" y="1238486"/>
                </a:lnTo>
                <a:lnTo>
                  <a:pt x="2477438" y="1236871"/>
                </a:lnTo>
                <a:lnTo>
                  <a:pt x="2475601" y="1237426"/>
                </a:lnTo>
                <a:lnTo>
                  <a:pt x="2474659" y="1236789"/>
                </a:lnTo>
                <a:lnTo>
                  <a:pt x="2443739" y="1235872"/>
                </a:lnTo>
                <a:lnTo>
                  <a:pt x="2426571" y="1222608"/>
                </a:lnTo>
                <a:lnTo>
                  <a:pt x="2412516" y="1221702"/>
                </a:lnTo>
                <a:lnTo>
                  <a:pt x="2412333" y="1221442"/>
                </a:lnTo>
                <a:lnTo>
                  <a:pt x="2403267" y="1224583"/>
                </a:lnTo>
                <a:lnTo>
                  <a:pt x="2356305" y="1222565"/>
                </a:lnTo>
                <a:lnTo>
                  <a:pt x="2340982" y="1221146"/>
                </a:lnTo>
                <a:lnTo>
                  <a:pt x="2321547" y="1229967"/>
                </a:lnTo>
                <a:lnTo>
                  <a:pt x="2301029" y="1229726"/>
                </a:lnTo>
                <a:lnTo>
                  <a:pt x="2279093" y="1228409"/>
                </a:lnTo>
                <a:lnTo>
                  <a:pt x="2259946" y="1234732"/>
                </a:lnTo>
                <a:lnTo>
                  <a:pt x="2234996" y="1233549"/>
                </a:lnTo>
                <a:lnTo>
                  <a:pt x="2150192" y="1225047"/>
                </a:lnTo>
                <a:lnTo>
                  <a:pt x="2147844" y="1209757"/>
                </a:lnTo>
                <a:lnTo>
                  <a:pt x="2134910" y="1208799"/>
                </a:lnTo>
                <a:lnTo>
                  <a:pt x="2090963" y="1203170"/>
                </a:lnTo>
                <a:lnTo>
                  <a:pt x="2033088" y="1218061"/>
                </a:lnTo>
                <a:lnTo>
                  <a:pt x="2008927" y="1216159"/>
                </a:lnTo>
                <a:lnTo>
                  <a:pt x="1929072" y="1205244"/>
                </a:lnTo>
                <a:lnTo>
                  <a:pt x="1939044" y="1177272"/>
                </a:lnTo>
                <a:lnTo>
                  <a:pt x="1844158" y="1201373"/>
                </a:lnTo>
                <a:lnTo>
                  <a:pt x="1820046" y="1199433"/>
                </a:lnTo>
                <a:lnTo>
                  <a:pt x="1740488" y="1188394"/>
                </a:lnTo>
                <a:lnTo>
                  <a:pt x="1753037" y="1155692"/>
                </a:lnTo>
                <a:lnTo>
                  <a:pt x="1741080" y="1153505"/>
                </a:lnTo>
                <a:lnTo>
                  <a:pt x="1742247" y="1156726"/>
                </a:lnTo>
                <a:lnTo>
                  <a:pt x="1710310" y="1168002"/>
                </a:lnTo>
                <a:lnTo>
                  <a:pt x="1697017" y="1170919"/>
                </a:lnTo>
                <a:lnTo>
                  <a:pt x="1681547" y="1164024"/>
                </a:lnTo>
                <a:lnTo>
                  <a:pt x="1668690" y="1166579"/>
                </a:lnTo>
                <a:lnTo>
                  <a:pt x="1673016" y="1180269"/>
                </a:lnTo>
                <a:lnTo>
                  <a:pt x="1654026" y="1186589"/>
                </a:lnTo>
                <a:lnTo>
                  <a:pt x="1628291" y="1191964"/>
                </a:lnTo>
                <a:lnTo>
                  <a:pt x="1625979" y="1190886"/>
                </a:lnTo>
                <a:lnTo>
                  <a:pt x="1609396" y="1195336"/>
                </a:lnTo>
                <a:lnTo>
                  <a:pt x="1595495" y="1197418"/>
                </a:lnTo>
                <a:lnTo>
                  <a:pt x="1567746" y="1181621"/>
                </a:lnTo>
                <a:lnTo>
                  <a:pt x="1569404" y="1205231"/>
                </a:lnTo>
                <a:lnTo>
                  <a:pt x="1549022" y="1210343"/>
                </a:lnTo>
                <a:lnTo>
                  <a:pt x="1522174" y="1214104"/>
                </a:lnTo>
                <a:lnTo>
                  <a:pt x="1494932" y="1197869"/>
                </a:lnTo>
                <a:lnTo>
                  <a:pt x="1492923" y="1201744"/>
                </a:lnTo>
                <a:lnTo>
                  <a:pt x="1474454" y="1191912"/>
                </a:lnTo>
                <a:lnTo>
                  <a:pt x="1470234" y="1192953"/>
                </a:lnTo>
                <a:lnTo>
                  <a:pt x="1468509" y="1201036"/>
                </a:lnTo>
                <a:lnTo>
                  <a:pt x="1442253" y="1205366"/>
                </a:lnTo>
                <a:lnTo>
                  <a:pt x="1435172" y="1217851"/>
                </a:lnTo>
                <a:lnTo>
                  <a:pt x="1418791" y="1208724"/>
                </a:lnTo>
                <a:lnTo>
                  <a:pt x="1414781" y="1218046"/>
                </a:lnTo>
                <a:lnTo>
                  <a:pt x="1378590" y="1221947"/>
                </a:lnTo>
                <a:lnTo>
                  <a:pt x="1364736" y="1222052"/>
                </a:lnTo>
                <a:lnTo>
                  <a:pt x="1356749" y="1213798"/>
                </a:lnTo>
                <a:lnTo>
                  <a:pt x="1351782" y="1214291"/>
                </a:lnTo>
                <a:lnTo>
                  <a:pt x="1341816" y="1235160"/>
                </a:lnTo>
                <a:lnTo>
                  <a:pt x="1332204" y="1236147"/>
                </a:lnTo>
                <a:lnTo>
                  <a:pt x="1289824" y="1236261"/>
                </a:lnTo>
                <a:lnTo>
                  <a:pt x="1282209" y="1227913"/>
                </a:lnTo>
                <a:lnTo>
                  <a:pt x="1267062" y="1228595"/>
                </a:lnTo>
                <a:lnTo>
                  <a:pt x="1253283" y="1227853"/>
                </a:lnTo>
                <a:lnTo>
                  <a:pt x="1245009" y="1215728"/>
                </a:lnTo>
                <a:lnTo>
                  <a:pt x="1227355" y="1239462"/>
                </a:lnTo>
                <a:lnTo>
                  <a:pt x="1217575" y="1239853"/>
                </a:lnTo>
                <a:lnTo>
                  <a:pt x="1175483" y="1237375"/>
                </a:lnTo>
                <a:lnTo>
                  <a:pt x="1158549" y="1210595"/>
                </a:lnTo>
                <a:lnTo>
                  <a:pt x="1158119" y="1210881"/>
                </a:lnTo>
                <a:lnTo>
                  <a:pt x="1152323" y="1203231"/>
                </a:lnTo>
                <a:lnTo>
                  <a:pt x="1136666" y="1223873"/>
                </a:lnTo>
                <a:lnTo>
                  <a:pt x="1126880" y="1224233"/>
                </a:lnTo>
                <a:lnTo>
                  <a:pt x="1100913" y="1222618"/>
                </a:lnTo>
                <a:lnTo>
                  <a:pt x="1100036" y="1223173"/>
                </a:lnTo>
                <a:lnTo>
                  <a:pt x="1099586" y="1222536"/>
                </a:lnTo>
                <a:lnTo>
                  <a:pt x="1084821" y="1221619"/>
                </a:lnTo>
                <a:lnTo>
                  <a:pt x="1076622" y="1208355"/>
                </a:lnTo>
                <a:lnTo>
                  <a:pt x="1069910" y="1207449"/>
                </a:lnTo>
                <a:lnTo>
                  <a:pt x="1069823" y="1207189"/>
                </a:lnTo>
                <a:lnTo>
                  <a:pt x="1065494" y="1210330"/>
                </a:lnTo>
                <a:lnTo>
                  <a:pt x="1043068" y="1208312"/>
                </a:lnTo>
                <a:lnTo>
                  <a:pt x="1035750" y="1206893"/>
                </a:lnTo>
                <a:lnTo>
                  <a:pt x="1026469" y="1215714"/>
                </a:lnTo>
                <a:lnTo>
                  <a:pt x="1016671" y="1215473"/>
                </a:lnTo>
                <a:lnTo>
                  <a:pt x="1006195" y="1214156"/>
                </a:lnTo>
                <a:lnTo>
                  <a:pt x="997052" y="1220479"/>
                </a:lnTo>
                <a:lnTo>
                  <a:pt x="985138" y="1219296"/>
                </a:lnTo>
                <a:lnTo>
                  <a:pt x="944640" y="1210794"/>
                </a:lnTo>
                <a:lnTo>
                  <a:pt x="943519" y="1195504"/>
                </a:lnTo>
                <a:lnTo>
                  <a:pt x="937343" y="1194546"/>
                </a:lnTo>
                <a:lnTo>
                  <a:pt x="916356" y="1188917"/>
                </a:lnTo>
                <a:lnTo>
                  <a:pt x="888719" y="1203808"/>
                </a:lnTo>
                <a:lnTo>
                  <a:pt x="877181" y="1201906"/>
                </a:lnTo>
                <a:lnTo>
                  <a:pt x="839047" y="1190991"/>
                </a:lnTo>
                <a:lnTo>
                  <a:pt x="843809" y="1163019"/>
                </a:lnTo>
                <a:lnTo>
                  <a:pt x="798497" y="1187120"/>
                </a:lnTo>
                <a:lnTo>
                  <a:pt x="786982" y="1185180"/>
                </a:lnTo>
                <a:lnTo>
                  <a:pt x="748990" y="1174141"/>
                </a:lnTo>
                <a:lnTo>
                  <a:pt x="754983" y="1141439"/>
                </a:lnTo>
                <a:lnTo>
                  <a:pt x="747996" y="1138764"/>
                </a:lnTo>
                <a:lnTo>
                  <a:pt x="748164" y="1138401"/>
                </a:lnTo>
                <a:lnTo>
                  <a:pt x="699733" y="1158557"/>
                </a:lnTo>
                <a:lnTo>
                  <a:pt x="688774" y="1155928"/>
                </a:lnTo>
                <a:lnTo>
                  <a:pt x="653743" y="1142647"/>
                </a:lnTo>
                <a:lnTo>
                  <a:pt x="660474" y="1127086"/>
                </a:lnTo>
                <a:lnTo>
                  <a:pt x="647820" y="1120636"/>
                </a:lnTo>
                <a:lnTo>
                  <a:pt x="658379" y="1106371"/>
                </a:lnTo>
                <a:lnTo>
                  <a:pt x="604039" y="1117249"/>
                </a:lnTo>
                <a:lnTo>
                  <a:pt x="608195" y="1105815"/>
                </a:lnTo>
                <a:lnTo>
                  <a:pt x="605822" y="1106359"/>
                </a:lnTo>
                <a:lnTo>
                  <a:pt x="592769" y="1100626"/>
                </a:lnTo>
                <a:lnTo>
                  <a:pt x="566304" y="1083355"/>
                </a:lnTo>
                <a:lnTo>
                  <a:pt x="574007" y="1075889"/>
                </a:lnTo>
                <a:lnTo>
                  <a:pt x="516861" y="1088753"/>
                </a:lnTo>
                <a:lnTo>
                  <a:pt x="503883" y="1082978"/>
                </a:lnTo>
                <a:lnTo>
                  <a:pt x="477639" y="1065621"/>
                </a:lnTo>
                <a:lnTo>
                  <a:pt x="511588" y="1033234"/>
                </a:lnTo>
                <a:lnTo>
                  <a:pt x="444053" y="1043702"/>
                </a:lnTo>
                <a:lnTo>
                  <a:pt x="432573" y="1037176"/>
                </a:lnTo>
                <a:lnTo>
                  <a:pt x="410735" y="1018344"/>
                </a:lnTo>
                <a:lnTo>
                  <a:pt x="452281" y="988278"/>
                </a:lnTo>
                <a:lnTo>
                  <a:pt x="451766" y="987655"/>
                </a:lnTo>
                <a:lnTo>
                  <a:pt x="391004" y="987250"/>
                </a:lnTo>
                <a:lnTo>
                  <a:pt x="421774" y="963320"/>
                </a:lnTo>
                <a:lnTo>
                  <a:pt x="419898" y="963353"/>
                </a:lnTo>
                <a:lnTo>
                  <a:pt x="413993" y="957421"/>
                </a:lnTo>
                <a:lnTo>
                  <a:pt x="406580" y="944079"/>
                </a:lnTo>
                <a:lnTo>
                  <a:pt x="332783" y="945146"/>
                </a:lnTo>
                <a:lnTo>
                  <a:pt x="326957" y="939195"/>
                </a:lnTo>
                <a:lnTo>
                  <a:pt x="313065" y="913558"/>
                </a:lnTo>
                <a:lnTo>
                  <a:pt x="362278" y="893013"/>
                </a:lnTo>
                <a:lnTo>
                  <a:pt x="296179" y="889909"/>
                </a:lnTo>
                <a:lnTo>
                  <a:pt x="291841" y="883645"/>
                </a:lnTo>
                <a:lnTo>
                  <a:pt x="284270" y="857349"/>
                </a:lnTo>
                <a:lnTo>
                  <a:pt x="345670" y="837522"/>
                </a:lnTo>
                <a:lnTo>
                  <a:pt x="293266" y="826211"/>
                </a:lnTo>
                <a:lnTo>
                  <a:pt x="335144" y="811676"/>
                </a:lnTo>
                <a:lnTo>
                  <a:pt x="322442" y="806098"/>
                </a:lnTo>
                <a:lnTo>
                  <a:pt x="295976" y="788827"/>
                </a:lnTo>
                <a:lnTo>
                  <a:pt x="300776" y="784175"/>
                </a:lnTo>
                <a:lnTo>
                  <a:pt x="295586" y="783183"/>
                </a:lnTo>
                <a:lnTo>
                  <a:pt x="246532" y="794225"/>
                </a:lnTo>
                <a:lnTo>
                  <a:pt x="233556" y="788450"/>
                </a:lnTo>
                <a:lnTo>
                  <a:pt x="207311" y="771093"/>
                </a:lnTo>
                <a:lnTo>
                  <a:pt x="241260" y="738707"/>
                </a:lnTo>
                <a:lnTo>
                  <a:pt x="173725" y="749173"/>
                </a:lnTo>
                <a:lnTo>
                  <a:pt x="162246" y="742648"/>
                </a:lnTo>
                <a:lnTo>
                  <a:pt x="140408" y="723816"/>
                </a:lnTo>
                <a:lnTo>
                  <a:pt x="181954" y="693749"/>
                </a:lnTo>
                <a:lnTo>
                  <a:pt x="181438" y="693127"/>
                </a:lnTo>
                <a:lnTo>
                  <a:pt x="120677" y="692722"/>
                </a:lnTo>
                <a:lnTo>
                  <a:pt x="151446" y="668792"/>
                </a:lnTo>
                <a:lnTo>
                  <a:pt x="149571" y="668825"/>
                </a:lnTo>
                <a:lnTo>
                  <a:pt x="143666" y="662893"/>
                </a:lnTo>
                <a:lnTo>
                  <a:pt x="136252" y="649551"/>
                </a:lnTo>
                <a:lnTo>
                  <a:pt x="62455" y="650618"/>
                </a:lnTo>
                <a:lnTo>
                  <a:pt x="56630" y="644666"/>
                </a:lnTo>
                <a:lnTo>
                  <a:pt x="42736" y="619030"/>
                </a:lnTo>
                <a:lnTo>
                  <a:pt x="91950" y="598485"/>
                </a:lnTo>
                <a:lnTo>
                  <a:pt x="25852" y="595380"/>
                </a:lnTo>
                <a:lnTo>
                  <a:pt x="21513" y="589116"/>
                </a:lnTo>
                <a:lnTo>
                  <a:pt x="13942" y="562821"/>
                </a:lnTo>
                <a:lnTo>
                  <a:pt x="75342" y="542994"/>
                </a:lnTo>
                <a:lnTo>
                  <a:pt x="22937" y="531683"/>
                </a:lnTo>
                <a:lnTo>
                  <a:pt x="95895" y="506362"/>
                </a:lnTo>
                <a:lnTo>
                  <a:pt x="95899" y="504288"/>
                </a:lnTo>
                <a:lnTo>
                  <a:pt x="85831" y="502400"/>
                </a:lnTo>
                <a:lnTo>
                  <a:pt x="85476" y="500170"/>
                </a:lnTo>
                <a:lnTo>
                  <a:pt x="863" y="483989"/>
                </a:lnTo>
                <a:lnTo>
                  <a:pt x="0" y="478066"/>
                </a:lnTo>
                <a:lnTo>
                  <a:pt x="7275" y="448566"/>
                </a:lnTo>
                <a:lnTo>
                  <a:pt x="58986" y="440508"/>
                </a:lnTo>
                <a:lnTo>
                  <a:pt x="5137" y="426225"/>
                </a:lnTo>
                <a:lnTo>
                  <a:pt x="5716" y="420293"/>
                </a:lnTo>
                <a:lnTo>
                  <a:pt x="20092" y="391458"/>
                </a:lnTo>
                <a:lnTo>
                  <a:pt x="95181" y="384642"/>
                </a:lnTo>
                <a:lnTo>
                  <a:pt x="72835" y="373120"/>
                </a:lnTo>
                <a:lnTo>
                  <a:pt x="68709" y="371479"/>
                </a:lnTo>
                <a:lnTo>
                  <a:pt x="69410" y="371354"/>
                </a:lnTo>
                <a:lnTo>
                  <a:pt x="55391" y="364125"/>
                </a:lnTo>
                <a:lnTo>
                  <a:pt x="129817" y="356076"/>
                </a:lnTo>
                <a:lnTo>
                  <a:pt x="134509" y="350260"/>
                </a:lnTo>
                <a:lnTo>
                  <a:pt x="69680" y="319533"/>
                </a:lnTo>
                <a:lnTo>
                  <a:pt x="77779" y="307410"/>
                </a:lnTo>
                <a:lnTo>
                  <a:pt x="91320" y="295664"/>
                </a:lnTo>
                <a:lnTo>
                  <a:pt x="96609" y="289226"/>
                </a:lnTo>
                <a:lnTo>
                  <a:pt x="98787" y="289186"/>
                </a:lnTo>
                <a:lnTo>
                  <a:pt x="102828" y="285680"/>
                </a:lnTo>
                <a:lnTo>
                  <a:pt x="147225" y="287732"/>
                </a:lnTo>
                <a:lnTo>
                  <a:pt x="113331" y="267201"/>
                </a:lnTo>
                <a:lnTo>
                  <a:pt x="124311" y="255664"/>
                </a:lnTo>
                <a:lnTo>
                  <a:pt x="140601" y="244833"/>
                </a:lnTo>
                <a:lnTo>
                  <a:pt x="147412" y="238766"/>
                </a:lnTo>
                <a:lnTo>
                  <a:pt x="149584" y="238859"/>
                </a:lnTo>
                <a:lnTo>
                  <a:pt x="154444" y="235627"/>
                </a:lnTo>
                <a:lnTo>
                  <a:pt x="206483" y="241302"/>
                </a:lnTo>
                <a:lnTo>
                  <a:pt x="215944" y="241708"/>
                </a:lnTo>
                <a:lnTo>
                  <a:pt x="202216" y="233765"/>
                </a:lnTo>
                <a:lnTo>
                  <a:pt x="205312" y="230357"/>
                </a:lnTo>
                <a:lnTo>
                  <a:pt x="187158" y="213984"/>
                </a:lnTo>
                <a:lnTo>
                  <a:pt x="225779" y="214993"/>
                </a:lnTo>
                <a:lnTo>
                  <a:pt x="238409" y="206096"/>
                </a:lnTo>
                <a:lnTo>
                  <a:pt x="277021" y="209847"/>
                </a:lnTo>
                <a:lnTo>
                  <a:pt x="227682" y="169446"/>
                </a:lnTo>
                <a:lnTo>
                  <a:pt x="234201" y="164490"/>
                </a:lnTo>
                <a:lnTo>
                  <a:pt x="275837" y="143358"/>
                </a:lnTo>
                <a:lnTo>
                  <a:pt x="329756" y="153421"/>
                </a:lnTo>
                <a:lnTo>
                  <a:pt x="306563" y="127893"/>
                </a:lnTo>
                <a:lnTo>
                  <a:pt x="314236" y="123372"/>
                </a:lnTo>
                <a:lnTo>
                  <a:pt x="360688" y="104944"/>
                </a:lnTo>
                <a:lnTo>
                  <a:pt x="423569" y="121299"/>
                </a:lnTo>
                <a:lnTo>
                  <a:pt x="416639" y="91239"/>
                </a:lnTo>
                <a:lnTo>
                  <a:pt x="439569" y="96725"/>
                </a:lnTo>
                <a:lnTo>
                  <a:pt x="478663" y="84341"/>
                </a:lnTo>
                <a:lnTo>
                  <a:pt x="491083" y="88462"/>
                </a:lnTo>
                <a:lnTo>
                  <a:pt x="482184" y="60306"/>
                </a:lnTo>
                <a:lnTo>
                  <a:pt x="503344" y="53189"/>
                </a:lnTo>
                <a:lnTo>
                  <a:pt x="549606" y="43659"/>
                </a:lnTo>
                <a:lnTo>
                  <a:pt x="587486" y="61328"/>
                </a:lnTo>
                <a:lnTo>
                  <a:pt x="585645" y="35127"/>
                </a:lnTo>
                <a:lnTo>
                  <a:pt x="608372" y="29357"/>
                </a:lnTo>
                <a:lnTo>
                  <a:pt x="656603" y="22727"/>
                </a:lnTo>
                <a:lnTo>
                  <a:pt x="672702" y="32321"/>
                </a:lnTo>
                <a:lnTo>
                  <a:pt x="681162" y="31085"/>
                </a:lnTo>
                <a:lnTo>
                  <a:pt x="708170" y="46661"/>
                </a:lnTo>
                <a:lnTo>
                  <a:pt x="716283" y="32360"/>
                </a:lnTo>
                <a:lnTo>
                  <a:pt x="717058" y="26854"/>
                </a:lnTo>
                <a:lnTo>
                  <a:pt x="719690" y="26353"/>
                </a:lnTo>
                <a:lnTo>
                  <a:pt x="722199" y="21929"/>
                </a:lnTo>
                <a:lnTo>
                  <a:pt x="727480" y="24871"/>
                </a:lnTo>
                <a:lnTo>
                  <a:pt x="740873" y="22322"/>
                </a:lnTo>
                <a:lnTo>
                  <a:pt x="790228" y="18289"/>
                </a:lnTo>
                <a:lnTo>
                  <a:pt x="792106" y="19684"/>
                </a:lnTo>
                <a:lnTo>
                  <a:pt x="798264" y="6787"/>
                </a:lnTo>
                <a:lnTo>
                  <a:pt x="837413" y="3032"/>
                </a:lnTo>
                <a:lnTo>
                  <a:pt x="875200" y="3174"/>
                </a:lnTo>
                <a:lnTo>
                  <a:pt x="894913" y="24782"/>
                </a:lnTo>
                <a:lnTo>
                  <a:pt x="912353" y="1333"/>
                </a:lnTo>
                <a:close/>
              </a:path>
            </a:pathLst>
          </a:custGeom>
          <a:solidFill>
            <a:srgbClr val="E4D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在此输入一级标题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3510871" y="2929340"/>
            <a:ext cx="5916248" cy="746076"/>
          </a:xfrm>
          <a:custGeom>
            <a:avLst/>
            <a:gdLst>
              <a:gd name="connsiteX0" fmla="*/ 952121 w 5916248"/>
              <a:gd name="connsiteY0" fmla="*/ 0 h 1254106"/>
              <a:gd name="connsiteX1" fmla="*/ 989591 w 5916248"/>
              <a:gd name="connsiteY1" fmla="*/ 2451 h 1254106"/>
              <a:gd name="connsiteX2" fmla="*/ 992405 w 5916248"/>
              <a:gd name="connsiteY2" fmla="*/ 6901 h 1254106"/>
              <a:gd name="connsiteX3" fmla="*/ 1013454 w 5916248"/>
              <a:gd name="connsiteY3" fmla="*/ 8104 h 1254106"/>
              <a:gd name="connsiteX4" fmla="*/ 1028746 w 5916248"/>
              <a:gd name="connsiteY4" fmla="*/ 30995 h 1254106"/>
              <a:gd name="connsiteX5" fmla="*/ 1049051 w 5916248"/>
              <a:gd name="connsiteY5" fmla="*/ 10588 h 1254106"/>
              <a:gd name="connsiteX6" fmla="*/ 1088876 w 5916248"/>
              <a:gd name="connsiteY6" fmla="*/ 11372 h 1254106"/>
              <a:gd name="connsiteX7" fmla="*/ 1125621 w 5916248"/>
              <a:gd name="connsiteY7" fmla="*/ 15798 h 1254106"/>
              <a:gd name="connsiteX8" fmla="*/ 1127077 w 5916248"/>
              <a:gd name="connsiteY8" fmla="*/ 19376 h 1254106"/>
              <a:gd name="connsiteX9" fmla="*/ 1131479 w 5916248"/>
              <a:gd name="connsiteY9" fmla="*/ 16332 h 1254106"/>
              <a:gd name="connsiteX10" fmla="*/ 1172233 w 5916248"/>
              <a:gd name="connsiteY10" fmla="*/ 20481 h 1254106"/>
              <a:gd name="connsiteX11" fmla="*/ 1205969 w 5916248"/>
              <a:gd name="connsiteY11" fmla="*/ 27467 h 1254106"/>
              <a:gd name="connsiteX12" fmla="*/ 1207555 w 5916248"/>
              <a:gd name="connsiteY12" fmla="*/ 49080 h 1254106"/>
              <a:gd name="connsiteX13" fmla="*/ 1240772 w 5916248"/>
              <a:gd name="connsiteY13" fmla="*/ 31182 h 1254106"/>
              <a:gd name="connsiteX14" fmla="*/ 1264781 w 5916248"/>
              <a:gd name="connsiteY14" fmla="*/ 35205 h 1254106"/>
              <a:gd name="connsiteX15" fmla="*/ 1265528 w 5916248"/>
              <a:gd name="connsiteY15" fmla="*/ 34790 h 1254106"/>
              <a:gd name="connsiteX16" fmla="*/ 1305180 w 5916248"/>
              <a:gd name="connsiteY16" fmla="*/ 41078 h 1254106"/>
              <a:gd name="connsiteX17" fmla="*/ 1331514 w 5916248"/>
              <a:gd name="connsiteY17" fmla="*/ 48250 h 1254106"/>
              <a:gd name="connsiteX18" fmla="*/ 1353548 w 5916248"/>
              <a:gd name="connsiteY18" fmla="*/ 43711 h 1254106"/>
              <a:gd name="connsiteX19" fmla="*/ 1391428 w 5916248"/>
              <a:gd name="connsiteY19" fmla="*/ 61380 h 1254106"/>
              <a:gd name="connsiteX20" fmla="*/ 1389586 w 5916248"/>
              <a:gd name="connsiteY20" fmla="*/ 35179 h 1254106"/>
              <a:gd name="connsiteX21" fmla="*/ 1412313 w 5916248"/>
              <a:gd name="connsiteY21" fmla="*/ 29408 h 1254106"/>
              <a:gd name="connsiteX22" fmla="*/ 1460544 w 5916248"/>
              <a:gd name="connsiteY22" fmla="*/ 22778 h 1254106"/>
              <a:gd name="connsiteX23" fmla="*/ 1476644 w 5916248"/>
              <a:gd name="connsiteY23" fmla="*/ 32373 h 1254106"/>
              <a:gd name="connsiteX24" fmla="*/ 1485103 w 5916248"/>
              <a:gd name="connsiteY24" fmla="*/ 31136 h 1254106"/>
              <a:gd name="connsiteX25" fmla="*/ 1500527 w 5916248"/>
              <a:gd name="connsiteY25" fmla="*/ 40032 h 1254106"/>
              <a:gd name="connsiteX26" fmla="*/ 1516496 w 5916248"/>
              <a:gd name="connsiteY26" fmla="*/ 38984 h 1254106"/>
              <a:gd name="connsiteX27" fmla="*/ 1520224 w 5916248"/>
              <a:gd name="connsiteY27" fmla="*/ 32412 h 1254106"/>
              <a:gd name="connsiteX28" fmla="*/ 1521000 w 5916248"/>
              <a:gd name="connsiteY28" fmla="*/ 26906 h 1254106"/>
              <a:gd name="connsiteX29" fmla="*/ 1523632 w 5916248"/>
              <a:gd name="connsiteY29" fmla="*/ 26405 h 1254106"/>
              <a:gd name="connsiteX30" fmla="*/ 1526141 w 5916248"/>
              <a:gd name="connsiteY30" fmla="*/ 21980 h 1254106"/>
              <a:gd name="connsiteX31" fmla="*/ 1531421 w 5916248"/>
              <a:gd name="connsiteY31" fmla="*/ 24923 h 1254106"/>
              <a:gd name="connsiteX32" fmla="*/ 1544815 w 5916248"/>
              <a:gd name="connsiteY32" fmla="*/ 22374 h 1254106"/>
              <a:gd name="connsiteX33" fmla="*/ 1594170 w 5916248"/>
              <a:gd name="connsiteY33" fmla="*/ 18341 h 1254106"/>
              <a:gd name="connsiteX34" fmla="*/ 1596047 w 5916248"/>
              <a:gd name="connsiteY34" fmla="*/ 19736 h 1254106"/>
              <a:gd name="connsiteX35" fmla="*/ 1602207 w 5916248"/>
              <a:gd name="connsiteY35" fmla="*/ 6839 h 1254106"/>
              <a:gd name="connsiteX36" fmla="*/ 1641354 w 5916248"/>
              <a:gd name="connsiteY36" fmla="*/ 3084 h 1254106"/>
              <a:gd name="connsiteX37" fmla="*/ 1679141 w 5916248"/>
              <a:gd name="connsiteY37" fmla="*/ 3226 h 1254106"/>
              <a:gd name="connsiteX38" fmla="*/ 1698854 w 5916248"/>
              <a:gd name="connsiteY38" fmla="*/ 24833 h 1254106"/>
              <a:gd name="connsiteX39" fmla="*/ 1716294 w 5916248"/>
              <a:gd name="connsiteY39" fmla="*/ 1385 h 1254106"/>
              <a:gd name="connsiteX40" fmla="*/ 1756062 w 5916248"/>
              <a:gd name="connsiteY40" fmla="*/ 52 h 1254106"/>
              <a:gd name="connsiteX41" fmla="*/ 1793533 w 5916248"/>
              <a:gd name="connsiteY41" fmla="*/ 2503 h 1254106"/>
              <a:gd name="connsiteX42" fmla="*/ 1796347 w 5916248"/>
              <a:gd name="connsiteY42" fmla="*/ 6953 h 1254106"/>
              <a:gd name="connsiteX43" fmla="*/ 1817395 w 5916248"/>
              <a:gd name="connsiteY43" fmla="*/ 8156 h 1254106"/>
              <a:gd name="connsiteX44" fmla="*/ 1832687 w 5916248"/>
              <a:gd name="connsiteY44" fmla="*/ 31047 h 1254106"/>
              <a:gd name="connsiteX45" fmla="*/ 1852992 w 5916248"/>
              <a:gd name="connsiteY45" fmla="*/ 10640 h 1254106"/>
              <a:gd name="connsiteX46" fmla="*/ 1892818 w 5916248"/>
              <a:gd name="connsiteY46" fmla="*/ 11424 h 1254106"/>
              <a:gd name="connsiteX47" fmla="*/ 1929563 w 5916248"/>
              <a:gd name="connsiteY47" fmla="*/ 15850 h 1254106"/>
              <a:gd name="connsiteX48" fmla="*/ 1930150 w 5916248"/>
              <a:gd name="connsiteY48" fmla="*/ 17293 h 1254106"/>
              <a:gd name="connsiteX49" fmla="*/ 1934095 w 5916248"/>
              <a:gd name="connsiteY49" fmla="*/ 17300 h 1254106"/>
              <a:gd name="connsiteX50" fmla="*/ 1935421 w 5916248"/>
              <a:gd name="connsiteY50" fmla="*/ 16384 h 1254106"/>
              <a:gd name="connsiteX51" fmla="*/ 1944607 w 5916248"/>
              <a:gd name="connsiteY51" fmla="*/ 17319 h 1254106"/>
              <a:gd name="connsiteX52" fmla="*/ 2004779 w 5916248"/>
              <a:gd name="connsiteY52" fmla="*/ 17427 h 1254106"/>
              <a:gd name="connsiteX53" fmla="*/ 2038033 w 5916248"/>
              <a:gd name="connsiteY53" fmla="*/ 34833 h 1254106"/>
              <a:gd name="connsiteX54" fmla="*/ 2044713 w 5916248"/>
              <a:gd name="connsiteY54" fmla="*/ 31234 h 1254106"/>
              <a:gd name="connsiteX55" fmla="*/ 2055416 w 5916248"/>
              <a:gd name="connsiteY55" fmla="*/ 33027 h 1254106"/>
              <a:gd name="connsiteX56" fmla="*/ 2082580 w 5916248"/>
              <a:gd name="connsiteY56" fmla="*/ 15586 h 1254106"/>
              <a:gd name="connsiteX57" fmla="*/ 2165857 w 5916248"/>
              <a:gd name="connsiteY57" fmla="*/ 14253 h 1254106"/>
              <a:gd name="connsiteX58" fmla="*/ 2244322 w 5916248"/>
              <a:gd name="connsiteY58" fmla="*/ 16704 h 1254106"/>
              <a:gd name="connsiteX59" fmla="*/ 2250214 w 5916248"/>
              <a:gd name="connsiteY59" fmla="*/ 21154 h 1254106"/>
              <a:gd name="connsiteX60" fmla="*/ 2294292 w 5916248"/>
              <a:gd name="connsiteY60" fmla="*/ 22357 h 1254106"/>
              <a:gd name="connsiteX61" fmla="*/ 2326315 w 5916248"/>
              <a:gd name="connsiteY61" fmla="*/ 45248 h 1254106"/>
              <a:gd name="connsiteX62" fmla="*/ 2368834 w 5916248"/>
              <a:gd name="connsiteY62" fmla="*/ 24841 h 1254106"/>
              <a:gd name="connsiteX63" fmla="*/ 2452232 w 5916248"/>
              <a:gd name="connsiteY63" fmla="*/ 25625 h 1254106"/>
              <a:gd name="connsiteX64" fmla="*/ 2529178 w 5916248"/>
              <a:gd name="connsiteY64" fmla="*/ 30051 h 1254106"/>
              <a:gd name="connsiteX65" fmla="*/ 2532226 w 5916248"/>
              <a:gd name="connsiteY65" fmla="*/ 33629 h 1254106"/>
              <a:gd name="connsiteX66" fmla="*/ 2541444 w 5916248"/>
              <a:gd name="connsiteY66" fmla="*/ 30585 h 1254106"/>
              <a:gd name="connsiteX67" fmla="*/ 2626787 w 5916248"/>
              <a:gd name="connsiteY67" fmla="*/ 34734 h 1254106"/>
              <a:gd name="connsiteX68" fmla="*/ 2697432 w 5916248"/>
              <a:gd name="connsiteY68" fmla="*/ 41720 h 1254106"/>
              <a:gd name="connsiteX69" fmla="*/ 2700753 w 5916248"/>
              <a:gd name="connsiteY69" fmla="*/ 63333 h 1254106"/>
              <a:gd name="connsiteX70" fmla="*/ 2770311 w 5916248"/>
              <a:gd name="connsiteY70" fmla="*/ 45435 h 1254106"/>
              <a:gd name="connsiteX71" fmla="*/ 2820588 w 5916248"/>
              <a:gd name="connsiteY71" fmla="*/ 49458 h 1254106"/>
              <a:gd name="connsiteX72" fmla="*/ 2822152 w 5916248"/>
              <a:gd name="connsiteY72" fmla="*/ 49043 h 1254106"/>
              <a:gd name="connsiteX73" fmla="*/ 2905187 w 5916248"/>
              <a:gd name="connsiteY73" fmla="*/ 55331 h 1254106"/>
              <a:gd name="connsiteX74" fmla="*/ 2960331 w 5916248"/>
              <a:gd name="connsiteY74" fmla="*/ 62503 h 1254106"/>
              <a:gd name="connsiteX75" fmla="*/ 3006473 w 5916248"/>
              <a:gd name="connsiteY75" fmla="*/ 57964 h 1254106"/>
              <a:gd name="connsiteX76" fmla="*/ 3085795 w 5916248"/>
              <a:gd name="connsiteY76" fmla="*/ 75633 h 1254106"/>
              <a:gd name="connsiteX77" fmla="*/ 3081939 w 5916248"/>
              <a:gd name="connsiteY77" fmla="*/ 49432 h 1254106"/>
              <a:gd name="connsiteX78" fmla="*/ 3129531 w 5916248"/>
              <a:gd name="connsiteY78" fmla="*/ 43661 h 1254106"/>
              <a:gd name="connsiteX79" fmla="*/ 3230529 w 5916248"/>
              <a:gd name="connsiteY79" fmla="*/ 37031 h 1254106"/>
              <a:gd name="connsiteX80" fmla="*/ 3264243 w 5916248"/>
              <a:gd name="connsiteY80" fmla="*/ 46626 h 1254106"/>
              <a:gd name="connsiteX81" fmla="*/ 3281958 w 5916248"/>
              <a:gd name="connsiteY81" fmla="*/ 45389 h 1254106"/>
              <a:gd name="connsiteX82" fmla="*/ 3338514 w 5916248"/>
              <a:gd name="connsiteY82" fmla="*/ 60966 h 1254106"/>
              <a:gd name="connsiteX83" fmla="*/ 3355503 w 5916248"/>
              <a:gd name="connsiteY83" fmla="*/ 46665 h 1254106"/>
              <a:gd name="connsiteX84" fmla="*/ 3357128 w 5916248"/>
              <a:gd name="connsiteY84" fmla="*/ 41159 h 1254106"/>
              <a:gd name="connsiteX85" fmla="*/ 3362639 w 5916248"/>
              <a:gd name="connsiteY85" fmla="*/ 40658 h 1254106"/>
              <a:gd name="connsiteX86" fmla="*/ 3367894 w 5916248"/>
              <a:gd name="connsiteY86" fmla="*/ 36233 h 1254106"/>
              <a:gd name="connsiteX87" fmla="*/ 3378951 w 5916248"/>
              <a:gd name="connsiteY87" fmla="*/ 39176 h 1254106"/>
              <a:gd name="connsiteX88" fmla="*/ 3406999 w 5916248"/>
              <a:gd name="connsiteY88" fmla="*/ 36627 h 1254106"/>
              <a:gd name="connsiteX89" fmla="*/ 3510351 w 5916248"/>
              <a:gd name="connsiteY89" fmla="*/ 32594 h 1254106"/>
              <a:gd name="connsiteX90" fmla="*/ 3514282 w 5916248"/>
              <a:gd name="connsiteY90" fmla="*/ 33989 h 1254106"/>
              <a:gd name="connsiteX91" fmla="*/ 3527180 w 5916248"/>
              <a:gd name="connsiteY91" fmla="*/ 21092 h 1254106"/>
              <a:gd name="connsiteX92" fmla="*/ 3609157 w 5916248"/>
              <a:gd name="connsiteY92" fmla="*/ 17337 h 1254106"/>
              <a:gd name="connsiteX93" fmla="*/ 3688286 w 5916248"/>
              <a:gd name="connsiteY93" fmla="*/ 17479 h 1254106"/>
              <a:gd name="connsiteX94" fmla="*/ 3729566 w 5916248"/>
              <a:gd name="connsiteY94" fmla="*/ 39086 h 1254106"/>
              <a:gd name="connsiteX95" fmla="*/ 3766087 w 5916248"/>
              <a:gd name="connsiteY95" fmla="*/ 15638 h 1254106"/>
              <a:gd name="connsiteX96" fmla="*/ 3849364 w 5916248"/>
              <a:gd name="connsiteY96" fmla="*/ 14305 h 1254106"/>
              <a:gd name="connsiteX97" fmla="*/ 3927831 w 5916248"/>
              <a:gd name="connsiteY97" fmla="*/ 16756 h 1254106"/>
              <a:gd name="connsiteX98" fmla="*/ 3933723 w 5916248"/>
              <a:gd name="connsiteY98" fmla="*/ 21206 h 1254106"/>
              <a:gd name="connsiteX99" fmla="*/ 3977799 w 5916248"/>
              <a:gd name="connsiteY99" fmla="*/ 22409 h 1254106"/>
              <a:gd name="connsiteX100" fmla="*/ 4009822 w 5916248"/>
              <a:gd name="connsiteY100" fmla="*/ 45300 h 1254106"/>
              <a:gd name="connsiteX101" fmla="*/ 4052342 w 5916248"/>
              <a:gd name="connsiteY101" fmla="*/ 24893 h 1254106"/>
              <a:gd name="connsiteX102" fmla="*/ 4135739 w 5916248"/>
              <a:gd name="connsiteY102" fmla="*/ 25677 h 1254106"/>
              <a:gd name="connsiteX103" fmla="*/ 4212687 w 5916248"/>
              <a:gd name="connsiteY103" fmla="*/ 30103 h 1254106"/>
              <a:gd name="connsiteX104" fmla="*/ 4215734 w 5916248"/>
              <a:gd name="connsiteY104" fmla="*/ 33680 h 1254106"/>
              <a:gd name="connsiteX105" fmla="*/ 4224953 w 5916248"/>
              <a:gd name="connsiteY105" fmla="*/ 30637 h 1254106"/>
              <a:gd name="connsiteX106" fmla="*/ 4310296 w 5916248"/>
              <a:gd name="connsiteY106" fmla="*/ 34786 h 1254106"/>
              <a:gd name="connsiteX107" fmla="*/ 4380941 w 5916248"/>
              <a:gd name="connsiteY107" fmla="*/ 41772 h 1254106"/>
              <a:gd name="connsiteX108" fmla="*/ 4384262 w 5916248"/>
              <a:gd name="connsiteY108" fmla="*/ 63384 h 1254106"/>
              <a:gd name="connsiteX109" fmla="*/ 4453818 w 5916248"/>
              <a:gd name="connsiteY109" fmla="*/ 45487 h 1254106"/>
              <a:gd name="connsiteX110" fmla="*/ 4504095 w 5916248"/>
              <a:gd name="connsiteY110" fmla="*/ 49510 h 1254106"/>
              <a:gd name="connsiteX111" fmla="*/ 4505659 w 5916248"/>
              <a:gd name="connsiteY111" fmla="*/ 49094 h 1254106"/>
              <a:gd name="connsiteX112" fmla="*/ 4588694 w 5916248"/>
              <a:gd name="connsiteY112" fmla="*/ 55382 h 1254106"/>
              <a:gd name="connsiteX113" fmla="*/ 4655865 w 5916248"/>
              <a:gd name="connsiteY113" fmla="*/ 64119 h 1254106"/>
              <a:gd name="connsiteX114" fmla="*/ 4649149 w 5916248"/>
              <a:gd name="connsiteY114" fmla="*/ 87382 h 1254106"/>
              <a:gd name="connsiteX115" fmla="*/ 4723061 w 5916248"/>
              <a:gd name="connsiteY115" fmla="*/ 72003 h 1254106"/>
              <a:gd name="connsiteX116" fmla="*/ 4802286 w 5916248"/>
              <a:gd name="connsiteY116" fmla="*/ 80669 h 1254106"/>
              <a:gd name="connsiteX117" fmla="*/ 4864517 w 5916248"/>
              <a:gd name="connsiteY117" fmla="*/ 91302 h 1254106"/>
              <a:gd name="connsiteX118" fmla="*/ 4854957 w 5916248"/>
              <a:gd name="connsiteY118" fmla="*/ 103145 h 1254106"/>
              <a:gd name="connsiteX119" fmla="*/ 4859881 w 5916248"/>
              <a:gd name="connsiteY119" fmla="*/ 102422 h 1254106"/>
              <a:gd name="connsiteX120" fmla="*/ 4932983 w 5916248"/>
              <a:gd name="connsiteY120" fmla="*/ 113998 h 1254106"/>
              <a:gd name="connsiteX121" fmla="*/ 4967824 w 5916248"/>
              <a:gd name="connsiteY121" fmla="*/ 122263 h 1254106"/>
              <a:gd name="connsiteX122" fmla="*/ 4978116 w 5916248"/>
              <a:gd name="connsiteY122" fmla="*/ 121213 h 1254106"/>
              <a:gd name="connsiteX123" fmla="*/ 4976116 w 5916248"/>
              <a:gd name="connsiteY123" fmla="*/ 124227 h 1254106"/>
              <a:gd name="connsiteX124" fmla="*/ 4984330 w 5916248"/>
              <a:gd name="connsiteY124" fmla="*/ 126176 h 1254106"/>
              <a:gd name="connsiteX125" fmla="*/ 4967699 w 5916248"/>
              <a:gd name="connsiteY125" fmla="*/ 136900 h 1254106"/>
              <a:gd name="connsiteX126" fmla="*/ 4964149 w 5916248"/>
              <a:gd name="connsiteY126" fmla="*/ 142246 h 1254106"/>
              <a:gd name="connsiteX127" fmla="*/ 4972256 w 5916248"/>
              <a:gd name="connsiteY127" fmla="*/ 143513 h 1254106"/>
              <a:gd name="connsiteX128" fmla="*/ 5047560 w 5916248"/>
              <a:gd name="connsiteY128" fmla="*/ 135277 h 1254106"/>
              <a:gd name="connsiteX129" fmla="*/ 5072330 w 5916248"/>
              <a:gd name="connsiteY129" fmla="*/ 140338 h 1254106"/>
              <a:gd name="connsiteX130" fmla="*/ 5105386 w 5916248"/>
              <a:gd name="connsiteY130" fmla="*/ 136567 h 1254106"/>
              <a:gd name="connsiteX131" fmla="*/ 5172974 w 5916248"/>
              <a:gd name="connsiteY131" fmla="*/ 149932 h 1254106"/>
              <a:gd name="connsiteX132" fmla="*/ 5218661 w 5916248"/>
              <a:gd name="connsiteY132" fmla="*/ 163342 h 1254106"/>
              <a:gd name="connsiteX133" fmla="*/ 5180916 w 5916248"/>
              <a:gd name="connsiteY133" fmla="*/ 181526 h 1254106"/>
              <a:gd name="connsiteX134" fmla="*/ 5186478 w 5916248"/>
              <a:gd name="connsiteY134" fmla="*/ 180881 h 1254106"/>
              <a:gd name="connsiteX135" fmla="*/ 5195378 w 5916248"/>
              <a:gd name="connsiteY135" fmla="*/ 182618 h 1254106"/>
              <a:gd name="connsiteX136" fmla="*/ 5273893 w 5916248"/>
              <a:gd name="connsiteY136" fmla="*/ 176336 h 1254106"/>
              <a:gd name="connsiteX137" fmla="*/ 5334190 w 5916248"/>
              <a:gd name="connsiteY137" fmla="*/ 191575 h 1254106"/>
              <a:gd name="connsiteX138" fmla="*/ 5372726 w 5916248"/>
              <a:gd name="connsiteY138" fmla="*/ 206220 h 1254106"/>
              <a:gd name="connsiteX139" fmla="*/ 5326376 w 5916248"/>
              <a:gd name="connsiteY139" fmla="*/ 223038 h 1254106"/>
              <a:gd name="connsiteX140" fmla="*/ 5390342 w 5916248"/>
              <a:gd name="connsiteY140" fmla="*/ 240566 h 1254106"/>
              <a:gd name="connsiteX141" fmla="*/ 5400876 w 5916248"/>
              <a:gd name="connsiteY141" fmla="*/ 244998 h 1254106"/>
              <a:gd name="connsiteX142" fmla="*/ 5409201 w 5916248"/>
              <a:gd name="connsiteY142" fmla="*/ 244721 h 1254106"/>
              <a:gd name="connsiteX143" fmla="*/ 5405244 w 5916248"/>
              <a:gd name="connsiteY143" fmla="*/ 246835 h 1254106"/>
              <a:gd name="connsiteX144" fmla="*/ 5409954 w 5916248"/>
              <a:gd name="connsiteY144" fmla="*/ 248818 h 1254106"/>
              <a:gd name="connsiteX145" fmla="*/ 5436396 w 5916248"/>
              <a:gd name="connsiteY145" fmla="*/ 248759 h 1254106"/>
              <a:gd name="connsiteX146" fmla="*/ 5412519 w 5916248"/>
              <a:gd name="connsiteY146" fmla="*/ 258084 h 1254106"/>
              <a:gd name="connsiteX147" fmla="*/ 5413582 w 5916248"/>
              <a:gd name="connsiteY147" fmla="*/ 258705 h 1254106"/>
              <a:gd name="connsiteX148" fmla="*/ 5405756 w 5916248"/>
              <a:gd name="connsiteY148" fmla="*/ 260725 h 1254106"/>
              <a:gd name="connsiteX149" fmla="*/ 5386216 w 5916248"/>
              <a:gd name="connsiteY149" fmla="*/ 268357 h 1254106"/>
              <a:gd name="connsiteX150" fmla="*/ 5442283 w 5916248"/>
              <a:gd name="connsiteY150" fmla="*/ 266134 h 1254106"/>
              <a:gd name="connsiteX151" fmla="*/ 5448959 w 5916248"/>
              <a:gd name="connsiteY151" fmla="*/ 268490 h 1254106"/>
              <a:gd name="connsiteX152" fmla="*/ 5508892 w 5916248"/>
              <a:gd name="connsiteY152" fmla="*/ 265876 h 1254106"/>
              <a:gd name="connsiteX153" fmla="*/ 5571976 w 5916248"/>
              <a:gd name="connsiteY153" fmla="*/ 287380 h 1254106"/>
              <a:gd name="connsiteX154" fmla="*/ 5589260 w 5916248"/>
              <a:gd name="connsiteY154" fmla="*/ 296866 h 1254106"/>
              <a:gd name="connsiteX155" fmla="*/ 5579264 w 5916248"/>
              <a:gd name="connsiteY155" fmla="*/ 299566 h 1254106"/>
              <a:gd name="connsiteX156" fmla="*/ 5587086 w 5916248"/>
              <a:gd name="connsiteY156" fmla="*/ 306008 h 1254106"/>
              <a:gd name="connsiteX157" fmla="*/ 5531870 w 5916248"/>
              <a:gd name="connsiteY157" fmla="*/ 317533 h 1254106"/>
              <a:gd name="connsiteX158" fmla="*/ 5608716 w 5916248"/>
              <a:gd name="connsiteY158" fmla="*/ 316465 h 1254106"/>
              <a:gd name="connsiteX159" fmla="*/ 5660404 w 5916248"/>
              <a:gd name="connsiteY159" fmla="*/ 339652 h 1254106"/>
              <a:gd name="connsiteX160" fmla="*/ 5672744 w 5916248"/>
              <a:gd name="connsiteY160" fmla="*/ 349571 h 1254106"/>
              <a:gd name="connsiteX161" fmla="*/ 5661452 w 5916248"/>
              <a:gd name="connsiteY161" fmla="*/ 351959 h 1254106"/>
              <a:gd name="connsiteX162" fmla="*/ 5665944 w 5916248"/>
              <a:gd name="connsiteY162" fmla="*/ 358582 h 1254106"/>
              <a:gd name="connsiteX163" fmla="*/ 5591632 w 5916248"/>
              <a:gd name="connsiteY163" fmla="*/ 370621 h 1254106"/>
              <a:gd name="connsiteX164" fmla="*/ 5648598 w 5916248"/>
              <a:gd name="connsiteY164" fmla="*/ 372085 h 1254106"/>
              <a:gd name="connsiteX165" fmla="*/ 5679222 w 5916248"/>
              <a:gd name="connsiteY165" fmla="*/ 394436 h 1254106"/>
              <a:gd name="connsiteX166" fmla="*/ 5712706 w 5916248"/>
              <a:gd name="connsiteY166" fmla="*/ 396527 h 1254106"/>
              <a:gd name="connsiteX167" fmla="*/ 5688294 w 5916248"/>
              <a:gd name="connsiteY167" fmla="*/ 402047 h 1254106"/>
              <a:gd name="connsiteX168" fmla="*/ 5689584 w 5916248"/>
              <a:gd name="connsiteY168" fmla="*/ 404588 h 1254106"/>
              <a:gd name="connsiteX169" fmla="*/ 5652516 w 5916248"/>
              <a:gd name="connsiteY169" fmla="*/ 410135 h 1254106"/>
              <a:gd name="connsiteX170" fmla="*/ 5622117 w 5916248"/>
              <a:gd name="connsiteY170" fmla="*/ 417010 h 1254106"/>
              <a:gd name="connsiteX171" fmla="*/ 5770805 w 5916248"/>
              <a:gd name="connsiteY171" fmla="*/ 424708 h 1254106"/>
              <a:gd name="connsiteX172" fmla="*/ 5796970 w 5916248"/>
              <a:gd name="connsiteY172" fmla="*/ 453930 h 1254106"/>
              <a:gd name="connsiteX173" fmla="*/ 5797230 w 5916248"/>
              <a:gd name="connsiteY173" fmla="*/ 458068 h 1254106"/>
              <a:gd name="connsiteX174" fmla="*/ 5714166 w 5916248"/>
              <a:gd name="connsiteY174" fmla="*/ 467742 h 1254106"/>
              <a:gd name="connsiteX175" fmla="*/ 5717378 w 5916248"/>
              <a:gd name="connsiteY175" fmla="*/ 471512 h 1254106"/>
              <a:gd name="connsiteX176" fmla="*/ 5717480 w 5916248"/>
              <a:gd name="connsiteY176" fmla="*/ 475882 h 1254106"/>
              <a:gd name="connsiteX177" fmla="*/ 5787998 w 5916248"/>
              <a:gd name="connsiteY177" fmla="*/ 481763 h 1254106"/>
              <a:gd name="connsiteX178" fmla="*/ 5799126 w 5916248"/>
              <a:gd name="connsiteY178" fmla="*/ 511531 h 1254106"/>
              <a:gd name="connsiteX179" fmla="*/ 5797284 w 5916248"/>
              <a:gd name="connsiteY179" fmla="*/ 515646 h 1254106"/>
              <a:gd name="connsiteX180" fmla="*/ 5709921 w 5916248"/>
              <a:gd name="connsiteY180" fmla="*/ 522823 h 1254106"/>
              <a:gd name="connsiteX181" fmla="*/ 5711198 w 5916248"/>
              <a:gd name="connsiteY181" fmla="*/ 526658 h 1254106"/>
              <a:gd name="connsiteX182" fmla="*/ 5706892 w 5916248"/>
              <a:gd name="connsiteY182" fmla="*/ 535468 h 1254106"/>
              <a:gd name="connsiteX183" fmla="*/ 5697778 w 5916248"/>
              <a:gd name="connsiteY183" fmla="*/ 536161 h 1254106"/>
              <a:gd name="connsiteX184" fmla="*/ 5681049 w 5916248"/>
              <a:gd name="connsiteY184" fmla="*/ 539653 h 1254106"/>
              <a:gd name="connsiteX185" fmla="*/ 5712866 w 5916248"/>
              <a:gd name="connsiteY185" fmla="*/ 543816 h 1254106"/>
              <a:gd name="connsiteX186" fmla="*/ 5712374 w 5916248"/>
              <a:gd name="connsiteY186" fmla="*/ 545463 h 1254106"/>
              <a:gd name="connsiteX187" fmla="*/ 5725836 w 5916248"/>
              <a:gd name="connsiteY187" fmla="*/ 545276 h 1254106"/>
              <a:gd name="connsiteX188" fmla="*/ 5777526 w 5916248"/>
              <a:gd name="connsiteY188" fmla="*/ 568463 h 1254106"/>
              <a:gd name="connsiteX189" fmla="*/ 5789866 w 5916248"/>
              <a:gd name="connsiteY189" fmla="*/ 578382 h 1254106"/>
              <a:gd name="connsiteX190" fmla="*/ 5778573 w 5916248"/>
              <a:gd name="connsiteY190" fmla="*/ 580770 h 1254106"/>
              <a:gd name="connsiteX191" fmla="*/ 5783065 w 5916248"/>
              <a:gd name="connsiteY191" fmla="*/ 587393 h 1254106"/>
              <a:gd name="connsiteX192" fmla="*/ 5741274 w 5916248"/>
              <a:gd name="connsiteY192" fmla="*/ 594163 h 1254106"/>
              <a:gd name="connsiteX193" fmla="*/ 5759004 w 5916248"/>
              <a:gd name="connsiteY193" fmla="*/ 597105 h 1254106"/>
              <a:gd name="connsiteX194" fmla="*/ 5756350 w 5916248"/>
              <a:gd name="connsiteY194" fmla="*/ 600655 h 1254106"/>
              <a:gd name="connsiteX195" fmla="*/ 5765720 w 5916248"/>
              <a:gd name="connsiteY195" fmla="*/ 600896 h 1254106"/>
              <a:gd name="connsiteX196" fmla="*/ 5796344 w 5916248"/>
              <a:gd name="connsiteY196" fmla="*/ 623247 h 1254106"/>
              <a:gd name="connsiteX197" fmla="*/ 5829828 w 5916248"/>
              <a:gd name="connsiteY197" fmla="*/ 625338 h 1254106"/>
              <a:gd name="connsiteX198" fmla="*/ 5805416 w 5916248"/>
              <a:gd name="connsiteY198" fmla="*/ 630858 h 1254106"/>
              <a:gd name="connsiteX199" fmla="*/ 5806706 w 5916248"/>
              <a:gd name="connsiteY199" fmla="*/ 633399 h 1254106"/>
              <a:gd name="connsiteX200" fmla="*/ 5769637 w 5916248"/>
              <a:gd name="connsiteY200" fmla="*/ 638947 h 1254106"/>
              <a:gd name="connsiteX201" fmla="*/ 5739240 w 5916248"/>
              <a:gd name="connsiteY201" fmla="*/ 645821 h 1254106"/>
              <a:gd name="connsiteX202" fmla="*/ 5887928 w 5916248"/>
              <a:gd name="connsiteY202" fmla="*/ 653520 h 1254106"/>
              <a:gd name="connsiteX203" fmla="*/ 5914092 w 5916248"/>
              <a:gd name="connsiteY203" fmla="*/ 682741 h 1254106"/>
              <a:gd name="connsiteX204" fmla="*/ 5914352 w 5916248"/>
              <a:gd name="connsiteY204" fmla="*/ 686880 h 1254106"/>
              <a:gd name="connsiteX205" fmla="*/ 5831288 w 5916248"/>
              <a:gd name="connsiteY205" fmla="*/ 696554 h 1254106"/>
              <a:gd name="connsiteX206" fmla="*/ 5834500 w 5916248"/>
              <a:gd name="connsiteY206" fmla="*/ 700323 h 1254106"/>
              <a:gd name="connsiteX207" fmla="*/ 5834602 w 5916248"/>
              <a:gd name="connsiteY207" fmla="*/ 704693 h 1254106"/>
              <a:gd name="connsiteX208" fmla="*/ 5905120 w 5916248"/>
              <a:gd name="connsiteY208" fmla="*/ 710574 h 1254106"/>
              <a:gd name="connsiteX209" fmla="*/ 5916248 w 5916248"/>
              <a:gd name="connsiteY209" fmla="*/ 740343 h 1254106"/>
              <a:gd name="connsiteX210" fmla="*/ 5914406 w 5916248"/>
              <a:gd name="connsiteY210" fmla="*/ 744457 h 1254106"/>
              <a:gd name="connsiteX211" fmla="*/ 5827044 w 5916248"/>
              <a:gd name="connsiteY211" fmla="*/ 751634 h 1254106"/>
              <a:gd name="connsiteX212" fmla="*/ 5828320 w 5916248"/>
              <a:gd name="connsiteY212" fmla="*/ 755470 h 1254106"/>
              <a:gd name="connsiteX213" fmla="*/ 5824014 w 5916248"/>
              <a:gd name="connsiteY213" fmla="*/ 764279 h 1254106"/>
              <a:gd name="connsiteX214" fmla="*/ 5787452 w 5916248"/>
              <a:gd name="connsiteY214" fmla="*/ 767062 h 1254106"/>
              <a:gd name="connsiteX215" fmla="*/ 5829988 w 5916248"/>
              <a:gd name="connsiteY215" fmla="*/ 772627 h 1254106"/>
              <a:gd name="connsiteX216" fmla="*/ 5826043 w 5916248"/>
              <a:gd name="connsiteY216" fmla="*/ 785840 h 1254106"/>
              <a:gd name="connsiteX217" fmla="*/ 5867936 w 5916248"/>
              <a:gd name="connsiteY217" fmla="*/ 793437 h 1254106"/>
              <a:gd name="connsiteX218" fmla="*/ 5822536 w 5916248"/>
              <a:gd name="connsiteY218" fmla="*/ 797576 h 1254106"/>
              <a:gd name="connsiteX219" fmla="*/ 5822335 w 5916248"/>
              <a:gd name="connsiteY219" fmla="*/ 798248 h 1254106"/>
              <a:gd name="connsiteX220" fmla="*/ 5816110 w 5916248"/>
              <a:gd name="connsiteY220" fmla="*/ 803799 h 1254106"/>
              <a:gd name="connsiteX221" fmla="*/ 5757069 w 5916248"/>
              <a:gd name="connsiteY221" fmla="*/ 806162 h 1254106"/>
              <a:gd name="connsiteX222" fmla="*/ 5876126 w 5916248"/>
              <a:gd name="connsiteY222" fmla="*/ 825917 h 1254106"/>
              <a:gd name="connsiteX223" fmla="*/ 5857222 w 5916248"/>
              <a:gd name="connsiteY223" fmla="*/ 851201 h 1254106"/>
              <a:gd name="connsiteX224" fmla="*/ 5848584 w 5916248"/>
              <a:gd name="connsiteY224" fmla="*/ 856563 h 1254106"/>
              <a:gd name="connsiteX225" fmla="*/ 5778250 w 5916248"/>
              <a:gd name="connsiteY225" fmla="*/ 857568 h 1254106"/>
              <a:gd name="connsiteX226" fmla="*/ 5765709 w 5916248"/>
              <a:gd name="connsiteY226" fmla="*/ 872777 h 1254106"/>
              <a:gd name="connsiteX227" fmla="*/ 5805840 w 5916248"/>
              <a:gd name="connsiteY227" fmla="*/ 881344 h 1254106"/>
              <a:gd name="connsiteX228" fmla="*/ 5774234 w 5916248"/>
              <a:gd name="connsiteY228" fmla="*/ 905887 h 1254106"/>
              <a:gd name="connsiteX229" fmla="*/ 5762938 w 5916248"/>
              <a:gd name="connsiteY229" fmla="*/ 910958 h 1254106"/>
              <a:gd name="connsiteX230" fmla="*/ 5692615 w 5916248"/>
              <a:gd name="connsiteY230" fmla="*/ 909900 h 1254106"/>
              <a:gd name="connsiteX231" fmla="*/ 5670055 w 5916248"/>
              <a:gd name="connsiteY231" fmla="*/ 926375 h 1254106"/>
              <a:gd name="connsiteX232" fmla="*/ 5655008 w 5916248"/>
              <a:gd name="connsiteY232" fmla="*/ 932702 h 1254106"/>
              <a:gd name="connsiteX233" fmla="*/ 5586934 w 5916248"/>
              <a:gd name="connsiteY233" fmla="*/ 931307 h 1254106"/>
              <a:gd name="connsiteX234" fmla="*/ 5611171 w 5916248"/>
              <a:gd name="connsiteY234" fmla="*/ 938513 h 1254106"/>
              <a:gd name="connsiteX235" fmla="*/ 5606660 w 5916248"/>
              <a:gd name="connsiteY235" fmla="*/ 940722 h 1254106"/>
              <a:gd name="connsiteX236" fmla="*/ 5634844 w 5916248"/>
              <a:gd name="connsiteY236" fmla="*/ 952238 h 1254106"/>
              <a:gd name="connsiteX237" fmla="*/ 5583884 w 5916248"/>
              <a:gd name="connsiteY237" fmla="*/ 951880 h 1254106"/>
              <a:gd name="connsiteX238" fmla="*/ 5574517 w 5916248"/>
              <a:gd name="connsiteY238" fmla="*/ 956469 h 1254106"/>
              <a:gd name="connsiteX239" fmla="*/ 5552088 w 5916248"/>
              <a:gd name="connsiteY239" fmla="*/ 963522 h 1254106"/>
              <a:gd name="connsiteX240" fmla="*/ 5522321 w 5916248"/>
              <a:gd name="connsiteY240" fmla="*/ 961872 h 1254106"/>
              <a:gd name="connsiteX241" fmla="*/ 5585404 w 5916248"/>
              <a:gd name="connsiteY241" fmla="*/ 985328 h 1254106"/>
              <a:gd name="connsiteX242" fmla="*/ 5541038 w 5916248"/>
              <a:gd name="connsiteY242" fmla="*/ 1002255 h 1254106"/>
              <a:gd name="connsiteX243" fmla="*/ 5515625 w 5916248"/>
              <a:gd name="connsiteY243" fmla="*/ 1008701 h 1254106"/>
              <a:gd name="connsiteX244" fmla="*/ 5439188 w 5916248"/>
              <a:gd name="connsiteY244" fmla="*/ 1002357 h 1254106"/>
              <a:gd name="connsiteX245" fmla="*/ 5435457 w 5916248"/>
              <a:gd name="connsiteY245" fmla="*/ 1003273 h 1254106"/>
              <a:gd name="connsiteX246" fmla="*/ 5461027 w 5916248"/>
              <a:gd name="connsiteY246" fmla="*/ 1013271 h 1254106"/>
              <a:gd name="connsiteX247" fmla="*/ 5425608 w 5916248"/>
              <a:gd name="connsiteY247" fmla="*/ 1025776 h 1254106"/>
              <a:gd name="connsiteX248" fmla="*/ 5436312 w 5916248"/>
              <a:gd name="connsiteY248" fmla="*/ 1031080 h 1254106"/>
              <a:gd name="connsiteX249" fmla="*/ 5383680 w 5916248"/>
              <a:gd name="connsiteY249" fmla="*/ 1046585 h 1254106"/>
              <a:gd name="connsiteX250" fmla="*/ 5355180 w 5916248"/>
              <a:gd name="connsiteY250" fmla="*/ 1052240 h 1254106"/>
              <a:gd name="connsiteX251" fmla="*/ 5275206 w 5916248"/>
              <a:gd name="connsiteY251" fmla="*/ 1042852 h 1254106"/>
              <a:gd name="connsiteX252" fmla="*/ 5298666 w 5916248"/>
              <a:gd name="connsiteY252" fmla="*/ 1055183 h 1254106"/>
              <a:gd name="connsiteX253" fmla="*/ 5247632 w 5916248"/>
              <a:gd name="connsiteY253" fmla="*/ 1069171 h 1254106"/>
              <a:gd name="connsiteX254" fmla="*/ 5224637 w 5916248"/>
              <a:gd name="connsiteY254" fmla="*/ 1073414 h 1254106"/>
              <a:gd name="connsiteX255" fmla="*/ 5158897 w 5916248"/>
              <a:gd name="connsiteY255" fmla="*/ 1065248 h 1254106"/>
              <a:gd name="connsiteX256" fmla="*/ 5166026 w 5916248"/>
              <a:gd name="connsiteY256" fmla="*/ 1077562 h 1254106"/>
              <a:gd name="connsiteX257" fmla="*/ 5126758 w 5916248"/>
              <a:gd name="connsiteY257" fmla="*/ 1073336 h 1254106"/>
              <a:gd name="connsiteX258" fmla="*/ 5075078 w 5916248"/>
              <a:gd name="connsiteY258" fmla="*/ 1084177 h 1254106"/>
              <a:gd name="connsiteX259" fmla="*/ 5048688 w 5916248"/>
              <a:gd name="connsiteY259" fmla="*/ 1087783 h 1254106"/>
              <a:gd name="connsiteX260" fmla="*/ 5047180 w 5916248"/>
              <a:gd name="connsiteY260" fmla="*/ 1087525 h 1254106"/>
              <a:gd name="connsiteX261" fmla="*/ 5051816 w 5916248"/>
              <a:gd name="connsiteY261" fmla="*/ 1097124 h 1254106"/>
              <a:gd name="connsiteX262" fmla="*/ 5048474 w 5916248"/>
              <a:gd name="connsiteY262" fmla="*/ 1096742 h 1254106"/>
              <a:gd name="connsiteX263" fmla="*/ 5054980 w 5916248"/>
              <a:gd name="connsiteY263" fmla="*/ 1105314 h 1254106"/>
              <a:gd name="connsiteX264" fmla="*/ 4988102 w 5916248"/>
              <a:gd name="connsiteY264" fmla="*/ 1116591 h 1254106"/>
              <a:gd name="connsiteX265" fmla="*/ 4960264 w 5916248"/>
              <a:gd name="connsiteY265" fmla="*/ 1119507 h 1254106"/>
              <a:gd name="connsiteX266" fmla="*/ 4911402 w 5916248"/>
              <a:gd name="connsiteY266" fmla="*/ 1109107 h 1254106"/>
              <a:gd name="connsiteX267" fmla="*/ 4898344 w 5916248"/>
              <a:gd name="connsiteY267" fmla="*/ 1111234 h 1254106"/>
              <a:gd name="connsiteX268" fmla="*/ 4910004 w 5916248"/>
              <a:gd name="connsiteY268" fmla="*/ 1128857 h 1254106"/>
              <a:gd name="connsiteX269" fmla="*/ 4870239 w 5916248"/>
              <a:gd name="connsiteY269" fmla="*/ 1135177 h 1254106"/>
              <a:gd name="connsiteX270" fmla="*/ 4816347 w 5916248"/>
              <a:gd name="connsiteY270" fmla="*/ 1140552 h 1254106"/>
              <a:gd name="connsiteX271" fmla="*/ 4811506 w 5916248"/>
              <a:gd name="connsiteY271" fmla="*/ 1139474 h 1254106"/>
              <a:gd name="connsiteX272" fmla="*/ 4776779 w 5916248"/>
              <a:gd name="connsiteY272" fmla="*/ 1143923 h 1254106"/>
              <a:gd name="connsiteX273" fmla="*/ 4747670 w 5916248"/>
              <a:gd name="connsiteY273" fmla="*/ 1146005 h 1254106"/>
              <a:gd name="connsiteX274" fmla="*/ 4689562 w 5916248"/>
              <a:gd name="connsiteY274" fmla="*/ 1130210 h 1254106"/>
              <a:gd name="connsiteX275" fmla="*/ 4693035 w 5916248"/>
              <a:gd name="connsiteY275" fmla="*/ 1153818 h 1254106"/>
              <a:gd name="connsiteX276" fmla="*/ 4650356 w 5916248"/>
              <a:gd name="connsiteY276" fmla="*/ 1158931 h 1254106"/>
              <a:gd name="connsiteX277" fmla="*/ 4594133 w 5916248"/>
              <a:gd name="connsiteY277" fmla="*/ 1162692 h 1254106"/>
              <a:gd name="connsiteX278" fmla="*/ 4537086 w 5916248"/>
              <a:gd name="connsiteY278" fmla="*/ 1146457 h 1254106"/>
              <a:gd name="connsiteX279" fmla="*/ 4532877 w 5916248"/>
              <a:gd name="connsiteY279" fmla="*/ 1150332 h 1254106"/>
              <a:gd name="connsiteX280" fmla="*/ 4494204 w 5916248"/>
              <a:gd name="connsiteY280" fmla="*/ 1140500 h 1254106"/>
              <a:gd name="connsiteX281" fmla="*/ 4485365 w 5916248"/>
              <a:gd name="connsiteY281" fmla="*/ 1141541 h 1254106"/>
              <a:gd name="connsiteX282" fmla="*/ 4481753 w 5916248"/>
              <a:gd name="connsiteY282" fmla="*/ 1149624 h 1254106"/>
              <a:gd name="connsiteX283" fmla="*/ 4426772 w 5916248"/>
              <a:gd name="connsiteY283" fmla="*/ 1153954 h 1254106"/>
              <a:gd name="connsiteX284" fmla="*/ 4411943 w 5916248"/>
              <a:gd name="connsiteY284" fmla="*/ 1166439 h 1254106"/>
              <a:gd name="connsiteX285" fmla="*/ 4377640 w 5916248"/>
              <a:gd name="connsiteY285" fmla="*/ 1157312 h 1254106"/>
              <a:gd name="connsiteX286" fmla="*/ 4369244 w 5916248"/>
              <a:gd name="connsiteY286" fmla="*/ 1166634 h 1254106"/>
              <a:gd name="connsiteX287" fmla="*/ 4293457 w 5916248"/>
              <a:gd name="connsiteY287" fmla="*/ 1170535 h 1254106"/>
              <a:gd name="connsiteX288" fmla="*/ 4264446 w 5916248"/>
              <a:gd name="connsiteY288" fmla="*/ 1170640 h 1254106"/>
              <a:gd name="connsiteX289" fmla="*/ 4247721 w 5916248"/>
              <a:gd name="connsiteY289" fmla="*/ 1162386 h 1254106"/>
              <a:gd name="connsiteX290" fmla="*/ 4237320 w 5916248"/>
              <a:gd name="connsiteY290" fmla="*/ 1162880 h 1254106"/>
              <a:gd name="connsiteX291" fmla="*/ 4216449 w 5916248"/>
              <a:gd name="connsiteY291" fmla="*/ 1183748 h 1254106"/>
              <a:gd name="connsiteX292" fmla="*/ 4196322 w 5916248"/>
              <a:gd name="connsiteY292" fmla="*/ 1184735 h 1254106"/>
              <a:gd name="connsiteX293" fmla="*/ 4107575 w 5916248"/>
              <a:gd name="connsiteY293" fmla="*/ 1184849 h 1254106"/>
              <a:gd name="connsiteX294" fmla="*/ 4091629 w 5916248"/>
              <a:gd name="connsiteY294" fmla="*/ 1176502 h 1254106"/>
              <a:gd name="connsiteX295" fmla="*/ 4059910 w 5916248"/>
              <a:gd name="connsiteY295" fmla="*/ 1177183 h 1254106"/>
              <a:gd name="connsiteX296" fmla="*/ 4031058 w 5916248"/>
              <a:gd name="connsiteY296" fmla="*/ 1176441 h 1254106"/>
              <a:gd name="connsiteX297" fmla="*/ 4013730 w 5916248"/>
              <a:gd name="connsiteY297" fmla="*/ 1164316 h 1254106"/>
              <a:gd name="connsiteX298" fmla="*/ 3976762 w 5916248"/>
              <a:gd name="connsiteY298" fmla="*/ 1188050 h 1254106"/>
              <a:gd name="connsiteX299" fmla="*/ 3956282 w 5916248"/>
              <a:gd name="connsiteY299" fmla="*/ 1188441 h 1254106"/>
              <a:gd name="connsiteX300" fmla="*/ 3868137 w 5916248"/>
              <a:gd name="connsiteY300" fmla="*/ 1185963 h 1254106"/>
              <a:gd name="connsiteX301" fmla="*/ 3832676 w 5916248"/>
              <a:gd name="connsiteY301" fmla="*/ 1159183 h 1254106"/>
              <a:gd name="connsiteX302" fmla="*/ 3831776 w 5916248"/>
              <a:gd name="connsiteY302" fmla="*/ 1159468 h 1254106"/>
              <a:gd name="connsiteX303" fmla="*/ 3820784 w 5916248"/>
              <a:gd name="connsiteY303" fmla="*/ 1152540 h 1254106"/>
              <a:gd name="connsiteX304" fmla="*/ 3817858 w 5916248"/>
              <a:gd name="connsiteY304" fmla="*/ 1152940 h 1254106"/>
              <a:gd name="connsiteX305" fmla="*/ 3813762 w 5916248"/>
              <a:gd name="connsiteY305" fmla="*/ 1155520 h 1254106"/>
              <a:gd name="connsiteX306" fmla="*/ 3817271 w 5916248"/>
              <a:gd name="connsiteY306" fmla="*/ 1162789 h 1254106"/>
              <a:gd name="connsiteX307" fmla="*/ 3813929 w 5916248"/>
              <a:gd name="connsiteY307" fmla="*/ 1162407 h 1254106"/>
              <a:gd name="connsiteX308" fmla="*/ 3820434 w 5916248"/>
              <a:gd name="connsiteY308" fmla="*/ 1170979 h 1254106"/>
              <a:gd name="connsiteX309" fmla="*/ 3753556 w 5916248"/>
              <a:gd name="connsiteY309" fmla="*/ 1182255 h 1254106"/>
              <a:gd name="connsiteX310" fmla="*/ 3725719 w 5916248"/>
              <a:gd name="connsiteY310" fmla="*/ 1185172 h 1254106"/>
              <a:gd name="connsiteX311" fmla="*/ 3676856 w 5916248"/>
              <a:gd name="connsiteY311" fmla="*/ 1174772 h 1254106"/>
              <a:gd name="connsiteX312" fmla="*/ 3663799 w 5916248"/>
              <a:gd name="connsiteY312" fmla="*/ 1176899 h 1254106"/>
              <a:gd name="connsiteX313" fmla="*/ 3675459 w 5916248"/>
              <a:gd name="connsiteY313" fmla="*/ 1194522 h 1254106"/>
              <a:gd name="connsiteX314" fmla="*/ 3635693 w 5916248"/>
              <a:gd name="connsiteY314" fmla="*/ 1200842 h 1254106"/>
              <a:gd name="connsiteX315" fmla="*/ 3581802 w 5916248"/>
              <a:gd name="connsiteY315" fmla="*/ 1206217 h 1254106"/>
              <a:gd name="connsiteX316" fmla="*/ 3576961 w 5916248"/>
              <a:gd name="connsiteY316" fmla="*/ 1205139 h 1254106"/>
              <a:gd name="connsiteX317" fmla="*/ 3542234 w 5916248"/>
              <a:gd name="connsiteY317" fmla="*/ 1209589 h 1254106"/>
              <a:gd name="connsiteX318" fmla="*/ 3513125 w 5916248"/>
              <a:gd name="connsiteY318" fmla="*/ 1211671 h 1254106"/>
              <a:gd name="connsiteX319" fmla="*/ 3455017 w 5916248"/>
              <a:gd name="connsiteY319" fmla="*/ 1195874 h 1254106"/>
              <a:gd name="connsiteX320" fmla="*/ 3458490 w 5916248"/>
              <a:gd name="connsiteY320" fmla="*/ 1219484 h 1254106"/>
              <a:gd name="connsiteX321" fmla="*/ 3415809 w 5916248"/>
              <a:gd name="connsiteY321" fmla="*/ 1224596 h 1254106"/>
              <a:gd name="connsiteX322" fmla="*/ 3359587 w 5916248"/>
              <a:gd name="connsiteY322" fmla="*/ 1228357 h 1254106"/>
              <a:gd name="connsiteX323" fmla="*/ 3302540 w 5916248"/>
              <a:gd name="connsiteY323" fmla="*/ 1212122 h 1254106"/>
              <a:gd name="connsiteX324" fmla="*/ 3298332 w 5916248"/>
              <a:gd name="connsiteY324" fmla="*/ 1215997 h 1254106"/>
              <a:gd name="connsiteX325" fmla="*/ 3259658 w 5916248"/>
              <a:gd name="connsiteY325" fmla="*/ 1206165 h 1254106"/>
              <a:gd name="connsiteX326" fmla="*/ 3250820 w 5916248"/>
              <a:gd name="connsiteY326" fmla="*/ 1207206 h 1254106"/>
              <a:gd name="connsiteX327" fmla="*/ 3247208 w 5916248"/>
              <a:gd name="connsiteY327" fmla="*/ 1215289 h 1254106"/>
              <a:gd name="connsiteX328" fmla="*/ 3192227 w 5916248"/>
              <a:gd name="connsiteY328" fmla="*/ 1219619 h 1254106"/>
              <a:gd name="connsiteX329" fmla="*/ 3177398 w 5916248"/>
              <a:gd name="connsiteY329" fmla="*/ 1232104 h 1254106"/>
              <a:gd name="connsiteX330" fmla="*/ 3143095 w 5916248"/>
              <a:gd name="connsiteY330" fmla="*/ 1222977 h 1254106"/>
              <a:gd name="connsiteX331" fmla="*/ 3134698 w 5916248"/>
              <a:gd name="connsiteY331" fmla="*/ 1232299 h 1254106"/>
              <a:gd name="connsiteX332" fmla="*/ 3058912 w 5916248"/>
              <a:gd name="connsiteY332" fmla="*/ 1236200 h 1254106"/>
              <a:gd name="connsiteX333" fmla="*/ 3029901 w 5916248"/>
              <a:gd name="connsiteY333" fmla="*/ 1236305 h 1254106"/>
              <a:gd name="connsiteX334" fmla="*/ 3013175 w 5916248"/>
              <a:gd name="connsiteY334" fmla="*/ 1228051 h 1254106"/>
              <a:gd name="connsiteX335" fmla="*/ 3002774 w 5916248"/>
              <a:gd name="connsiteY335" fmla="*/ 1228544 h 1254106"/>
              <a:gd name="connsiteX336" fmla="*/ 2981904 w 5916248"/>
              <a:gd name="connsiteY336" fmla="*/ 1249413 h 1254106"/>
              <a:gd name="connsiteX337" fmla="*/ 2961777 w 5916248"/>
              <a:gd name="connsiteY337" fmla="*/ 1250400 h 1254106"/>
              <a:gd name="connsiteX338" fmla="*/ 2873030 w 5916248"/>
              <a:gd name="connsiteY338" fmla="*/ 1250514 h 1254106"/>
              <a:gd name="connsiteX339" fmla="*/ 2857084 w 5916248"/>
              <a:gd name="connsiteY339" fmla="*/ 1242166 h 1254106"/>
              <a:gd name="connsiteX340" fmla="*/ 2825365 w 5916248"/>
              <a:gd name="connsiteY340" fmla="*/ 1242848 h 1254106"/>
              <a:gd name="connsiteX341" fmla="*/ 2796511 w 5916248"/>
              <a:gd name="connsiteY341" fmla="*/ 1242106 h 1254106"/>
              <a:gd name="connsiteX342" fmla="*/ 2779185 w 5916248"/>
              <a:gd name="connsiteY342" fmla="*/ 1229981 h 1254106"/>
              <a:gd name="connsiteX343" fmla="*/ 2742216 w 5916248"/>
              <a:gd name="connsiteY343" fmla="*/ 1253715 h 1254106"/>
              <a:gd name="connsiteX344" fmla="*/ 2721736 w 5916248"/>
              <a:gd name="connsiteY344" fmla="*/ 1254106 h 1254106"/>
              <a:gd name="connsiteX345" fmla="*/ 2633592 w 5916248"/>
              <a:gd name="connsiteY345" fmla="*/ 1251628 h 1254106"/>
              <a:gd name="connsiteX346" fmla="*/ 2598130 w 5916248"/>
              <a:gd name="connsiteY346" fmla="*/ 1224848 h 1254106"/>
              <a:gd name="connsiteX347" fmla="*/ 2597230 w 5916248"/>
              <a:gd name="connsiteY347" fmla="*/ 1225134 h 1254106"/>
              <a:gd name="connsiteX348" fmla="*/ 2585095 w 5916248"/>
              <a:gd name="connsiteY348" fmla="*/ 1217484 h 1254106"/>
              <a:gd name="connsiteX349" fmla="*/ 2552307 w 5916248"/>
              <a:gd name="connsiteY349" fmla="*/ 1238126 h 1254106"/>
              <a:gd name="connsiteX350" fmla="*/ 2531814 w 5916248"/>
              <a:gd name="connsiteY350" fmla="*/ 1238486 h 1254106"/>
              <a:gd name="connsiteX351" fmla="*/ 2477438 w 5916248"/>
              <a:gd name="connsiteY351" fmla="*/ 1236871 h 1254106"/>
              <a:gd name="connsiteX352" fmla="*/ 2475601 w 5916248"/>
              <a:gd name="connsiteY352" fmla="*/ 1237426 h 1254106"/>
              <a:gd name="connsiteX353" fmla="*/ 2474659 w 5916248"/>
              <a:gd name="connsiteY353" fmla="*/ 1236789 h 1254106"/>
              <a:gd name="connsiteX354" fmla="*/ 2443739 w 5916248"/>
              <a:gd name="connsiteY354" fmla="*/ 1235872 h 1254106"/>
              <a:gd name="connsiteX355" fmla="*/ 2426571 w 5916248"/>
              <a:gd name="connsiteY355" fmla="*/ 1222608 h 1254106"/>
              <a:gd name="connsiteX356" fmla="*/ 2412516 w 5916248"/>
              <a:gd name="connsiteY356" fmla="*/ 1221702 h 1254106"/>
              <a:gd name="connsiteX357" fmla="*/ 2412333 w 5916248"/>
              <a:gd name="connsiteY357" fmla="*/ 1221442 h 1254106"/>
              <a:gd name="connsiteX358" fmla="*/ 2403267 w 5916248"/>
              <a:gd name="connsiteY358" fmla="*/ 1224583 h 1254106"/>
              <a:gd name="connsiteX359" fmla="*/ 2356305 w 5916248"/>
              <a:gd name="connsiteY359" fmla="*/ 1222565 h 1254106"/>
              <a:gd name="connsiteX360" fmla="*/ 2340982 w 5916248"/>
              <a:gd name="connsiteY360" fmla="*/ 1221146 h 1254106"/>
              <a:gd name="connsiteX361" fmla="*/ 2321547 w 5916248"/>
              <a:gd name="connsiteY361" fmla="*/ 1229967 h 1254106"/>
              <a:gd name="connsiteX362" fmla="*/ 2301029 w 5916248"/>
              <a:gd name="connsiteY362" fmla="*/ 1229726 h 1254106"/>
              <a:gd name="connsiteX363" fmla="*/ 2279093 w 5916248"/>
              <a:gd name="connsiteY363" fmla="*/ 1228409 h 1254106"/>
              <a:gd name="connsiteX364" fmla="*/ 2259946 w 5916248"/>
              <a:gd name="connsiteY364" fmla="*/ 1234732 h 1254106"/>
              <a:gd name="connsiteX365" fmla="*/ 2234996 w 5916248"/>
              <a:gd name="connsiteY365" fmla="*/ 1233549 h 1254106"/>
              <a:gd name="connsiteX366" fmla="*/ 2150192 w 5916248"/>
              <a:gd name="connsiteY366" fmla="*/ 1225047 h 1254106"/>
              <a:gd name="connsiteX367" fmla="*/ 2147844 w 5916248"/>
              <a:gd name="connsiteY367" fmla="*/ 1209757 h 1254106"/>
              <a:gd name="connsiteX368" fmla="*/ 2134910 w 5916248"/>
              <a:gd name="connsiteY368" fmla="*/ 1208799 h 1254106"/>
              <a:gd name="connsiteX369" fmla="*/ 2090963 w 5916248"/>
              <a:gd name="connsiteY369" fmla="*/ 1203170 h 1254106"/>
              <a:gd name="connsiteX370" fmla="*/ 2033088 w 5916248"/>
              <a:gd name="connsiteY370" fmla="*/ 1218061 h 1254106"/>
              <a:gd name="connsiteX371" fmla="*/ 2008927 w 5916248"/>
              <a:gd name="connsiteY371" fmla="*/ 1216159 h 1254106"/>
              <a:gd name="connsiteX372" fmla="*/ 1929072 w 5916248"/>
              <a:gd name="connsiteY372" fmla="*/ 1205244 h 1254106"/>
              <a:gd name="connsiteX373" fmla="*/ 1939044 w 5916248"/>
              <a:gd name="connsiteY373" fmla="*/ 1177272 h 1254106"/>
              <a:gd name="connsiteX374" fmla="*/ 1844158 w 5916248"/>
              <a:gd name="connsiteY374" fmla="*/ 1201373 h 1254106"/>
              <a:gd name="connsiteX375" fmla="*/ 1820046 w 5916248"/>
              <a:gd name="connsiteY375" fmla="*/ 1199433 h 1254106"/>
              <a:gd name="connsiteX376" fmla="*/ 1740488 w 5916248"/>
              <a:gd name="connsiteY376" fmla="*/ 1188394 h 1254106"/>
              <a:gd name="connsiteX377" fmla="*/ 1753037 w 5916248"/>
              <a:gd name="connsiteY377" fmla="*/ 1155692 h 1254106"/>
              <a:gd name="connsiteX378" fmla="*/ 1741080 w 5916248"/>
              <a:gd name="connsiteY378" fmla="*/ 1153505 h 1254106"/>
              <a:gd name="connsiteX379" fmla="*/ 1742247 w 5916248"/>
              <a:gd name="connsiteY379" fmla="*/ 1156726 h 1254106"/>
              <a:gd name="connsiteX380" fmla="*/ 1710310 w 5916248"/>
              <a:gd name="connsiteY380" fmla="*/ 1168002 h 1254106"/>
              <a:gd name="connsiteX381" fmla="*/ 1697017 w 5916248"/>
              <a:gd name="connsiteY381" fmla="*/ 1170919 h 1254106"/>
              <a:gd name="connsiteX382" fmla="*/ 1681547 w 5916248"/>
              <a:gd name="connsiteY382" fmla="*/ 1164024 h 1254106"/>
              <a:gd name="connsiteX383" fmla="*/ 1668690 w 5916248"/>
              <a:gd name="connsiteY383" fmla="*/ 1166579 h 1254106"/>
              <a:gd name="connsiteX384" fmla="*/ 1673016 w 5916248"/>
              <a:gd name="connsiteY384" fmla="*/ 1180269 h 1254106"/>
              <a:gd name="connsiteX385" fmla="*/ 1654026 w 5916248"/>
              <a:gd name="connsiteY385" fmla="*/ 1186589 h 1254106"/>
              <a:gd name="connsiteX386" fmla="*/ 1628291 w 5916248"/>
              <a:gd name="connsiteY386" fmla="*/ 1191964 h 1254106"/>
              <a:gd name="connsiteX387" fmla="*/ 1625979 w 5916248"/>
              <a:gd name="connsiteY387" fmla="*/ 1190886 h 1254106"/>
              <a:gd name="connsiteX388" fmla="*/ 1609396 w 5916248"/>
              <a:gd name="connsiteY388" fmla="*/ 1195336 h 1254106"/>
              <a:gd name="connsiteX389" fmla="*/ 1595495 w 5916248"/>
              <a:gd name="connsiteY389" fmla="*/ 1197418 h 1254106"/>
              <a:gd name="connsiteX390" fmla="*/ 1567746 w 5916248"/>
              <a:gd name="connsiteY390" fmla="*/ 1181621 h 1254106"/>
              <a:gd name="connsiteX391" fmla="*/ 1569404 w 5916248"/>
              <a:gd name="connsiteY391" fmla="*/ 1205231 h 1254106"/>
              <a:gd name="connsiteX392" fmla="*/ 1549022 w 5916248"/>
              <a:gd name="connsiteY392" fmla="*/ 1210343 h 1254106"/>
              <a:gd name="connsiteX393" fmla="*/ 1522174 w 5916248"/>
              <a:gd name="connsiteY393" fmla="*/ 1214104 h 1254106"/>
              <a:gd name="connsiteX394" fmla="*/ 1494932 w 5916248"/>
              <a:gd name="connsiteY394" fmla="*/ 1197869 h 1254106"/>
              <a:gd name="connsiteX395" fmla="*/ 1492923 w 5916248"/>
              <a:gd name="connsiteY395" fmla="*/ 1201744 h 1254106"/>
              <a:gd name="connsiteX396" fmla="*/ 1474454 w 5916248"/>
              <a:gd name="connsiteY396" fmla="*/ 1191912 h 1254106"/>
              <a:gd name="connsiteX397" fmla="*/ 1470234 w 5916248"/>
              <a:gd name="connsiteY397" fmla="*/ 1192953 h 1254106"/>
              <a:gd name="connsiteX398" fmla="*/ 1468509 w 5916248"/>
              <a:gd name="connsiteY398" fmla="*/ 1201036 h 1254106"/>
              <a:gd name="connsiteX399" fmla="*/ 1442253 w 5916248"/>
              <a:gd name="connsiteY399" fmla="*/ 1205366 h 1254106"/>
              <a:gd name="connsiteX400" fmla="*/ 1435172 w 5916248"/>
              <a:gd name="connsiteY400" fmla="*/ 1217851 h 1254106"/>
              <a:gd name="connsiteX401" fmla="*/ 1418791 w 5916248"/>
              <a:gd name="connsiteY401" fmla="*/ 1208724 h 1254106"/>
              <a:gd name="connsiteX402" fmla="*/ 1414781 w 5916248"/>
              <a:gd name="connsiteY402" fmla="*/ 1218046 h 1254106"/>
              <a:gd name="connsiteX403" fmla="*/ 1378590 w 5916248"/>
              <a:gd name="connsiteY403" fmla="*/ 1221947 h 1254106"/>
              <a:gd name="connsiteX404" fmla="*/ 1364736 w 5916248"/>
              <a:gd name="connsiteY404" fmla="*/ 1222052 h 1254106"/>
              <a:gd name="connsiteX405" fmla="*/ 1356749 w 5916248"/>
              <a:gd name="connsiteY405" fmla="*/ 1213798 h 1254106"/>
              <a:gd name="connsiteX406" fmla="*/ 1351782 w 5916248"/>
              <a:gd name="connsiteY406" fmla="*/ 1214291 h 1254106"/>
              <a:gd name="connsiteX407" fmla="*/ 1341816 w 5916248"/>
              <a:gd name="connsiteY407" fmla="*/ 1235160 h 1254106"/>
              <a:gd name="connsiteX408" fmla="*/ 1332204 w 5916248"/>
              <a:gd name="connsiteY408" fmla="*/ 1236147 h 1254106"/>
              <a:gd name="connsiteX409" fmla="*/ 1289824 w 5916248"/>
              <a:gd name="connsiteY409" fmla="*/ 1236261 h 1254106"/>
              <a:gd name="connsiteX410" fmla="*/ 1282209 w 5916248"/>
              <a:gd name="connsiteY410" fmla="*/ 1227913 h 1254106"/>
              <a:gd name="connsiteX411" fmla="*/ 1267062 w 5916248"/>
              <a:gd name="connsiteY411" fmla="*/ 1228595 h 1254106"/>
              <a:gd name="connsiteX412" fmla="*/ 1253283 w 5916248"/>
              <a:gd name="connsiteY412" fmla="*/ 1227853 h 1254106"/>
              <a:gd name="connsiteX413" fmla="*/ 1245009 w 5916248"/>
              <a:gd name="connsiteY413" fmla="*/ 1215728 h 1254106"/>
              <a:gd name="connsiteX414" fmla="*/ 1227355 w 5916248"/>
              <a:gd name="connsiteY414" fmla="*/ 1239462 h 1254106"/>
              <a:gd name="connsiteX415" fmla="*/ 1217575 w 5916248"/>
              <a:gd name="connsiteY415" fmla="*/ 1239853 h 1254106"/>
              <a:gd name="connsiteX416" fmla="*/ 1175483 w 5916248"/>
              <a:gd name="connsiteY416" fmla="*/ 1237375 h 1254106"/>
              <a:gd name="connsiteX417" fmla="*/ 1158549 w 5916248"/>
              <a:gd name="connsiteY417" fmla="*/ 1210595 h 1254106"/>
              <a:gd name="connsiteX418" fmla="*/ 1158119 w 5916248"/>
              <a:gd name="connsiteY418" fmla="*/ 1210881 h 1254106"/>
              <a:gd name="connsiteX419" fmla="*/ 1152323 w 5916248"/>
              <a:gd name="connsiteY419" fmla="*/ 1203231 h 1254106"/>
              <a:gd name="connsiteX420" fmla="*/ 1136666 w 5916248"/>
              <a:gd name="connsiteY420" fmla="*/ 1223873 h 1254106"/>
              <a:gd name="connsiteX421" fmla="*/ 1126880 w 5916248"/>
              <a:gd name="connsiteY421" fmla="*/ 1224233 h 1254106"/>
              <a:gd name="connsiteX422" fmla="*/ 1100913 w 5916248"/>
              <a:gd name="connsiteY422" fmla="*/ 1222618 h 1254106"/>
              <a:gd name="connsiteX423" fmla="*/ 1100036 w 5916248"/>
              <a:gd name="connsiteY423" fmla="*/ 1223173 h 1254106"/>
              <a:gd name="connsiteX424" fmla="*/ 1099586 w 5916248"/>
              <a:gd name="connsiteY424" fmla="*/ 1222536 h 1254106"/>
              <a:gd name="connsiteX425" fmla="*/ 1084821 w 5916248"/>
              <a:gd name="connsiteY425" fmla="*/ 1221619 h 1254106"/>
              <a:gd name="connsiteX426" fmla="*/ 1076622 w 5916248"/>
              <a:gd name="connsiteY426" fmla="*/ 1208355 h 1254106"/>
              <a:gd name="connsiteX427" fmla="*/ 1069910 w 5916248"/>
              <a:gd name="connsiteY427" fmla="*/ 1207449 h 1254106"/>
              <a:gd name="connsiteX428" fmla="*/ 1069823 w 5916248"/>
              <a:gd name="connsiteY428" fmla="*/ 1207189 h 1254106"/>
              <a:gd name="connsiteX429" fmla="*/ 1065494 w 5916248"/>
              <a:gd name="connsiteY429" fmla="*/ 1210330 h 1254106"/>
              <a:gd name="connsiteX430" fmla="*/ 1043068 w 5916248"/>
              <a:gd name="connsiteY430" fmla="*/ 1208312 h 1254106"/>
              <a:gd name="connsiteX431" fmla="*/ 1035750 w 5916248"/>
              <a:gd name="connsiteY431" fmla="*/ 1206893 h 1254106"/>
              <a:gd name="connsiteX432" fmla="*/ 1026469 w 5916248"/>
              <a:gd name="connsiteY432" fmla="*/ 1215714 h 1254106"/>
              <a:gd name="connsiteX433" fmla="*/ 1016671 w 5916248"/>
              <a:gd name="connsiteY433" fmla="*/ 1215473 h 1254106"/>
              <a:gd name="connsiteX434" fmla="*/ 1006195 w 5916248"/>
              <a:gd name="connsiteY434" fmla="*/ 1214156 h 1254106"/>
              <a:gd name="connsiteX435" fmla="*/ 997052 w 5916248"/>
              <a:gd name="connsiteY435" fmla="*/ 1220479 h 1254106"/>
              <a:gd name="connsiteX436" fmla="*/ 985138 w 5916248"/>
              <a:gd name="connsiteY436" fmla="*/ 1219296 h 1254106"/>
              <a:gd name="connsiteX437" fmla="*/ 944640 w 5916248"/>
              <a:gd name="connsiteY437" fmla="*/ 1210794 h 1254106"/>
              <a:gd name="connsiteX438" fmla="*/ 943519 w 5916248"/>
              <a:gd name="connsiteY438" fmla="*/ 1195504 h 1254106"/>
              <a:gd name="connsiteX439" fmla="*/ 937343 w 5916248"/>
              <a:gd name="connsiteY439" fmla="*/ 1194546 h 1254106"/>
              <a:gd name="connsiteX440" fmla="*/ 916356 w 5916248"/>
              <a:gd name="connsiteY440" fmla="*/ 1188917 h 1254106"/>
              <a:gd name="connsiteX441" fmla="*/ 888719 w 5916248"/>
              <a:gd name="connsiteY441" fmla="*/ 1203808 h 1254106"/>
              <a:gd name="connsiteX442" fmla="*/ 877181 w 5916248"/>
              <a:gd name="connsiteY442" fmla="*/ 1201906 h 1254106"/>
              <a:gd name="connsiteX443" fmla="*/ 839047 w 5916248"/>
              <a:gd name="connsiteY443" fmla="*/ 1190991 h 1254106"/>
              <a:gd name="connsiteX444" fmla="*/ 843809 w 5916248"/>
              <a:gd name="connsiteY444" fmla="*/ 1163019 h 1254106"/>
              <a:gd name="connsiteX445" fmla="*/ 798497 w 5916248"/>
              <a:gd name="connsiteY445" fmla="*/ 1187120 h 1254106"/>
              <a:gd name="connsiteX446" fmla="*/ 786982 w 5916248"/>
              <a:gd name="connsiteY446" fmla="*/ 1185180 h 1254106"/>
              <a:gd name="connsiteX447" fmla="*/ 748990 w 5916248"/>
              <a:gd name="connsiteY447" fmla="*/ 1174141 h 1254106"/>
              <a:gd name="connsiteX448" fmla="*/ 754983 w 5916248"/>
              <a:gd name="connsiteY448" fmla="*/ 1141439 h 1254106"/>
              <a:gd name="connsiteX449" fmla="*/ 747996 w 5916248"/>
              <a:gd name="connsiteY449" fmla="*/ 1138764 h 1254106"/>
              <a:gd name="connsiteX450" fmla="*/ 748164 w 5916248"/>
              <a:gd name="connsiteY450" fmla="*/ 1138401 h 1254106"/>
              <a:gd name="connsiteX451" fmla="*/ 699733 w 5916248"/>
              <a:gd name="connsiteY451" fmla="*/ 1158557 h 1254106"/>
              <a:gd name="connsiteX452" fmla="*/ 688774 w 5916248"/>
              <a:gd name="connsiteY452" fmla="*/ 1155928 h 1254106"/>
              <a:gd name="connsiteX453" fmla="*/ 653743 w 5916248"/>
              <a:gd name="connsiteY453" fmla="*/ 1142647 h 1254106"/>
              <a:gd name="connsiteX454" fmla="*/ 660474 w 5916248"/>
              <a:gd name="connsiteY454" fmla="*/ 1127086 h 1254106"/>
              <a:gd name="connsiteX455" fmla="*/ 647820 w 5916248"/>
              <a:gd name="connsiteY455" fmla="*/ 1120636 h 1254106"/>
              <a:gd name="connsiteX456" fmla="*/ 658379 w 5916248"/>
              <a:gd name="connsiteY456" fmla="*/ 1106371 h 1254106"/>
              <a:gd name="connsiteX457" fmla="*/ 604039 w 5916248"/>
              <a:gd name="connsiteY457" fmla="*/ 1117249 h 1254106"/>
              <a:gd name="connsiteX458" fmla="*/ 608195 w 5916248"/>
              <a:gd name="connsiteY458" fmla="*/ 1105815 h 1254106"/>
              <a:gd name="connsiteX459" fmla="*/ 605822 w 5916248"/>
              <a:gd name="connsiteY459" fmla="*/ 1106359 h 1254106"/>
              <a:gd name="connsiteX460" fmla="*/ 592769 w 5916248"/>
              <a:gd name="connsiteY460" fmla="*/ 1100626 h 1254106"/>
              <a:gd name="connsiteX461" fmla="*/ 566304 w 5916248"/>
              <a:gd name="connsiteY461" fmla="*/ 1083355 h 1254106"/>
              <a:gd name="connsiteX462" fmla="*/ 574007 w 5916248"/>
              <a:gd name="connsiteY462" fmla="*/ 1075889 h 1254106"/>
              <a:gd name="connsiteX463" fmla="*/ 516861 w 5916248"/>
              <a:gd name="connsiteY463" fmla="*/ 1088753 h 1254106"/>
              <a:gd name="connsiteX464" fmla="*/ 503883 w 5916248"/>
              <a:gd name="connsiteY464" fmla="*/ 1082978 h 1254106"/>
              <a:gd name="connsiteX465" fmla="*/ 477639 w 5916248"/>
              <a:gd name="connsiteY465" fmla="*/ 1065621 h 1254106"/>
              <a:gd name="connsiteX466" fmla="*/ 511588 w 5916248"/>
              <a:gd name="connsiteY466" fmla="*/ 1033234 h 1254106"/>
              <a:gd name="connsiteX467" fmla="*/ 444053 w 5916248"/>
              <a:gd name="connsiteY467" fmla="*/ 1043702 h 1254106"/>
              <a:gd name="connsiteX468" fmla="*/ 432573 w 5916248"/>
              <a:gd name="connsiteY468" fmla="*/ 1037176 h 1254106"/>
              <a:gd name="connsiteX469" fmla="*/ 410735 w 5916248"/>
              <a:gd name="connsiteY469" fmla="*/ 1018344 h 1254106"/>
              <a:gd name="connsiteX470" fmla="*/ 452281 w 5916248"/>
              <a:gd name="connsiteY470" fmla="*/ 988278 h 1254106"/>
              <a:gd name="connsiteX471" fmla="*/ 451766 w 5916248"/>
              <a:gd name="connsiteY471" fmla="*/ 987655 h 1254106"/>
              <a:gd name="connsiteX472" fmla="*/ 391004 w 5916248"/>
              <a:gd name="connsiteY472" fmla="*/ 987250 h 1254106"/>
              <a:gd name="connsiteX473" fmla="*/ 421774 w 5916248"/>
              <a:gd name="connsiteY473" fmla="*/ 963320 h 1254106"/>
              <a:gd name="connsiteX474" fmla="*/ 419898 w 5916248"/>
              <a:gd name="connsiteY474" fmla="*/ 963353 h 1254106"/>
              <a:gd name="connsiteX475" fmla="*/ 413993 w 5916248"/>
              <a:gd name="connsiteY475" fmla="*/ 957421 h 1254106"/>
              <a:gd name="connsiteX476" fmla="*/ 406580 w 5916248"/>
              <a:gd name="connsiteY476" fmla="*/ 944079 h 1254106"/>
              <a:gd name="connsiteX477" fmla="*/ 332783 w 5916248"/>
              <a:gd name="connsiteY477" fmla="*/ 945146 h 1254106"/>
              <a:gd name="connsiteX478" fmla="*/ 326957 w 5916248"/>
              <a:gd name="connsiteY478" fmla="*/ 939195 h 1254106"/>
              <a:gd name="connsiteX479" fmla="*/ 313065 w 5916248"/>
              <a:gd name="connsiteY479" fmla="*/ 913558 h 1254106"/>
              <a:gd name="connsiteX480" fmla="*/ 362278 w 5916248"/>
              <a:gd name="connsiteY480" fmla="*/ 893013 h 1254106"/>
              <a:gd name="connsiteX481" fmla="*/ 296179 w 5916248"/>
              <a:gd name="connsiteY481" fmla="*/ 889909 h 1254106"/>
              <a:gd name="connsiteX482" fmla="*/ 291841 w 5916248"/>
              <a:gd name="connsiteY482" fmla="*/ 883645 h 1254106"/>
              <a:gd name="connsiteX483" fmla="*/ 284270 w 5916248"/>
              <a:gd name="connsiteY483" fmla="*/ 857349 h 1254106"/>
              <a:gd name="connsiteX484" fmla="*/ 345670 w 5916248"/>
              <a:gd name="connsiteY484" fmla="*/ 837522 h 1254106"/>
              <a:gd name="connsiteX485" fmla="*/ 293266 w 5916248"/>
              <a:gd name="connsiteY485" fmla="*/ 826211 h 1254106"/>
              <a:gd name="connsiteX486" fmla="*/ 335144 w 5916248"/>
              <a:gd name="connsiteY486" fmla="*/ 811676 h 1254106"/>
              <a:gd name="connsiteX487" fmla="*/ 322442 w 5916248"/>
              <a:gd name="connsiteY487" fmla="*/ 806098 h 1254106"/>
              <a:gd name="connsiteX488" fmla="*/ 295976 w 5916248"/>
              <a:gd name="connsiteY488" fmla="*/ 788827 h 1254106"/>
              <a:gd name="connsiteX489" fmla="*/ 300776 w 5916248"/>
              <a:gd name="connsiteY489" fmla="*/ 784175 h 1254106"/>
              <a:gd name="connsiteX490" fmla="*/ 295586 w 5916248"/>
              <a:gd name="connsiteY490" fmla="*/ 783183 h 1254106"/>
              <a:gd name="connsiteX491" fmla="*/ 246532 w 5916248"/>
              <a:gd name="connsiteY491" fmla="*/ 794225 h 1254106"/>
              <a:gd name="connsiteX492" fmla="*/ 233556 w 5916248"/>
              <a:gd name="connsiteY492" fmla="*/ 788450 h 1254106"/>
              <a:gd name="connsiteX493" fmla="*/ 207311 w 5916248"/>
              <a:gd name="connsiteY493" fmla="*/ 771093 h 1254106"/>
              <a:gd name="connsiteX494" fmla="*/ 241260 w 5916248"/>
              <a:gd name="connsiteY494" fmla="*/ 738707 h 1254106"/>
              <a:gd name="connsiteX495" fmla="*/ 173725 w 5916248"/>
              <a:gd name="connsiteY495" fmla="*/ 749173 h 1254106"/>
              <a:gd name="connsiteX496" fmla="*/ 162246 w 5916248"/>
              <a:gd name="connsiteY496" fmla="*/ 742648 h 1254106"/>
              <a:gd name="connsiteX497" fmla="*/ 140408 w 5916248"/>
              <a:gd name="connsiteY497" fmla="*/ 723816 h 1254106"/>
              <a:gd name="connsiteX498" fmla="*/ 181954 w 5916248"/>
              <a:gd name="connsiteY498" fmla="*/ 693749 h 1254106"/>
              <a:gd name="connsiteX499" fmla="*/ 181438 w 5916248"/>
              <a:gd name="connsiteY499" fmla="*/ 693127 h 1254106"/>
              <a:gd name="connsiteX500" fmla="*/ 120677 w 5916248"/>
              <a:gd name="connsiteY500" fmla="*/ 692722 h 1254106"/>
              <a:gd name="connsiteX501" fmla="*/ 151446 w 5916248"/>
              <a:gd name="connsiteY501" fmla="*/ 668792 h 1254106"/>
              <a:gd name="connsiteX502" fmla="*/ 149571 w 5916248"/>
              <a:gd name="connsiteY502" fmla="*/ 668825 h 1254106"/>
              <a:gd name="connsiteX503" fmla="*/ 143666 w 5916248"/>
              <a:gd name="connsiteY503" fmla="*/ 662893 h 1254106"/>
              <a:gd name="connsiteX504" fmla="*/ 136252 w 5916248"/>
              <a:gd name="connsiteY504" fmla="*/ 649551 h 1254106"/>
              <a:gd name="connsiteX505" fmla="*/ 62455 w 5916248"/>
              <a:gd name="connsiteY505" fmla="*/ 650618 h 1254106"/>
              <a:gd name="connsiteX506" fmla="*/ 56630 w 5916248"/>
              <a:gd name="connsiteY506" fmla="*/ 644666 h 1254106"/>
              <a:gd name="connsiteX507" fmla="*/ 42736 w 5916248"/>
              <a:gd name="connsiteY507" fmla="*/ 619030 h 1254106"/>
              <a:gd name="connsiteX508" fmla="*/ 91950 w 5916248"/>
              <a:gd name="connsiteY508" fmla="*/ 598485 h 1254106"/>
              <a:gd name="connsiteX509" fmla="*/ 25852 w 5916248"/>
              <a:gd name="connsiteY509" fmla="*/ 595380 h 1254106"/>
              <a:gd name="connsiteX510" fmla="*/ 21513 w 5916248"/>
              <a:gd name="connsiteY510" fmla="*/ 589116 h 1254106"/>
              <a:gd name="connsiteX511" fmla="*/ 13942 w 5916248"/>
              <a:gd name="connsiteY511" fmla="*/ 562821 h 1254106"/>
              <a:gd name="connsiteX512" fmla="*/ 75342 w 5916248"/>
              <a:gd name="connsiteY512" fmla="*/ 542994 h 1254106"/>
              <a:gd name="connsiteX513" fmla="*/ 22937 w 5916248"/>
              <a:gd name="connsiteY513" fmla="*/ 531683 h 1254106"/>
              <a:gd name="connsiteX514" fmla="*/ 95895 w 5916248"/>
              <a:gd name="connsiteY514" fmla="*/ 506362 h 1254106"/>
              <a:gd name="connsiteX515" fmla="*/ 95899 w 5916248"/>
              <a:gd name="connsiteY515" fmla="*/ 504288 h 1254106"/>
              <a:gd name="connsiteX516" fmla="*/ 85831 w 5916248"/>
              <a:gd name="connsiteY516" fmla="*/ 502400 h 1254106"/>
              <a:gd name="connsiteX517" fmla="*/ 85476 w 5916248"/>
              <a:gd name="connsiteY517" fmla="*/ 500170 h 1254106"/>
              <a:gd name="connsiteX518" fmla="*/ 863 w 5916248"/>
              <a:gd name="connsiteY518" fmla="*/ 483989 h 1254106"/>
              <a:gd name="connsiteX519" fmla="*/ 0 w 5916248"/>
              <a:gd name="connsiteY519" fmla="*/ 478066 h 1254106"/>
              <a:gd name="connsiteX520" fmla="*/ 7275 w 5916248"/>
              <a:gd name="connsiteY520" fmla="*/ 448566 h 1254106"/>
              <a:gd name="connsiteX521" fmla="*/ 58986 w 5916248"/>
              <a:gd name="connsiteY521" fmla="*/ 440508 h 1254106"/>
              <a:gd name="connsiteX522" fmla="*/ 5137 w 5916248"/>
              <a:gd name="connsiteY522" fmla="*/ 426225 h 1254106"/>
              <a:gd name="connsiteX523" fmla="*/ 5716 w 5916248"/>
              <a:gd name="connsiteY523" fmla="*/ 420293 h 1254106"/>
              <a:gd name="connsiteX524" fmla="*/ 20092 w 5916248"/>
              <a:gd name="connsiteY524" fmla="*/ 391458 h 1254106"/>
              <a:gd name="connsiteX525" fmla="*/ 95181 w 5916248"/>
              <a:gd name="connsiteY525" fmla="*/ 384642 h 1254106"/>
              <a:gd name="connsiteX526" fmla="*/ 72835 w 5916248"/>
              <a:gd name="connsiteY526" fmla="*/ 373120 h 1254106"/>
              <a:gd name="connsiteX527" fmla="*/ 68709 w 5916248"/>
              <a:gd name="connsiteY527" fmla="*/ 371479 h 1254106"/>
              <a:gd name="connsiteX528" fmla="*/ 69410 w 5916248"/>
              <a:gd name="connsiteY528" fmla="*/ 371354 h 1254106"/>
              <a:gd name="connsiteX529" fmla="*/ 55391 w 5916248"/>
              <a:gd name="connsiteY529" fmla="*/ 364125 h 1254106"/>
              <a:gd name="connsiteX530" fmla="*/ 129817 w 5916248"/>
              <a:gd name="connsiteY530" fmla="*/ 356076 h 1254106"/>
              <a:gd name="connsiteX531" fmla="*/ 134509 w 5916248"/>
              <a:gd name="connsiteY531" fmla="*/ 350260 h 1254106"/>
              <a:gd name="connsiteX532" fmla="*/ 69680 w 5916248"/>
              <a:gd name="connsiteY532" fmla="*/ 319533 h 1254106"/>
              <a:gd name="connsiteX533" fmla="*/ 77779 w 5916248"/>
              <a:gd name="connsiteY533" fmla="*/ 307410 h 1254106"/>
              <a:gd name="connsiteX534" fmla="*/ 91320 w 5916248"/>
              <a:gd name="connsiteY534" fmla="*/ 295664 h 1254106"/>
              <a:gd name="connsiteX535" fmla="*/ 96609 w 5916248"/>
              <a:gd name="connsiteY535" fmla="*/ 289226 h 1254106"/>
              <a:gd name="connsiteX536" fmla="*/ 98787 w 5916248"/>
              <a:gd name="connsiteY536" fmla="*/ 289186 h 1254106"/>
              <a:gd name="connsiteX537" fmla="*/ 102828 w 5916248"/>
              <a:gd name="connsiteY537" fmla="*/ 285680 h 1254106"/>
              <a:gd name="connsiteX538" fmla="*/ 147225 w 5916248"/>
              <a:gd name="connsiteY538" fmla="*/ 287732 h 1254106"/>
              <a:gd name="connsiteX539" fmla="*/ 113331 w 5916248"/>
              <a:gd name="connsiteY539" fmla="*/ 267201 h 1254106"/>
              <a:gd name="connsiteX540" fmla="*/ 124311 w 5916248"/>
              <a:gd name="connsiteY540" fmla="*/ 255664 h 1254106"/>
              <a:gd name="connsiteX541" fmla="*/ 140601 w 5916248"/>
              <a:gd name="connsiteY541" fmla="*/ 244833 h 1254106"/>
              <a:gd name="connsiteX542" fmla="*/ 147412 w 5916248"/>
              <a:gd name="connsiteY542" fmla="*/ 238766 h 1254106"/>
              <a:gd name="connsiteX543" fmla="*/ 149584 w 5916248"/>
              <a:gd name="connsiteY543" fmla="*/ 238859 h 1254106"/>
              <a:gd name="connsiteX544" fmla="*/ 154444 w 5916248"/>
              <a:gd name="connsiteY544" fmla="*/ 235627 h 1254106"/>
              <a:gd name="connsiteX545" fmla="*/ 206483 w 5916248"/>
              <a:gd name="connsiteY545" fmla="*/ 241302 h 1254106"/>
              <a:gd name="connsiteX546" fmla="*/ 215944 w 5916248"/>
              <a:gd name="connsiteY546" fmla="*/ 241708 h 1254106"/>
              <a:gd name="connsiteX547" fmla="*/ 202216 w 5916248"/>
              <a:gd name="connsiteY547" fmla="*/ 233765 h 1254106"/>
              <a:gd name="connsiteX548" fmla="*/ 205312 w 5916248"/>
              <a:gd name="connsiteY548" fmla="*/ 230357 h 1254106"/>
              <a:gd name="connsiteX549" fmla="*/ 187158 w 5916248"/>
              <a:gd name="connsiteY549" fmla="*/ 213984 h 1254106"/>
              <a:gd name="connsiteX550" fmla="*/ 225779 w 5916248"/>
              <a:gd name="connsiteY550" fmla="*/ 214993 h 1254106"/>
              <a:gd name="connsiteX551" fmla="*/ 238409 w 5916248"/>
              <a:gd name="connsiteY551" fmla="*/ 206096 h 1254106"/>
              <a:gd name="connsiteX552" fmla="*/ 277021 w 5916248"/>
              <a:gd name="connsiteY552" fmla="*/ 209847 h 1254106"/>
              <a:gd name="connsiteX553" fmla="*/ 227682 w 5916248"/>
              <a:gd name="connsiteY553" fmla="*/ 169446 h 1254106"/>
              <a:gd name="connsiteX554" fmla="*/ 234201 w 5916248"/>
              <a:gd name="connsiteY554" fmla="*/ 164490 h 1254106"/>
              <a:gd name="connsiteX555" fmla="*/ 275837 w 5916248"/>
              <a:gd name="connsiteY555" fmla="*/ 143358 h 1254106"/>
              <a:gd name="connsiteX556" fmla="*/ 329756 w 5916248"/>
              <a:gd name="connsiteY556" fmla="*/ 153421 h 1254106"/>
              <a:gd name="connsiteX557" fmla="*/ 306563 w 5916248"/>
              <a:gd name="connsiteY557" fmla="*/ 127893 h 1254106"/>
              <a:gd name="connsiteX558" fmla="*/ 314236 w 5916248"/>
              <a:gd name="connsiteY558" fmla="*/ 123372 h 1254106"/>
              <a:gd name="connsiteX559" fmla="*/ 360688 w 5916248"/>
              <a:gd name="connsiteY559" fmla="*/ 104944 h 1254106"/>
              <a:gd name="connsiteX560" fmla="*/ 423569 w 5916248"/>
              <a:gd name="connsiteY560" fmla="*/ 121299 h 1254106"/>
              <a:gd name="connsiteX561" fmla="*/ 416639 w 5916248"/>
              <a:gd name="connsiteY561" fmla="*/ 91239 h 1254106"/>
              <a:gd name="connsiteX562" fmla="*/ 439569 w 5916248"/>
              <a:gd name="connsiteY562" fmla="*/ 96725 h 1254106"/>
              <a:gd name="connsiteX563" fmla="*/ 478663 w 5916248"/>
              <a:gd name="connsiteY563" fmla="*/ 84341 h 1254106"/>
              <a:gd name="connsiteX564" fmla="*/ 491083 w 5916248"/>
              <a:gd name="connsiteY564" fmla="*/ 88462 h 1254106"/>
              <a:gd name="connsiteX565" fmla="*/ 482184 w 5916248"/>
              <a:gd name="connsiteY565" fmla="*/ 60306 h 1254106"/>
              <a:gd name="connsiteX566" fmla="*/ 503344 w 5916248"/>
              <a:gd name="connsiteY566" fmla="*/ 53189 h 1254106"/>
              <a:gd name="connsiteX567" fmla="*/ 549606 w 5916248"/>
              <a:gd name="connsiteY567" fmla="*/ 43659 h 1254106"/>
              <a:gd name="connsiteX568" fmla="*/ 587486 w 5916248"/>
              <a:gd name="connsiteY568" fmla="*/ 61328 h 1254106"/>
              <a:gd name="connsiteX569" fmla="*/ 585645 w 5916248"/>
              <a:gd name="connsiteY569" fmla="*/ 35127 h 1254106"/>
              <a:gd name="connsiteX570" fmla="*/ 608372 w 5916248"/>
              <a:gd name="connsiteY570" fmla="*/ 29357 h 1254106"/>
              <a:gd name="connsiteX571" fmla="*/ 656603 w 5916248"/>
              <a:gd name="connsiteY571" fmla="*/ 22727 h 1254106"/>
              <a:gd name="connsiteX572" fmla="*/ 672702 w 5916248"/>
              <a:gd name="connsiteY572" fmla="*/ 32321 h 1254106"/>
              <a:gd name="connsiteX573" fmla="*/ 681162 w 5916248"/>
              <a:gd name="connsiteY573" fmla="*/ 31085 h 1254106"/>
              <a:gd name="connsiteX574" fmla="*/ 708170 w 5916248"/>
              <a:gd name="connsiteY574" fmla="*/ 46661 h 1254106"/>
              <a:gd name="connsiteX575" fmla="*/ 716283 w 5916248"/>
              <a:gd name="connsiteY575" fmla="*/ 32360 h 1254106"/>
              <a:gd name="connsiteX576" fmla="*/ 717058 w 5916248"/>
              <a:gd name="connsiteY576" fmla="*/ 26854 h 1254106"/>
              <a:gd name="connsiteX577" fmla="*/ 719690 w 5916248"/>
              <a:gd name="connsiteY577" fmla="*/ 26353 h 1254106"/>
              <a:gd name="connsiteX578" fmla="*/ 722199 w 5916248"/>
              <a:gd name="connsiteY578" fmla="*/ 21929 h 1254106"/>
              <a:gd name="connsiteX579" fmla="*/ 727480 w 5916248"/>
              <a:gd name="connsiteY579" fmla="*/ 24871 h 1254106"/>
              <a:gd name="connsiteX580" fmla="*/ 740873 w 5916248"/>
              <a:gd name="connsiteY580" fmla="*/ 22322 h 1254106"/>
              <a:gd name="connsiteX581" fmla="*/ 790228 w 5916248"/>
              <a:gd name="connsiteY581" fmla="*/ 18289 h 1254106"/>
              <a:gd name="connsiteX582" fmla="*/ 792106 w 5916248"/>
              <a:gd name="connsiteY582" fmla="*/ 19684 h 1254106"/>
              <a:gd name="connsiteX583" fmla="*/ 798264 w 5916248"/>
              <a:gd name="connsiteY583" fmla="*/ 6787 h 1254106"/>
              <a:gd name="connsiteX584" fmla="*/ 837413 w 5916248"/>
              <a:gd name="connsiteY584" fmla="*/ 3032 h 1254106"/>
              <a:gd name="connsiteX585" fmla="*/ 875200 w 5916248"/>
              <a:gd name="connsiteY585" fmla="*/ 3174 h 1254106"/>
              <a:gd name="connsiteX586" fmla="*/ 894913 w 5916248"/>
              <a:gd name="connsiteY586" fmla="*/ 24782 h 1254106"/>
              <a:gd name="connsiteX587" fmla="*/ 912353 w 5916248"/>
              <a:gd name="connsiteY587" fmla="*/ 1333 h 125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</a:cxnLst>
            <a:rect l="l" t="t" r="r" b="b"/>
            <a:pathLst>
              <a:path w="5916248" h="1254106">
                <a:moveTo>
                  <a:pt x="952121" y="0"/>
                </a:moveTo>
                <a:lnTo>
                  <a:pt x="989591" y="2451"/>
                </a:lnTo>
                <a:lnTo>
                  <a:pt x="992405" y="6901"/>
                </a:lnTo>
                <a:lnTo>
                  <a:pt x="1013454" y="8104"/>
                </a:lnTo>
                <a:lnTo>
                  <a:pt x="1028746" y="30995"/>
                </a:lnTo>
                <a:lnTo>
                  <a:pt x="1049051" y="10588"/>
                </a:lnTo>
                <a:lnTo>
                  <a:pt x="1088876" y="11372"/>
                </a:lnTo>
                <a:lnTo>
                  <a:pt x="1125621" y="15798"/>
                </a:lnTo>
                <a:lnTo>
                  <a:pt x="1127077" y="19376"/>
                </a:lnTo>
                <a:lnTo>
                  <a:pt x="1131479" y="16332"/>
                </a:lnTo>
                <a:lnTo>
                  <a:pt x="1172233" y="20481"/>
                </a:lnTo>
                <a:lnTo>
                  <a:pt x="1205969" y="27467"/>
                </a:lnTo>
                <a:lnTo>
                  <a:pt x="1207555" y="49080"/>
                </a:lnTo>
                <a:lnTo>
                  <a:pt x="1240772" y="31182"/>
                </a:lnTo>
                <a:lnTo>
                  <a:pt x="1264781" y="35205"/>
                </a:lnTo>
                <a:lnTo>
                  <a:pt x="1265528" y="34790"/>
                </a:lnTo>
                <a:lnTo>
                  <a:pt x="1305180" y="41078"/>
                </a:lnTo>
                <a:lnTo>
                  <a:pt x="1331514" y="48250"/>
                </a:lnTo>
                <a:lnTo>
                  <a:pt x="1353548" y="43711"/>
                </a:lnTo>
                <a:lnTo>
                  <a:pt x="1391428" y="61380"/>
                </a:lnTo>
                <a:lnTo>
                  <a:pt x="1389586" y="35179"/>
                </a:lnTo>
                <a:lnTo>
                  <a:pt x="1412313" y="29408"/>
                </a:lnTo>
                <a:lnTo>
                  <a:pt x="1460544" y="22778"/>
                </a:lnTo>
                <a:lnTo>
                  <a:pt x="1476644" y="32373"/>
                </a:lnTo>
                <a:lnTo>
                  <a:pt x="1485103" y="31136"/>
                </a:lnTo>
                <a:lnTo>
                  <a:pt x="1500527" y="40032"/>
                </a:lnTo>
                <a:lnTo>
                  <a:pt x="1516496" y="38984"/>
                </a:lnTo>
                <a:lnTo>
                  <a:pt x="1520224" y="32412"/>
                </a:lnTo>
                <a:lnTo>
                  <a:pt x="1521000" y="26906"/>
                </a:lnTo>
                <a:lnTo>
                  <a:pt x="1523632" y="26405"/>
                </a:lnTo>
                <a:lnTo>
                  <a:pt x="1526141" y="21980"/>
                </a:lnTo>
                <a:lnTo>
                  <a:pt x="1531421" y="24923"/>
                </a:lnTo>
                <a:lnTo>
                  <a:pt x="1544815" y="22374"/>
                </a:lnTo>
                <a:lnTo>
                  <a:pt x="1594170" y="18341"/>
                </a:lnTo>
                <a:lnTo>
                  <a:pt x="1596047" y="19736"/>
                </a:lnTo>
                <a:lnTo>
                  <a:pt x="1602207" y="6839"/>
                </a:lnTo>
                <a:lnTo>
                  <a:pt x="1641354" y="3084"/>
                </a:lnTo>
                <a:lnTo>
                  <a:pt x="1679141" y="3226"/>
                </a:lnTo>
                <a:lnTo>
                  <a:pt x="1698854" y="24833"/>
                </a:lnTo>
                <a:lnTo>
                  <a:pt x="1716294" y="1385"/>
                </a:lnTo>
                <a:lnTo>
                  <a:pt x="1756062" y="52"/>
                </a:lnTo>
                <a:lnTo>
                  <a:pt x="1793533" y="2503"/>
                </a:lnTo>
                <a:lnTo>
                  <a:pt x="1796347" y="6953"/>
                </a:lnTo>
                <a:lnTo>
                  <a:pt x="1817395" y="8156"/>
                </a:lnTo>
                <a:lnTo>
                  <a:pt x="1832687" y="31047"/>
                </a:lnTo>
                <a:lnTo>
                  <a:pt x="1852992" y="10640"/>
                </a:lnTo>
                <a:lnTo>
                  <a:pt x="1892818" y="11424"/>
                </a:lnTo>
                <a:lnTo>
                  <a:pt x="1929563" y="15850"/>
                </a:lnTo>
                <a:lnTo>
                  <a:pt x="1930150" y="17293"/>
                </a:lnTo>
                <a:lnTo>
                  <a:pt x="1934095" y="17300"/>
                </a:lnTo>
                <a:lnTo>
                  <a:pt x="1935421" y="16384"/>
                </a:lnTo>
                <a:lnTo>
                  <a:pt x="1944607" y="17319"/>
                </a:lnTo>
                <a:lnTo>
                  <a:pt x="2004779" y="17427"/>
                </a:lnTo>
                <a:lnTo>
                  <a:pt x="2038033" y="34833"/>
                </a:lnTo>
                <a:lnTo>
                  <a:pt x="2044713" y="31234"/>
                </a:lnTo>
                <a:lnTo>
                  <a:pt x="2055416" y="33027"/>
                </a:lnTo>
                <a:lnTo>
                  <a:pt x="2082580" y="15586"/>
                </a:lnTo>
                <a:lnTo>
                  <a:pt x="2165857" y="14253"/>
                </a:lnTo>
                <a:lnTo>
                  <a:pt x="2244322" y="16704"/>
                </a:lnTo>
                <a:lnTo>
                  <a:pt x="2250214" y="21154"/>
                </a:lnTo>
                <a:lnTo>
                  <a:pt x="2294292" y="22357"/>
                </a:lnTo>
                <a:lnTo>
                  <a:pt x="2326315" y="45248"/>
                </a:lnTo>
                <a:lnTo>
                  <a:pt x="2368834" y="24841"/>
                </a:lnTo>
                <a:lnTo>
                  <a:pt x="2452232" y="25625"/>
                </a:lnTo>
                <a:lnTo>
                  <a:pt x="2529178" y="30051"/>
                </a:lnTo>
                <a:lnTo>
                  <a:pt x="2532226" y="33629"/>
                </a:lnTo>
                <a:lnTo>
                  <a:pt x="2541444" y="30585"/>
                </a:lnTo>
                <a:lnTo>
                  <a:pt x="2626787" y="34734"/>
                </a:lnTo>
                <a:lnTo>
                  <a:pt x="2697432" y="41720"/>
                </a:lnTo>
                <a:lnTo>
                  <a:pt x="2700753" y="63333"/>
                </a:lnTo>
                <a:lnTo>
                  <a:pt x="2770311" y="45435"/>
                </a:lnTo>
                <a:lnTo>
                  <a:pt x="2820588" y="49458"/>
                </a:lnTo>
                <a:lnTo>
                  <a:pt x="2822152" y="49043"/>
                </a:lnTo>
                <a:lnTo>
                  <a:pt x="2905187" y="55331"/>
                </a:lnTo>
                <a:lnTo>
                  <a:pt x="2960331" y="62503"/>
                </a:lnTo>
                <a:lnTo>
                  <a:pt x="3006473" y="57964"/>
                </a:lnTo>
                <a:lnTo>
                  <a:pt x="3085795" y="75633"/>
                </a:lnTo>
                <a:lnTo>
                  <a:pt x="3081939" y="49432"/>
                </a:lnTo>
                <a:lnTo>
                  <a:pt x="3129531" y="43661"/>
                </a:lnTo>
                <a:lnTo>
                  <a:pt x="3230529" y="37031"/>
                </a:lnTo>
                <a:lnTo>
                  <a:pt x="3264243" y="46626"/>
                </a:lnTo>
                <a:lnTo>
                  <a:pt x="3281958" y="45389"/>
                </a:lnTo>
                <a:lnTo>
                  <a:pt x="3338514" y="60966"/>
                </a:lnTo>
                <a:lnTo>
                  <a:pt x="3355503" y="46665"/>
                </a:lnTo>
                <a:lnTo>
                  <a:pt x="3357128" y="41159"/>
                </a:lnTo>
                <a:lnTo>
                  <a:pt x="3362639" y="40658"/>
                </a:lnTo>
                <a:lnTo>
                  <a:pt x="3367894" y="36233"/>
                </a:lnTo>
                <a:lnTo>
                  <a:pt x="3378951" y="39176"/>
                </a:lnTo>
                <a:lnTo>
                  <a:pt x="3406999" y="36627"/>
                </a:lnTo>
                <a:lnTo>
                  <a:pt x="3510351" y="32594"/>
                </a:lnTo>
                <a:lnTo>
                  <a:pt x="3514282" y="33989"/>
                </a:lnTo>
                <a:lnTo>
                  <a:pt x="3527180" y="21092"/>
                </a:lnTo>
                <a:lnTo>
                  <a:pt x="3609157" y="17337"/>
                </a:lnTo>
                <a:lnTo>
                  <a:pt x="3688286" y="17479"/>
                </a:lnTo>
                <a:lnTo>
                  <a:pt x="3729566" y="39086"/>
                </a:lnTo>
                <a:lnTo>
                  <a:pt x="3766087" y="15638"/>
                </a:lnTo>
                <a:lnTo>
                  <a:pt x="3849364" y="14305"/>
                </a:lnTo>
                <a:lnTo>
                  <a:pt x="3927831" y="16756"/>
                </a:lnTo>
                <a:lnTo>
                  <a:pt x="3933723" y="21206"/>
                </a:lnTo>
                <a:lnTo>
                  <a:pt x="3977799" y="22409"/>
                </a:lnTo>
                <a:lnTo>
                  <a:pt x="4009822" y="45300"/>
                </a:lnTo>
                <a:lnTo>
                  <a:pt x="4052342" y="24893"/>
                </a:lnTo>
                <a:lnTo>
                  <a:pt x="4135739" y="25677"/>
                </a:lnTo>
                <a:lnTo>
                  <a:pt x="4212687" y="30103"/>
                </a:lnTo>
                <a:lnTo>
                  <a:pt x="4215734" y="33680"/>
                </a:lnTo>
                <a:lnTo>
                  <a:pt x="4224953" y="30637"/>
                </a:lnTo>
                <a:lnTo>
                  <a:pt x="4310296" y="34786"/>
                </a:lnTo>
                <a:lnTo>
                  <a:pt x="4380941" y="41772"/>
                </a:lnTo>
                <a:lnTo>
                  <a:pt x="4384262" y="63384"/>
                </a:lnTo>
                <a:lnTo>
                  <a:pt x="4453818" y="45487"/>
                </a:lnTo>
                <a:lnTo>
                  <a:pt x="4504095" y="49510"/>
                </a:lnTo>
                <a:lnTo>
                  <a:pt x="4505659" y="49094"/>
                </a:lnTo>
                <a:lnTo>
                  <a:pt x="4588694" y="55382"/>
                </a:lnTo>
                <a:lnTo>
                  <a:pt x="4655865" y="64119"/>
                </a:lnTo>
                <a:lnTo>
                  <a:pt x="4649149" y="87382"/>
                </a:lnTo>
                <a:lnTo>
                  <a:pt x="4723061" y="72003"/>
                </a:lnTo>
                <a:lnTo>
                  <a:pt x="4802286" y="80669"/>
                </a:lnTo>
                <a:lnTo>
                  <a:pt x="4864517" y="91302"/>
                </a:lnTo>
                <a:lnTo>
                  <a:pt x="4854957" y="103145"/>
                </a:lnTo>
                <a:lnTo>
                  <a:pt x="4859881" y="102422"/>
                </a:lnTo>
                <a:lnTo>
                  <a:pt x="4932983" y="113998"/>
                </a:lnTo>
                <a:lnTo>
                  <a:pt x="4967824" y="122263"/>
                </a:lnTo>
                <a:lnTo>
                  <a:pt x="4978116" y="121213"/>
                </a:lnTo>
                <a:lnTo>
                  <a:pt x="4976116" y="124227"/>
                </a:lnTo>
                <a:lnTo>
                  <a:pt x="4984330" y="126176"/>
                </a:lnTo>
                <a:lnTo>
                  <a:pt x="4967699" y="136900"/>
                </a:lnTo>
                <a:lnTo>
                  <a:pt x="4964149" y="142246"/>
                </a:lnTo>
                <a:lnTo>
                  <a:pt x="4972256" y="143513"/>
                </a:lnTo>
                <a:lnTo>
                  <a:pt x="5047560" y="135277"/>
                </a:lnTo>
                <a:lnTo>
                  <a:pt x="5072330" y="140338"/>
                </a:lnTo>
                <a:lnTo>
                  <a:pt x="5105386" y="136567"/>
                </a:lnTo>
                <a:lnTo>
                  <a:pt x="5172974" y="149932"/>
                </a:lnTo>
                <a:lnTo>
                  <a:pt x="5218661" y="163342"/>
                </a:lnTo>
                <a:lnTo>
                  <a:pt x="5180916" y="181526"/>
                </a:lnTo>
                <a:lnTo>
                  <a:pt x="5186478" y="180881"/>
                </a:lnTo>
                <a:lnTo>
                  <a:pt x="5195378" y="182618"/>
                </a:lnTo>
                <a:lnTo>
                  <a:pt x="5273893" y="176336"/>
                </a:lnTo>
                <a:lnTo>
                  <a:pt x="5334190" y="191575"/>
                </a:lnTo>
                <a:lnTo>
                  <a:pt x="5372726" y="206220"/>
                </a:lnTo>
                <a:lnTo>
                  <a:pt x="5326376" y="223038"/>
                </a:lnTo>
                <a:lnTo>
                  <a:pt x="5390342" y="240566"/>
                </a:lnTo>
                <a:lnTo>
                  <a:pt x="5400876" y="244998"/>
                </a:lnTo>
                <a:lnTo>
                  <a:pt x="5409201" y="244721"/>
                </a:lnTo>
                <a:lnTo>
                  <a:pt x="5405244" y="246835"/>
                </a:lnTo>
                <a:lnTo>
                  <a:pt x="5409954" y="248818"/>
                </a:lnTo>
                <a:lnTo>
                  <a:pt x="5436396" y="248759"/>
                </a:lnTo>
                <a:lnTo>
                  <a:pt x="5412519" y="258084"/>
                </a:lnTo>
                <a:lnTo>
                  <a:pt x="5413582" y="258705"/>
                </a:lnTo>
                <a:lnTo>
                  <a:pt x="5405756" y="260725"/>
                </a:lnTo>
                <a:lnTo>
                  <a:pt x="5386216" y="268357"/>
                </a:lnTo>
                <a:lnTo>
                  <a:pt x="5442283" y="266134"/>
                </a:lnTo>
                <a:lnTo>
                  <a:pt x="5448959" y="268490"/>
                </a:lnTo>
                <a:lnTo>
                  <a:pt x="5508892" y="265876"/>
                </a:lnTo>
                <a:lnTo>
                  <a:pt x="5571976" y="287380"/>
                </a:lnTo>
                <a:lnTo>
                  <a:pt x="5589260" y="296866"/>
                </a:lnTo>
                <a:lnTo>
                  <a:pt x="5579264" y="299566"/>
                </a:lnTo>
                <a:lnTo>
                  <a:pt x="5587086" y="306008"/>
                </a:lnTo>
                <a:lnTo>
                  <a:pt x="5531870" y="317533"/>
                </a:lnTo>
                <a:lnTo>
                  <a:pt x="5608716" y="316465"/>
                </a:lnTo>
                <a:lnTo>
                  <a:pt x="5660404" y="339652"/>
                </a:lnTo>
                <a:lnTo>
                  <a:pt x="5672744" y="349571"/>
                </a:lnTo>
                <a:lnTo>
                  <a:pt x="5661452" y="351959"/>
                </a:lnTo>
                <a:lnTo>
                  <a:pt x="5665944" y="358582"/>
                </a:lnTo>
                <a:lnTo>
                  <a:pt x="5591632" y="370621"/>
                </a:lnTo>
                <a:lnTo>
                  <a:pt x="5648598" y="372085"/>
                </a:lnTo>
                <a:lnTo>
                  <a:pt x="5679222" y="394436"/>
                </a:lnTo>
                <a:lnTo>
                  <a:pt x="5712706" y="396527"/>
                </a:lnTo>
                <a:lnTo>
                  <a:pt x="5688294" y="402047"/>
                </a:lnTo>
                <a:lnTo>
                  <a:pt x="5689584" y="404588"/>
                </a:lnTo>
                <a:lnTo>
                  <a:pt x="5652516" y="410135"/>
                </a:lnTo>
                <a:lnTo>
                  <a:pt x="5622117" y="417010"/>
                </a:lnTo>
                <a:lnTo>
                  <a:pt x="5770805" y="424708"/>
                </a:lnTo>
                <a:lnTo>
                  <a:pt x="5796970" y="453930"/>
                </a:lnTo>
                <a:lnTo>
                  <a:pt x="5797230" y="458068"/>
                </a:lnTo>
                <a:lnTo>
                  <a:pt x="5714166" y="467742"/>
                </a:lnTo>
                <a:lnTo>
                  <a:pt x="5717378" y="471512"/>
                </a:lnTo>
                <a:lnTo>
                  <a:pt x="5717480" y="475882"/>
                </a:lnTo>
                <a:lnTo>
                  <a:pt x="5787998" y="481763"/>
                </a:lnTo>
                <a:lnTo>
                  <a:pt x="5799126" y="511531"/>
                </a:lnTo>
                <a:lnTo>
                  <a:pt x="5797284" y="515646"/>
                </a:lnTo>
                <a:lnTo>
                  <a:pt x="5709921" y="522823"/>
                </a:lnTo>
                <a:lnTo>
                  <a:pt x="5711198" y="526658"/>
                </a:lnTo>
                <a:lnTo>
                  <a:pt x="5706892" y="535468"/>
                </a:lnTo>
                <a:lnTo>
                  <a:pt x="5697778" y="536161"/>
                </a:lnTo>
                <a:lnTo>
                  <a:pt x="5681049" y="539653"/>
                </a:lnTo>
                <a:lnTo>
                  <a:pt x="5712866" y="543816"/>
                </a:lnTo>
                <a:lnTo>
                  <a:pt x="5712374" y="545463"/>
                </a:lnTo>
                <a:lnTo>
                  <a:pt x="5725836" y="545276"/>
                </a:lnTo>
                <a:lnTo>
                  <a:pt x="5777526" y="568463"/>
                </a:lnTo>
                <a:lnTo>
                  <a:pt x="5789866" y="578382"/>
                </a:lnTo>
                <a:lnTo>
                  <a:pt x="5778573" y="580770"/>
                </a:lnTo>
                <a:lnTo>
                  <a:pt x="5783065" y="587393"/>
                </a:lnTo>
                <a:lnTo>
                  <a:pt x="5741274" y="594163"/>
                </a:lnTo>
                <a:lnTo>
                  <a:pt x="5759004" y="597105"/>
                </a:lnTo>
                <a:lnTo>
                  <a:pt x="5756350" y="600655"/>
                </a:lnTo>
                <a:lnTo>
                  <a:pt x="5765720" y="600896"/>
                </a:lnTo>
                <a:lnTo>
                  <a:pt x="5796344" y="623247"/>
                </a:lnTo>
                <a:lnTo>
                  <a:pt x="5829828" y="625338"/>
                </a:lnTo>
                <a:lnTo>
                  <a:pt x="5805416" y="630858"/>
                </a:lnTo>
                <a:lnTo>
                  <a:pt x="5806706" y="633399"/>
                </a:lnTo>
                <a:lnTo>
                  <a:pt x="5769637" y="638947"/>
                </a:lnTo>
                <a:lnTo>
                  <a:pt x="5739240" y="645821"/>
                </a:lnTo>
                <a:lnTo>
                  <a:pt x="5887928" y="653520"/>
                </a:lnTo>
                <a:lnTo>
                  <a:pt x="5914092" y="682741"/>
                </a:lnTo>
                <a:lnTo>
                  <a:pt x="5914352" y="686880"/>
                </a:lnTo>
                <a:lnTo>
                  <a:pt x="5831288" y="696554"/>
                </a:lnTo>
                <a:lnTo>
                  <a:pt x="5834500" y="700323"/>
                </a:lnTo>
                <a:lnTo>
                  <a:pt x="5834602" y="704693"/>
                </a:lnTo>
                <a:lnTo>
                  <a:pt x="5905120" y="710574"/>
                </a:lnTo>
                <a:lnTo>
                  <a:pt x="5916248" y="740343"/>
                </a:lnTo>
                <a:lnTo>
                  <a:pt x="5914406" y="744457"/>
                </a:lnTo>
                <a:lnTo>
                  <a:pt x="5827044" y="751634"/>
                </a:lnTo>
                <a:lnTo>
                  <a:pt x="5828320" y="755470"/>
                </a:lnTo>
                <a:lnTo>
                  <a:pt x="5824014" y="764279"/>
                </a:lnTo>
                <a:lnTo>
                  <a:pt x="5787452" y="767062"/>
                </a:lnTo>
                <a:lnTo>
                  <a:pt x="5829988" y="772627"/>
                </a:lnTo>
                <a:lnTo>
                  <a:pt x="5826043" y="785840"/>
                </a:lnTo>
                <a:lnTo>
                  <a:pt x="5867936" y="793437"/>
                </a:lnTo>
                <a:lnTo>
                  <a:pt x="5822536" y="797576"/>
                </a:lnTo>
                <a:lnTo>
                  <a:pt x="5822335" y="798248"/>
                </a:lnTo>
                <a:lnTo>
                  <a:pt x="5816110" y="803799"/>
                </a:lnTo>
                <a:lnTo>
                  <a:pt x="5757069" y="806162"/>
                </a:lnTo>
                <a:lnTo>
                  <a:pt x="5876126" y="825917"/>
                </a:lnTo>
                <a:lnTo>
                  <a:pt x="5857222" y="851201"/>
                </a:lnTo>
                <a:lnTo>
                  <a:pt x="5848584" y="856563"/>
                </a:lnTo>
                <a:lnTo>
                  <a:pt x="5778250" y="857568"/>
                </a:lnTo>
                <a:lnTo>
                  <a:pt x="5765709" y="872777"/>
                </a:lnTo>
                <a:lnTo>
                  <a:pt x="5805840" y="881344"/>
                </a:lnTo>
                <a:lnTo>
                  <a:pt x="5774234" y="905887"/>
                </a:lnTo>
                <a:lnTo>
                  <a:pt x="5762938" y="910958"/>
                </a:lnTo>
                <a:lnTo>
                  <a:pt x="5692615" y="909900"/>
                </a:lnTo>
                <a:lnTo>
                  <a:pt x="5670055" y="926375"/>
                </a:lnTo>
                <a:lnTo>
                  <a:pt x="5655008" y="932702"/>
                </a:lnTo>
                <a:lnTo>
                  <a:pt x="5586934" y="931307"/>
                </a:lnTo>
                <a:lnTo>
                  <a:pt x="5611171" y="938513"/>
                </a:lnTo>
                <a:lnTo>
                  <a:pt x="5606660" y="940722"/>
                </a:lnTo>
                <a:lnTo>
                  <a:pt x="5634844" y="952238"/>
                </a:lnTo>
                <a:lnTo>
                  <a:pt x="5583884" y="951880"/>
                </a:lnTo>
                <a:lnTo>
                  <a:pt x="5574517" y="956469"/>
                </a:lnTo>
                <a:lnTo>
                  <a:pt x="5552088" y="963522"/>
                </a:lnTo>
                <a:lnTo>
                  <a:pt x="5522321" y="961872"/>
                </a:lnTo>
                <a:lnTo>
                  <a:pt x="5585404" y="985328"/>
                </a:lnTo>
                <a:lnTo>
                  <a:pt x="5541038" y="1002255"/>
                </a:lnTo>
                <a:lnTo>
                  <a:pt x="5515625" y="1008701"/>
                </a:lnTo>
                <a:lnTo>
                  <a:pt x="5439188" y="1002357"/>
                </a:lnTo>
                <a:lnTo>
                  <a:pt x="5435457" y="1003273"/>
                </a:lnTo>
                <a:lnTo>
                  <a:pt x="5461027" y="1013271"/>
                </a:lnTo>
                <a:lnTo>
                  <a:pt x="5425608" y="1025776"/>
                </a:lnTo>
                <a:lnTo>
                  <a:pt x="5436312" y="1031080"/>
                </a:lnTo>
                <a:lnTo>
                  <a:pt x="5383680" y="1046585"/>
                </a:lnTo>
                <a:lnTo>
                  <a:pt x="5355180" y="1052240"/>
                </a:lnTo>
                <a:lnTo>
                  <a:pt x="5275206" y="1042852"/>
                </a:lnTo>
                <a:lnTo>
                  <a:pt x="5298666" y="1055183"/>
                </a:lnTo>
                <a:lnTo>
                  <a:pt x="5247632" y="1069171"/>
                </a:lnTo>
                <a:lnTo>
                  <a:pt x="5224637" y="1073414"/>
                </a:lnTo>
                <a:lnTo>
                  <a:pt x="5158897" y="1065248"/>
                </a:lnTo>
                <a:lnTo>
                  <a:pt x="5166026" y="1077562"/>
                </a:lnTo>
                <a:lnTo>
                  <a:pt x="5126758" y="1073336"/>
                </a:lnTo>
                <a:lnTo>
                  <a:pt x="5075078" y="1084177"/>
                </a:lnTo>
                <a:lnTo>
                  <a:pt x="5048688" y="1087783"/>
                </a:lnTo>
                <a:lnTo>
                  <a:pt x="5047180" y="1087525"/>
                </a:lnTo>
                <a:lnTo>
                  <a:pt x="5051816" y="1097124"/>
                </a:lnTo>
                <a:lnTo>
                  <a:pt x="5048474" y="1096742"/>
                </a:lnTo>
                <a:lnTo>
                  <a:pt x="5054980" y="1105314"/>
                </a:lnTo>
                <a:lnTo>
                  <a:pt x="4988102" y="1116591"/>
                </a:lnTo>
                <a:lnTo>
                  <a:pt x="4960264" y="1119507"/>
                </a:lnTo>
                <a:lnTo>
                  <a:pt x="4911402" y="1109107"/>
                </a:lnTo>
                <a:lnTo>
                  <a:pt x="4898344" y="1111234"/>
                </a:lnTo>
                <a:lnTo>
                  <a:pt x="4910004" y="1128857"/>
                </a:lnTo>
                <a:lnTo>
                  <a:pt x="4870239" y="1135177"/>
                </a:lnTo>
                <a:lnTo>
                  <a:pt x="4816347" y="1140552"/>
                </a:lnTo>
                <a:lnTo>
                  <a:pt x="4811506" y="1139474"/>
                </a:lnTo>
                <a:lnTo>
                  <a:pt x="4776779" y="1143923"/>
                </a:lnTo>
                <a:lnTo>
                  <a:pt x="4747670" y="1146005"/>
                </a:lnTo>
                <a:lnTo>
                  <a:pt x="4689562" y="1130210"/>
                </a:lnTo>
                <a:lnTo>
                  <a:pt x="4693035" y="1153818"/>
                </a:lnTo>
                <a:lnTo>
                  <a:pt x="4650356" y="1158931"/>
                </a:lnTo>
                <a:lnTo>
                  <a:pt x="4594133" y="1162692"/>
                </a:lnTo>
                <a:lnTo>
                  <a:pt x="4537086" y="1146457"/>
                </a:lnTo>
                <a:lnTo>
                  <a:pt x="4532877" y="1150332"/>
                </a:lnTo>
                <a:lnTo>
                  <a:pt x="4494204" y="1140500"/>
                </a:lnTo>
                <a:lnTo>
                  <a:pt x="4485365" y="1141541"/>
                </a:lnTo>
                <a:lnTo>
                  <a:pt x="4481753" y="1149624"/>
                </a:lnTo>
                <a:lnTo>
                  <a:pt x="4426772" y="1153954"/>
                </a:lnTo>
                <a:lnTo>
                  <a:pt x="4411943" y="1166439"/>
                </a:lnTo>
                <a:lnTo>
                  <a:pt x="4377640" y="1157312"/>
                </a:lnTo>
                <a:lnTo>
                  <a:pt x="4369244" y="1166634"/>
                </a:lnTo>
                <a:lnTo>
                  <a:pt x="4293457" y="1170535"/>
                </a:lnTo>
                <a:lnTo>
                  <a:pt x="4264446" y="1170640"/>
                </a:lnTo>
                <a:lnTo>
                  <a:pt x="4247721" y="1162386"/>
                </a:lnTo>
                <a:lnTo>
                  <a:pt x="4237320" y="1162880"/>
                </a:lnTo>
                <a:lnTo>
                  <a:pt x="4216449" y="1183748"/>
                </a:lnTo>
                <a:lnTo>
                  <a:pt x="4196322" y="1184735"/>
                </a:lnTo>
                <a:lnTo>
                  <a:pt x="4107575" y="1184849"/>
                </a:lnTo>
                <a:lnTo>
                  <a:pt x="4091629" y="1176502"/>
                </a:lnTo>
                <a:lnTo>
                  <a:pt x="4059910" y="1177183"/>
                </a:lnTo>
                <a:lnTo>
                  <a:pt x="4031058" y="1176441"/>
                </a:lnTo>
                <a:lnTo>
                  <a:pt x="4013730" y="1164316"/>
                </a:lnTo>
                <a:lnTo>
                  <a:pt x="3976762" y="1188050"/>
                </a:lnTo>
                <a:lnTo>
                  <a:pt x="3956282" y="1188441"/>
                </a:lnTo>
                <a:lnTo>
                  <a:pt x="3868137" y="1185963"/>
                </a:lnTo>
                <a:lnTo>
                  <a:pt x="3832676" y="1159183"/>
                </a:lnTo>
                <a:lnTo>
                  <a:pt x="3831776" y="1159468"/>
                </a:lnTo>
                <a:lnTo>
                  <a:pt x="3820784" y="1152540"/>
                </a:lnTo>
                <a:lnTo>
                  <a:pt x="3817858" y="1152940"/>
                </a:lnTo>
                <a:lnTo>
                  <a:pt x="3813762" y="1155520"/>
                </a:lnTo>
                <a:lnTo>
                  <a:pt x="3817271" y="1162789"/>
                </a:lnTo>
                <a:lnTo>
                  <a:pt x="3813929" y="1162407"/>
                </a:lnTo>
                <a:lnTo>
                  <a:pt x="3820434" y="1170979"/>
                </a:lnTo>
                <a:lnTo>
                  <a:pt x="3753556" y="1182255"/>
                </a:lnTo>
                <a:lnTo>
                  <a:pt x="3725719" y="1185172"/>
                </a:lnTo>
                <a:lnTo>
                  <a:pt x="3676856" y="1174772"/>
                </a:lnTo>
                <a:lnTo>
                  <a:pt x="3663799" y="1176899"/>
                </a:lnTo>
                <a:lnTo>
                  <a:pt x="3675459" y="1194522"/>
                </a:lnTo>
                <a:lnTo>
                  <a:pt x="3635693" y="1200842"/>
                </a:lnTo>
                <a:lnTo>
                  <a:pt x="3581802" y="1206217"/>
                </a:lnTo>
                <a:lnTo>
                  <a:pt x="3576961" y="1205139"/>
                </a:lnTo>
                <a:lnTo>
                  <a:pt x="3542234" y="1209589"/>
                </a:lnTo>
                <a:lnTo>
                  <a:pt x="3513125" y="1211671"/>
                </a:lnTo>
                <a:lnTo>
                  <a:pt x="3455017" y="1195874"/>
                </a:lnTo>
                <a:lnTo>
                  <a:pt x="3458490" y="1219484"/>
                </a:lnTo>
                <a:lnTo>
                  <a:pt x="3415809" y="1224596"/>
                </a:lnTo>
                <a:lnTo>
                  <a:pt x="3359587" y="1228357"/>
                </a:lnTo>
                <a:lnTo>
                  <a:pt x="3302540" y="1212122"/>
                </a:lnTo>
                <a:lnTo>
                  <a:pt x="3298332" y="1215997"/>
                </a:lnTo>
                <a:lnTo>
                  <a:pt x="3259658" y="1206165"/>
                </a:lnTo>
                <a:lnTo>
                  <a:pt x="3250820" y="1207206"/>
                </a:lnTo>
                <a:lnTo>
                  <a:pt x="3247208" y="1215289"/>
                </a:lnTo>
                <a:lnTo>
                  <a:pt x="3192227" y="1219619"/>
                </a:lnTo>
                <a:lnTo>
                  <a:pt x="3177398" y="1232104"/>
                </a:lnTo>
                <a:lnTo>
                  <a:pt x="3143095" y="1222977"/>
                </a:lnTo>
                <a:lnTo>
                  <a:pt x="3134698" y="1232299"/>
                </a:lnTo>
                <a:lnTo>
                  <a:pt x="3058912" y="1236200"/>
                </a:lnTo>
                <a:lnTo>
                  <a:pt x="3029901" y="1236305"/>
                </a:lnTo>
                <a:lnTo>
                  <a:pt x="3013175" y="1228051"/>
                </a:lnTo>
                <a:lnTo>
                  <a:pt x="3002774" y="1228544"/>
                </a:lnTo>
                <a:lnTo>
                  <a:pt x="2981904" y="1249413"/>
                </a:lnTo>
                <a:lnTo>
                  <a:pt x="2961777" y="1250400"/>
                </a:lnTo>
                <a:lnTo>
                  <a:pt x="2873030" y="1250514"/>
                </a:lnTo>
                <a:lnTo>
                  <a:pt x="2857084" y="1242166"/>
                </a:lnTo>
                <a:lnTo>
                  <a:pt x="2825365" y="1242848"/>
                </a:lnTo>
                <a:lnTo>
                  <a:pt x="2796511" y="1242106"/>
                </a:lnTo>
                <a:lnTo>
                  <a:pt x="2779185" y="1229981"/>
                </a:lnTo>
                <a:lnTo>
                  <a:pt x="2742216" y="1253715"/>
                </a:lnTo>
                <a:lnTo>
                  <a:pt x="2721736" y="1254106"/>
                </a:lnTo>
                <a:lnTo>
                  <a:pt x="2633592" y="1251628"/>
                </a:lnTo>
                <a:lnTo>
                  <a:pt x="2598130" y="1224848"/>
                </a:lnTo>
                <a:lnTo>
                  <a:pt x="2597230" y="1225134"/>
                </a:lnTo>
                <a:lnTo>
                  <a:pt x="2585095" y="1217484"/>
                </a:lnTo>
                <a:lnTo>
                  <a:pt x="2552307" y="1238126"/>
                </a:lnTo>
                <a:lnTo>
                  <a:pt x="2531814" y="1238486"/>
                </a:lnTo>
                <a:lnTo>
                  <a:pt x="2477438" y="1236871"/>
                </a:lnTo>
                <a:lnTo>
                  <a:pt x="2475601" y="1237426"/>
                </a:lnTo>
                <a:lnTo>
                  <a:pt x="2474659" y="1236789"/>
                </a:lnTo>
                <a:lnTo>
                  <a:pt x="2443739" y="1235872"/>
                </a:lnTo>
                <a:lnTo>
                  <a:pt x="2426571" y="1222608"/>
                </a:lnTo>
                <a:lnTo>
                  <a:pt x="2412516" y="1221702"/>
                </a:lnTo>
                <a:lnTo>
                  <a:pt x="2412333" y="1221442"/>
                </a:lnTo>
                <a:lnTo>
                  <a:pt x="2403267" y="1224583"/>
                </a:lnTo>
                <a:lnTo>
                  <a:pt x="2356305" y="1222565"/>
                </a:lnTo>
                <a:lnTo>
                  <a:pt x="2340982" y="1221146"/>
                </a:lnTo>
                <a:lnTo>
                  <a:pt x="2321547" y="1229967"/>
                </a:lnTo>
                <a:lnTo>
                  <a:pt x="2301029" y="1229726"/>
                </a:lnTo>
                <a:lnTo>
                  <a:pt x="2279093" y="1228409"/>
                </a:lnTo>
                <a:lnTo>
                  <a:pt x="2259946" y="1234732"/>
                </a:lnTo>
                <a:lnTo>
                  <a:pt x="2234996" y="1233549"/>
                </a:lnTo>
                <a:lnTo>
                  <a:pt x="2150192" y="1225047"/>
                </a:lnTo>
                <a:lnTo>
                  <a:pt x="2147844" y="1209757"/>
                </a:lnTo>
                <a:lnTo>
                  <a:pt x="2134910" y="1208799"/>
                </a:lnTo>
                <a:lnTo>
                  <a:pt x="2090963" y="1203170"/>
                </a:lnTo>
                <a:lnTo>
                  <a:pt x="2033088" y="1218061"/>
                </a:lnTo>
                <a:lnTo>
                  <a:pt x="2008927" y="1216159"/>
                </a:lnTo>
                <a:lnTo>
                  <a:pt x="1929072" y="1205244"/>
                </a:lnTo>
                <a:lnTo>
                  <a:pt x="1939044" y="1177272"/>
                </a:lnTo>
                <a:lnTo>
                  <a:pt x="1844158" y="1201373"/>
                </a:lnTo>
                <a:lnTo>
                  <a:pt x="1820046" y="1199433"/>
                </a:lnTo>
                <a:lnTo>
                  <a:pt x="1740488" y="1188394"/>
                </a:lnTo>
                <a:lnTo>
                  <a:pt x="1753037" y="1155692"/>
                </a:lnTo>
                <a:lnTo>
                  <a:pt x="1741080" y="1153505"/>
                </a:lnTo>
                <a:lnTo>
                  <a:pt x="1742247" y="1156726"/>
                </a:lnTo>
                <a:lnTo>
                  <a:pt x="1710310" y="1168002"/>
                </a:lnTo>
                <a:lnTo>
                  <a:pt x="1697017" y="1170919"/>
                </a:lnTo>
                <a:lnTo>
                  <a:pt x="1681547" y="1164024"/>
                </a:lnTo>
                <a:lnTo>
                  <a:pt x="1668690" y="1166579"/>
                </a:lnTo>
                <a:lnTo>
                  <a:pt x="1673016" y="1180269"/>
                </a:lnTo>
                <a:lnTo>
                  <a:pt x="1654026" y="1186589"/>
                </a:lnTo>
                <a:lnTo>
                  <a:pt x="1628291" y="1191964"/>
                </a:lnTo>
                <a:lnTo>
                  <a:pt x="1625979" y="1190886"/>
                </a:lnTo>
                <a:lnTo>
                  <a:pt x="1609396" y="1195336"/>
                </a:lnTo>
                <a:lnTo>
                  <a:pt x="1595495" y="1197418"/>
                </a:lnTo>
                <a:lnTo>
                  <a:pt x="1567746" y="1181621"/>
                </a:lnTo>
                <a:lnTo>
                  <a:pt x="1569404" y="1205231"/>
                </a:lnTo>
                <a:lnTo>
                  <a:pt x="1549022" y="1210343"/>
                </a:lnTo>
                <a:lnTo>
                  <a:pt x="1522174" y="1214104"/>
                </a:lnTo>
                <a:lnTo>
                  <a:pt x="1494932" y="1197869"/>
                </a:lnTo>
                <a:lnTo>
                  <a:pt x="1492923" y="1201744"/>
                </a:lnTo>
                <a:lnTo>
                  <a:pt x="1474454" y="1191912"/>
                </a:lnTo>
                <a:lnTo>
                  <a:pt x="1470234" y="1192953"/>
                </a:lnTo>
                <a:lnTo>
                  <a:pt x="1468509" y="1201036"/>
                </a:lnTo>
                <a:lnTo>
                  <a:pt x="1442253" y="1205366"/>
                </a:lnTo>
                <a:lnTo>
                  <a:pt x="1435172" y="1217851"/>
                </a:lnTo>
                <a:lnTo>
                  <a:pt x="1418791" y="1208724"/>
                </a:lnTo>
                <a:lnTo>
                  <a:pt x="1414781" y="1218046"/>
                </a:lnTo>
                <a:lnTo>
                  <a:pt x="1378590" y="1221947"/>
                </a:lnTo>
                <a:lnTo>
                  <a:pt x="1364736" y="1222052"/>
                </a:lnTo>
                <a:lnTo>
                  <a:pt x="1356749" y="1213798"/>
                </a:lnTo>
                <a:lnTo>
                  <a:pt x="1351782" y="1214291"/>
                </a:lnTo>
                <a:lnTo>
                  <a:pt x="1341816" y="1235160"/>
                </a:lnTo>
                <a:lnTo>
                  <a:pt x="1332204" y="1236147"/>
                </a:lnTo>
                <a:lnTo>
                  <a:pt x="1289824" y="1236261"/>
                </a:lnTo>
                <a:lnTo>
                  <a:pt x="1282209" y="1227913"/>
                </a:lnTo>
                <a:lnTo>
                  <a:pt x="1267062" y="1228595"/>
                </a:lnTo>
                <a:lnTo>
                  <a:pt x="1253283" y="1227853"/>
                </a:lnTo>
                <a:lnTo>
                  <a:pt x="1245009" y="1215728"/>
                </a:lnTo>
                <a:lnTo>
                  <a:pt x="1227355" y="1239462"/>
                </a:lnTo>
                <a:lnTo>
                  <a:pt x="1217575" y="1239853"/>
                </a:lnTo>
                <a:lnTo>
                  <a:pt x="1175483" y="1237375"/>
                </a:lnTo>
                <a:lnTo>
                  <a:pt x="1158549" y="1210595"/>
                </a:lnTo>
                <a:lnTo>
                  <a:pt x="1158119" y="1210881"/>
                </a:lnTo>
                <a:lnTo>
                  <a:pt x="1152323" y="1203231"/>
                </a:lnTo>
                <a:lnTo>
                  <a:pt x="1136666" y="1223873"/>
                </a:lnTo>
                <a:lnTo>
                  <a:pt x="1126880" y="1224233"/>
                </a:lnTo>
                <a:lnTo>
                  <a:pt x="1100913" y="1222618"/>
                </a:lnTo>
                <a:lnTo>
                  <a:pt x="1100036" y="1223173"/>
                </a:lnTo>
                <a:lnTo>
                  <a:pt x="1099586" y="1222536"/>
                </a:lnTo>
                <a:lnTo>
                  <a:pt x="1084821" y="1221619"/>
                </a:lnTo>
                <a:lnTo>
                  <a:pt x="1076622" y="1208355"/>
                </a:lnTo>
                <a:lnTo>
                  <a:pt x="1069910" y="1207449"/>
                </a:lnTo>
                <a:lnTo>
                  <a:pt x="1069823" y="1207189"/>
                </a:lnTo>
                <a:lnTo>
                  <a:pt x="1065494" y="1210330"/>
                </a:lnTo>
                <a:lnTo>
                  <a:pt x="1043068" y="1208312"/>
                </a:lnTo>
                <a:lnTo>
                  <a:pt x="1035750" y="1206893"/>
                </a:lnTo>
                <a:lnTo>
                  <a:pt x="1026469" y="1215714"/>
                </a:lnTo>
                <a:lnTo>
                  <a:pt x="1016671" y="1215473"/>
                </a:lnTo>
                <a:lnTo>
                  <a:pt x="1006195" y="1214156"/>
                </a:lnTo>
                <a:lnTo>
                  <a:pt x="997052" y="1220479"/>
                </a:lnTo>
                <a:lnTo>
                  <a:pt x="985138" y="1219296"/>
                </a:lnTo>
                <a:lnTo>
                  <a:pt x="944640" y="1210794"/>
                </a:lnTo>
                <a:lnTo>
                  <a:pt x="943519" y="1195504"/>
                </a:lnTo>
                <a:lnTo>
                  <a:pt x="937343" y="1194546"/>
                </a:lnTo>
                <a:lnTo>
                  <a:pt x="916356" y="1188917"/>
                </a:lnTo>
                <a:lnTo>
                  <a:pt x="888719" y="1203808"/>
                </a:lnTo>
                <a:lnTo>
                  <a:pt x="877181" y="1201906"/>
                </a:lnTo>
                <a:lnTo>
                  <a:pt x="839047" y="1190991"/>
                </a:lnTo>
                <a:lnTo>
                  <a:pt x="843809" y="1163019"/>
                </a:lnTo>
                <a:lnTo>
                  <a:pt x="798497" y="1187120"/>
                </a:lnTo>
                <a:lnTo>
                  <a:pt x="786982" y="1185180"/>
                </a:lnTo>
                <a:lnTo>
                  <a:pt x="748990" y="1174141"/>
                </a:lnTo>
                <a:lnTo>
                  <a:pt x="754983" y="1141439"/>
                </a:lnTo>
                <a:lnTo>
                  <a:pt x="747996" y="1138764"/>
                </a:lnTo>
                <a:lnTo>
                  <a:pt x="748164" y="1138401"/>
                </a:lnTo>
                <a:lnTo>
                  <a:pt x="699733" y="1158557"/>
                </a:lnTo>
                <a:lnTo>
                  <a:pt x="688774" y="1155928"/>
                </a:lnTo>
                <a:lnTo>
                  <a:pt x="653743" y="1142647"/>
                </a:lnTo>
                <a:lnTo>
                  <a:pt x="660474" y="1127086"/>
                </a:lnTo>
                <a:lnTo>
                  <a:pt x="647820" y="1120636"/>
                </a:lnTo>
                <a:lnTo>
                  <a:pt x="658379" y="1106371"/>
                </a:lnTo>
                <a:lnTo>
                  <a:pt x="604039" y="1117249"/>
                </a:lnTo>
                <a:lnTo>
                  <a:pt x="608195" y="1105815"/>
                </a:lnTo>
                <a:lnTo>
                  <a:pt x="605822" y="1106359"/>
                </a:lnTo>
                <a:lnTo>
                  <a:pt x="592769" y="1100626"/>
                </a:lnTo>
                <a:lnTo>
                  <a:pt x="566304" y="1083355"/>
                </a:lnTo>
                <a:lnTo>
                  <a:pt x="574007" y="1075889"/>
                </a:lnTo>
                <a:lnTo>
                  <a:pt x="516861" y="1088753"/>
                </a:lnTo>
                <a:lnTo>
                  <a:pt x="503883" y="1082978"/>
                </a:lnTo>
                <a:lnTo>
                  <a:pt x="477639" y="1065621"/>
                </a:lnTo>
                <a:lnTo>
                  <a:pt x="511588" y="1033234"/>
                </a:lnTo>
                <a:lnTo>
                  <a:pt x="444053" y="1043702"/>
                </a:lnTo>
                <a:lnTo>
                  <a:pt x="432573" y="1037176"/>
                </a:lnTo>
                <a:lnTo>
                  <a:pt x="410735" y="1018344"/>
                </a:lnTo>
                <a:lnTo>
                  <a:pt x="452281" y="988278"/>
                </a:lnTo>
                <a:lnTo>
                  <a:pt x="451766" y="987655"/>
                </a:lnTo>
                <a:lnTo>
                  <a:pt x="391004" y="987250"/>
                </a:lnTo>
                <a:lnTo>
                  <a:pt x="421774" y="963320"/>
                </a:lnTo>
                <a:lnTo>
                  <a:pt x="419898" y="963353"/>
                </a:lnTo>
                <a:lnTo>
                  <a:pt x="413993" y="957421"/>
                </a:lnTo>
                <a:lnTo>
                  <a:pt x="406580" y="944079"/>
                </a:lnTo>
                <a:lnTo>
                  <a:pt x="332783" y="945146"/>
                </a:lnTo>
                <a:lnTo>
                  <a:pt x="326957" y="939195"/>
                </a:lnTo>
                <a:lnTo>
                  <a:pt x="313065" y="913558"/>
                </a:lnTo>
                <a:lnTo>
                  <a:pt x="362278" y="893013"/>
                </a:lnTo>
                <a:lnTo>
                  <a:pt x="296179" y="889909"/>
                </a:lnTo>
                <a:lnTo>
                  <a:pt x="291841" y="883645"/>
                </a:lnTo>
                <a:lnTo>
                  <a:pt x="284270" y="857349"/>
                </a:lnTo>
                <a:lnTo>
                  <a:pt x="345670" y="837522"/>
                </a:lnTo>
                <a:lnTo>
                  <a:pt x="293266" y="826211"/>
                </a:lnTo>
                <a:lnTo>
                  <a:pt x="335144" y="811676"/>
                </a:lnTo>
                <a:lnTo>
                  <a:pt x="322442" y="806098"/>
                </a:lnTo>
                <a:lnTo>
                  <a:pt x="295976" y="788827"/>
                </a:lnTo>
                <a:lnTo>
                  <a:pt x="300776" y="784175"/>
                </a:lnTo>
                <a:lnTo>
                  <a:pt x="295586" y="783183"/>
                </a:lnTo>
                <a:lnTo>
                  <a:pt x="246532" y="794225"/>
                </a:lnTo>
                <a:lnTo>
                  <a:pt x="233556" y="788450"/>
                </a:lnTo>
                <a:lnTo>
                  <a:pt x="207311" y="771093"/>
                </a:lnTo>
                <a:lnTo>
                  <a:pt x="241260" y="738707"/>
                </a:lnTo>
                <a:lnTo>
                  <a:pt x="173725" y="749173"/>
                </a:lnTo>
                <a:lnTo>
                  <a:pt x="162246" y="742648"/>
                </a:lnTo>
                <a:lnTo>
                  <a:pt x="140408" y="723816"/>
                </a:lnTo>
                <a:lnTo>
                  <a:pt x="181954" y="693749"/>
                </a:lnTo>
                <a:lnTo>
                  <a:pt x="181438" y="693127"/>
                </a:lnTo>
                <a:lnTo>
                  <a:pt x="120677" y="692722"/>
                </a:lnTo>
                <a:lnTo>
                  <a:pt x="151446" y="668792"/>
                </a:lnTo>
                <a:lnTo>
                  <a:pt x="149571" y="668825"/>
                </a:lnTo>
                <a:lnTo>
                  <a:pt x="143666" y="662893"/>
                </a:lnTo>
                <a:lnTo>
                  <a:pt x="136252" y="649551"/>
                </a:lnTo>
                <a:lnTo>
                  <a:pt x="62455" y="650618"/>
                </a:lnTo>
                <a:lnTo>
                  <a:pt x="56630" y="644666"/>
                </a:lnTo>
                <a:lnTo>
                  <a:pt x="42736" y="619030"/>
                </a:lnTo>
                <a:lnTo>
                  <a:pt x="91950" y="598485"/>
                </a:lnTo>
                <a:lnTo>
                  <a:pt x="25852" y="595380"/>
                </a:lnTo>
                <a:lnTo>
                  <a:pt x="21513" y="589116"/>
                </a:lnTo>
                <a:lnTo>
                  <a:pt x="13942" y="562821"/>
                </a:lnTo>
                <a:lnTo>
                  <a:pt x="75342" y="542994"/>
                </a:lnTo>
                <a:lnTo>
                  <a:pt x="22937" y="531683"/>
                </a:lnTo>
                <a:lnTo>
                  <a:pt x="95895" y="506362"/>
                </a:lnTo>
                <a:lnTo>
                  <a:pt x="95899" y="504288"/>
                </a:lnTo>
                <a:lnTo>
                  <a:pt x="85831" y="502400"/>
                </a:lnTo>
                <a:lnTo>
                  <a:pt x="85476" y="500170"/>
                </a:lnTo>
                <a:lnTo>
                  <a:pt x="863" y="483989"/>
                </a:lnTo>
                <a:lnTo>
                  <a:pt x="0" y="478066"/>
                </a:lnTo>
                <a:lnTo>
                  <a:pt x="7275" y="448566"/>
                </a:lnTo>
                <a:lnTo>
                  <a:pt x="58986" y="440508"/>
                </a:lnTo>
                <a:lnTo>
                  <a:pt x="5137" y="426225"/>
                </a:lnTo>
                <a:lnTo>
                  <a:pt x="5716" y="420293"/>
                </a:lnTo>
                <a:lnTo>
                  <a:pt x="20092" y="391458"/>
                </a:lnTo>
                <a:lnTo>
                  <a:pt x="95181" y="384642"/>
                </a:lnTo>
                <a:lnTo>
                  <a:pt x="72835" y="373120"/>
                </a:lnTo>
                <a:lnTo>
                  <a:pt x="68709" y="371479"/>
                </a:lnTo>
                <a:lnTo>
                  <a:pt x="69410" y="371354"/>
                </a:lnTo>
                <a:lnTo>
                  <a:pt x="55391" y="364125"/>
                </a:lnTo>
                <a:lnTo>
                  <a:pt x="129817" y="356076"/>
                </a:lnTo>
                <a:lnTo>
                  <a:pt x="134509" y="350260"/>
                </a:lnTo>
                <a:lnTo>
                  <a:pt x="69680" y="319533"/>
                </a:lnTo>
                <a:lnTo>
                  <a:pt x="77779" y="307410"/>
                </a:lnTo>
                <a:lnTo>
                  <a:pt x="91320" y="295664"/>
                </a:lnTo>
                <a:lnTo>
                  <a:pt x="96609" y="289226"/>
                </a:lnTo>
                <a:lnTo>
                  <a:pt x="98787" y="289186"/>
                </a:lnTo>
                <a:lnTo>
                  <a:pt x="102828" y="285680"/>
                </a:lnTo>
                <a:lnTo>
                  <a:pt x="147225" y="287732"/>
                </a:lnTo>
                <a:lnTo>
                  <a:pt x="113331" y="267201"/>
                </a:lnTo>
                <a:lnTo>
                  <a:pt x="124311" y="255664"/>
                </a:lnTo>
                <a:lnTo>
                  <a:pt x="140601" y="244833"/>
                </a:lnTo>
                <a:lnTo>
                  <a:pt x="147412" y="238766"/>
                </a:lnTo>
                <a:lnTo>
                  <a:pt x="149584" y="238859"/>
                </a:lnTo>
                <a:lnTo>
                  <a:pt x="154444" y="235627"/>
                </a:lnTo>
                <a:lnTo>
                  <a:pt x="206483" y="241302"/>
                </a:lnTo>
                <a:lnTo>
                  <a:pt x="215944" y="241708"/>
                </a:lnTo>
                <a:lnTo>
                  <a:pt x="202216" y="233765"/>
                </a:lnTo>
                <a:lnTo>
                  <a:pt x="205312" y="230357"/>
                </a:lnTo>
                <a:lnTo>
                  <a:pt x="187158" y="213984"/>
                </a:lnTo>
                <a:lnTo>
                  <a:pt x="225779" y="214993"/>
                </a:lnTo>
                <a:lnTo>
                  <a:pt x="238409" y="206096"/>
                </a:lnTo>
                <a:lnTo>
                  <a:pt x="277021" y="209847"/>
                </a:lnTo>
                <a:lnTo>
                  <a:pt x="227682" y="169446"/>
                </a:lnTo>
                <a:lnTo>
                  <a:pt x="234201" y="164490"/>
                </a:lnTo>
                <a:lnTo>
                  <a:pt x="275837" y="143358"/>
                </a:lnTo>
                <a:lnTo>
                  <a:pt x="329756" y="153421"/>
                </a:lnTo>
                <a:lnTo>
                  <a:pt x="306563" y="127893"/>
                </a:lnTo>
                <a:lnTo>
                  <a:pt x="314236" y="123372"/>
                </a:lnTo>
                <a:lnTo>
                  <a:pt x="360688" y="104944"/>
                </a:lnTo>
                <a:lnTo>
                  <a:pt x="423569" y="121299"/>
                </a:lnTo>
                <a:lnTo>
                  <a:pt x="416639" y="91239"/>
                </a:lnTo>
                <a:lnTo>
                  <a:pt x="439569" y="96725"/>
                </a:lnTo>
                <a:lnTo>
                  <a:pt x="478663" y="84341"/>
                </a:lnTo>
                <a:lnTo>
                  <a:pt x="491083" y="88462"/>
                </a:lnTo>
                <a:lnTo>
                  <a:pt x="482184" y="60306"/>
                </a:lnTo>
                <a:lnTo>
                  <a:pt x="503344" y="53189"/>
                </a:lnTo>
                <a:lnTo>
                  <a:pt x="549606" y="43659"/>
                </a:lnTo>
                <a:lnTo>
                  <a:pt x="587486" y="61328"/>
                </a:lnTo>
                <a:lnTo>
                  <a:pt x="585645" y="35127"/>
                </a:lnTo>
                <a:lnTo>
                  <a:pt x="608372" y="29357"/>
                </a:lnTo>
                <a:lnTo>
                  <a:pt x="656603" y="22727"/>
                </a:lnTo>
                <a:lnTo>
                  <a:pt x="672702" y="32321"/>
                </a:lnTo>
                <a:lnTo>
                  <a:pt x="681162" y="31085"/>
                </a:lnTo>
                <a:lnTo>
                  <a:pt x="708170" y="46661"/>
                </a:lnTo>
                <a:lnTo>
                  <a:pt x="716283" y="32360"/>
                </a:lnTo>
                <a:lnTo>
                  <a:pt x="717058" y="26854"/>
                </a:lnTo>
                <a:lnTo>
                  <a:pt x="719690" y="26353"/>
                </a:lnTo>
                <a:lnTo>
                  <a:pt x="722199" y="21929"/>
                </a:lnTo>
                <a:lnTo>
                  <a:pt x="727480" y="24871"/>
                </a:lnTo>
                <a:lnTo>
                  <a:pt x="740873" y="22322"/>
                </a:lnTo>
                <a:lnTo>
                  <a:pt x="790228" y="18289"/>
                </a:lnTo>
                <a:lnTo>
                  <a:pt x="792106" y="19684"/>
                </a:lnTo>
                <a:lnTo>
                  <a:pt x="798264" y="6787"/>
                </a:lnTo>
                <a:lnTo>
                  <a:pt x="837413" y="3032"/>
                </a:lnTo>
                <a:lnTo>
                  <a:pt x="875200" y="3174"/>
                </a:lnTo>
                <a:lnTo>
                  <a:pt x="894913" y="24782"/>
                </a:lnTo>
                <a:lnTo>
                  <a:pt x="912353" y="1333"/>
                </a:lnTo>
                <a:close/>
              </a:path>
            </a:pathLst>
          </a:custGeom>
          <a:solidFill>
            <a:srgbClr val="ADDB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在此输入一级标题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3510871" y="3890494"/>
            <a:ext cx="5916248" cy="746076"/>
          </a:xfrm>
          <a:custGeom>
            <a:avLst/>
            <a:gdLst>
              <a:gd name="connsiteX0" fmla="*/ 952121 w 5916248"/>
              <a:gd name="connsiteY0" fmla="*/ 0 h 1254106"/>
              <a:gd name="connsiteX1" fmla="*/ 989591 w 5916248"/>
              <a:gd name="connsiteY1" fmla="*/ 2451 h 1254106"/>
              <a:gd name="connsiteX2" fmla="*/ 992405 w 5916248"/>
              <a:gd name="connsiteY2" fmla="*/ 6901 h 1254106"/>
              <a:gd name="connsiteX3" fmla="*/ 1013454 w 5916248"/>
              <a:gd name="connsiteY3" fmla="*/ 8104 h 1254106"/>
              <a:gd name="connsiteX4" fmla="*/ 1028746 w 5916248"/>
              <a:gd name="connsiteY4" fmla="*/ 30995 h 1254106"/>
              <a:gd name="connsiteX5" fmla="*/ 1049051 w 5916248"/>
              <a:gd name="connsiteY5" fmla="*/ 10588 h 1254106"/>
              <a:gd name="connsiteX6" fmla="*/ 1088876 w 5916248"/>
              <a:gd name="connsiteY6" fmla="*/ 11372 h 1254106"/>
              <a:gd name="connsiteX7" fmla="*/ 1125621 w 5916248"/>
              <a:gd name="connsiteY7" fmla="*/ 15798 h 1254106"/>
              <a:gd name="connsiteX8" fmla="*/ 1127077 w 5916248"/>
              <a:gd name="connsiteY8" fmla="*/ 19376 h 1254106"/>
              <a:gd name="connsiteX9" fmla="*/ 1131479 w 5916248"/>
              <a:gd name="connsiteY9" fmla="*/ 16332 h 1254106"/>
              <a:gd name="connsiteX10" fmla="*/ 1172233 w 5916248"/>
              <a:gd name="connsiteY10" fmla="*/ 20481 h 1254106"/>
              <a:gd name="connsiteX11" fmla="*/ 1205969 w 5916248"/>
              <a:gd name="connsiteY11" fmla="*/ 27467 h 1254106"/>
              <a:gd name="connsiteX12" fmla="*/ 1207555 w 5916248"/>
              <a:gd name="connsiteY12" fmla="*/ 49080 h 1254106"/>
              <a:gd name="connsiteX13" fmla="*/ 1240772 w 5916248"/>
              <a:gd name="connsiteY13" fmla="*/ 31182 h 1254106"/>
              <a:gd name="connsiteX14" fmla="*/ 1264781 w 5916248"/>
              <a:gd name="connsiteY14" fmla="*/ 35205 h 1254106"/>
              <a:gd name="connsiteX15" fmla="*/ 1265528 w 5916248"/>
              <a:gd name="connsiteY15" fmla="*/ 34790 h 1254106"/>
              <a:gd name="connsiteX16" fmla="*/ 1305180 w 5916248"/>
              <a:gd name="connsiteY16" fmla="*/ 41078 h 1254106"/>
              <a:gd name="connsiteX17" fmla="*/ 1331514 w 5916248"/>
              <a:gd name="connsiteY17" fmla="*/ 48250 h 1254106"/>
              <a:gd name="connsiteX18" fmla="*/ 1353548 w 5916248"/>
              <a:gd name="connsiteY18" fmla="*/ 43711 h 1254106"/>
              <a:gd name="connsiteX19" fmla="*/ 1391428 w 5916248"/>
              <a:gd name="connsiteY19" fmla="*/ 61380 h 1254106"/>
              <a:gd name="connsiteX20" fmla="*/ 1389586 w 5916248"/>
              <a:gd name="connsiteY20" fmla="*/ 35179 h 1254106"/>
              <a:gd name="connsiteX21" fmla="*/ 1412313 w 5916248"/>
              <a:gd name="connsiteY21" fmla="*/ 29408 h 1254106"/>
              <a:gd name="connsiteX22" fmla="*/ 1460544 w 5916248"/>
              <a:gd name="connsiteY22" fmla="*/ 22778 h 1254106"/>
              <a:gd name="connsiteX23" fmla="*/ 1476644 w 5916248"/>
              <a:gd name="connsiteY23" fmla="*/ 32373 h 1254106"/>
              <a:gd name="connsiteX24" fmla="*/ 1485103 w 5916248"/>
              <a:gd name="connsiteY24" fmla="*/ 31136 h 1254106"/>
              <a:gd name="connsiteX25" fmla="*/ 1500527 w 5916248"/>
              <a:gd name="connsiteY25" fmla="*/ 40032 h 1254106"/>
              <a:gd name="connsiteX26" fmla="*/ 1516496 w 5916248"/>
              <a:gd name="connsiteY26" fmla="*/ 38984 h 1254106"/>
              <a:gd name="connsiteX27" fmla="*/ 1520224 w 5916248"/>
              <a:gd name="connsiteY27" fmla="*/ 32412 h 1254106"/>
              <a:gd name="connsiteX28" fmla="*/ 1521000 w 5916248"/>
              <a:gd name="connsiteY28" fmla="*/ 26906 h 1254106"/>
              <a:gd name="connsiteX29" fmla="*/ 1523632 w 5916248"/>
              <a:gd name="connsiteY29" fmla="*/ 26405 h 1254106"/>
              <a:gd name="connsiteX30" fmla="*/ 1526141 w 5916248"/>
              <a:gd name="connsiteY30" fmla="*/ 21980 h 1254106"/>
              <a:gd name="connsiteX31" fmla="*/ 1531421 w 5916248"/>
              <a:gd name="connsiteY31" fmla="*/ 24923 h 1254106"/>
              <a:gd name="connsiteX32" fmla="*/ 1544815 w 5916248"/>
              <a:gd name="connsiteY32" fmla="*/ 22374 h 1254106"/>
              <a:gd name="connsiteX33" fmla="*/ 1594170 w 5916248"/>
              <a:gd name="connsiteY33" fmla="*/ 18341 h 1254106"/>
              <a:gd name="connsiteX34" fmla="*/ 1596047 w 5916248"/>
              <a:gd name="connsiteY34" fmla="*/ 19736 h 1254106"/>
              <a:gd name="connsiteX35" fmla="*/ 1602207 w 5916248"/>
              <a:gd name="connsiteY35" fmla="*/ 6839 h 1254106"/>
              <a:gd name="connsiteX36" fmla="*/ 1641354 w 5916248"/>
              <a:gd name="connsiteY36" fmla="*/ 3084 h 1254106"/>
              <a:gd name="connsiteX37" fmla="*/ 1679141 w 5916248"/>
              <a:gd name="connsiteY37" fmla="*/ 3226 h 1254106"/>
              <a:gd name="connsiteX38" fmla="*/ 1698854 w 5916248"/>
              <a:gd name="connsiteY38" fmla="*/ 24833 h 1254106"/>
              <a:gd name="connsiteX39" fmla="*/ 1716294 w 5916248"/>
              <a:gd name="connsiteY39" fmla="*/ 1385 h 1254106"/>
              <a:gd name="connsiteX40" fmla="*/ 1756062 w 5916248"/>
              <a:gd name="connsiteY40" fmla="*/ 52 h 1254106"/>
              <a:gd name="connsiteX41" fmla="*/ 1793533 w 5916248"/>
              <a:gd name="connsiteY41" fmla="*/ 2503 h 1254106"/>
              <a:gd name="connsiteX42" fmla="*/ 1796347 w 5916248"/>
              <a:gd name="connsiteY42" fmla="*/ 6953 h 1254106"/>
              <a:gd name="connsiteX43" fmla="*/ 1817395 w 5916248"/>
              <a:gd name="connsiteY43" fmla="*/ 8156 h 1254106"/>
              <a:gd name="connsiteX44" fmla="*/ 1832687 w 5916248"/>
              <a:gd name="connsiteY44" fmla="*/ 31047 h 1254106"/>
              <a:gd name="connsiteX45" fmla="*/ 1852992 w 5916248"/>
              <a:gd name="connsiteY45" fmla="*/ 10640 h 1254106"/>
              <a:gd name="connsiteX46" fmla="*/ 1892818 w 5916248"/>
              <a:gd name="connsiteY46" fmla="*/ 11424 h 1254106"/>
              <a:gd name="connsiteX47" fmla="*/ 1929563 w 5916248"/>
              <a:gd name="connsiteY47" fmla="*/ 15850 h 1254106"/>
              <a:gd name="connsiteX48" fmla="*/ 1930150 w 5916248"/>
              <a:gd name="connsiteY48" fmla="*/ 17293 h 1254106"/>
              <a:gd name="connsiteX49" fmla="*/ 1934095 w 5916248"/>
              <a:gd name="connsiteY49" fmla="*/ 17300 h 1254106"/>
              <a:gd name="connsiteX50" fmla="*/ 1935421 w 5916248"/>
              <a:gd name="connsiteY50" fmla="*/ 16384 h 1254106"/>
              <a:gd name="connsiteX51" fmla="*/ 1944607 w 5916248"/>
              <a:gd name="connsiteY51" fmla="*/ 17319 h 1254106"/>
              <a:gd name="connsiteX52" fmla="*/ 2004779 w 5916248"/>
              <a:gd name="connsiteY52" fmla="*/ 17427 h 1254106"/>
              <a:gd name="connsiteX53" fmla="*/ 2038033 w 5916248"/>
              <a:gd name="connsiteY53" fmla="*/ 34833 h 1254106"/>
              <a:gd name="connsiteX54" fmla="*/ 2044713 w 5916248"/>
              <a:gd name="connsiteY54" fmla="*/ 31234 h 1254106"/>
              <a:gd name="connsiteX55" fmla="*/ 2055416 w 5916248"/>
              <a:gd name="connsiteY55" fmla="*/ 33027 h 1254106"/>
              <a:gd name="connsiteX56" fmla="*/ 2082580 w 5916248"/>
              <a:gd name="connsiteY56" fmla="*/ 15586 h 1254106"/>
              <a:gd name="connsiteX57" fmla="*/ 2165857 w 5916248"/>
              <a:gd name="connsiteY57" fmla="*/ 14253 h 1254106"/>
              <a:gd name="connsiteX58" fmla="*/ 2244322 w 5916248"/>
              <a:gd name="connsiteY58" fmla="*/ 16704 h 1254106"/>
              <a:gd name="connsiteX59" fmla="*/ 2250214 w 5916248"/>
              <a:gd name="connsiteY59" fmla="*/ 21154 h 1254106"/>
              <a:gd name="connsiteX60" fmla="*/ 2294292 w 5916248"/>
              <a:gd name="connsiteY60" fmla="*/ 22357 h 1254106"/>
              <a:gd name="connsiteX61" fmla="*/ 2326315 w 5916248"/>
              <a:gd name="connsiteY61" fmla="*/ 45248 h 1254106"/>
              <a:gd name="connsiteX62" fmla="*/ 2368834 w 5916248"/>
              <a:gd name="connsiteY62" fmla="*/ 24841 h 1254106"/>
              <a:gd name="connsiteX63" fmla="*/ 2452232 w 5916248"/>
              <a:gd name="connsiteY63" fmla="*/ 25625 h 1254106"/>
              <a:gd name="connsiteX64" fmla="*/ 2529178 w 5916248"/>
              <a:gd name="connsiteY64" fmla="*/ 30051 h 1254106"/>
              <a:gd name="connsiteX65" fmla="*/ 2532226 w 5916248"/>
              <a:gd name="connsiteY65" fmla="*/ 33629 h 1254106"/>
              <a:gd name="connsiteX66" fmla="*/ 2541444 w 5916248"/>
              <a:gd name="connsiteY66" fmla="*/ 30585 h 1254106"/>
              <a:gd name="connsiteX67" fmla="*/ 2626787 w 5916248"/>
              <a:gd name="connsiteY67" fmla="*/ 34734 h 1254106"/>
              <a:gd name="connsiteX68" fmla="*/ 2697432 w 5916248"/>
              <a:gd name="connsiteY68" fmla="*/ 41720 h 1254106"/>
              <a:gd name="connsiteX69" fmla="*/ 2700753 w 5916248"/>
              <a:gd name="connsiteY69" fmla="*/ 63333 h 1254106"/>
              <a:gd name="connsiteX70" fmla="*/ 2770311 w 5916248"/>
              <a:gd name="connsiteY70" fmla="*/ 45435 h 1254106"/>
              <a:gd name="connsiteX71" fmla="*/ 2820588 w 5916248"/>
              <a:gd name="connsiteY71" fmla="*/ 49458 h 1254106"/>
              <a:gd name="connsiteX72" fmla="*/ 2822152 w 5916248"/>
              <a:gd name="connsiteY72" fmla="*/ 49043 h 1254106"/>
              <a:gd name="connsiteX73" fmla="*/ 2905187 w 5916248"/>
              <a:gd name="connsiteY73" fmla="*/ 55331 h 1254106"/>
              <a:gd name="connsiteX74" fmla="*/ 2960331 w 5916248"/>
              <a:gd name="connsiteY74" fmla="*/ 62503 h 1254106"/>
              <a:gd name="connsiteX75" fmla="*/ 3006473 w 5916248"/>
              <a:gd name="connsiteY75" fmla="*/ 57964 h 1254106"/>
              <a:gd name="connsiteX76" fmla="*/ 3085795 w 5916248"/>
              <a:gd name="connsiteY76" fmla="*/ 75633 h 1254106"/>
              <a:gd name="connsiteX77" fmla="*/ 3081939 w 5916248"/>
              <a:gd name="connsiteY77" fmla="*/ 49432 h 1254106"/>
              <a:gd name="connsiteX78" fmla="*/ 3129531 w 5916248"/>
              <a:gd name="connsiteY78" fmla="*/ 43661 h 1254106"/>
              <a:gd name="connsiteX79" fmla="*/ 3230529 w 5916248"/>
              <a:gd name="connsiteY79" fmla="*/ 37031 h 1254106"/>
              <a:gd name="connsiteX80" fmla="*/ 3264243 w 5916248"/>
              <a:gd name="connsiteY80" fmla="*/ 46626 h 1254106"/>
              <a:gd name="connsiteX81" fmla="*/ 3281958 w 5916248"/>
              <a:gd name="connsiteY81" fmla="*/ 45389 h 1254106"/>
              <a:gd name="connsiteX82" fmla="*/ 3338514 w 5916248"/>
              <a:gd name="connsiteY82" fmla="*/ 60966 h 1254106"/>
              <a:gd name="connsiteX83" fmla="*/ 3355503 w 5916248"/>
              <a:gd name="connsiteY83" fmla="*/ 46665 h 1254106"/>
              <a:gd name="connsiteX84" fmla="*/ 3357128 w 5916248"/>
              <a:gd name="connsiteY84" fmla="*/ 41159 h 1254106"/>
              <a:gd name="connsiteX85" fmla="*/ 3362639 w 5916248"/>
              <a:gd name="connsiteY85" fmla="*/ 40658 h 1254106"/>
              <a:gd name="connsiteX86" fmla="*/ 3367894 w 5916248"/>
              <a:gd name="connsiteY86" fmla="*/ 36233 h 1254106"/>
              <a:gd name="connsiteX87" fmla="*/ 3378951 w 5916248"/>
              <a:gd name="connsiteY87" fmla="*/ 39176 h 1254106"/>
              <a:gd name="connsiteX88" fmla="*/ 3406999 w 5916248"/>
              <a:gd name="connsiteY88" fmla="*/ 36627 h 1254106"/>
              <a:gd name="connsiteX89" fmla="*/ 3510351 w 5916248"/>
              <a:gd name="connsiteY89" fmla="*/ 32594 h 1254106"/>
              <a:gd name="connsiteX90" fmla="*/ 3514282 w 5916248"/>
              <a:gd name="connsiteY90" fmla="*/ 33989 h 1254106"/>
              <a:gd name="connsiteX91" fmla="*/ 3527180 w 5916248"/>
              <a:gd name="connsiteY91" fmla="*/ 21092 h 1254106"/>
              <a:gd name="connsiteX92" fmla="*/ 3609157 w 5916248"/>
              <a:gd name="connsiteY92" fmla="*/ 17337 h 1254106"/>
              <a:gd name="connsiteX93" fmla="*/ 3688286 w 5916248"/>
              <a:gd name="connsiteY93" fmla="*/ 17479 h 1254106"/>
              <a:gd name="connsiteX94" fmla="*/ 3729566 w 5916248"/>
              <a:gd name="connsiteY94" fmla="*/ 39086 h 1254106"/>
              <a:gd name="connsiteX95" fmla="*/ 3766087 w 5916248"/>
              <a:gd name="connsiteY95" fmla="*/ 15638 h 1254106"/>
              <a:gd name="connsiteX96" fmla="*/ 3849364 w 5916248"/>
              <a:gd name="connsiteY96" fmla="*/ 14305 h 1254106"/>
              <a:gd name="connsiteX97" fmla="*/ 3927831 w 5916248"/>
              <a:gd name="connsiteY97" fmla="*/ 16756 h 1254106"/>
              <a:gd name="connsiteX98" fmla="*/ 3933723 w 5916248"/>
              <a:gd name="connsiteY98" fmla="*/ 21206 h 1254106"/>
              <a:gd name="connsiteX99" fmla="*/ 3977799 w 5916248"/>
              <a:gd name="connsiteY99" fmla="*/ 22409 h 1254106"/>
              <a:gd name="connsiteX100" fmla="*/ 4009822 w 5916248"/>
              <a:gd name="connsiteY100" fmla="*/ 45300 h 1254106"/>
              <a:gd name="connsiteX101" fmla="*/ 4052342 w 5916248"/>
              <a:gd name="connsiteY101" fmla="*/ 24893 h 1254106"/>
              <a:gd name="connsiteX102" fmla="*/ 4135739 w 5916248"/>
              <a:gd name="connsiteY102" fmla="*/ 25677 h 1254106"/>
              <a:gd name="connsiteX103" fmla="*/ 4212687 w 5916248"/>
              <a:gd name="connsiteY103" fmla="*/ 30103 h 1254106"/>
              <a:gd name="connsiteX104" fmla="*/ 4215734 w 5916248"/>
              <a:gd name="connsiteY104" fmla="*/ 33680 h 1254106"/>
              <a:gd name="connsiteX105" fmla="*/ 4224953 w 5916248"/>
              <a:gd name="connsiteY105" fmla="*/ 30637 h 1254106"/>
              <a:gd name="connsiteX106" fmla="*/ 4310296 w 5916248"/>
              <a:gd name="connsiteY106" fmla="*/ 34786 h 1254106"/>
              <a:gd name="connsiteX107" fmla="*/ 4380941 w 5916248"/>
              <a:gd name="connsiteY107" fmla="*/ 41772 h 1254106"/>
              <a:gd name="connsiteX108" fmla="*/ 4384262 w 5916248"/>
              <a:gd name="connsiteY108" fmla="*/ 63384 h 1254106"/>
              <a:gd name="connsiteX109" fmla="*/ 4453818 w 5916248"/>
              <a:gd name="connsiteY109" fmla="*/ 45487 h 1254106"/>
              <a:gd name="connsiteX110" fmla="*/ 4504095 w 5916248"/>
              <a:gd name="connsiteY110" fmla="*/ 49510 h 1254106"/>
              <a:gd name="connsiteX111" fmla="*/ 4505659 w 5916248"/>
              <a:gd name="connsiteY111" fmla="*/ 49094 h 1254106"/>
              <a:gd name="connsiteX112" fmla="*/ 4588694 w 5916248"/>
              <a:gd name="connsiteY112" fmla="*/ 55382 h 1254106"/>
              <a:gd name="connsiteX113" fmla="*/ 4655865 w 5916248"/>
              <a:gd name="connsiteY113" fmla="*/ 64119 h 1254106"/>
              <a:gd name="connsiteX114" fmla="*/ 4649149 w 5916248"/>
              <a:gd name="connsiteY114" fmla="*/ 87382 h 1254106"/>
              <a:gd name="connsiteX115" fmla="*/ 4723061 w 5916248"/>
              <a:gd name="connsiteY115" fmla="*/ 72003 h 1254106"/>
              <a:gd name="connsiteX116" fmla="*/ 4802286 w 5916248"/>
              <a:gd name="connsiteY116" fmla="*/ 80669 h 1254106"/>
              <a:gd name="connsiteX117" fmla="*/ 4864517 w 5916248"/>
              <a:gd name="connsiteY117" fmla="*/ 91302 h 1254106"/>
              <a:gd name="connsiteX118" fmla="*/ 4854957 w 5916248"/>
              <a:gd name="connsiteY118" fmla="*/ 103145 h 1254106"/>
              <a:gd name="connsiteX119" fmla="*/ 4859881 w 5916248"/>
              <a:gd name="connsiteY119" fmla="*/ 102422 h 1254106"/>
              <a:gd name="connsiteX120" fmla="*/ 4932983 w 5916248"/>
              <a:gd name="connsiteY120" fmla="*/ 113998 h 1254106"/>
              <a:gd name="connsiteX121" fmla="*/ 4967824 w 5916248"/>
              <a:gd name="connsiteY121" fmla="*/ 122263 h 1254106"/>
              <a:gd name="connsiteX122" fmla="*/ 4978116 w 5916248"/>
              <a:gd name="connsiteY122" fmla="*/ 121213 h 1254106"/>
              <a:gd name="connsiteX123" fmla="*/ 4976116 w 5916248"/>
              <a:gd name="connsiteY123" fmla="*/ 124227 h 1254106"/>
              <a:gd name="connsiteX124" fmla="*/ 4984330 w 5916248"/>
              <a:gd name="connsiteY124" fmla="*/ 126176 h 1254106"/>
              <a:gd name="connsiteX125" fmla="*/ 4967699 w 5916248"/>
              <a:gd name="connsiteY125" fmla="*/ 136900 h 1254106"/>
              <a:gd name="connsiteX126" fmla="*/ 4964149 w 5916248"/>
              <a:gd name="connsiteY126" fmla="*/ 142246 h 1254106"/>
              <a:gd name="connsiteX127" fmla="*/ 4972256 w 5916248"/>
              <a:gd name="connsiteY127" fmla="*/ 143513 h 1254106"/>
              <a:gd name="connsiteX128" fmla="*/ 5047560 w 5916248"/>
              <a:gd name="connsiteY128" fmla="*/ 135277 h 1254106"/>
              <a:gd name="connsiteX129" fmla="*/ 5072330 w 5916248"/>
              <a:gd name="connsiteY129" fmla="*/ 140338 h 1254106"/>
              <a:gd name="connsiteX130" fmla="*/ 5105386 w 5916248"/>
              <a:gd name="connsiteY130" fmla="*/ 136567 h 1254106"/>
              <a:gd name="connsiteX131" fmla="*/ 5172974 w 5916248"/>
              <a:gd name="connsiteY131" fmla="*/ 149932 h 1254106"/>
              <a:gd name="connsiteX132" fmla="*/ 5218661 w 5916248"/>
              <a:gd name="connsiteY132" fmla="*/ 163342 h 1254106"/>
              <a:gd name="connsiteX133" fmla="*/ 5180916 w 5916248"/>
              <a:gd name="connsiteY133" fmla="*/ 181526 h 1254106"/>
              <a:gd name="connsiteX134" fmla="*/ 5186478 w 5916248"/>
              <a:gd name="connsiteY134" fmla="*/ 180881 h 1254106"/>
              <a:gd name="connsiteX135" fmla="*/ 5195378 w 5916248"/>
              <a:gd name="connsiteY135" fmla="*/ 182618 h 1254106"/>
              <a:gd name="connsiteX136" fmla="*/ 5273893 w 5916248"/>
              <a:gd name="connsiteY136" fmla="*/ 176336 h 1254106"/>
              <a:gd name="connsiteX137" fmla="*/ 5334190 w 5916248"/>
              <a:gd name="connsiteY137" fmla="*/ 191575 h 1254106"/>
              <a:gd name="connsiteX138" fmla="*/ 5372726 w 5916248"/>
              <a:gd name="connsiteY138" fmla="*/ 206220 h 1254106"/>
              <a:gd name="connsiteX139" fmla="*/ 5326376 w 5916248"/>
              <a:gd name="connsiteY139" fmla="*/ 223038 h 1254106"/>
              <a:gd name="connsiteX140" fmla="*/ 5390342 w 5916248"/>
              <a:gd name="connsiteY140" fmla="*/ 240566 h 1254106"/>
              <a:gd name="connsiteX141" fmla="*/ 5400876 w 5916248"/>
              <a:gd name="connsiteY141" fmla="*/ 244998 h 1254106"/>
              <a:gd name="connsiteX142" fmla="*/ 5409201 w 5916248"/>
              <a:gd name="connsiteY142" fmla="*/ 244721 h 1254106"/>
              <a:gd name="connsiteX143" fmla="*/ 5405244 w 5916248"/>
              <a:gd name="connsiteY143" fmla="*/ 246835 h 1254106"/>
              <a:gd name="connsiteX144" fmla="*/ 5409954 w 5916248"/>
              <a:gd name="connsiteY144" fmla="*/ 248818 h 1254106"/>
              <a:gd name="connsiteX145" fmla="*/ 5436396 w 5916248"/>
              <a:gd name="connsiteY145" fmla="*/ 248759 h 1254106"/>
              <a:gd name="connsiteX146" fmla="*/ 5412519 w 5916248"/>
              <a:gd name="connsiteY146" fmla="*/ 258084 h 1254106"/>
              <a:gd name="connsiteX147" fmla="*/ 5413582 w 5916248"/>
              <a:gd name="connsiteY147" fmla="*/ 258705 h 1254106"/>
              <a:gd name="connsiteX148" fmla="*/ 5405756 w 5916248"/>
              <a:gd name="connsiteY148" fmla="*/ 260725 h 1254106"/>
              <a:gd name="connsiteX149" fmla="*/ 5386216 w 5916248"/>
              <a:gd name="connsiteY149" fmla="*/ 268357 h 1254106"/>
              <a:gd name="connsiteX150" fmla="*/ 5442283 w 5916248"/>
              <a:gd name="connsiteY150" fmla="*/ 266134 h 1254106"/>
              <a:gd name="connsiteX151" fmla="*/ 5448959 w 5916248"/>
              <a:gd name="connsiteY151" fmla="*/ 268490 h 1254106"/>
              <a:gd name="connsiteX152" fmla="*/ 5508892 w 5916248"/>
              <a:gd name="connsiteY152" fmla="*/ 265876 h 1254106"/>
              <a:gd name="connsiteX153" fmla="*/ 5571976 w 5916248"/>
              <a:gd name="connsiteY153" fmla="*/ 287380 h 1254106"/>
              <a:gd name="connsiteX154" fmla="*/ 5589260 w 5916248"/>
              <a:gd name="connsiteY154" fmla="*/ 296866 h 1254106"/>
              <a:gd name="connsiteX155" fmla="*/ 5579264 w 5916248"/>
              <a:gd name="connsiteY155" fmla="*/ 299566 h 1254106"/>
              <a:gd name="connsiteX156" fmla="*/ 5587086 w 5916248"/>
              <a:gd name="connsiteY156" fmla="*/ 306008 h 1254106"/>
              <a:gd name="connsiteX157" fmla="*/ 5531870 w 5916248"/>
              <a:gd name="connsiteY157" fmla="*/ 317533 h 1254106"/>
              <a:gd name="connsiteX158" fmla="*/ 5608716 w 5916248"/>
              <a:gd name="connsiteY158" fmla="*/ 316465 h 1254106"/>
              <a:gd name="connsiteX159" fmla="*/ 5660404 w 5916248"/>
              <a:gd name="connsiteY159" fmla="*/ 339652 h 1254106"/>
              <a:gd name="connsiteX160" fmla="*/ 5672744 w 5916248"/>
              <a:gd name="connsiteY160" fmla="*/ 349571 h 1254106"/>
              <a:gd name="connsiteX161" fmla="*/ 5661452 w 5916248"/>
              <a:gd name="connsiteY161" fmla="*/ 351959 h 1254106"/>
              <a:gd name="connsiteX162" fmla="*/ 5665944 w 5916248"/>
              <a:gd name="connsiteY162" fmla="*/ 358582 h 1254106"/>
              <a:gd name="connsiteX163" fmla="*/ 5591632 w 5916248"/>
              <a:gd name="connsiteY163" fmla="*/ 370621 h 1254106"/>
              <a:gd name="connsiteX164" fmla="*/ 5648598 w 5916248"/>
              <a:gd name="connsiteY164" fmla="*/ 372085 h 1254106"/>
              <a:gd name="connsiteX165" fmla="*/ 5679222 w 5916248"/>
              <a:gd name="connsiteY165" fmla="*/ 394436 h 1254106"/>
              <a:gd name="connsiteX166" fmla="*/ 5712706 w 5916248"/>
              <a:gd name="connsiteY166" fmla="*/ 396527 h 1254106"/>
              <a:gd name="connsiteX167" fmla="*/ 5688294 w 5916248"/>
              <a:gd name="connsiteY167" fmla="*/ 402047 h 1254106"/>
              <a:gd name="connsiteX168" fmla="*/ 5689584 w 5916248"/>
              <a:gd name="connsiteY168" fmla="*/ 404588 h 1254106"/>
              <a:gd name="connsiteX169" fmla="*/ 5652516 w 5916248"/>
              <a:gd name="connsiteY169" fmla="*/ 410135 h 1254106"/>
              <a:gd name="connsiteX170" fmla="*/ 5622117 w 5916248"/>
              <a:gd name="connsiteY170" fmla="*/ 417010 h 1254106"/>
              <a:gd name="connsiteX171" fmla="*/ 5770805 w 5916248"/>
              <a:gd name="connsiteY171" fmla="*/ 424708 h 1254106"/>
              <a:gd name="connsiteX172" fmla="*/ 5796970 w 5916248"/>
              <a:gd name="connsiteY172" fmla="*/ 453930 h 1254106"/>
              <a:gd name="connsiteX173" fmla="*/ 5797230 w 5916248"/>
              <a:gd name="connsiteY173" fmla="*/ 458068 h 1254106"/>
              <a:gd name="connsiteX174" fmla="*/ 5714166 w 5916248"/>
              <a:gd name="connsiteY174" fmla="*/ 467742 h 1254106"/>
              <a:gd name="connsiteX175" fmla="*/ 5717378 w 5916248"/>
              <a:gd name="connsiteY175" fmla="*/ 471512 h 1254106"/>
              <a:gd name="connsiteX176" fmla="*/ 5717480 w 5916248"/>
              <a:gd name="connsiteY176" fmla="*/ 475882 h 1254106"/>
              <a:gd name="connsiteX177" fmla="*/ 5787998 w 5916248"/>
              <a:gd name="connsiteY177" fmla="*/ 481763 h 1254106"/>
              <a:gd name="connsiteX178" fmla="*/ 5799126 w 5916248"/>
              <a:gd name="connsiteY178" fmla="*/ 511531 h 1254106"/>
              <a:gd name="connsiteX179" fmla="*/ 5797284 w 5916248"/>
              <a:gd name="connsiteY179" fmla="*/ 515646 h 1254106"/>
              <a:gd name="connsiteX180" fmla="*/ 5709921 w 5916248"/>
              <a:gd name="connsiteY180" fmla="*/ 522823 h 1254106"/>
              <a:gd name="connsiteX181" fmla="*/ 5711198 w 5916248"/>
              <a:gd name="connsiteY181" fmla="*/ 526658 h 1254106"/>
              <a:gd name="connsiteX182" fmla="*/ 5706892 w 5916248"/>
              <a:gd name="connsiteY182" fmla="*/ 535468 h 1254106"/>
              <a:gd name="connsiteX183" fmla="*/ 5697778 w 5916248"/>
              <a:gd name="connsiteY183" fmla="*/ 536161 h 1254106"/>
              <a:gd name="connsiteX184" fmla="*/ 5681049 w 5916248"/>
              <a:gd name="connsiteY184" fmla="*/ 539653 h 1254106"/>
              <a:gd name="connsiteX185" fmla="*/ 5712866 w 5916248"/>
              <a:gd name="connsiteY185" fmla="*/ 543816 h 1254106"/>
              <a:gd name="connsiteX186" fmla="*/ 5712374 w 5916248"/>
              <a:gd name="connsiteY186" fmla="*/ 545463 h 1254106"/>
              <a:gd name="connsiteX187" fmla="*/ 5725836 w 5916248"/>
              <a:gd name="connsiteY187" fmla="*/ 545276 h 1254106"/>
              <a:gd name="connsiteX188" fmla="*/ 5777526 w 5916248"/>
              <a:gd name="connsiteY188" fmla="*/ 568463 h 1254106"/>
              <a:gd name="connsiteX189" fmla="*/ 5789866 w 5916248"/>
              <a:gd name="connsiteY189" fmla="*/ 578382 h 1254106"/>
              <a:gd name="connsiteX190" fmla="*/ 5778573 w 5916248"/>
              <a:gd name="connsiteY190" fmla="*/ 580770 h 1254106"/>
              <a:gd name="connsiteX191" fmla="*/ 5783065 w 5916248"/>
              <a:gd name="connsiteY191" fmla="*/ 587393 h 1254106"/>
              <a:gd name="connsiteX192" fmla="*/ 5741274 w 5916248"/>
              <a:gd name="connsiteY192" fmla="*/ 594163 h 1254106"/>
              <a:gd name="connsiteX193" fmla="*/ 5759004 w 5916248"/>
              <a:gd name="connsiteY193" fmla="*/ 597105 h 1254106"/>
              <a:gd name="connsiteX194" fmla="*/ 5756350 w 5916248"/>
              <a:gd name="connsiteY194" fmla="*/ 600655 h 1254106"/>
              <a:gd name="connsiteX195" fmla="*/ 5765720 w 5916248"/>
              <a:gd name="connsiteY195" fmla="*/ 600896 h 1254106"/>
              <a:gd name="connsiteX196" fmla="*/ 5796344 w 5916248"/>
              <a:gd name="connsiteY196" fmla="*/ 623247 h 1254106"/>
              <a:gd name="connsiteX197" fmla="*/ 5829828 w 5916248"/>
              <a:gd name="connsiteY197" fmla="*/ 625338 h 1254106"/>
              <a:gd name="connsiteX198" fmla="*/ 5805416 w 5916248"/>
              <a:gd name="connsiteY198" fmla="*/ 630858 h 1254106"/>
              <a:gd name="connsiteX199" fmla="*/ 5806706 w 5916248"/>
              <a:gd name="connsiteY199" fmla="*/ 633399 h 1254106"/>
              <a:gd name="connsiteX200" fmla="*/ 5769637 w 5916248"/>
              <a:gd name="connsiteY200" fmla="*/ 638947 h 1254106"/>
              <a:gd name="connsiteX201" fmla="*/ 5739240 w 5916248"/>
              <a:gd name="connsiteY201" fmla="*/ 645821 h 1254106"/>
              <a:gd name="connsiteX202" fmla="*/ 5887928 w 5916248"/>
              <a:gd name="connsiteY202" fmla="*/ 653520 h 1254106"/>
              <a:gd name="connsiteX203" fmla="*/ 5914092 w 5916248"/>
              <a:gd name="connsiteY203" fmla="*/ 682741 h 1254106"/>
              <a:gd name="connsiteX204" fmla="*/ 5914352 w 5916248"/>
              <a:gd name="connsiteY204" fmla="*/ 686880 h 1254106"/>
              <a:gd name="connsiteX205" fmla="*/ 5831288 w 5916248"/>
              <a:gd name="connsiteY205" fmla="*/ 696554 h 1254106"/>
              <a:gd name="connsiteX206" fmla="*/ 5834500 w 5916248"/>
              <a:gd name="connsiteY206" fmla="*/ 700323 h 1254106"/>
              <a:gd name="connsiteX207" fmla="*/ 5834602 w 5916248"/>
              <a:gd name="connsiteY207" fmla="*/ 704693 h 1254106"/>
              <a:gd name="connsiteX208" fmla="*/ 5905120 w 5916248"/>
              <a:gd name="connsiteY208" fmla="*/ 710574 h 1254106"/>
              <a:gd name="connsiteX209" fmla="*/ 5916248 w 5916248"/>
              <a:gd name="connsiteY209" fmla="*/ 740343 h 1254106"/>
              <a:gd name="connsiteX210" fmla="*/ 5914406 w 5916248"/>
              <a:gd name="connsiteY210" fmla="*/ 744457 h 1254106"/>
              <a:gd name="connsiteX211" fmla="*/ 5827044 w 5916248"/>
              <a:gd name="connsiteY211" fmla="*/ 751634 h 1254106"/>
              <a:gd name="connsiteX212" fmla="*/ 5828320 w 5916248"/>
              <a:gd name="connsiteY212" fmla="*/ 755470 h 1254106"/>
              <a:gd name="connsiteX213" fmla="*/ 5824014 w 5916248"/>
              <a:gd name="connsiteY213" fmla="*/ 764279 h 1254106"/>
              <a:gd name="connsiteX214" fmla="*/ 5787452 w 5916248"/>
              <a:gd name="connsiteY214" fmla="*/ 767062 h 1254106"/>
              <a:gd name="connsiteX215" fmla="*/ 5829988 w 5916248"/>
              <a:gd name="connsiteY215" fmla="*/ 772627 h 1254106"/>
              <a:gd name="connsiteX216" fmla="*/ 5826043 w 5916248"/>
              <a:gd name="connsiteY216" fmla="*/ 785840 h 1254106"/>
              <a:gd name="connsiteX217" fmla="*/ 5867936 w 5916248"/>
              <a:gd name="connsiteY217" fmla="*/ 793437 h 1254106"/>
              <a:gd name="connsiteX218" fmla="*/ 5822536 w 5916248"/>
              <a:gd name="connsiteY218" fmla="*/ 797576 h 1254106"/>
              <a:gd name="connsiteX219" fmla="*/ 5822335 w 5916248"/>
              <a:gd name="connsiteY219" fmla="*/ 798248 h 1254106"/>
              <a:gd name="connsiteX220" fmla="*/ 5816110 w 5916248"/>
              <a:gd name="connsiteY220" fmla="*/ 803799 h 1254106"/>
              <a:gd name="connsiteX221" fmla="*/ 5757069 w 5916248"/>
              <a:gd name="connsiteY221" fmla="*/ 806162 h 1254106"/>
              <a:gd name="connsiteX222" fmla="*/ 5876126 w 5916248"/>
              <a:gd name="connsiteY222" fmla="*/ 825917 h 1254106"/>
              <a:gd name="connsiteX223" fmla="*/ 5857222 w 5916248"/>
              <a:gd name="connsiteY223" fmla="*/ 851201 h 1254106"/>
              <a:gd name="connsiteX224" fmla="*/ 5848584 w 5916248"/>
              <a:gd name="connsiteY224" fmla="*/ 856563 h 1254106"/>
              <a:gd name="connsiteX225" fmla="*/ 5778250 w 5916248"/>
              <a:gd name="connsiteY225" fmla="*/ 857568 h 1254106"/>
              <a:gd name="connsiteX226" fmla="*/ 5765709 w 5916248"/>
              <a:gd name="connsiteY226" fmla="*/ 872777 h 1254106"/>
              <a:gd name="connsiteX227" fmla="*/ 5805840 w 5916248"/>
              <a:gd name="connsiteY227" fmla="*/ 881344 h 1254106"/>
              <a:gd name="connsiteX228" fmla="*/ 5774234 w 5916248"/>
              <a:gd name="connsiteY228" fmla="*/ 905887 h 1254106"/>
              <a:gd name="connsiteX229" fmla="*/ 5762938 w 5916248"/>
              <a:gd name="connsiteY229" fmla="*/ 910958 h 1254106"/>
              <a:gd name="connsiteX230" fmla="*/ 5692615 w 5916248"/>
              <a:gd name="connsiteY230" fmla="*/ 909900 h 1254106"/>
              <a:gd name="connsiteX231" fmla="*/ 5670055 w 5916248"/>
              <a:gd name="connsiteY231" fmla="*/ 926375 h 1254106"/>
              <a:gd name="connsiteX232" fmla="*/ 5655008 w 5916248"/>
              <a:gd name="connsiteY232" fmla="*/ 932702 h 1254106"/>
              <a:gd name="connsiteX233" fmla="*/ 5586934 w 5916248"/>
              <a:gd name="connsiteY233" fmla="*/ 931307 h 1254106"/>
              <a:gd name="connsiteX234" fmla="*/ 5611171 w 5916248"/>
              <a:gd name="connsiteY234" fmla="*/ 938513 h 1254106"/>
              <a:gd name="connsiteX235" fmla="*/ 5606660 w 5916248"/>
              <a:gd name="connsiteY235" fmla="*/ 940722 h 1254106"/>
              <a:gd name="connsiteX236" fmla="*/ 5634844 w 5916248"/>
              <a:gd name="connsiteY236" fmla="*/ 952238 h 1254106"/>
              <a:gd name="connsiteX237" fmla="*/ 5583884 w 5916248"/>
              <a:gd name="connsiteY237" fmla="*/ 951880 h 1254106"/>
              <a:gd name="connsiteX238" fmla="*/ 5574517 w 5916248"/>
              <a:gd name="connsiteY238" fmla="*/ 956469 h 1254106"/>
              <a:gd name="connsiteX239" fmla="*/ 5552088 w 5916248"/>
              <a:gd name="connsiteY239" fmla="*/ 963522 h 1254106"/>
              <a:gd name="connsiteX240" fmla="*/ 5522321 w 5916248"/>
              <a:gd name="connsiteY240" fmla="*/ 961872 h 1254106"/>
              <a:gd name="connsiteX241" fmla="*/ 5585404 w 5916248"/>
              <a:gd name="connsiteY241" fmla="*/ 985328 h 1254106"/>
              <a:gd name="connsiteX242" fmla="*/ 5541038 w 5916248"/>
              <a:gd name="connsiteY242" fmla="*/ 1002255 h 1254106"/>
              <a:gd name="connsiteX243" fmla="*/ 5515625 w 5916248"/>
              <a:gd name="connsiteY243" fmla="*/ 1008701 h 1254106"/>
              <a:gd name="connsiteX244" fmla="*/ 5439188 w 5916248"/>
              <a:gd name="connsiteY244" fmla="*/ 1002357 h 1254106"/>
              <a:gd name="connsiteX245" fmla="*/ 5435457 w 5916248"/>
              <a:gd name="connsiteY245" fmla="*/ 1003273 h 1254106"/>
              <a:gd name="connsiteX246" fmla="*/ 5461027 w 5916248"/>
              <a:gd name="connsiteY246" fmla="*/ 1013271 h 1254106"/>
              <a:gd name="connsiteX247" fmla="*/ 5425608 w 5916248"/>
              <a:gd name="connsiteY247" fmla="*/ 1025776 h 1254106"/>
              <a:gd name="connsiteX248" fmla="*/ 5436312 w 5916248"/>
              <a:gd name="connsiteY248" fmla="*/ 1031080 h 1254106"/>
              <a:gd name="connsiteX249" fmla="*/ 5383680 w 5916248"/>
              <a:gd name="connsiteY249" fmla="*/ 1046585 h 1254106"/>
              <a:gd name="connsiteX250" fmla="*/ 5355180 w 5916248"/>
              <a:gd name="connsiteY250" fmla="*/ 1052240 h 1254106"/>
              <a:gd name="connsiteX251" fmla="*/ 5275206 w 5916248"/>
              <a:gd name="connsiteY251" fmla="*/ 1042852 h 1254106"/>
              <a:gd name="connsiteX252" fmla="*/ 5298666 w 5916248"/>
              <a:gd name="connsiteY252" fmla="*/ 1055183 h 1254106"/>
              <a:gd name="connsiteX253" fmla="*/ 5247632 w 5916248"/>
              <a:gd name="connsiteY253" fmla="*/ 1069171 h 1254106"/>
              <a:gd name="connsiteX254" fmla="*/ 5224637 w 5916248"/>
              <a:gd name="connsiteY254" fmla="*/ 1073414 h 1254106"/>
              <a:gd name="connsiteX255" fmla="*/ 5158897 w 5916248"/>
              <a:gd name="connsiteY255" fmla="*/ 1065248 h 1254106"/>
              <a:gd name="connsiteX256" fmla="*/ 5166026 w 5916248"/>
              <a:gd name="connsiteY256" fmla="*/ 1077562 h 1254106"/>
              <a:gd name="connsiteX257" fmla="*/ 5126758 w 5916248"/>
              <a:gd name="connsiteY257" fmla="*/ 1073336 h 1254106"/>
              <a:gd name="connsiteX258" fmla="*/ 5075078 w 5916248"/>
              <a:gd name="connsiteY258" fmla="*/ 1084177 h 1254106"/>
              <a:gd name="connsiteX259" fmla="*/ 5048688 w 5916248"/>
              <a:gd name="connsiteY259" fmla="*/ 1087783 h 1254106"/>
              <a:gd name="connsiteX260" fmla="*/ 5047180 w 5916248"/>
              <a:gd name="connsiteY260" fmla="*/ 1087525 h 1254106"/>
              <a:gd name="connsiteX261" fmla="*/ 5051816 w 5916248"/>
              <a:gd name="connsiteY261" fmla="*/ 1097124 h 1254106"/>
              <a:gd name="connsiteX262" fmla="*/ 5048474 w 5916248"/>
              <a:gd name="connsiteY262" fmla="*/ 1096742 h 1254106"/>
              <a:gd name="connsiteX263" fmla="*/ 5054980 w 5916248"/>
              <a:gd name="connsiteY263" fmla="*/ 1105314 h 1254106"/>
              <a:gd name="connsiteX264" fmla="*/ 4988102 w 5916248"/>
              <a:gd name="connsiteY264" fmla="*/ 1116591 h 1254106"/>
              <a:gd name="connsiteX265" fmla="*/ 4960264 w 5916248"/>
              <a:gd name="connsiteY265" fmla="*/ 1119507 h 1254106"/>
              <a:gd name="connsiteX266" fmla="*/ 4911402 w 5916248"/>
              <a:gd name="connsiteY266" fmla="*/ 1109107 h 1254106"/>
              <a:gd name="connsiteX267" fmla="*/ 4898344 w 5916248"/>
              <a:gd name="connsiteY267" fmla="*/ 1111234 h 1254106"/>
              <a:gd name="connsiteX268" fmla="*/ 4910004 w 5916248"/>
              <a:gd name="connsiteY268" fmla="*/ 1128857 h 1254106"/>
              <a:gd name="connsiteX269" fmla="*/ 4870239 w 5916248"/>
              <a:gd name="connsiteY269" fmla="*/ 1135177 h 1254106"/>
              <a:gd name="connsiteX270" fmla="*/ 4816347 w 5916248"/>
              <a:gd name="connsiteY270" fmla="*/ 1140552 h 1254106"/>
              <a:gd name="connsiteX271" fmla="*/ 4811506 w 5916248"/>
              <a:gd name="connsiteY271" fmla="*/ 1139474 h 1254106"/>
              <a:gd name="connsiteX272" fmla="*/ 4776779 w 5916248"/>
              <a:gd name="connsiteY272" fmla="*/ 1143923 h 1254106"/>
              <a:gd name="connsiteX273" fmla="*/ 4747670 w 5916248"/>
              <a:gd name="connsiteY273" fmla="*/ 1146005 h 1254106"/>
              <a:gd name="connsiteX274" fmla="*/ 4689562 w 5916248"/>
              <a:gd name="connsiteY274" fmla="*/ 1130210 h 1254106"/>
              <a:gd name="connsiteX275" fmla="*/ 4693035 w 5916248"/>
              <a:gd name="connsiteY275" fmla="*/ 1153818 h 1254106"/>
              <a:gd name="connsiteX276" fmla="*/ 4650356 w 5916248"/>
              <a:gd name="connsiteY276" fmla="*/ 1158931 h 1254106"/>
              <a:gd name="connsiteX277" fmla="*/ 4594133 w 5916248"/>
              <a:gd name="connsiteY277" fmla="*/ 1162692 h 1254106"/>
              <a:gd name="connsiteX278" fmla="*/ 4537086 w 5916248"/>
              <a:gd name="connsiteY278" fmla="*/ 1146457 h 1254106"/>
              <a:gd name="connsiteX279" fmla="*/ 4532877 w 5916248"/>
              <a:gd name="connsiteY279" fmla="*/ 1150332 h 1254106"/>
              <a:gd name="connsiteX280" fmla="*/ 4494204 w 5916248"/>
              <a:gd name="connsiteY280" fmla="*/ 1140500 h 1254106"/>
              <a:gd name="connsiteX281" fmla="*/ 4485365 w 5916248"/>
              <a:gd name="connsiteY281" fmla="*/ 1141541 h 1254106"/>
              <a:gd name="connsiteX282" fmla="*/ 4481753 w 5916248"/>
              <a:gd name="connsiteY282" fmla="*/ 1149624 h 1254106"/>
              <a:gd name="connsiteX283" fmla="*/ 4426772 w 5916248"/>
              <a:gd name="connsiteY283" fmla="*/ 1153954 h 1254106"/>
              <a:gd name="connsiteX284" fmla="*/ 4411943 w 5916248"/>
              <a:gd name="connsiteY284" fmla="*/ 1166439 h 1254106"/>
              <a:gd name="connsiteX285" fmla="*/ 4377640 w 5916248"/>
              <a:gd name="connsiteY285" fmla="*/ 1157312 h 1254106"/>
              <a:gd name="connsiteX286" fmla="*/ 4369244 w 5916248"/>
              <a:gd name="connsiteY286" fmla="*/ 1166634 h 1254106"/>
              <a:gd name="connsiteX287" fmla="*/ 4293457 w 5916248"/>
              <a:gd name="connsiteY287" fmla="*/ 1170535 h 1254106"/>
              <a:gd name="connsiteX288" fmla="*/ 4264446 w 5916248"/>
              <a:gd name="connsiteY288" fmla="*/ 1170640 h 1254106"/>
              <a:gd name="connsiteX289" fmla="*/ 4247721 w 5916248"/>
              <a:gd name="connsiteY289" fmla="*/ 1162386 h 1254106"/>
              <a:gd name="connsiteX290" fmla="*/ 4237320 w 5916248"/>
              <a:gd name="connsiteY290" fmla="*/ 1162880 h 1254106"/>
              <a:gd name="connsiteX291" fmla="*/ 4216449 w 5916248"/>
              <a:gd name="connsiteY291" fmla="*/ 1183748 h 1254106"/>
              <a:gd name="connsiteX292" fmla="*/ 4196322 w 5916248"/>
              <a:gd name="connsiteY292" fmla="*/ 1184735 h 1254106"/>
              <a:gd name="connsiteX293" fmla="*/ 4107575 w 5916248"/>
              <a:gd name="connsiteY293" fmla="*/ 1184849 h 1254106"/>
              <a:gd name="connsiteX294" fmla="*/ 4091629 w 5916248"/>
              <a:gd name="connsiteY294" fmla="*/ 1176502 h 1254106"/>
              <a:gd name="connsiteX295" fmla="*/ 4059910 w 5916248"/>
              <a:gd name="connsiteY295" fmla="*/ 1177183 h 1254106"/>
              <a:gd name="connsiteX296" fmla="*/ 4031058 w 5916248"/>
              <a:gd name="connsiteY296" fmla="*/ 1176441 h 1254106"/>
              <a:gd name="connsiteX297" fmla="*/ 4013730 w 5916248"/>
              <a:gd name="connsiteY297" fmla="*/ 1164316 h 1254106"/>
              <a:gd name="connsiteX298" fmla="*/ 3976762 w 5916248"/>
              <a:gd name="connsiteY298" fmla="*/ 1188050 h 1254106"/>
              <a:gd name="connsiteX299" fmla="*/ 3956282 w 5916248"/>
              <a:gd name="connsiteY299" fmla="*/ 1188441 h 1254106"/>
              <a:gd name="connsiteX300" fmla="*/ 3868137 w 5916248"/>
              <a:gd name="connsiteY300" fmla="*/ 1185963 h 1254106"/>
              <a:gd name="connsiteX301" fmla="*/ 3832676 w 5916248"/>
              <a:gd name="connsiteY301" fmla="*/ 1159183 h 1254106"/>
              <a:gd name="connsiteX302" fmla="*/ 3831776 w 5916248"/>
              <a:gd name="connsiteY302" fmla="*/ 1159468 h 1254106"/>
              <a:gd name="connsiteX303" fmla="*/ 3820784 w 5916248"/>
              <a:gd name="connsiteY303" fmla="*/ 1152540 h 1254106"/>
              <a:gd name="connsiteX304" fmla="*/ 3817858 w 5916248"/>
              <a:gd name="connsiteY304" fmla="*/ 1152940 h 1254106"/>
              <a:gd name="connsiteX305" fmla="*/ 3813762 w 5916248"/>
              <a:gd name="connsiteY305" fmla="*/ 1155520 h 1254106"/>
              <a:gd name="connsiteX306" fmla="*/ 3817271 w 5916248"/>
              <a:gd name="connsiteY306" fmla="*/ 1162789 h 1254106"/>
              <a:gd name="connsiteX307" fmla="*/ 3813929 w 5916248"/>
              <a:gd name="connsiteY307" fmla="*/ 1162407 h 1254106"/>
              <a:gd name="connsiteX308" fmla="*/ 3820434 w 5916248"/>
              <a:gd name="connsiteY308" fmla="*/ 1170979 h 1254106"/>
              <a:gd name="connsiteX309" fmla="*/ 3753556 w 5916248"/>
              <a:gd name="connsiteY309" fmla="*/ 1182255 h 1254106"/>
              <a:gd name="connsiteX310" fmla="*/ 3725719 w 5916248"/>
              <a:gd name="connsiteY310" fmla="*/ 1185172 h 1254106"/>
              <a:gd name="connsiteX311" fmla="*/ 3676856 w 5916248"/>
              <a:gd name="connsiteY311" fmla="*/ 1174772 h 1254106"/>
              <a:gd name="connsiteX312" fmla="*/ 3663799 w 5916248"/>
              <a:gd name="connsiteY312" fmla="*/ 1176899 h 1254106"/>
              <a:gd name="connsiteX313" fmla="*/ 3675459 w 5916248"/>
              <a:gd name="connsiteY313" fmla="*/ 1194522 h 1254106"/>
              <a:gd name="connsiteX314" fmla="*/ 3635693 w 5916248"/>
              <a:gd name="connsiteY314" fmla="*/ 1200842 h 1254106"/>
              <a:gd name="connsiteX315" fmla="*/ 3581802 w 5916248"/>
              <a:gd name="connsiteY315" fmla="*/ 1206217 h 1254106"/>
              <a:gd name="connsiteX316" fmla="*/ 3576961 w 5916248"/>
              <a:gd name="connsiteY316" fmla="*/ 1205139 h 1254106"/>
              <a:gd name="connsiteX317" fmla="*/ 3542234 w 5916248"/>
              <a:gd name="connsiteY317" fmla="*/ 1209589 h 1254106"/>
              <a:gd name="connsiteX318" fmla="*/ 3513125 w 5916248"/>
              <a:gd name="connsiteY318" fmla="*/ 1211671 h 1254106"/>
              <a:gd name="connsiteX319" fmla="*/ 3455017 w 5916248"/>
              <a:gd name="connsiteY319" fmla="*/ 1195874 h 1254106"/>
              <a:gd name="connsiteX320" fmla="*/ 3458490 w 5916248"/>
              <a:gd name="connsiteY320" fmla="*/ 1219484 h 1254106"/>
              <a:gd name="connsiteX321" fmla="*/ 3415809 w 5916248"/>
              <a:gd name="connsiteY321" fmla="*/ 1224596 h 1254106"/>
              <a:gd name="connsiteX322" fmla="*/ 3359587 w 5916248"/>
              <a:gd name="connsiteY322" fmla="*/ 1228357 h 1254106"/>
              <a:gd name="connsiteX323" fmla="*/ 3302540 w 5916248"/>
              <a:gd name="connsiteY323" fmla="*/ 1212122 h 1254106"/>
              <a:gd name="connsiteX324" fmla="*/ 3298332 w 5916248"/>
              <a:gd name="connsiteY324" fmla="*/ 1215997 h 1254106"/>
              <a:gd name="connsiteX325" fmla="*/ 3259658 w 5916248"/>
              <a:gd name="connsiteY325" fmla="*/ 1206165 h 1254106"/>
              <a:gd name="connsiteX326" fmla="*/ 3250820 w 5916248"/>
              <a:gd name="connsiteY326" fmla="*/ 1207206 h 1254106"/>
              <a:gd name="connsiteX327" fmla="*/ 3247208 w 5916248"/>
              <a:gd name="connsiteY327" fmla="*/ 1215289 h 1254106"/>
              <a:gd name="connsiteX328" fmla="*/ 3192227 w 5916248"/>
              <a:gd name="connsiteY328" fmla="*/ 1219619 h 1254106"/>
              <a:gd name="connsiteX329" fmla="*/ 3177398 w 5916248"/>
              <a:gd name="connsiteY329" fmla="*/ 1232104 h 1254106"/>
              <a:gd name="connsiteX330" fmla="*/ 3143095 w 5916248"/>
              <a:gd name="connsiteY330" fmla="*/ 1222977 h 1254106"/>
              <a:gd name="connsiteX331" fmla="*/ 3134698 w 5916248"/>
              <a:gd name="connsiteY331" fmla="*/ 1232299 h 1254106"/>
              <a:gd name="connsiteX332" fmla="*/ 3058912 w 5916248"/>
              <a:gd name="connsiteY332" fmla="*/ 1236200 h 1254106"/>
              <a:gd name="connsiteX333" fmla="*/ 3029901 w 5916248"/>
              <a:gd name="connsiteY333" fmla="*/ 1236305 h 1254106"/>
              <a:gd name="connsiteX334" fmla="*/ 3013175 w 5916248"/>
              <a:gd name="connsiteY334" fmla="*/ 1228051 h 1254106"/>
              <a:gd name="connsiteX335" fmla="*/ 3002774 w 5916248"/>
              <a:gd name="connsiteY335" fmla="*/ 1228544 h 1254106"/>
              <a:gd name="connsiteX336" fmla="*/ 2981904 w 5916248"/>
              <a:gd name="connsiteY336" fmla="*/ 1249413 h 1254106"/>
              <a:gd name="connsiteX337" fmla="*/ 2961777 w 5916248"/>
              <a:gd name="connsiteY337" fmla="*/ 1250400 h 1254106"/>
              <a:gd name="connsiteX338" fmla="*/ 2873030 w 5916248"/>
              <a:gd name="connsiteY338" fmla="*/ 1250514 h 1254106"/>
              <a:gd name="connsiteX339" fmla="*/ 2857084 w 5916248"/>
              <a:gd name="connsiteY339" fmla="*/ 1242166 h 1254106"/>
              <a:gd name="connsiteX340" fmla="*/ 2825365 w 5916248"/>
              <a:gd name="connsiteY340" fmla="*/ 1242848 h 1254106"/>
              <a:gd name="connsiteX341" fmla="*/ 2796511 w 5916248"/>
              <a:gd name="connsiteY341" fmla="*/ 1242106 h 1254106"/>
              <a:gd name="connsiteX342" fmla="*/ 2779185 w 5916248"/>
              <a:gd name="connsiteY342" fmla="*/ 1229981 h 1254106"/>
              <a:gd name="connsiteX343" fmla="*/ 2742216 w 5916248"/>
              <a:gd name="connsiteY343" fmla="*/ 1253715 h 1254106"/>
              <a:gd name="connsiteX344" fmla="*/ 2721736 w 5916248"/>
              <a:gd name="connsiteY344" fmla="*/ 1254106 h 1254106"/>
              <a:gd name="connsiteX345" fmla="*/ 2633592 w 5916248"/>
              <a:gd name="connsiteY345" fmla="*/ 1251628 h 1254106"/>
              <a:gd name="connsiteX346" fmla="*/ 2598130 w 5916248"/>
              <a:gd name="connsiteY346" fmla="*/ 1224848 h 1254106"/>
              <a:gd name="connsiteX347" fmla="*/ 2597230 w 5916248"/>
              <a:gd name="connsiteY347" fmla="*/ 1225134 h 1254106"/>
              <a:gd name="connsiteX348" fmla="*/ 2585095 w 5916248"/>
              <a:gd name="connsiteY348" fmla="*/ 1217484 h 1254106"/>
              <a:gd name="connsiteX349" fmla="*/ 2552307 w 5916248"/>
              <a:gd name="connsiteY349" fmla="*/ 1238126 h 1254106"/>
              <a:gd name="connsiteX350" fmla="*/ 2531814 w 5916248"/>
              <a:gd name="connsiteY350" fmla="*/ 1238486 h 1254106"/>
              <a:gd name="connsiteX351" fmla="*/ 2477438 w 5916248"/>
              <a:gd name="connsiteY351" fmla="*/ 1236871 h 1254106"/>
              <a:gd name="connsiteX352" fmla="*/ 2475601 w 5916248"/>
              <a:gd name="connsiteY352" fmla="*/ 1237426 h 1254106"/>
              <a:gd name="connsiteX353" fmla="*/ 2474659 w 5916248"/>
              <a:gd name="connsiteY353" fmla="*/ 1236789 h 1254106"/>
              <a:gd name="connsiteX354" fmla="*/ 2443739 w 5916248"/>
              <a:gd name="connsiteY354" fmla="*/ 1235872 h 1254106"/>
              <a:gd name="connsiteX355" fmla="*/ 2426571 w 5916248"/>
              <a:gd name="connsiteY355" fmla="*/ 1222608 h 1254106"/>
              <a:gd name="connsiteX356" fmla="*/ 2412516 w 5916248"/>
              <a:gd name="connsiteY356" fmla="*/ 1221702 h 1254106"/>
              <a:gd name="connsiteX357" fmla="*/ 2412333 w 5916248"/>
              <a:gd name="connsiteY357" fmla="*/ 1221442 h 1254106"/>
              <a:gd name="connsiteX358" fmla="*/ 2403267 w 5916248"/>
              <a:gd name="connsiteY358" fmla="*/ 1224583 h 1254106"/>
              <a:gd name="connsiteX359" fmla="*/ 2356305 w 5916248"/>
              <a:gd name="connsiteY359" fmla="*/ 1222565 h 1254106"/>
              <a:gd name="connsiteX360" fmla="*/ 2340982 w 5916248"/>
              <a:gd name="connsiteY360" fmla="*/ 1221146 h 1254106"/>
              <a:gd name="connsiteX361" fmla="*/ 2321547 w 5916248"/>
              <a:gd name="connsiteY361" fmla="*/ 1229967 h 1254106"/>
              <a:gd name="connsiteX362" fmla="*/ 2301029 w 5916248"/>
              <a:gd name="connsiteY362" fmla="*/ 1229726 h 1254106"/>
              <a:gd name="connsiteX363" fmla="*/ 2279093 w 5916248"/>
              <a:gd name="connsiteY363" fmla="*/ 1228409 h 1254106"/>
              <a:gd name="connsiteX364" fmla="*/ 2259946 w 5916248"/>
              <a:gd name="connsiteY364" fmla="*/ 1234732 h 1254106"/>
              <a:gd name="connsiteX365" fmla="*/ 2234996 w 5916248"/>
              <a:gd name="connsiteY365" fmla="*/ 1233549 h 1254106"/>
              <a:gd name="connsiteX366" fmla="*/ 2150192 w 5916248"/>
              <a:gd name="connsiteY366" fmla="*/ 1225047 h 1254106"/>
              <a:gd name="connsiteX367" fmla="*/ 2147844 w 5916248"/>
              <a:gd name="connsiteY367" fmla="*/ 1209757 h 1254106"/>
              <a:gd name="connsiteX368" fmla="*/ 2134910 w 5916248"/>
              <a:gd name="connsiteY368" fmla="*/ 1208799 h 1254106"/>
              <a:gd name="connsiteX369" fmla="*/ 2090963 w 5916248"/>
              <a:gd name="connsiteY369" fmla="*/ 1203170 h 1254106"/>
              <a:gd name="connsiteX370" fmla="*/ 2033088 w 5916248"/>
              <a:gd name="connsiteY370" fmla="*/ 1218061 h 1254106"/>
              <a:gd name="connsiteX371" fmla="*/ 2008927 w 5916248"/>
              <a:gd name="connsiteY371" fmla="*/ 1216159 h 1254106"/>
              <a:gd name="connsiteX372" fmla="*/ 1929072 w 5916248"/>
              <a:gd name="connsiteY372" fmla="*/ 1205244 h 1254106"/>
              <a:gd name="connsiteX373" fmla="*/ 1939044 w 5916248"/>
              <a:gd name="connsiteY373" fmla="*/ 1177272 h 1254106"/>
              <a:gd name="connsiteX374" fmla="*/ 1844158 w 5916248"/>
              <a:gd name="connsiteY374" fmla="*/ 1201373 h 1254106"/>
              <a:gd name="connsiteX375" fmla="*/ 1820046 w 5916248"/>
              <a:gd name="connsiteY375" fmla="*/ 1199433 h 1254106"/>
              <a:gd name="connsiteX376" fmla="*/ 1740488 w 5916248"/>
              <a:gd name="connsiteY376" fmla="*/ 1188394 h 1254106"/>
              <a:gd name="connsiteX377" fmla="*/ 1753037 w 5916248"/>
              <a:gd name="connsiteY377" fmla="*/ 1155692 h 1254106"/>
              <a:gd name="connsiteX378" fmla="*/ 1741080 w 5916248"/>
              <a:gd name="connsiteY378" fmla="*/ 1153505 h 1254106"/>
              <a:gd name="connsiteX379" fmla="*/ 1742247 w 5916248"/>
              <a:gd name="connsiteY379" fmla="*/ 1156726 h 1254106"/>
              <a:gd name="connsiteX380" fmla="*/ 1710310 w 5916248"/>
              <a:gd name="connsiteY380" fmla="*/ 1168002 h 1254106"/>
              <a:gd name="connsiteX381" fmla="*/ 1697017 w 5916248"/>
              <a:gd name="connsiteY381" fmla="*/ 1170919 h 1254106"/>
              <a:gd name="connsiteX382" fmla="*/ 1681547 w 5916248"/>
              <a:gd name="connsiteY382" fmla="*/ 1164024 h 1254106"/>
              <a:gd name="connsiteX383" fmla="*/ 1668690 w 5916248"/>
              <a:gd name="connsiteY383" fmla="*/ 1166579 h 1254106"/>
              <a:gd name="connsiteX384" fmla="*/ 1673016 w 5916248"/>
              <a:gd name="connsiteY384" fmla="*/ 1180269 h 1254106"/>
              <a:gd name="connsiteX385" fmla="*/ 1654026 w 5916248"/>
              <a:gd name="connsiteY385" fmla="*/ 1186589 h 1254106"/>
              <a:gd name="connsiteX386" fmla="*/ 1628291 w 5916248"/>
              <a:gd name="connsiteY386" fmla="*/ 1191964 h 1254106"/>
              <a:gd name="connsiteX387" fmla="*/ 1625979 w 5916248"/>
              <a:gd name="connsiteY387" fmla="*/ 1190886 h 1254106"/>
              <a:gd name="connsiteX388" fmla="*/ 1609396 w 5916248"/>
              <a:gd name="connsiteY388" fmla="*/ 1195336 h 1254106"/>
              <a:gd name="connsiteX389" fmla="*/ 1595495 w 5916248"/>
              <a:gd name="connsiteY389" fmla="*/ 1197418 h 1254106"/>
              <a:gd name="connsiteX390" fmla="*/ 1567746 w 5916248"/>
              <a:gd name="connsiteY390" fmla="*/ 1181621 h 1254106"/>
              <a:gd name="connsiteX391" fmla="*/ 1569404 w 5916248"/>
              <a:gd name="connsiteY391" fmla="*/ 1205231 h 1254106"/>
              <a:gd name="connsiteX392" fmla="*/ 1549022 w 5916248"/>
              <a:gd name="connsiteY392" fmla="*/ 1210343 h 1254106"/>
              <a:gd name="connsiteX393" fmla="*/ 1522174 w 5916248"/>
              <a:gd name="connsiteY393" fmla="*/ 1214104 h 1254106"/>
              <a:gd name="connsiteX394" fmla="*/ 1494932 w 5916248"/>
              <a:gd name="connsiteY394" fmla="*/ 1197869 h 1254106"/>
              <a:gd name="connsiteX395" fmla="*/ 1492923 w 5916248"/>
              <a:gd name="connsiteY395" fmla="*/ 1201744 h 1254106"/>
              <a:gd name="connsiteX396" fmla="*/ 1474454 w 5916248"/>
              <a:gd name="connsiteY396" fmla="*/ 1191912 h 1254106"/>
              <a:gd name="connsiteX397" fmla="*/ 1470234 w 5916248"/>
              <a:gd name="connsiteY397" fmla="*/ 1192953 h 1254106"/>
              <a:gd name="connsiteX398" fmla="*/ 1468509 w 5916248"/>
              <a:gd name="connsiteY398" fmla="*/ 1201036 h 1254106"/>
              <a:gd name="connsiteX399" fmla="*/ 1442253 w 5916248"/>
              <a:gd name="connsiteY399" fmla="*/ 1205366 h 1254106"/>
              <a:gd name="connsiteX400" fmla="*/ 1435172 w 5916248"/>
              <a:gd name="connsiteY400" fmla="*/ 1217851 h 1254106"/>
              <a:gd name="connsiteX401" fmla="*/ 1418791 w 5916248"/>
              <a:gd name="connsiteY401" fmla="*/ 1208724 h 1254106"/>
              <a:gd name="connsiteX402" fmla="*/ 1414781 w 5916248"/>
              <a:gd name="connsiteY402" fmla="*/ 1218046 h 1254106"/>
              <a:gd name="connsiteX403" fmla="*/ 1378590 w 5916248"/>
              <a:gd name="connsiteY403" fmla="*/ 1221947 h 1254106"/>
              <a:gd name="connsiteX404" fmla="*/ 1364736 w 5916248"/>
              <a:gd name="connsiteY404" fmla="*/ 1222052 h 1254106"/>
              <a:gd name="connsiteX405" fmla="*/ 1356749 w 5916248"/>
              <a:gd name="connsiteY405" fmla="*/ 1213798 h 1254106"/>
              <a:gd name="connsiteX406" fmla="*/ 1351782 w 5916248"/>
              <a:gd name="connsiteY406" fmla="*/ 1214291 h 1254106"/>
              <a:gd name="connsiteX407" fmla="*/ 1341816 w 5916248"/>
              <a:gd name="connsiteY407" fmla="*/ 1235160 h 1254106"/>
              <a:gd name="connsiteX408" fmla="*/ 1332204 w 5916248"/>
              <a:gd name="connsiteY408" fmla="*/ 1236147 h 1254106"/>
              <a:gd name="connsiteX409" fmla="*/ 1289824 w 5916248"/>
              <a:gd name="connsiteY409" fmla="*/ 1236261 h 1254106"/>
              <a:gd name="connsiteX410" fmla="*/ 1282209 w 5916248"/>
              <a:gd name="connsiteY410" fmla="*/ 1227913 h 1254106"/>
              <a:gd name="connsiteX411" fmla="*/ 1267062 w 5916248"/>
              <a:gd name="connsiteY411" fmla="*/ 1228595 h 1254106"/>
              <a:gd name="connsiteX412" fmla="*/ 1253283 w 5916248"/>
              <a:gd name="connsiteY412" fmla="*/ 1227853 h 1254106"/>
              <a:gd name="connsiteX413" fmla="*/ 1245009 w 5916248"/>
              <a:gd name="connsiteY413" fmla="*/ 1215728 h 1254106"/>
              <a:gd name="connsiteX414" fmla="*/ 1227355 w 5916248"/>
              <a:gd name="connsiteY414" fmla="*/ 1239462 h 1254106"/>
              <a:gd name="connsiteX415" fmla="*/ 1217575 w 5916248"/>
              <a:gd name="connsiteY415" fmla="*/ 1239853 h 1254106"/>
              <a:gd name="connsiteX416" fmla="*/ 1175483 w 5916248"/>
              <a:gd name="connsiteY416" fmla="*/ 1237375 h 1254106"/>
              <a:gd name="connsiteX417" fmla="*/ 1158549 w 5916248"/>
              <a:gd name="connsiteY417" fmla="*/ 1210595 h 1254106"/>
              <a:gd name="connsiteX418" fmla="*/ 1158119 w 5916248"/>
              <a:gd name="connsiteY418" fmla="*/ 1210881 h 1254106"/>
              <a:gd name="connsiteX419" fmla="*/ 1152323 w 5916248"/>
              <a:gd name="connsiteY419" fmla="*/ 1203231 h 1254106"/>
              <a:gd name="connsiteX420" fmla="*/ 1136666 w 5916248"/>
              <a:gd name="connsiteY420" fmla="*/ 1223873 h 1254106"/>
              <a:gd name="connsiteX421" fmla="*/ 1126880 w 5916248"/>
              <a:gd name="connsiteY421" fmla="*/ 1224233 h 1254106"/>
              <a:gd name="connsiteX422" fmla="*/ 1100913 w 5916248"/>
              <a:gd name="connsiteY422" fmla="*/ 1222618 h 1254106"/>
              <a:gd name="connsiteX423" fmla="*/ 1100036 w 5916248"/>
              <a:gd name="connsiteY423" fmla="*/ 1223173 h 1254106"/>
              <a:gd name="connsiteX424" fmla="*/ 1099586 w 5916248"/>
              <a:gd name="connsiteY424" fmla="*/ 1222536 h 1254106"/>
              <a:gd name="connsiteX425" fmla="*/ 1084821 w 5916248"/>
              <a:gd name="connsiteY425" fmla="*/ 1221619 h 1254106"/>
              <a:gd name="connsiteX426" fmla="*/ 1076622 w 5916248"/>
              <a:gd name="connsiteY426" fmla="*/ 1208355 h 1254106"/>
              <a:gd name="connsiteX427" fmla="*/ 1069910 w 5916248"/>
              <a:gd name="connsiteY427" fmla="*/ 1207449 h 1254106"/>
              <a:gd name="connsiteX428" fmla="*/ 1069823 w 5916248"/>
              <a:gd name="connsiteY428" fmla="*/ 1207189 h 1254106"/>
              <a:gd name="connsiteX429" fmla="*/ 1065494 w 5916248"/>
              <a:gd name="connsiteY429" fmla="*/ 1210330 h 1254106"/>
              <a:gd name="connsiteX430" fmla="*/ 1043068 w 5916248"/>
              <a:gd name="connsiteY430" fmla="*/ 1208312 h 1254106"/>
              <a:gd name="connsiteX431" fmla="*/ 1035750 w 5916248"/>
              <a:gd name="connsiteY431" fmla="*/ 1206893 h 1254106"/>
              <a:gd name="connsiteX432" fmla="*/ 1026469 w 5916248"/>
              <a:gd name="connsiteY432" fmla="*/ 1215714 h 1254106"/>
              <a:gd name="connsiteX433" fmla="*/ 1016671 w 5916248"/>
              <a:gd name="connsiteY433" fmla="*/ 1215473 h 1254106"/>
              <a:gd name="connsiteX434" fmla="*/ 1006195 w 5916248"/>
              <a:gd name="connsiteY434" fmla="*/ 1214156 h 1254106"/>
              <a:gd name="connsiteX435" fmla="*/ 997052 w 5916248"/>
              <a:gd name="connsiteY435" fmla="*/ 1220479 h 1254106"/>
              <a:gd name="connsiteX436" fmla="*/ 985138 w 5916248"/>
              <a:gd name="connsiteY436" fmla="*/ 1219296 h 1254106"/>
              <a:gd name="connsiteX437" fmla="*/ 944640 w 5916248"/>
              <a:gd name="connsiteY437" fmla="*/ 1210794 h 1254106"/>
              <a:gd name="connsiteX438" fmla="*/ 943519 w 5916248"/>
              <a:gd name="connsiteY438" fmla="*/ 1195504 h 1254106"/>
              <a:gd name="connsiteX439" fmla="*/ 937343 w 5916248"/>
              <a:gd name="connsiteY439" fmla="*/ 1194546 h 1254106"/>
              <a:gd name="connsiteX440" fmla="*/ 916356 w 5916248"/>
              <a:gd name="connsiteY440" fmla="*/ 1188917 h 1254106"/>
              <a:gd name="connsiteX441" fmla="*/ 888719 w 5916248"/>
              <a:gd name="connsiteY441" fmla="*/ 1203808 h 1254106"/>
              <a:gd name="connsiteX442" fmla="*/ 877181 w 5916248"/>
              <a:gd name="connsiteY442" fmla="*/ 1201906 h 1254106"/>
              <a:gd name="connsiteX443" fmla="*/ 839047 w 5916248"/>
              <a:gd name="connsiteY443" fmla="*/ 1190991 h 1254106"/>
              <a:gd name="connsiteX444" fmla="*/ 843809 w 5916248"/>
              <a:gd name="connsiteY444" fmla="*/ 1163019 h 1254106"/>
              <a:gd name="connsiteX445" fmla="*/ 798497 w 5916248"/>
              <a:gd name="connsiteY445" fmla="*/ 1187120 h 1254106"/>
              <a:gd name="connsiteX446" fmla="*/ 786982 w 5916248"/>
              <a:gd name="connsiteY446" fmla="*/ 1185180 h 1254106"/>
              <a:gd name="connsiteX447" fmla="*/ 748990 w 5916248"/>
              <a:gd name="connsiteY447" fmla="*/ 1174141 h 1254106"/>
              <a:gd name="connsiteX448" fmla="*/ 754983 w 5916248"/>
              <a:gd name="connsiteY448" fmla="*/ 1141439 h 1254106"/>
              <a:gd name="connsiteX449" fmla="*/ 747996 w 5916248"/>
              <a:gd name="connsiteY449" fmla="*/ 1138764 h 1254106"/>
              <a:gd name="connsiteX450" fmla="*/ 748164 w 5916248"/>
              <a:gd name="connsiteY450" fmla="*/ 1138401 h 1254106"/>
              <a:gd name="connsiteX451" fmla="*/ 699733 w 5916248"/>
              <a:gd name="connsiteY451" fmla="*/ 1158557 h 1254106"/>
              <a:gd name="connsiteX452" fmla="*/ 688774 w 5916248"/>
              <a:gd name="connsiteY452" fmla="*/ 1155928 h 1254106"/>
              <a:gd name="connsiteX453" fmla="*/ 653743 w 5916248"/>
              <a:gd name="connsiteY453" fmla="*/ 1142647 h 1254106"/>
              <a:gd name="connsiteX454" fmla="*/ 660474 w 5916248"/>
              <a:gd name="connsiteY454" fmla="*/ 1127086 h 1254106"/>
              <a:gd name="connsiteX455" fmla="*/ 647820 w 5916248"/>
              <a:gd name="connsiteY455" fmla="*/ 1120636 h 1254106"/>
              <a:gd name="connsiteX456" fmla="*/ 658379 w 5916248"/>
              <a:gd name="connsiteY456" fmla="*/ 1106371 h 1254106"/>
              <a:gd name="connsiteX457" fmla="*/ 604039 w 5916248"/>
              <a:gd name="connsiteY457" fmla="*/ 1117249 h 1254106"/>
              <a:gd name="connsiteX458" fmla="*/ 608195 w 5916248"/>
              <a:gd name="connsiteY458" fmla="*/ 1105815 h 1254106"/>
              <a:gd name="connsiteX459" fmla="*/ 605822 w 5916248"/>
              <a:gd name="connsiteY459" fmla="*/ 1106359 h 1254106"/>
              <a:gd name="connsiteX460" fmla="*/ 592769 w 5916248"/>
              <a:gd name="connsiteY460" fmla="*/ 1100626 h 1254106"/>
              <a:gd name="connsiteX461" fmla="*/ 566304 w 5916248"/>
              <a:gd name="connsiteY461" fmla="*/ 1083355 h 1254106"/>
              <a:gd name="connsiteX462" fmla="*/ 574007 w 5916248"/>
              <a:gd name="connsiteY462" fmla="*/ 1075889 h 1254106"/>
              <a:gd name="connsiteX463" fmla="*/ 516861 w 5916248"/>
              <a:gd name="connsiteY463" fmla="*/ 1088753 h 1254106"/>
              <a:gd name="connsiteX464" fmla="*/ 503883 w 5916248"/>
              <a:gd name="connsiteY464" fmla="*/ 1082978 h 1254106"/>
              <a:gd name="connsiteX465" fmla="*/ 477639 w 5916248"/>
              <a:gd name="connsiteY465" fmla="*/ 1065621 h 1254106"/>
              <a:gd name="connsiteX466" fmla="*/ 511588 w 5916248"/>
              <a:gd name="connsiteY466" fmla="*/ 1033234 h 1254106"/>
              <a:gd name="connsiteX467" fmla="*/ 444053 w 5916248"/>
              <a:gd name="connsiteY467" fmla="*/ 1043702 h 1254106"/>
              <a:gd name="connsiteX468" fmla="*/ 432573 w 5916248"/>
              <a:gd name="connsiteY468" fmla="*/ 1037176 h 1254106"/>
              <a:gd name="connsiteX469" fmla="*/ 410735 w 5916248"/>
              <a:gd name="connsiteY469" fmla="*/ 1018344 h 1254106"/>
              <a:gd name="connsiteX470" fmla="*/ 452281 w 5916248"/>
              <a:gd name="connsiteY470" fmla="*/ 988278 h 1254106"/>
              <a:gd name="connsiteX471" fmla="*/ 451766 w 5916248"/>
              <a:gd name="connsiteY471" fmla="*/ 987655 h 1254106"/>
              <a:gd name="connsiteX472" fmla="*/ 391004 w 5916248"/>
              <a:gd name="connsiteY472" fmla="*/ 987250 h 1254106"/>
              <a:gd name="connsiteX473" fmla="*/ 421774 w 5916248"/>
              <a:gd name="connsiteY473" fmla="*/ 963320 h 1254106"/>
              <a:gd name="connsiteX474" fmla="*/ 419898 w 5916248"/>
              <a:gd name="connsiteY474" fmla="*/ 963353 h 1254106"/>
              <a:gd name="connsiteX475" fmla="*/ 413993 w 5916248"/>
              <a:gd name="connsiteY475" fmla="*/ 957421 h 1254106"/>
              <a:gd name="connsiteX476" fmla="*/ 406580 w 5916248"/>
              <a:gd name="connsiteY476" fmla="*/ 944079 h 1254106"/>
              <a:gd name="connsiteX477" fmla="*/ 332783 w 5916248"/>
              <a:gd name="connsiteY477" fmla="*/ 945146 h 1254106"/>
              <a:gd name="connsiteX478" fmla="*/ 326957 w 5916248"/>
              <a:gd name="connsiteY478" fmla="*/ 939195 h 1254106"/>
              <a:gd name="connsiteX479" fmla="*/ 313065 w 5916248"/>
              <a:gd name="connsiteY479" fmla="*/ 913558 h 1254106"/>
              <a:gd name="connsiteX480" fmla="*/ 362278 w 5916248"/>
              <a:gd name="connsiteY480" fmla="*/ 893013 h 1254106"/>
              <a:gd name="connsiteX481" fmla="*/ 296179 w 5916248"/>
              <a:gd name="connsiteY481" fmla="*/ 889909 h 1254106"/>
              <a:gd name="connsiteX482" fmla="*/ 291841 w 5916248"/>
              <a:gd name="connsiteY482" fmla="*/ 883645 h 1254106"/>
              <a:gd name="connsiteX483" fmla="*/ 284270 w 5916248"/>
              <a:gd name="connsiteY483" fmla="*/ 857349 h 1254106"/>
              <a:gd name="connsiteX484" fmla="*/ 345670 w 5916248"/>
              <a:gd name="connsiteY484" fmla="*/ 837522 h 1254106"/>
              <a:gd name="connsiteX485" fmla="*/ 293266 w 5916248"/>
              <a:gd name="connsiteY485" fmla="*/ 826211 h 1254106"/>
              <a:gd name="connsiteX486" fmla="*/ 335144 w 5916248"/>
              <a:gd name="connsiteY486" fmla="*/ 811676 h 1254106"/>
              <a:gd name="connsiteX487" fmla="*/ 322442 w 5916248"/>
              <a:gd name="connsiteY487" fmla="*/ 806098 h 1254106"/>
              <a:gd name="connsiteX488" fmla="*/ 295976 w 5916248"/>
              <a:gd name="connsiteY488" fmla="*/ 788827 h 1254106"/>
              <a:gd name="connsiteX489" fmla="*/ 300776 w 5916248"/>
              <a:gd name="connsiteY489" fmla="*/ 784175 h 1254106"/>
              <a:gd name="connsiteX490" fmla="*/ 295586 w 5916248"/>
              <a:gd name="connsiteY490" fmla="*/ 783183 h 1254106"/>
              <a:gd name="connsiteX491" fmla="*/ 246532 w 5916248"/>
              <a:gd name="connsiteY491" fmla="*/ 794225 h 1254106"/>
              <a:gd name="connsiteX492" fmla="*/ 233556 w 5916248"/>
              <a:gd name="connsiteY492" fmla="*/ 788450 h 1254106"/>
              <a:gd name="connsiteX493" fmla="*/ 207311 w 5916248"/>
              <a:gd name="connsiteY493" fmla="*/ 771093 h 1254106"/>
              <a:gd name="connsiteX494" fmla="*/ 241260 w 5916248"/>
              <a:gd name="connsiteY494" fmla="*/ 738707 h 1254106"/>
              <a:gd name="connsiteX495" fmla="*/ 173725 w 5916248"/>
              <a:gd name="connsiteY495" fmla="*/ 749173 h 1254106"/>
              <a:gd name="connsiteX496" fmla="*/ 162246 w 5916248"/>
              <a:gd name="connsiteY496" fmla="*/ 742648 h 1254106"/>
              <a:gd name="connsiteX497" fmla="*/ 140408 w 5916248"/>
              <a:gd name="connsiteY497" fmla="*/ 723816 h 1254106"/>
              <a:gd name="connsiteX498" fmla="*/ 181954 w 5916248"/>
              <a:gd name="connsiteY498" fmla="*/ 693749 h 1254106"/>
              <a:gd name="connsiteX499" fmla="*/ 181438 w 5916248"/>
              <a:gd name="connsiteY499" fmla="*/ 693127 h 1254106"/>
              <a:gd name="connsiteX500" fmla="*/ 120677 w 5916248"/>
              <a:gd name="connsiteY500" fmla="*/ 692722 h 1254106"/>
              <a:gd name="connsiteX501" fmla="*/ 151446 w 5916248"/>
              <a:gd name="connsiteY501" fmla="*/ 668792 h 1254106"/>
              <a:gd name="connsiteX502" fmla="*/ 149571 w 5916248"/>
              <a:gd name="connsiteY502" fmla="*/ 668825 h 1254106"/>
              <a:gd name="connsiteX503" fmla="*/ 143666 w 5916248"/>
              <a:gd name="connsiteY503" fmla="*/ 662893 h 1254106"/>
              <a:gd name="connsiteX504" fmla="*/ 136252 w 5916248"/>
              <a:gd name="connsiteY504" fmla="*/ 649551 h 1254106"/>
              <a:gd name="connsiteX505" fmla="*/ 62455 w 5916248"/>
              <a:gd name="connsiteY505" fmla="*/ 650618 h 1254106"/>
              <a:gd name="connsiteX506" fmla="*/ 56630 w 5916248"/>
              <a:gd name="connsiteY506" fmla="*/ 644666 h 1254106"/>
              <a:gd name="connsiteX507" fmla="*/ 42736 w 5916248"/>
              <a:gd name="connsiteY507" fmla="*/ 619030 h 1254106"/>
              <a:gd name="connsiteX508" fmla="*/ 91950 w 5916248"/>
              <a:gd name="connsiteY508" fmla="*/ 598485 h 1254106"/>
              <a:gd name="connsiteX509" fmla="*/ 25852 w 5916248"/>
              <a:gd name="connsiteY509" fmla="*/ 595380 h 1254106"/>
              <a:gd name="connsiteX510" fmla="*/ 21513 w 5916248"/>
              <a:gd name="connsiteY510" fmla="*/ 589116 h 1254106"/>
              <a:gd name="connsiteX511" fmla="*/ 13942 w 5916248"/>
              <a:gd name="connsiteY511" fmla="*/ 562821 h 1254106"/>
              <a:gd name="connsiteX512" fmla="*/ 75342 w 5916248"/>
              <a:gd name="connsiteY512" fmla="*/ 542994 h 1254106"/>
              <a:gd name="connsiteX513" fmla="*/ 22937 w 5916248"/>
              <a:gd name="connsiteY513" fmla="*/ 531683 h 1254106"/>
              <a:gd name="connsiteX514" fmla="*/ 95895 w 5916248"/>
              <a:gd name="connsiteY514" fmla="*/ 506362 h 1254106"/>
              <a:gd name="connsiteX515" fmla="*/ 95899 w 5916248"/>
              <a:gd name="connsiteY515" fmla="*/ 504288 h 1254106"/>
              <a:gd name="connsiteX516" fmla="*/ 85831 w 5916248"/>
              <a:gd name="connsiteY516" fmla="*/ 502400 h 1254106"/>
              <a:gd name="connsiteX517" fmla="*/ 85476 w 5916248"/>
              <a:gd name="connsiteY517" fmla="*/ 500170 h 1254106"/>
              <a:gd name="connsiteX518" fmla="*/ 863 w 5916248"/>
              <a:gd name="connsiteY518" fmla="*/ 483989 h 1254106"/>
              <a:gd name="connsiteX519" fmla="*/ 0 w 5916248"/>
              <a:gd name="connsiteY519" fmla="*/ 478066 h 1254106"/>
              <a:gd name="connsiteX520" fmla="*/ 7275 w 5916248"/>
              <a:gd name="connsiteY520" fmla="*/ 448566 h 1254106"/>
              <a:gd name="connsiteX521" fmla="*/ 58986 w 5916248"/>
              <a:gd name="connsiteY521" fmla="*/ 440508 h 1254106"/>
              <a:gd name="connsiteX522" fmla="*/ 5137 w 5916248"/>
              <a:gd name="connsiteY522" fmla="*/ 426225 h 1254106"/>
              <a:gd name="connsiteX523" fmla="*/ 5716 w 5916248"/>
              <a:gd name="connsiteY523" fmla="*/ 420293 h 1254106"/>
              <a:gd name="connsiteX524" fmla="*/ 20092 w 5916248"/>
              <a:gd name="connsiteY524" fmla="*/ 391458 h 1254106"/>
              <a:gd name="connsiteX525" fmla="*/ 95181 w 5916248"/>
              <a:gd name="connsiteY525" fmla="*/ 384642 h 1254106"/>
              <a:gd name="connsiteX526" fmla="*/ 72835 w 5916248"/>
              <a:gd name="connsiteY526" fmla="*/ 373120 h 1254106"/>
              <a:gd name="connsiteX527" fmla="*/ 68709 w 5916248"/>
              <a:gd name="connsiteY527" fmla="*/ 371479 h 1254106"/>
              <a:gd name="connsiteX528" fmla="*/ 69410 w 5916248"/>
              <a:gd name="connsiteY528" fmla="*/ 371354 h 1254106"/>
              <a:gd name="connsiteX529" fmla="*/ 55391 w 5916248"/>
              <a:gd name="connsiteY529" fmla="*/ 364125 h 1254106"/>
              <a:gd name="connsiteX530" fmla="*/ 129817 w 5916248"/>
              <a:gd name="connsiteY530" fmla="*/ 356076 h 1254106"/>
              <a:gd name="connsiteX531" fmla="*/ 134509 w 5916248"/>
              <a:gd name="connsiteY531" fmla="*/ 350260 h 1254106"/>
              <a:gd name="connsiteX532" fmla="*/ 69680 w 5916248"/>
              <a:gd name="connsiteY532" fmla="*/ 319533 h 1254106"/>
              <a:gd name="connsiteX533" fmla="*/ 77779 w 5916248"/>
              <a:gd name="connsiteY533" fmla="*/ 307410 h 1254106"/>
              <a:gd name="connsiteX534" fmla="*/ 91320 w 5916248"/>
              <a:gd name="connsiteY534" fmla="*/ 295664 h 1254106"/>
              <a:gd name="connsiteX535" fmla="*/ 96609 w 5916248"/>
              <a:gd name="connsiteY535" fmla="*/ 289226 h 1254106"/>
              <a:gd name="connsiteX536" fmla="*/ 98787 w 5916248"/>
              <a:gd name="connsiteY536" fmla="*/ 289186 h 1254106"/>
              <a:gd name="connsiteX537" fmla="*/ 102828 w 5916248"/>
              <a:gd name="connsiteY537" fmla="*/ 285680 h 1254106"/>
              <a:gd name="connsiteX538" fmla="*/ 147225 w 5916248"/>
              <a:gd name="connsiteY538" fmla="*/ 287732 h 1254106"/>
              <a:gd name="connsiteX539" fmla="*/ 113331 w 5916248"/>
              <a:gd name="connsiteY539" fmla="*/ 267201 h 1254106"/>
              <a:gd name="connsiteX540" fmla="*/ 124311 w 5916248"/>
              <a:gd name="connsiteY540" fmla="*/ 255664 h 1254106"/>
              <a:gd name="connsiteX541" fmla="*/ 140601 w 5916248"/>
              <a:gd name="connsiteY541" fmla="*/ 244833 h 1254106"/>
              <a:gd name="connsiteX542" fmla="*/ 147412 w 5916248"/>
              <a:gd name="connsiteY542" fmla="*/ 238766 h 1254106"/>
              <a:gd name="connsiteX543" fmla="*/ 149584 w 5916248"/>
              <a:gd name="connsiteY543" fmla="*/ 238859 h 1254106"/>
              <a:gd name="connsiteX544" fmla="*/ 154444 w 5916248"/>
              <a:gd name="connsiteY544" fmla="*/ 235627 h 1254106"/>
              <a:gd name="connsiteX545" fmla="*/ 206483 w 5916248"/>
              <a:gd name="connsiteY545" fmla="*/ 241302 h 1254106"/>
              <a:gd name="connsiteX546" fmla="*/ 215944 w 5916248"/>
              <a:gd name="connsiteY546" fmla="*/ 241708 h 1254106"/>
              <a:gd name="connsiteX547" fmla="*/ 202216 w 5916248"/>
              <a:gd name="connsiteY547" fmla="*/ 233765 h 1254106"/>
              <a:gd name="connsiteX548" fmla="*/ 205312 w 5916248"/>
              <a:gd name="connsiteY548" fmla="*/ 230357 h 1254106"/>
              <a:gd name="connsiteX549" fmla="*/ 187158 w 5916248"/>
              <a:gd name="connsiteY549" fmla="*/ 213984 h 1254106"/>
              <a:gd name="connsiteX550" fmla="*/ 225779 w 5916248"/>
              <a:gd name="connsiteY550" fmla="*/ 214993 h 1254106"/>
              <a:gd name="connsiteX551" fmla="*/ 238409 w 5916248"/>
              <a:gd name="connsiteY551" fmla="*/ 206096 h 1254106"/>
              <a:gd name="connsiteX552" fmla="*/ 277021 w 5916248"/>
              <a:gd name="connsiteY552" fmla="*/ 209847 h 1254106"/>
              <a:gd name="connsiteX553" fmla="*/ 227682 w 5916248"/>
              <a:gd name="connsiteY553" fmla="*/ 169446 h 1254106"/>
              <a:gd name="connsiteX554" fmla="*/ 234201 w 5916248"/>
              <a:gd name="connsiteY554" fmla="*/ 164490 h 1254106"/>
              <a:gd name="connsiteX555" fmla="*/ 275837 w 5916248"/>
              <a:gd name="connsiteY555" fmla="*/ 143358 h 1254106"/>
              <a:gd name="connsiteX556" fmla="*/ 329756 w 5916248"/>
              <a:gd name="connsiteY556" fmla="*/ 153421 h 1254106"/>
              <a:gd name="connsiteX557" fmla="*/ 306563 w 5916248"/>
              <a:gd name="connsiteY557" fmla="*/ 127893 h 1254106"/>
              <a:gd name="connsiteX558" fmla="*/ 314236 w 5916248"/>
              <a:gd name="connsiteY558" fmla="*/ 123372 h 1254106"/>
              <a:gd name="connsiteX559" fmla="*/ 360688 w 5916248"/>
              <a:gd name="connsiteY559" fmla="*/ 104944 h 1254106"/>
              <a:gd name="connsiteX560" fmla="*/ 423569 w 5916248"/>
              <a:gd name="connsiteY560" fmla="*/ 121299 h 1254106"/>
              <a:gd name="connsiteX561" fmla="*/ 416639 w 5916248"/>
              <a:gd name="connsiteY561" fmla="*/ 91239 h 1254106"/>
              <a:gd name="connsiteX562" fmla="*/ 439569 w 5916248"/>
              <a:gd name="connsiteY562" fmla="*/ 96725 h 1254106"/>
              <a:gd name="connsiteX563" fmla="*/ 478663 w 5916248"/>
              <a:gd name="connsiteY563" fmla="*/ 84341 h 1254106"/>
              <a:gd name="connsiteX564" fmla="*/ 491083 w 5916248"/>
              <a:gd name="connsiteY564" fmla="*/ 88462 h 1254106"/>
              <a:gd name="connsiteX565" fmla="*/ 482184 w 5916248"/>
              <a:gd name="connsiteY565" fmla="*/ 60306 h 1254106"/>
              <a:gd name="connsiteX566" fmla="*/ 503344 w 5916248"/>
              <a:gd name="connsiteY566" fmla="*/ 53189 h 1254106"/>
              <a:gd name="connsiteX567" fmla="*/ 549606 w 5916248"/>
              <a:gd name="connsiteY567" fmla="*/ 43659 h 1254106"/>
              <a:gd name="connsiteX568" fmla="*/ 587486 w 5916248"/>
              <a:gd name="connsiteY568" fmla="*/ 61328 h 1254106"/>
              <a:gd name="connsiteX569" fmla="*/ 585645 w 5916248"/>
              <a:gd name="connsiteY569" fmla="*/ 35127 h 1254106"/>
              <a:gd name="connsiteX570" fmla="*/ 608372 w 5916248"/>
              <a:gd name="connsiteY570" fmla="*/ 29357 h 1254106"/>
              <a:gd name="connsiteX571" fmla="*/ 656603 w 5916248"/>
              <a:gd name="connsiteY571" fmla="*/ 22727 h 1254106"/>
              <a:gd name="connsiteX572" fmla="*/ 672702 w 5916248"/>
              <a:gd name="connsiteY572" fmla="*/ 32321 h 1254106"/>
              <a:gd name="connsiteX573" fmla="*/ 681162 w 5916248"/>
              <a:gd name="connsiteY573" fmla="*/ 31085 h 1254106"/>
              <a:gd name="connsiteX574" fmla="*/ 708170 w 5916248"/>
              <a:gd name="connsiteY574" fmla="*/ 46661 h 1254106"/>
              <a:gd name="connsiteX575" fmla="*/ 716283 w 5916248"/>
              <a:gd name="connsiteY575" fmla="*/ 32360 h 1254106"/>
              <a:gd name="connsiteX576" fmla="*/ 717058 w 5916248"/>
              <a:gd name="connsiteY576" fmla="*/ 26854 h 1254106"/>
              <a:gd name="connsiteX577" fmla="*/ 719690 w 5916248"/>
              <a:gd name="connsiteY577" fmla="*/ 26353 h 1254106"/>
              <a:gd name="connsiteX578" fmla="*/ 722199 w 5916248"/>
              <a:gd name="connsiteY578" fmla="*/ 21929 h 1254106"/>
              <a:gd name="connsiteX579" fmla="*/ 727480 w 5916248"/>
              <a:gd name="connsiteY579" fmla="*/ 24871 h 1254106"/>
              <a:gd name="connsiteX580" fmla="*/ 740873 w 5916248"/>
              <a:gd name="connsiteY580" fmla="*/ 22322 h 1254106"/>
              <a:gd name="connsiteX581" fmla="*/ 790228 w 5916248"/>
              <a:gd name="connsiteY581" fmla="*/ 18289 h 1254106"/>
              <a:gd name="connsiteX582" fmla="*/ 792106 w 5916248"/>
              <a:gd name="connsiteY582" fmla="*/ 19684 h 1254106"/>
              <a:gd name="connsiteX583" fmla="*/ 798264 w 5916248"/>
              <a:gd name="connsiteY583" fmla="*/ 6787 h 1254106"/>
              <a:gd name="connsiteX584" fmla="*/ 837413 w 5916248"/>
              <a:gd name="connsiteY584" fmla="*/ 3032 h 1254106"/>
              <a:gd name="connsiteX585" fmla="*/ 875200 w 5916248"/>
              <a:gd name="connsiteY585" fmla="*/ 3174 h 1254106"/>
              <a:gd name="connsiteX586" fmla="*/ 894913 w 5916248"/>
              <a:gd name="connsiteY586" fmla="*/ 24782 h 1254106"/>
              <a:gd name="connsiteX587" fmla="*/ 912353 w 5916248"/>
              <a:gd name="connsiteY587" fmla="*/ 1333 h 125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</a:cxnLst>
            <a:rect l="l" t="t" r="r" b="b"/>
            <a:pathLst>
              <a:path w="5916248" h="1254106">
                <a:moveTo>
                  <a:pt x="952121" y="0"/>
                </a:moveTo>
                <a:lnTo>
                  <a:pt x="989591" y="2451"/>
                </a:lnTo>
                <a:lnTo>
                  <a:pt x="992405" y="6901"/>
                </a:lnTo>
                <a:lnTo>
                  <a:pt x="1013454" y="8104"/>
                </a:lnTo>
                <a:lnTo>
                  <a:pt x="1028746" y="30995"/>
                </a:lnTo>
                <a:lnTo>
                  <a:pt x="1049051" y="10588"/>
                </a:lnTo>
                <a:lnTo>
                  <a:pt x="1088876" y="11372"/>
                </a:lnTo>
                <a:lnTo>
                  <a:pt x="1125621" y="15798"/>
                </a:lnTo>
                <a:lnTo>
                  <a:pt x="1127077" y="19376"/>
                </a:lnTo>
                <a:lnTo>
                  <a:pt x="1131479" y="16332"/>
                </a:lnTo>
                <a:lnTo>
                  <a:pt x="1172233" y="20481"/>
                </a:lnTo>
                <a:lnTo>
                  <a:pt x="1205969" y="27467"/>
                </a:lnTo>
                <a:lnTo>
                  <a:pt x="1207555" y="49080"/>
                </a:lnTo>
                <a:lnTo>
                  <a:pt x="1240772" y="31182"/>
                </a:lnTo>
                <a:lnTo>
                  <a:pt x="1264781" y="35205"/>
                </a:lnTo>
                <a:lnTo>
                  <a:pt x="1265528" y="34790"/>
                </a:lnTo>
                <a:lnTo>
                  <a:pt x="1305180" y="41078"/>
                </a:lnTo>
                <a:lnTo>
                  <a:pt x="1331514" y="48250"/>
                </a:lnTo>
                <a:lnTo>
                  <a:pt x="1353548" y="43711"/>
                </a:lnTo>
                <a:lnTo>
                  <a:pt x="1391428" y="61380"/>
                </a:lnTo>
                <a:lnTo>
                  <a:pt x="1389586" y="35179"/>
                </a:lnTo>
                <a:lnTo>
                  <a:pt x="1412313" y="29408"/>
                </a:lnTo>
                <a:lnTo>
                  <a:pt x="1460544" y="22778"/>
                </a:lnTo>
                <a:lnTo>
                  <a:pt x="1476644" y="32373"/>
                </a:lnTo>
                <a:lnTo>
                  <a:pt x="1485103" y="31136"/>
                </a:lnTo>
                <a:lnTo>
                  <a:pt x="1500527" y="40032"/>
                </a:lnTo>
                <a:lnTo>
                  <a:pt x="1516496" y="38984"/>
                </a:lnTo>
                <a:lnTo>
                  <a:pt x="1520224" y="32412"/>
                </a:lnTo>
                <a:lnTo>
                  <a:pt x="1521000" y="26906"/>
                </a:lnTo>
                <a:lnTo>
                  <a:pt x="1523632" y="26405"/>
                </a:lnTo>
                <a:lnTo>
                  <a:pt x="1526141" y="21980"/>
                </a:lnTo>
                <a:lnTo>
                  <a:pt x="1531421" y="24923"/>
                </a:lnTo>
                <a:lnTo>
                  <a:pt x="1544815" y="22374"/>
                </a:lnTo>
                <a:lnTo>
                  <a:pt x="1594170" y="18341"/>
                </a:lnTo>
                <a:lnTo>
                  <a:pt x="1596047" y="19736"/>
                </a:lnTo>
                <a:lnTo>
                  <a:pt x="1602207" y="6839"/>
                </a:lnTo>
                <a:lnTo>
                  <a:pt x="1641354" y="3084"/>
                </a:lnTo>
                <a:lnTo>
                  <a:pt x="1679141" y="3226"/>
                </a:lnTo>
                <a:lnTo>
                  <a:pt x="1698854" y="24833"/>
                </a:lnTo>
                <a:lnTo>
                  <a:pt x="1716294" y="1385"/>
                </a:lnTo>
                <a:lnTo>
                  <a:pt x="1756062" y="52"/>
                </a:lnTo>
                <a:lnTo>
                  <a:pt x="1793533" y="2503"/>
                </a:lnTo>
                <a:lnTo>
                  <a:pt x="1796347" y="6953"/>
                </a:lnTo>
                <a:lnTo>
                  <a:pt x="1817395" y="8156"/>
                </a:lnTo>
                <a:lnTo>
                  <a:pt x="1832687" y="31047"/>
                </a:lnTo>
                <a:lnTo>
                  <a:pt x="1852992" y="10640"/>
                </a:lnTo>
                <a:lnTo>
                  <a:pt x="1892818" y="11424"/>
                </a:lnTo>
                <a:lnTo>
                  <a:pt x="1929563" y="15850"/>
                </a:lnTo>
                <a:lnTo>
                  <a:pt x="1930150" y="17293"/>
                </a:lnTo>
                <a:lnTo>
                  <a:pt x="1934095" y="17300"/>
                </a:lnTo>
                <a:lnTo>
                  <a:pt x="1935421" y="16384"/>
                </a:lnTo>
                <a:lnTo>
                  <a:pt x="1944607" y="17319"/>
                </a:lnTo>
                <a:lnTo>
                  <a:pt x="2004779" y="17427"/>
                </a:lnTo>
                <a:lnTo>
                  <a:pt x="2038033" y="34833"/>
                </a:lnTo>
                <a:lnTo>
                  <a:pt x="2044713" y="31234"/>
                </a:lnTo>
                <a:lnTo>
                  <a:pt x="2055416" y="33027"/>
                </a:lnTo>
                <a:lnTo>
                  <a:pt x="2082580" y="15586"/>
                </a:lnTo>
                <a:lnTo>
                  <a:pt x="2165857" y="14253"/>
                </a:lnTo>
                <a:lnTo>
                  <a:pt x="2244322" y="16704"/>
                </a:lnTo>
                <a:lnTo>
                  <a:pt x="2250214" y="21154"/>
                </a:lnTo>
                <a:lnTo>
                  <a:pt x="2294292" y="22357"/>
                </a:lnTo>
                <a:lnTo>
                  <a:pt x="2326315" y="45248"/>
                </a:lnTo>
                <a:lnTo>
                  <a:pt x="2368834" y="24841"/>
                </a:lnTo>
                <a:lnTo>
                  <a:pt x="2452232" y="25625"/>
                </a:lnTo>
                <a:lnTo>
                  <a:pt x="2529178" y="30051"/>
                </a:lnTo>
                <a:lnTo>
                  <a:pt x="2532226" y="33629"/>
                </a:lnTo>
                <a:lnTo>
                  <a:pt x="2541444" y="30585"/>
                </a:lnTo>
                <a:lnTo>
                  <a:pt x="2626787" y="34734"/>
                </a:lnTo>
                <a:lnTo>
                  <a:pt x="2697432" y="41720"/>
                </a:lnTo>
                <a:lnTo>
                  <a:pt x="2700753" y="63333"/>
                </a:lnTo>
                <a:lnTo>
                  <a:pt x="2770311" y="45435"/>
                </a:lnTo>
                <a:lnTo>
                  <a:pt x="2820588" y="49458"/>
                </a:lnTo>
                <a:lnTo>
                  <a:pt x="2822152" y="49043"/>
                </a:lnTo>
                <a:lnTo>
                  <a:pt x="2905187" y="55331"/>
                </a:lnTo>
                <a:lnTo>
                  <a:pt x="2960331" y="62503"/>
                </a:lnTo>
                <a:lnTo>
                  <a:pt x="3006473" y="57964"/>
                </a:lnTo>
                <a:lnTo>
                  <a:pt x="3085795" y="75633"/>
                </a:lnTo>
                <a:lnTo>
                  <a:pt x="3081939" y="49432"/>
                </a:lnTo>
                <a:lnTo>
                  <a:pt x="3129531" y="43661"/>
                </a:lnTo>
                <a:lnTo>
                  <a:pt x="3230529" y="37031"/>
                </a:lnTo>
                <a:lnTo>
                  <a:pt x="3264243" y="46626"/>
                </a:lnTo>
                <a:lnTo>
                  <a:pt x="3281958" y="45389"/>
                </a:lnTo>
                <a:lnTo>
                  <a:pt x="3338514" y="60966"/>
                </a:lnTo>
                <a:lnTo>
                  <a:pt x="3355503" y="46665"/>
                </a:lnTo>
                <a:lnTo>
                  <a:pt x="3357128" y="41159"/>
                </a:lnTo>
                <a:lnTo>
                  <a:pt x="3362639" y="40658"/>
                </a:lnTo>
                <a:lnTo>
                  <a:pt x="3367894" y="36233"/>
                </a:lnTo>
                <a:lnTo>
                  <a:pt x="3378951" y="39176"/>
                </a:lnTo>
                <a:lnTo>
                  <a:pt x="3406999" y="36627"/>
                </a:lnTo>
                <a:lnTo>
                  <a:pt x="3510351" y="32594"/>
                </a:lnTo>
                <a:lnTo>
                  <a:pt x="3514282" y="33989"/>
                </a:lnTo>
                <a:lnTo>
                  <a:pt x="3527180" y="21092"/>
                </a:lnTo>
                <a:lnTo>
                  <a:pt x="3609157" y="17337"/>
                </a:lnTo>
                <a:lnTo>
                  <a:pt x="3688286" y="17479"/>
                </a:lnTo>
                <a:lnTo>
                  <a:pt x="3729566" y="39086"/>
                </a:lnTo>
                <a:lnTo>
                  <a:pt x="3766087" y="15638"/>
                </a:lnTo>
                <a:lnTo>
                  <a:pt x="3849364" y="14305"/>
                </a:lnTo>
                <a:lnTo>
                  <a:pt x="3927831" y="16756"/>
                </a:lnTo>
                <a:lnTo>
                  <a:pt x="3933723" y="21206"/>
                </a:lnTo>
                <a:lnTo>
                  <a:pt x="3977799" y="22409"/>
                </a:lnTo>
                <a:lnTo>
                  <a:pt x="4009822" y="45300"/>
                </a:lnTo>
                <a:lnTo>
                  <a:pt x="4052342" y="24893"/>
                </a:lnTo>
                <a:lnTo>
                  <a:pt x="4135739" y="25677"/>
                </a:lnTo>
                <a:lnTo>
                  <a:pt x="4212687" y="30103"/>
                </a:lnTo>
                <a:lnTo>
                  <a:pt x="4215734" y="33680"/>
                </a:lnTo>
                <a:lnTo>
                  <a:pt x="4224953" y="30637"/>
                </a:lnTo>
                <a:lnTo>
                  <a:pt x="4310296" y="34786"/>
                </a:lnTo>
                <a:lnTo>
                  <a:pt x="4380941" y="41772"/>
                </a:lnTo>
                <a:lnTo>
                  <a:pt x="4384262" y="63384"/>
                </a:lnTo>
                <a:lnTo>
                  <a:pt x="4453818" y="45487"/>
                </a:lnTo>
                <a:lnTo>
                  <a:pt x="4504095" y="49510"/>
                </a:lnTo>
                <a:lnTo>
                  <a:pt x="4505659" y="49094"/>
                </a:lnTo>
                <a:lnTo>
                  <a:pt x="4588694" y="55382"/>
                </a:lnTo>
                <a:lnTo>
                  <a:pt x="4655865" y="64119"/>
                </a:lnTo>
                <a:lnTo>
                  <a:pt x="4649149" y="87382"/>
                </a:lnTo>
                <a:lnTo>
                  <a:pt x="4723061" y="72003"/>
                </a:lnTo>
                <a:lnTo>
                  <a:pt x="4802286" y="80669"/>
                </a:lnTo>
                <a:lnTo>
                  <a:pt x="4864517" y="91302"/>
                </a:lnTo>
                <a:lnTo>
                  <a:pt x="4854957" y="103145"/>
                </a:lnTo>
                <a:lnTo>
                  <a:pt x="4859881" y="102422"/>
                </a:lnTo>
                <a:lnTo>
                  <a:pt x="4932983" y="113998"/>
                </a:lnTo>
                <a:lnTo>
                  <a:pt x="4967824" y="122263"/>
                </a:lnTo>
                <a:lnTo>
                  <a:pt x="4978116" y="121213"/>
                </a:lnTo>
                <a:lnTo>
                  <a:pt x="4976116" y="124227"/>
                </a:lnTo>
                <a:lnTo>
                  <a:pt x="4984330" y="126176"/>
                </a:lnTo>
                <a:lnTo>
                  <a:pt x="4967699" y="136900"/>
                </a:lnTo>
                <a:lnTo>
                  <a:pt x="4964149" y="142246"/>
                </a:lnTo>
                <a:lnTo>
                  <a:pt x="4972256" y="143513"/>
                </a:lnTo>
                <a:lnTo>
                  <a:pt x="5047560" y="135277"/>
                </a:lnTo>
                <a:lnTo>
                  <a:pt x="5072330" y="140338"/>
                </a:lnTo>
                <a:lnTo>
                  <a:pt x="5105386" y="136567"/>
                </a:lnTo>
                <a:lnTo>
                  <a:pt x="5172974" y="149932"/>
                </a:lnTo>
                <a:lnTo>
                  <a:pt x="5218661" y="163342"/>
                </a:lnTo>
                <a:lnTo>
                  <a:pt x="5180916" y="181526"/>
                </a:lnTo>
                <a:lnTo>
                  <a:pt x="5186478" y="180881"/>
                </a:lnTo>
                <a:lnTo>
                  <a:pt x="5195378" y="182618"/>
                </a:lnTo>
                <a:lnTo>
                  <a:pt x="5273893" y="176336"/>
                </a:lnTo>
                <a:lnTo>
                  <a:pt x="5334190" y="191575"/>
                </a:lnTo>
                <a:lnTo>
                  <a:pt x="5372726" y="206220"/>
                </a:lnTo>
                <a:lnTo>
                  <a:pt x="5326376" y="223038"/>
                </a:lnTo>
                <a:lnTo>
                  <a:pt x="5390342" y="240566"/>
                </a:lnTo>
                <a:lnTo>
                  <a:pt x="5400876" y="244998"/>
                </a:lnTo>
                <a:lnTo>
                  <a:pt x="5409201" y="244721"/>
                </a:lnTo>
                <a:lnTo>
                  <a:pt x="5405244" y="246835"/>
                </a:lnTo>
                <a:lnTo>
                  <a:pt x="5409954" y="248818"/>
                </a:lnTo>
                <a:lnTo>
                  <a:pt x="5436396" y="248759"/>
                </a:lnTo>
                <a:lnTo>
                  <a:pt x="5412519" y="258084"/>
                </a:lnTo>
                <a:lnTo>
                  <a:pt x="5413582" y="258705"/>
                </a:lnTo>
                <a:lnTo>
                  <a:pt x="5405756" y="260725"/>
                </a:lnTo>
                <a:lnTo>
                  <a:pt x="5386216" y="268357"/>
                </a:lnTo>
                <a:lnTo>
                  <a:pt x="5442283" y="266134"/>
                </a:lnTo>
                <a:lnTo>
                  <a:pt x="5448959" y="268490"/>
                </a:lnTo>
                <a:lnTo>
                  <a:pt x="5508892" y="265876"/>
                </a:lnTo>
                <a:lnTo>
                  <a:pt x="5571976" y="287380"/>
                </a:lnTo>
                <a:lnTo>
                  <a:pt x="5589260" y="296866"/>
                </a:lnTo>
                <a:lnTo>
                  <a:pt x="5579264" y="299566"/>
                </a:lnTo>
                <a:lnTo>
                  <a:pt x="5587086" y="306008"/>
                </a:lnTo>
                <a:lnTo>
                  <a:pt x="5531870" y="317533"/>
                </a:lnTo>
                <a:lnTo>
                  <a:pt x="5608716" y="316465"/>
                </a:lnTo>
                <a:lnTo>
                  <a:pt x="5660404" y="339652"/>
                </a:lnTo>
                <a:lnTo>
                  <a:pt x="5672744" y="349571"/>
                </a:lnTo>
                <a:lnTo>
                  <a:pt x="5661452" y="351959"/>
                </a:lnTo>
                <a:lnTo>
                  <a:pt x="5665944" y="358582"/>
                </a:lnTo>
                <a:lnTo>
                  <a:pt x="5591632" y="370621"/>
                </a:lnTo>
                <a:lnTo>
                  <a:pt x="5648598" y="372085"/>
                </a:lnTo>
                <a:lnTo>
                  <a:pt x="5679222" y="394436"/>
                </a:lnTo>
                <a:lnTo>
                  <a:pt x="5712706" y="396527"/>
                </a:lnTo>
                <a:lnTo>
                  <a:pt x="5688294" y="402047"/>
                </a:lnTo>
                <a:lnTo>
                  <a:pt x="5689584" y="404588"/>
                </a:lnTo>
                <a:lnTo>
                  <a:pt x="5652516" y="410135"/>
                </a:lnTo>
                <a:lnTo>
                  <a:pt x="5622117" y="417010"/>
                </a:lnTo>
                <a:lnTo>
                  <a:pt x="5770805" y="424708"/>
                </a:lnTo>
                <a:lnTo>
                  <a:pt x="5796970" y="453930"/>
                </a:lnTo>
                <a:lnTo>
                  <a:pt x="5797230" y="458068"/>
                </a:lnTo>
                <a:lnTo>
                  <a:pt x="5714166" y="467742"/>
                </a:lnTo>
                <a:lnTo>
                  <a:pt x="5717378" y="471512"/>
                </a:lnTo>
                <a:lnTo>
                  <a:pt x="5717480" y="475882"/>
                </a:lnTo>
                <a:lnTo>
                  <a:pt x="5787998" y="481763"/>
                </a:lnTo>
                <a:lnTo>
                  <a:pt x="5799126" y="511531"/>
                </a:lnTo>
                <a:lnTo>
                  <a:pt x="5797284" y="515646"/>
                </a:lnTo>
                <a:lnTo>
                  <a:pt x="5709921" y="522823"/>
                </a:lnTo>
                <a:lnTo>
                  <a:pt x="5711198" y="526658"/>
                </a:lnTo>
                <a:lnTo>
                  <a:pt x="5706892" y="535468"/>
                </a:lnTo>
                <a:lnTo>
                  <a:pt x="5697778" y="536161"/>
                </a:lnTo>
                <a:lnTo>
                  <a:pt x="5681049" y="539653"/>
                </a:lnTo>
                <a:lnTo>
                  <a:pt x="5712866" y="543816"/>
                </a:lnTo>
                <a:lnTo>
                  <a:pt x="5712374" y="545463"/>
                </a:lnTo>
                <a:lnTo>
                  <a:pt x="5725836" y="545276"/>
                </a:lnTo>
                <a:lnTo>
                  <a:pt x="5777526" y="568463"/>
                </a:lnTo>
                <a:lnTo>
                  <a:pt x="5789866" y="578382"/>
                </a:lnTo>
                <a:lnTo>
                  <a:pt x="5778573" y="580770"/>
                </a:lnTo>
                <a:lnTo>
                  <a:pt x="5783065" y="587393"/>
                </a:lnTo>
                <a:lnTo>
                  <a:pt x="5741274" y="594163"/>
                </a:lnTo>
                <a:lnTo>
                  <a:pt x="5759004" y="597105"/>
                </a:lnTo>
                <a:lnTo>
                  <a:pt x="5756350" y="600655"/>
                </a:lnTo>
                <a:lnTo>
                  <a:pt x="5765720" y="600896"/>
                </a:lnTo>
                <a:lnTo>
                  <a:pt x="5796344" y="623247"/>
                </a:lnTo>
                <a:lnTo>
                  <a:pt x="5829828" y="625338"/>
                </a:lnTo>
                <a:lnTo>
                  <a:pt x="5805416" y="630858"/>
                </a:lnTo>
                <a:lnTo>
                  <a:pt x="5806706" y="633399"/>
                </a:lnTo>
                <a:lnTo>
                  <a:pt x="5769637" y="638947"/>
                </a:lnTo>
                <a:lnTo>
                  <a:pt x="5739240" y="645821"/>
                </a:lnTo>
                <a:lnTo>
                  <a:pt x="5887928" y="653520"/>
                </a:lnTo>
                <a:lnTo>
                  <a:pt x="5914092" y="682741"/>
                </a:lnTo>
                <a:lnTo>
                  <a:pt x="5914352" y="686880"/>
                </a:lnTo>
                <a:lnTo>
                  <a:pt x="5831288" y="696554"/>
                </a:lnTo>
                <a:lnTo>
                  <a:pt x="5834500" y="700323"/>
                </a:lnTo>
                <a:lnTo>
                  <a:pt x="5834602" y="704693"/>
                </a:lnTo>
                <a:lnTo>
                  <a:pt x="5905120" y="710574"/>
                </a:lnTo>
                <a:lnTo>
                  <a:pt x="5916248" y="740343"/>
                </a:lnTo>
                <a:lnTo>
                  <a:pt x="5914406" y="744457"/>
                </a:lnTo>
                <a:lnTo>
                  <a:pt x="5827044" y="751634"/>
                </a:lnTo>
                <a:lnTo>
                  <a:pt x="5828320" y="755470"/>
                </a:lnTo>
                <a:lnTo>
                  <a:pt x="5824014" y="764279"/>
                </a:lnTo>
                <a:lnTo>
                  <a:pt x="5787452" y="767062"/>
                </a:lnTo>
                <a:lnTo>
                  <a:pt x="5829988" y="772627"/>
                </a:lnTo>
                <a:lnTo>
                  <a:pt x="5826043" y="785840"/>
                </a:lnTo>
                <a:lnTo>
                  <a:pt x="5867936" y="793437"/>
                </a:lnTo>
                <a:lnTo>
                  <a:pt x="5822536" y="797576"/>
                </a:lnTo>
                <a:lnTo>
                  <a:pt x="5822335" y="798248"/>
                </a:lnTo>
                <a:lnTo>
                  <a:pt x="5816110" y="803799"/>
                </a:lnTo>
                <a:lnTo>
                  <a:pt x="5757069" y="806162"/>
                </a:lnTo>
                <a:lnTo>
                  <a:pt x="5876126" y="825917"/>
                </a:lnTo>
                <a:lnTo>
                  <a:pt x="5857222" y="851201"/>
                </a:lnTo>
                <a:lnTo>
                  <a:pt x="5848584" y="856563"/>
                </a:lnTo>
                <a:lnTo>
                  <a:pt x="5778250" y="857568"/>
                </a:lnTo>
                <a:lnTo>
                  <a:pt x="5765709" y="872777"/>
                </a:lnTo>
                <a:lnTo>
                  <a:pt x="5805840" y="881344"/>
                </a:lnTo>
                <a:lnTo>
                  <a:pt x="5774234" y="905887"/>
                </a:lnTo>
                <a:lnTo>
                  <a:pt x="5762938" y="910958"/>
                </a:lnTo>
                <a:lnTo>
                  <a:pt x="5692615" y="909900"/>
                </a:lnTo>
                <a:lnTo>
                  <a:pt x="5670055" y="926375"/>
                </a:lnTo>
                <a:lnTo>
                  <a:pt x="5655008" y="932702"/>
                </a:lnTo>
                <a:lnTo>
                  <a:pt x="5586934" y="931307"/>
                </a:lnTo>
                <a:lnTo>
                  <a:pt x="5611171" y="938513"/>
                </a:lnTo>
                <a:lnTo>
                  <a:pt x="5606660" y="940722"/>
                </a:lnTo>
                <a:lnTo>
                  <a:pt x="5634844" y="952238"/>
                </a:lnTo>
                <a:lnTo>
                  <a:pt x="5583884" y="951880"/>
                </a:lnTo>
                <a:lnTo>
                  <a:pt x="5574517" y="956469"/>
                </a:lnTo>
                <a:lnTo>
                  <a:pt x="5552088" y="963522"/>
                </a:lnTo>
                <a:lnTo>
                  <a:pt x="5522321" y="961872"/>
                </a:lnTo>
                <a:lnTo>
                  <a:pt x="5585404" y="985328"/>
                </a:lnTo>
                <a:lnTo>
                  <a:pt x="5541038" y="1002255"/>
                </a:lnTo>
                <a:lnTo>
                  <a:pt x="5515625" y="1008701"/>
                </a:lnTo>
                <a:lnTo>
                  <a:pt x="5439188" y="1002357"/>
                </a:lnTo>
                <a:lnTo>
                  <a:pt x="5435457" y="1003273"/>
                </a:lnTo>
                <a:lnTo>
                  <a:pt x="5461027" y="1013271"/>
                </a:lnTo>
                <a:lnTo>
                  <a:pt x="5425608" y="1025776"/>
                </a:lnTo>
                <a:lnTo>
                  <a:pt x="5436312" y="1031080"/>
                </a:lnTo>
                <a:lnTo>
                  <a:pt x="5383680" y="1046585"/>
                </a:lnTo>
                <a:lnTo>
                  <a:pt x="5355180" y="1052240"/>
                </a:lnTo>
                <a:lnTo>
                  <a:pt x="5275206" y="1042852"/>
                </a:lnTo>
                <a:lnTo>
                  <a:pt x="5298666" y="1055183"/>
                </a:lnTo>
                <a:lnTo>
                  <a:pt x="5247632" y="1069171"/>
                </a:lnTo>
                <a:lnTo>
                  <a:pt x="5224637" y="1073414"/>
                </a:lnTo>
                <a:lnTo>
                  <a:pt x="5158897" y="1065248"/>
                </a:lnTo>
                <a:lnTo>
                  <a:pt x="5166026" y="1077562"/>
                </a:lnTo>
                <a:lnTo>
                  <a:pt x="5126758" y="1073336"/>
                </a:lnTo>
                <a:lnTo>
                  <a:pt x="5075078" y="1084177"/>
                </a:lnTo>
                <a:lnTo>
                  <a:pt x="5048688" y="1087783"/>
                </a:lnTo>
                <a:lnTo>
                  <a:pt x="5047180" y="1087525"/>
                </a:lnTo>
                <a:lnTo>
                  <a:pt x="5051816" y="1097124"/>
                </a:lnTo>
                <a:lnTo>
                  <a:pt x="5048474" y="1096742"/>
                </a:lnTo>
                <a:lnTo>
                  <a:pt x="5054980" y="1105314"/>
                </a:lnTo>
                <a:lnTo>
                  <a:pt x="4988102" y="1116591"/>
                </a:lnTo>
                <a:lnTo>
                  <a:pt x="4960264" y="1119507"/>
                </a:lnTo>
                <a:lnTo>
                  <a:pt x="4911402" y="1109107"/>
                </a:lnTo>
                <a:lnTo>
                  <a:pt x="4898344" y="1111234"/>
                </a:lnTo>
                <a:lnTo>
                  <a:pt x="4910004" y="1128857"/>
                </a:lnTo>
                <a:lnTo>
                  <a:pt x="4870239" y="1135177"/>
                </a:lnTo>
                <a:lnTo>
                  <a:pt x="4816347" y="1140552"/>
                </a:lnTo>
                <a:lnTo>
                  <a:pt x="4811506" y="1139474"/>
                </a:lnTo>
                <a:lnTo>
                  <a:pt x="4776779" y="1143923"/>
                </a:lnTo>
                <a:lnTo>
                  <a:pt x="4747670" y="1146005"/>
                </a:lnTo>
                <a:lnTo>
                  <a:pt x="4689562" y="1130210"/>
                </a:lnTo>
                <a:lnTo>
                  <a:pt x="4693035" y="1153818"/>
                </a:lnTo>
                <a:lnTo>
                  <a:pt x="4650356" y="1158931"/>
                </a:lnTo>
                <a:lnTo>
                  <a:pt x="4594133" y="1162692"/>
                </a:lnTo>
                <a:lnTo>
                  <a:pt x="4537086" y="1146457"/>
                </a:lnTo>
                <a:lnTo>
                  <a:pt x="4532877" y="1150332"/>
                </a:lnTo>
                <a:lnTo>
                  <a:pt x="4494204" y="1140500"/>
                </a:lnTo>
                <a:lnTo>
                  <a:pt x="4485365" y="1141541"/>
                </a:lnTo>
                <a:lnTo>
                  <a:pt x="4481753" y="1149624"/>
                </a:lnTo>
                <a:lnTo>
                  <a:pt x="4426772" y="1153954"/>
                </a:lnTo>
                <a:lnTo>
                  <a:pt x="4411943" y="1166439"/>
                </a:lnTo>
                <a:lnTo>
                  <a:pt x="4377640" y="1157312"/>
                </a:lnTo>
                <a:lnTo>
                  <a:pt x="4369244" y="1166634"/>
                </a:lnTo>
                <a:lnTo>
                  <a:pt x="4293457" y="1170535"/>
                </a:lnTo>
                <a:lnTo>
                  <a:pt x="4264446" y="1170640"/>
                </a:lnTo>
                <a:lnTo>
                  <a:pt x="4247721" y="1162386"/>
                </a:lnTo>
                <a:lnTo>
                  <a:pt x="4237320" y="1162880"/>
                </a:lnTo>
                <a:lnTo>
                  <a:pt x="4216449" y="1183748"/>
                </a:lnTo>
                <a:lnTo>
                  <a:pt x="4196322" y="1184735"/>
                </a:lnTo>
                <a:lnTo>
                  <a:pt x="4107575" y="1184849"/>
                </a:lnTo>
                <a:lnTo>
                  <a:pt x="4091629" y="1176502"/>
                </a:lnTo>
                <a:lnTo>
                  <a:pt x="4059910" y="1177183"/>
                </a:lnTo>
                <a:lnTo>
                  <a:pt x="4031058" y="1176441"/>
                </a:lnTo>
                <a:lnTo>
                  <a:pt x="4013730" y="1164316"/>
                </a:lnTo>
                <a:lnTo>
                  <a:pt x="3976762" y="1188050"/>
                </a:lnTo>
                <a:lnTo>
                  <a:pt x="3956282" y="1188441"/>
                </a:lnTo>
                <a:lnTo>
                  <a:pt x="3868137" y="1185963"/>
                </a:lnTo>
                <a:lnTo>
                  <a:pt x="3832676" y="1159183"/>
                </a:lnTo>
                <a:lnTo>
                  <a:pt x="3831776" y="1159468"/>
                </a:lnTo>
                <a:lnTo>
                  <a:pt x="3820784" y="1152540"/>
                </a:lnTo>
                <a:lnTo>
                  <a:pt x="3817858" y="1152940"/>
                </a:lnTo>
                <a:lnTo>
                  <a:pt x="3813762" y="1155520"/>
                </a:lnTo>
                <a:lnTo>
                  <a:pt x="3817271" y="1162789"/>
                </a:lnTo>
                <a:lnTo>
                  <a:pt x="3813929" y="1162407"/>
                </a:lnTo>
                <a:lnTo>
                  <a:pt x="3820434" y="1170979"/>
                </a:lnTo>
                <a:lnTo>
                  <a:pt x="3753556" y="1182255"/>
                </a:lnTo>
                <a:lnTo>
                  <a:pt x="3725719" y="1185172"/>
                </a:lnTo>
                <a:lnTo>
                  <a:pt x="3676856" y="1174772"/>
                </a:lnTo>
                <a:lnTo>
                  <a:pt x="3663799" y="1176899"/>
                </a:lnTo>
                <a:lnTo>
                  <a:pt x="3675459" y="1194522"/>
                </a:lnTo>
                <a:lnTo>
                  <a:pt x="3635693" y="1200842"/>
                </a:lnTo>
                <a:lnTo>
                  <a:pt x="3581802" y="1206217"/>
                </a:lnTo>
                <a:lnTo>
                  <a:pt x="3576961" y="1205139"/>
                </a:lnTo>
                <a:lnTo>
                  <a:pt x="3542234" y="1209589"/>
                </a:lnTo>
                <a:lnTo>
                  <a:pt x="3513125" y="1211671"/>
                </a:lnTo>
                <a:lnTo>
                  <a:pt x="3455017" y="1195874"/>
                </a:lnTo>
                <a:lnTo>
                  <a:pt x="3458490" y="1219484"/>
                </a:lnTo>
                <a:lnTo>
                  <a:pt x="3415809" y="1224596"/>
                </a:lnTo>
                <a:lnTo>
                  <a:pt x="3359587" y="1228357"/>
                </a:lnTo>
                <a:lnTo>
                  <a:pt x="3302540" y="1212122"/>
                </a:lnTo>
                <a:lnTo>
                  <a:pt x="3298332" y="1215997"/>
                </a:lnTo>
                <a:lnTo>
                  <a:pt x="3259658" y="1206165"/>
                </a:lnTo>
                <a:lnTo>
                  <a:pt x="3250820" y="1207206"/>
                </a:lnTo>
                <a:lnTo>
                  <a:pt x="3247208" y="1215289"/>
                </a:lnTo>
                <a:lnTo>
                  <a:pt x="3192227" y="1219619"/>
                </a:lnTo>
                <a:lnTo>
                  <a:pt x="3177398" y="1232104"/>
                </a:lnTo>
                <a:lnTo>
                  <a:pt x="3143095" y="1222977"/>
                </a:lnTo>
                <a:lnTo>
                  <a:pt x="3134698" y="1232299"/>
                </a:lnTo>
                <a:lnTo>
                  <a:pt x="3058912" y="1236200"/>
                </a:lnTo>
                <a:lnTo>
                  <a:pt x="3029901" y="1236305"/>
                </a:lnTo>
                <a:lnTo>
                  <a:pt x="3013175" y="1228051"/>
                </a:lnTo>
                <a:lnTo>
                  <a:pt x="3002774" y="1228544"/>
                </a:lnTo>
                <a:lnTo>
                  <a:pt x="2981904" y="1249413"/>
                </a:lnTo>
                <a:lnTo>
                  <a:pt x="2961777" y="1250400"/>
                </a:lnTo>
                <a:lnTo>
                  <a:pt x="2873030" y="1250514"/>
                </a:lnTo>
                <a:lnTo>
                  <a:pt x="2857084" y="1242166"/>
                </a:lnTo>
                <a:lnTo>
                  <a:pt x="2825365" y="1242848"/>
                </a:lnTo>
                <a:lnTo>
                  <a:pt x="2796511" y="1242106"/>
                </a:lnTo>
                <a:lnTo>
                  <a:pt x="2779185" y="1229981"/>
                </a:lnTo>
                <a:lnTo>
                  <a:pt x="2742216" y="1253715"/>
                </a:lnTo>
                <a:lnTo>
                  <a:pt x="2721736" y="1254106"/>
                </a:lnTo>
                <a:lnTo>
                  <a:pt x="2633592" y="1251628"/>
                </a:lnTo>
                <a:lnTo>
                  <a:pt x="2598130" y="1224848"/>
                </a:lnTo>
                <a:lnTo>
                  <a:pt x="2597230" y="1225134"/>
                </a:lnTo>
                <a:lnTo>
                  <a:pt x="2585095" y="1217484"/>
                </a:lnTo>
                <a:lnTo>
                  <a:pt x="2552307" y="1238126"/>
                </a:lnTo>
                <a:lnTo>
                  <a:pt x="2531814" y="1238486"/>
                </a:lnTo>
                <a:lnTo>
                  <a:pt x="2477438" y="1236871"/>
                </a:lnTo>
                <a:lnTo>
                  <a:pt x="2475601" y="1237426"/>
                </a:lnTo>
                <a:lnTo>
                  <a:pt x="2474659" y="1236789"/>
                </a:lnTo>
                <a:lnTo>
                  <a:pt x="2443739" y="1235872"/>
                </a:lnTo>
                <a:lnTo>
                  <a:pt x="2426571" y="1222608"/>
                </a:lnTo>
                <a:lnTo>
                  <a:pt x="2412516" y="1221702"/>
                </a:lnTo>
                <a:lnTo>
                  <a:pt x="2412333" y="1221442"/>
                </a:lnTo>
                <a:lnTo>
                  <a:pt x="2403267" y="1224583"/>
                </a:lnTo>
                <a:lnTo>
                  <a:pt x="2356305" y="1222565"/>
                </a:lnTo>
                <a:lnTo>
                  <a:pt x="2340982" y="1221146"/>
                </a:lnTo>
                <a:lnTo>
                  <a:pt x="2321547" y="1229967"/>
                </a:lnTo>
                <a:lnTo>
                  <a:pt x="2301029" y="1229726"/>
                </a:lnTo>
                <a:lnTo>
                  <a:pt x="2279093" y="1228409"/>
                </a:lnTo>
                <a:lnTo>
                  <a:pt x="2259946" y="1234732"/>
                </a:lnTo>
                <a:lnTo>
                  <a:pt x="2234996" y="1233549"/>
                </a:lnTo>
                <a:lnTo>
                  <a:pt x="2150192" y="1225047"/>
                </a:lnTo>
                <a:lnTo>
                  <a:pt x="2147844" y="1209757"/>
                </a:lnTo>
                <a:lnTo>
                  <a:pt x="2134910" y="1208799"/>
                </a:lnTo>
                <a:lnTo>
                  <a:pt x="2090963" y="1203170"/>
                </a:lnTo>
                <a:lnTo>
                  <a:pt x="2033088" y="1218061"/>
                </a:lnTo>
                <a:lnTo>
                  <a:pt x="2008927" y="1216159"/>
                </a:lnTo>
                <a:lnTo>
                  <a:pt x="1929072" y="1205244"/>
                </a:lnTo>
                <a:lnTo>
                  <a:pt x="1939044" y="1177272"/>
                </a:lnTo>
                <a:lnTo>
                  <a:pt x="1844158" y="1201373"/>
                </a:lnTo>
                <a:lnTo>
                  <a:pt x="1820046" y="1199433"/>
                </a:lnTo>
                <a:lnTo>
                  <a:pt x="1740488" y="1188394"/>
                </a:lnTo>
                <a:lnTo>
                  <a:pt x="1753037" y="1155692"/>
                </a:lnTo>
                <a:lnTo>
                  <a:pt x="1741080" y="1153505"/>
                </a:lnTo>
                <a:lnTo>
                  <a:pt x="1742247" y="1156726"/>
                </a:lnTo>
                <a:lnTo>
                  <a:pt x="1710310" y="1168002"/>
                </a:lnTo>
                <a:lnTo>
                  <a:pt x="1697017" y="1170919"/>
                </a:lnTo>
                <a:lnTo>
                  <a:pt x="1681547" y="1164024"/>
                </a:lnTo>
                <a:lnTo>
                  <a:pt x="1668690" y="1166579"/>
                </a:lnTo>
                <a:lnTo>
                  <a:pt x="1673016" y="1180269"/>
                </a:lnTo>
                <a:lnTo>
                  <a:pt x="1654026" y="1186589"/>
                </a:lnTo>
                <a:lnTo>
                  <a:pt x="1628291" y="1191964"/>
                </a:lnTo>
                <a:lnTo>
                  <a:pt x="1625979" y="1190886"/>
                </a:lnTo>
                <a:lnTo>
                  <a:pt x="1609396" y="1195336"/>
                </a:lnTo>
                <a:lnTo>
                  <a:pt x="1595495" y="1197418"/>
                </a:lnTo>
                <a:lnTo>
                  <a:pt x="1567746" y="1181621"/>
                </a:lnTo>
                <a:lnTo>
                  <a:pt x="1569404" y="1205231"/>
                </a:lnTo>
                <a:lnTo>
                  <a:pt x="1549022" y="1210343"/>
                </a:lnTo>
                <a:lnTo>
                  <a:pt x="1522174" y="1214104"/>
                </a:lnTo>
                <a:lnTo>
                  <a:pt x="1494932" y="1197869"/>
                </a:lnTo>
                <a:lnTo>
                  <a:pt x="1492923" y="1201744"/>
                </a:lnTo>
                <a:lnTo>
                  <a:pt x="1474454" y="1191912"/>
                </a:lnTo>
                <a:lnTo>
                  <a:pt x="1470234" y="1192953"/>
                </a:lnTo>
                <a:lnTo>
                  <a:pt x="1468509" y="1201036"/>
                </a:lnTo>
                <a:lnTo>
                  <a:pt x="1442253" y="1205366"/>
                </a:lnTo>
                <a:lnTo>
                  <a:pt x="1435172" y="1217851"/>
                </a:lnTo>
                <a:lnTo>
                  <a:pt x="1418791" y="1208724"/>
                </a:lnTo>
                <a:lnTo>
                  <a:pt x="1414781" y="1218046"/>
                </a:lnTo>
                <a:lnTo>
                  <a:pt x="1378590" y="1221947"/>
                </a:lnTo>
                <a:lnTo>
                  <a:pt x="1364736" y="1222052"/>
                </a:lnTo>
                <a:lnTo>
                  <a:pt x="1356749" y="1213798"/>
                </a:lnTo>
                <a:lnTo>
                  <a:pt x="1351782" y="1214291"/>
                </a:lnTo>
                <a:lnTo>
                  <a:pt x="1341816" y="1235160"/>
                </a:lnTo>
                <a:lnTo>
                  <a:pt x="1332204" y="1236147"/>
                </a:lnTo>
                <a:lnTo>
                  <a:pt x="1289824" y="1236261"/>
                </a:lnTo>
                <a:lnTo>
                  <a:pt x="1282209" y="1227913"/>
                </a:lnTo>
                <a:lnTo>
                  <a:pt x="1267062" y="1228595"/>
                </a:lnTo>
                <a:lnTo>
                  <a:pt x="1253283" y="1227853"/>
                </a:lnTo>
                <a:lnTo>
                  <a:pt x="1245009" y="1215728"/>
                </a:lnTo>
                <a:lnTo>
                  <a:pt x="1227355" y="1239462"/>
                </a:lnTo>
                <a:lnTo>
                  <a:pt x="1217575" y="1239853"/>
                </a:lnTo>
                <a:lnTo>
                  <a:pt x="1175483" y="1237375"/>
                </a:lnTo>
                <a:lnTo>
                  <a:pt x="1158549" y="1210595"/>
                </a:lnTo>
                <a:lnTo>
                  <a:pt x="1158119" y="1210881"/>
                </a:lnTo>
                <a:lnTo>
                  <a:pt x="1152323" y="1203231"/>
                </a:lnTo>
                <a:lnTo>
                  <a:pt x="1136666" y="1223873"/>
                </a:lnTo>
                <a:lnTo>
                  <a:pt x="1126880" y="1224233"/>
                </a:lnTo>
                <a:lnTo>
                  <a:pt x="1100913" y="1222618"/>
                </a:lnTo>
                <a:lnTo>
                  <a:pt x="1100036" y="1223173"/>
                </a:lnTo>
                <a:lnTo>
                  <a:pt x="1099586" y="1222536"/>
                </a:lnTo>
                <a:lnTo>
                  <a:pt x="1084821" y="1221619"/>
                </a:lnTo>
                <a:lnTo>
                  <a:pt x="1076622" y="1208355"/>
                </a:lnTo>
                <a:lnTo>
                  <a:pt x="1069910" y="1207449"/>
                </a:lnTo>
                <a:lnTo>
                  <a:pt x="1069823" y="1207189"/>
                </a:lnTo>
                <a:lnTo>
                  <a:pt x="1065494" y="1210330"/>
                </a:lnTo>
                <a:lnTo>
                  <a:pt x="1043068" y="1208312"/>
                </a:lnTo>
                <a:lnTo>
                  <a:pt x="1035750" y="1206893"/>
                </a:lnTo>
                <a:lnTo>
                  <a:pt x="1026469" y="1215714"/>
                </a:lnTo>
                <a:lnTo>
                  <a:pt x="1016671" y="1215473"/>
                </a:lnTo>
                <a:lnTo>
                  <a:pt x="1006195" y="1214156"/>
                </a:lnTo>
                <a:lnTo>
                  <a:pt x="997052" y="1220479"/>
                </a:lnTo>
                <a:lnTo>
                  <a:pt x="985138" y="1219296"/>
                </a:lnTo>
                <a:lnTo>
                  <a:pt x="944640" y="1210794"/>
                </a:lnTo>
                <a:lnTo>
                  <a:pt x="943519" y="1195504"/>
                </a:lnTo>
                <a:lnTo>
                  <a:pt x="937343" y="1194546"/>
                </a:lnTo>
                <a:lnTo>
                  <a:pt x="916356" y="1188917"/>
                </a:lnTo>
                <a:lnTo>
                  <a:pt x="888719" y="1203808"/>
                </a:lnTo>
                <a:lnTo>
                  <a:pt x="877181" y="1201906"/>
                </a:lnTo>
                <a:lnTo>
                  <a:pt x="839047" y="1190991"/>
                </a:lnTo>
                <a:lnTo>
                  <a:pt x="843809" y="1163019"/>
                </a:lnTo>
                <a:lnTo>
                  <a:pt x="798497" y="1187120"/>
                </a:lnTo>
                <a:lnTo>
                  <a:pt x="786982" y="1185180"/>
                </a:lnTo>
                <a:lnTo>
                  <a:pt x="748990" y="1174141"/>
                </a:lnTo>
                <a:lnTo>
                  <a:pt x="754983" y="1141439"/>
                </a:lnTo>
                <a:lnTo>
                  <a:pt x="747996" y="1138764"/>
                </a:lnTo>
                <a:lnTo>
                  <a:pt x="748164" y="1138401"/>
                </a:lnTo>
                <a:lnTo>
                  <a:pt x="699733" y="1158557"/>
                </a:lnTo>
                <a:lnTo>
                  <a:pt x="688774" y="1155928"/>
                </a:lnTo>
                <a:lnTo>
                  <a:pt x="653743" y="1142647"/>
                </a:lnTo>
                <a:lnTo>
                  <a:pt x="660474" y="1127086"/>
                </a:lnTo>
                <a:lnTo>
                  <a:pt x="647820" y="1120636"/>
                </a:lnTo>
                <a:lnTo>
                  <a:pt x="658379" y="1106371"/>
                </a:lnTo>
                <a:lnTo>
                  <a:pt x="604039" y="1117249"/>
                </a:lnTo>
                <a:lnTo>
                  <a:pt x="608195" y="1105815"/>
                </a:lnTo>
                <a:lnTo>
                  <a:pt x="605822" y="1106359"/>
                </a:lnTo>
                <a:lnTo>
                  <a:pt x="592769" y="1100626"/>
                </a:lnTo>
                <a:lnTo>
                  <a:pt x="566304" y="1083355"/>
                </a:lnTo>
                <a:lnTo>
                  <a:pt x="574007" y="1075889"/>
                </a:lnTo>
                <a:lnTo>
                  <a:pt x="516861" y="1088753"/>
                </a:lnTo>
                <a:lnTo>
                  <a:pt x="503883" y="1082978"/>
                </a:lnTo>
                <a:lnTo>
                  <a:pt x="477639" y="1065621"/>
                </a:lnTo>
                <a:lnTo>
                  <a:pt x="511588" y="1033234"/>
                </a:lnTo>
                <a:lnTo>
                  <a:pt x="444053" y="1043702"/>
                </a:lnTo>
                <a:lnTo>
                  <a:pt x="432573" y="1037176"/>
                </a:lnTo>
                <a:lnTo>
                  <a:pt x="410735" y="1018344"/>
                </a:lnTo>
                <a:lnTo>
                  <a:pt x="452281" y="988278"/>
                </a:lnTo>
                <a:lnTo>
                  <a:pt x="451766" y="987655"/>
                </a:lnTo>
                <a:lnTo>
                  <a:pt x="391004" y="987250"/>
                </a:lnTo>
                <a:lnTo>
                  <a:pt x="421774" y="963320"/>
                </a:lnTo>
                <a:lnTo>
                  <a:pt x="419898" y="963353"/>
                </a:lnTo>
                <a:lnTo>
                  <a:pt x="413993" y="957421"/>
                </a:lnTo>
                <a:lnTo>
                  <a:pt x="406580" y="944079"/>
                </a:lnTo>
                <a:lnTo>
                  <a:pt x="332783" y="945146"/>
                </a:lnTo>
                <a:lnTo>
                  <a:pt x="326957" y="939195"/>
                </a:lnTo>
                <a:lnTo>
                  <a:pt x="313065" y="913558"/>
                </a:lnTo>
                <a:lnTo>
                  <a:pt x="362278" y="893013"/>
                </a:lnTo>
                <a:lnTo>
                  <a:pt x="296179" y="889909"/>
                </a:lnTo>
                <a:lnTo>
                  <a:pt x="291841" y="883645"/>
                </a:lnTo>
                <a:lnTo>
                  <a:pt x="284270" y="857349"/>
                </a:lnTo>
                <a:lnTo>
                  <a:pt x="345670" y="837522"/>
                </a:lnTo>
                <a:lnTo>
                  <a:pt x="293266" y="826211"/>
                </a:lnTo>
                <a:lnTo>
                  <a:pt x="335144" y="811676"/>
                </a:lnTo>
                <a:lnTo>
                  <a:pt x="322442" y="806098"/>
                </a:lnTo>
                <a:lnTo>
                  <a:pt x="295976" y="788827"/>
                </a:lnTo>
                <a:lnTo>
                  <a:pt x="300776" y="784175"/>
                </a:lnTo>
                <a:lnTo>
                  <a:pt x="295586" y="783183"/>
                </a:lnTo>
                <a:lnTo>
                  <a:pt x="246532" y="794225"/>
                </a:lnTo>
                <a:lnTo>
                  <a:pt x="233556" y="788450"/>
                </a:lnTo>
                <a:lnTo>
                  <a:pt x="207311" y="771093"/>
                </a:lnTo>
                <a:lnTo>
                  <a:pt x="241260" y="738707"/>
                </a:lnTo>
                <a:lnTo>
                  <a:pt x="173725" y="749173"/>
                </a:lnTo>
                <a:lnTo>
                  <a:pt x="162246" y="742648"/>
                </a:lnTo>
                <a:lnTo>
                  <a:pt x="140408" y="723816"/>
                </a:lnTo>
                <a:lnTo>
                  <a:pt x="181954" y="693749"/>
                </a:lnTo>
                <a:lnTo>
                  <a:pt x="181438" y="693127"/>
                </a:lnTo>
                <a:lnTo>
                  <a:pt x="120677" y="692722"/>
                </a:lnTo>
                <a:lnTo>
                  <a:pt x="151446" y="668792"/>
                </a:lnTo>
                <a:lnTo>
                  <a:pt x="149571" y="668825"/>
                </a:lnTo>
                <a:lnTo>
                  <a:pt x="143666" y="662893"/>
                </a:lnTo>
                <a:lnTo>
                  <a:pt x="136252" y="649551"/>
                </a:lnTo>
                <a:lnTo>
                  <a:pt x="62455" y="650618"/>
                </a:lnTo>
                <a:lnTo>
                  <a:pt x="56630" y="644666"/>
                </a:lnTo>
                <a:lnTo>
                  <a:pt x="42736" y="619030"/>
                </a:lnTo>
                <a:lnTo>
                  <a:pt x="91950" y="598485"/>
                </a:lnTo>
                <a:lnTo>
                  <a:pt x="25852" y="595380"/>
                </a:lnTo>
                <a:lnTo>
                  <a:pt x="21513" y="589116"/>
                </a:lnTo>
                <a:lnTo>
                  <a:pt x="13942" y="562821"/>
                </a:lnTo>
                <a:lnTo>
                  <a:pt x="75342" y="542994"/>
                </a:lnTo>
                <a:lnTo>
                  <a:pt x="22937" y="531683"/>
                </a:lnTo>
                <a:lnTo>
                  <a:pt x="95895" y="506362"/>
                </a:lnTo>
                <a:lnTo>
                  <a:pt x="95899" y="504288"/>
                </a:lnTo>
                <a:lnTo>
                  <a:pt x="85831" y="502400"/>
                </a:lnTo>
                <a:lnTo>
                  <a:pt x="85476" y="500170"/>
                </a:lnTo>
                <a:lnTo>
                  <a:pt x="863" y="483989"/>
                </a:lnTo>
                <a:lnTo>
                  <a:pt x="0" y="478066"/>
                </a:lnTo>
                <a:lnTo>
                  <a:pt x="7275" y="448566"/>
                </a:lnTo>
                <a:lnTo>
                  <a:pt x="58986" y="440508"/>
                </a:lnTo>
                <a:lnTo>
                  <a:pt x="5137" y="426225"/>
                </a:lnTo>
                <a:lnTo>
                  <a:pt x="5716" y="420293"/>
                </a:lnTo>
                <a:lnTo>
                  <a:pt x="20092" y="391458"/>
                </a:lnTo>
                <a:lnTo>
                  <a:pt x="95181" y="384642"/>
                </a:lnTo>
                <a:lnTo>
                  <a:pt x="72835" y="373120"/>
                </a:lnTo>
                <a:lnTo>
                  <a:pt x="68709" y="371479"/>
                </a:lnTo>
                <a:lnTo>
                  <a:pt x="69410" y="371354"/>
                </a:lnTo>
                <a:lnTo>
                  <a:pt x="55391" y="364125"/>
                </a:lnTo>
                <a:lnTo>
                  <a:pt x="129817" y="356076"/>
                </a:lnTo>
                <a:lnTo>
                  <a:pt x="134509" y="350260"/>
                </a:lnTo>
                <a:lnTo>
                  <a:pt x="69680" y="319533"/>
                </a:lnTo>
                <a:lnTo>
                  <a:pt x="77779" y="307410"/>
                </a:lnTo>
                <a:lnTo>
                  <a:pt x="91320" y="295664"/>
                </a:lnTo>
                <a:lnTo>
                  <a:pt x="96609" y="289226"/>
                </a:lnTo>
                <a:lnTo>
                  <a:pt x="98787" y="289186"/>
                </a:lnTo>
                <a:lnTo>
                  <a:pt x="102828" y="285680"/>
                </a:lnTo>
                <a:lnTo>
                  <a:pt x="147225" y="287732"/>
                </a:lnTo>
                <a:lnTo>
                  <a:pt x="113331" y="267201"/>
                </a:lnTo>
                <a:lnTo>
                  <a:pt x="124311" y="255664"/>
                </a:lnTo>
                <a:lnTo>
                  <a:pt x="140601" y="244833"/>
                </a:lnTo>
                <a:lnTo>
                  <a:pt x="147412" y="238766"/>
                </a:lnTo>
                <a:lnTo>
                  <a:pt x="149584" y="238859"/>
                </a:lnTo>
                <a:lnTo>
                  <a:pt x="154444" y="235627"/>
                </a:lnTo>
                <a:lnTo>
                  <a:pt x="206483" y="241302"/>
                </a:lnTo>
                <a:lnTo>
                  <a:pt x="215944" y="241708"/>
                </a:lnTo>
                <a:lnTo>
                  <a:pt x="202216" y="233765"/>
                </a:lnTo>
                <a:lnTo>
                  <a:pt x="205312" y="230357"/>
                </a:lnTo>
                <a:lnTo>
                  <a:pt x="187158" y="213984"/>
                </a:lnTo>
                <a:lnTo>
                  <a:pt x="225779" y="214993"/>
                </a:lnTo>
                <a:lnTo>
                  <a:pt x="238409" y="206096"/>
                </a:lnTo>
                <a:lnTo>
                  <a:pt x="277021" y="209847"/>
                </a:lnTo>
                <a:lnTo>
                  <a:pt x="227682" y="169446"/>
                </a:lnTo>
                <a:lnTo>
                  <a:pt x="234201" y="164490"/>
                </a:lnTo>
                <a:lnTo>
                  <a:pt x="275837" y="143358"/>
                </a:lnTo>
                <a:lnTo>
                  <a:pt x="329756" y="153421"/>
                </a:lnTo>
                <a:lnTo>
                  <a:pt x="306563" y="127893"/>
                </a:lnTo>
                <a:lnTo>
                  <a:pt x="314236" y="123372"/>
                </a:lnTo>
                <a:lnTo>
                  <a:pt x="360688" y="104944"/>
                </a:lnTo>
                <a:lnTo>
                  <a:pt x="423569" y="121299"/>
                </a:lnTo>
                <a:lnTo>
                  <a:pt x="416639" y="91239"/>
                </a:lnTo>
                <a:lnTo>
                  <a:pt x="439569" y="96725"/>
                </a:lnTo>
                <a:lnTo>
                  <a:pt x="478663" y="84341"/>
                </a:lnTo>
                <a:lnTo>
                  <a:pt x="491083" y="88462"/>
                </a:lnTo>
                <a:lnTo>
                  <a:pt x="482184" y="60306"/>
                </a:lnTo>
                <a:lnTo>
                  <a:pt x="503344" y="53189"/>
                </a:lnTo>
                <a:lnTo>
                  <a:pt x="549606" y="43659"/>
                </a:lnTo>
                <a:lnTo>
                  <a:pt x="587486" y="61328"/>
                </a:lnTo>
                <a:lnTo>
                  <a:pt x="585645" y="35127"/>
                </a:lnTo>
                <a:lnTo>
                  <a:pt x="608372" y="29357"/>
                </a:lnTo>
                <a:lnTo>
                  <a:pt x="656603" y="22727"/>
                </a:lnTo>
                <a:lnTo>
                  <a:pt x="672702" y="32321"/>
                </a:lnTo>
                <a:lnTo>
                  <a:pt x="681162" y="31085"/>
                </a:lnTo>
                <a:lnTo>
                  <a:pt x="708170" y="46661"/>
                </a:lnTo>
                <a:lnTo>
                  <a:pt x="716283" y="32360"/>
                </a:lnTo>
                <a:lnTo>
                  <a:pt x="717058" y="26854"/>
                </a:lnTo>
                <a:lnTo>
                  <a:pt x="719690" y="26353"/>
                </a:lnTo>
                <a:lnTo>
                  <a:pt x="722199" y="21929"/>
                </a:lnTo>
                <a:lnTo>
                  <a:pt x="727480" y="24871"/>
                </a:lnTo>
                <a:lnTo>
                  <a:pt x="740873" y="22322"/>
                </a:lnTo>
                <a:lnTo>
                  <a:pt x="790228" y="18289"/>
                </a:lnTo>
                <a:lnTo>
                  <a:pt x="792106" y="19684"/>
                </a:lnTo>
                <a:lnTo>
                  <a:pt x="798264" y="6787"/>
                </a:lnTo>
                <a:lnTo>
                  <a:pt x="837413" y="3032"/>
                </a:lnTo>
                <a:lnTo>
                  <a:pt x="875200" y="3174"/>
                </a:lnTo>
                <a:lnTo>
                  <a:pt x="894913" y="24782"/>
                </a:lnTo>
                <a:lnTo>
                  <a:pt x="912353" y="1333"/>
                </a:lnTo>
                <a:close/>
              </a:path>
            </a:pathLst>
          </a:custGeom>
          <a:solidFill>
            <a:srgbClr val="E1B1AF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在此输入一级标题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3510871" y="4851648"/>
            <a:ext cx="5916248" cy="746076"/>
          </a:xfrm>
          <a:custGeom>
            <a:avLst/>
            <a:gdLst>
              <a:gd name="connsiteX0" fmla="*/ 952121 w 5916248"/>
              <a:gd name="connsiteY0" fmla="*/ 0 h 1254106"/>
              <a:gd name="connsiteX1" fmla="*/ 989591 w 5916248"/>
              <a:gd name="connsiteY1" fmla="*/ 2451 h 1254106"/>
              <a:gd name="connsiteX2" fmla="*/ 992405 w 5916248"/>
              <a:gd name="connsiteY2" fmla="*/ 6901 h 1254106"/>
              <a:gd name="connsiteX3" fmla="*/ 1013454 w 5916248"/>
              <a:gd name="connsiteY3" fmla="*/ 8104 h 1254106"/>
              <a:gd name="connsiteX4" fmla="*/ 1028746 w 5916248"/>
              <a:gd name="connsiteY4" fmla="*/ 30995 h 1254106"/>
              <a:gd name="connsiteX5" fmla="*/ 1049051 w 5916248"/>
              <a:gd name="connsiteY5" fmla="*/ 10588 h 1254106"/>
              <a:gd name="connsiteX6" fmla="*/ 1088876 w 5916248"/>
              <a:gd name="connsiteY6" fmla="*/ 11372 h 1254106"/>
              <a:gd name="connsiteX7" fmla="*/ 1125621 w 5916248"/>
              <a:gd name="connsiteY7" fmla="*/ 15798 h 1254106"/>
              <a:gd name="connsiteX8" fmla="*/ 1127077 w 5916248"/>
              <a:gd name="connsiteY8" fmla="*/ 19376 h 1254106"/>
              <a:gd name="connsiteX9" fmla="*/ 1131479 w 5916248"/>
              <a:gd name="connsiteY9" fmla="*/ 16332 h 1254106"/>
              <a:gd name="connsiteX10" fmla="*/ 1172233 w 5916248"/>
              <a:gd name="connsiteY10" fmla="*/ 20481 h 1254106"/>
              <a:gd name="connsiteX11" fmla="*/ 1205969 w 5916248"/>
              <a:gd name="connsiteY11" fmla="*/ 27467 h 1254106"/>
              <a:gd name="connsiteX12" fmla="*/ 1207555 w 5916248"/>
              <a:gd name="connsiteY12" fmla="*/ 49080 h 1254106"/>
              <a:gd name="connsiteX13" fmla="*/ 1240772 w 5916248"/>
              <a:gd name="connsiteY13" fmla="*/ 31182 h 1254106"/>
              <a:gd name="connsiteX14" fmla="*/ 1264781 w 5916248"/>
              <a:gd name="connsiteY14" fmla="*/ 35205 h 1254106"/>
              <a:gd name="connsiteX15" fmla="*/ 1265528 w 5916248"/>
              <a:gd name="connsiteY15" fmla="*/ 34790 h 1254106"/>
              <a:gd name="connsiteX16" fmla="*/ 1305180 w 5916248"/>
              <a:gd name="connsiteY16" fmla="*/ 41078 h 1254106"/>
              <a:gd name="connsiteX17" fmla="*/ 1331514 w 5916248"/>
              <a:gd name="connsiteY17" fmla="*/ 48250 h 1254106"/>
              <a:gd name="connsiteX18" fmla="*/ 1353548 w 5916248"/>
              <a:gd name="connsiteY18" fmla="*/ 43711 h 1254106"/>
              <a:gd name="connsiteX19" fmla="*/ 1391428 w 5916248"/>
              <a:gd name="connsiteY19" fmla="*/ 61380 h 1254106"/>
              <a:gd name="connsiteX20" fmla="*/ 1389586 w 5916248"/>
              <a:gd name="connsiteY20" fmla="*/ 35179 h 1254106"/>
              <a:gd name="connsiteX21" fmla="*/ 1412313 w 5916248"/>
              <a:gd name="connsiteY21" fmla="*/ 29408 h 1254106"/>
              <a:gd name="connsiteX22" fmla="*/ 1460544 w 5916248"/>
              <a:gd name="connsiteY22" fmla="*/ 22778 h 1254106"/>
              <a:gd name="connsiteX23" fmla="*/ 1476644 w 5916248"/>
              <a:gd name="connsiteY23" fmla="*/ 32373 h 1254106"/>
              <a:gd name="connsiteX24" fmla="*/ 1485103 w 5916248"/>
              <a:gd name="connsiteY24" fmla="*/ 31136 h 1254106"/>
              <a:gd name="connsiteX25" fmla="*/ 1500527 w 5916248"/>
              <a:gd name="connsiteY25" fmla="*/ 40032 h 1254106"/>
              <a:gd name="connsiteX26" fmla="*/ 1516496 w 5916248"/>
              <a:gd name="connsiteY26" fmla="*/ 38984 h 1254106"/>
              <a:gd name="connsiteX27" fmla="*/ 1520224 w 5916248"/>
              <a:gd name="connsiteY27" fmla="*/ 32412 h 1254106"/>
              <a:gd name="connsiteX28" fmla="*/ 1521000 w 5916248"/>
              <a:gd name="connsiteY28" fmla="*/ 26906 h 1254106"/>
              <a:gd name="connsiteX29" fmla="*/ 1523632 w 5916248"/>
              <a:gd name="connsiteY29" fmla="*/ 26405 h 1254106"/>
              <a:gd name="connsiteX30" fmla="*/ 1526141 w 5916248"/>
              <a:gd name="connsiteY30" fmla="*/ 21980 h 1254106"/>
              <a:gd name="connsiteX31" fmla="*/ 1531421 w 5916248"/>
              <a:gd name="connsiteY31" fmla="*/ 24923 h 1254106"/>
              <a:gd name="connsiteX32" fmla="*/ 1544815 w 5916248"/>
              <a:gd name="connsiteY32" fmla="*/ 22374 h 1254106"/>
              <a:gd name="connsiteX33" fmla="*/ 1594170 w 5916248"/>
              <a:gd name="connsiteY33" fmla="*/ 18341 h 1254106"/>
              <a:gd name="connsiteX34" fmla="*/ 1596047 w 5916248"/>
              <a:gd name="connsiteY34" fmla="*/ 19736 h 1254106"/>
              <a:gd name="connsiteX35" fmla="*/ 1602207 w 5916248"/>
              <a:gd name="connsiteY35" fmla="*/ 6839 h 1254106"/>
              <a:gd name="connsiteX36" fmla="*/ 1641354 w 5916248"/>
              <a:gd name="connsiteY36" fmla="*/ 3084 h 1254106"/>
              <a:gd name="connsiteX37" fmla="*/ 1679141 w 5916248"/>
              <a:gd name="connsiteY37" fmla="*/ 3226 h 1254106"/>
              <a:gd name="connsiteX38" fmla="*/ 1698854 w 5916248"/>
              <a:gd name="connsiteY38" fmla="*/ 24833 h 1254106"/>
              <a:gd name="connsiteX39" fmla="*/ 1716294 w 5916248"/>
              <a:gd name="connsiteY39" fmla="*/ 1385 h 1254106"/>
              <a:gd name="connsiteX40" fmla="*/ 1756062 w 5916248"/>
              <a:gd name="connsiteY40" fmla="*/ 52 h 1254106"/>
              <a:gd name="connsiteX41" fmla="*/ 1793533 w 5916248"/>
              <a:gd name="connsiteY41" fmla="*/ 2503 h 1254106"/>
              <a:gd name="connsiteX42" fmla="*/ 1796347 w 5916248"/>
              <a:gd name="connsiteY42" fmla="*/ 6953 h 1254106"/>
              <a:gd name="connsiteX43" fmla="*/ 1817395 w 5916248"/>
              <a:gd name="connsiteY43" fmla="*/ 8156 h 1254106"/>
              <a:gd name="connsiteX44" fmla="*/ 1832687 w 5916248"/>
              <a:gd name="connsiteY44" fmla="*/ 31047 h 1254106"/>
              <a:gd name="connsiteX45" fmla="*/ 1852992 w 5916248"/>
              <a:gd name="connsiteY45" fmla="*/ 10640 h 1254106"/>
              <a:gd name="connsiteX46" fmla="*/ 1892818 w 5916248"/>
              <a:gd name="connsiteY46" fmla="*/ 11424 h 1254106"/>
              <a:gd name="connsiteX47" fmla="*/ 1929563 w 5916248"/>
              <a:gd name="connsiteY47" fmla="*/ 15850 h 1254106"/>
              <a:gd name="connsiteX48" fmla="*/ 1930150 w 5916248"/>
              <a:gd name="connsiteY48" fmla="*/ 17293 h 1254106"/>
              <a:gd name="connsiteX49" fmla="*/ 1934095 w 5916248"/>
              <a:gd name="connsiteY49" fmla="*/ 17300 h 1254106"/>
              <a:gd name="connsiteX50" fmla="*/ 1935421 w 5916248"/>
              <a:gd name="connsiteY50" fmla="*/ 16384 h 1254106"/>
              <a:gd name="connsiteX51" fmla="*/ 1944607 w 5916248"/>
              <a:gd name="connsiteY51" fmla="*/ 17319 h 1254106"/>
              <a:gd name="connsiteX52" fmla="*/ 2004779 w 5916248"/>
              <a:gd name="connsiteY52" fmla="*/ 17427 h 1254106"/>
              <a:gd name="connsiteX53" fmla="*/ 2038033 w 5916248"/>
              <a:gd name="connsiteY53" fmla="*/ 34833 h 1254106"/>
              <a:gd name="connsiteX54" fmla="*/ 2044713 w 5916248"/>
              <a:gd name="connsiteY54" fmla="*/ 31234 h 1254106"/>
              <a:gd name="connsiteX55" fmla="*/ 2055416 w 5916248"/>
              <a:gd name="connsiteY55" fmla="*/ 33027 h 1254106"/>
              <a:gd name="connsiteX56" fmla="*/ 2082580 w 5916248"/>
              <a:gd name="connsiteY56" fmla="*/ 15586 h 1254106"/>
              <a:gd name="connsiteX57" fmla="*/ 2165857 w 5916248"/>
              <a:gd name="connsiteY57" fmla="*/ 14253 h 1254106"/>
              <a:gd name="connsiteX58" fmla="*/ 2244322 w 5916248"/>
              <a:gd name="connsiteY58" fmla="*/ 16704 h 1254106"/>
              <a:gd name="connsiteX59" fmla="*/ 2250214 w 5916248"/>
              <a:gd name="connsiteY59" fmla="*/ 21154 h 1254106"/>
              <a:gd name="connsiteX60" fmla="*/ 2294292 w 5916248"/>
              <a:gd name="connsiteY60" fmla="*/ 22357 h 1254106"/>
              <a:gd name="connsiteX61" fmla="*/ 2326315 w 5916248"/>
              <a:gd name="connsiteY61" fmla="*/ 45248 h 1254106"/>
              <a:gd name="connsiteX62" fmla="*/ 2368834 w 5916248"/>
              <a:gd name="connsiteY62" fmla="*/ 24841 h 1254106"/>
              <a:gd name="connsiteX63" fmla="*/ 2452232 w 5916248"/>
              <a:gd name="connsiteY63" fmla="*/ 25625 h 1254106"/>
              <a:gd name="connsiteX64" fmla="*/ 2529178 w 5916248"/>
              <a:gd name="connsiteY64" fmla="*/ 30051 h 1254106"/>
              <a:gd name="connsiteX65" fmla="*/ 2532226 w 5916248"/>
              <a:gd name="connsiteY65" fmla="*/ 33629 h 1254106"/>
              <a:gd name="connsiteX66" fmla="*/ 2541444 w 5916248"/>
              <a:gd name="connsiteY66" fmla="*/ 30585 h 1254106"/>
              <a:gd name="connsiteX67" fmla="*/ 2626787 w 5916248"/>
              <a:gd name="connsiteY67" fmla="*/ 34734 h 1254106"/>
              <a:gd name="connsiteX68" fmla="*/ 2697432 w 5916248"/>
              <a:gd name="connsiteY68" fmla="*/ 41720 h 1254106"/>
              <a:gd name="connsiteX69" fmla="*/ 2700753 w 5916248"/>
              <a:gd name="connsiteY69" fmla="*/ 63333 h 1254106"/>
              <a:gd name="connsiteX70" fmla="*/ 2770311 w 5916248"/>
              <a:gd name="connsiteY70" fmla="*/ 45435 h 1254106"/>
              <a:gd name="connsiteX71" fmla="*/ 2820588 w 5916248"/>
              <a:gd name="connsiteY71" fmla="*/ 49458 h 1254106"/>
              <a:gd name="connsiteX72" fmla="*/ 2822152 w 5916248"/>
              <a:gd name="connsiteY72" fmla="*/ 49043 h 1254106"/>
              <a:gd name="connsiteX73" fmla="*/ 2905187 w 5916248"/>
              <a:gd name="connsiteY73" fmla="*/ 55331 h 1254106"/>
              <a:gd name="connsiteX74" fmla="*/ 2960331 w 5916248"/>
              <a:gd name="connsiteY74" fmla="*/ 62503 h 1254106"/>
              <a:gd name="connsiteX75" fmla="*/ 3006473 w 5916248"/>
              <a:gd name="connsiteY75" fmla="*/ 57964 h 1254106"/>
              <a:gd name="connsiteX76" fmla="*/ 3085795 w 5916248"/>
              <a:gd name="connsiteY76" fmla="*/ 75633 h 1254106"/>
              <a:gd name="connsiteX77" fmla="*/ 3081939 w 5916248"/>
              <a:gd name="connsiteY77" fmla="*/ 49432 h 1254106"/>
              <a:gd name="connsiteX78" fmla="*/ 3129531 w 5916248"/>
              <a:gd name="connsiteY78" fmla="*/ 43661 h 1254106"/>
              <a:gd name="connsiteX79" fmla="*/ 3230529 w 5916248"/>
              <a:gd name="connsiteY79" fmla="*/ 37031 h 1254106"/>
              <a:gd name="connsiteX80" fmla="*/ 3264243 w 5916248"/>
              <a:gd name="connsiteY80" fmla="*/ 46626 h 1254106"/>
              <a:gd name="connsiteX81" fmla="*/ 3281958 w 5916248"/>
              <a:gd name="connsiteY81" fmla="*/ 45389 h 1254106"/>
              <a:gd name="connsiteX82" fmla="*/ 3338514 w 5916248"/>
              <a:gd name="connsiteY82" fmla="*/ 60966 h 1254106"/>
              <a:gd name="connsiteX83" fmla="*/ 3355503 w 5916248"/>
              <a:gd name="connsiteY83" fmla="*/ 46665 h 1254106"/>
              <a:gd name="connsiteX84" fmla="*/ 3357128 w 5916248"/>
              <a:gd name="connsiteY84" fmla="*/ 41159 h 1254106"/>
              <a:gd name="connsiteX85" fmla="*/ 3362639 w 5916248"/>
              <a:gd name="connsiteY85" fmla="*/ 40658 h 1254106"/>
              <a:gd name="connsiteX86" fmla="*/ 3367894 w 5916248"/>
              <a:gd name="connsiteY86" fmla="*/ 36233 h 1254106"/>
              <a:gd name="connsiteX87" fmla="*/ 3378951 w 5916248"/>
              <a:gd name="connsiteY87" fmla="*/ 39176 h 1254106"/>
              <a:gd name="connsiteX88" fmla="*/ 3406999 w 5916248"/>
              <a:gd name="connsiteY88" fmla="*/ 36627 h 1254106"/>
              <a:gd name="connsiteX89" fmla="*/ 3510351 w 5916248"/>
              <a:gd name="connsiteY89" fmla="*/ 32594 h 1254106"/>
              <a:gd name="connsiteX90" fmla="*/ 3514282 w 5916248"/>
              <a:gd name="connsiteY90" fmla="*/ 33989 h 1254106"/>
              <a:gd name="connsiteX91" fmla="*/ 3527180 w 5916248"/>
              <a:gd name="connsiteY91" fmla="*/ 21092 h 1254106"/>
              <a:gd name="connsiteX92" fmla="*/ 3609157 w 5916248"/>
              <a:gd name="connsiteY92" fmla="*/ 17337 h 1254106"/>
              <a:gd name="connsiteX93" fmla="*/ 3688286 w 5916248"/>
              <a:gd name="connsiteY93" fmla="*/ 17479 h 1254106"/>
              <a:gd name="connsiteX94" fmla="*/ 3729566 w 5916248"/>
              <a:gd name="connsiteY94" fmla="*/ 39086 h 1254106"/>
              <a:gd name="connsiteX95" fmla="*/ 3766087 w 5916248"/>
              <a:gd name="connsiteY95" fmla="*/ 15638 h 1254106"/>
              <a:gd name="connsiteX96" fmla="*/ 3849364 w 5916248"/>
              <a:gd name="connsiteY96" fmla="*/ 14305 h 1254106"/>
              <a:gd name="connsiteX97" fmla="*/ 3927831 w 5916248"/>
              <a:gd name="connsiteY97" fmla="*/ 16756 h 1254106"/>
              <a:gd name="connsiteX98" fmla="*/ 3933723 w 5916248"/>
              <a:gd name="connsiteY98" fmla="*/ 21206 h 1254106"/>
              <a:gd name="connsiteX99" fmla="*/ 3977799 w 5916248"/>
              <a:gd name="connsiteY99" fmla="*/ 22409 h 1254106"/>
              <a:gd name="connsiteX100" fmla="*/ 4009822 w 5916248"/>
              <a:gd name="connsiteY100" fmla="*/ 45300 h 1254106"/>
              <a:gd name="connsiteX101" fmla="*/ 4052342 w 5916248"/>
              <a:gd name="connsiteY101" fmla="*/ 24893 h 1254106"/>
              <a:gd name="connsiteX102" fmla="*/ 4135739 w 5916248"/>
              <a:gd name="connsiteY102" fmla="*/ 25677 h 1254106"/>
              <a:gd name="connsiteX103" fmla="*/ 4212687 w 5916248"/>
              <a:gd name="connsiteY103" fmla="*/ 30103 h 1254106"/>
              <a:gd name="connsiteX104" fmla="*/ 4215734 w 5916248"/>
              <a:gd name="connsiteY104" fmla="*/ 33680 h 1254106"/>
              <a:gd name="connsiteX105" fmla="*/ 4224953 w 5916248"/>
              <a:gd name="connsiteY105" fmla="*/ 30637 h 1254106"/>
              <a:gd name="connsiteX106" fmla="*/ 4310296 w 5916248"/>
              <a:gd name="connsiteY106" fmla="*/ 34786 h 1254106"/>
              <a:gd name="connsiteX107" fmla="*/ 4380941 w 5916248"/>
              <a:gd name="connsiteY107" fmla="*/ 41772 h 1254106"/>
              <a:gd name="connsiteX108" fmla="*/ 4384262 w 5916248"/>
              <a:gd name="connsiteY108" fmla="*/ 63384 h 1254106"/>
              <a:gd name="connsiteX109" fmla="*/ 4453818 w 5916248"/>
              <a:gd name="connsiteY109" fmla="*/ 45487 h 1254106"/>
              <a:gd name="connsiteX110" fmla="*/ 4504095 w 5916248"/>
              <a:gd name="connsiteY110" fmla="*/ 49510 h 1254106"/>
              <a:gd name="connsiteX111" fmla="*/ 4505659 w 5916248"/>
              <a:gd name="connsiteY111" fmla="*/ 49094 h 1254106"/>
              <a:gd name="connsiteX112" fmla="*/ 4588694 w 5916248"/>
              <a:gd name="connsiteY112" fmla="*/ 55382 h 1254106"/>
              <a:gd name="connsiteX113" fmla="*/ 4655865 w 5916248"/>
              <a:gd name="connsiteY113" fmla="*/ 64119 h 1254106"/>
              <a:gd name="connsiteX114" fmla="*/ 4649149 w 5916248"/>
              <a:gd name="connsiteY114" fmla="*/ 87382 h 1254106"/>
              <a:gd name="connsiteX115" fmla="*/ 4723061 w 5916248"/>
              <a:gd name="connsiteY115" fmla="*/ 72003 h 1254106"/>
              <a:gd name="connsiteX116" fmla="*/ 4802286 w 5916248"/>
              <a:gd name="connsiteY116" fmla="*/ 80669 h 1254106"/>
              <a:gd name="connsiteX117" fmla="*/ 4864517 w 5916248"/>
              <a:gd name="connsiteY117" fmla="*/ 91302 h 1254106"/>
              <a:gd name="connsiteX118" fmla="*/ 4854957 w 5916248"/>
              <a:gd name="connsiteY118" fmla="*/ 103145 h 1254106"/>
              <a:gd name="connsiteX119" fmla="*/ 4859881 w 5916248"/>
              <a:gd name="connsiteY119" fmla="*/ 102422 h 1254106"/>
              <a:gd name="connsiteX120" fmla="*/ 4932983 w 5916248"/>
              <a:gd name="connsiteY120" fmla="*/ 113998 h 1254106"/>
              <a:gd name="connsiteX121" fmla="*/ 4967824 w 5916248"/>
              <a:gd name="connsiteY121" fmla="*/ 122263 h 1254106"/>
              <a:gd name="connsiteX122" fmla="*/ 4978116 w 5916248"/>
              <a:gd name="connsiteY122" fmla="*/ 121213 h 1254106"/>
              <a:gd name="connsiteX123" fmla="*/ 4976116 w 5916248"/>
              <a:gd name="connsiteY123" fmla="*/ 124227 h 1254106"/>
              <a:gd name="connsiteX124" fmla="*/ 4984330 w 5916248"/>
              <a:gd name="connsiteY124" fmla="*/ 126176 h 1254106"/>
              <a:gd name="connsiteX125" fmla="*/ 4967699 w 5916248"/>
              <a:gd name="connsiteY125" fmla="*/ 136900 h 1254106"/>
              <a:gd name="connsiteX126" fmla="*/ 4964149 w 5916248"/>
              <a:gd name="connsiteY126" fmla="*/ 142246 h 1254106"/>
              <a:gd name="connsiteX127" fmla="*/ 4972256 w 5916248"/>
              <a:gd name="connsiteY127" fmla="*/ 143513 h 1254106"/>
              <a:gd name="connsiteX128" fmla="*/ 5047560 w 5916248"/>
              <a:gd name="connsiteY128" fmla="*/ 135277 h 1254106"/>
              <a:gd name="connsiteX129" fmla="*/ 5072330 w 5916248"/>
              <a:gd name="connsiteY129" fmla="*/ 140338 h 1254106"/>
              <a:gd name="connsiteX130" fmla="*/ 5105386 w 5916248"/>
              <a:gd name="connsiteY130" fmla="*/ 136567 h 1254106"/>
              <a:gd name="connsiteX131" fmla="*/ 5172974 w 5916248"/>
              <a:gd name="connsiteY131" fmla="*/ 149932 h 1254106"/>
              <a:gd name="connsiteX132" fmla="*/ 5218661 w 5916248"/>
              <a:gd name="connsiteY132" fmla="*/ 163342 h 1254106"/>
              <a:gd name="connsiteX133" fmla="*/ 5180916 w 5916248"/>
              <a:gd name="connsiteY133" fmla="*/ 181526 h 1254106"/>
              <a:gd name="connsiteX134" fmla="*/ 5186478 w 5916248"/>
              <a:gd name="connsiteY134" fmla="*/ 180881 h 1254106"/>
              <a:gd name="connsiteX135" fmla="*/ 5195378 w 5916248"/>
              <a:gd name="connsiteY135" fmla="*/ 182618 h 1254106"/>
              <a:gd name="connsiteX136" fmla="*/ 5273893 w 5916248"/>
              <a:gd name="connsiteY136" fmla="*/ 176336 h 1254106"/>
              <a:gd name="connsiteX137" fmla="*/ 5334190 w 5916248"/>
              <a:gd name="connsiteY137" fmla="*/ 191575 h 1254106"/>
              <a:gd name="connsiteX138" fmla="*/ 5372726 w 5916248"/>
              <a:gd name="connsiteY138" fmla="*/ 206220 h 1254106"/>
              <a:gd name="connsiteX139" fmla="*/ 5326376 w 5916248"/>
              <a:gd name="connsiteY139" fmla="*/ 223038 h 1254106"/>
              <a:gd name="connsiteX140" fmla="*/ 5390342 w 5916248"/>
              <a:gd name="connsiteY140" fmla="*/ 240566 h 1254106"/>
              <a:gd name="connsiteX141" fmla="*/ 5400876 w 5916248"/>
              <a:gd name="connsiteY141" fmla="*/ 244998 h 1254106"/>
              <a:gd name="connsiteX142" fmla="*/ 5409201 w 5916248"/>
              <a:gd name="connsiteY142" fmla="*/ 244721 h 1254106"/>
              <a:gd name="connsiteX143" fmla="*/ 5405244 w 5916248"/>
              <a:gd name="connsiteY143" fmla="*/ 246835 h 1254106"/>
              <a:gd name="connsiteX144" fmla="*/ 5409954 w 5916248"/>
              <a:gd name="connsiteY144" fmla="*/ 248818 h 1254106"/>
              <a:gd name="connsiteX145" fmla="*/ 5436396 w 5916248"/>
              <a:gd name="connsiteY145" fmla="*/ 248759 h 1254106"/>
              <a:gd name="connsiteX146" fmla="*/ 5412519 w 5916248"/>
              <a:gd name="connsiteY146" fmla="*/ 258084 h 1254106"/>
              <a:gd name="connsiteX147" fmla="*/ 5413582 w 5916248"/>
              <a:gd name="connsiteY147" fmla="*/ 258705 h 1254106"/>
              <a:gd name="connsiteX148" fmla="*/ 5405756 w 5916248"/>
              <a:gd name="connsiteY148" fmla="*/ 260725 h 1254106"/>
              <a:gd name="connsiteX149" fmla="*/ 5386216 w 5916248"/>
              <a:gd name="connsiteY149" fmla="*/ 268357 h 1254106"/>
              <a:gd name="connsiteX150" fmla="*/ 5442283 w 5916248"/>
              <a:gd name="connsiteY150" fmla="*/ 266134 h 1254106"/>
              <a:gd name="connsiteX151" fmla="*/ 5448959 w 5916248"/>
              <a:gd name="connsiteY151" fmla="*/ 268490 h 1254106"/>
              <a:gd name="connsiteX152" fmla="*/ 5508892 w 5916248"/>
              <a:gd name="connsiteY152" fmla="*/ 265876 h 1254106"/>
              <a:gd name="connsiteX153" fmla="*/ 5571976 w 5916248"/>
              <a:gd name="connsiteY153" fmla="*/ 287380 h 1254106"/>
              <a:gd name="connsiteX154" fmla="*/ 5589260 w 5916248"/>
              <a:gd name="connsiteY154" fmla="*/ 296866 h 1254106"/>
              <a:gd name="connsiteX155" fmla="*/ 5579264 w 5916248"/>
              <a:gd name="connsiteY155" fmla="*/ 299566 h 1254106"/>
              <a:gd name="connsiteX156" fmla="*/ 5587086 w 5916248"/>
              <a:gd name="connsiteY156" fmla="*/ 306008 h 1254106"/>
              <a:gd name="connsiteX157" fmla="*/ 5531870 w 5916248"/>
              <a:gd name="connsiteY157" fmla="*/ 317533 h 1254106"/>
              <a:gd name="connsiteX158" fmla="*/ 5608716 w 5916248"/>
              <a:gd name="connsiteY158" fmla="*/ 316465 h 1254106"/>
              <a:gd name="connsiteX159" fmla="*/ 5660404 w 5916248"/>
              <a:gd name="connsiteY159" fmla="*/ 339652 h 1254106"/>
              <a:gd name="connsiteX160" fmla="*/ 5672744 w 5916248"/>
              <a:gd name="connsiteY160" fmla="*/ 349571 h 1254106"/>
              <a:gd name="connsiteX161" fmla="*/ 5661452 w 5916248"/>
              <a:gd name="connsiteY161" fmla="*/ 351959 h 1254106"/>
              <a:gd name="connsiteX162" fmla="*/ 5665944 w 5916248"/>
              <a:gd name="connsiteY162" fmla="*/ 358582 h 1254106"/>
              <a:gd name="connsiteX163" fmla="*/ 5591632 w 5916248"/>
              <a:gd name="connsiteY163" fmla="*/ 370621 h 1254106"/>
              <a:gd name="connsiteX164" fmla="*/ 5648598 w 5916248"/>
              <a:gd name="connsiteY164" fmla="*/ 372085 h 1254106"/>
              <a:gd name="connsiteX165" fmla="*/ 5679222 w 5916248"/>
              <a:gd name="connsiteY165" fmla="*/ 394436 h 1254106"/>
              <a:gd name="connsiteX166" fmla="*/ 5712706 w 5916248"/>
              <a:gd name="connsiteY166" fmla="*/ 396527 h 1254106"/>
              <a:gd name="connsiteX167" fmla="*/ 5688294 w 5916248"/>
              <a:gd name="connsiteY167" fmla="*/ 402047 h 1254106"/>
              <a:gd name="connsiteX168" fmla="*/ 5689584 w 5916248"/>
              <a:gd name="connsiteY168" fmla="*/ 404588 h 1254106"/>
              <a:gd name="connsiteX169" fmla="*/ 5652516 w 5916248"/>
              <a:gd name="connsiteY169" fmla="*/ 410135 h 1254106"/>
              <a:gd name="connsiteX170" fmla="*/ 5622117 w 5916248"/>
              <a:gd name="connsiteY170" fmla="*/ 417010 h 1254106"/>
              <a:gd name="connsiteX171" fmla="*/ 5770805 w 5916248"/>
              <a:gd name="connsiteY171" fmla="*/ 424708 h 1254106"/>
              <a:gd name="connsiteX172" fmla="*/ 5796970 w 5916248"/>
              <a:gd name="connsiteY172" fmla="*/ 453930 h 1254106"/>
              <a:gd name="connsiteX173" fmla="*/ 5797230 w 5916248"/>
              <a:gd name="connsiteY173" fmla="*/ 458068 h 1254106"/>
              <a:gd name="connsiteX174" fmla="*/ 5714166 w 5916248"/>
              <a:gd name="connsiteY174" fmla="*/ 467742 h 1254106"/>
              <a:gd name="connsiteX175" fmla="*/ 5717378 w 5916248"/>
              <a:gd name="connsiteY175" fmla="*/ 471512 h 1254106"/>
              <a:gd name="connsiteX176" fmla="*/ 5717480 w 5916248"/>
              <a:gd name="connsiteY176" fmla="*/ 475882 h 1254106"/>
              <a:gd name="connsiteX177" fmla="*/ 5787998 w 5916248"/>
              <a:gd name="connsiteY177" fmla="*/ 481763 h 1254106"/>
              <a:gd name="connsiteX178" fmla="*/ 5799126 w 5916248"/>
              <a:gd name="connsiteY178" fmla="*/ 511531 h 1254106"/>
              <a:gd name="connsiteX179" fmla="*/ 5797284 w 5916248"/>
              <a:gd name="connsiteY179" fmla="*/ 515646 h 1254106"/>
              <a:gd name="connsiteX180" fmla="*/ 5709921 w 5916248"/>
              <a:gd name="connsiteY180" fmla="*/ 522823 h 1254106"/>
              <a:gd name="connsiteX181" fmla="*/ 5711198 w 5916248"/>
              <a:gd name="connsiteY181" fmla="*/ 526658 h 1254106"/>
              <a:gd name="connsiteX182" fmla="*/ 5706892 w 5916248"/>
              <a:gd name="connsiteY182" fmla="*/ 535468 h 1254106"/>
              <a:gd name="connsiteX183" fmla="*/ 5697778 w 5916248"/>
              <a:gd name="connsiteY183" fmla="*/ 536161 h 1254106"/>
              <a:gd name="connsiteX184" fmla="*/ 5681049 w 5916248"/>
              <a:gd name="connsiteY184" fmla="*/ 539653 h 1254106"/>
              <a:gd name="connsiteX185" fmla="*/ 5712866 w 5916248"/>
              <a:gd name="connsiteY185" fmla="*/ 543816 h 1254106"/>
              <a:gd name="connsiteX186" fmla="*/ 5712374 w 5916248"/>
              <a:gd name="connsiteY186" fmla="*/ 545463 h 1254106"/>
              <a:gd name="connsiteX187" fmla="*/ 5725836 w 5916248"/>
              <a:gd name="connsiteY187" fmla="*/ 545276 h 1254106"/>
              <a:gd name="connsiteX188" fmla="*/ 5777526 w 5916248"/>
              <a:gd name="connsiteY188" fmla="*/ 568463 h 1254106"/>
              <a:gd name="connsiteX189" fmla="*/ 5789866 w 5916248"/>
              <a:gd name="connsiteY189" fmla="*/ 578382 h 1254106"/>
              <a:gd name="connsiteX190" fmla="*/ 5778573 w 5916248"/>
              <a:gd name="connsiteY190" fmla="*/ 580770 h 1254106"/>
              <a:gd name="connsiteX191" fmla="*/ 5783065 w 5916248"/>
              <a:gd name="connsiteY191" fmla="*/ 587393 h 1254106"/>
              <a:gd name="connsiteX192" fmla="*/ 5741274 w 5916248"/>
              <a:gd name="connsiteY192" fmla="*/ 594163 h 1254106"/>
              <a:gd name="connsiteX193" fmla="*/ 5759004 w 5916248"/>
              <a:gd name="connsiteY193" fmla="*/ 597105 h 1254106"/>
              <a:gd name="connsiteX194" fmla="*/ 5756350 w 5916248"/>
              <a:gd name="connsiteY194" fmla="*/ 600655 h 1254106"/>
              <a:gd name="connsiteX195" fmla="*/ 5765720 w 5916248"/>
              <a:gd name="connsiteY195" fmla="*/ 600896 h 1254106"/>
              <a:gd name="connsiteX196" fmla="*/ 5796344 w 5916248"/>
              <a:gd name="connsiteY196" fmla="*/ 623247 h 1254106"/>
              <a:gd name="connsiteX197" fmla="*/ 5829828 w 5916248"/>
              <a:gd name="connsiteY197" fmla="*/ 625338 h 1254106"/>
              <a:gd name="connsiteX198" fmla="*/ 5805416 w 5916248"/>
              <a:gd name="connsiteY198" fmla="*/ 630858 h 1254106"/>
              <a:gd name="connsiteX199" fmla="*/ 5806706 w 5916248"/>
              <a:gd name="connsiteY199" fmla="*/ 633399 h 1254106"/>
              <a:gd name="connsiteX200" fmla="*/ 5769637 w 5916248"/>
              <a:gd name="connsiteY200" fmla="*/ 638947 h 1254106"/>
              <a:gd name="connsiteX201" fmla="*/ 5739240 w 5916248"/>
              <a:gd name="connsiteY201" fmla="*/ 645821 h 1254106"/>
              <a:gd name="connsiteX202" fmla="*/ 5887928 w 5916248"/>
              <a:gd name="connsiteY202" fmla="*/ 653520 h 1254106"/>
              <a:gd name="connsiteX203" fmla="*/ 5914092 w 5916248"/>
              <a:gd name="connsiteY203" fmla="*/ 682741 h 1254106"/>
              <a:gd name="connsiteX204" fmla="*/ 5914352 w 5916248"/>
              <a:gd name="connsiteY204" fmla="*/ 686880 h 1254106"/>
              <a:gd name="connsiteX205" fmla="*/ 5831288 w 5916248"/>
              <a:gd name="connsiteY205" fmla="*/ 696554 h 1254106"/>
              <a:gd name="connsiteX206" fmla="*/ 5834500 w 5916248"/>
              <a:gd name="connsiteY206" fmla="*/ 700323 h 1254106"/>
              <a:gd name="connsiteX207" fmla="*/ 5834602 w 5916248"/>
              <a:gd name="connsiteY207" fmla="*/ 704693 h 1254106"/>
              <a:gd name="connsiteX208" fmla="*/ 5905120 w 5916248"/>
              <a:gd name="connsiteY208" fmla="*/ 710574 h 1254106"/>
              <a:gd name="connsiteX209" fmla="*/ 5916248 w 5916248"/>
              <a:gd name="connsiteY209" fmla="*/ 740343 h 1254106"/>
              <a:gd name="connsiteX210" fmla="*/ 5914406 w 5916248"/>
              <a:gd name="connsiteY210" fmla="*/ 744457 h 1254106"/>
              <a:gd name="connsiteX211" fmla="*/ 5827044 w 5916248"/>
              <a:gd name="connsiteY211" fmla="*/ 751634 h 1254106"/>
              <a:gd name="connsiteX212" fmla="*/ 5828320 w 5916248"/>
              <a:gd name="connsiteY212" fmla="*/ 755470 h 1254106"/>
              <a:gd name="connsiteX213" fmla="*/ 5824014 w 5916248"/>
              <a:gd name="connsiteY213" fmla="*/ 764279 h 1254106"/>
              <a:gd name="connsiteX214" fmla="*/ 5787452 w 5916248"/>
              <a:gd name="connsiteY214" fmla="*/ 767062 h 1254106"/>
              <a:gd name="connsiteX215" fmla="*/ 5829988 w 5916248"/>
              <a:gd name="connsiteY215" fmla="*/ 772627 h 1254106"/>
              <a:gd name="connsiteX216" fmla="*/ 5826043 w 5916248"/>
              <a:gd name="connsiteY216" fmla="*/ 785840 h 1254106"/>
              <a:gd name="connsiteX217" fmla="*/ 5867936 w 5916248"/>
              <a:gd name="connsiteY217" fmla="*/ 793437 h 1254106"/>
              <a:gd name="connsiteX218" fmla="*/ 5822536 w 5916248"/>
              <a:gd name="connsiteY218" fmla="*/ 797576 h 1254106"/>
              <a:gd name="connsiteX219" fmla="*/ 5822335 w 5916248"/>
              <a:gd name="connsiteY219" fmla="*/ 798248 h 1254106"/>
              <a:gd name="connsiteX220" fmla="*/ 5816110 w 5916248"/>
              <a:gd name="connsiteY220" fmla="*/ 803799 h 1254106"/>
              <a:gd name="connsiteX221" fmla="*/ 5757069 w 5916248"/>
              <a:gd name="connsiteY221" fmla="*/ 806162 h 1254106"/>
              <a:gd name="connsiteX222" fmla="*/ 5876126 w 5916248"/>
              <a:gd name="connsiteY222" fmla="*/ 825917 h 1254106"/>
              <a:gd name="connsiteX223" fmla="*/ 5857222 w 5916248"/>
              <a:gd name="connsiteY223" fmla="*/ 851201 h 1254106"/>
              <a:gd name="connsiteX224" fmla="*/ 5848584 w 5916248"/>
              <a:gd name="connsiteY224" fmla="*/ 856563 h 1254106"/>
              <a:gd name="connsiteX225" fmla="*/ 5778250 w 5916248"/>
              <a:gd name="connsiteY225" fmla="*/ 857568 h 1254106"/>
              <a:gd name="connsiteX226" fmla="*/ 5765709 w 5916248"/>
              <a:gd name="connsiteY226" fmla="*/ 872777 h 1254106"/>
              <a:gd name="connsiteX227" fmla="*/ 5805840 w 5916248"/>
              <a:gd name="connsiteY227" fmla="*/ 881344 h 1254106"/>
              <a:gd name="connsiteX228" fmla="*/ 5774234 w 5916248"/>
              <a:gd name="connsiteY228" fmla="*/ 905887 h 1254106"/>
              <a:gd name="connsiteX229" fmla="*/ 5762938 w 5916248"/>
              <a:gd name="connsiteY229" fmla="*/ 910958 h 1254106"/>
              <a:gd name="connsiteX230" fmla="*/ 5692615 w 5916248"/>
              <a:gd name="connsiteY230" fmla="*/ 909900 h 1254106"/>
              <a:gd name="connsiteX231" fmla="*/ 5670055 w 5916248"/>
              <a:gd name="connsiteY231" fmla="*/ 926375 h 1254106"/>
              <a:gd name="connsiteX232" fmla="*/ 5655008 w 5916248"/>
              <a:gd name="connsiteY232" fmla="*/ 932702 h 1254106"/>
              <a:gd name="connsiteX233" fmla="*/ 5586934 w 5916248"/>
              <a:gd name="connsiteY233" fmla="*/ 931307 h 1254106"/>
              <a:gd name="connsiteX234" fmla="*/ 5611171 w 5916248"/>
              <a:gd name="connsiteY234" fmla="*/ 938513 h 1254106"/>
              <a:gd name="connsiteX235" fmla="*/ 5606660 w 5916248"/>
              <a:gd name="connsiteY235" fmla="*/ 940722 h 1254106"/>
              <a:gd name="connsiteX236" fmla="*/ 5634844 w 5916248"/>
              <a:gd name="connsiteY236" fmla="*/ 952238 h 1254106"/>
              <a:gd name="connsiteX237" fmla="*/ 5583884 w 5916248"/>
              <a:gd name="connsiteY237" fmla="*/ 951880 h 1254106"/>
              <a:gd name="connsiteX238" fmla="*/ 5574517 w 5916248"/>
              <a:gd name="connsiteY238" fmla="*/ 956469 h 1254106"/>
              <a:gd name="connsiteX239" fmla="*/ 5552088 w 5916248"/>
              <a:gd name="connsiteY239" fmla="*/ 963522 h 1254106"/>
              <a:gd name="connsiteX240" fmla="*/ 5522321 w 5916248"/>
              <a:gd name="connsiteY240" fmla="*/ 961872 h 1254106"/>
              <a:gd name="connsiteX241" fmla="*/ 5585404 w 5916248"/>
              <a:gd name="connsiteY241" fmla="*/ 985328 h 1254106"/>
              <a:gd name="connsiteX242" fmla="*/ 5541038 w 5916248"/>
              <a:gd name="connsiteY242" fmla="*/ 1002255 h 1254106"/>
              <a:gd name="connsiteX243" fmla="*/ 5515625 w 5916248"/>
              <a:gd name="connsiteY243" fmla="*/ 1008701 h 1254106"/>
              <a:gd name="connsiteX244" fmla="*/ 5439188 w 5916248"/>
              <a:gd name="connsiteY244" fmla="*/ 1002357 h 1254106"/>
              <a:gd name="connsiteX245" fmla="*/ 5435457 w 5916248"/>
              <a:gd name="connsiteY245" fmla="*/ 1003273 h 1254106"/>
              <a:gd name="connsiteX246" fmla="*/ 5461027 w 5916248"/>
              <a:gd name="connsiteY246" fmla="*/ 1013271 h 1254106"/>
              <a:gd name="connsiteX247" fmla="*/ 5425608 w 5916248"/>
              <a:gd name="connsiteY247" fmla="*/ 1025776 h 1254106"/>
              <a:gd name="connsiteX248" fmla="*/ 5436312 w 5916248"/>
              <a:gd name="connsiteY248" fmla="*/ 1031080 h 1254106"/>
              <a:gd name="connsiteX249" fmla="*/ 5383680 w 5916248"/>
              <a:gd name="connsiteY249" fmla="*/ 1046585 h 1254106"/>
              <a:gd name="connsiteX250" fmla="*/ 5355180 w 5916248"/>
              <a:gd name="connsiteY250" fmla="*/ 1052240 h 1254106"/>
              <a:gd name="connsiteX251" fmla="*/ 5275206 w 5916248"/>
              <a:gd name="connsiteY251" fmla="*/ 1042852 h 1254106"/>
              <a:gd name="connsiteX252" fmla="*/ 5298666 w 5916248"/>
              <a:gd name="connsiteY252" fmla="*/ 1055183 h 1254106"/>
              <a:gd name="connsiteX253" fmla="*/ 5247632 w 5916248"/>
              <a:gd name="connsiteY253" fmla="*/ 1069171 h 1254106"/>
              <a:gd name="connsiteX254" fmla="*/ 5224637 w 5916248"/>
              <a:gd name="connsiteY254" fmla="*/ 1073414 h 1254106"/>
              <a:gd name="connsiteX255" fmla="*/ 5158897 w 5916248"/>
              <a:gd name="connsiteY255" fmla="*/ 1065248 h 1254106"/>
              <a:gd name="connsiteX256" fmla="*/ 5166026 w 5916248"/>
              <a:gd name="connsiteY256" fmla="*/ 1077562 h 1254106"/>
              <a:gd name="connsiteX257" fmla="*/ 5126758 w 5916248"/>
              <a:gd name="connsiteY257" fmla="*/ 1073336 h 1254106"/>
              <a:gd name="connsiteX258" fmla="*/ 5075078 w 5916248"/>
              <a:gd name="connsiteY258" fmla="*/ 1084177 h 1254106"/>
              <a:gd name="connsiteX259" fmla="*/ 5048688 w 5916248"/>
              <a:gd name="connsiteY259" fmla="*/ 1087783 h 1254106"/>
              <a:gd name="connsiteX260" fmla="*/ 5047180 w 5916248"/>
              <a:gd name="connsiteY260" fmla="*/ 1087525 h 1254106"/>
              <a:gd name="connsiteX261" fmla="*/ 5051816 w 5916248"/>
              <a:gd name="connsiteY261" fmla="*/ 1097124 h 1254106"/>
              <a:gd name="connsiteX262" fmla="*/ 5048474 w 5916248"/>
              <a:gd name="connsiteY262" fmla="*/ 1096742 h 1254106"/>
              <a:gd name="connsiteX263" fmla="*/ 5054980 w 5916248"/>
              <a:gd name="connsiteY263" fmla="*/ 1105314 h 1254106"/>
              <a:gd name="connsiteX264" fmla="*/ 4988102 w 5916248"/>
              <a:gd name="connsiteY264" fmla="*/ 1116591 h 1254106"/>
              <a:gd name="connsiteX265" fmla="*/ 4960264 w 5916248"/>
              <a:gd name="connsiteY265" fmla="*/ 1119507 h 1254106"/>
              <a:gd name="connsiteX266" fmla="*/ 4911402 w 5916248"/>
              <a:gd name="connsiteY266" fmla="*/ 1109107 h 1254106"/>
              <a:gd name="connsiteX267" fmla="*/ 4898344 w 5916248"/>
              <a:gd name="connsiteY267" fmla="*/ 1111234 h 1254106"/>
              <a:gd name="connsiteX268" fmla="*/ 4910004 w 5916248"/>
              <a:gd name="connsiteY268" fmla="*/ 1128857 h 1254106"/>
              <a:gd name="connsiteX269" fmla="*/ 4870239 w 5916248"/>
              <a:gd name="connsiteY269" fmla="*/ 1135177 h 1254106"/>
              <a:gd name="connsiteX270" fmla="*/ 4816347 w 5916248"/>
              <a:gd name="connsiteY270" fmla="*/ 1140552 h 1254106"/>
              <a:gd name="connsiteX271" fmla="*/ 4811506 w 5916248"/>
              <a:gd name="connsiteY271" fmla="*/ 1139474 h 1254106"/>
              <a:gd name="connsiteX272" fmla="*/ 4776779 w 5916248"/>
              <a:gd name="connsiteY272" fmla="*/ 1143923 h 1254106"/>
              <a:gd name="connsiteX273" fmla="*/ 4747670 w 5916248"/>
              <a:gd name="connsiteY273" fmla="*/ 1146005 h 1254106"/>
              <a:gd name="connsiteX274" fmla="*/ 4689562 w 5916248"/>
              <a:gd name="connsiteY274" fmla="*/ 1130210 h 1254106"/>
              <a:gd name="connsiteX275" fmla="*/ 4693035 w 5916248"/>
              <a:gd name="connsiteY275" fmla="*/ 1153818 h 1254106"/>
              <a:gd name="connsiteX276" fmla="*/ 4650356 w 5916248"/>
              <a:gd name="connsiteY276" fmla="*/ 1158931 h 1254106"/>
              <a:gd name="connsiteX277" fmla="*/ 4594133 w 5916248"/>
              <a:gd name="connsiteY277" fmla="*/ 1162692 h 1254106"/>
              <a:gd name="connsiteX278" fmla="*/ 4537086 w 5916248"/>
              <a:gd name="connsiteY278" fmla="*/ 1146457 h 1254106"/>
              <a:gd name="connsiteX279" fmla="*/ 4532877 w 5916248"/>
              <a:gd name="connsiteY279" fmla="*/ 1150332 h 1254106"/>
              <a:gd name="connsiteX280" fmla="*/ 4494204 w 5916248"/>
              <a:gd name="connsiteY280" fmla="*/ 1140500 h 1254106"/>
              <a:gd name="connsiteX281" fmla="*/ 4485365 w 5916248"/>
              <a:gd name="connsiteY281" fmla="*/ 1141541 h 1254106"/>
              <a:gd name="connsiteX282" fmla="*/ 4481753 w 5916248"/>
              <a:gd name="connsiteY282" fmla="*/ 1149624 h 1254106"/>
              <a:gd name="connsiteX283" fmla="*/ 4426772 w 5916248"/>
              <a:gd name="connsiteY283" fmla="*/ 1153954 h 1254106"/>
              <a:gd name="connsiteX284" fmla="*/ 4411943 w 5916248"/>
              <a:gd name="connsiteY284" fmla="*/ 1166439 h 1254106"/>
              <a:gd name="connsiteX285" fmla="*/ 4377640 w 5916248"/>
              <a:gd name="connsiteY285" fmla="*/ 1157312 h 1254106"/>
              <a:gd name="connsiteX286" fmla="*/ 4369244 w 5916248"/>
              <a:gd name="connsiteY286" fmla="*/ 1166634 h 1254106"/>
              <a:gd name="connsiteX287" fmla="*/ 4293457 w 5916248"/>
              <a:gd name="connsiteY287" fmla="*/ 1170535 h 1254106"/>
              <a:gd name="connsiteX288" fmla="*/ 4264446 w 5916248"/>
              <a:gd name="connsiteY288" fmla="*/ 1170640 h 1254106"/>
              <a:gd name="connsiteX289" fmla="*/ 4247721 w 5916248"/>
              <a:gd name="connsiteY289" fmla="*/ 1162386 h 1254106"/>
              <a:gd name="connsiteX290" fmla="*/ 4237320 w 5916248"/>
              <a:gd name="connsiteY290" fmla="*/ 1162880 h 1254106"/>
              <a:gd name="connsiteX291" fmla="*/ 4216449 w 5916248"/>
              <a:gd name="connsiteY291" fmla="*/ 1183748 h 1254106"/>
              <a:gd name="connsiteX292" fmla="*/ 4196322 w 5916248"/>
              <a:gd name="connsiteY292" fmla="*/ 1184735 h 1254106"/>
              <a:gd name="connsiteX293" fmla="*/ 4107575 w 5916248"/>
              <a:gd name="connsiteY293" fmla="*/ 1184849 h 1254106"/>
              <a:gd name="connsiteX294" fmla="*/ 4091629 w 5916248"/>
              <a:gd name="connsiteY294" fmla="*/ 1176502 h 1254106"/>
              <a:gd name="connsiteX295" fmla="*/ 4059910 w 5916248"/>
              <a:gd name="connsiteY295" fmla="*/ 1177183 h 1254106"/>
              <a:gd name="connsiteX296" fmla="*/ 4031058 w 5916248"/>
              <a:gd name="connsiteY296" fmla="*/ 1176441 h 1254106"/>
              <a:gd name="connsiteX297" fmla="*/ 4013730 w 5916248"/>
              <a:gd name="connsiteY297" fmla="*/ 1164316 h 1254106"/>
              <a:gd name="connsiteX298" fmla="*/ 3976762 w 5916248"/>
              <a:gd name="connsiteY298" fmla="*/ 1188050 h 1254106"/>
              <a:gd name="connsiteX299" fmla="*/ 3956282 w 5916248"/>
              <a:gd name="connsiteY299" fmla="*/ 1188441 h 1254106"/>
              <a:gd name="connsiteX300" fmla="*/ 3868137 w 5916248"/>
              <a:gd name="connsiteY300" fmla="*/ 1185963 h 1254106"/>
              <a:gd name="connsiteX301" fmla="*/ 3832676 w 5916248"/>
              <a:gd name="connsiteY301" fmla="*/ 1159183 h 1254106"/>
              <a:gd name="connsiteX302" fmla="*/ 3831776 w 5916248"/>
              <a:gd name="connsiteY302" fmla="*/ 1159468 h 1254106"/>
              <a:gd name="connsiteX303" fmla="*/ 3820784 w 5916248"/>
              <a:gd name="connsiteY303" fmla="*/ 1152540 h 1254106"/>
              <a:gd name="connsiteX304" fmla="*/ 3817858 w 5916248"/>
              <a:gd name="connsiteY304" fmla="*/ 1152940 h 1254106"/>
              <a:gd name="connsiteX305" fmla="*/ 3813762 w 5916248"/>
              <a:gd name="connsiteY305" fmla="*/ 1155520 h 1254106"/>
              <a:gd name="connsiteX306" fmla="*/ 3817271 w 5916248"/>
              <a:gd name="connsiteY306" fmla="*/ 1162789 h 1254106"/>
              <a:gd name="connsiteX307" fmla="*/ 3813929 w 5916248"/>
              <a:gd name="connsiteY307" fmla="*/ 1162407 h 1254106"/>
              <a:gd name="connsiteX308" fmla="*/ 3820434 w 5916248"/>
              <a:gd name="connsiteY308" fmla="*/ 1170979 h 1254106"/>
              <a:gd name="connsiteX309" fmla="*/ 3753556 w 5916248"/>
              <a:gd name="connsiteY309" fmla="*/ 1182255 h 1254106"/>
              <a:gd name="connsiteX310" fmla="*/ 3725719 w 5916248"/>
              <a:gd name="connsiteY310" fmla="*/ 1185172 h 1254106"/>
              <a:gd name="connsiteX311" fmla="*/ 3676856 w 5916248"/>
              <a:gd name="connsiteY311" fmla="*/ 1174772 h 1254106"/>
              <a:gd name="connsiteX312" fmla="*/ 3663799 w 5916248"/>
              <a:gd name="connsiteY312" fmla="*/ 1176899 h 1254106"/>
              <a:gd name="connsiteX313" fmla="*/ 3675459 w 5916248"/>
              <a:gd name="connsiteY313" fmla="*/ 1194522 h 1254106"/>
              <a:gd name="connsiteX314" fmla="*/ 3635693 w 5916248"/>
              <a:gd name="connsiteY314" fmla="*/ 1200842 h 1254106"/>
              <a:gd name="connsiteX315" fmla="*/ 3581802 w 5916248"/>
              <a:gd name="connsiteY315" fmla="*/ 1206217 h 1254106"/>
              <a:gd name="connsiteX316" fmla="*/ 3576961 w 5916248"/>
              <a:gd name="connsiteY316" fmla="*/ 1205139 h 1254106"/>
              <a:gd name="connsiteX317" fmla="*/ 3542234 w 5916248"/>
              <a:gd name="connsiteY317" fmla="*/ 1209589 h 1254106"/>
              <a:gd name="connsiteX318" fmla="*/ 3513125 w 5916248"/>
              <a:gd name="connsiteY318" fmla="*/ 1211671 h 1254106"/>
              <a:gd name="connsiteX319" fmla="*/ 3455017 w 5916248"/>
              <a:gd name="connsiteY319" fmla="*/ 1195874 h 1254106"/>
              <a:gd name="connsiteX320" fmla="*/ 3458490 w 5916248"/>
              <a:gd name="connsiteY320" fmla="*/ 1219484 h 1254106"/>
              <a:gd name="connsiteX321" fmla="*/ 3415809 w 5916248"/>
              <a:gd name="connsiteY321" fmla="*/ 1224596 h 1254106"/>
              <a:gd name="connsiteX322" fmla="*/ 3359587 w 5916248"/>
              <a:gd name="connsiteY322" fmla="*/ 1228357 h 1254106"/>
              <a:gd name="connsiteX323" fmla="*/ 3302540 w 5916248"/>
              <a:gd name="connsiteY323" fmla="*/ 1212122 h 1254106"/>
              <a:gd name="connsiteX324" fmla="*/ 3298332 w 5916248"/>
              <a:gd name="connsiteY324" fmla="*/ 1215997 h 1254106"/>
              <a:gd name="connsiteX325" fmla="*/ 3259658 w 5916248"/>
              <a:gd name="connsiteY325" fmla="*/ 1206165 h 1254106"/>
              <a:gd name="connsiteX326" fmla="*/ 3250820 w 5916248"/>
              <a:gd name="connsiteY326" fmla="*/ 1207206 h 1254106"/>
              <a:gd name="connsiteX327" fmla="*/ 3247208 w 5916248"/>
              <a:gd name="connsiteY327" fmla="*/ 1215289 h 1254106"/>
              <a:gd name="connsiteX328" fmla="*/ 3192227 w 5916248"/>
              <a:gd name="connsiteY328" fmla="*/ 1219619 h 1254106"/>
              <a:gd name="connsiteX329" fmla="*/ 3177398 w 5916248"/>
              <a:gd name="connsiteY329" fmla="*/ 1232104 h 1254106"/>
              <a:gd name="connsiteX330" fmla="*/ 3143095 w 5916248"/>
              <a:gd name="connsiteY330" fmla="*/ 1222977 h 1254106"/>
              <a:gd name="connsiteX331" fmla="*/ 3134698 w 5916248"/>
              <a:gd name="connsiteY331" fmla="*/ 1232299 h 1254106"/>
              <a:gd name="connsiteX332" fmla="*/ 3058912 w 5916248"/>
              <a:gd name="connsiteY332" fmla="*/ 1236200 h 1254106"/>
              <a:gd name="connsiteX333" fmla="*/ 3029901 w 5916248"/>
              <a:gd name="connsiteY333" fmla="*/ 1236305 h 1254106"/>
              <a:gd name="connsiteX334" fmla="*/ 3013175 w 5916248"/>
              <a:gd name="connsiteY334" fmla="*/ 1228051 h 1254106"/>
              <a:gd name="connsiteX335" fmla="*/ 3002774 w 5916248"/>
              <a:gd name="connsiteY335" fmla="*/ 1228544 h 1254106"/>
              <a:gd name="connsiteX336" fmla="*/ 2981904 w 5916248"/>
              <a:gd name="connsiteY336" fmla="*/ 1249413 h 1254106"/>
              <a:gd name="connsiteX337" fmla="*/ 2961777 w 5916248"/>
              <a:gd name="connsiteY337" fmla="*/ 1250400 h 1254106"/>
              <a:gd name="connsiteX338" fmla="*/ 2873030 w 5916248"/>
              <a:gd name="connsiteY338" fmla="*/ 1250514 h 1254106"/>
              <a:gd name="connsiteX339" fmla="*/ 2857084 w 5916248"/>
              <a:gd name="connsiteY339" fmla="*/ 1242166 h 1254106"/>
              <a:gd name="connsiteX340" fmla="*/ 2825365 w 5916248"/>
              <a:gd name="connsiteY340" fmla="*/ 1242848 h 1254106"/>
              <a:gd name="connsiteX341" fmla="*/ 2796511 w 5916248"/>
              <a:gd name="connsiteY341" fmla="*/ 1242106 h 1254106"/>
              <a:gd name="connsiteX342" fmla="*/ 2779185 w 5916248"/>
              <a:gd name="connsiteY342" fmla="*/ 1229981 h 1254106"/>
              <a:gd name="connsiteX343" fmla="*/ 2742216 w 5916248"/>
              <a:gd name="connsiteY343" fmla="*/ 1253715 h 1254106"/>
              <a:gd name="connsiteX344" fmla="*/ 2721736 w 5916248"/>
              <a:gd name="connsiteY344" fmla="*/ 1254106 h 1254106"/>
              <a:gd name="connsiteX345" fmla="*/ 2633592 w 5916248"/>
              <a:gd name="connsiteY345" fmla="*/ 1251628 h 1254106"/>
              <a:gd name="connsiteX346" fmla="*/ 2598130 w 5916248"/>
              <a:gd name="connsiteY346" fmla="*/ 1224848 h 1254106"/>
              <a:gd name="connsiteX347" fmla="*/ 2597230 w 5916248"/>
              <a:gd name="connsiteY347" fmla="*/ 1225134 h 1254106"/>
              <a:gd name="connsiteX348" fmla="*/ 2585095 w 5916248"/>
              <a:gd name="connsiteY348" fmla="*/ 1217484 h 1254106"/>
              <a:gd name="connsiteX349" fmla="*/ 2552307 w 5916248"/>
              <a:gd name="connsiteY349" fmla="*/ 1238126 h 1254106"/>
              <a:gd name="connsiteX350" fmla="*/ 2531814 w 5916248"/>
              <a:gd name="connsiteY350" fmla="*/ 1238486 h 1254106"/>
              <a:gd name="connsiteX351" fmla="*/ 2477438 w 5916248"/>
              <a:gd name="connsiteY351" fmla="*/ 1236871 h 1254106"/>
              <a:gd name="connsiteX352" fmla="*/ 2475601 w 5916248"/>
              <a:gd name="connsiteY352" fmla="*/ 1237426 h 1254106"/>
              <a:gd name="connsiteX353" fmla="*/ 2474659 w 5916248"/>
              <a:gd name="connsiteY353" fmla="*/ 1236789 h 1254106"/>
              <a:gd name="connsiteX354" fmla="*/ 2443739 w 5916248"/>
              <a:gd name="connsiteY354" fmla="*/ 1235872 h 1254106"/>
              <a:gd name="connsiteX355" fmla="*/ 2426571 w 5916248"/>
              <a:gd name="connsiteY355" fmla="*/ 1222608 h 1254106"/>
              <a:gd name="connsiteX356" fmla="*/ 2412516 w 5916248"/>
              <a:gd name="connsiteY356" fmla="*/ 1221702 h 1254106"/>
              <a:gd name="connsiteX357" fmla="*/ 2412333 w 5916248"/>
              <a:gd name="connsiteY357" fmla="*/ 1221442 h 1254106"/>
              <a:gd name="connsiteX358" fmla="*/ 2403267 w 5916248"/>
              <a:gd name="connsiteY358" fmla="*/ 1224583 h 1254106"/>
              <a:gd name="connsiteX359" fmla="*/ 2356305 w 5916248"/>
              <a:gd name="connsiteY359" fmla="*/ 1222565 h 1254106"/>
              <a:gd name="connsiteX360" fmla="*/ 2340982 w 5916248"/>
              <a:gd name="connsiteY360" fmla="*/ 1221146 h 1254106"/>
              <a:gd name="connsiteX361" fmla="*/ 2321547 w 5916248"/>
              <a:gd name="connsiteY361" fmla="*/ 1229967 h 1254106"/>
              <a:gd name="connsiteX362" fmla="*/ 2301029 w 5916248"/>
              <a:gd name="connsiteY362" fmla="*/ 1229726 h 1254106"/>
              <a:gd name="connsiteX363" fmla="*/ 2279093 w 5916248"/>
              <a:gd name="connsiteY363" fmla="*/ 1228409 h 1254106"/>
              <a:gd name="connsiteX364" fmla="*/ 2259946 w 5916248"/>
              <a:gd name="connsiteY364" fmla="*/ 1234732 h 1254106"/>
              <a:gd name="connsiteX365" fmla="*/ 2234996 w 5916248"/>
              <a:gd name="connsiteY365" fmla="*/ 1233549 h 1254106"/>
              <a:gd name="connsiteX366" fmla="*/ 2150192 w 5916248"/>
              <a:gd name="connsiteY366" fmla="*/ 1225047 h 1254106"/>
              <a:gd name="connsiteX367" fmla="*/ 2147844 w 5916248"/>
              <a:gd name="connsiteY367" fmla="*/ 1209757 h 1254106"/>
              <a:gd name="connsiteX368" fmla="*/ 2134910 w 5916248"/>
              <a:gd name="connsiteY368" fmla="*/ 1208799 h 1254106"/>
              <a:gd name="connsiteX369" fmla="*/ 2090963 w 5916248"/>
              <a:gd name="connsiteY369" fmla="*/ 1203170 h 1254106"/>
              <a:gd name="connsiteX370" fmla="*/ 2033088 w 5916248"/>
              <a:gd name="connsiteY370" fmla="*/ 1218061 h 1254106"/>
              <a:gd name="connsiteX371" fmla="*/ 2008927 w 5916248"/>
              <a:gd name="connsiteY371" fmla="*/ 1216159 h 1254106"/>
              <a:gd name="connsiteX372" fmla="*/ 1929072 w 5916248"/>
              <a:gd name="connsiteY372" fmla="*/ 1205244 h 1254106"/>
              <a:gd name="connsiteX373" fmla="*/ 1939044 w 5916248"/>
              <a:gd name="connsiteY373" fmla="*/ 1177272 h 1254106"/>
              <a:gd name="connsiteX374" fmla="*/ 1844158 w 5916248"/>
              <a:gd name="connsiteY374" fmla="*/ 1201373 h 1254106"/>
              <a:gd name="connsiteX375" fmla="*/ 1820046 w 5916248"/>
              <a:gd name="connsiteY375" fmla="*/ 1199433 h 1254106"/>
              <a:gd name="connsiteX376" fmla="*/ 1740488 w 5916248"/>
              <a:gd name="connsiteY376" fmla="*/ 1188394 h 1254106"/>
              <a:gd name="connsiteX377" fmla="*/ 1753037 w 5916248"/>
              <a:gd name="connsiteY377" fmla="*/ 1155692 h 1254106"/>
              <a:gd name="connsiteX378" fmla="*/ 1741080 w 5916248"/>
              <a:gd name="connsiteY378" fmla="*/ 1153505 h 1254106"/>
              <a:gd name="connsiteX379" fmla="*/ 1742247 w 5916248"/>
              <a:gd name="connsiteY379" fmla="*/ 1156726 h 1254106"/>
              <a:gd name="connsiteX380" fmla="*/ 1710310 w 5916248"/>
              <a:gd name="connsiteY380" fmla="*/ 1168002 h 1254106"/>
              <a:gd name="connsiteX381" fmla="*/ 1697017 w 5916248"/>
              <a:gd name="connsiteY381" fmla="*/ 1170919 h 1254106"/>
              <a:gd name="connsiteX382" fmla="*/ 1681547 w 5916248"/>
              <a:gd name="connsiteY382" fmla="*/ 1164024 h 1254106"/>
              <a:gd name="connsiteX383" fmla="*/ 1668690 w 5916248"/>
              <a:gd name="connsiteY383" fmla="*/ 1166579 h 1254106"/>
              <a:gd name="connsiteX384" fmla="*/ 1673016 w 5916248"/>
              <a:gd name="connsiteY384" fmla="*/ 1180269 h 1254106"/>
              <a:gd name="connsiteX385" fmla="*/ 1654026 w 5916248"/>
              <a:gd name="connsiteY385" fmla="*/ 1186589 h 1254106"/>
              <a:gd name="connsiteX386" fmla="*/ 1628291 w 5916248"/>
              <a:gd name="connsiteY386" fmla="*/ 1191964 h 1254106"/>
              <a:gd name="connsiteX387" fmla="*/ 1625979 w 5916248"/>
              <a:gd name="connsiteY387" fmla="*/ 1190886 h 1254106"/>
              <a:gd name="connsiteX388" fmla="*/ 1609396 w 5916248"/>
              <a:gd name="connsiteY388" fmla="*/ 1195336 h 1254106"/>
              <a:gd name="connsiteX389" fmla="*/ 1595495 w 5916248"/>
              <a:gd name="connsiteY389" fmla="*/ 1197418 h 1254106"/>
              <a:gd name="connsiteX390" fmla="*/ 1567746 w 5916248"/>
              <a:gd name="connsiteY390" fmla="*/ 1181621 h 1254106"/>
              <a:gd name="connsiteX391" fmla="*/ 1569404 w 5916248"/>
              <a:gd name="connsiteY391" fmla="*/ 1205231 h 1254106"/>
              <a:gd name="connsiteX392" fmla="*/ 1549022 w 5916248"/>
              <a:gd name="connsiteY392" fmla="*/ 1210343 h 1254106"/>
              <a:gd name="connsiteX393" fmla="*/ 1522174 w 5916248"/>
              <a:gd name="connsiteY393" fmla="*/ 1214104 h 1254106"/>
              <a:gd name="connsiteX394" fmla="*/ 1494932 w 5916248"/>
              <a:gd name="connsiteY394" fmla="*/ 1197869 h 1254106"/>
              <a:gd name="connsiteX395" fmla="*/ 1492923 w 5916248"/>
              <a:gd name="connsiteY395" fmla="*/ 1201744 h 1254106"/>
              <a:gd name="connsiteX396" fmla="*/ 1474454 w 5916248"/>
              <a:gd name="connsiteY396" fmla="*/ 1191912 h 1254106"/>
              <a:gd name="connsiteX397" fmla="*/ 1470234 w 5916248"/>
              <a:gd name="connsiteY397" fmla="*/ 1192953 h 1254106"/>
              <a:gd name="connsiteX398" fmla="*/ 1468509 w 5916248"/>
              <a:gd name="connsiteY398" fmla="*/ 1201036 h 1254106"/>
              <a:gd name="connsiteX399" fmla="*/ 1442253 w 5916248"/>
              <a:gd name="connsiteY399" fmla="*/ 1205366 h 1254106"/>
              <a:gd name="connsiteX400" fmla="*/ 1435172 w 5916248"/>
              <a:gd name="connsiteY400" fmla="*/ 1217851 h 1254106"/>
              <a:gd name="connsiteX401" fmla="*/ 1418791 w 5916248"/>
              <a:gd name="connsiteY401" fmla="*/ 1208724 h 1254106"/>
              <a:gd name="connsiteX402" fmla="*/ 1414781 w 5916248"/>
              <a:gd name="connsiteY402" fmla="*/ 1218046 h 1254106"/>
              <a:gd name="connsiteX403" fmla="*/ 1378590 w 5916248"/>
              <a:gd name="connsiteY403" fmla="*/ 1221947 h 1254106"/>
              <a:gd name="connsiteX404" fmla="*/ 1364736 w 5916248"/>
              <a:gd name="connsiteY404" fmla="*/ 1222052 h 1254106"/>
              <a:gd name="connsiteX405" fmla="*/ 1356749 w 5916248"/>
              <a:gd name="connsiteY405" fmla="*/ 1213798 h 1254106"/>
              <a:gd name="connsiteX406" fmla="*/ 1351782 w 5916248"/>
              <a:gd name="connsiteY406" fmla="*/ 1214291 h 1254106"/>
              <a:gd name="connsiteX407" fmla="*/ 1341816 w 5916248"/>
              <a:gd name="connsiteY407" fmla="*/ 1235160 h 1254106"/>
              <a:gd name="connsiteX408" fmla="*/ 1332204 w 5916248"/>
              <a:gd name="connsiteY408" fmla="*/ 1236147 h 1254106"/>
              <a:gd name="connsiteX409" fmla="*/ 1289824 w 5916248"/>
              <a:gd name="connsiteY409" fmla="*/ 1236261 h 1254106"/>
              <a:gd name="connsiteX410" fmla="*/ 1282209 w 5916248"/>
              <a:gd name="connsiteY410" fmla="*/ 1227913 h 1254106"/>
              <a:gd name="connsiteX411" fmla="*/ 1267062 w 5916248"/>
              <a:gd name="connsiteY411" fmla="*/ 1228595 h 1254106"/>
              <a:gd name="connsiteX412" fmla="*/ 1253283 w 5916248"/>
              <a:gd name="connsiteY412" fmla="*/ 1227853 h 1254106"/>
              <a:gd name="connsiteX413" fmla="*/ 1245009 w 5916248"/>
              <a:gd name="connsiteY413" fmla="*/ 1215728 h 1254106"/>
              <a:gd name="connsiteX414" fmla="*/ 1227355 w 5916248"/>
              <a:gd name="connsiteY414" fmla="*/ 1239462 h 1254106"/>
              <a:gd name="connsiteX415" fmla="*/ 1217575 w 5916248"/>
              <a:gd name="connsiteY415" fmla="*/ 1239853 h 1254106"/>
              <a:gd name="connsiteX416" fmla="*/ 1175483 w 5916248"/>
              <a:gd name="connsiteY416" fmla="*/ 1237375 h 1254106"/>
              <a:gd name="connsiteX417" fmla="*/ 1158549 w 5916248"/>
              <a:gd name="connsiteY417" fmla="*/ 1210595 h 1254106"/>
              <a:gd name="connsiteX418" fmla="*/ 1158119 w 5916248"/>
              <a:gd name="connsiteY418" fmla="*/ 1210881 h 1254106"/>
              <a:gd name="connsiteX419" fmla="*/ 1152323 w 5916248"/>
              <a:gd name="connsiteY419" fmla="*/ 1203231 h 1254106"/>
              <a:gd name="connsiteX420" fmla="*/ 1136666 w 5916248"/>
              <a:gd name="connsiteY420" fmla="*/ 1223873 h 1254106"/>
              <a:gd name="connsiteX421" fmla="*/ 1126880 w 5916248"/>
              <a:gd name="connsiteY421" fmla="*/ 1224233 h 1254106"/>
              <a:gd name="connsiteX422" fmla="*/ 1100913 w 5916248"/>
              <a:gd name="connsiteY422" fmla="*/ 1222618 h 1254106"/>
              <a:gd name="connsiteX423" fmla="*/ 1100036 w 5916248"/>
              <a:gd name="connsiteY423" fmla="*/ 1223173 h 1254106"/>
              <a:gd name="connsiteX424" fmla="*/ 1099586 w 5916248"/>
              <a:gd name="connsiteY424" fmla="*/ 1222536 h 1254106"/>
              <a:gd name="connsiteX425" fmla="*/ 1084821 w 5916248"/>
              <a:gd name="connsiteY425" fmla="*/ 1221619 h 1254106"/>
              <a:gd name="connsiteX426" fmla="*/ 1076622 w 5916248"/>
              <a:gd name="connsiteY426" fmla="*/ 1208355 h 1254106"/>
              <a:gd name="connsiteX427" fmla="*/ 1069910 w 5916248"/>
              <a:gd name="connsiteY427" fmla="*/ 1207449 h 1254106"/>
              <a:gd name="connsiteX428" fmla="*/ 1069823 w 5916248"/>
              <a:gd name="connsiteY428" fmla="*/ 1207189 h 1254106"/>
              <a:gd name="connsiteX429" fmla="*/ 1065494 w 5916248"/>
              <a:gd name="connsiteY429" fmla="*/ 1210330 h 1254106"/>
              <a:gd name="connsiteX430" fmla="*/ 1043068 w 5916248"/>
              <a:gd name="connsiteY430" fmla="*/ 1208312 h 1254106"/>
              <a:gd name="connsiteX431" fmla="*/ 1035750 w 5916248"/>
              <a:gd name="connsiteY431" fmla="*/ 1206893 h 1254106"/>
              <a:gd name="connsiteX432" fmla="*/ 1026469 w 5916248"/>
              <a:gd name="connsiteY432" fmla="*/ 1215714 h 1254106"/>
              <a:gd name="connsiteX433" fmla="*/ 1016671 w 5916248"/>
              <a:gd name="connsiteY433" fmla="*/ 1215473 h 1254106"/>
              <a:gd name="connsiteX434" fmla="*/ 1006195 w 5916248"/>
              <a:gd name="connsiteY434" fmla="*/ 1214156 h 1254106"/>
              <a:gd name="connsiteX435" fmla="*/ 997052 w 5916248"/>
              <a:gd name="connsiteY435" fmla="*/ 1220479 h 1254106"/>
              <a:gd name="connsiteX436" fmla="*/ 985138 w 5916248"/>
              <a:gd name="connsiteY436" fmla="*/ 1219296 h 1254106"/>
              <a:gd name="connsiteX437" fmla="*/ 944640 w 5916248"/>
              <a:gd name="connsiteY437" fmla="*/ 1210794 h 1254106"/>
              <a:gd name="connsiteX438" fmla="*/ 943519 w 5916248"/>
              <a:gd name="connsiteY438" fmla="*/ 1195504 h 1254106"/>
              <a:gd name="connsiteX439" fmla="*/ 937343 w 5916248"/>
              <a:gd name="connsiteY439" fmla="*/ 1194546 h 1254106"/>
              <a:gd name="connsiteX440" fmla="*/ 916356 w 5916248"/>
              <a:gd name="connsiteY440" fmla="*/ 1188917 h 1254106"/>
              <a:gd name="connsiteX441" fmla="*/ 888719 w 5916248"/>
              <a:gd name="connsiteY441" fmla="*/ 1203808 h 1254106"/>
              <a:gd name="connsiteX442" fmla="*/ 877181 w 5916248"/>
              <a:gd name="connsiteY442" fmla="*/ 1201906 h 1254106"/>
              <a:gd name="connsiteX443" fmla="*/ 839047 w 5916248"/>
              <a:gd name="connsiteY443" fmla="*/ 1190991 h 1254106"/>
              <a:gd name="connsiteX444" fmla="*/ 843809 w 5916248"/>
              <a:gd name="connsiteY444" fmla="*/ 1163019 h 1254106"/>
              <a:gd name="connsiteX445" fmla="*/ 798497 w 5916248"/>
              <a:gd name="connsiteY445" fmla="*/ 1187120 h 1254106"/>
              <a:gd name="connsiteX446" fmla="*/ 786982 w 5916248"/>
              <a:gd name="connsiteY446" fmla="*/ 1185180 h 1254106"/>
              <a:gd name="connsiteX447" fmla="*/ 748990 w 5916248"/>
              <a:gd name="connsiteY447" fmla="*/ 1174141 h 1254106"/>
              <a:gd name="connsiteX448" fmla="*/ 754983 w 5916248"/>
              <a:gd name="connsiteY448" fmla="*/ 1141439 h 1254106"/>
              <a:gd name="connsiteX449" fmla="*/ 747996 w 5916248"/>
              <a:gd name="connsiteY449" fmla="*/ 1138764 h 1254106"/>
              <a:gd name="connsiteX450" fmla="*/ 748164 w 5916248"/>
              <a:gd name="connsiteY450" fmla="*/ 1138401 h 1254106"/>
              <a:gd name="connsiteX451" fmla="*/ 699733 w 5916248"/>
              <a:gd name="connsiteY451" fmla="*/ 1158557 h 1254106"/>
              <a:gd name="connsiteX452" fmla="*/ 688774 w 5916248"/>
              <a:gd name="connsiteY452" fmla="*/ 1155928 h 1254106"/>
              <a:gd name="connsiteX453" fmla="*/ 653743 w 5916248"/>
              <a:gd name="connsiteY453" fmla="*/ 1142647 h 1254106"/>
              <a:gd name="connsiteX454" fmla="*/ 660474 w 5916248"/>
              <a:gd name="connsiteY454" fmla="*/ 1127086 h 1254106"/>
              <a:gd name="connsiteX455" fmla="*/ 647820 w 5916248"/>
              <a:gd name="connsiteY455" fmla="*/ 1120636 h 1254106"/>
              <a:gd name="connsiteX456" fmla="*/ 658379 w 5916248"/>
              <a:gd name="connsiteY456" fmla="*/ 1106371 h 1254106"/>
              <a:gd name="connsiteX457" fmla="*/ 604039 w 5916248"/>
              <a:gd name="connsiteY457" fmla="*/ 1117249 h 1254106"/>
              <a:gd name="connsiteX458" fmla="*/ 608195 w 5916248"/>
              <a:gd name="connsiteY458" fmla="*/ 1105815 h 1254106"/>
              <a:gd name="connsiteX459" fmla="*/ 605822 w 5916248"/>
              <a:gd name="connsiteY459" fmla="*/ 1106359 h 1254106"/>
              <a:gd name="connsiteX460" fmla="*/ 592769 w 5916248"/>
              <a:gd name="connsiteY460" fmla="*/ 1100626 h 1254106"/>
              <a:gd name="connsiteX461" fmla="*/ 566304 w 5916248"/>
              <a:gd name="connsiteY461" fmla="*/ 1083355 h 1254106"/>
              <a:gd name="connsiteX462" fmla="*/ 574007 w 5916248"/>
              <a:gd name="connsiteY462" fmla="*/ 1075889 h 1254106"/>
              <a:gd name="connsiteX463" fmla="*/ 516861 w 5916248"/>
              <a:gd name="connsiteY463" fmla="*/ 1088753 h 1254106"/>
              <a:gd name="connsiteX464" fmla="*/ 503883 w 5916248"/>
              <a:gd name="connsiteY464" fmla="*/ 1082978 h 1254106"/>
              <a:gd name="connsiteX465" fmla="*/ 477639 w 5916248"/>
              <a:gd name="connsiteY465" fmla="*/ 1065621 h 1254106"/>
              <a:gd name="connsiteX466" fmla="*/ 511588 w 5916248"/>
              <a:gd name="connsiteY466" fmla="*/ 1033234 h 1254106"/>
              <a:gd name="connsiteX467" fmla="*/ 444053 w 5916248"/>
              <a:gd name="connsiteY467" fmla="*/ 1043702 h 1254106"/>
              <a:gd name="connsiteX468" fmla="*/ 432573 w 5916248"/>
              <a:gd name="connsiteY468" fmla="*/ 1037176 h 1254106"/>
              <a:gd name="connsiteX469" fmla="*/ 410735 w 5916248"/>
              <a:gd name="connsiteY469" fmla="*/ 1018344 h 1254106"/>
              <a:gd name="connsiteX470" fmla="*/ 452281 w 5916248"/>
              <a:gd name="connsiteY470" fmla="*/ 988278 h 1254106"/>
              <a:gd name="connsiteX471" fmla="*/ 451766 w 5916248"/>
              <a:gd name="connsiteY471" fmla="*/ 987655 h 1254106"/>
              <a:gd name="connsiteX472" fmla="*/ 391004 w 5916248"/>
              <a:gd name="connsiteY472" fmla="*/ 987250 h 1254106"/>
              <a:gd name="connsiteX473" fmla="*/ 421774 w 5916248"/>
              <a:gd name="connsiteY473" fmla="*/ 963320 h 1254106"/>
              <a:gd name="connsiteX474" fmla="*/ 419898 w 5916248"/>
              <a:gd name="connsiteY474" fmla="*/ 963353 h 1254106"/>
              <a:gd name="connsiteX475" fmla="*/ 413993 w 5916248"/>
              <a:gd name="connsiteY475" fmla="*/ 957421 h 1254106"/>
              <a:gd name="connsiteX476" fmla="*/ 406580 w 5916248"/>
              <a:gd name="connsiteY476" fmla="*/ 944079 h 1254106"/>
              <a:gd name="connsiteX477" fmla="*/ 332783 w 5916248"/>
              <a:gd name="connsiteY477" fmla="*/ 945146 h 1254106"/>
              <a:gd name="connsiteX478" fmla="*/ 326957 w 5916248"/>
              <a:gd name="connsiteY478" fmla="*/ 939195 h 1254106"/>
              <a:gd name="connsiteX479" fmla="*/ 313065 w 5916248"/>
              <a:gd name="connsiteY479" fmla="*/ 913558 h 1254106"/>
              <a:gd name="connsiteX480" fmla="*/ 362278 w 5916248"/>
              <a:gd name="connsiteY480" fmla="*/ 893013 h 1254106"/>
              <a:gd name="connsiteX481" fmla="*/ 296179 w 5916248"/>
              <a:gd name="connsiteY481" fmla="*/ 889909 h 1254106"/>
              <a:gd name="connsiteX482" fmla="*/ 291841 w 5916248"/>
              <a:gd name="connsiteY482" fmla="*/ 883645 h 1254106"/>
              <a:gd name="connsiteX483" fmla="*/ 284270 w 5916248"/>
              <a:gd name="connsiteY483" fmla="*/ 857349 h 1254106"/>
              <a:gd name="connsiteX484" fmla="*/ 345670 w 5916248"/>
              <a:gd name="connsiteY484" fmla="*/ 837522 h 1254106"/>
              <a:gd name="connsiteX485" fmla="*/ 293266 w 5916248"/>
              <a:gd name="connsiteY485" fmla="*/ 826211 h 1254106"/>
              <a:gd name="connsiteX486" fmla="*/ 335144 w 5916248"/>
              <a:gd name="connsiteY486" fmla="*/ 811676 h 1254106"/>
              <a:gd name="connsiteX487" fmla="*/ 322442 w 5916248"/>
              <a:gd name="connsiteY487" fmla="*/ 806098 h 1254106"/>
              <a:gd name="connsiteX488" fmla="*/ 295976 w 5916248"/>
              <a:gd name="connsiteY488" fmla="*/ 788827 h 1254106"/>
              <a:gd name="connsiteX489" fmla="*/ 300776 w 5916248"/>
              <a:gd name="connsiteY489" fmla="*/ 784175 h 1254106"/>
              <a:gd name="connsiteX490" fmla="*/ 295586 w 5916248"/>
              <a:gd name="connsiteY490" fmla="*/ 783183 h 1254106"/>
              <a:gd name="connsiteX491" fmla="*/ 246532 w 5916248"/>
              <a:gd name="connsiteY491" fmla="*/ 794225 h 1254106"/>
              <a:gd name="connsiteX492" fmla="*/ 233556 w 5916248"/>
              <a:gd name="connsiteY492" fmla="*/ 788450 h 1254106"/>
              <a:gd name="connsiteX493" fmla="*/ 207311 w 5916248"/>
              <a:gd name="connsiteY493" fmla="*/ 771093 h 1254106"/>
              <a:gd name="connsiteX494" fmla="*/ 241260 w 5916248"/>
              <a:gd name="connsiteY494" fmla="*/ 738707 h 1254106"/>
              <a:gd name="connsiteX495" fmla="*/ 173725 w 5916248"/>
              <a:gd name="connsiteY495" fmla="*/ 749173 h 1254106"/>
              <a:gd name="connsiteX496" fmla="*/ 162246 w 5916248"/>
              <a:gd name="connsiteY496" fmla="*/ 742648 h 1254106"/>
              <a:gd name="connsiteX497" fmla="*/ 140408 w 5916248"/>
              <a:gd name="connsiteY497" fmla="*/ 723816 h 1254106"/>
              <a:gd name="connsiteX498" fmla="*/ 181954 w 5916248"/>
              <a:gd name="connsiteY498" fmla="*/ 693749 h 1254106"/>
              <a:gd name="connsiteX499" fmla="*/ 181438 w 5916248"/>
              <a:gd name="connsiteY499" fmla="*/ 693127 h 1254106"/>
              <a:gd name="connsiteX500" fmla="*/ 120677 w 5916248"/>
              <a:gd name="connsiteY500" fmla="*/ 692722 h 1254106"/>
              <a:gd name="connsiteX501" fmla="*/ 151446 w 5916248"/>
              <a:gd name="connsiteY501" fmla="*/ 668792 h 1254106"/>
              <a:gd name="connsiteX502" fmla="*/ 149571 w 5916248"/>
              <a:gd name="connsiteY502" fmla="*/ 668825 h 1254106"/>
              <a:gd name="connsiteX503" fmla="*/ 143666 w 5916248"/>
              <a:gd name="connsiteY503" fmla="*/ 662893 h 1254106"/>
              <a:gd name="connsiteX504" fmla="*/ 136252 w 5916248"/>
              <a:gd name="connsiteY504" fmla="*/ 649551 h 1254106"/>
              <a:gd name="connsiteX505" fmla="*/ 62455 w 5916248"/>
              <a:gd name="connsiteY505" fmla="*/ 650618 h 1254106"/>
              <a:gd name="connsiteX506" fmla="*/ 56630 w 5916248"/>
              <a:gd name="connsiteY506" fmla="*/ 644666 h 1254106"/>
              <a:gd name="connsiteX507" fmla="*/ 42736 w 5916248"/>
              <a:gd name="connsiteY507" fmla="*/ 619030 h 1254106"/>
              <a:gd name="connsiteX508" fmla="*/ 91950 w 5916248"/>
              <a:gd name="connsiteY508" fmla="*/ 598485 h 1254106"/>
              <a:gd name="connsiteX509" fmla="*/ 25852 w 5916248"/>
              <a:gd name="connsiteY509" fmla="*/ 595380 h 1254106"/>
              <a:gd name="connsiteX510" fmla="*/ 21513 w 5916248"/>
              <a:gd name="connsiteY510" fmla="*/ 589116 h 1254106"/>
              <a:gd name="connsiteX511" fmla="*/ 13942 w 5916248"/>
              <a:gd name="connsiteY511" fmla="*/ 562821 h 1254106"/>
              <a:gd name="connsiteX512" fmla="*/ 75342 w 5916248"/>
              <a:gd name="connsiteY512" fmla="*/ 542994 h 1254106"/>
              <a:gd name="connsiteX513" fmla="*/ 22937 w 5916248"/>
              <a:gd name="connsiteY513" fmla="*/ 531683 h 1254106"/>
              <a:gd name="connsiteX514" fmla="*/ 95895 w 5916248"/>
              <a:gd name="connsiteY514" fmla="*/ 506362 h 1254106"/>
              <a:gd name="connsiteX515" fmla="*/ 95899 w 5916248"/>
              <a:gd name="connsiteY515" fmla="*/ 504288 h 1254106"/>
              <a:gd name="connsiteX516" fmla="*/ 85831 w 5916248"/>
              <a:gd name="connsiteY516" fmla="*/ 502400 h 1254106"/>
              <a:gd name="connsiteX517" fmla="*/ 85476 w 5916248"/>
              <a:gd name="connsiteY517" fmla="*/ 500170 h 1254106"/>
              <a:gd name="connsiteX518" fmla="*/ 863 w 5916248"/>
              <a:gd name="connsiteY518" fmla="*/ 483989 h 1254106"/>
              <a:gd name="connsiteX519" fmla="*/ 0 w 5916248"/>
              <a:gd name="connsiteY519" fmla="*/ 478066 h 1254106"/>
              <a:gd name="connsiteX520" fmla="*/ 7275 w 5916248"/>
              <a:gd name="connsiteY520" fmla="*/ 448566 h 1254106"/>
              <a:gd name="connsiteX521" fmla="*/ 58986 w 5916248"/>
              <a:gd name="connsiteY521" fmla="*/ 440508 h 1254106"/>
              <a:gd name="connsiteX522" fmla="*/ 5137 w 5916248"/>
              <a:gd name="connsiteY522" fmla="*/ 426225 h 1254106"/>
              <a:gd name="connsiteX523" fmla="*/ 5716 w 5916248"/>
              <a:gd name="connsiteY523" fmla="*/ 420293 h 1254106"/>
              <a:gd name="connsiteX524" fmla="*/ 20092 w 5916248"/>
              <a:gd name="connsiteY524" fmla="*/ 391458 h 1254106"/>
              <a:gd name="connsiteX525" fmla="*/ 95181 w 5916248"/>
              <a:gd name="connsiteY525" fmla="*/ 384642 h 1254106"/>
              <a:gd name="connsiteX526" fmla="*/ 72835 w 5916248"/>
              <a:gd name="connsiteY526" fmla="*/ 373120 h 1254106"/>
              <a:gd name="connsiteX527" fmla="*/ 68709 w 5916248"/>
              <a:gd name="connsiteY527" fmla="*/ 371479 h 1254106"/>
              <a:gd name="connsiteX528" fmla="*/ 69410 w 5916248"/>
              <a:gd name="connsiteY528" fmla="*/ 371354 h 1254106"/>
              <a:gd name="connsiteX529" fmla="*/ 55391 w 5916248"/>
              <a:gd name="connsiteY529" fmla="*/ 364125 h 1254106"/>
              <a:gd name="connsiteX530" fmla="*/ 129817 w 5916248"/>
              <a:gd name="connsiteY530" fmla="*/ 356076 h 1254106"/>
              <a:gd name="connsiteX531" fmla="*/ 134509 w 5916248"/>
              <a:gd name="connsiteY531" fmla="*/ 350260 h 1254106"/>
              <a:gd name="connsiteX532" fmla="*/ 69680 w 5916248"/>
              <a:gd name="connsiteY532" fmla="*/ 319533 h 1254106"/>
              <a:gd name="connsiteX533" fmla="*/ 77779 w 5916248"/>
              <a:gd name="connsiteY533" fmla="*/ 307410 h 1254106"/>
              <a:gd name="connsiteX534" fmla="*/ 91320 w 5916248"/>
              <a:gd name="connsiteY534" fmla="*/ 295664 h 1254106"/>
              <a:gd name="connsiteX535" fmla="*/ 96609 w 5916248"/>
              <a:gd name="connsiteY535" fmla="*/ 289226 h 1254106"/>
              <a:gd name="connsiteX536" fmla="*/ 98787 w 5916248"/>
              <a:gd name="connsiteY536" fmla="*/ 289186 h 1254106"/>
              <a:gd name="connsiteX537" fmla="*/ 102828 w 5916248"/>
              <a:gd name="connsiteY537" fmla="*/ 285680 h 1254106"/>
              <a:gd name="connsiteX538" fmla="*/ 147225 w 5916248"/>
              <a:gd name="connsiteY538" fmla="*/ 287732 h 1254106"/>
              <a:gd name="connsiteX539" fmla="*/ 113331 w 5916248"/>
              <a:gd name="connsiteY539" fmla="*/ 267201 h 1254106"/>
              <a:gd name="connsiteX540" fmla="*/ 124311 w 5916248"/>
              <a:gd name="connsiteY540" fmla="*/ 255664 h 1254106"/>
              <a:gd name="connsiteX541" fmla="*/ 140601 w 5916248"/>
              <a:gd name="connsiteY541" fmla="*/ 244833 h 1254106"/>
              <a:gd name="connsiteX542" fmla="*/ 147412 w 5916248"/>
              <a:gd name="connsiteY542" fmla="*/ 238766 h 1254106"/>
              <a:gd name="connsiteX543" fmla="*/ 149584 w 5916248"/>
              <a:gd name="connsiteY543" fmla="*/ 238859 h 1254106"/>
              <a:gd name="connsiteX544" fmla="*/ 154444 w 5916248"/>
              <a:gd name="connsiteY544" fmla="*/ 235627 h 1254106"/>
              <a:gd name="connsiteX545" fmla="*/ 206483 w 5916248"/>
              <a:gd name="connsiteY545" fmla="*/ 241302 h 1254106"/>
              <a:gd name="connsiteX546" fmla="*/ 215944 w 5916248"/>
              <a:gd name="connsiteY546" fmla="*/ 241708 h 1254106"/>
              <a:gd name="connsiteX547" fmla="*/ 202216 w 5916248"/>
              <a:gd name="connsiteY547" fmla="*/ 233765 h 1254106"/>
              <a:gd name="connsiteX548" fmla="*/ 205312 w 5916248"/>
              <a:gd name="connsiteY548" fmla="*/ 230357 h 1254106"/>
              <a:gd name="connsiteX549" fmla="*/ 187158 w 5916248"/>
              <a:gd name="connsiteY549" fmla="*/ 213984 h 1254106"/>
              <a:gd name="connsiteX550" fmla="*/ 225779 w 5916248"/>
              <a:gd name="connsiteY550" fmla="*/ 214993 h 1254106"/>
              <a:gd name="connsiteX551" fmla="*/ 238409 w 5916248"/>
              <a:gd name="connsiteY551" fmla="*/ 206096 h 1254106"/>
              <a:gd name="connsiteX552" fmla="*/ 277021 w 5916248"/>
              <a:gd name="connsiteY552" fmla="*/ 209847 h 1254106"/>
              <a:gd name="connsiteX553" fmla="*/ 227682 w 5916248"/>
              <a:gd name="connsiteY553" fmla="*/ 169446 h 1254106"/>
              <a:gd name="connsiteX554" fmla="*/ 234201 w 5916248"/>
              <a:gd name="connsiteY554" fmla="*/ 164490 h 1254106"/>
              <a:gd name="connsiteX555" fmla="*/ 275837 w 5916248"/>
              <a:gd name="connsiteY555" fmla="*/ 143358 h 1254106"/>
              <a:gd name="connsiteX556" fmla="*/ 329756 w 5916248"/>
              <a:gd name="connsiteY556" fmla="*/ 153421 h 1254106"/>
              <a:gd name="connsiteX557" fmla="*/ 306563 w 5916248"/>
              <a:gd name="connsiteY557" fmla="*/ 127893 h 1254106"/>
              <a:gd name="connsiteX558" fmla="*/ 314236 w 5916248"/>
              <a:gd name="connsiteY558" fmla="*/ 123372 h 1254106"/>
              <a:gd name="connsiteX559" fmla="*/ 360688 w 5916248"/>
              <a:gd name="connsiteY559" fmla="*/ 104944 h 1254106"/>
              <a:gd name="connsiteX560" fmla="*/ 423569 w 5916248"/>
              <a:gd name="connsiteY560" fmla="*/ 121299 h 1254106"/>
              <a:gd name="connsiteX561" fmla="*/ 416639 w 5916248"/>
              <a:gd name="connsiteY561" fmla="*/ 91239 h 1254106"/>
              <a:gd name="connsiteX562" fmla="*/ 439569 w 5916248"/>
              <a:gd name="connsiteY562" fmla="*/ 96725 h 1254106"/>
              <a:gd name="connsiteX563" fmla="*/ 478663 w 5916248"/>
              <a:gd name="connsiteY563" fmla="*/ 84341 h 1254106"/>
              <a:gd name="connsiteX564" fmla="*/ 491083 w 5916248"/>
              <a:gd name="connsiteY564" fmla="*/ 88462 h 1254106"/>
              <a:gd name="connsiteX565" fmla="*/ 482184 w 5916248"/>
              <a:gd name="connsiteY565" fmla="*/ 60306 h 1254106"/>
              <a:gd name="connsiteX566" fmla="*/ 503344 w 5916248"/>
              <a:gd name="connsiteY566" fmla="*/ 53189 h 1254106"/>
              <a:gd name="connsiteX567" fmla="*/ 549606 w 5916248"/>
              <a:gd name="connsiteY567" fmla="*/ 43659 h 1254106"/>
              <a:gd name="connsiteX568" fmla="*/ 587486 w 5916248"/>
              <a:gd name="connsiteY568" fmla="*/ 61328 h 1254106"/>
              <a:gd name="connsiteX569" fmla="*/ 585645 w 5916248"/>
              <a:gd name="connsiteY569" fmla="*/ 35127 h 1254106"/>
              <a:gd name="connsiteX570" fmla="*/ 608372 w 5916248"/>
              <a:gd name="connsiteY570" fmla="*/ 29357 h 1254106"/>
              <a:gd name="connsiteX571" fmla="*/ 656603 w 5916248"/>
              <a:gd name="connsiteY571" fmla="*/ 22727 h 1254106"/>
              <a:gd name="connsiteX572" fmla="*/ 672702 w 5916248"/>
              <a:gd name="connsiteY572" fmla="*/ 32321 h 1254106"/>
              <a:gd name="connsiteX573" fmla="*/ 681162 w 5916248"/>
              <a:gd name="connsiteY573" fmla="*/ 31085 h 1254106"/>
              <a:gd name="connsiteX574" fmla="*/ 708170 w 5916248"/>
              <a:gd name="connsiteY574" fmla="*/ 46661 h 1254106"/>
              <a:gd name="connsiteX575" fmla="*/ 716283 w 5916248"/>
              <a:gd name="connsiteY575" fmla="*/ 32360 h 1254106"/>
              <a:gd name="connsiteX576" fmla="*/ 717058 w 5916248"/>
              <a:gd name="connsiteY576" fmla="*/ 26854 h 1254106"/>
              <a:gd name="connsiteX577" fmla="*/ 719690 w 5916248"/>
              <a:gd name="connsiteY577" fmla="*/ 26353 h 1254106"/>
              <a:gd name="connsiteX578" fmla="*/ 722199 w 5916248"/>
              <a:gd name="connsiteY578" fmla="*/ 21929 h 1254106"/>
              <a:gd name="connsiteX579" fmla="*/ 727480 w 5916248"/>
              <a:gd name="connsiteY579" fmla="*/ 24871 h 1254106"/>
              <a:gd name="connsiteX580" fmla="*/ 740873 w 5916248"/>
              <a:gd name="connsiteY580" fmla="*/ 22322 h 1254106"/>
              <a:gd name="connsiteX581" fmla="*/ 790228 w 5916248"/>
              <a:gd name="connsiteY581" fmla="*/ 18289 h 1254106"/>
              <a:gd name="connsiteX582" fmla="*/ 792106 w 5916248"/>
              <a:gd name="connsiteY582" fmla="*/ 19684 h 1254106"/>
              <a:gd name="connsiteX583" fmla="*/ 798264 w 5916248"/>
              <a:gd name="connsiteY583" fmla="*/ 6787 h 1254106"/>
              <a:gd name="connsiteX584" fmla="*/ 837413 w 5916248"/>
              <a:gd name="connsiteY584" fmla="*/ 3032 h 1254106"/>
              <a:gd name="connsiteX585" fmla="*/ 875200 w 5916248"/>
              <a:gd name="connsiteY585" fmla="*/ 3174 h 1254106"/>
              <a:gd name="connsiteX586" fmla="*/ 894913 w 5916248"/>
              <a:gd name="connsiteY586" fmla="*/ 24782 h 1254106"/>
              <a:gd name="connsiteX587" fmla="*/ 912353 w 5916248"/>
              <a:gd name="connsiteY587" fmla="*/ 1333 h 125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</a:cxnLst>
            <a:rect l="l" t="t" r="r" b="b"/>
            <a:pathLst>
              <a:path w="5916248" h="1254106">
                <a:moveTo>
                  <a:pt x="952121" y="0"/>
                </a:moveTo>
                <a:lnTo>
                  <a:pt x="989591" y="2451"/>
                </a:lnTo>
                <a:lnTo>
                  <a:pt x="992405" y="6901"/>
                </a:lnTo>
                <a:lnTo>
                  <a:pt x="1013454" y="8104"/>
                </a:lnTo>
                <a:lnTo>
                  <a:pt x="1028746" y="30995"/>
                </a:lnTo>
                <a:lnTo>
                  <a:pt x="1049051" y="10588"/>
                </a:lnTo>
                <a:lnTo>
                  <a:pt x="1088876" y="11372"/>
                </a:lnTo>
                <a:lnTo>
                  <a:pt x="1125621" y="15798"/>
                </a:lnTo>
                <a:lnTo>
                  <a:pt x="1127077" y="19376"/>
                </a:lnTo>
                <a:lnTo>
                  <a:pt x="1131479" y="16332"/>
                </a:lnTo>
                <a:lnTo>
                  <a:pt x="1172233" y="20481"/>
                </a:lnTo>
                <a:lnTo>
                  <a:pt x="1205969" y="27467"/>
                </a:lnTo>
                <a:lnTo>
                  <a:pt x="1207555" y="49080"/>
                </a:lnTo>
                <a:lnTo>
                  <a:pt x="1240772" y="31182"/>
                </a:lnTo>
                <a:lnTo>
                  <a:pt x="1264781" y="35205"/>
                </a:lnTo>
                <a:lnTo>
                  <a:pt x="1265528" y="34790"/>
                </a:lnTo>
                <a:lnTo>
                  <a:pt x="1305180" y="41078"/>
                </a:lnTo>
                <a:lnTo>
                  <a:pt x="1331514" y="48250"/>
                </a:lnTo>
                <a:lnTo>
                  <a:pt x="1353548" y="43711"/>
                </a:lnTo>
                <a:lnTo>
                  <a:pt x="1391428" y="61380"/>
                </a:lnTo>
                <a:lnTo>
                  <a:pt x="1389586" y="35179"/>
                </a:lnTo>
                <a:lnTo>
                  <a:pt x="1412313" y="29408"/>
                </a:lnTo>
                <a:lnTo>
                  <a:pt x="1460544" y="22778"/>
                </a:lnTo>
                <a:lnTo>
                  <a:pt x="1476644" y="32373"/>
                </a:lnTo>
                <a:lnTo>
                  <a:pt x="1485103" y="31136"/>
                </a:lnTo>
                <a:lnTo>
                  <a:pt x="1500527" y="40032"/>
                </a:lnTo>
                <a:lnTo>
                  <a:pt x="1516496" y="38984"/>
                </a:lnTo>
                <a:lnTo>
                  <a:pt x="1520224" y="32412"/>
                </a:lnTo>
                <a:lnTo>
                  <a:pt x="1521000" y="26906"/>
                </a:lnTo>
                <a:lnTo>
                  <a:pt x="1523632" y="26405"/>
                </a:lnTo>
                <a:lnTo>
                  <a:pt x="1526141" y="21980"/>
                </a:lnTo>
                <a:lnTo>
                  <a:pt x="1531421" y="24923"/>
                </a:lnTo>
                <a:lnTo>
                  <a:pt x="1544815" y="22374"/>
                </a:lnTo>
                <a:lnTo>
                  <a:pt x="1594170" y="18341"/>
                </a:lnTo>
                <a:lnTo>
                  <a:pt x="1596047" y="19736"/>
                </a:lnTo>
                <a:lnTo>
                  <a:pt x="1602207" y="6839"/>
                </a:lnTo>
                <a:lnTo>
                  <a:pt x="1641354" y="3084"/>
                </a:lnTo>
                <a:lnTo>
                  <a:pt x="1679141" y="3226"/>
                </a:lnTo>
                <a:lnTo>
                  <a:pt x="1698854" y="24833"/>
                </a:lnTo>
                <a:lnTo>
                  <a:pt x="1716294" y="1385"/>
                </a:lnTo>
                <a:lnTo>
                  <a:pt x="1756062" y="52"/>
                </a:lnTo>
                <a:lnTo>
                  <a:pt x="1793533" y="2503"/>
                </a:lnTo>
                <a:lnTo>
                  <a:pt x="1796347" y="6953"/>
                </a:lnTo>
                <a:lnTo>
                  <a:pt x="1817395" y="8156"/>
                </a:lnTo>
                <a:lnTo>
                  <a:pt x="1832687" y="31047"/>
                </a:lnTo>
                <a:lnTo>
                  <a:pt x="1852992" y="10640"/>
                </a:lnTo>
                <a:lnTo>
                  <a:pt x="1892818" y="11424"/>
                </a:lnTo>
                <a:lnTo>
                  <a:pt x="1929563" y="15850"/>
                </a:lnTo>
                <a:lnTo>
                  <a:pt x="1930150" y="17293"/>
                </a:lnTo>
                <a:lnTo>
                  <a:pt x="1934095" y="17300"/>
                </a:lnTo>
                <a:lnTo>
                  <a:pt x="1935421" y="16384"/>
                </a:lnTo>
                <a:lnTo>
                  <a:pt x="1944607" y="17319"/>
                </a:lnTo>
                <a:lnTo>
                  <a:pt x="2004779" y="17427"/>
                </a:lnTo>
                <a:lnTo>
                  <a:pt x="2038033" y="34833"/>
                </a:lnTo>
                <a:lnTo>
                  <a:pt x="2044713" y="31234"/>
                </a:lnTo>
                <a:lnTo>
                  <a:pt x="2055416" y="33027"/>
                </a:lnTo>
                <a:lnTo>
                  <a:pt x="2082580" y="15586"/>
                </a:lnTo>
                <a:lnTo>
                  <a:pt x="2165857" y="14253"/>
                </a:lnTo>
                <a:lnTo>
                  <a:pt x="2244322" y="16704"/>
                </a:lnTo>
                <a:lnTo>
                  <a:pt x="2250214" y="21154"/>
                </a:lnTo>
                <a:lnTo>
                  <a:pt x="2294292" y="22357"/>
                </a:lnTo>
                <a:lnTo>
                  <a:pt x="2326315" y="45248"/>
                </a:lnTo>
                <a:lnTo>
                  <a:pt x="2368834" y="24841"/>
                </a:lnTo>
                <a:lnTo>
                  <a:pt x="2452232" y="25625"/>
                </a:lnTo>
                <a:lnTo>
                  <a:pt x="2529178" y="30051"/>
                </a:lnTo>
                <a:lnTo>
                  <a:pt x="2532226" y="33629"/>
                </a:lnTo>
                <a:lnTo>
                  <a:pt x="2541444" y="30585"/>
                </a:lnTo>
                <a:lnTo>
                  <a:pt x="2626787" y="34734"/>
                </a:lnTo>
                <a:lnTo>
                  <a:pt x="2697432" y="41720"/>
                </a:lnTo>
                <a:lnTo>
                  <a:pt x="2700753" y="63333"/>
                </a:lnTo>
                <a:lnTo>
                  <a:pt x="2770311" y="45435"/>
                </a:lnTo>
                <a:lnTo>
                  <a:pt x="2820588" y="49458"/>
                </a:lnTo>
                <a:lnTo>
                  <a:pt x="2822152" y="49043"/>
                </a:lnTo>
                <a:lnTo>
                  <a:pt x="2905187" y="55331"/>
                </a:lnTo>
                <a:lnTo>
                  <a:pt x="2960331" y="62503"/>
                </a:lnTo>
                <a:lnTo>
                  <a:pt x="3006473" y="57964"/>
                </a:lnTo>
                <a:lnTo>
                  <a:pt x="3085795" y="75633"/>
                </a:lnTo>
                <a:lnTo>
                  <a:pt x="3081939" y="49432"/>
                </a:lnTo>
                <a:lnTo>
                  <a:pt x="3129531" y="43661"/>
                </a:lnTo>
                <a:lnTo>
                  <a:pt x="3230529" y="37031"/>
                </a:lnTo>
                <a:lnTo>
                  <a:pt x="3264243" y="46626"/>
                </a:lnTo>
                <a:lnTo>
                  <a:pt x="3281958" y="45389"/>
                </a:lnTo>
                <a:lnTo>
                  <a:pt x="3338514" y="60966"/>
                </a:lnTo>
                <a:lnTo>
                  <a:pt x="3355503" y="46665"/>
                </a:lnTo>
                <a:lnTo>
                  <a:pt x="3357128" y="41159"/>
                </a:lnTo>
                <a:lnTo>
                  <a:pt x="3362639" y="40658"/>
                </a:lnTo>
                <a:lnTo>
                  <a:pt x="3367894" y="36233"/>
                </a:lnTo>
                <a:lnTo>
                  <a:pt x="3378951" y="39176"/>
                </a:lnTo>
                <a:lnTo>
                  <a:pt x="3406999" y="36627"/>
                </a:lnTo>
                <a:lnTo>
                  <a:pt x="3510351" y="32594"/>
                </a:lnTo>
                <a:lnTo>
                  <a:pt x="3514282" y="33989"/>
                </a:lnTo>
                <a:lnTo>
                  <a:pt x="3527180" y="21092"/>
                </a:lnTo>
                <a:lnTo>
                  <a:pt x="3609157" y="17337"/>
                </a:lnTo>
                <a:lnTo>
                  <a:pt x="3688286" y="17479"/>
                </a:lnTo>
                <a:lnTo>
                  <a:pt x="3729566" y="39086"/>
                </a:lnTo>
                <a:lnTo>
                  <a:pt x="3766087" y="15638"/>
                </a:lnTo>
                <a:lnTo>
                  <a:pt x="3849364" y="14305"/>
                </a:lnTo>
                <a:lnTo>
                  <a:pt x="3927831" y="16756"/>
                </a:lnTo>
                <a:lnTo>
                  <a:pt x="3933723" y="21206"/>
                </a:lnTo>
                <a:lnTo>
                  <a:pt x="3977799" y="22409"/>
                </a:lnTo>
                <a:lnTo>
                  <a:pt x="4009822" y="45300"/>
                </a:lnTo>
                <a:lnTo>
                  <a:pt x="4052342" y="24893"/>
                </a:lnTo>
                <a:lnTo>
                  <a:pt x="4135739" y="25677"/>
                </a:lnTo>
                <a:lnTo>
                  <a:pt x="4212687" y="30103"/>
                </a:lnTo>
                <a:lnTo>
                  <a:pt x="4215734" y="33680"/>
                </a:lnTo>
                <a:lnTo>
                  <a:pt x="4224953" y="30637"/>
                </a:lnTo>
                <a:lnTo>
                  <a:pt x="4310296" y="34786"/>
                </a:lnTo>
                <a:lnTo>
                  <a:pt x="4380941" y="41772"/>
                </a:lnTo>
                <a:lnTo>
                  <a:pt x="4384262" y="63384"/>
                </a:lnTo>
                <a:lnTo>
                  <a:pt x="4453818" y="45487"/>
                </a:lnTo>
                <a:lnTo>
                  <a:pt x="4504095" y="49510"/>
                </a:lnTo>
                <a:lnTo>
                  <a:pt x="4505659" y="49094"/>
                </a:lnTo>
                <a:lnTo>
                  <a:pt x="4588694" y="55382"/>
                </a:lnTo>
                <a:lnTo>
                  <a:pt x="4655865" y="64119"/>
                </a:lnTo>
                <a:lnTo>
                  <a:pt x="4649149" y="87382"/>
                </a:lnTo>
                <a:lnTo>
                  <a:pt x="4723061" y="72003"/>
                </a:lnTo>
                <a:lnTo>
                  <a:pt x="4802286" y="80669"/>
                </a:lnTo>
                <a:lnTo>
                  <a:pt x="4864517" y="91302"/>
                </a:lnTo>
                <a:lnTo>
                  <a:pt x="4854957" y="103145"/>
                </a:lnTo>
                <a:lnTo>
                  <a:pt x="4859881" y="102422"/>
                </a:lnTo>
                <a:lnTo>
                  <a:pt x="4932983" y="113998"/>
                </a:lnTo>
                <a:lnTo>
                  <a:pt x="4967824" y="122263"/>
                </a:lnTo>
                <a:lnTo>
                  <a:pt x="4978116" y="121213"/>
                </a:lnTo>
                <a:lnTo>
                  <a:pt x="4976116" y="124227"/>
                </a:lnTo>
                <a:lnTo>
                  <a:pt x="4984330" y="126176"/>
                </a:lnTo>
                <a:lnTo>
                  <a:pt x="4967699" y="136900"/>
                </a:lnTo>
                <a:lnTo>
                  <a:pt x="4964149" y="142246"/>
                </a:lnTo>
                <a:lnTo>
                  <a:pt x="4972256" y="143513"/>
                </a:lnTo>
                <a:lnTo>
                  <a:pt x="5047560" y="135277"/>
                </a:lnTo>
                <a:lnTo>
                  <a:pt x="5072330" y="140338"/>
                </a:lnTo>
                <a:lnTo>
                  <a:pt x="5105386" y="136567"/>
                </a:lnTo>
                <a:lnTo>
                  <a:pt x="5172974" y="149932"/>
                </a:lnTo>
                <a:lnTo>
                  <a:pt x="5218661" y="163342"/>
                </a:lnTo>
                <a:lnTo>
                  <a:pt x="5180916" y="181526"/>
                </a:lnTo>
                <a:lnTo>
                  <a:pt x="5186478" y="180881"/>
                </a:lnTo>
                <a:lnTo>
                  <a:pt x="5195378" y="182618"/>
                </a:lnTo>
                <a:lnTo>
                  <a:pt x="5273893" y="176336"/>
                </a:lnTo>
                <a:lnTo>
                  <a:pt x="5334190" y="191575"/>
                </a:lnTo>
                <a:lnTo>
                  <a:pt x="5372726" y="206220"/>
                </a:lnTo>
                <a:lnTo>
                  <a:pt x="5326376" y="223038"/>
                </a:lnTo>
                <a:lnTo>
                  <a:pt x="5390342" y="240566"/>
                </a:lnTo>
                <a:lnTo>
                  <a:pt x="5400876" y="244998"/>
                </a:lnTo>
                <a:lnTo>
                  <a:pt x="5409201" y="244721"/>
                </a:lnTo>
                <a:lnTo>
                  <a:pt x="5405244" y="246835"/>
                </a:lnTo>
                <a:lnTo>
                  <a:pt x="5409954" y="248818"/>
                </a:lnTo>
                <a:lnTo>
                  <a:pt x="5436396" y="248759"/>
                </a:lnTo>
                <a:lnTo>
                  <a:pt x="5412519" y="258084"/>
                </a:lnTo>
                <a:lnTo>
                  <a:pt x="5413582" y="258705"/>
                </a:lnTo>
                <a:lnTo>
                  <a:pt x="5405756" y="260725"/>
                </a:lnTo>
                <a:lnTo>
                  <a:pt x="5386216" y="268357"/>
                </a:lnTo>
                <a:lnTo>
                  <a:pt x="5442283" y="266134"/>
                </a:lnTo>
                <a:lnTo>
                  <a:pt x="5448959" y="268490"/>
                </a:lnTo>
                <a:lnTo>
                  <a:pt x="5508892" y="265876"/>
                </a:lnTo>
                <a:lnTo>
                  <a:pt x="5571976" y="287380"/>
                </a:lnTo>
                <a:lnTo>
                  <a:pt x="5589260" y="296866"/>
                </a:lnTo>
                <a:lnTo>
                  <a:pt x="5579264" y="299566"/>
                </a:lnTo>
                <a:lnTo>
                  <a:pt x="5587086" y="306008"/>
                </a:lnTo>
                <a:lnTo>
                  <a:pt x="5531870" y="317533"/>
                </a:lnTo>
                <a:lnTo>
                  <a:pt x="5608716" y="316465"/>
                </a:lnTo>
                <a:lnTo>
                  <a:pt x="5660404" y="339652"/>
                </a:lnTo>
                <a:lnTo>
                  <a:pt x="5672744" y="349571"/>
                </a:lnTo>
                <a:lnTo>
                  <a:pt x="5661452" y="351959"/>
                </a:lnTo>
                <a:lnTo>
                  <a:pt x="5665944" y="358582"/>
                </a:lnTo>
                <a:lnTo>
                  <a:pt x="5591632" y="370621"/>
                </a:lnTo>
                <a:lnTo>
                  <a:pt x="5648598" y="372085"/>
                </a:lnTo>
                <a:lnTo>
                  <a:pt x="5679222" y="394436"/>
                </a:lnTo>
                <a:lnTo>
                  <a:pt x="5712706" y="396527"/>
                </a:lnTo>
                <a:lnTo>
                  <a:pt x="5688294" y="402047"/>
                </a:lnTo>
                <a:lnTo>
                  <a:pt x="5689584" y="404588"/>
                </a:lnTo>
                <a:lnTo>
                  <a:pt x="5652516" y="410135"/>
                </a:lnTo>
                <a:lnTo>
                  <a:pt x="5622117" y="417010"/>
                </a:lnTo>
                <a:lnTo>
                  <a:pt x="5770805" y="424708"/>
                </a:lnTo>
                <a:lnTo>
                  <a:pt x="5796970" y="453930"/>
                </a:lnTo>
                <a:lnTo>
                  <a:pt x="5797230" y="458068"/>
                </a:lnTo>
                <a:lnTo>
                  <a:pt x="5714166" y="467742"/>
                </a:lnTo>
                <a:lnTo>
                  <a:pt x="5717378" y="471512"/>
                </a:lnTo>
                <a:lnTo>
                  <a:pt x="5717480" y="475882"/>
                </a:lnTo>
                <a:lnTo>
                  <a:pt x="5787998" y="481763"/>
                </a:lnTo>
                <a:lnTo>
                  <a:pt x="5799126" y="511531"/>
                </a:lnTo>
                <a:lnTo>
                  <a:pt x="5797284" y="515646"/>
                </a:lnTo>
                <a:lnTo>
                  <a:pt x="5709921" y="522823"/>
                </a:lnTo>
                <a:lnTo>
                  <a:pt x="5711198" y="526658"/>
                </a:lnTo>
                <a:lnTo>
                  <a:pt x="5706892" y="535468"/>
                </a:lnTo>
                <a:lnTo>
                  <a:pt x="5697778" y="536161"/>
                </a:lnTo>
                <a:lnTo>
                  <a:pt x="5681049" y="539653"/>
                </a:lnTo>
                <a:lnTo>
                  <a:pt x="5712866" y="543816"/>
                </a:lnTo>
                <a:lnTo>
                  <a:pt x="5712374" y="545463"/>
                </a:lnTo>
                <a:lnTo>
                  <a:pt x="5725836" y="545276"/>
                </a:lnTo>
                <a:lnTo>
                  <a:pt x="5777526" y="568463"/>
                </a:lnTo>
                <a:lnTo>
                  <a:pt x="5789866" y="578382"/>
                </a:lnTo>
                <a:lnTo>
                  <a:pt x="5778573" y="580770"/>
                </a:lnTo>
                <a:lnTo>
                  <a:pt x="5783065" y="587393"/>
                </a:lnTo>
                <a:lnTo>
                  <a:pt x="5741274" y="594163"/>
                </a:lnTo>
                <a:lnTo>
                  <a:pt x="5759004" y="597105"/>
                </a:lnTo>
                <a:lnTo>
                  <a:pt x="5756350" y="600655"/>
                </a:lnTo>
                <a:lnTo>
                  <a:pt x="5765720" y="600896"/>
                </a:lnTo>
                <a:lnTo>
                  <a:pt x="5796344" y="623247"/>
                </a:lnTo>
                <a:lnTo>
                  <a:pt x="5829828" y="625338"/>
                </a:lnTo>
                <a:lnTo>
                  <a:pt x="5805416" y="630858"/>
                </a:lnTo>
                <a:lnTo>
                  <a:pt x="5806706" y="633399"/>
                </a:lnTo>
                <a:lnTo>
                  <a:pt x="5769637" y="638947"/>
                </a:lnTo>
                <a:lnTo>
                  <a:pt x="5739240" y="645821"/>
                </a:lnTo>
                <a:lnTo>
                  <a:pt x="5887928" y="653520"/>
                </a:lnTo>
                <a:lnTo>
                  <a:pt x="5914092" y="682741"/>
                </a:lnTo>
                <a:lnTo>
                  <a:pt x="5914352" y="686880"/>
                </a:lnTo>
                <a:lnTo>
                  <a:pt x="5831288" y="696554"/>
                </a:lnTo>
                <a:lnTo>
                  <a:pt x="5834500" y="700323"/>
                </a:lnTo>
                <a:lnTo>
                  <a:pt x="5834602" y="704693"/>
                </a:lnTo>
                <a:lnTo>
                  <a:pt x="5905120" y="710574"/>
                </a:lnTo>
                <a:lnTo>
                  <a:pt x="5916248" y="740343"/>
                </a:lnTo>
                <a:lnTo>
                  <a:pt x="5914406" y="744457"/>
                </a:lnTo>
                <a:lnTo>
                  <a:pt x="5827044" y="751634"/>
                </a:lnTo>
                <a:lnTo>
                  <a:pt x="5828320" y="755470"/>
                </a:lnTo>
                <a:lnTo>
                  <a:pt x="5824014" y="764279"/>
                </a:lnTo>
                <a:lnTo>
                  <a:pt x="5787452" y="767062"/>
                </a:lnTo>
                <a:lnTo>
                  <a:pt x="5829988" y="772627"/>
                </a:lnTo>
                <a:lnTo>
                  <a:pt x="5826043" y="785840"/>
                </a:lnTo>
                <a:lnTo>
                  <a:pt x="5867936" y="793437"/>
                </a:lnTo>
                <a:lnTo>
                  <a:pt x="5822536" y="797576"/>
                </a:lnTo>
                <a:lnTo>
                  <a:pt x="5822335" y="798248"/>
                </a:lnTo>
                <a:lnTo>
                  <a:pt x="5816110" y="803799"/>
                </a:lnTo>
                <a:lnTo>
                  <a:pt x="5757069" y="806162"/>
                </a:lnTo>
                <a:lnTo>
                  <a:pt x="5876126" y="825917"/>
                </a:lnTo>
                <a:lnTo>
                  <a:pt x="5857222" y="851201"/>
                </a:lnTo>
                <a:lnTo>
                  <a:pt x="5848584" y="856563"/>
                </a:lnTo>
                <a:lnTo>
                  <a:pt x="5778250" y="857568"/>
                </a:lnTo>
                <a:lnTo>
                  <a:pt x="5765709" y="872777"/>
                </a:lnTo>
                <a:lnTo>
                  <a:pt x="5805840" y="881344"/>
                </a:lnTo>
                <a:lnTo>
                  <a:pt x="5774234" y="905887"/>
                </a:lnTo>
                <a:lnTo>
                  <a:pt x="5762938" y="910958"/>
                </a:lnTo>
                <a:lnTo>
                  <a:pt x="5692615" y="909900"/>
                </a:lnTo>
                <a:lnTo>
                  <a:pt x="5670055" y="926375"/>
                </a:lnTo>
                <a:lnTo>
                  <a:pt x="5655008" y="932702"/>
                </a:lnTo>
                <a:lnTo>
                  <a:pt x="5586934" y="931307"/>
                </a:lnTo>
                <a:lnTo>
                  <a:pt x="5611171" y="938513"/>
                </a:lnTo>
                <a:lnTo>
                  <a:pt x="5606660" y="940722"/>
                </a:lnTo>
                <a:lnTo>
                  <a:pt x="5634844" y="952238"/>
                </a:lnTo>
                <a:lnTo>
                  <a:pt x="5583884" y="951880"/>
                </a:lnTo>
                <a:lnTo>
                  <a:pt x="5574517" y="956469"/>
                </a:lnTo>
                <a:lnTo>
                  <a:pt x="5552088" y="963522"/>
                </a:lnTo>
                <a:lnTo>
                  <a:pt x="5522321" y="961872"/>
                </a:lnTo>
                <a:lnTo>
                  <a:pt x="5585404" y="985328"/>
                </a:lnTo>
                <a:lnTo>
                  <a:pt x="5541038" y="1002255"/>
                </a:lnTo>
                <a:lnTo>
                  <a:pt x="5515625" y="1008701"/>
                </a:lnTo>
                <a:lnTo>
                  <a:pt x="5439188" y="1002357"/>
                </a:lnTo>
                <a:lnTo>
                  <a:pt x="5435457" y="1003273"/>
                </a:lnTo>
                <a:lnTo>
                  <a:pt x="5461027" y="1013271"/>
                </a:lnTo>
                <a:lnTo>
                  <a:pt x="5425608" y="1025776"/>
                </a:lnTo>
                <a:lnTo>
                  <a:pt x="5436312" y="1031080"/>
                </a:lnTo>
                <a:lnTo>
                  <a:pt x="5383680" y="1046585"/>
                </a:lnTo>
                <a:lnTo>
                  <a:pt x="5355180" y="1052240"/>
                </a:lnTo>
                <a:lnTo>
                  <a:pt x="5275206" y="1042852"/>
                </a:lnTo>
                <a:lnTo>
                  <a:pt x="5298666" y="1055183"/>
                </a:lnTo>
                <a:lnTo>
                  <a:pt x="5247632" y="1069171"/>
                </a:lnTo>
                <a:lnTo>
                  <a:pt x="5224637" y="1073414"/>
                </a:lnTo>
                <a:lnTo>
                  <a:pt x="5158897" y="1065248"/>
                </a:lnTo>
                <a:lnTo>
                  <a:pt x="5166026" y="1077562"/>
                </a:lnTo>
                <a:lnTo>
                  <a:pt x="5126758" y="1073336"/>
                </a:lnTo>
                <a:lnTo>
                  <a:pt x="5075078" y="1084177"/>
                </a:lnTo>
                <a:lnTo>
                  <a:pt x="5048688" y="1087783"/>
                </a:lnTo>
                <a:lnTo>
                  <a:pt x="5047180" y="1087525"/>
                </a:lnTo>
                <a:lnTo>
                  <a:pt x="5051816" y="1097124"/>
                </a:lnTo>
                <a:lnTo>
                  <a:pt x="5048474" y="1096742"/>
                </a:lnTo>
                <a:lnTo>
                  <a:pt x="5054980" y="1105314"/>
                </a:lnTo>
                <a:lnTo>
                  <a:pt x="4988102" y="1116591"/>
                </a:lnTo>
                <a:lnTo>
                  <a:pt x="4960264" y="1119507"/>
                </a:lnTo>
                <a:lnTo>
                  <a:pt x="4911402" y="1109107"/>
                </a:lnTo>
                <a:lnTo>
                  <a:pt x="4898344" y="1111234"/>
                </a:lnTo>
                <a:lnTo>
                  <a:pt x="4910004" y="1128857"/>
                </a:lnTo>
                <a:lnTo>
                  <a:pt x="4870239" y="1135177"/>
                </a:lnTo>
                <a:lnTo>
                  <a:pt x="4816347" y="1140552"/>
                </a:lnTo>
                <a:lnTo>
                  <a:pt x="4811506" y="1139474"/>
                </a:lnTo>
                <a:lnTo>
                  <a:pt x="4776779" y="1143923"/>
                </a:lnTo>
                <a:lnTo>
                  <a:pt x="4747670" y="1146005"/>
                </a:lnTo>
                <a:lnTo>
                  <a:pt x="4689562" y="1130210"/>
                </a:lnTo>
                <a:lnTo>
                  <a:pt x="4693035" y="1153818"/>
                </a:lnTo>
                <a:lnTo>
                  <a:pt x="4650356" y="1158931"/>
                </a:lnTo>
                <a:lnTo>
                  <a:pt x="4594133" y="1162692"/>
                </a:lnTo>
                <a:lnTo>
                  <a:pt x="4537086" y="1146457"/>
                </a:lnTo>
                <a:lnTo>
                  <a:pt x="4532877" y="1150332"/>
                </a:lnTo>
                <a:lnTo>
                  <a:pt x="4494204" y="1140500"/>
                </a:lnTo>
                <a:lnTo>
                  <a:pt x="4485365" y="1141541"/>
                </a:lnTo>
                <a:lnTo>
                  <a:pt x="4481753" y="1149624"/>
                </a:lnTo>
                <a:lnTo>
                  <a:pt x="4426772" y="1153954"/>
                </a:lnTo>
                <a:lnTo>
                  <a:pt x="4411943" y="1166439"/>
                </a:lnTo>
                <a:lnTo>
                  <a:pt x="4377640" y="1157312"/>
                </a:lnTo>
                <a:lnTo>
                  <a:pt x="4369244" y="1166634"/>
                </a:lnTo>
                <a:lnTo>
                  <a:pt x="4293457" y="1170535"/>
                </a:lnTo>
                <a:lnTo>
                  <a:pt x="4264446" y="1170640"/>
                </a:lnTo>
                <a:lnTo>
                  <a:pt x="4247721" y="1162386"/>
                </a:lnTo>
                <a:lnTo>
                  <a:pt x="4237320" y="1162880"/>
                </a:lnTo>
                <a:lnTo>
                  <a:pt x="4216449" y="1183748"/>
                </a:lnTo>
                <a:lnTo>
                  <a:pt x="4196322" y="1184735"/>
                </a:lnTo>
                <a:lnTo>
                  <a:pt x="4107575" y="1184849"/>
                </a:lnTo>
                <a:lnTo>
                  <a:pt x="4091629" y="1176502"/>
                </a:lnTo>
                <a:lnTo>
                  <a:pt x="4059910" y="1177183"/>
                </a:lnTo>
                <a:lnTo>
                  <a:pt x="4031058" y="1176441"/>
                </a:lnTo>
                <a:lnTo>
                  <a:pt x="4013730" y="1164316"/>
                </a:lnTo>
                <a:lnTo>
                  <a:pt x="3976762" y="1188050"/>
                </a:lnTo>
                <a:lnTo>
                  <a:pt x="3956282" y="1188441"/>
                </a:lnTo>
                <a:lnTo>
                  <a:pt x="3868137" y="1185963"/>
                </a:lnTo>
                <a:lnTo>
                  <a:pt x="3832676" y="1159183"/>
                </a:lnTo>
                <a:lnTo>
                  <a:pt x="3831776" y="1159468"/>
                </a:lnTo>
                <a:lnTo>
                  <a:pt x="3820784" y="1152540"/>
                </a:lnTo>
                <a:lnTo>
                  <a:pt x="3817858" y="1152940"/>
                </a:lnTo>
                <a:lnTo>
                  <a:pt x="3813762" y="1155520"/>
                </a:lnTo>
                <a:lnTo>
                  <a:pt x="3817271" y="1162789"/>
                </a:lnTo>
                <a:lnTo>
                  <a:pt x="3813929" y="1162407"/>
                </a:lnTo>
                <a:lnTo>
                  <a:pt x="3820434" y="1170979"/>
                </a:lnTo>
                <a:lnTo>
                  <a:pt x="3753556" y="1182255"/>
                </a:lnTo>
                <a:lnTo>
                  <a:pt x="3725719" y="1185172"/>
                </a:lnTo>
                <a:lnTo>
                  <a:pt x="3676856" y="1174772"/>
                </a:lnTo>
                <a:lnTo>
                  <a:pt x="3663799" y="1176899"/>
                </a:lnTo>
                <a:lnTo>
                  <a:pt x="3675459" y="1194522"/>
                </a:lnTo>
                <a:lnTo>
                  <a:pt x="3635693" y="1200842"/>
                </a:lnTo>
                <a:lnTo>
                  <a:pt x="3581802" y="1206217"/>
                </a:lnTo>
                <a:lnTo>
                  <a:pt x="3576961" y="1205139"/>
                </a:lnTo>
                <a:lnTo>
                  <a:pt x="3542234" y="1209589"/>
                </a:lnTo>
                <a:lnTo>
                  <a:pt x="3513125" y="1211671"/>
                </a:lnTo>
                <a:lnTo>
                  <a:pt x="3455017" y="1195874"/>
                </a:lnTo>
                <a:lnTo>
                  <a:pt x="3458490" y="1219484"/>
                </a:lnTo>
                <a:lnTo>
                  <a:pt x="3415809" y="1224596"/>
                </a:lnTo>
                <a:lnTo>
                  <a:pt x="3359587" y="1228357"/>
                </a:lnTo>
                <a:lnTo>
                  <a:pt x="3302540" y="1212122"/>
                </a:lnTo>
                <a:lnTo>
                  <a:pt x="3298332" y="1215997"/>
                </a:lnTo>
                <a:lnTo>
                  <a:pt x="3259658" y="1206165"/>
                </a:lnTo>
                <a:lnTo>
                  <a:pt x="3250820" y="1207206"/>
                </a:lnTo>
                <a:lnTo>
                  <a:pt x="3247208" y="1215289"/>
                </a:lnTo>
                <a:lnTo>
                  <a:pt x="3192227" y="1219619"/>
                </a:lnTo>
                <a:lnTo>
                  <a:pt x="3177398" y="1232104"/>
                </a:lnTo>
                <a:lnTo>
                  <a:pt x="3143095" y="1222977"/>
                </a:lnTo>
                <a:lnTo>
                  <a:pt x="3134698" y="1232299"/>
                </a:lnTo>
                <a:lnTo>
                  <a:pt x="3058912" y="1236200"/>
                </a:lnTo>
                <a:lnTo>
                  <a:pt x="3029901" y="1236305"/>
                </a:lnTo>
                <a:lnTo>
                  <a:pt x="3013175" y="1228051"/>
                </a:lnTo>
                <a:lnTo>
                  <a:pt x="3002774" y="1228544"/>
                </a:lnTo>
                <a:lnTo>
                  <a:pt x="2981904" y="1249413"/>
                </a:lnTo>
                <a:lnTo>
                  <a:pt x="2961777" y="1250400"/>
                </a:lnTo>
                <a:lnTo>
                  <a:pt x="2873030" y="1250514"/>
                </a:lnTo>
                <a:lnTo>
                  <a:pt x="2857084" y="1242166"/>
                </a:lnTo>
                <a:lnTo>
                  <a:pt x="2825365" y="1242848"/>
                </a:lnTo>
                <a:lnTo>
                  <a:pt x="2796511" y="1242106"/>
                </a:lnTo>
                <a:lnTo>
                  <a:pt x="2779185" y="1229981"/>
                </a:lnTo>
                <a:lnTo>
                  <a:pt x="2742216" y="1253715"/>
                </a:lnTo>
                <a:lnTo>
                  <a:pt x="2721736" y="1254106"/>
                </a:lnTo>
                <a:lnTo>
                  <a:pt x="2633592" y="1251628"/>
                </a:lnTo>
                <a:lnTo>
                  <a:pt x="2598130" y="1224848"/>
                </a:lnTo>
                <a:lnTo>
                  <a:pt x="2597230" y="1225134"/>
                </a:lnTo>
                <a:lnTo>
                  <a:pt x="2585095" y="1217484"/>
                </a:lnTo>
                <a:lnTo>
                  <a:pt x="2552307" y="1238126"/>
                </a:lnTo>
                <a:lnTo>
                  <a:pt x="2531814" y="1238486"/>
                </a:lnTo>
                <a:lnTo>
                  <a:pt x="2477438" y="1236871"/>
                </a:lnTo>
                <a:lnTo>
                  <a:pt x="2475601" y="1237426"/>
                </a:lnTo>
                <a:lnTo>
                  <a:pt x="2474659" y="1236789"/>
                </a:lnTo>
                <a:lnTo>
                  <a:pt x="2443739" y="1235872"/>
                </a:lnTo>
                <a:lnTo>
                  <a:pt x="2426571" y="1222608"/>
                </a:lnTo>
                <a:lnTo>
                  <a:pt x="2412516" y="1221702"/>
                </a:lnTo>
                <a:lnTo>
                  <a:pt x="2412333" y="1221442"/>
                </a:lnTo>
                <a:lnTo>
                  <a:pt x="2403267" y="1224583"/>
                </a:lnTo>
                <a:lnTo>
                  <a:pt x="2356305" y="1222565"/>
                </a:lnTo>
                <a:lnTo>
                  <a:pt x="2340982" y="1221146"/>
                </a:lnTo>
                <a:lnTo>
                  <a:pt x="2321547" y="1229967"/>
                </a:lnTo>
                <a:lnTo>
                  <a:pt x="2301029" y="1229726"/>
                </a:lnTo>
                <a:lnTo>
                  <a:pt x="2279093" y="1228409"/>
                </a:lnTo>
                <a:lnTo>
                  <a:pt x="2259946" y="1234732"/>
                </a:lnTo>
                <a:lnTo>
                  <a:pt x="2234996" y="1233549"/>
                </a:lnTo>
                <a:lnTo>
                  <a:pt x="2150192" y="1225047"/>
                </a:lnTo>
                <a:lnTo>
                  <a:pt x="2147844" y="1209757"/>
                </a:lnTo>
                <a:lnTo>
                  <a:pt x="2134910" y="1208799"/>
                </a:lnTo>
                <a:lnTo>
                  <a:pt x="2090963" y="1203170"/>
                </a:lnTo>
                <a:lnTo>
                  <a:pt x="2033088" y="1218061"/>
                </a:lnTo>
                <a:lnTo>
                  <a:pt x="2008927" y="1216159"/>
                </a:lnTo>
                <a:lnTo>
                  <a:pt x="1929072" y="1205244"/>
                </a:lnTo>
                <a:lnTo>
                  <a:pt x="1939044" y="1177272"/>
                </a:lnTo>
                <a:lnTo>
                  <a:pt x="1844158" y="1201373"/>
                </a:lnTo>
                <a:lnTo>
                  <a:pt x="1820046" y="1199433"/>
                </a:lnTo>
                <a:lnTo>
                  <a:pt x="1740488" y="1188394"/>
                </a:lnTo>
                <a:lnTo>
                  <a:pt x="1753037" y="1155692"/>
                </a:lnTo>
                <a:lnTo>
                  <a:pt x="1741080" y="1153505"/>
                </a:lnTo>
                <a:lnTo>
                  <a:pt x="1742247" y="1156726"/>
                </a:lnTo>
                <a:lnTo>
                  <a:pt x="1710310" y="1168002"/>
                </a:lnTo>
                <a:lnTo>
                  <a:pt x="1697017" y="1170919"/>
                </a:lnTo>
                <a:lnTo>
                  <a:pt x="1681547" y="1164024"/>
                </a:lnTo>
                <a:lnTo>
                  <a:pt x="1668690" y="1166579"/>
                </a:lnTo>
                <a:lnTo>
                  <a:pt x="1673016" y="1180269"/>
                </a:lnTo>
                <a:lnTo>
                  <a:pt x="1654026" y="1186589"/>
                </a:lnTo>
                <a:lnTo>
                  <a:pt x="1628291" y="1191964"/>
                </a:lnTo>
                <a:lnTo>
                  <a:pt x="1625979" y="1190886"/>
                </a:lnTo>
                <a:lnTo>
                  <a:pt x="1609396" y="1195336"/>
                </a:lnTo>
                <a:lnTo>
                  <a:pt x="1595495" y="1197418"/>
                </a:lnTo>
                <a:lnTo>
                  <a:pt x="1567746" y="1181621"/>
                </a:lnTo>
                <a:lnTo>
                  <a:pt x="1569404" y="1205231"/>
                </a:lnTo>
                <a:lnTo>
                  <a:pt x="1549022" y="1210343"/>
                </a:lnTo>
                <a:lnTo>
                  <a:pt x="1522174" y="1214104"/>
                </a:lnTo>
                <a:lnTo>
                  <a:pt x="1494932" y="1197869"/>
                </a:lnTo>
                <a:lnTo>
                  <a:pt x="1492923" y="1201744"/>
                </a:lnTo>
                <a:lnTo>
                  <a:pt x="1474454" y="1191912"/>
                </a:lnTo>
                <a:lnTo>
                  <a:pt x="1470234" y="1192953"/>
                </a:lnTo>
                <a:lnTo>
                  <a:pt x="1468509" y="1201036"/>
                </a:lnTo>
                <a:lnTo>
                  <a:pt x="1442253" y="1205366"/>
                </a:lnTo>
                <a:lnTo>
                  <a:pt x="1435172" y="1217851"/>
                </a:lnTo>
                <a:lnTo>
                  <a:pt x="1418791" y="1208724"/>
                </a:lnTo>
                <a:lnTo>
                  <a:pt x="1414781" y="1218046"/>
                </a:lnTo>
                <a:lnTo>
                  <a:pt x="1378590" y="1221947"/>
                </a:lnTo>
                <a:lnTo>
                  <a:pt x="1364736" y="1222052"/>
                </a:lnTo>
                <a:lnTo>
                  <a:pt x="1356749" y="1213798"/>
                </a:lnTo>
                <a:lnTo>
                  <a:pt x="1351782" y="1214291"/>
                </a:lnTo>
                <a:lnTo>
                  <a:pt x="1341816" y="1235160"/>
                </a:lnTo>
                <a:lnTo>
                  <a:pt x="1332204" y="1236147"/>
                </a:lnTo>
                <a:lnTo>
                  <a:pt x="1289824" y="1236261"/>
                </a:lnTo>
                <a:lnTo>
                  <a:pt x="1282209" y="1227913"/>
                </a:lnTo>
                <a:lnTo>
                  <a:pt x="1267062" y="1228595"/>
                </a:lnTo>
                <a:lnTo>
                  <a:pt x="1253283" y="1227853"/>
                </a:lnTo>
                <a:lnTo>
                  <a:pt x="1245009" y="1215728"/>
                </a:lnTo>
                <a:lnTo>
                  <a:pt x="1227355" y="1239462"/>
                </a:lnTo>
                <a:lnTo>
                  <a:pt x="1217575" y="1239853"/>
                </a:lnTo>
                <a:lnTo>
                  <a:pt x="1175483" y="1237375"/>
                </a:lnTo>
                <a:lnTo>
                  <a:pt x="1158549" y="1210595"/>
                </a:lnTo>
                <a:lnTo>
                  <a:pt x="1158119" y="1210881"/>
                </a:lnTo>
                <a:lnTo>
                  <a:pt x="1152323" y="1203231"/>
                </a:lnTo>
                <a:lnTo>
                  <a:pt x="1136666" y="1223873"/>
                </a:lnTo>
                <a:lnTo>
                  <a:pt x="1126880" y="1224233"/>
                </a:lnTo>
                <a:lnTo>
                  <a:pt x="1100913" y="1222618"/>
                </a:lnTo>
                <a:lnTo>
                  <a:pt x="1100036" y="1223173"/>
                </a:lnTo>
                <a:lnTo>
                  <a:pt x="1099586" y="1222536"/>
                </a:lnTo>
                <a:lnTo>
                  <a:pt x="1084821" y="1221619"/>
                </a:lnTo>
                <a:lnTo>
                  <a:pt x="1076622" y="1208355"/>
                </a:lnTo>
                <a:lnTo>
                  <a:pt x="1069910" y="1207449"/>
                </a:lnTo>
                <a:lnTo>
                  <a:pt x="1069823" y="1207189"/>
                </a:lnTo>
                <a:lnTo>
                  <a:pt x="1065494" y="1210330"/>
                </a:lnTo>
                <a:lnTo>
                  <a:pt x="1043068" y="1208312"/>
                </a:lnTo>
                <a:lnTo>
                  <a:pt x="1035750" y="1206893"/>
                </a:lnTo>
                <a:lnTo>
                  <a:pt x="1026469" y="1215714"/>
                </a:lnTo>
                <a:lnTo>
                  <a:pt x="1016671" y="1215473"/>
                </a:lnTo>
                <a:lnTo>
                  <a:pt x="1006195" y="1214156"/>
                </a:lnTo>
                <a:lnTo>
                  <a:pt x="997052" y="1220479"/>
                </a:lnTo>
                <a:lnTo>
                  <a:pt x="985138" y="1219296"/>
                </a:lnTo>
                <a:lnTo>
                  <a:pt x="944640" y="1210794"/>
                </a:lnTo>
                <a:lnTo>
                  <a:pt x="943519" y="1195504"/>
                </a:lnTo>
                <a:lnTo>
                  <a:pt x="937343" y="1194546"/>
                </a:lnTo>
                <a:lnTo>
                  <a:pt x="916356" y="1188917"/>
                </a:lnTo>
                <a:lnTo>
                  <a:pt x="888719" y="1203808"/>
                </a:lnTo>
                <a:lnTo>
                  <a:pt x="877181" y="1201906"/>
                </a:lnTo>
                <a:lnTo>
                  <a:pt x="839047" y="1190991"/>
                </a:lnTo>
                <a:lnTo>
                  <a:pt x="843809" y="1163019"/>
                </a:lnTo>
                <a:lnTo>
                  <a:pt x="798497" y="1187120"/>
                </a:lnTo>
                <a:lnTo>
                  <a:pt x="786982" y="1185180"/>
                </a:lnTo>
                <a:lnTo>
                  <a:pt x="748990" y="1174141"/>
                </a:lnTo>
                <a:lnTo>
                  <a:pt x="754983" y="1141439"/>
                </a:lnTo>
                <a:lnTo>
                  <a:pt x="747996" y="1138764"/>
                </a:lnTo>
                <a:lnTo>
                  <a:pt x="748164" y="1138401"/>
                </a:lnTo>
                <a:lnTo>
                  <a:pt x="699733" y="1158557"/>
                </a:lnTo>
                <a:lnTo>
                  <a:pt x="688774" y="1155928"/>
                </a:lnTo>
                <a:lnTo>
                  <a:pt x="653743" y="1142647"/>
                </a:lnTo>
                <a:lnTo>
                  <a:pt x="660474" y="1127086"/>
                </a:lnTo>
                <a:lnTo>
                  <a:pt x="647820" y="1120636"/>
                </a:lnTo>
                <a:lnTo>
                  <a:pt x="658379" y="1106371"/>
                </a:lnTo>
                <a:lnTo>
                  <a:pt x="604039" y="1117249"/>
                </a:lnTo>
                <a:lnTo>
                  <a:pt x="608195" y="1105815"/>
                </a:lnTo>
                <a:lnTo>
                  <a:pt x="605822" y="1106359"/>
                </a:lnTo>
                <a:lnTo>
                  <a:pt x="592769" y="1100626"/>
                </a:lnTo>
                <a:lnTo>
                  <a:pt x="566304" y="1083355"/>
                </a:lnTo>
                <a:lnTo>
                  <a:pt x="574007" y="1075889"/>
                </a:lnTo>
                <a:lnTo>
                  <a:pt x="516861" y="1088753"/>
                </a:lnTo>
                <a:lnTo>
                  <a:pt x="503883" y="1082978"/>
                </a:lnTo>
                <a:lnTo>
                  <a:pt x="477639" y="1065621"/>
                </a:lnTo>
                <a:lnTo>
                  <a:pt x="511588" y="1033234"/>
                </a:lnTo>
                <a:lnTo>
                  <a:pt x="444053" y="1043702"/>
                </a:lnTo>
                <a:lnTo>
                  <a:pt x="432573" y="1037176"/>
                </a:lnTo>
                <a:lnTo>
                  <a:pt x="410735" y="1018344"/>
                </a:lnTo>
                <a:lnTo>
                  <a:pt x="452281" y="988278"/>
                </a:lnTo>
                <a:lnTo>
                  <a:pt x="451766" y="987655"/>
                </a:lnTo>
                <a:lnTo>
                  <a:pt x="391004" y="987250"/>
                </a:lnTo>
                <a:lnTo>
                  <a:pt x="421774" y="963320"/>
                </a:lnTo>
                <a:lnTo>
                  <a:pt x="419898" y="963353"/>
                </a:lnTo>
                <a:lnTo>
                  <a:pt x="413993" y="957421"/>
                </a:lnTo>
                <a:lnTo>
                  <a:pt x="406580" y="944079"/>
                </a:lnTo>
                <a:lnTo>
                  <a:pt x="332783" y="945146"/>
                </a:lnTo>
                <a:lnTo>
                  <a:pt x="326957" y="939195"/>
                </a:lnTo>
                <a:lnTo>
                  <a:pt x="313065" y="913558"/>
                </a:lnTo>
                <a:lnTo>
                  <a:pt x="362278" y="893013"/>
                </a:lnTo>
                <a:lnTo>
                  <a:pt x="296179" y="889909"/>
                </a:lnTo>
                <a:lnTo>
                  <a:pt x="291841" y="883645"/>
                </a:lnTo>
                <a:lnTo>
                  <a:pt x="284270" y="857349"/>
                </a:lnTo>
                <a:lnTo>
                  <a:pt x="345670" y="837522"/>
                </a:lnTo>
                <a:lnTo>
                  <a:pt x="293266" y="826211"/>
                </a:lnTo>
                <a:lnTo>
                  <a:pt x="335144" y="811676"/>
                </a:lnTo>
                <a:lnTo>
                  <a:pt x="322442" y="806098"/>
                </a:lnTo>
                <a:lnTo>
                  <a:pt x="295976" y="788827"/>
                </a:lnTo>
                <a:lnTo>
                  <a:pt x="300776" y="784175"/>
                </a:lnTo>
                <a:lnTo>
                  <a:pt x="295586" y="783183"/>
                </a:lnTo>
                <a:lnTo>
                  <a:pt x="246532" y="794225"/>
                </a:lnTo>
                <a:lnTo>
                  <a:pt x="233556" y="788450"/>
                </a:lnTo>
                <a:lnTo>
                  <a:pt x="207311" y="771093"/>
                </a:lnTo>
                <a:lnTo>
                  <a:pt x="241260" y="738707"/>
                </a:lnTo>
                <a:lnTo>
                  <a:pt x="173725" y="749173"/>
                </a:lnTo>
                <a:lnTo>
                  <a:pt x="162246" y="742648"/>
                </a:lnTo>
                <a:lnTo>
                  <a:pt x="140408" y="723816"/>
                </a:lnTo>
                <a:lnTo>
                  <a:pt x="181954" y="693749"/>
                </a:lnTo>
                <a:lnTo>
                  <a:pt x="181438" y="693127"/>
                </a:lnTo>
                <a:lnTo>
                  <a:pt x="120677" y="692722"/>
                </a:lnTo>
                <a:lnTo>
                  <a:pt x="151446" y="668792"/>
                </a:lnTo>
                <a:lnTo>
                  <a:pt x="149571" y="668825"/>
                </a:lnTo>
                <a:lnTo>
                  <a:pt x="143666" y="662893"/>
                </a:lnTo>
                <a:lnTo>
                  <a:pt x="136252" y="649551"/>
                </a:lnTo>
                <a:lnTo>
                  <a:pt x="62455" y="650618"/>
                </a:lnTo>
                <a:lnTo>
                  <a:pt x="56630" y="644666"/>
                </a:lnTo>
                <a:lnTo>
                  <a:pt x="42736" y="619030"/>
                </a:lnTo>
                <a:lnTo>
                  <a:pt x="91950" y="598485"/>
                </a:lnTo>
                <a:lnTo>
                  <a:pt x="25852" y="595380"/>
                </a:lnTo>
                <a:lnTo>
                  <a:pt x="21513" y="589116"/>
                </a:lnTo>
                <a:lnTo>
                  <a:pt x="13942" y="562821"/>
                </a:lnTo>
                <a:lnTo>
                  <a:pt x="75342" y="542994"/>
                </a:lnTo>
                <a:lnTo>
                  <a:pt x="22937" y="531683"/>
                </a:lnTo>
                <a:lnTo>
                  <a:pt x="95895" y="506362"/>
                </a:lnTo>
                <a:lnTo>
                  <a:pt x="95899" y="504288"/>
                </a:lnTo>
                <a:lnTo>
                  <a:pt x="85831" y="502400"/>
                </a:lnTo>
                <a:lnTo>
                  <a:pt x="85476" y="500170"/>
                </a:lnTo>
                <a:lnTo>
                  <a:pt x="863" y="483989"/>
                </a:lnTo>
                <a:lnTo>
                  <a:pt x="0" y="478066"/>
                </a:lnTo>
                <a:lnTo>
                  <a:pt x="7275" y="448566"/>
                </a:lnTo>
                <a:lnTo>
                  <a:pt x="58986" y="440508"/>
                </a:lnTo>
                <a:lnTo>
                  <a:pt x="5137" y="426225"/>
                </a:lnTo>
                <a:lnTo>
                  <a:pt x="5716" y="420293"/>
                </a:lnTo>
                <a:lnTo>
                  <a:pt x="20092" y="391458"/>
                </a:lnTo>
                <a:lnTo>
                  <a:pt x="95181" y="384642"/>
                </a:lnTo>
                <a:lnTo>
                  <a:pt x="72835" y="373120"/>
                </a:lnTo>
                <a:lnTo>
                  <a:pt x="68709" y="371479"/>
                </a:lnTo>
                <a:lnTo>
                  <a:pt x="69410" y="371354"/>
                </a:lnTo>
                <a:lnTo>
                  <a:pt x="55391" y="364125"/>
                </a:lnTo>
                <a:lnTo>
                  <a:pt x="129817" y="356076"/>
                </a:lnTo>
                <a:lnTo>
                  <a:pt x="134509" y="350260"/>
                </a:lnTo>
                <a:lnTo>
                  <a:pt x="69680" y="319533"/>
                </a:lnTo>
                <a:lnTo>
                  <a:pt x="77779" y="307410"/>
                </a:lnTo>
                <a:lnTo>
                  <a:pt x="91320" y="295664"/>
                </a:lnTo>
                <a:lnTo>
                  <a:pt x="96609" y="289226"/>
                </a:lnTo>
                <a:lnTo>
                  <a:pt x="98787" y="289186"/>
                </a:lnTo>
                <a:lnTo>
                  <a:pt x="102828" y="285680"/>
                </a:lnTo>
                <a:lnTo>
                  <a:pt x="147225" y="287732"/>
                </a:lnTo>
                <a:lnTo>
                  <a:pt x="113331" y="267201"/>
                </a:lnTo>
                <a:lnTo>
                  <a:pt x="124311" y="255664"/>
                </a:lnTo>
                <a:lnTo>
                  <a:pt x="140601" y="244833"/>
                </a:lnTo>
                <a:lnTo>
                  <a:pt x="147412" y="238766"/>
                </a:lnTo>
                <a:lnTo>
                  <a:pt x="149584" y="238859"/>
                </a:lnTo>
                <a:lnTo>
                  <a:pt x="154444" y="235627"/>
                </a:lnTo>
                <a:lnTo>
                  <a:pt x="206483" y="241302"/>
                </a:lnTo>
                <a:lnTo>
                  <a:pt x="215944" y="241708"/>
                </a:lnTo>
                <a:lnTo>
                  <a:pt x="202216" y="233765"/>
                </a:lnTo>
                <a:lnTo>
                  <a:pt x="205312" y="230357"/>
                </a:lnTo>
                <a:lnTo>
                  <a:pt x="187158" y="213984"/>
                </a:lnTo>
                <a:lnTo>
                  <a:pt x="225779" y="214993"/>
                </a:lnTo>
                <a:lnTo>
                  <a:pt x="238409" y="206096"/>
                </a:lnTo>
                <a:lnTo>
                  <a:pt x="277021" y="209847"/>
                </a:lnTo>
                <a:lnTo>
                  <a:pt x="227682" y="169446"/>
                </a:lnTo>
                <a:lnTo>
                  <a:pt x="234201" y="164490"/>
                </a:lnTo>
                <a:lnTo>
                  <a:pt x="275837" y="143358"/>
                </a:lnTo>
                <a:lnTo>
                  <a:pt x="329756" y="153421"/>
                </a:lnTo>
                <a:lnTo>
                  <a:pt x="306563" y="127893"/>
                </a:lnTo>
                <a:lnTo>
                  <a:pt x="314236" y="123372"/>
                </a:lnTo>
                <a:lnTo>
                  <a:pt x="360688" y="104944"/>
                </a:lnTo>
                <a:lnTo>
                  <a:pt x="423569" y="121299"/>
                </a:lnTo>
                <a:lnTo>
                  <a:pt x="416639" y="91239"/>
                </a:lnTo>
                <a:lnTo>
                  <a:pt x="439569" y="96725"/>
                </a:lnTo>
                <a:lnTo>
                  <a:pt x="478663" y="84341"/>
                </a:lnTo>
                <a:lnTo>
                  <a:pt x="491083" y="88462"/>
                </a:lnTo>
                <a:lnTo>
                  <a:pt x="482184" y="60306"/>
                </a:lnTo>
                <a:lnTo>
                  <a:pt x="503344" y="53189"/>
                </a:lnTo>
                <a:lnTo>
                  <a:pt x="549606" y="43659"/>
                </a:lnTo>
                <a:lnTo>
                  <a:pt x="587486" y="61328"/>
                </a:lnTo>
                <a:lnTo>
                  <a:pt x="585645" y="35127"/>
                </a:lnTo>
                <a:lnTo>
                  <a:pt x="608372" y="29357"/>
                </a:lnTo>
                <a:lnTo>
                  <a:pt x="656603" y="22727"/>
                </a:lnTo>
                <a:lnTo>
                  <a:pt x="672702" y="32321"/>
                </a:lnTo>
                <a:lnTo>
                  <a:pt x="681162" y="31085"/>
                </a:lnTo>
                <a:lnTo>
                  <a:pt x="708170" y="46661"/>
                </a:lnTo>
                <a:lnTo>
                  <a:pt x="716283" y="32360"/>
                </a:lnTo>
                <a:lnTo>
                  <a:pt x="717058" y="26854"/>
                </a:lnTo>
                <a:lnTo>
                  <a:pt x="719690" y="26353"/>
                </a:lnTo>
                <a:lnTo>
                  <a:pt x="722199" y="21929"/>
                </a:lnTo>
                <a:lnTo>
                  <a:pt x="727480" y="24871"/>
                </a:lnTo>
                <a:lnTo>
                  <a:pt x="740873" y="22322"/>
                </a:lnTo>
                <a:lnTo>
                  <a:pt x="790228" y="18289"/>
                </a:lnTo>
                <a:lnTo>
                  <a:pt x="792106" y="19684"/>
                </a:lnTo>
                <a:lnTo>
                  <a:pt x="798264" y="6787"/>
                </a:lnTo>
                <a:lnTo>
                  <a:pt x="837413" y="3032"/>
                </a:lnTo>
                <a:lnTo>
                  <a:pt x="875200" y="3174"/>
                </a:lnTo>
                <a:lnTo>
                  <a:pt x="894913" y="24782"/>
                </a:lnTo>
                <a:lnTo>
                  <a:pt x="912353" y="1333"/>
                </a:lnTo>
                <a:close/>
              </a:path>
            </a:pathLst>
          </a:custGeom>
          <a:solidFill>
            <a:srgbClr val="C9B9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在此输入一级标题</a:t>
            </a:r>
            <a:endParaRPr lang="zh-CN" altLang="en-US" sz="3200" dirty="0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594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3" cstate="print"/>
          <a:srcRect l="5747" t="7508" r="604" b="7638"/>
          <a:stretch>
            <a:fillRect/>
          </a:stretch>
        </p:blipFill>
        <p:spPr>
          <a:xfrm>
            <a:off x="4934006" y="1355823"/>
            <a:ext cx="2122736" cy="3049884"/>
          </a:xfrm>
          <a:custGeom>
            <a:avLst/>
            <a:gdLst>
              <a:gd name="connsiteX0" fmla="*/ 1089196 w 2632007"/>
              <a:gd name="connsiteY0" fmla="*/ 3188832 h 3781588"/>
              <a:gd name="connsiteX1" fmla="*/ 1289251 w 2632007"/>
              <a:gd name="connsiteY1" fmla="*/ 3337453 h 3781588"/>
              <a:gd name="connsiteX2" fmla="*/ 1259231 w 2632007"/>
              <a:gd name="connsiteY2" fmla="*/ 3329383 h 3781588"/>
              <a:gd name="connsiteX3" fmla="*/ 1236499 w 2632007"/>
              <a:gd name="connsiteY3" fmla="*/ 3334893 h 3781588"/>
              <a:gd name="connsiteX4" fmla="*/ 1215335 w 2632007"/>
              <a:gd name="connsiteY4" fmla="*/ 3480621 h 3781588"/>
              <a:gd name="connsiteX5" fmla="*/ 952907 w 2632007"/>
              <a:gd name="connsiteY5" fmla="*/ 3346271 h 3781588"/>
              <a:gd name="connsiteX6" fmla="*/ 1063757 w 2632007"/>
              <a:gd name="connsiteY6" fmla="*/ 3241390 h 3781588"/>
              <a:gd name="connsiteX7" fmla="*/ 505130 w 2632007"/>
              <a:gd name="connsiteY7" fmla="*/ 2544815 h 3781588"/>
              <a:gd name="connsiteX8" fmla="*/ 378835 w 2632007"/>
              <a:gd name="connsiteY8" fmla="*/ 2580558 h 3781588"/>
              <a:gd name="connsiteX9" fmla="*/ 390644 w 2632007"/>
              <a:gd name="connsiteY9" fmla="*/ 2937768 h 3781588"/>
              <a:gd name="connsiteX10" fmla="*/ 348764 w 2632007"/>
              <a:gd name="connsiteY10" fmla="*/ 3003511 h 3781588"/>
              <a:gd name="connsiteX11" fmla="*/ 577299 w 2632007"/>
              <a:gd name="connsiteY11" fmla="*/ 3074997 h 3781588"/>
              <a:gd name="connsiteX12" fmla="*/ 643455 w 2632007"/>
              <a:gd name="connsiteY12" fmla="*/ 2854583 h 3781588"/>
              <a:gd name="connsiteX13" fmla="*/ 677461 w 2632007"/>
              <a:gd name="connsiteY13" fmla="*/ 2629623 h 3781588"/>
              <a:gd name="connsiteX14" fmla="*/ 595341 w 2632007"/>
              <a:gd name="connsiteY14" fmla="*/ 2586515 h 3781588"/>
              <a:gd name="connsiteX15" fmla="*/ 505130 w 2632007"/>
              <a:gd name="connsiteY15" fmla="*/ 2544815 h 3781588"/>
              <a:gd name="connsiteX16" fmla="*/ 792426 w 2632007"/>
              <a:gd name="connsiteY16" fmla="*/ 1406617 h 3781588"/>
              <a:gd name="connsiteX17" fmla="*/ 368706 w 2632007"/>
              <a:gd name="connsiteY17" fmla="*/ 2121008 h 3781588"/>
              <a:gd name="connsiteX18" fmla="*/ 366209 w 2632007"/>
              <a:gd name="connsiteY18" fmla="*/ 2112790 h 3781588"/>
              <a:gd name="connsiteX19" fmla="*/ 408676 w 2632007"/>
              <a:gd name="connsiteY19" fmla="*/ 2027901 h 3781588"/>
              <a:gd name="connsiteX20" fmla="*/ 456956 w 2632007"/>
              <a:gd name="connsiteY20" fmla="*/ 1916192 h 3781588"/>
              <a:gd name="connsiteX21" fmla="*/ 432274 w 2632007"/>
              <a:gd name="connsiteY21" fmla="*/ 1633125 h 3781588"/>
              <a:gd name="connsiteX22" fmla="*/ 431186 w 2632007"/>
              <a:gd name="connsiteY22" fmla="*/ 1500779 h 3781588"/>
              <a:gd name="connsiteX23" fmla="*/ 1187627 w 2632007"/>
              <a:gd name="connsiteY23" fmla="*/ 1303601 h 3781588"/>
              <a:gd name="connsiteX24" fmla="*/ 1188447 w 2632007"/>
              <a:gd name="connsiteY24" fmla="*/ 1354044 h 3781588"/>
              <a:gd name="connsiteX25" fmla="*/ 1203993 w 2632007"/>
              <a:gd name="connsiteY25" fmla="*/ 1412428 h 3781588"/>
              <a:gd name="connsiteX26" fmla="*/ 1577960 w 2632007"/>
              <a:gd name="connsiteY26" fmla="*/ 1643942 h 3781588"/>
              <a:gd name="connsiteX27" fmla="*/ 1720566 w 2632007"/>
              <a:gd name="connsiteY27" fmla="*/ 1642344 h 3781588"/>
              <a:gd name="connsiteX28" fmla="*/ 1795972 w 2632007"/>
              <a:gd name="connsiteY28" fmla="*/ 1642441 h 3781588"/>
              <a:gd name="connsiteX29" fmla="*/ 1859286 w 2632007"/>
              <a:gd name="connsiteY29" fmla="*/ 1642523 h 3781588"/>
              <a:gd name="connsiteX30" fmla="*/ 1905565 w 2632007"/>
              <a:gd name="connsiteY30" fmla="*/ 1647705 h 3781588"/>
              <a:gd name="connsiteX31" fmla="*/ 1987841 w 2632007"/>
              <a:gd name="connsiteY31" fmla="*/ 1656917 h 3781588"/>
              <a:gd name="connsiteX32" fmla="*/ 2099954 w 2632007"/>
              <a:gd name="connsiteY32" fmla="*/ 1697962 h 3781588"/>
              <a:gd name="connsiteX33" fmla="*/ 2224522 w 2632007"/>
              <a:gd name="connsiteY33" fmla="*/ 1408624 h 3781588"/>
              <a:gd name="connsiteX34" fmla="*/ 2208450 w 2632007"/>
              <a:gd name="connsiteY34" fmla="*/ 1367212 h 3781588"/>
              <a:gd name="connsiteX35" fmla="*/ 2232400 w 2632007"/>
              <a:gd name="connsiteY35" fmla="*/ 1373842 h 3781588"/>
              <a:gd name="connsiteX36" fmla="*/ 2310880 w 2632007"/>
              <a:gd name="connsiteY36" fmla="*/ 1634459 h 3781588"/>
              <a:gd name="connsiteX37" fmla="*/ 2291406 w 2632007"/>
              <a:gd name="connsiteY37" fmla="*/ 1690626 h 3781588"/>
              <a:gd name="connsiteX38" fmla="*/ 2291036 w 2632007"/>
              <a:gd name="connsiteY38" fmla="*/ 1691689 h 3781588"/>
              <a:gd name="connsiteX39" fmla="*/ 2223885 w 2632007"/>
              <a:gd name="connsiteY39" fmla="*/ 1784608 h 3781588"/>
              <a:gd name="connsiteX40" fmla="*/ 2340213 w 2632007"/>
              <a:gd name="connsiteY40" fmla="*/ 1984496 h 3781588"/>
              <a:gd name="connsiteX41" fmla="*/ 2347830 w 2632007"/>
              <a:gd name="connsiteY41" fmla="*/ 2019218 h 3781588"/>
              <a:gd name="connsiteX42" fmla="*/ 2351323 w 2632007"/>
              <a:gd name="connsiteY42" fmla="*/ 2035148 h 3781588"/>
              <a:gd name="connsiteX43" fmla="*/ 2348902 w 2632007"/>
              <a:gd name="connsiteY43" fmla="*/ 2123480 h 3781588"/>
              <a:gd name="connsiteX44" fmla="*/ 2268692 w 2632007"/>
              <a:gd name="connsiteY44" fmla="*/ 2542270 h 3781588"/>
              <a:gd name="connsiteX45" fmla="*/ 2271375 w 2632007"/>
              <a:gd name="connsiteY45" fmla="*/ 2566911 h 3781588"/>
              <a:gd name="connsiteX46" fmla="*/ 2023951 w 2632007"/>
              <a:gd name="connsiteY46" fmla="*/ 1945185 h 3781588"/>
              <a:gd name="connsiteX47" fmla="*/ 1880809 w 2632007"/>
              <a:gd name="connsiteY47" fmla="*/ 1912464 h 3781588"/>
              <a:gd name="connsiteX48" fmla="*/ 1880808 w 2632007"/>
              <a:gd name="connsiteY48" fmla="*/ 1912465 h 3781588"/>
              <a:gd name="connsiteX49" fmla="*/ 2023951 w 2632007"/>
              <a:gd name="connsiteY49" fmla="*/ 1945186 h 3781588"/>
              <a:gd name="connsiteX50" fmla="*/ 2271375 w 2632007"/>
              <a:gd name="connsiteY50" fmla="*/ 2566912 h 3781588"/>
              <a:gd name="connsiteX51" fmla="*/ 2278628 w 2632007"/>
              <a:gd name="connsiteY51" fmla="*/ 2633550 h 3781588"/>
              <a:gd name="connsiteX52" fmla="*/ 2372638 w 2632007"/>
              <a:gd name="connsiteY52" fmla="*/ 2901836 h 3781588"/>
              <a:gd name="connsiteX53" fmla="*/ 2385531 w 2632007"/>
              <a:gd name="connsiteY53" fmla="*/ 2955856 h 3781588"/>
              <a:gd name="connsiteX54" fmla="*/ 2388655 w 2632007"/>
              <a:gd name="connsiteY54" fmla="*/ 2977883 h 3781588"/>
              <a:gd name="connsiteX55" fmla="*/ 2393193 w 2632007"/>
              <a:gd name="connsiteY55" fmla="*/ 3009875 h 3781588"/>
              <a:gd name="connsiteX56" fmla="*/ 2505084 w 2632007"/>
              <a:gd name="connsiteY56" fmla="*/ 3333995 h 3781588"/>
              <a:gd name="connsiteX57" fmla="*/ 2517493 w 2632007"/>
              <a:gd name="connsiteY57" fmla="*/ 3370569 h 3781588"/>
              <a:gd name="connsiteX58" fmla="*/ 2521686 w 2632007"/>
              <a:gd name="connsiteY58" fmla="*/ 3385990 h 3781588"/>
              <a:gd name="connsiteX59" fmla="*/ 2525666 w 2632007"/>
              <a:gd name="connsiteY59" fmla="*/ 3400624 h 3781588"/>
              <a:gd name="connsiteX60" fmla="*/ 2547120 w 2632007"/>
              <a:gd name="connsiteY60" fmla="*/ 3521252 h 3781588"/>
              <a:gd name="connsiteX61" fmla="*/ 2621949 w 2632007"/>
              <a:gd name="connsiteY61" fmla="*/ 3673549 h 3781588"/>
              <a:gd name="connsiteX62" fmla="*/ 2364847 w 2632007"/>
              <a:gd name="connsiteY62" fmla="*/ 3735286 h 3781588"/>
              <a:gd name="connsiteX63" fmla="*/ 2349265 w 2632007"/>
              <a:gd name="connsiteY63" fmla="*/ 3627245 h 3781588"/>
              <a:gd name="connsiteX64" fmla="*/ 2241924 w 2632007"/>
              <a:gd name="connsiteY64" fmla="*/ 3365544 h 3781588"/>
              <a:gd name="connsiteX65" fmla="*/ 2240522 w 2632007"/>
              <a:gd name="connsiteY65" fmla="*/ 3333772 h 3781588"/>
              <a:gd name="connsiteX66" fmla="*/ 2240191 w 2632007"/>
              <a:gd name="connsiteY66" fmla="*/ 3326278 h 3781588"/>
              <a:gd name="connsiteX67" fmla="*/ 2230411 w 2632007"/>
              <a:gd name="connsiteY67" fmla="*/ 3247773 h 3781588"/>
              <a:gd name="connsiteX68" fmla="*/ 2216815 w 2632007"/>
              <a:gd name="connsiteY68" fmla="*/ 3211925 h 3781588"/>
              <a:gd name="connsiteX69" fmla="*/ 2201200 w 2632007"/>
              <a:gd name="connsiteY69" fmla="*/ 3170751 h 3781588"/>
              <a:gd name="connsiteX70" fmla="*/ 2131118 w 2632007"/>
              <a:gd name="connsiteY70" fmla="*/ 3017593 h 3781588"/>
              <a:gd name="connsiteX71" fmla="*/ 1944134 w 2632007"/>
              <a:gd name="connsiteY71" fmla="*/ 2747492 h 3781588"/>
              <a:gd name="connsiteX72" fmla="*/ 1772733 w 2632007"/>
              <a:gd name="connsiteY72" fmla="*/ 2461959 h 3781588"/>
              <a:gd name="connsiteX73" fmla="*/ 1671452 w 2632007"/>
              <a:gd name="connsiteY73" fmla="*/ 2531413 h 3781588"/>
              <a:gd name="connsiteX74" fmla="*/ 1632496 w 2632007"/>
              <a:gd name="connsiteY74" fmla="*/ 2662604 h 3781588"/>
              <a:gd name="connsiteX75" fmla="*/ 1699788 w 2632007"/>
              <a:gd name="connsiteY75" fmla="*/ 2894119 h 3781588"/>
              <a:gd name="connsiteX76" fmla="*/ 1437396 w 2632007"/>
              <a:gd name="connsiteY76" fmla="*/ 3079043 h 3781588"/>
              <a:gd name="connsiteX77" fmla="*/ 1422149 w 2632007"/>
              <a:gd name="connsiteY77" fmla="*/ 3103967 h 3781588"/>
              <a:gd name="connsiteX78" fmla="*/ 1402224 w 2632007"/>
              <a:gd name="connsiteY78" fmla="*/ 3136534 h 3781588"/>
              <a:gd name="connsiteX79" fmla="*/ 1347419 w 2632007"/>
              <a:gd name="connsiteY79" fmla="*/ 3313643 h 3781588"/>
              <a:gd name="connsiteX80" fmla="*/ 1290249 w 2632007"/>
              <a:gd name="connsiteY80" fmla="*/ 3337719 h 3781588"/>
              <a:gd name="connsiteX81" fmla="*/ 1289251 w 2632007"/>
              <a:gd name="connsiteY81" fmla="*/ 3337452 h 3781588"/>
              <a:gd name="connsiteX82" fmla="*/ 1089196 w 2632007"/>
              <a:gd name="connsiteY82" fmla="*/ 3188831 h 3781588"/>
              <a:gd name="connsiteX83" fmla="*/ 1089400 w 2632007"/>
              <a:gd name="connsiteY83" fmla="*/ 3188408 h 3781588"/>
              <a:gd name="connsiteX84" fmla="*/ 1223508 w 2632007"/>
              <a:gd name="connsiteY84" fmla="*/ 3054113 h 3781588"/>
              <a:gd name="connsiteX85" fmla="*/ 1274113 w 2632007"/>
              <a:gd name="connsiteY85" fmla="*/ 3013730 h 3781588"/>
              <a:gd name="connsiteX86" fmla="*/ 1274114 w 2632007"/>
              <a:gd name="connsiteY86" fmla="*/ 3013731 h 3781588"/>
              <a:gd name="connsiteX87" fmla="*/ 1328047 w 2632007"/>
              <a:gd name="connsiteY87" fmla="*/ 2970693 h 3781588"/>
              <a:gd name="connsiteX88" fmla="*/ 1414350 w 2632007"/>
              <a:gd name="connsiteY88" fmla="*/ 2878684 h 3781588"/>
              <a:gd name="connsiteX89" fmla="*/ 1336440 w 2632007"/>
              <a:gd name="connsiteY89" fmla="*/ 2624018 h 3781588"/>
              <a:gd name="connsiteX90" fmla="*/ 1334790 w 2632007"/>
              <a:gd name="connsiteY90" fmla="*/ 2624048 h 3781588"/>
              <a:gd name="connsiteX91" fmla="*/ 1222276 w 2632007"/>
              <a:gd name="connsiteY91" fmla="*/ 2626083 h 3781588"/>
              <a:gd name="connsiteX92" fmla="*/ 1165642 w 2632007"/>
              <a:gd name="connsiteY92" fmla="*/ 2624894 h 3781588"/>
              <a:gd name="connsiteX93" fmla="*/ 1154773 w 2632007"/>
              <a:gd name="connsiteY93" fmla="*/ 2623201 h 3781588"/>
              <a:gd name="connsiteX94" fmla="*/ 1154770 w 2632007"/>
              <a:gd name="connsiteY94" fmla="*/ 2623199 h 3781588"/>
              <a:gd name="connsiteX95" fmla="*/ 1110501 w 2632007"/>
              <a:gd name="connsiteY95" fmla="*/ 2616301 h 3781588"/>
              <a:gd name="connsiteX96" fmla="*/ 806654 w 2632007"/>
              <a:gd name="connsiteY96" fmla="*/ 3171934 h 3781588"/>
              <a:gd name="connsiteX97" fmla="*/ 604090 w 2632007"/>
              <a:gd name="connsiteY97" fmla="*/ 3673549 h 3781588"/>
              <a:gd name="connsiteX98" fmla="*/ 487225 w 2632007"/>
              <a:gd name="connsiteY98" fmla="*/ 3658114 h 3781588"/>
              <a:gd name="connsiteX99" fmla="*/ 479434 w 2632007"/>
              <a:gd name="connsiteY99" fmla="*/ 3781588 h 3781588"/>
              <a:gd name="connsiteX100" fmla="*/ 191168 w 2632007"/>
              <a:gd name="connsiteY100" fmla="*/ 3634963 h 3781588"/>
              <a:gd name="connsiteX101" fmla="*/ 323614 w 2632007"/>
              <a:gd name="connsiteY101" fmla="*/ 3573226 h 3781588"/>
              <a:gd name="connsiteX102" fmla="*/ 495015 w 2632007"/>
              <a:gd name="connsiteY102" fmla="*/ 3218238 h 3781588"/>
              <a:gd name="connsiteX103" fmla="*/ 214541 w 2632007"/>
              <a:gd name="connsiteY103" fmla="*/ 3164217 h 3781588"/>
              <a:gd name="connsiteX104" fmla="*/ 87970 w 2632007"/>
              <a:gd name="connsiteY104" fmla="*/ 2793794 h 3781588"/>
              <a:gd name="connsiteX105" fmla="*/ 222333 w 2632007"/>
              <a:gd name="connsiteY105" fmla="*/ 2407937 h 3781588"/>
              <a:gd name="connsiteX106" fmla="*/ 314131 w 2632007"/>
              <a:gd name="connsiteY106" fmla="*/ 2309069 h 3781588"/>
              <a:gd name="connsiteX107" fmla="*/ 376523 w 2632007"/>
              <a:gd name="connsiteY107" fmla="*/ 2260434 h 3781588"/>
              <a:gd name="connsiteX108" fmla="*/ 376524 w 2632007"/>
              <a:gd name="connsiteY108" fmla="*/ 2260434 h 3781588"/>
              <a:gd name="connsiteX109" fmla="*/ 424898 w 2632007"/>
              <a:gd name="connsiteY109" fmla="*/ 2222727 h 3781588"/>
              <a:gd name="connsiteX110" fmla="*/ 382909 w 2632007"/>
              <a:gd name="connsiteY110" fmla="*/ 2167759 h 3781588"/>
              <a:gd name="connsiteX111" fmla="*/ 368706 w 2632007"/>
              <a:gd name="connsiteY111" fmla="*/ 2121008 h 3781588"/>
              <a:gd name="connsiteX112" fmla="*/ 792427 w 2632007"/>
              <a:gd name="connsiteY112" fmla="*/ 1406617 h 3781588"/>
              <a:gd name="connsiteX113" fmla="*/ 1492573 w 2632007"/>
              <a:gd name="connsiteY113" fmla="*/ 609935 h 3781588"/>
              <a:gd name="connsiteX114" fmla="*/ 1538778 w 2632007"/>
              <a:gd name="connsiteY114" fmla="*/ 726040 h 3781588"/>
              <a:gd name="connsiteX115" fmla="*/ 1472378 w 2632007"/>
              <a:gd name="connsiteY115" fmla="*/ 749841 h 3781588"/>
              <a:gd name="connsiteX116" fmla="*/ 1219572 w 2632007"/>
              <a:gd name="connsiteY116" fmla="*/ 816352 h 3781588"/>
              <a:gd name="connsiteX117" fmla="*/ 1202605 w 2632007"/>
              <a:gd name="connsiteY117" fmla="*/ 819592 h 3781588"/>
              <a:gd name="connsiteX118" fmla="*/ 1219937 w 2632007"/>
              <a:gd name="connsiteY118" fmla="*/ 855716 h 3781588"/>
              <a:gd name="connsiteX119" fmla="*/ 1187355 w 2632007"/>
              <a:gd name="connsiteY119" fmla="*/ 1286868 h 3781588"/>
              <a:gd name="connsiteX120" fmla="*/ 1187627 w 2632007"/>
              <a:gd name="connsiteY120" fmla="*/ 1303601 h 3781588"/>
              <a:gd name="connsiteX121" fmla="*/ 792426 w 2632007"/>
              <a:gd name="connsiteY121" fmla="*/ 1406617 h 3781588"/>
              <a:gd name="connsiteX122" fmla="*/ 792426 w 2632007"/>
              <a:gd name="connsiteY122" fmla="*/ 1406616 h 3781588"/>
              <a:gd name="connsiteX123" fmla="*/ 792427 w 2632007"/>
              <a:gd name="connsiteY123" fmla="*/ 1406616 h 3781588"/>
              <a:gd name="connsiteX124" fmla="*/ 1245646 w 2632007"/>
              <a:gd name="connsiteY124" fmla="*/ 642487 h 3781588"/>
              <a:gd name="connsiteX125" fmla="*/ 1306772 w 2632007"/>
              <a:gd name="connsiteY125" fmla="*/ 639450 h 3781588"/>
              <a:gd name="connsiteX126" fmla="*/ 1465413 w 2632007"/>
              <a:gd name="connsiteY126" fmla="*/ 616928 h 3781588"/>
              <a:gd name="connsiteX127" fmla="*/ 922528 w 2632007"/>
              <a:gd name="connsiteY127" fmla="*/ 492615 h 3781588"/>
              <a:gd name="connsiteX128" fmla="*/ 438625 w 2632007"/>
              <a:gd name="connsiteY128" fmla="*/ 1343016 h 3781588"/>
              <a:gd name="connsiteX129" fmla="*/ 420071 w 2632007"/>
              <a:gd name="connsiteY129" fmla="*/ 1326641 h 3781588"/>
              <a:gd name="connsiteX130" fmla="*/ 354778 w 2632007"/>
              <a:gd name="connsiteY130" fmla="*/ 1157760 h 3781588"/>
              <a:gd name="connsiteX131" fmla="*/ 293915 w 2632007"/>
              <a:gd name="connsiteY131" fmla="*/ 1079724 h 3781588"/>
              <a:gd name="connsiteX132" fmla="*/ 264395 w 2632007"/>
              <a:gd name="connsiteY132" fmla="*/ 1046743 h 3781588"/>
              <a:gd name="connsiteX133" fmla="*/ 223833 w 2632007"/>
              <a:gd name="connsiteY133" fmla="*/ 1001426 h 3781588"/>
              <a:gd name="connsiteX134" fmla="*/ 27558 w 2632007"/>
              <a:gd name="connsiteY134" fmla="*/ 872227 h 3781588"/>
              <a:gd name="connsiteX135" fmla="*/ 11976 w 2632007"/>
              <a:gd name="connsiteY135" fmla="*/ 702450 h 3781588"/>
              <a:gd name="connsiteX136" fmla="*/ 113258 w 2632007"/>
              <a:gd name="connsiteY136" fmla="*/ 578976 h 3781588"/>
              <a:gd name="connsiteX137" fmla="*/ 350563 w 2632007"/>
              <a:gd name="connsiteY137" fmla="*/ 536722 h 3781588"/>
              <a:gd name="connsiteX138" fmla="*/ 376050 w 2632007"/>
              <a:gd name="connsiteY138" fmla="*/ 535230 h 3781588"/>
              <a:gd name="connsiteX139" fmla="*/ 470796 w 2632007"/>
              <a:gd name="connsiteY139" fmla="*/ 529684 h 3781588"/>
              <a:gd name="connsiteX140" fmla="*/ 596298 w 2632007"/>
              <a:gd name="connsiteY140" fmla="*/ 540389 h 3781588"/>
              <a:gd name="connsiteX141" fmla="*/ 759908 w 2632007"/>
              <a:gd name="connsiteY141" fmla="*/ 509522 h 3781588"/>
              <a:gd name="connsiteX142" fmla="*/ 794273 w 2632007"/>
              <a:gd name="connsiteY142" fmla="*/ 516355 h 3781588"/>
              <a:gd name="connsiteX143" fmla="*/ 790060 w 2632007"/>
              <a:gd name="connsiteY143" fmla="*/ 514222 h 3781588"/>
              <a:gd name="connsiteX144" fmla="*/ 916436 w 2632007"/>
              <a:gd name="connsiteY144" fmla="*/ 493858 h 3781588"/>
              <a:gd name="connsiteX145" fmla="*/ 1926580 w 2632007"/>
              <a:gd name="connsiteY145" fmla="*/ 356867 h 3781588"/>
              <a:gd name="connsiteX146" fmla="*/ 1940689 w 2632007"/>
              <a:gd name="connsiteY146" fmla="*/ 401312 h 3781588"/>
              <a:gd name="connsiteX147" fmla="*/ 1589773 w 2632007"/>
              <a:gd name="connsiteY147" fmla="*/ 707762 h 3781588"/>
              <a:gd name="connsiteX148" fmla="*/ 1538778 w 2632007"/>
              <a:gd name="connsiteY148" fmla="*/ 726039 h 3781588"/>
              <a:gd name="connsiteX149" fmla="*/ 1492573 w 2632007"/>
              <a:gd name="connsiteY149" fmla="*/ 609935 h 3781588"/>
              <a:gd name="connsiteX150" fmla="*/ 1613145 w 2632007"/>
              <a:gd name="connsiteY150" fmla="*/ 578891 h 3781588"/>
              <a:gd name="connsiteX151" fmla="*/ 1845899 w 2632007"/>
              <a:gd name="connsiteY151" fmla="*/ 445126 h 3781588"/>
              <a:gd name="connsiteX152" fmla="*/ 1926580 w 2632007"/>
              <a:gd name="connsiteY152" fmla="*/ 356867 h 3781588"/>
              <a:gd name="connsiteX153" fmla="*/ 1421011 w 2632007"/>
              <a:gd name="connsiteY153" fmla="*/ 346822 h 3781588"/>
              <a:gd name="connsiteX154" fmla="*/ 1401174 w 2632007"/>
              <a:gd name="connsiteY154" fmla="*/ 380267 h 3781588"/>
              <a:gd name="connsiteX155" fmla="*/ 1392603 w 2632007"/>
              <a:gd name="connsiteY155" fmla="*/ 358730 h 3781588"/>
              <a:gd name="connsiteX156" fmla="*/ 1802914 w 2632007"/>
              <a:gd name="connsiteY156" fmla="*/ 81 h 3781588"/>
              <a:gd name="connsiteX157" fmla="*/ 1826438 w 2632007"/>
              <a:gd name="connsiteY157" fmla="*/ 40428 h 3781588"/>
              <a:gd name="connsiteX158" fmla="*/ 1445798 w 2632007"/>
              <a:gd name="connsiteY158" fmla="*/ 481445 h 3781588"/>
              <a:gd name="connsiteX159" fmla="*/ 1442216 w 2632007"/>
              <a:gd name="connsiteY159" fmla="*/ 483400 h 3781588"/>
              <a:gd name="connsiteX160" fmla="*/ 1442216 w 2632007"/>
              <a:gd name="connsiteY160" fmla="*/ 483398 h 3781588"/>
              <a:gd name="connsiteX161" fmla="*/ 1332088 w 2632007"/>
              <a:gd name="connsiteY161" fmla="*/ 543539 h 3781588"/>
              <a:gd name="connsiteX162" fmla="*/ 1293180 w 2632007"/>
              <a:gd name="connsiteY162" fmla="*/ 562343 h 3781588"/>
              <a:gd name="connsiteX163" fmla="*/ 1293180 w 2632007"/>
              <a:gd name="connsiteY163" fmla="*/ 562344 h 3781588"/>
              <a:gd name="connsiteX164" fmla="*/ 1245646 w 2632007"/>
              <a:gd name="connsiteY164" fmla="*/ 642486 h 3781588"/>
              <a:gd name="connsiteX165" fmla="*/ 1099812 w 2632007"/>
              <a:gd name="connsiteY165" fmla="*/ 649735 h 3781588"/>
              <a:gd name="connsiteX166" fmla="*/ 1099811 w 2632007"/>
              <a:gd name="connsiteY166" fmla="*/ 649736 h 3781588"/>
              <a:gd name="connsiteX167" fmla="*/ 1245646 w 2632007"/>
              <a:gd name="connsiteY167" fmla="*/ 642487 h 3781588"/>
              <a:gd name="connsiteX168" fmla="*/ 792426 w 2632007"/>
              <a:gd name="connsiteY168" fmla="*/ 1406616 h 3781588"/>
              <a:gd name="connsiteX169" fmla="*/ 431187 w 2632007"/>
              <a:gd name="connsiteY169" fmla="*/ 1500778 h 3781588"/>
              <a:gd name="connsiteX170" fmla="*/ 431129 w 2632007"/>
              <a:gd name="connsiteY170" fmla="*/ 1493678 h 3781588"/>
              <a:gd name="connsiteX171" fmla="*/ 456062 w 2632007"/>
              <a:gd name="connsiteY171" fmla="*/ 1358406 h 3781588"/>
              <a:gd name="connsiteX172" fmla="*/ 438626 w 2632007"/>
              <a:gd name="connsiteY172" fmla="*/ 1343016 h 3781588"/>
              <a:gd name="connsiteX173" fmla="*/ 922528 w 2632007"/>
              <a:gd name="connsiteY173" fmla="*/ 492615 h 3781588"/>
              <a:gd name="connsiteX174" fmla="*/ 1051894 w 2632007"/>
              <a:gd name="connsiteY174" fmla="*/ 466202 h 3781588"/>
              <a:gd name="connsiteX175" fmla="*/ 1327780 w 2632007"/>
              <a:gd name="connsiteY175" fmla="*/ 385903 h 3781588"/>
              <a:gd name="connsiteX176" fmla="*/ 1392603 w 2632007"/>
              <a:gd name="connsiteY176" fmla="*/ 358731 h 3781588"/>
              <a:gd name="connsiteX177" fmla="*/ 1401174 w 2632007"/>
              <a:gd name="connsiteY177" fmla="*/ 380267 h 3781588"/>
              <a:gd name="connsiteX178" fmla="*/ 1401175 w 2632007"/>
              <a:gd name="connsiteY178" fmla="*/ 380268 h 3781588"/>
              <a:gd name="connsiteX179" fmla="*/ 1421011 w 2632007"/>
              <a:gd name="connsiteY179" fmla="*/ 346823 h 3781588"/>
              <a:gd name="connsiteX180" fmla="*/ 1457072 w 2632007"/>
              <a:gd name="connsiteY180" fmla="*/ 331708 h 3781588"/>
              <a:gd name="connsiteX181" fmla="*/ 1743528 w 2632007"/>
              <a:gd name="connsiteY181" fmla="*/ 103601 h 3781588"/>
              <a:gd name="connsiteX182" fmla="*/ 1802914 w 2632007"/>
              <a:gd name="connsiteY182" fmla="*/ 81 h 37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2632007" h="3781588">
                <a:moveTo>
                  <a:pt x="1089196" y="3188832"/>
                </a:moveTo>
                <a:lnTo>
                  <a:pt x="1289251" y="3337453"/>
                </a:lnTo>
                <a:lnTo>
                  <a:pt x="1259231" y="3329383"/>
                </a:lnTo>
                <a:cubicBezTo>
                  <a:pt x="1249859" y="3327768"/>
                  <a:pt x="1241870" y="3328462"/>
                  <a:pt x="1236499" y="3334893"/>
                </a:cubicBezTo>
                <a:cubicBezTo>
                  <a:pt x="1215016" y="3360616"/>
                  <a:pt x="1273230" y="3461878"/>
                  <a:pt x="1215335" y="3480621"/>
                </a:cubicBezTo>
                <a:cubicBezTo>
                  <a:pt x="1150116" y="3483953"/>
                  <a:pt x="1034005" y="3391054"/>
                  <a:pt x="952907" y="3346271"/>
                </a:cubicBezTo>
                <a:cubicBezTo>
                  <a:pt x="906946" y="3320786"/>
                  <a:pt x="1026807" y="3276350"/>
                  <a:pt x="1063757" y="3241390"/>
                </a:cubicBezTo>
                <a:close/>
                <a:moveTo>
                  <a:pt x="505130" y="2544815"/>
                </a:moveTo>
                <a:cubicBezTo>
                  <a:pt x="492117" y="2573192"/>
                  <a:pt x="452096" y="2599513"/>
                  <a:pt x="378835" y="2580558"/>
                </a:cubicBezTo>
                <a:cubicBezTo>
                  <a:pt x="204098" y="2555575"/>
                  <a:pt x="147784" y="3014198"/>
                  <a:pt x="390644" y="2937768"/>
                </a:cubicBezTo>
                <a:lnTo>
                  <a:pt x="348764" y="3003511"/>
                </a:lnTo>
                <a:cubicBezTo>
                  <a:pt x="462340" y="2934733"/>
                  <a:pt x="559293" y="3036763"/>
                  <a:pt x="577299" y="3074997"/>
                </a:cubicBezTo>
                <a:cubicBezTo>
                  <a:pt x="599351" y="3001526"/>
                  <a:pt x="646662" y="2913108"/>
                  <a:pt x="643455" y="2854583"/>
                </a:cubicBezTo>
                <a:cubicBezTo>
                  <a:pt x="640246" y="2796059"/>
                  <a:pt x="693134" y="2696378"/>
                  <a:pt x="677461" y="2629623"/>
                </a:cubicBezTo>
                <a:cubicBezTo>
                  <a:pt x="649395" y="2628287"/>
                  <a:pt x="619252" y="2618720"/>
                  <a:pt x="595341" y="2586515"/>
                </a:cubicBezTo>
                <a:cubicBezTo>
                  <a:pt x="536186" y="2589079"/>
                  <a:pt x="526889" y="2560772"/>
                  <a:pt x="505130" y="2544815"/>
                </a:cubicBezTo>
                <a:close/>
                <a:moveTo>
                  <a:pt x="792426" y="1406617"/>
                </a:moveTo>
                <a:lnTo>
                  <a:pt x="368706" y="2121008"/>
                </a:lnTo>
                <a:lnTo>
                  <a:pt x="366209" y="2112790"/>
                </a:lnTo>
                <a:cubicBezTo>
                  <a:pt x="363506" y="2077537"/>
                  <a:pt x="377662" y="2046457"/>
                  <a:pt x="408676" y="2027901"/>
                </a:cubicBezTo>
                <a:lnTo>
                  <a:pt x="456956" y="1916192"/>
                </a:lnTo>
                <a:cubicBezTo>
                  <a:pt x="453060" y="1822301"/>
                  <a:pt x="438628" y="1727017"/>
                  <a:pt x="432274" y="1633125"/>
                </a:cubicBezTo>
                <a:lnTo>
                  <a:pt x="431186" y="1500779"/>
                </a:lnTo>
                <a:close/>
                <a:moveTo>
                  <a:pt x="1187627" y="1303601"/>
                </a:moveTo>
                <a:lnTo>
                  <a:pt x="1188447" y="1354044"/>
                </a:lnTo>
                <a:cubicBezTo>
                  <a:pt x="1190959" y="1375127"/>
                  <a:pt x="1195878" y="1394743"/>
                  <a:pt x="1203993" y="1412428"/>
                </a:cubicBezTo>
                <a:cubicBezTo>
                  <a:pt x="1277627" y="1536979"/>
                  <a:pt x="1388018" y="1641728"/>
                  <a:pt x="1577960" y="1643942"/>
                </a:cubicBezTo>
                <a:cubicBezTo>
                  <a:pt x="1625445" y="1644495"/>
                  <a:pt x="1673330" y="1643272"/>
                  <a:pt x="1720566" y="1642344"/>
                </a:cubicBezTo>
                <a:lnTo>
                  <a:pt x="1795972" y="1642441"/>
                </a:lnTo>
                <a:lnTo>
                  <a:pt x="1859286" y="1642523"/>
                </a:lnTo>
                <a:lnTo>
                  <a:pt x="1905565" y="1647705"/>
                </a:lnTo>
                <a:lnTo>
                  <a:pt x="1987841" y="1656917"/>
                </a:lnTo>
                <a:cubicBezTo>
                  <a:pt x="2028301" y="1665466"/>
                  <a:pt x="2066022" y="1678457"/>
                  <a:pt x="2099954" y="1697962"/>
                </a:cubicBezTo>
                <a:cubicBezTo>
                  <a:pt x="2242729" y="1664785"/>
                  <a:pt x="2309665" y="1467902"/>
                  <a:pt x="2224522" y="1408624"/>
                </a:cubicBezTo>
                <a:cubicBezTo>
                  <a:pt x="2211496" y="1396152"/>
                  <a:pt x="2195406" y="1369854"/>
                  <a:pt x="2208450" y="1367212"/>
                </a:cubicBezTo>
                <a:cubicBezTo>
                  <a:pt x="2212798" y="1366331"/>
                  <a:pt x="2220384" y="1368079"/>
                  <a:pt x="2232400" y="1373842"/>
                </a:cubicBezTo>
                <a:cubicBezTo>
                  <a:pt x="2316326" y="1425858"/>
                  <a:pt x="2335480" y="1535865"/>
                  <a:pt x="2310880" y="1634459"/>
                </a:cubicBezTo>
                <a:lnTo>
                  <a:pt x="2291406" y="1690626"/>
                </a:lnTo>
                <a:lnTo>
                  <a:pt x="2291036" y="1691689"/>
                </a:lnTo>
                <a:cubicBezTo>
                  <a:pt x="2274532" y="1728190"/>
                  <a:pt x="2251700" y="1760643"/>
                  <a:pt x="2223885" y="1784608"/>
                </a:cubicBezTo>
                <a:cubicBezTo>
                  <a:pt x="2266539" y="1811775"/>
                  <a:pt x="2316152" y="1898934"/>
                  <a:pt x="2340213" y="1984496"/>
                </a:cubicBezTo>
                <a:lnTo>
                  <a:pt x="2347830" y="2019218"/>
                </a:lnTo>
                <a:lnTo>
                  <a:pt x="2351323" y="2035148"/>
                </a:lnTo>
                <a:cubicBezTo>
                  <a:pt x="2356339" y="2068132"/>
                  <a:pt x="2356226" y="2098890"/>
                  <a:pt x="2348902" y="2123480"/>
                </a:cubicBezTo>
                <a:cubicBezTo>
                  <a:pt x="2288018" y="2284792"/>
                  <a:pt x="2263009" y="2418466"/>
                  <a:pt x="2268692" y="2542270"/>
                </a:cubicBezTo>
                <a:lnTo>
                  <a:pt x="2271375" y="2566911"/>
                </a:lnTo>
                <a:lnTo>
                  <a:pt x="2023951" y="1945185"/>
                </a:lnTo>
                <a:lnTo>
                  <a:pt x="1880809" y="1912464"/>
                </a:lnTo>
                <a:lnTo>
                  <a:pt x="1880808" y="1912465"/>
                </a:lnTo>
                <a:lnTo>
                  <a:pt x="2023951" y="1945186"/>
                </a:lnTo>
                <a:lnTo>
                  <a:pt x="2271375" y="2566912"/>
                </a:lnTo>
                <a:lnTo>
                  <a:pt x="2278628" y="2633550"/>
                </a:lnTo>
                <a:cubicBezTo>
                  <a:pt x="2294158" y="2723534"/>
                  <a:pt x="2326222" y="2810465"/>
                  <a:pt x="2372638" y="2901836"/>
                </a:cubicBezTo>
                <a:cubicBezTo>
                  <a:pt x="2378156" y="2919843"/>
                  <a:pt x="2382280" y="2937850"/>
                  <a:pt x="2385531" y="2955856"/>
                </a:cubicBezTo>
                <a:lnTo>
                  <a:pt x="2388655" y="2977883"/>
                </a:lnTo>
                <a:lnTo>
                  <a:pt x="2393193" y="3009875"/>
                </a:lnTo>
                <a:cubicBezTo>
                  <a:pt x="2405378" y="3117915"/>
                  <a:pt x="2405006" y="3225955"/>
                  <a:pt x="2505084" y="3333995"/>
                </a:cubicBezTo>
                <a:cubicBezTo>
                  <a:pt x="2510048" y="3347426"/>
                  <a:pt x="2514124" y="3359541"/>
                  <a:pt x="2517493" y="3370569"/>
                </a:cubicBezTo>
                <a:lnTo>
                  <a:pt x="2521686" y="3385990"/>
                </a:lnTo>
                <a:lnTo>
                  <a:pt x="2525666" y="3400624"/>
                </a:lnTo>
                <a:cubicBezTo>
                  <a:pt x="2538508" y="3455137"/>
                  <a:pt x="2532511" y="3478807"/>
                  <a:pt x="2547120" y="3521252"/>
                </a:cubicBezTo>
                <a:cubicBezTo>
                  <a:pt x="2566596" y="3577844"/>
                  <a:pt x="2662957" y="3642088"/>
                  <a:pt x="2621949" y="3673549"/>
                </a:cubicBezTo>
                <a:lnTo>
                  <a:pt x="2364847" y="3735286"/>
                </a:lnTo>
                <a:cubicBezTo>
                  <a:pt x="2321386" y="3740336"/>
                  <a:pt x="2354458" y="3663259"/>
                  <a:pt x="2349265" y="3627245"/>
                </a:cubicBezTo>
                <a:cubicBezTo>
                  <a:pt x="2317452" y="3539463"/>
                  <a:pt x="2253900" y="3456070"/>
                  <a:pt x="2241924" y="3365544"/>
                </a:cubicBezTo>
                <a:lnTo>
                  <a:pt x="2240522" y="3333772"/>
                </a:lnTo>
                <a:lnTo>
                  <a:pt x="2240191" y="3326278"/>
                </a:lnTo>
                <a:cubicBezTo>
                  <a:pt x="2241466" y="3299764"/>
                  <a:pt x="2237558" y="3273646"/>
                  <a:pt x="2230411" y="3247773"/>
                </a:cubicBezTo>
                <a:lnTo>
                  <a:pt x="2216815" y="3211925"/>
                </a:lnTo>
                <a:lnTo>
                  <a:pt x="2201200" y="3170751"/>
                </a:lnTo>
                <a:cubicBezTo>
                  <a:pt x="2177839" y="3119699"/>
                  <a:pt x="2149297" y="3069040"/>
                  <a:pt x="2131118" y="3017593"/>
                </a:cubicBezTo>
                <a:cubicBezTo>
                  <a:pt x="2103868" y="2914925"/>
                  <a:pt x="2003865" y="2840098"/>
                  <a:pt x="1944134" y="2747492"/>
                </a:cubicBezTo>
                <a:cubicBezTo>
                  <a:pt x="1884404" y="2654886"/>
                  <a:pt x="1801167" y="2579247"/>
                  <a:pt x="1772733" y="2461959"/>
                </a:cubicBezTo>
                <a:cubicBezTo>
                  <a:pt x="1742161" y="2500904"/>
                  <a:pt x="1708401" y="2524054"/>
                  <a:pt x="1671452" y="2531413"/>
                </a:cubicBezTo>
                <a:cubicBezTo>
                  <a:pt x="1677599" y="2587778"/>
                  <a:pt x="1645481" y="2618874"/>
                  <a:pt x="1632496" y="2662604"/>
                </a:cubicBezTo>
                <a:cubicBezTo>
                  <a:pt x="1654926" y="2739775"/>
                  <a:pt x="1732305" y="2824712"/>
                  <a:pt x="1699788" y="2894119"/>
                </a:cubicBezTo>
                <a:cubicBezTo>
                  <a:pt x="1667271" y="2963525"/>
                  <a:pt x="1496125" y="3009122"/>
                  <a:pt x="1437396" y="3079043"/>
                </a:cubicBezTo>
                <a:lnTo>
                  <a:pt x="1422149" y="3103967"/>
                </a:lnTo>
                <a:lnTo>
                  <a:pt x="1402224" y="3136534"/>
                </a:lnTo>
                <a:cubicBezTo>
                  <a:pt x="1374762" y="3197912"/>
                  <a:pt x="1366951" y="3267448"/>
                  <a:pt x="1347419" y="3313643"/>
                </a:cubicBezTo>
                <a:cubicBezTo>
                  <a:pt x="1334399" y="3344440"/>
                  <a:pt x="1312038" y="3343322"/>
                  <a:pt x="1290249" y="3337719"/>
                </a:cubicBezTo>
                <a:lnTo>
                  <a:pt x="1289251" y="3337452"/>
                </a:lnTo>
                <a:lnTo>
                  <a:pt x="1089196" y="3188831"/>
                </a:lnTo>
                <a:lnTo>
                  <a:pt x="1089400" y="3188408"/>
                </a:lnTo>
                <a:cubicBezTo>
                  <a:pt x="1121434" y="3138202"/>
                  <a:pt x="1171013" y="3095602"/>
                  <a:pt x="1223508" y="3054113"/>
                </a:cubicBezTo>
                <a:lnTo>
                  <a:pt x="1274113" y="3013730"/>
                </a:lnTo>
                <a:lnTo>
                  <a:pt x="1274114" y="3013731"/>
                </a:lnTo>
                <a:lnTo>
                  <a:pt x="1328047" y="2970693"/>
                </a:lnTo>
                <a:cubicBezTo>
                  <a:pt x="1361299" y="2942096"/>
                  <a:pt x="1391512" y="2912068"/>
                  <a:pt x="1414350" y="2878684"/>
                </a:cubicBezTo>
                <a:cubicBezTo>
                  <a:pt x="1359680" y="2793795"/>
                  <a:pt x="1314577" y="2715225"/>
                  <a:pt x="1336440" y="2624018"/>
                </a:cubicBezTo>
                <a:lnTo>
                  <a:pt x="1334790" y="2624048"/>
                </a:lnTo>
                <a:lnTo>
                  <a:pt x="1222276" y="2626083"/>
                </a:lnTo>
                <a:cubicBezTo>
                  <a:pt x="1203248" y="2626427"/>
                  <a:pt x="1184320" y="2626277"/>
                  <a:pt x="1165642" y="2624894"/>
                </a:cubicBezTo>
                <a:lnTo>
                  <a:pt x="1154773" y="2623201"/>
                </a:lnTo>
                <a:lnTo>
                  <a:pt x="1154770" y="2623199"/>
                </a:lnTo>
                <a:lnTo>
                  <a:pt x="1110501" y="2616301"/>
                </a:lnTo>
                <a:cubicBezTo>
                  <a:pt x="1034730" y="2782560"/>
                  <a:pt x="840971" y="2970929"/>
                  <a:pt x="806654" y="3171934"/>
                </a:cubicBezTo>
                <a:cubicBezTo>
                  <a:pt x="793343" y="3250697"/>
                  <a:pt x="598267" y="3282080"/>
                  <a:pt x="604090" y="3673549"/>
                </a:cubicBezTo>
                <a:cubicBezTo>
                  <a:pt x="581078" y="3699991"/>
                  <a:pt x="526179" y="3675894"/>
                  <a:pt x="487225" y="3658114"/>
                </a:cubicBezTo>
                <a:lnTo>
                  <a:pt x="479434" y="3781588"/>
                </a:lnTo>
                <a:lnTo>
                  <a:pt x="191168" y="3634963"/>
                </a:lnTo>
                <a:cubicBezTo>
                  <a:pt x="216184" y="3589114"/>
                  <a:pt x="269899" y="3574853"/>
                  <a:pt x="323614" y="3573226"/>
                </a:cubicBezTo>
                <a:cubicBezTo>
                  <a:pt x="320159" y="3439104"/>
                  <a:pt x="492092" y="3387105"/>
                  <a:pt x="495015" y="3218238"/>
                </a:cubicBezTo>
                <a:cubicBezTo>
                  <a:pt x="379044" y="3289294"/>
                  <a:pt x="268694" y="3249022"/>
                  <a:pt x="214541" y="3164217"/>
                </a:cubicBezTo>
                <a:cubicBezTo>
                  <a:pt x="12188" y="3024044"/>
                  <a:pt x="124540" y="2897788"/>
                  <a:pt x="87970" y="2793794"/>
                </a:cubicBezTo>
                <a:cubicBezTo>
                  <a:pt x="20363" y="2615077"/>
                  <a:pt x="34242" y="2480892"/>
                  <a:pt x="222333" y="2407937"/>
                </a:cubicBezTo>
                <a:cubicBezTo>
                  <a:pt x="250474" y="2370111"/>
                  <a:pt x="280722" y="2338547"/>
                  <a:pt x="314131" y="2309069"/>
                </a:cubicBezTo>
                <a:lnTo>
                  <a:pt x="376523" y="2260434"/>
                </a:lnTo>
                <a:lnTo>
                  <a:pt x="376524" y="2260434"/>
                </a:lnTo>
                <a:lnTo>
                  <a:pt x="424898" y="2222727"/>
                </a:lnTo>
                <a:cubicBezTo>
                  <a:pt x="406688" y="2205100"/>
                  <a:pt x="392691" y="2186429"/>
                  <a:pt x="382909" y="2167759"/>
                </a:cubicBezTo>
                <a:lnTo>
                  <a:pt x="368706" y="2121008"/>
                </a:lnTo>
                <a:lnTo>
                  <a:pt x="792427" y="1406617"/>
                </a:lnTo>
                <a:close/>
                <a:moveTo>
                  <a:pt x="1492573" y="609935"/>
                </a:moveTo>
                <a:lnTo>
                  <a:pt x="1538778" y="726040"/>
                </a:lnTo>
                <a:lnTo>
                  <a:pt x="1472378" y="749841"/>
                </a:lnTo>
                <a:cubicBezTo>
                  <a:pt x="1391302" y="775890"/>
                  <a:pt x="1305411" y="797973"/>
                  <a:pt x="1219572" y="816352"/>
                </a:cubicBezTo>
                <a:lnTo>
                  <a:pt x="1202605" y="819592"/>
                </a:lnTo>
                <a:lnTo>
                  <a:pt x="1219937" y="855716"/>
                </a:lnTo>
                <a:cubicBezTo>
                  <a:pt x="1263993" y="968323"/>
                  <a:pt x="1196476" y="1145587"/>
                  <a:pt x="1187355" y="1286868"/>
                </a:cubicBezTo>
                <a:lnTo>
                  <a:pt x="1187627" y="1303601"/>
                </a:lnTo>
                <a:lnTo>
                  <a:pt x="792426" y="1406617"/>
                </a:lnTo>
                <a:lnTo>
                  <a:pt x="792426" y="1406616"/>
                </a:lnTo>
                <a:lnTo>
                  <a:pt x="792427" y="1406616"/>
                </a:lnTo>
                <a:lnTo>
                  <a:pt x="1245646" y="642487"/>
                </a:lnTo>
                <a:lnTo>
                  <a:pt x="1306772" y="639450"/>
                </a:lnTo>
                <a:cubicBezTo>
                  <a:pt x="1360637" y="634219"/>
                  <a:pt x="1413934" y="626866"/>
                  <a:pt x="1465413" y="616928"/>
                </a:cubicBezTo>
                <a:close/>
                <a:moveTo>
                  <a:pt x="922528" y="492615"/>
                </a:moveTo>
                <a:lnTo>
                  <a:pt x="438625" y="1343016"/>
                </a:lnTo>
                <a:lnTo>
                  <a:pt x="420071" y="1326641"/>
                </a:lnTo>
                <a:cubicBezTo>
                  <a:pt x="384872" y="1289917"/>
                  <a:pt x="354811" y="1237147"/>
                  <a:pt x="354778" y="1157760"/>
                </a:cubicBezTo>
                <a:cubicBezTo>
                  <a:pt x="335237" y="1132575"/>
                  <a:pt x="315344" y="1106171"/>
                  <a:pt x="293915" y="1079724"/>
                </a:cubicBezTo>
                <a:lnTo>
                  <a:pt x="264395" y="1046743"/>
                </a:lnTo>
                <a:lnTo>
                  <a:pt x="223833" y="1001426"/>
                </a:lnTo>
                <a:cubicBezTo>
                  <a:pt x="172457" y="950705"/>
                  <a:pt x="110193" y="904509"/>
                  <a:pt x="27558" y="872227"/>
                </a:cubicBezTo>
                <a:cubicBezTo>
                  <a:pt x="-2925" y="862951"/>
                  <a:pt x="-8119" y="759042"/>
                  <a:pt x="11976" y="702450"/>
                </a:cubicBezTo>
                <a:cubicBezTo>
                  <a:pt x="12018" y="658508"/>
                  <a:pt x="57020" y="583951"/>
                  <a:pt x="113258" y="578976"/>
                </a:cubicBezTo>
                <a:cubicBezTo>
                  <a:pt x="193765" y="562804"/>
                  <a:pt x="271462" y="545936"/>
                  <a:pt x="350563" y="536722"/>
                </a:cubicBezTo>
                <a:lnTo>
                  <a:pt x="376050" y="535230"/>
                </a:lnTo>
                <a:lnTo>
                  <a:pt x="470796" y="529684"/>
                </a:lnTo>
                <a:cubicBezTo>
                  <a:pt x="511577" y="529948"/>
                  <a:pt x="553236" y="533168"/>
                  <a:pt x="596298" y="540389"/>
                </a:cubicBezTo>
                <a:cubicBezTo>
                  <a:pt x="639595" y="513401"/>
                  <a:pt x="699752" y="508679"/>
                  <a:pt x="759908" y="509522"/>
                </a:cubicBezTo>
                <a:lnTo>
                  <a:pt x="794273" y="516355"/>
                </a:lnTo>
                <a:lnTo>
                  <a:pt x="790060" y="514222"/>
                </a:lnTo>
                <a:cubicBezTo>
                  <a:pt x="830052" y="508564"/>
                  <a:pt x="872487" y="501819"/>
                  <a:pt x="916436" y="493858"/>
                </a:cubicBezTo>
                <a:close/>
                <a:moveTo>
                  <a:pt x="1926580" y="356867"/>
                </a:moveTo>
                <a:cubicBezTo>
                  <a:pt x="1937892" y="358123"/>
                  <a:pt x="1943987" y="372108"/>
                  <a:pt x="1940689" y="401312"/>
                </a:cubicBezTo>
                <a:cubicBezTo>
                  <a:pt x="1919701" y="531770"/>
                  <a:pt x="1777385" y="632564"/>
                  <a:pt x="1589773" y="707762"/>
                </a:cubicBezTo>
                <a:lnTo>
                  <a:pt x="1538778" y="726039"/>
                </a:lnTo>
                <a:lnTo>
                  <a:pt x="1492573" y="609935"/>
                </a:lnTo>
                <a:lnTo>
                  <a:pt x="1613145" y="578891"/>
                </a:lnTo>
                <a:cubicBezTo>
                  <a:pt x="1706331" y="547742"/>
                  <a:pt x="1787247" y="504393"/>
                  <a:pt x="1845899" y="445126"/>
                </a:cubicBezTo>
                <a:cubicBezTo>
                  <a:pt x="1874386" y="388039"/>
                  <a:pt x="1907728" y="354774"/>
                  <a:pt x="1926580" y="356867"/>
                </a:cubicBezTo>
                <a:close/>
                <a:moveTo>
                  <a:pt x="1421011" y="346822"/>
                </a:moveTo>
                <a:lnTo>
                  <a:pt x="1401174" y="380267"/>
                </a:lnTo>
                <a:lnTo>
                  <a:pt x="1392603" y="358730"/>
                </a:lnTo>
                <a:close/>
                <a:moveTo>
                  <a:pt x="1802914" y="81"/>
                </a:moveTo>
                <a:cubicBezTo>
                  <a:pt x="1814230" y="-1128"/>
                  <a:pt x="1823249" y="11211"/>
                  <a:pt x="1826438" y="40428"/>
                </a:cubicBezTo>
                <a:cubicBezTo>
                  <a:pt x="1836204" y="198656"/>
                  <a:pt x="1666064" y="352804"/>
                  <a:pt x="1445798" y="481445"/>
                </a:cubicBezTo>
                <a:lnTo>
                  <a:pt x="1442216" y="483400"/>
                </a:lnTo>
                <a:lnTo>
                  <a:pt x="1442216" y="483398"/>
                </a:lnTo>
                <a:lnTo>
                  <a:pt x="1332088" y="543539"/>
                </a:lnTo>
                <a:lnTo>
                  <a:pt x="1293180" y="562343"/>
                </a:lnTo>
                <a:lnTo>
                  <a:pt x="1293180" y="562344"/>
                </a:lnTo>
                <a:lnTo>
                  <a:pt x="1245646" y="642486"/>
                </a:lnTo>
                <a:lnTo>
                  <a:pt x="1099812" y="649735"/>
                </a:lnTo>
                <a:lnTo>
                  <a:pt x="1099811" y="649736"/>
                </a:lnTo>
                <a:lnTo>
                  <a:pt x="1245646" y="642487"/>
                </a:lnTo>
                <a:lnTo>
                  <a:pt x="792426" y="1406616"/>
                </a:lnTo>
                <a:lnTo>
                  <a:pt x="431187" y="1500778"/>
                </a:lnTo>
                <a:lnTo>
                  <a:pt x="431129" y="1493678"/>
                </a:lnTo>
                <a:cubicBezTo>
                  <a:pt x="434318" y="1447775"/>
                  <a:pt x="441853" y="1402569"/>
                  <a:pt x="456062" y="1358406"/>
                </a:cubicBezTo>
                <a:lnTo>
                  <a:pt x="438626" y="1343016"/>
                </a:lnTo>
                <a:lnTo>
                  <a:pt x="922528" y="492615"/>
                </a:lnTo>
                <a:lnTo>
                  <a:pt x="1051894" y="466202"/>
                </a:lnTo>
                <a:cubicBezTo>
                  <a:pt x="1143989" y="445161"/>
                  <a:pt x="1238426" y="418740"/>
                  <a:pt x="1327780" y="385903"/>
                </a:cubicBezTo>
                <a:lnTo>
                  <a:pt x="1392603" y="358731"/>
                </a:lnTo>
                <a:lnTo>
                  <a:pt x="1401174" y="380267"/>
                </a:lnTo>
                <a:lnTo>
                  <a:pt x="1401175" y="380268"/>
                </a:lnTo>
                <a:lnTo>
                  <a:pt x="1421011" y="346823"/>
                </a:lnTo>
                <a:lnTo>
                  <a:pt x="1457072" y="331708"/>
                </a:lnTo>
                <a:cubicBezTo>
                  <a:pt x="1580697" y="272440"/>
                  <a:pt x="1684534" y="197569"/>
                  <a:pt x="1743528" y="103601"/>
                </a:cubicBezTo>
                <a:cubicBezTo>
                  <a:pt x="1758807" y="41745"/>
                  <a:pt x="1784052" y="2097"/>
                  <a:pt x="1802914" y="81"/>
                </a:cubicBezTo>
                <a:close/>
              </a:path>
            </a:pathLst>
          </a:custGeom>
        </p:spPr>
      </p:pic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4" cstate="print"/>
          <a:srcRect l="25546" t="12278"/>
          <a:stretch/>
        </p:blipFill>
        <p:spPr>
          <a:xfrm>
            <a:off x="10902176" y="1830353"/>
            <a:ext cx="1059268" cy="2082083"/>
          </a:xfrm>
          <a:prstGeom prst="rect">
            <a:avLst/>
          </a:prstGeom>
        </p:spPr>
      </p:pic>
      <p:sp>
        <p:nvSpPr>
          <p:cNvPr id="102" name="文本框 101"/>
          <p:cNvSpPr txBox="1"/>
          <p:nvPr/>
        </p:nvSpPr>
        <p:spPr>
          <a:xfrm>
            <a:off x="1957431" y="619645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  <a:endParaRPr lang="zh-CN" altLang="en-US" sz="4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5" name="Picture 2" descr="http://pic13.nipic.com/20110412/7145303_162030214000_2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61" b="6105"/>
          <a:stretch/>
        </p:blipFill>
        <p:spPr bwMode="auto">
          <a:xfrm flipH="1">
            <a:off x="0" y="201233"/>
            <a:ext cx="2198085" cy="152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文本框 99"/>
          <p:cNvSpPr txBox="1"/>
          <p:nvPr/>
        </p:nvSpPr>
        <p:spPr>
          <a:xfrm>
            <a:off x="9518323" y="714466"/>
            <a:ext cx="2034539" cy="641356"/>
          </a:xfrm>
          <a:prstGeom prst="roundRect">
            <a:avLst>
              <a:gd name="adj" fmla="val 10959"/>
            </a:avLst>
          </a:prstGeom>
          <a:noFill/>
          <a:ln>
            <a:solidFill>
              <a:srgbClr val="952B2E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952B2E"/>
                </a:solidFill>
              </a:rPr>
              <a:t>LOGO</a:t>
            </a:r>
            <a:endParaRPr lang="zh-CN" altLang="en-US" sz="2800" dirty="0">
              <a:solidFill>
                <a:srgbClr val="952B2E"/>
              </a:solidFill>
            </a:endParaRPr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1383" y="1048615"/>
            <a:ext cx="484079" cy="1006467"/>
          </a:xfrm>
          <a:prstGeom prst="rect">
            <a:avLst/>
          </a:prstGeom>
        </p:spPr>
      </p:pic>
      <p:sp>
        <p:nvSpPr>
          <p:cNvPr id="24" name="任意多边形 23"/>
          <p:cNvSpPr/>
          <p:nvPr/>
        </p:nvSpPr>
        <p:spPr>
          <a:xfrm>
            <a:off x="3202614" y="4659800"/>
            <a:ext cx="5916248" cy="983096"/>
          </a:xfrm>
          <a:custGeom>
            <a:avLst/>
            <a:gdLst>
              <a:gd name="connsiteX0" fmla="*/ 952121 w 5916248"/>
              <a:gd name="connsiteY0" fmla="*/ 0 h 1254106"/>
              <a:gd name="connsiteX1" fmla="*/ 989591 w 5916248"/>
              <a:gd name="connsiteY1" fmla="*/ 2451 h 1254106"/>
              <a:gd name="connsiteX2" fmla="*/ 992405 w 5916248"/>
              <a:gd name="connsiteY2" fmla="*/ 6901 h 1254106"/>
              <a:gd name="connsiteX3" fmla="*/ 1013454 w 5916248"/>
              <a:gd name="connsiteY3" fmla="*/ 8104 h 1254106"/>
              <a:gd name="connsiteX4" fmla="*/ 1028746 w 5916248"/>
              <a:gd name="connsiteY4" fmla="*/ 30995 h 1254106"/>
              <a:gd name="connsiteX5" fmla="*/ 1049051 w 5916248"/>
              <a:gd name="connsiteY5" fmla="*/ 10588 h 1254106"/>
              <a:gd name="connsiteX6" fmla="*/ 1088876 w 5916248"/>
              <a:gd name="connsiteY6" fmla="*/ 11372 h 1254106"/>
              <a:gd name="connsiteX7" fmla="*/ 1125621 w 5916248"/>
              <a:gd name="connsiteY7" fmla="*/ 15798 h 1254106"/>
              <a:gd name="connsiteX8" fmla="*/ 1127077 w 5916248"/>
              <a:gd name="connsiteY8" fmla="*/ 19376 h 1254106"/>
              <a:gd name="connsiteX9" fmla="*/ 1131479 w 5916248"/>
              <a:gd name="connsiteY9" fmla="*/ 16332 h 1254106"/>
              <a:gd name="connsiteX10" fmla="*/ 1172233 w 5916248"/>
              <a:gd name="connsiteY10" fmla="*/ 20481 h 1254106"/>
              <a:gd name="connsiteX11" fmla="*/ 1205969 w 5916248"/>
              <a:gd name="connsiteY11" fmla="*/ 27467 h 1254106"/>
              <a:gd name="connsiteX12" fmla="*/ 1207555 w 5916248"/>
              <a:gd name="connsiteY12" fmla="*/ 49080 h 1254106"/>
              <a:gd name="connsiteX13" fmla="*/ 1240772 w 5916248"/>
              <a:gd name="connsiteY13" fmla="*/ 31182 h 1254106"/>
              <a:gd name="connsiteX14" fmla="*/ 1264781 w 5916248"/>
              <a:gd name="connsiteY14" fmla="*/ 35205 h 1254106"/>
              <a:gd name="connsiteX15" fmla="*/ 1265528 w 5916248"/>
              <a:gd name="connsiteY15" fmla="*/ 34790 h 1254106"/>
              <a:gd name="connsiteX16" fmla="*/ 1305180 w 5916248"/>
              <a:gd name="connsiteY16" fmla="*/ 41078 h 1254106"/>
              <a:gd name="connsiteX17" fmla="*/ 1331514 w 5916248"/>
              <a:gd name="connsiteY17" fmla="*/ 48250 h 1254106"/>
              <a:gd name="connsiteX18" fmla="*/ 1353548 w 5916248"/>
              <a:gd name="connsiteY18" fmla="*/ 43711 h 1254106"/>
              <a:gd name="connsiteX19" fmla="*/ 1391428 w 5916248"/>
              <a:gd name="connsiteY19" fmla="*/ 61380 h 1254106"/>
              <a:gd name="connsiteX20" fmla="*/ 1389586 w 5916248"/>
              <a:gd name="connsiteY20" fmla="*/ 35179 h 1254106"/>
              <a:gd name="connsiteX21" fmla="*/ 1412313 w 5916248"/>
              <a:gd name="connsiteY21" fmla="*/ 29408 h 1254106"/>
              <a:gd name="connsiteX22" fmla="*/ 1460544 w 5916248"/>
              <a:gd name="connsiteY22" fmla="*/ 22778 h 1254106"/>
              <a:gd name="connsiteX23" fmla="*/ 1476644 w 5916248"/>
              <a:gd name="connsiteY23" fmla="*/ 32373 h 1254106"/>
              <a:gd name="connsiteX24" fmla="*/ 1485103 w 5916248"/>
              <a:gd name="connsiteY24" fmla="*/ 31136 h 1254106"/>
              <a:gd name="connsiteX25" fmla="*/ 1500527 w 5916248"/>
              <a:gd name="connsiteY25" fmla="*/ 40032 h 1254106"/>
              <a:gd name="connsiteX26" fmla="*/ 1516496 w 5916248"/>
              <a:gd name="connsiteY26" fmla="*/ 38984 h 1254106"/>
              <a:gd name="connsiteX27" fmla="*/ 1520224 w 5916248"/>
              <a:gd name="connsiteY27" fmla="*/ 32412 h 1254106"/>
              <a:gd name="connsiteX28" fmla="*/ 1521000 w 5916248"/>
              <a:gd name="connsiteY28" fmla="*/ 26906 h 1254106"/>
              <a:gd name="connsiteX29" fmla="*/ 1523632 w 5916248"/>
              <a:gd name="connsiteY29" fmla="*/ 26405 h 1254106"/>
              <a:gd name="connsiteX30" fmla="*/ 1526141 w 5916248"/>
              <a:gd name="connsiteY30" fmla="*/ 21980 h 1254106"/>
              <a:gd name="connsiteX31" fmla="*/ 1531421 w 5916248"/>
              <a:gd name="connsiteY31" fmla="*/ 24923 h 1254106"/>
              <a:gd name="connsiteX32" fmla="*/ 1544815 w 5916248"/>
              <a:gd name="connsiteY32" fmla="*/ 22374 h 1254106"/>
              <a:gd name="connsiteX33" fmla="*/ 1594170 w 5916248"/>
              <a:gd name="connsiteY33" fmla="*/ 18341 h 1254106"/>
              <a:gd name="connsiteX34" fmla="*/ 1596047 w 5916248"/>
              <a:gd name="connsiteY34" fmla="*/ 19736 h 1254106"/>
              <a:gd name="connsiteX35" fmla="*/ 1602207 w 5916248"/>
              <a:gd name="connsiteY35" fmla="*/ 6839 h 1254106"/>
              <a:gd name="connsiteX36" fmla="*/ 1641354 w 5916248"/>
              <a:gd name="connsiteY36" fmla="*/ 3084 h 1254106"/>
              <a:gd name="connsiteX37" fmla="*/ 1679141 w 5916248"/>
              <a:gd name="connsiteY37" fmla="*/ 3226 h 1254106"/>
              <a:gd name="connsiteX38" fmla="*/ 1698854 w 5916248"/>
              <a:gd name="connsiteY38" fmla="*/ 24833 h 1254106"/>
              <a:gd name="connsiteX39" fmla="*/ 1716294 w 5916248"/>
              <a:gd name="connsiteY39" fmla="*/ 1385 h 1254106"/>
              <a:gd name="connsiteX40" fmla="*/ 1756062 w 5916248"/>
              <a:gd name="connsiteY40" fmla="*/ 52 h 1254106"/>
              <a:gd name="connsiteX41" fmla="*/ 1793533 w 5916248"/>
              <a:gd name="connsiteY41" fmla="*/ 2503 h 1254106"/>
              <a:gd name="connsiteX42" fmla="*/ 1796347 w 5916248"/>
              <a:gd name="connsiteY42" fmla="*/ 6953 h 1254106"/>
              <a:gd name="connsiteX43" fmla="*/ 1817395 w 5916248"/>
              <a:gd name="connsiteY43" fmla="*/ 8156 h 1254106"/>
              <a:gd name="connsiteX44" fmla="*/ 1832687 w 5916248"/>
              <a:gd name="connsiteY44" fmla="*/ 31047 h 1254106"/>
              <a:gd name="connsiteX45" fmla="*/ 1852992 w 5916248"/>
              <a:gd name="connsiteY45" fmla="*/ 10640 h 1254106"/>
              <a:gd name="connsiteX46" fmla="*/ 1892818 w 5916248"/>
              <a:gd name="connsiteY46" fmla="*/ 11424 h 1254106"/>
              <a:gd name="connsiteX47" fmla="*/ 1929563 w 5916248"/>
              <a:gd name="connsiteY47" fmla="*/ 15850 h 1254106"/>
              <a:gd name="connsiteX48" fmla="*/ 1930150 w 5916248"/>
              <a:gd name="connsiteY48" fmla="*/ 17293 h 1254106"/>
              <a:gd name="connsiteX49" fmla="*/ 1934095 w 5916248"/>
              <a:gd name="connsiteY49" fmla="*/ 17300 h 1254106"/>
              <a:gd name="connsiteX50" fmla="*/ 1935421 w 5916248"/>
              <a:gd name="connsiteY50" fmla="*/ 16384 h 1254106"/>
              <a:gd name="connsiteX51" fmla="*/ 1944607 w 5916248"/>
              <a:gd name="connsiteY51" fmla="*/ 17319 h 1254106"/>
              <a:gd name="connsiteX52" fmla="*/ 2004779 w 5916248"/>
              <a:gd name="connsiteY52" fmla="*/ 17427 h 1254106"/>
              <a:gd name="connsiteX53" fmla="*/ 2038033 w 5916248"/>
              <a:gd name="connsiteY53" fmla="*/ 34833 h 1254106"/>
              <a:gd name="connsiteX54" fmla="*/ 2044713 w 5916248"/>
              <a:gd name="connsiteY54" fmla="*/ 31234 h 1254106"/>
              <a:gd name="connsiteX55" fmla="*/ 2055416 w 5916248"/>
              <a:gd name="connsiteY55" fmla="*/ 33027 h 1254106"/>
              <a:gd name="connsiteX56" fmla="*/ 2082580 w 5916248"/>
              <a:gd name="connsiteY56" fmla="*/ 15586 h 1254106"/>
              <a:gd name="connsiteX57" fmla="*/ 2165857 w 5916248"/>
              <a:gd name="connsiteY57" fmla="*/ 14253 h 1254106"/>
              <a:gd name="connsiteX58" fmla="*/ 2244322 w 5916248"/>
              <a:gd name="connsiteY58" fmla="*/ 16704 h 1254106"/>
              <a:gd name="connsiteX59" fmla="*/ 2250214 w 5916248"/>
              <a:gd name="connsiteY59" fmla="*/ 21154 h 1254106"/>
              <a:gd name="connsiteX60" fmla="*/ 2294292 w 5916248"/>
              <a:gd name="connsiteY60" fmla="*/ 22357 h 1254106"/>
              <a:gd name="connsiteX61" fmla="*/ 2326315 w 5916248"/>
              <a:gd name="connsiteY61" fmla="*/ 45248 h 1254106"/>
              <a:gd name="connsiteX62" fmla="*/ 2368834 w 5916248"/>
              <a:gd name="connsiteY62" fmla="*/ 24841 h 1254106"/>
              <a:gd name="connsiteX63" fmla="*/ 2452232 w 5916248"/>
              <a:gd name="connsiteY63" fmla="*/ 25625 h 1254106"/>
              <a:gd name="connsiteX64" fmla="*/ 2529178 w 5916248"/>
              <a:gd name="connsiteY64" fmla="*/ 30051 h 1254106"/>
              <a:gd name="connsiteX65" fmla="*/ 2532226 w 5916248"/>
              <a:gd name="connsiteY65" fmla="*/ 33629 h 1254106"/>
              <a:gd name="connsiteX66" fmla="*/ 2541444 w 5916248"/>
              <a:gd name="connsiteY66" fmla="*/ 30585 h 1254106"/>
              <a:gd name="connsiteX67" fmla="*/ 2626787 w 5916248"/>
              <a:gd name="connsiteY67" fmla="*/ 34734 h 1254106"/>
              <a:gd name="connsiteX68" fmla="*/ 2697432 w 5916248"/>
              <a:gd name="connsiteY68" fmla="*/ 41720 h 1254106"/>
              <a:gd name="connsiteX69" fmla="*/ 2700753 w 5916248"/>
              <a:gd name="connsiteY69" fmla="*/ 63333 h 1254106"/>
              <a:gd name="connsiteX70" fmla="*/ 2770311 w 5916248"/>
              <a:gd name="connsiteY70" fmla="*/ 45435 h 1254106"/>
              <a:gd name="connsiteX71" fmla="*/ 2820588 w 5916248"/>
              <a:gd name="connsiteY71" fmla="*/ 49458 h 1254106"/>
              <a:gd name="connsiteX72" fmla="*/ 2822152 w 5916248"/>
              <a:gd name="connsiteY72" fmla="*/ 49043 h 1254106"/>
              <a:gd name="connsiteX73" fmla="*/ 2905187 w 5916248"/>
              <a:gd name="connsiteY73" fmla="*/ 55331 h 1254106"/>
              <a:gd name="connsiteX74" fmla="*/ 2960331 w 5916248"/>
              <a:gd name="connsiteY74" fmla="*/ 62503 h 1254106"/>
              <a:gd name="connsiteX75" fmla="*/ 3006473 w 5916248"/>
              <a:gd name="connsiteY75" fmla="*/ 57964 h 1254106"/>
              <a:gd name="connsiteX76" fmla="*/ 3085795 w 5916248"/>
              <a:gd name="connsiteY76" fmla="*/ 75633 h 1254106"/>
              <a:gd name="connsiteX77" fmla="*/ 3081939 w 5916248"/>
              <a:gd name="connsiteY77" fmla="*/ 49432 h 1254106"/>
              <a:gd name="connsiteX78" fmla="*/ 3129531 w 5916248"/>
              <a:gd name="connsiteY78" fmla="*/ 43661 h 1254106"/>
              <a:gd name="connsiteX79" fmla="*/ 3230529 w 5916248"/>
              <a:gd name="connsiteY79" fmla="*/ 37031 h 1254106"/>
              <a:gd name="connsiteX80" fmla="*/ 3264243 w 5916248"/>
              <a:gd name="connsiteY80" fmla="*/ 46626 h 1254106"/>
              <a:gd name="connsiteX81" fmla="*/ 3281958 w 5916248"/>
              <a:gd name="connsiteY81" fmla="*/ 45389 h 1254106"/>
              <a:gd name="connsiteX82" fmla="*/ 3338514 w 5916248"/>
              <a:gd name="connsiteY82" fmla="*/ 60966 h 1254106"/>
              <a:gd name="connsiteX83" fmla="*/ 3355503 w 5916248"/>
              <a:gd name="connsiteY83" fmla="*/ 46665 h 1254106"/>
              <a:gd name="connsiteX84" fmla="*/ 3357128 w 5916248"/>
              <a:gd name="connsiteY84" fmla="*/ 41159 h 1254106"/>
              <a:gd name="connsiteX85" fmla="*/ 3362639 w 5916248"/>
              <a:gd name="connsiteY85" fmla="*/ 40658 h 1254106"/>
              <a:gd name="connsiteX86" fmla="*/ 3367894 w 5916248"/>
              <a:gd name="connsiteY86" fmla="*/ 36233 h 1254106"/>
              <a:gd name="connsiteX87" fmla="*/ 3378951 w 5916248"/>
              <a:gd name="connsiteY87" fmla="*/ 39176 h 1254106"/>
              <a:gd name="connsiteX88" fmla="*/ 3406999 w 5916248"/>
              <a:gd name="connsiteY88" fmla="*/ 36627 h 1254106"/>
              <a:gd name="connsiteX89" fmla="*/ 3510351 w 5916248"/>
              <a:gd name="connsiteY89" fmla="*/ 32594 h 1254106"/>
              <a:gd name="connsiteX90" fmla="*/ 3514282 w 5916248"/>
              <a:gd name="connsiteY90" fmla="*/ 33989 h 1254106"/>
              <a:gd name="connsiteX91" fmla="*/ 3527180 w 5916248"/>
              <a:gd name="connsiteY91" fmla="*/ 21092 h 1254106"/>
              <a:gd name="connsiteX92" fmla="*/ 3609157 w 5916248"/>
              <a:gd name="connsiteY92" fmla="*/ 17337 h 1254106"/>
              <a:gd name="connsiteX93" fmla="*/ 3688286 w 5916248"/>
              <a:gd name="connsiteY93" fmla="*/ 17479 h 1254106"/>
              <a:gd name="connsiteX94" fmla="*/ 3729566 w 5916248"/>
              <a:gd name="connsiteY94" fmla="*/ 39086 h 1254106"/>
              <a:gd name="connsiteX95" fmla="*/ 3766087 w 5916248"/>
              <a:gd name="connsiteY95" fmla="*/ 15638 h 1254106"/>
              <a:gd name="connsiteX96" fmla="*/ 3849364 w 5916248"/>
              <a:gd name="connsiteY96" fmla="*/ 14305 h 1254106"/>
              <a:gd name="connsiteX97" fmla="*/ 3927831 w 5916248"/>
              <a:gd name="connsiteY97" fmla="*/ 16756 h 1254106"/>
              <a:gd name="connsiteX98" fmla="*/ 3933723 w 5916248"/>
              <a:gd name="connsiteY98" fmla="*/ 21206 h 1254106"/>
              <a:gd name="connsiteX99" fmla="*/ 3977799 w 5916248"/>
              <a:gd name="connsiteY99" fmla="*/ 22409 h 1254106"/>
              <a:gd name="connsiteX100" fmla="*/ 4009822 w 5916248"/>
              <a:gd name="connsiteY100" fmla="*/ 45300 h 1254106"/>
              <a:gd name="connsiteX101" fmla="*/ 4052342 w 5916248"/>
              <a:gd name="connsiteY101" fmla="*/ 24893 h 1254106"/>
              <a:gd name="connsiteX102" fmla="*/ 4135739 w 5916248"/>
              <a:gd name="connsiteY102" fmla="*/ 25677 h 1254106"/>
              <a:gd name="connsiteX103" fmla="*/ 4212687 w 5916248"/>
              <a:gd name="connsiteY103" fmla="*/ 30103 h 1254106"/>
              <a:gd name="connsiteX104" fmla="*/ 4215734 w 5916248"/>
              <a:gd name="connsiteY104" fmla="*/ 33680 h 1254106"/>
              <a:gd name="connsiteX105" fmla="*/ 4224953 w 5916248"/>
              <a:gd name="connsiteY105" fmla="*/ 30637 h 1254106"/>
              <a:gd name="connsiteX106" fmla="*/ 4310296 w 5916248"/>
              <a:gd name="connsiteY106" fmla="*/ 34786 h 1254106"/>
              <a:gd name="connsiteX107" fmla="*/ 4380941 w 5916248"/>
              <a:gd name="connsiteY107" fmla="*/ 41772 h 1254106"/>
              <a:gd name="connsiteX108" fmla="*/ 4384262 w 5916248"/>
              <a:gd name="connsiteY108" fmla="*/ 63384 h 1254106"/>
              <a:gd name="connsiteX109" fmla="*/ 4453818 w 5916248"/>
              <a:gd name="connsiteY109" fmla="*/ 45487 h 1254106"/>
              <a:gd name="connsiteX110" fmla="*/ 4504095 w 5916248"/>
              <a:gd name="connsiteY110" fmla="*/ 49510 h 1254106"/>
              <a:gd name="connsiteX111" fmla="*/ 4505659 w 5916248"/>
              <a:gd name="connsiteY111" fmla="*/ 49094 h 1254106"/>
              <a:gd name="connsiteX112" fmla="*/ 4588694 w 5916248"/>
              <a:gd name="connsiteY112" fmla="*/ 55382 h 1254106"/>
              <a:gd name="connsiteX113" fmla="*/ 4655865 w 5916248"/>
              <a:gd name="connsiteY113" fmla="*/ 64119 h 1254106"/>
              <a:gd name="connsiteX114" fmla="*/ 4649149 w 5916248"/>
              <a:gd name="connsiteY114" fmla="*/ 87382 h 1254106"/>
              <a:gd name="connsiteX115" fmla="*/ 4723061 w 5916248"/>
              <a:gd name="connsiteY115" fmla="*/ 72003 h 1254106"/>
              <a:gd name="connsiteX116" fmla="*/ 4802286 w 5916248"/>
              <a:gd name="connsiteY116" fmla="*/ 80669 h 1254106"/>
              <a:gd name="connsiteX117" fmla="*/ 4864517 w 5916248"/>
              <a:gd name="connsiteY117" fmla="*/ 91302 h 1254106"/>
              <a:gd name="connsiteX118" fmla="*/ 4854957 w 5916248"/>
              <a:gd name="connsiteY118" fmla="*/ 103145 h 1254106"/>
              <a:gd name="connsiteX119" fmla="*/ 4859881 w 5916248"/>
              <a:gd name="connsiteY119" fmla="*/ 102422 h 1254106"/>
              <a:gd name="connsiteX120" fmla="*/ 4932983 w 5916248"/>
              <a:gd name="connsiteY120" fmla="*/ 113998 h 1254106"/>
              <a:gd name="connsiteX121" fmla="*/ 4967824 w 5916248"/>
              <a:gd name="connsiteY121" fmla="*/ 122263 h 1254106"/>
              <a:gd name="connsiteX122" fmla="*/ 4978116 w 5916248"/>
              <a:gd name="connsiteY122" fmla="*/ 121213 h 1254106"/>
              <a:gd name="connsiteX123" fmla="*/ 4976116 w 5916248"/>
              <a:gd name="connsiteY123" fmla="*/ 124227 h 1254106"/>
              <a:gd name="connsiteX124" fmla="*/ 4984330 w 5916248"/>
              <a:gd name="connsiteY124" fmla="*/ 126176 h 1254106"/>
              <a:gd name="connsiteX125" fmla="*/ 4967699 w 5916248"/>
              <a:gd name="connsiteY125" fmla="*/ 136900 h 1254106"/>
              <a:gd name="connsiteX126" fmla="*/ 4964149 w 5916248"/>
              <a:gd name="connsiteY126" fmla="*/ 142246 h 1254106"/>
              <a:gd name="connsiteX127" fmla="*/ 4972256 w 5916248"/>
              <a:gd name="connsiteY127" fmla="*/ 143513 h 1254106"/>
              <a:gd name="connsiteX128" fmla="*/ 5047560 w 5916248"/>
              <a:gd name="connsiteY128" fmla="*/ 135277 h 1254106"/>
              <a:gd name="connsiteX129" fmla="*/ 5072330 w 5916248"/>
              <a:gd name="connsiteY129" fmla="*/ 140338 h 1254106"/>
              <a:gd name="connsiteX130" fmla="*/ 5105386 w 5916248"/>
              <a:gd name="connsiteY130" fmla="*/ 136567 h 1254106"/>
              <a:gd name="connsiteX131" fmla="*/ 5172974 w 5916248"/>
              <a:gd name="connsiteY131" fmla="*/ 149932 h 1254106"/>
              <a:gd name="connsiteX132" fmla="*/ 5218661 w 5916248"/>
              <a:gd name="connsiteY132" fmla="*/ 163342 h 1254106"/>
              <a:gd name="connsiteX133" fmla="*/ 5180916 w 5916248"/>
              <a:gd name="connsiteY133" fmla="*/ 181526 h 1254106"/>
              <a:gd name="connsiteX134" fmla="*/ 5186478 w 5916248"/>
              <a:gd name="connsiteY134" fmla="*/ 180881 h 1254106"/>
              <a:gd name="connsiteX135" fmla="*/ 5195378 w 5916248"/>
              <a:gd name="connsiteY135" fmla="*/ 182618 h 1254106"/>
              <a:gd name="connsiteX136" fmla="*/ 5273893 w 5916248"/>
              <a:gd name="connsiteY136" fmla="*/ 176336 h 1254106"/>
              <a:gd name="connsiteX137" fmla="*/ 5334190 w 5916248"/>
              <a:gd name="connsiteY137" fmla="*/ 191575 h 1254106"/>
              <a:gd name="connsiteX138" fmla="*/ 5372726 w 5916248"/>
              <a:gd name="connsiteY138" fmla="*/ 206220 h 1254106"/>
              <a:gd name="connsiteX139" fmla="*/ 5326376 w 5916248"/>
              <a:gd name="connsiteY139" fmla="*/ 223038 h 1254106"/>
              <a:gd name="connsiteX140" fmla="*/ 5390342 w 5916248"/>
              <a:gd name="connsiteY140" fmla="*/ 240566 h 1254106"/>
              <a:gd name="connsiteX141" fmla="*/ 5400876 w 5916248"/>
              <a:gd name="connsiteY141" fmla="*/ 244998 h 1254106"/>
              <a:gd name="connsiteX142" fmla="*/ 5409201 w 5916248"/>
              <a:gd name="connsiteY142" fmla="*/ 244721 h 1254106"/>
              <a:gd name="connsiteX143" fmla="*/ 5405244 w 5916248"/>
              <a:gd name="connsiteY143" fmla="*/ 246835 h 1254106"/>
              <a:gd name="connsiteX144" fmla="*/ 5409954 w 5916248"/>
              <a:gd name="connsiteY144" fmla="*/ 248818 h 1254106"/>
              <a:gd name="connsiteX145" fmla="*/ 5436396 w 5916248"/>
              <a:gd name="connsiteY145" fmla="*/ 248759 h 1254106"/>
              <a:gd name="connsiteX146" fmla="*/ 5412519 w 5916248"/>
              <a:gd name="connsiteY146" fmla="*/ 258084 h 1254106"/>
              <a:gd name="connsiteX147" fmla="*/ 5413582 w 5916248"/>
              <a:gd name="connsiteY147" fmla="*/ 258705 h 1254106"/>
              <a:gd name="connsiteX148" fmla="*/ 5405756 w 5916248"/>
              <a:gd name="connsiteY148" fmla="*/ 260725 h 1254106"/>
              <a:gd name="connsiteX149" fmla="*/ 5386216 w 5916248"/>
              <a:gd name="connsiteY149" fmla="*/ 268357 h 1254106"/>
              <a:gd name="connsiteX150" fmla="*/ 5442283 w 5916248"/>
              <a:gd name="connsiteY150" fmla="*/ 266134 h 1254106"/>
              <a:gd name="connsiteX151" fmla="*/ 5448959 w 5916248"/>
              <a:gd name="connsiteY151" fmla="*/ 268490 h 1254106"/>
              <a:gd name="connsiteX152" fmla="*/ 5508892 w 5916248"/>
              <a:gd name="connsiteY152" fmla="*/ 265876 h 1254106"/>
              <a:gd name="connsiteX153" fmla="*/ 5571976 w 5916248"/>
              <a:gd name="connsiteY153" fmla="*/ 287380 h 1254106"/>
              <a:gd name="connsiteX154" fmla="*/ 5589260 w 5916248"/>
              <a:gd name="connsiteY154" fmla="*/ 296866 h 1254106"/>
              <a:gd name="connsiteX155" fmla="*/ 5579264 w 5916248"/>
              <a:gd name="connsiteY155" fmla="*/ 299566 h 1254106"/>
              <a:gd name="connsiteX156" fmla="*/ 5587086 w 5916248"/>
              <a:gd name="connsiteY156" fmla="*/ 306008 h 1254106"/>
              <a:gd name="connsiteX157" fmla="*/ 5531870 w 5916248"/>
              <a:gd name="connsiteY157" fmla="*/ 317533 h 1254106"/>
              <a:gd name="connsiteX158" fmla="*/ 5608716 w 5916248"/>
              <a:gd name="connsiteY158" fmla="*/ 316465 h 1254106"/>
              <a:gd name="connsiteX159" fmla="*/ 5660404 w 5916248"/>
              <a:gd name="connsiteY159" fmla="*/ 339652 h 1254106"/>
              <a:gd name="connsiteX160" fmla="*/ 5672744 w 5916248"/>
              <a:gd name="connsiteY160" fmla="*/ 349571 h 1254106"/>
              <a:gd name="connsiteX161" fmla="*/ 5661452 w 5916248"/>
              <a:gd name="connsiteY161" fmla="*/ 351959 h 1254106"/>
              <a:gd name="connsiteX162" fmla="*/ 5665944 w 5916248"/>
              <a:gd name="connsiteY162" fmla="*/ 358582 h 1254106"/>
              <a:gd name="connsiteX163" fmla="*/ 5591632 w 5916248"/>
              <a:gd name="connsiteY163" fmla="*/ 370621 h 1254106"/>
              <a:gd name="connsiteX164" fmla="*/ 5648598 w 5916248"/>
              <a:gd name="connsiteY164" fmla="*/ 372085 h 1254106"/>
              <a:gd name="connsiteX165" fmla="*/ 5679222 w 5916248"/>
              <a:gd name="connsiteY165" fmla="*/ 394436 h 1254106"/>
              <a:gd name="connsiteX166" fmla="*/ 5712706 w 5916248"/>
              <a:gd name="connsiteY166" fmla="*/ 396527 h 1254106"/>
              <a:gd name="connsiteX167" fmla="*/ 5688294 w 5916248"/>
              <a:gd name="connsiteY167" fmla="*/ 402047 h 1254106"/>
              <a:gd name="connsiteX168" fmla="*/ 5689584 w 5916248"/>
              <a:gd name="connsiteY168" fmla="*/ 404588 h 1254106"/>
              <a:gd name="connsiteX169" fmla="*/ 5652516 w 5916248"/>
              <a:gd name="connsiteY169" fmla="*/ 410135 h 1254106"/>
              <a:gd name="connsiteX170" fmla="*/ 5622117 w 5916248"/>
              <a:gd name="connsiteY170" fmla="*/ 417010 h 1254106"/>
              <a:gd name="connsiteX171" fmla="*/ 5770805 w 5916248"/>
              <a:gd name="connsiteY171" fmla="*/ 424708 h 1254106"/>
              <a:gd name="connsiteX172" fmla="*/ 5796970 w 5916248"/>
              <a:gd name="connsiteY172" fmla="*/ 453930 h 1254106"/>
              <a:gd name="connsiteX173" fmla="*/ 5797230 w 5916248"/>
              <a:gd name="connsiteY173" fmla="*/ 458068 h 1254106"/>
              <a:gd name="connsiteX174" fmla="*/ 5714166 w 5916248"/>
              <a:gd name="connsiteY174" fmla="*/ 467742 h 1254106"/>
              <a:gd name="connsiteX175" fmla="*/ 5717378 w 5916248"/>
              <a:gd name="connsiteY175" fmla="*/ 471512 h 1254106"/>
              <a:gd name="connsiteX176" fmla="*/ 5717480 w 5916248"/>
              <a:gd name="connsiteY176" fmla="*/ 475882 h 1254106"/>
              <a:gd name="connsiteX177" fmla="*/ 5787998 w 5916248"/>
              <a:gd name="connsiteY177" fmla="*/ 481763 h 1254106"/>
              <a:gd name="connsiteX178" fmla="*/ 5799126 w 5916248"/>
              <a:gd name="connsiteY178" fmla="*/ 511531 h 1254106"/>
              <a:gd name="connsiteX179" fmla="*/ 5797284 w 5916248"/>
              <a:gd name="connsiteY179" fmla="*/ 515646 h 1254106"/>
              <a:gd name="connsiteX180" fmla="*/ 5709921 w 5916248"/>
              <a:gd name="connsiteY180" fmla="*/ 522823 h 1254106"/>
              <a:gd name="connsiteX181" fmla="*/ 5711198 w 5916248"/>
              <a:gd name="connsiteY181" fmla="*/ 526658 h 1254106"/>
              <a:gd name="connsiteX182" fmla="*/ 5706892 w 5916248"/>
              <a:gd name="connsiteY182" fmla="*/ 535468 h 1254106"/>
              <a:gd name="connsiteX183" fmla="*/ 5697778 w 5916248"/>
              <a:gd name="connsiteY183" fmla="*/ 536161 h 1254106"/>
              <a:gd name="connsiteX184" fmla="*/ 5681049 w 5916248"/>
              <a:gd name="connsiteY184" fmla="*/ 539653 h 1254106"/>
              <a:gd name="connsiteX185" fmla="*/ 5712866 w 5916248"/>
              <a:gd name="connsiteY185" fmla="*/ 543816 h 1254106"/>
              <a:gd name="connsiteX186" fmla="*/ 5712374 w 5916248"/>
              <a:gd name="connsiteY186" fmla="*/ 545463 h 1254106"/>
              <a:gd name="connsiteX187" fmla="*/ 5725836 w 5916248"/>
              <a:gd name="connsiteY187" fmla="*/ 545276 h 1254106"/>
              <a:gd name="connsiteX188" fmla="*/ 5777526 w 5916248"/>
              <a:gd name="connsiteY188" fmla="*/ 568463 h 1254106"/>
              <a:gd name="connsiteX189" fmla="*/ 5789866 w 5916248"/>
              <a:gd name="connsiteY189" fmla="*/ 578382 h 1254106"/>
              <a:gd name="connsiteX190" fmla="*/ 5778573 w 5916248"/>
              <a:gd name="connsiteY190" fmla="*/ 580770 h 1254106"/>
              <a:gd name="connsiteX191" fmla="*/ 5783065 w 5916248"/>
              <a:gd name="connsiteY191" fmla="*/ 587393 h 1254106"/>
              <a:gd name="connsiteX192" fmla="*/ 5741274 w 5916248"/>
              <a:gd name="connsiteY192" fmla="*/ 594163 h 1254106"/>
              <a:gd name="connsiteX193" fmla="*/ 5759004 w 5916248"/>
              <a:gd name="connsiteY193" fmla="*/ 597105 h 1254106"/>
              <a:gd name="connsiteX194" fmla="*/ 5756350 w 5916248"/>
              <a:gd name="connsiteY194" fmla="*/ 600655 h 1254106"/>
              <a:gd name="connsiteX195" fmla="*/ 5765720 w 5916248"/>
              <a:gd name="connsiteY195" fmla="*/ 600896 h 1254106"/>
              <a:gd name="connsiteX196" fmla="*/ 5796344 w 5916248"/>
              <a:gd name="connsiteY196" fmla="*/ 623247 h 1254106"/>
              <a:gd name="connsiteX197" fmla="*/ 5829828 w 5916248"/>
              <a:gd name="connsiteY197" fmla="*/ 625338 h 1254106"/>
              <a:gd name="connsiteX198" fmla="*/ 5805416 w 5916248"/>
              <a:gd name="connsiteY198" fmla="*/ 630858 h 1254106"/>
              <a:gd name="connsiteX199" fmla="*/ 5806706 w 5916248"/>
              <a:gd name="connsiteY199" fmla="*/ 633399 h 1254106"/>
              <a:gd name="connsiteX200" fmla="*/ 5769637 w 5916248"/>
              <a:gd name="connsiteY200" fmla="*/ 638947 h 1254106"/>
              <a:gd name="connsiteX201" fmla="*/ 5739240 w 5916248"/>
              <a:gd name="connsiteY201" fmla="*/ 645821 h 1254106"/>
              <a:gd name="connsiteX202" fmla="*/ 5887928 w 5916248"/>
              <a:gd name="connsiteY202" fmla="*/ 653520 h 1254106"/>
              <a:gd name="connsiteX203" fmla="*/ 5914092 w 5916248"/>
              <a:gd name="connsiteY203" fmla="*/ 682741 h 1254106"/>
              <a:gd name="connsiteX204" fmla="*/ 5914352 w 5916248"/>
              <a:gd name="connsiteY204" fmla="*/ 686880 h 1254106"/>
              <a:gd name="connsiteX205" fmla="*/ 5831288 w 5916248"/>
              <a:gd name="connsiteY205" fmla="*/ 696554 h 1254106"/>
              <a:gd name="connsiteX206" fmla="*/ 5834500 w 5916248"/>
              <a:gd name="connsiteY206" fmla="*/ 700323 h 1254106"/>
              <a:gd name="connsiteX207" fmla="*/ 5834602 w 5916248"/>
              <a:gd name="connsiteY207" fmla="*/ 704693 h 1254106"/>
              <a:gd name="connsiteX208" fmla="*/ 5905120 w 5916248"/>
              <a:gd name="connsiteY208" fmla="*/ 710574 h 1254106"/>
              <a:gd name="connsiteX209" fmla="*/ 5916248 w 5916248"/>
              <a:gd name="connsiteY209" fmla="*/ 740343 h 1254106"/>
              <a:gd name="connsiteX210" fmla="*/ 5914406 w 5916248"/>
              <a:gd name="connsiteY210" fmla="*/ 744457 h 1254106"/>
              <a:gd name="connsiteX211" fmla="*/ 5827044 w 5916248"/>
              <a:gd name="connsiteY211" fmla="*/ 751634 h 1254106"/>
              <a:gd name="connsiteX212" fmla="*/ 5828320 w 5916248"/>
              <a:gd name="connsiteY212" fmla="*/ 755470 h 1254106"/>
              <a:gd name="connsiteX213" fmla="*/ 5824014 w 5916248"/>
              <a:gd name="connsiteY213" fmla="*/ 764279 h 1254106"/>
              <a:gd name="connsiteX214" fmla="*/ 5787452 w 5916248"/>
              <a:gd name="connsiteY214" fmla="*/ 767062 h 1254106"/>
              <a:gd name="connsiteX215" fmla="*/ 5829988 w 5916248"/>
              <a:gd name="connsiteY215" fmla="*/ 772627 h 1254106"/>
              <a:gd name="connsiteX216" fmla="*/ 5826043 w 5916248"/>
              <a:gd name="connsiteY216" fmla="*/ 785840 h 1254106"/>
              <a:gd name="connsiteX217" fmla="*/ 5867936 w 5916248"/>
              <a:gd name="connsiteY217" fmla="*/ 793437 h 1254106"/>
              <a:gd name="connsiteX218" fmla="*/ 5822536 w 5916248"/>
              <a:gd name="connsiteY218" fmla="*/ 797576 h 1254106"/>
              <a:gd name="connsiteX219" fmla="*/ 5822335 w 5916248"/>
              <a:gd name="connsiteY219" fmla="*/ 798248 h 1254106"/>
              <a:gd name="connsiteX220" fmla="*/ 5816110 w 5916248"/>
              <a:gd name="connsiteY220" fmla="*/ 803799 h 1254106"/>
              <a:gd name="connsiteX221" fmla="*/ 5757069 w 5916248"/>
              <a:gd name="connsiteY221" fmla="*/ 806162 h 1254106"/>
              <a:gd name="connsiteX222" fmla="*/ 5876126 w 5916248"/>
              <a:gd name="connsiteY222" fmla="*/ 825917 h 1254106"/>
              <a:gd name="connsiteX223" fmla="*/ 5857222 w 5916248"/>
              <a:gd name="connsiteY223" fmla="*/ 851201 h 1254106"/>
              <a:gd name="connsiteX224" fmla="*/ 5848584 w 5916248"/>
              <a:gd name="connsiteY224" fmla="*/ 856563 h 1254106"/>
              <a:gd name="connsiteX225" fmla="*/ 5778250 w 5916248"/>
              <a:gd name="connsiteY225" fmla="*/ 857568 h 1254106"/>
              <a:gd name="connsiteX226" fmla="*/ 5765709 w 5916248"/>
              <a:gd name="connsiteY226" fmla="*/ 872777 h 1254106"/>
              <a:gd name="connsiteX227" fmla="*/ 5805840 w 5916248"/>
              <a:gd name="connsiteY227" fmla="*/ 881344 h 1254106"/>
              <a:gd name="connsiteX228" fmla="*/ 5774234 w 5916248"/>
              <a:gd name="connsiteY228" fmla="*/ 905887 h 1254106"/>
              <a:gd name="connsiteX229" fmla="*/ 5762938 w 5916248"/>
              <a:gd name="connsiteY229" fmla="*/ 910958 h 1254106"/>
              <a:gd name="connsiteX230" fmla="*/ 5692615 w 5916248"/>
              <a:gd name="connsiteY230" fmla="*/ 909900 h 1254106"/>
              <a:gd name="connsiteX231" fmla="*/ 5670055 w 5916248"/>
              <a:gd name="connsiteY231" fmla="*/ 926375 h 1254106"/>
              <a:gd name="connsiteX232" fmla="*/ 5655008 w 5916248"/>
              <a:gd name="connsiteY232" fmla="*/ 932702 h 1254106"/>
              <a:gd name="connsiteX233" fmla="*/ 5586934 w 5916248"/>
              <a:gd name="connsiteY233" fmla="*/ 931307 h 1254106"/>
              <a:gd name="connsiteX234" fmla="*/ 5611171 w 5916248"/>
              <a:gd name="connsiteY234" fmla="*/ 938513 h 1254106"/>
              <a:gd name="connsiteX235" fmla="*/ 5606660 w 5916248"/>
              <a:gd name="connsiteY235" fmla="*/ 940722 h 1254106"/>
              <a:gd name="connsiteX236" fmla="*/ 5634844 w 5916248"/>
              <a:gd name="connsiteY236" fmla="*/ 952238 h 1254106"/>
              <a:gd name="connsiteX237" fmla="*/ 5583884 w 5916248"/>
              <a:gd name="connsiteY237" fmla="*/ 951880 h 1254106"/>
              <a:gd name="connsiteX238" fmla="*/ 5574517 w 5916248"/>
              <a:gd name="connsiteY238" fmla="*/ 956469 h 1254106"/>
              <a:gd name="connsiteX239" fmla="*/ 5552088 w 5916248"/>
              <a:gd name="connsiteY239" fmla="*/ 963522 h 1254106"/>
              <a:gd name="connsiteX240" fmla="*/ 5522321 w 5916248"/>
              <a:gd name="connsiteY240" fmla="*/ 961872 h 1254106"/>
              <a:gd name="connsiteX241" fmla="*/ 5585404 w 5916248"/>
              <a:gd name="connsiteY241" fmla="*/ 985328 h 1254106"/>
              <a:gd name="connsiteX242" fmla="*/ 5541038 w 5916248"/>
              <a:gd name="connsiteY242" fmla="*/ 1002255 h 1254106"/>
              <a:gd name="connsiteX243" fmla="*/ 5515625 w 5916248"/>
              <a:gd name="connsiteY243" fmla="*/ 1008701 h 1254106"/>
              <a:gd name="connsiteX244" fmla="*/ 5439188 w 5916248"/>
              <a:gd name="connsiteY244" fmla="*/ 1002357 h 1254106"/>
              <a:gd name="connsiteX245" fmla="*/ 5435457 w 5916248"/>
              <a:gd name="connsiteY245" fmla="*/ 1003273 h 1254106"/>
              <a:gd name="connsiteX246" fmla="*/ 5461027 w 5916248"/>
              <a:gd name="connsiteY246" fmla="*/ 1013271 h 1254106"/>
              <a:gd name="connsiteX247" fmla="*/ 5425608 w 5916248"/>
              <a:gd name="connsiteY247" fmla="*/ 1025776 h 1254106"/>
              <a:gd name="connsiteX248" fmla="*/ 5436312 w 5916248"/>
              <a:gd name="connsiteY248" fmla="*/ 1031080 h 1254106"/>
              <a:gd name="connsiteX249" fmla="*/ 5383680 w 5916248"/>
              <a:gd name="connsiteY249" fmla="*/ 1046585 h 1254106"/>
              <a:gd name="connsiteX250" fmla="*/ 5355180 w 5916248"/>
              <a:gd name="connsiteY250" fmla="*/ 1052240 h 1254106"/>
              <a:gd name="connsiteX251" fmla="*/ 5275206 w 5916248"/>
              <a:gd name="connsiteY251" fmla="*/ 1042852 h 1254106"/>
              <a:gd name="connsiteX252" fmla="*/ 5298666 w 5916248"/>
              <a:gd name="connsiteY252" fmla="*/ 1055183 h 1254106"/>
              <a:gd name="connsiteX253" fmla="*/ 5247632 w 5916248"/>
              <a:gd name="connsiteY253" fmla="*/ 1069171 h 1254106"/>
              <a:gd name="connsiteX254" fmla="*/ 5224637 w 5916248"/>
              <a:gd name="connsiteY254" fmla="*/ 1073414 h 1254106"/>
              <a:gd name="connsiteX255" fmla="*/ 5158897 w 5916248"/>
              <a:gd name="connsiteY255" fmla="*/ 1065248 h 1254106"/>
              <a:gd name="connsiteX256" fmla="*/ 5166026 w 5916248"/>
              <a:gd name="connsiteY256" fmla="*/ 1077562 h 1254106"/>
              <a:gd name="connsiteX257" fmla="*/ 5126758 w 5916248"/>
              <a:gd name="connsiteY257" fmla="*/ 1073336 h 1254106"/>
              <a:gd name="connsiteX258" fmla="*/ 5075078 w 5916248"/>
              <a:gd name="connsiteY258" fmla="*/ 1084177 h 1254106"/>
              <a:gd name="connsiteX259" fmla="*/ 5048688 w 5916248"/>
              <a:gd name="connsiteY259" fmla="*/ 1087783 h 1254106"/>
              <a:gd name="connsiteX260" fmla="*/ 5047180 w 5916248"/>
              <a:gd name="connsiteY260" fmla="*/ 1087525 h 1254106"/>
              <a:gd name="connsiteX261" fmla="*/ 5051816 w 5916248"/>
              <a:gd name="connsiteY261" fmla="*/ 1097124 h 1254106"/>
              <a:gd name="connsiteX262" fmla="*/ 5048474 w 5916248"/>
              <a:gd name="connsiteY262" fmla="*/ 1096742 h 1254106"/>
              <a:gd name="connsiteX263" fmla="*/ 5054980 w 5916248"/>
              <a:gd name="connsiteY263" fmla="*/ 1105314 h 1254106"/>
              <a:gd name="connsiteX264" fmla="*/ 4988102 w 5916248"/>
              <a:gd name="connsiteY264" fmla="*/ 1116591 h 1254106"/>
              <a:gd name="connsiteX265" fmla="*/ 4960264 w 5916248"/>
              <a:gd name="connsiteY265" fmla="*/ 1119507 h 1254106"/>
              <a:gd name="connsiteX266" fmla="*/ 4911402 w 5916248"/>
              <a:gd name="connsiteY266" fmla="*/ 1109107 h 1254106"/>
              <a:gd name="connsiteX267" fmla="*/ 4898344 w 5916248"/>
              <a:gd name="connsiteY267" fmla="*/ 1111234 h 1254106"/>
              <a:gd name="connsiteX268" fmla="*/ 4910004 w 5916248"/>
              <a:gd name="connsiteY268" fmla="*/ 1128857 h 1254106"/>
              <a:gd name="connsiteX269" fmla="*/ 4870239 w 5916248"/>
              <a:gd name="connsiteY269" fmla="*/ 1135177 h 1254106"/>
              <a:gd name="connsiteX270" fmla="*/ 4816347 w 5916248"/>
              <a:gd name="connsiteY270" fmla="*/ 1140552 h 1254106"/>
              <a:gd name="connsiteX271" fmla="*/ 4811506 w 5916248"/>
              <a:gd name="connsiteY271" fmla="*/ 1139474 h 1254106"/>
              <a:gd name="connsiteX272" fmla="*/ 4776779 w 5916248"/>
              <a:gd name="connsiteY272" fmla="*/ 1143923 h 1254106"/>
              <a:gd name="connsiteX273" fmla="*/ 4747670 w 5916248"/>
              <a:gd name="connsiteY273" fmla="*/ 1146005 h 1254106"/>
              <a:gd name="connsiteX274" fmla="*/ 4689562 w 5916248"/>
              <a:gd name="connsiteY274" fmla="*/ 1130210 h 1254106"/>
              <a:gd name="connsiteX275" fmla="*/ 4693035 w 5916248"/>
              <a:gd name="connsiteY275" fmla="*/ 1153818 h 1254106"/>
              <a:gd name="connsiteX276" fmla="*/ 4650356 w 5916248"/>
              <a:gd name="connsiteY276" fmla="*/ 1158931 h 1254106"/>
              <a:gd name="connsiteX277" fmla="*/ 4594133 w 5916248"/>
              <a:gd name="connsiteY277" fmla="*/ 1162692 h 1254106"/>
              <a:gd name="connsiteX278" fmla="*/ 4537086 w 5916248"/>
              <a:gd name="connsiteY278" fmla="*/ 1146457 h 1254106"/>
              <a:gd name="connsiteX279" fmla="*/ 4532877 w 5916248"/>
              <a:gd name="connsiteY279" fmla="*/ 1150332 h 1254106"/>
              <a:gd name="connsiteX280" fmla="*/ 4494204 w 5916248"/>
              <a:gd name="connsiteY280" fmla="*/ 1140500 h 1254106"/>
              <a:gd name="connsiteX281" fmla="*/ 4485365 w 5916248"/>
              <a:gd name="connsiteY281" fmla="*/ 1141541 h 1254106"/>
              <a:gd name="connsiteX282" fmla="*/ 4481753 w 5916248"/>
              <a:gd name="connsiteY282" fmla="*/ 1149624 h 1254106"/>
              <a:gd name="connsiteX283" fmla="*/ 4426772 w 5916248"/>
              <a:gd name="connsiteY283" fmla="*/ 1153954 h 1254106"/>
              <a:gd name="connsiteX284" fmla="*/ 4411943 w 5916248"/>
              <a:gd name="connsiteY284" fmla="*/ 1166439 h 1254106"/>
              <a:gd name="connsiteX285" fmla="*/ 4377640 w 5916248"/>
              <a:gd name="connsiteY285" fmla="*/ 1157312 h 1254106"/>
              <a:gd name="connsiteX286" fmla="*/ 4369244 w 5916248"/>
              <a:gd name="connsiteY286" fmla="*/ 1166634 h 1254106"/>
              <a:gd name="connsiteX287" fmla="*/ 4293457 w 5916248"/>
              <a:gd name="connsiteY287" fmla="*/ 1170535 h 1254106"/>
              <a:gd name="connsiteX288" fmla="*/ 4264446 w 5916248"/>
              <a:gd name="connsiteY288" fmla="*/ 1170640 h 1254106"/>
              <a:gd name="connsiteX289" fmla="*/ 4247721 w 5916248"/>
              <a:gd name="connsiteY289" fmla="*/ 1162386 h 1254106"/>
              <a:gd name="connsiteX290" fmla="*/ 4237320 w 5916248"/>
              <a:gd name="connsiteY290" fmla="*/ 1162880 h 1254106"/>
              <a:gd name="connsiteX291" fmla="*/ 4216449 w 5916248"/>
              <a:gd name="connsiteY291" fmla="*/ 1183748 h 1254106"/>
              <a:gd name="connsiteX292" fmla="*/ 4196322 w 5916248"/>
              <a:gd name="connsiteY292" fmla="*/ 1184735 h 1254106"/>
              <a:gd name="connsiteX293" fmla="*/ 4107575 w 5916248"/>
              <a:gd name="connsiteY293" fmla="*/ 1184849 h 1254106"/>
              <a:gd name="connsiteX294" fmla="*/ 4091629 w 5916248"/>
              <a:gd name="connsiteY294" fmla="*/ 1176502 h 1254106"/>
              <a:gd name="connsiteX295" fmla="*/ 4059910 w 5916248"/>
              <a:gd name="connsiteY295" fmla="*/ 1177183 h 1254106"/>
              <a:gd name="connsiteX296" fmla="*/ 4031058 w 5916248"/>
              <a:gd name="connsiteY296" fmla="*/ 1176441 h 1254106"/>
              <a:gd name="connsiteX297" fmla="*/ 4013730 w 5916248"/>
              <a:gd name="connsiteY297" fmla="*/ 1164316 h 1254106"/>
              <a:gd name="connsiteX298" fmla="*/ 3976762 w 5916248"/>
              <a:gd name="connsiteY298" fmla="*/ 1188050 h 1254106"/>
              <a:gd name="connsiteX299" fmla="*/ 3956282 w 5916248"/>
              <a:gd name="connsiteY299" fmla="*/ 1188441 h 1254106"/>
              <a:gd name="connsiteX300" fmla="*/ 3868137 w 5916248"/>
              <a:gd name="connsiteY300" fmla="*/ 1185963 h 1254106"/>
              <a:gd name="connsiteX301" fmla="*/ 3832676 w 5916248"/>
              <a:gd name="connsiteY301" fmla="*/ 1159183 h 1254106"/>
              <a:gd name="connsiteX302" fmla="*/ 3831776 w 5916248"/>
              <a:gd name="connsiteY302" fmla="*/ 1159468 h 1254106"/>
              <a:gd name="connsiteX303" fmla="*/ 3820784 w 5916248"/>
              <a:gd name="connsiteY303" fmla="*/ 1152540 h 1254106"/>
              <a:gd name="connsiteX304" fmla="*/ 3817858 w 5916248"/>
              <a:gd name="connsiteY304" fmla="*/ 1152940 h 1254106"/>
              <a:gd name="connsiteX305" fmla="*/ 3813762 w 5916248"/>
              <a:gd name="connsiteY305" fmla="*/ 1155520 h 1254106"/>
              <a:gd name="connsiteX306" fmla="*/ 3817271 w 5916248"/>
              <a:gd name="connsiteY306" fmla="*/ 1162789 h 1254106"/>
              <a:gd name="connsiteX307" fmla="*/ 3813929 w 5916248"/>
              <a:gd name="connsiteY307" fmla="*/ 1162407 h 1254106"/>
              <a:gd name="connsiteX308" fmla="*/ 3820434 w 5916248"/>
              <a:gd name="connsiteY308" fmla="*/ 1170979 h 1254106"/>
              <a:gd name="connsiteX309" fmla="*/ 3753556 w 5916248"/>
              <a:gd name="connsiteY309" fmla="*/ 1182255 h 1254106"/>
              <a:gd name="connsiteX310" fmla="*/ 3725719 w 5916248"/>
              <a:gd name="connsiteY310" fmla="*/ 1185172 h 1254106"/>
              <a:gd name="connsiteX311" fmla="*/ 3676856 w 5916248"/>
              <a:gd name="connsiteY311" fmla="*/ 1174772 h 1254106"/>
              <a:gd name="connsiteX312" fmla="*/ 3663799 w 5916248"/>
              <a:gd name="connsiteY312" fmla="*/ 1176899 h 1254106"/>
              <a:gd name="connsiteX313" fmla="*/ 3675459 w 5916248"/>
              <a:gd name="connsiteY313" fmla="*/ 1194522 h 1254106"/>
              <a:gd name="connsiteX314" fmla="*/ 3635693 w 5916248"/>
              <a:gd name="connsiteY314" fmla="*/ 1200842 h 1254106"/>
              <a:gd name="connsiteX315" fmla="*/ 3581802 w 5916248"/>
              <a:gd name="connsiteY315" fmla="*/ 1206217 h 1254106"/>
              <a:gd name="connsiteX316" fmla="*/ 3576961 w 5916248"/>
              <a:gd name="connsiteY316" fmla="*/ 1205139 h 1254106"/>
              <a:gd name="connsiteX317" fmla="*/ 3542234 w 5916248"/>
              <a:gd name="connsiteY317" fmla="*/ 1209589 h 1254106"/>
              <a:gd name="connsiteX318" fmla="*/ 3513125 w 5916248"/>
              <a:gd name="connsiteY318" fmla="*/ 1211671 h 1254106"/>
              <a:gd name="connsiteX319" fmla="*/ 3455017 w 5916248"/>
              <a:gd name="connsiteY319" fmla="*/ 1195874 h 1254106"/>
              <a:gd name="connsiteX320" fmla="*/ 3458490 w 5916248"/>
              <a:gd name="connsiteY320" fmla="*/ 1219484 h 1254106"/>
              <a:gd name="connsiteX321" fmla="*/ 3415809 w 5916248"/>
              <a:gd name="connsiteY321" fmla="*/ 1224596 h 1254106"/>
              <a:gd name="connsiteX322" fmla="*/ 3359587 w 5916248"/>
              <a:gd name="connsiteY322" fmla="*/ 1228357 h 1254106"/>
              <a:gd name="connsiteX323" fmla="*/ 3302540 w 5916248"/>
              <a:gd name="connsiteY323" fmla="*/ 1212122 h 1254106"/>
              <a:gd name="connsiteX324" fmla="*/ 3298332 w 5916248"/>
              <a:gd name="connsiteY324" fmla="*/ 1215997 h 1254106"/>
              <a:gd name="connsiteX325" fmla="*/ 3259658 w 5916248"/>
              <a:gd name="connsiteY325" fmla="*/ 1206165 h 1254106"/>
              <a:gd name="connsiteX326" fmla="*/ 3250820 w 5916248"/>
              <a:gd name="connsiteY326" fmla="*/ 1207206 h 1254106"/>
              <a:gd name="connsiteX327" fmla="*/ 3247208 w 5916248"/>
              <a:gd name="connsiteY327" fmla="*/ 1215289 h 1254106"/>
              <a:gd name="connsiteX328" fmla="*/ 3192227 w 5916248"/>
              <a:gd name="connsiteY328" fmla="*/ 1219619 h 1254106"/>
              <a:gd name="connsiteX329" fmla="*/ 3177398 w 5916248"/>
              <a:gd name="connsiteY329" fmla="*/ 1232104 h 1254106"/>
              <a:gd name="connsiteX330" fmla="*/ 3143095 w 5916248"/>
              <a:gd name="connsiteY330" fmla="*/ 1222977 h 1254106"/>
              <a:gd name="connsiteX331" fmla="*/ 3134698 w 5916248"/>
              <a:gd name="connsiteY331" fmla="*/ 1232299 h 1254106"/>
              <a:gd name="connsiteX332" fmla="*/ 3058912 w 5916248"/>
              <a:gd name="connsiteY332" fmla="*/ 1236200 h 1254106"/>
              <a:gd name="connsiteX333" fmla="*/ 3029901 w 5916248"/>
              <a:gd name="connsiteY333" fmla="*/ 1236305 h 1254106"/>
              <a:gd name="connsiteX334" fmla="*/ 3013175 w 5916248"/>
              <a:gd name="connsiteY334" fmla="*/ 1228051 h 1254106"/>
              <a:gd name="connsiteX335" fmla="*/ 3002774 w 5916248"/>
              <a:gd name="connsiteY335" fmla="*/ 1228544 h 1254106"/>
              <a:gd name="connsiteX336" fmla="*/ 2981904 w 5916248"/>
              <a:gd name="connsiteY336" fmla="*/ 1249413 h 1254106"/>
              <a:gd name="connsiteX337" fmla="*/ 2961777 w 5916248"/>
              <a:gd name="connsiteY337" fmla="*/ 1250400 h 1254106"/>
              <a:gd name="connsiteX338" fmla="*/ 2873030 w 5916248"/>
              <a:gd name="connsiteY338" fmla="*/ 1250514 h 1254106"/>
              <a:gd name="connsiteX339" fmla="*/ 2857084 w 5916248"/>
              <a:gd name="connsiteY339" fmla="*/ 1242166 h 1254106"/>
              <a:gd name="connsiteX340" fmla="*/ 2825365 w 5916248"/>
              <a:gd name="connsiteY340" fmla="*/ 1242848 h 1254106"/>
              <a:gd name="connsiteX341" fmla="*/ 2796511 w 5916248"/>
              <a:gd name="connsiteY341" fmla="*/ 1242106 h 1254106"/>
              <a:gd name="connsiteX342" fmla="*/ 2779185 w 5916248"/>
              <a:gd name="connsiteY342" fmla="*/ 1229981 h 1254106"/>
              <a:gd name="connsiteX343" fmla="*/ 2742216 w 5916248"/>
              <a:gd name="connsiteY343" fmla="*/ 1253715 h 1254106"/>
              <a:gd name="connsiteX344" fmla="*/ 2721736 w 5916248"/>
              <a:gd name="connsiteY344" fmla="*/ 1254106 h 1254106"/>
              <a:gd name="connsiteX345" fmla="*/ 2633592 w 5916248"/>
              <a:gd name="connsiteY345" fmla="*/ 1251628 h 1254106"/>
              <a:gd name="connsiteX346" fmla="*/ 2598130 w 5916248"/>
              <a:gd name="connsiteY346" fmla="*/ 1224848 h 1254106"/>
              <a:gd name="connsiteX347" fmla="*/ 2597230 w 5916248"/>
              <a:gd name="connsiteY347" fmla="*/ 1225134 h 1254106"/>
              <a:gd name="connsiteX348" fmla="*/ 2585095 w 5916248"/>
              <a:gd name="connsiteY348" fmla="*/ 1217484 h 1254106"/>
              <a:gd name="connsiteX349" fmla="*/ 2552307 w 5916248"/>
              <a:gd name="connsiteY349" fmla="*/ 1238126 h 1254106"/>
              <a:gd name="connsiteX350" fmla="*/ 2531814 w 5916248"/>
              <a:gd name="connsiteY350" fmla="*/ 1238486 h 1254106"/>
              <a:gd name="connsiteX351" fmla="*/ 2477438 w 5916248"/>
              <a:gd name="connsiteY351" fmla="*/ 1236871 h 1254106"/>
              <a:gd name="connsiteX352" fmla="*/ 2475601 w 5916248"/>
              <a:gd name="connsiteY352" fmla="*/ 1237426 h 1254106"/>
              <a:gd name="connsiteX353" fmla="*/ 2474659 w 5916248"/>
              <a:gd name="connsiteY353" fmla="*/ 1236789 h 1254106"/>
              <a:gd name="connsiteX354" fmla="*/ 2443739 w 5916248"/>
              <a:gd name="connsiteY354" fmla="*/ 1235872 h 1254106"/>
              <a:gd name="connsiteX355" fmla="*/ 2426571 w 5916248"/>
              <a:gd name="connsiteY355" fmla="*/ 1222608 h 1254106"/>
              <a:gd name="connsiteX356" fmla="*/ 2412516 w 5916248"/>
              <a:gd name="connsiteY356" fmla="*/ 1221702 h 1254106"/>
              <a:gd name="connsiteX357" fmla="*/ 2412333 w 5916248"/>
              <a:gd name="connsiteY357" fmla="*/ 1221442 h 1254106"/>
              <a:gd name="connsiteX358" fmla="*/ 2403267 w 5916248"/>
              <a:gd name="connsiteY358" fmla="*/ 1224583 h 1254106"/>
              <a:gd name="connsiteX359" fmla="*/ 2356305 w 5916248"/>
              <a:gd name="connsiteY359" fmla="*/ 1222565 h 1254106"/>
              <a:gd name="connsiteX360" fmla="*/ 2340982 w 5916248"/>
              <a:gd name="connsiteY360" fmla="*/ 1221146 h 1254106"/>
              <a:gd name="connsiteX361" fmla="*/ 2321547 w 5916248"/>
              <a:gd name="connsiteY361" fmla="*/ 1229967 h 1254106"/>
              <a:gd name="connsiteX362" fmla="*/ 2301029 w 5916248"/>
              <a:gd name="connsiteY362" fmla="*/ 1229726 h 1254106"/>
              <a:gd name="connsiteX363" fmla="*/ 2279093 w 5916248"/>
              <a:gd name="connsiteY363" fmla="*/ 1228409 h 1254106"/>
              <a:gd name="connsiteX364" fmla="*/ 2259946 w 5916248"/>
              <a:gd name="connsiteY364" fmla="*/ 1234732 h 1254106"/>
              <a:gd name="connsiteX365" fmla="*/ 2234996 w 5916248"/>
              <a:gd name="connsiteY365" fmla="*/ 1233549 h 1254106"/>
              <a:gd name="connsiteX366" fmla="*/ 2150192 w 5916248"/>
              <a:gd name="connsiteY366" fmla="*/ 1225047 h 1254106"/>
              <a:gd name="connsiteX367" fmla="*/ 2147844 w 5916248"/>
              <a:gd name="connsiteY367" fmla="*/ 1209757 h 1254106"/>
              <a:gd name="connsiteX368" fmla="*/ 2134910 w 5916248"/>
              <a:gd name="connsiteY368" fmla="*/ 1208799 h 1254106"/>
              <a:gd name="connsiteX369" fmla="*/ 2090963 w 5916248"/>
              <a:gd name="connsiteY369" fmla="*/ 1203170 h 1254106"/>
              <a:gd name="connsiteX370" fmla="*/ 2033088 w 5916248"/>
              <a:gd name="connsiteY370" fmla="*/ 1218061 h 1254106"/>
              <a:gd name="connsiteX371" fmla="*/ 2008927 w 5916248"/>
              <a:gd name="connsiteY371" fmla="*/ 1216159 h 1254106"/>
              <a:gd name="connsiteX372" fmla="*/ 1929072 w 5916248"/>
              <a:gd name="connsiteY372" fmla="*/ 1205244 h 1254106"/>
              <a:gd name="connsiteX373" fmla="*/ 1939044 w 5916248"/>
              <a:gd name="connsiteY373" fmla="*/ 1177272 h 1254106"/>
              <a:gd name="connsiteX374" fmla="*/ 1844158 w 5916248"/>
              <a:gd name="connsiteY374" fmla="*/ 1201373 h 1254106"/>
              <a:gd name="connsiteX375" fmla="*/ 1820046 w 5916248"/>
              <a:gd name="connsiteY375" fmla="*/ 1199433 h 1254106"/>
              <a:gd name="connsiteX376" fmla="*/ 1740488 w 5916248"/>
              <a:gd name="connsiteY376" fmla="*/ 1188394 h 1254106"/>
              <a:gd name="connsiteX377" fmla="*/ 1753037 w 5916248"/>
              <a:gd name="connsiteY377" fmla="*/ 1155692 h 1254106"/>
              <a:gd name="connsiteX378" fmla="*/ 1741080 w 5916248"/>
              <a:gd name="connsiteY378" fmla="*/ 1153505 h 1254106"/>
              <a:gd name="connsiteX379" fmla="*/ 1742247 w 5916248"/>
              <a:gd name="connsiteY379" fmla="*/ 1156726 h 1254106"/>
              <a:gd name="connsiteX380" fmla="*/ 1710310 w 5916248"/>
              <a:gd name="connsiteY380" fmla="*/ 1168002 h 1254106"/>
              <a:gd name="connsiteX381" fmla="*/ 1697017 w 5916248"/>
              <a:gd name="connsiteY381" fmla="*/ 1170919 h 1254106"/>
              <a:gd name="connsiteX382" fmla="*/ 1681547 w 5916248"/>
              <a:gd name="connsiteY382" fmla="*/ 1164024 h 1254106"/>
              <a:gd name="connsiteX383" fmla="*/ 1668690 w 5916248"/>
              <a:gd name="connsiteY383" fmla="*/ 1166579 h 1254106"/>
              <a:gd name="connsiteX384" fmla="*/ 1673016 w 5916248"/>
              <a:gd name="connsiteY384" fmla="*/ 1180269 h 1254106"/>
              <a:gd name="connsiteX385" fmla="*/ 1654026 w 5916248"/>
              <a:gd name="connsiteY385" fmla="*/ 1186589 h 1254106"/>
              <a:gd name="connsiteX386" fmla="*/ 1628291 w 5916248"/>
              <a:gd name="connsiteY386" fmla="*/ 1191964 h 1254106"/>
              <a:gd name="connsiteX387" fmla="*/ 1625979 w 5916248"/>
              <a:gd name="connsiteY387" fmla="*/ 1190886 h 1254106"/>
              <a:gd name="connsiteX388" fmla="*/ 1609396 w 5916248"/>
              <a:gd name="connsiteY388" fmla="*/ 1195336 h 1254106"/>
              <a:gd name="connsiteX389" fmla="*/ 1595495 w 5916248"/>
              <a:gd name="connsiteY389" fmla="*/ 1197418 h 1254106"/>
              <a:gd name="connsiteX390" fmla="*/ 1567746 w 5916248"/>
              <a:gd name="connsiteY390" fmla="*/ 1181621 h 1254106"/>
              <a:gd name="connsiteX391" fmla="*/ 1569404 w 5916248"/>
              <a:gd name="connsiteY391" fmla="*/ 1205231 h 1254106"/>
              <a:gd name="connsiteX392" fmla="*/ 1549022 w 5916248"/>
              <a:gd name="connsiteY392" fmla="*/ 1210343 h 1254106"/>
              <a:gd name="connsiteX393" fmla="*/ 1522174 w 5916248"/>
              <a:gd name="connsiteY393" fmla="*/ 1214104 h 1254106"/>
              <a:gd name="connsiteX394" fmla="*/ 1494932 w 5916248"/>
              <a:gd name="connsiteY394" fmla="*/ 1197869 h 1254106"/>
              <a:gd name="connsiteX395" fmla="*/ 1492923 w 5916248"/>
              <a:gd name="connsiteY395" fmla="*/ 1201744 h 1254106"/>
              <a:gd name="connsiteX396" fmla="*/ 1474454 w 5916248"/>
              <a:gd name="connsiteY396" fmla="*/ 1191912 h 1254106"/>
              <a:gd name="connsiteX397" fmla="*/ 1470234 w 5916248"/>
              <a:gd name="connsiteY397" fmla="*/ 1192953 h 1254106"/>
              <a:gd name="connsiteX398" fmla="*/ 1468509 w 5916248"/>
              <a:gd name="connsiteY398" fmla="*/ 1201036 h 1254106"/>
              <a:gd name="connsiteX399" fmla="*/ 1442253 w 5916248"/>
              <a:gd name="connsiteY399" fmla="*/ 1205366 h 1254106"/>
              <a:gd name="connsiteX400" fmla="*/ 1435172 w 5916248"/>
              <a:gd name="connsiteY400" fmla="*/ 1217851 h 1254106"/>
              <a:gd name="connsiteX401" fmla="*/ 1418791 w 5916248"/>
              <a:gd name="connsiteY401" fmla="*/ 1208724 h 1254106"/>
              <a:gd name="connsiteX402" fmla="*/ 1414781 w 5916248"/>
              <a:gd name="connsiteY402" fmla="*/ 1218046 h 1254106"/>
              <a:gd name="connsiteX403" fmla="*/ 1378590 w 5916248"/>
              <a:gd name="connsiteY403" fmla="*/ 1221947 h 1254106"/>
              <a:gd name="connsiteX404" fmla="*/ 1364736 w 5916248"/>
              <a:gd name="connsiteY404" fmla="*/ 1222052 h 1254106"/>
              <a:gd name="connsiteX405" fmla="*/ 1356749 w 5916248"/>
              <a:gd name="connsiteY405" fmla="*/ 1213798 h 1254106"/>
              <a:gd name="connsiteX406" fmla="*/ 1351782 w 5916248"/>
              <a:gd name="connsiteY406" fmla="*/ 1214291 h 1254106"/>
              <a:gd name="connsiteX407" fmla="*/ 1341816 w 5916248"/>
              <a:gd name="connsiteY407" fmla="*/ 1235160 h 1254106"/>
              <a:gd name="connsiteX408" fmla="*/ 1332204 w 5916248"/>
              <a:gd name="connsiteY408" fmla="*/ 1236147 h 1254106"/>
              <a:gd name="connsiteX409" fmla="*/ 1289824 w 5916248"/>
              <a:gd name="connsiteY409" fmla="*/ 1236261 h 1254106"/>
              <a:gd name="connsiteX410" fmla="*/ 1282209 w 5916248"/>
              <a:gd name="connsiteY410" fmla="*/ 1227913 h 1254106"/>
              <a:gd name="connsiteX411" fmla="*/ 1267062 w 5916248"/>
              <a:gd name="connsiteY411" fmla="*/ 1228595 h 1254106"/>
              <a:gd name="connsiteX412" fmla="*/ 1253283 w 5916248"/>
              <a:gd name="connsiteY412" fmla="*/ 1227853 h 1254106"/>
              <a:gd name="connsiteX413" fmla="*/ 1245009 w 5916248"/>
              <a:gd name="connsiteY413" fmla="*/ 1215728 h 1254106"/>
              <a:gd name="connsiteX414" fmla="*/ 1227355 w 5916248"/>
              <a:gd name="connsiteY414" fmla="*/ 1239462 h 1254106"/>
              <a:gd name="connsiteX415" fmla="*/ 1217575 w 5916248"/>
              <a:gd name="connsiteY415" fmla="*/ 1239853 h 1254106"/>
              <a:gd name="connsiteX416" fmla="*/ 1175483 w 5916248"/>
              <a:gd name="connsiteY416" fmla="*/ 1237375 h 1254106"/>
              <a:gd name="connsiteX417" fmla="*/ 1158549 w 5916248"/>
              <a:gd name="connsiteY417" fmla="*/ 1210595 h 1254106"/>
              <a:gd name="connsiteX418" fmla="*/ 1158119 w 5916248"/>
              <a:gd name="connsiteY418" fmla="*/ 1210881 h 1254106"/>
              <a:gd name="connsiteX419" fmla="*/ 1152323 w 5916248"/>
              <a:gd name="connsiteY419" fmla="*/ 1203231 h 1254106"/>
              <a:gd name="connsiteX420" fmla="*/ 1136666 w 5916248"/>
              <a:gd name="connsiteY420" fmla="*/ 1223873 h 1254106"/>
              <a:gd name="connsiteX421" fmla="*/ 1126880 w 5916248"/>
              <a:gd name="connsiteY421" fmla="*/ 1224233 h 1254106"/>
              <a:gd name="connsiteX422" fmla="*/ 1100913 w 5916248"/>
              <a:gd name="connsiteY422" fmla="*/ 1222618 h 1254106"/>
              <a:gd name="connsiteX423" fmla="*/ 1100036 w 5916248"/>
              <a:gd name="connsiteY423" fmla="*/ 1223173 h 1254106"/>
              <a:gd name="connsiteX424" fmla="*/ 1099586 w 5916248"/>
              <a:gd name="connsiteY424" fmla="*/ 1222536 h 1254106"/>
              <a:gd name="connsiteX425" fmla="*/ 1084821 w 5916248"/>
              <a:gd name="connsiteY425" fmla="*/ 1221619 h 1254106"/>
              <a:gd name="connsiteX426" fmla="*/ 1076622 w 5916248"/>
              <a:gd name="connsiteY426" fmla="*/ 1208355 h 1254106"/>
              <a:gd name="connsiteX427" fmla="*/ 1069910 w 5916248"/>
              <a:gd name="connsiteY427" fmla="*/ 1207449 h 1254106"/>
              <a:gd name="connsiteX428" fmla="*/ 1069823 w 5916248"/>
              <a:gd name="connsiteY428" fmla="*/ 1207189 h 1254106"/>
              <a:gd name="connsiteX429" fmla="*/ 1065494 w 5916248"/>
              <a:gd name="connsiteY429" fmla="*/ 1210330 h 1254106"/>
              <a:gd name="connsiteX430" fmla="*/ 1043068 w 5916248"/>
              <a:gd name="connsiteY430" fmla="*/ 1208312 h 1254106"/>
              <a:gd name="connsiteX431" fmla="*/ 1035750 w 5916248"/>
              <a:gd name="connsiteY431" fmla="*/ 1206893 h 1254106"/>
              <a:gd name="connsiteX432" fmla="*/ 1026469 w 5916248"/>
              <a:gd name="connsiteY432" fmla="*/ 1215714 h 1254106"/>
              <a:gd name="connsiteX433" fmla="*/ 1016671 w 5916248"/>
              <a:gd name="connsiteY433" fmla="*/ 1215473 h 1254106"/>
              <a:gd name="connsiteX434" fmla="*/ 1006195 w 5916248"/>
              <a:gd name="connsiteY434" fmla="*/ 1214156 h 1254106"/>
              <a:gd name="connsiteX435" fmla="*/ 997052 w 5916248"/>
              <a:gd name="connsiteY435" fmla="*/ 1220479 h 1254106"/>
              <a:gd name="connsiteX436" fmla="*/ 985138 w 5916248"/>
              <a:gd name="connsiteY436" fmla="*/ 1219296 h 1254106"/>
              <a:gd name="connsiteX437" fmla="*/ 944640 w 5916248"/>
              <a:gd name="connsiteY437" fmla="*/ 1210794 h 1254106"/>
              <a:gd name="connsiteX438" fmla="*/ 943519 w 5916248"/>
              <a:gd name="connsiteY438" fmla="*/ 1195504 h 1254106"/>
              <a:gd name="connsiteX439" fmla="*/ 937343 w 5916248"/>
              <a:gd name="connsiteY439" fmla="*/ 1194546 h 1254106"/>
              <a:gd name="connsiteX440" fmla="*/ 916356 w 5916248"/>
              <a:gd name="connsiteY440" fmla="*/ 1188917 h 1254106"/>
              <a:gd name="connsiteX441" fmla="*/ 888719 w 5916248"/>
              <a:gd name="connsiteY441" fmla="*/ 1203808 h 1254106"/>
              <a:gd name="connsiteX442" fmla="*/ 877181 w 5916248"/>
              <a:gd name="connsiteY442" fmla="*/ 1201906 h 1254106"/>
              <a:gd name="connsiteX443" fmla="*/ 839047 w 5916248"/>
              <a:gd name="connsiteY443" fmla="*/ 1190991 h 1254106"/>
              <a:gd name="connsiteX444" fmla="*/ 843809 w 5916248"/>
              <a:gd name="connsiteY444" fmla="*/ 1163019 h 1254106"/>
              <a:gd name="connsiteX445" fmla="*/ 798497 w 5916248"/>
              <a:gd name="connsiteY445" fmla="*/ 1187120 h 1254106"/>
              <a:gd name="connsiteX446" fmla="*/ 786982 w 5916248"/>
              <a:gd name="connsiteY446" fmla="*/ 1185180 h 1254106"/>
              <a:gd name="connsiteX447" fmla="*/ 748990 w 5916248"/>
              <a:gd name="connsiteY447" fmla="*/ 1174141 h 1254106"/>
              <a:gd name="connsiteX448" fmla="*/ 754983 w 5916248"/>
              <a:gd name="connsiteY448" fmla="*/ 1141439 h 1254106"/>
              <a:gd name="connsiteX449" fmla="*/ 747996 w 5916248"/>
              <a:gd name="connsiteY449" fmla="*/ 1138764 h 1254106"/>
              <a:gd name="connsiteX450" fmla="*/ 748164 w 5916248"/>
              <a:gd name="connsiteY450" fmla="*/ 1138401 h 1254106"/>
              <a:gd name="connsiteX451" fmla="*/ 699733 w 5916248"/>
              <a:gd name="connsiteY451" fmla="*/ 1158557 h 1254106"/>
              <a:gd name="connsiteX452" fmla="*/ 688774 w 5916248"/>
              <a:gd name="connsiteY452" fmla="*/ 1155928 h 1254106"/>
              <a:gd name="connsiteX453" fmla="*/ 653743 w 5916248"/>
              <a:gd name="connsiteY453" fmla="*/ 1142647 h 1254106"/>
              <a:gd name="connsiteX454" fmla="*/ 660474 w 5916248"/>
              <a:gd name="connsiteY454" fmla="*/ 1127086 h 1254106"/>
              <a:gd name="connsiteX455" fmla="*/ 647820 w 5916248"/>
              <a:gd name="connsiteY455" fmla="*/ 1120636 h 1254106"/>
              <a:gd name="connsiteX456" fmla="*/ 658379 w 5916248"/>
              <a:gd name="connsiteY456" fmla="*/ 1106371 h 1254106"/>
              <a:gd name="connsiteX457" fmla="*/ 604039 w 5916248"/>
              <a:gd name="connsiteY457" fmla="*/ 1117249 h 1254106"/>
              <a:gd name="connsiteX458" fmla="*/ 608195 w 5916248"/>
              <a:gd name="connsiteY458" fmla="*/ 1105815 h 1254106"/>
              <a:gd name="connsiteX459" fmla="*/ 605822 w 5916248"/>
              <a:gd name="connsiteY459" fmla="*/ 1106359 h 1254106"/>
              <a:gd name="connsiteX460" fmla="*/ 592769 w 5916248"/>
              <a:gd name="connsiteY460" fmla="*/ 1100626 h 1254106"/>
              <a:gd name="connsiteX461" fmla="*/ 566304 w 5916248"/>
              <a:gd name="connsiteY461" fmla="*/ 1083355 h 1254106"/>
              <a:gd name="connsiteX462" fmla="*/ 574007 w 5916248"/>
              <a:gd name="connsiteY462" fmla="*/ 1075889 h 1254106"/>
              <a:gd name="connsiteX463" fmla="*/ 516861 w 5916248"/>
              <a:gd name="connsiteY463" fmla="*/ 1088753 h 1254106"/>
              <a:gd name="connsiteX464" fmla="*/ 503883 w 5916248"/>
              <a:gd name="connsiteY464" fmla="*/ 1082978 h 1254106"/>
              <a:gd name="connsiteX465" fmla="*/ 477639 w 5916248"/>
              <a:gd name="connsiteY465" fmla="*/ 1065621 h 1254106"/>
              <a:gd name="connsiteX466" fmla="*/ 511588 w 5916248"/>
              <a:gd name="connsiteY466" fmla="*/ 1033234 h 1254106"/>
              <a:gd name="connsiteX467" fmla="*/ 444053 w 5916248"/>
              <a:gd name="connsiteY467" fmla="*/ 1043702 h 1254106"/>
              <a:gd name="connsiteX468" fmla="*/ 432573 w 5916248"/>
              <a:gd name="connsiteY468" fmla="*/ 1037176 h 1254106"/>
              <a:gd name="connsiteX469" fmla="*/ 410735 w 5916248"/>
              <a:gd name="connsiteY469" fmla="*/ 1018344 h 1254106"/>
              <a:gd name="connsiteX470" fmla="*/ 452281 w 5916248"/>
              <a:gd name="connsiteY470" fmla="*/ 988278 h 1254106"/>
              <a:gd name="connsiteX471" fmla="*/ 451766 w 5916248"/>
              <a:gd name="connsiteY471" fmla="*/ 987655 h 1254106"/>
              <a:gd name="connsiteX472" fmla="*/ 391004 w 5916248"/>
              <a:gd name="connsiteY472" fmla="*/ 987250 h 1254106"/>
              <a:gd name="connsiteX473" fmla="*/ 421774 w 5916248"/>
              <a:gd name="connsiteY473" fmla="*/ 963320 h 1254106"/>
              <a:gd name="connsiteX474" fmla="*/ 419898 w 5916248"/>
              <a:gd name="connsiteY474" fmla="*/ 963353 h 1254106"/>
              <a:gd name="connsiteX475" fmla="*/ 413993 w 5916248"/>
              <a:gd name="connsiteY475" fmla="*/ 957421 h 1254106"/>
              <a:gd name="connsiteX476" fmla="*/ 406580 w 5916248"/>
              <a:gd name="connsiteY476" fmla="*/ 944079 h 1254106"/>
              <a:gd name="connsiteX477" fmla="*/ 332783 w 5916248"/>
              <a:gd name="connsiteY477" fmla="*/ 945146 h 1254106"/>
              <a:gd name="connsiteX478" fmla="*/ 326957 w 5916248"/>
              <a:gd name="connsiteY478" fmla="*/ 939195 h 1254106"/>
              <a:gd name="connsiteX479" fmla="*/ 313065 w 5916248"/>
              <a:gd name="connsiteY479" fmla="*/ 913558 h 1254106"/>
              <a:gd name="connsiteX480" fmla="*/ 362278 w 5916248"/>
              <a:gd name="connsiteY480" fmla="*/ 893013 h 1254106"/>
              <a:gd name="connsiteX481" fmla="*/ 296179 w 5916248"/>
              <a:gd name="connsiteY481" fmla="*/ 889909 h 1254106"/>
              <a:gd name="connsiteX482" fmla="*/ 291841 w 5916248"/>
              <a:gd name="connsiteY482" fmla="*/ 883645 h 1254106"/>
              <a:gd name="connsiteX483" fmla="*/ 284270 w 5916248"/>
              <a:gd name="connsiteY483" fmla="*/ 857349 h 1254106"/>
              <a:gd name="connsiteX484" fmla="*/ 345670 w 5916248"/>
              <a:gd name="connsiteY484" fmla="*/ 837522 h 1254106"/>
              <a:gd name="connsiteX485" fmla="*/ 293266 w 5916248"/>
              <a:gd name="connsiteY485" fmla="*/ 826211 h 1254106"/>
              <a:gd name="connsiteX486" fmla="*/ 335144 w 5916248"/>
              <a:gd name="connsiteY486" fmla="*/ 811676 h 1254106"/>
              <a:gd name="connsiteX487" fmla="*/ 322442 w 5916248"/>
              <a:gd name="connsiteY487" fmla="*/ 806098 h 1254106"/>
              <a:gd name="connsiteX488" fmla="*/ 295976 w 5916248"/>
              <a:gd name="connsiteY488" fmla="*/ 788827 h 1254106"/>
              <a:gd name="connsiteX489" fmla="*/ 300776 w 5916248"/>
              <a:gd name="connsiteY489" fmla="*/ 784175 h 1254106"/>
              <a:gd name="connsiteX490" fmla="*/ 295586 w 5916248"/>
              <a:gd name="connsiteY490" fmla="*/ 783183 h 1254106"/>
              <a:gd name="connsiteX491" fmla="*/ 246532 w 5916248"/>
              <a:gd name="connsiteY491" fmla="*/ 794225 h 1254106"/>
              <a:gd name="connsiteX492" fmla="*/ 233556 w 5916248"/>
              <a:gd name="connsiteY492" fmla="*/ 788450 h 1254106"/>
              <a:gd name="connsiteX493" fmla="*/ 207311 w 5916248"/>
              <a:gd name="connsiteY493" fmla="*/ 771093 h 1254106"/>
              <a:gd name="connsiteX494" fmla="*/ 241260 w 5916248"/>
              <a:gd name="connsiteY494" fmla="*/ 738707 h 1254106"/>
              <a:gd name="connsiteX495" fmla="*/ 173725 w 5916248"/>
              <a:gd name="connsiteY495" fmla="*/ 749173 h 1254106"/>
              <a:gd name="connsiteX496" fmla="*/ 162246 w 5916248"/>
              <a:gd name="connsiteY496" fmla="*/ 742648 h 1254106"/>
              <a:gd name="connsiteX497" fmla="*/ 140408 w 5916248"/>
              <a:gd name="connsiteY497" fmla="*/ 723816 h 1254106"/>
              <a:gd name="connsiteX498" fmla="*/ 181954 w 5916248"/>
              <a:gd name="connsiteY498" fmla="*/ 693749 h 1254106"/>
              <a:gd name="connsiteX499" fmla="*/ 181438 w 5916248"/>
              <a:gd name="connsiteY499" fmla="*/ 693127 h 1254106"/>
              <a:gd name="connsiteX500" fmla="*/ 120677 w 5916248"/>
              <a:gd name="connsiteY500" fmla="*/ 692722 h 1254106"/>
              <a:gd name="connsiteX501" fmla="*/ 151446 w 5916248"/>
              <a:gd name="connsiteY501" fmla="*/ 668792 h 1254106"/>
              <a:gd name="connsiteX502" fmla="*/ 149571 w 5916248"/>
              <a:gd name="connsiteY502" fmla="*/ 668825 h 1254106"/>
              <a:gd name="connsiteX503" fmla="*/ 143666 w 5916248"/>
              <a:gd name="connsiteY503" fmla="*/ 662893 h 1254106"/>
              <a:gd name="connsiteX504" fmla="*/ 136252 w 5916248"/>
              <a:gd name="connsiteY504" fmla="*/ 649551 h 1254106"/>
              <a:gd name="connsiteX505" fmla="*/ 62455 w 5916248"/>
              <a:gd name="connsiteY505" fmla="*/ 650618 h 1254106"/>
              <a:gd name="connsiteX506" fmla="*/ 56630 w 5916248"/>
              <a:gd name="connsiteY506" fmla="*/ 644666 h 1254106"/>
              <a:gd name="connsiteX507" fmla="*/ 42736 w 5916248"/>
              <a:gd name="connsiteY507" fmla="*/ 619030 h 1254106"/>
              <a:gd name="connsiteX508" fmla="*/ 91950 w 5916248"/>
              <a:gd name="connsiteY508" fmla="*/ 598485 h 1254106"/>
              <a:gd name="connsiteX509" fmla="*/ 25852 w 5916248"/>
              <a:gd name="connsiteY509" fmla="*/ 595380 h 1254106"/>
              <a:gd name="connsiteX510" fmla="*/ 21513 w 5916248"/>
              <a:gd name="connsiteY510" fmla="*/ 589116 h 1254106"/>
              <a:gd name="connsiteX511" fmla="*/ 13942 w 5916248"/>
              <a:gd name="connsiteY511" fmla="*/ 562821 h 1254106"/>
              <a:gd name="connsiteX512" fmla="*/ 75342 w 5916248"/>
              <a:gd name="connsiteY512" fmla="*/ 542994 h 1254106"/>
              <a:gd name="connsiteX513" fmla="*/ 22937 w 5916248"/>
              <a:gd name="connsiteY513" fmla="*/ 531683 h 1254106"/>
              <a:gd name="connsiteX514" fmla="*/ 95895 w 5916248"/>
              <a:gd name="connsiteY514" fmla="*/ 506362 h 1254106"/>
              <a:gd name="connsiteX515" fmla="*/ 95899 w 5916248"/>
              <a:gd name="connsiteY515" fmla="*/ 504288 h 1254106"/>
              <a:gd name="connsiteX516" fmla="*/ 85831 w 5916248"/>
              <a:gd name="connsiteY516" fmla="*/ 502400 h 1254106"/>
              <a:gd name="connsiteX517" fmla="*/ 85476 w 5916248"/>
              <a:gd name="connsiteY517" fmla="*/ 500170 h 1254106"/>
              <a:gd name="connsiteX518" fmla="*/ 863 w 5916248"/>
              <a:gd name="connsiteY518" fmla="*/ 483989 h 1254106"/>
              <a:gd name="connsiteX519" fmla="*/ 0 w 5916248"/>
              <a:gd name="connsiteY519" fmla="*/ 478066 h 1254106"/>
              <a:gd name="connsiteX520" fmla="*/ 7275 w 5916248"/>
              <a:gd name="connsiteY520" fmla="*/ 448566 h 1254106"/>
              <a:gd name="connsiteX521" fmla="*/ 58986 w 5916248"/>
              <a:gd name="connsiteY521" fmla="*/ 440508 h 1254106"/>
              <a:gd name="connsiteX522" fmla="*/ 5137 w 5916248"/>
              <a:gd name="connsiteY522" fmla="*/ 426225 h 1254106"/>
              <a:gd name="connsiteX523" fmla="*/ 5716 w 5916248"/>
              <a:gd name="connsiteY523" fmla="*/ 420293 h 1254106"/>
              <a:gd name="connsiteX524" fmla="*/ 20092 w 5916248"/>
              <a:gd name="connsiteY524" fmla="*/ 391458 h 1254106"/>
              <a:gd name="connsiteX525" fmla="*/ 95181 w 5916248"/>
              <a:gd name="connsiteY525" fmla="*/ 384642 h 1254106"/>
              <a:gd name="connsiteX526" fmla="*/ 72835 w 5916248"/>
              <a:gd name="connsiteY526" fmla="*/ 373120 h 1254106"/>
              <a:gd name="connsiteX527" fmla="*/ 68709 w 5916248"/>
              <a:gd name="connsiteY527" fmla="*/ 371479 h 1254106"/>
              <a:gd name="connsiteX528" fmla="*/ 69410 w 5916248"/>
              <a:gd name="connsiteY528" fmla="*/ 371354 h 1254106"/>
              <a:gd name="connsiteX529" fmla="*/ 55391 w 5916248"/>
              <a:gd name="connsiteY529" fmla="*/ 364125 h 1254106"/>
              <a:gd name="connsiteX530" fmla="*/ 129817 w 5916248"/>
              <a:gd name="connsiteY530" fmla="*/ 356076 h 1254106"/>
              <a:gd name="connsiteX531" fmla="*/ 134509 w 5916248"/>
              <a:gd name="connsiteY531" fmla="*/ 350260 h 1254106"/>
              <a:gd name="connsiteX532" fmla="*/ 69680 w 5916248"/>
              <a:gd name="connsiteY532" fmla="*/ 319533 h 1254106"/>
              <a:gd name="connsiteX533" fmla="*/ 77779 w 5916248"/>
              <a:gd name="connsiteY533" fmla="*/ 307410 h 1254106"/>
              <a:gd name="connsiteX534" fmla="*/ 91320 w 5916248"/>
              <a:gd name="connsiteY534" fmla="*/ 295664 h 1254106"/>
              <a:gd name="connsiteX535" fmla="*/ 96609 w 5916248"/>
              <a:gd name="connsiteY535" fmla="*/ 289226 h 1254106"/>
              <a:gd name="connsiteX536" fmla="*/ 98787 w 5916248"/>
              <a:gd name="connsiteY536" fmla="*/ 289186 h 1254106"/>
              <a:gd name="connsiteX537" fmla="*/ 102828 w 5916248"/>
              <a:gd name="connsiteY537" fmla="*/ 285680 h 1254106"/>
              <a:gd name="connsiteX538" fmla="*/ 147225 w 5916248"/>
              <a:gd name="connsiteY538" fmla="*/ 287732 h 1254106"/>
              <a:gd name="connsiteX539" fmla="*/ 113331 w 5916248"/>
              <a:gd name="connsiteY539" fmla="*/ 267201 h 1254106"/>
              <a:gd name="connsiteX540" fmla="*/ 124311 w 5916248"/>
              <a:gd name="connsiteY540" fmla="*/ 255664 h 1254106"/>
              <a:gd name="connsiteX541" fmla="*/ 140601 w 5916248"/>
              <a:gd name="connsiteY541" fmla="*/ 244833 h 1254106"/>
              <a:gd name="connsiteX542" fmla="*/ 147412 w 5916248"/>
              <a:gd name="connsiteY542" fmla="*/ 238766 h 1254106"/>
              <a:gd name="connsiteX543" fmla="*/ 149584 w 5916248"/>
              <a:gd name="connsiteY543" fmla="*/ 238859 h 1254106"/>
              <a:gd name="connsiteX544" fmla="*/ 154444 w 5916248"/>
              <a:gd name="connsiteY544" fmla="*/ 235627 h 1254106"/>
              <a:gd name="connsiteX545" fmla="*/ 206483 w 5916248"/>
              <a:gd name="connsiteY545" fmla="*/ 241302 h 1254106"/>
              <a:gd name="connsiteX546" fmla="*/ 215944 w 5916248"/>
              <a:gd name="connsiteY546" fmla="*/ 241708 h 1254106"/>
              <a:gd name="connsiteX547" fmla="*/ 202216 w 5916248"/>
              <a:gd name="connsiteY547" fmla="*/ 233765 h 1254106"/>
              <a:gd name="connsiteX548" fmla="*/ 205312 w 5916248"/>
              <a:gd name="connsiteY548" fmla="*/ 230357 h 1254106"/>
              <a:gd name="connsiteX549" fmla="*/ 187158 w 5916248"/>
              <a:gd name="connsiteY549" fmla="*/ 213984 h 1254106"/>
              <a:gd name="connsiteX550" fmla="*/ 225779 w 5916248"/>
              <a:gd name="connsiteY550" fmla="*/ 214993 h 1254106"/>
              <a:gd name="connsiteX551" fmla="*/ 238409 w 5916248"/>
              <a:gd name="connsiteY551" fmla="*/ 206096 h 1254106"/>
              <a:gd name="connsiteX552" fmla="*/ 277021 w 5916248"/>
              <a:gd name="connsiteY552" fmla="*/ 209847 h 1254106"/>
              <a:gd name="connsiteX553" fmla="*/ 227682 w 5916248"/>
              <a:gd name="connsiteY553" fmla="*/ 169446 h 1254106"/>
              <a:gd name="connsiteX554" fmla="*/ 234201 w 5916248"/>
              <a:gd name="connsiteY554" fmla="*/ 164490 h 1254106"/>
              <a:gd name="connsiteX555" fmla="*/ 275837 w 5916248"/>
              <a:gd name="connsiteY555" fmla="*/ 143358 h 1254106"/>
              <a:gd name="connsiteX556" fmla="*/ 329756 w 5916248"/>
              <a:gd name="connsiteY556" fmla="*/ 153421 h 1254106"/>
              <a:gd name="connsiteX557" fmla="*/ 306563 w 5916248"/>
              <a:gd name="connsiteY557" fmla="*/ 127893 h 1254106"/>
              <a:gd name="connsiteX558" fmla="*/ 314236 w 5916248"/>
              <a:gd name="connsiteY558" fmla="*/ 123372 h 1254106"/>
              <a:gd name="connsiteX559" fmla="*/ 360688 w 5916248"/>
              <a:gd name="connsiteY559" fmla="*/ 104944 h 1254106"/>
              <a:gd name="connsiteX560" fmla="*/ 423569 w 5916248"/>
              <a:gd name="connsiteY560" fmla="*/ 121299 h 1254106"/>
              <a:gd name="connsiteX561" fmla="*/ 416639 w 5916248"/>
              <a:gd name="connsiteY561" fmla="*/ 91239 h 1254106"/>
              <a:gd name="connsiteX562" fmla="*/ 439569 w 5916248"/>
              <a:gd name="connsiteY562" fmla="*/ 96725 h 1254106"/>
              <a:gd name="connsiteX563" fmla="*/ 478663 w 5916248"/>
              <a:gd name="connsiteY563" fmla="*/ 84341 h 1254106"/>
              <a:gd name="connsiteX564" fmla="*/ 491083 w 5916248"/>
              <a:gd name="connsiteY564" fmla="*/ 88462 h 1254106"/>
              <a:gd name="connsiteX565" fmla="*/ 482184 w 5916248"/>
              <a:gd name="connsiteY565" fmla="*/ 60306 h 1254106"/>
              <a:gd name="connsiteX566" fmla="*/ 503344 w 5916248"/>
              <a:gd name="connsiteY566" fmla="*/ 53189 h 1254106"/>
              <a:gd name="connsiteX567" fmla="*/ 549606 w 5916248"/>
              <a:gd name="connsiteY567" fmla="*/ 43659 h 1254106"/>
              <a:gd name="connsiteX568" fmla="*/ 587486 w 5916248"/>
              <a:gd name="connsiteY568" fmla="*/ 61328 h 1254106"/>
              <a:gd name="connsiteX569" fmla="*/ 585645 w 5916248"/>
              <a:gd name="connsiteY569" fmla="*/ 35127 h 1254106"/>
              <a:gd name="connsiteX570" fmla="*/ 608372 w 5916248"/>
              <a:gd name="connsiteY570" fmla="*/ 29357 h 1254106"/>
              <a:gd name="connsiteX571" fmla="*/ 656603 w 5916248"/>
              <a:gd name="connsiteY571" fmla="*/ 22727 h 1254106"/>
              <a:gd name="connsiteX572" fmla="*/ 672702 w 5916248"/>
              <a:gd name="connsiteY572" fmla="*/ 32321 h 1254106"/>
              <a:gd name="connsiteX573" fmla="*/ 681162 w 5916248"/>
              <a:gd name="connsiteY573" fmla="*/ 31085 h 1254106"/>
              <a:gd name="connsiteX574" fmla="*/ 708170 w 5916248"/>
              <a:gd name="connsiteY574" fmla="*/ 46661 h 1254106"/>
              <a:gd name="connsiteX575" fmla="*/ 716283 w 5916248"/>
              <a:gd name="connsiteY575" fmla="*/ 32360 h 1254106"/>
              <a:gd name="connsiteX576" fmla="*/ 717058 w 5916248"/>
              <a:gd name="connsiteY576" fmla="*/ 26854 h 1254106"/>
              <a:gd name="connsiteX577" fmla="*/ 719690 w 5916248"/>
              <a:gd name="connsiteY577" fmla="*/ 26353 h 1254106"/>
              <a:gd name="connsiteX578" fmla="*/ 722199 w 5916248"/>
              <a:gd name="connsiteY578" fmla="*/ 21929 h 1254106"/>
              <a:gd name="connsiteX579" fmla="*/ 727480 w 5916248"/>
              <a:gd name="connsiteY579" fmla="*/ 24871 h 1254106"/>
              <a:gd name="connsiteX580" fmla="*/ 740873 w 5916248"/>
              <a:gd name="connsiteY580" fmla="*/ 22322 h 1254106"/>
              <a:gd name="connsiteX581" fmla="*/ 790228 w 5916248"/>
              <a:gd name="connsiteY581" fmla="*/ 18289 h 1254106"/>
              <a:gd name="connsiteX582" fmla="*/ 792106 w 5916248"/>
              <a:gd name="connsiteY582" fmla="*/ 19684 h 1254106"/>
              <a:gd name="connsiteX583" fmla="*/ 798264 w 5916248"/>
              <a:gd name="connsiteY583" fmla="*/ 6787 h 1254106"/>
              <a:gd name="connsiteX584" fmla="*/ 837413 w 5916248"/>
              <a:gd name="connsiteY584" fmla="*/ 3032 h 1254106"/>
              <a:gd name="connsiteX585" fmla="*/ 875200 w 5916248"/>
              <a:gd name="connsiteY585" fmla="*/ 3174 h 1254106"/>
              <a:gd name="connsiteX586" fmla="*/ 894913 w 5916248"/>
              <a:gd name="connsiteY586" fmla="*/ 24782 h 1254106"/>
              <a:gd name="connsiteX587" fmla="*/ 912353 w 5916248"/>
              <a:gd name="connsiteY587" fmla="*/ 1333 h 1254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</a:cxnLst>
            <a:rect l="l" t="t" r="r" b="b"/>
            <a:pathLst>
              <a:path w="5916248" h="1254106">
                <a:moveTo>
                  <a:pt x="952121" y="0"/>
                </a:moveTo>
                <a:lnTo>
                  <a:pt x="989591" y="2451"/>
                </a:lnTo>
                <a:lnTo>
                  <a:pt x="992405" y="6901"/>
                </a:lnTo>
                <a:lnTo>
                  <a:pt x="1013454" y="8104"/>
                </a:lnTo>
                <a:lnTo>
                  <a:pt x="1028746" y="30995"/>
                </a:lnTo>
                <a:lnTo>
                  <a:pt x="1049051" y="10588"/>
                </a:lnTo>
                <a:lnTo>
                  <a:pt x="1088876" y="11372"/>
                </a:lnTo>
                <a:lnTo>
                  <a:pt x="1125621" y="15798"/>
                </a:lnTo>
                <a:lnTo>
                  <a:pt x="1127077" y="19376"/>
                </a:lnTo>
                <a:lnTo>
                  <a:pt x="1131479" y="16332"/>
                </a:lnTo>
                <a:lnTo>
                  <a:pt x="1172233" y="20481"/>
                </a:lnTo>
                <a:lnTo>
                  <a:pt x="1205969" y="27467"/>
                </a:lnTo>
                <a:lnTo>
                  <a:pt x="1207555" y="49080"/>
                </a:lnTo>
                <a:lnTo>
                  <a:pt x="1240772" y="31182"/>
                </a:lnTo>
                <a:lnTo>
                  <a:pt x="1264781" y="35205"/>
                </a:lnTo>
                <a:lnTo>
                  <a:pt x="1265528" y="34790"/>
                </a:lnTo>
                <a:lnTo>
                  <a:pt x="1305180" y="41078"/>
                </a:lnTo>
                <a:lnTo>
                  <a:pt x="1331514" y="48250"/>
                </a:lnTo>
                <a:lnTo>
                  <a:pt x="1353548" y="43711"/>
                </a:lnTo>
                <a:lnTo>
                  <a:pt x="1391428" y="61380"/>
                </a:lnTo>
                <a:lnTo>
                  <a:pt x="1389586" y="35179"/>
                </a:lnTo>
                <a:lnTo>
                  <a:pt x="1412313" y="29408"/>
                </a:lnTo>
                <a:lnTo>
                  <a:pt x="1460544" y="22778"/>
                </a:lnTo>
                <a:lnTo>
                  <a:pt x="1476644" y="32373"/>
                </a:lnTo>
                <a:lnTo>
                  <a:pt x="1485103" y="31136"/>
                </a:lnTo>
                <a:lnTo>
                  <a:pt x="1500527" y="40032"/>
                </a:lnTo>
                <a:lnTo>
                  <a:pt x="1516496" y="38984"/>
                </a:lnTo>
                <a:lnTo>
                  <a:pt x="1520224" y="32412"/>
                </a:lnTo>
                <a:lnTo>
                  <a:pt x="1521000" y="26906"/>
                </a:lnTo>
                <a:lnTo>
                  <a:pt x="1523632" y="26405"/>
                </a:lnTo>
                <a:lnTo>
                  <a:pt x="1526141" y="21980"/>
                </a:lnTo>
                <a:lnTo>
                  <a:pt x="1531421" y="24923"/>
                </a:lnTo>
                <a:lnTo>
                  <a:pt x="1544815" y="22374"/>
                </a:lnTo>
                <a:lnTo>
                  <a:pt x="1594170" y="18341"/>
                </a:lnTo>
                <a:lnTo>
                  <a:pt x="1596047" y="19736"/>
                </a:lnTo>
                <a:lnTo>
                  <a:pt x="1602207" y="6839"/>
                </a:lnTo>
                <a:lnTo>
                  <a:pt x="1641354" y="3084"/>
                </a:lnTo>
                <a:lnTo>
                  <a:pt x="1679141" y="3226"/>
                </a:lnTo>
                <a:lnTo>
                  <a:pt x="1698854" y="24833"/>
                </a:lnTo>
                <a:lnTo>
                  <a:pt x="1716294" y="1385"/>
                </a:lnTo>
                <a:lnTo>
                  <a:pt x="1756062" y="52"/>
                </a:lnTo>
                <a:lnTo>
                  <a:pt x="1793533" y="2503"/>
                </a:lnTo>
                <a:lnTo>
                  <a:pt x="1796347" y="6953"/>
                </a:lnTo>
                <a:lnTo>
                  <a:pt x="1817395" y="8156"/>
                </a:lnTo>
                <a:lnTo>
                  <a:pt x="1832687" y="31047"/>
                </a:lnTo>
                <a:lnTo>
                  <a:pt x="1852992" y="10640"/>
                </a:lnTo>
                <a:lnTo>
                  <a:pt x="1892818" y="11424"/>
                </a:lnTo>
                <a:lnTo>
                  <a:pt x="1929563" y="15850"/>
                </a:lnTo>
                <a:lnTo>
                  <a:pt x="1930150" y="17293"/>
                </a:lnTo>
                <a:lnTo>
                  <a:pt x="1934095" y="17300"/>
                </a:lnTo>
                <a:lnTo>
                  <a:pt x="1935421" y="16384"/>
                </a:lnTo>
                <a:lnTo>
                  <a:pt x="1944607" y="17319"/>
                </a:lnTo>
                <a:lnTo>
                  <a:pt x="2004779" y="17427"/>
                </a:lnTo>
                <a:lnTo>
                  <a:pt x="2038033" y="34833"/>
                </a:lnTo>
                <a:lnTo>
                  <a:pt x="2044713" y="31234"/>
                </a:lnTo>
                <a:lnTo>
                  <a:pt x="2055416" y="33027"/>
                </a:lnTo>
                <a:lnTo>
                  <a:pt x="2082580" y="15586"/>
                </a:lnTo>
                <a:lnTo>
                  <a:pt x="2165857" y="14253"/>
                </a:lnTo>
                <a:lnTo>
                  <a:pt x="2244322" y="16704"/>
                </a:lnTo>
                <a:lnTo>
                  <a:pt x="2250214" y="21154"/>
                </a:lnTo>
                <a:lnTo>
                  <a:pt x="2294292" y="22357"/>
                </a:lnTo>
                <a:lnTo>
                  <a:pt x="2326315" y="45248"/>
                </a:lnTo>
                <a:lnTo>
                  <a:pt x="2368834" y="24841"/>
                </a:lnTo>
                <a:lnTo>
                  <a:pt x="2452232" y="25625"/>
                </a:lnTo>
                <a:lnTo>
                  <a:pt x="2529178" y="30051"/>
                </a:lnTo>
                <a:lnTo>
                  <a:pt x="2532226" y="33629"/>
                </a:lnTo>
                <a:lnTo>
                  <a:pt x="2541444" y="30585"/>
                </a:lnTo>
                <a:lnTo>
                  <a:pt x="2626787" y="34734"/>
                </a:lnTo>
                <a:lnTo>
                  <a:pt x="2697432" y="41720"/>
                </a:lnTo>
                <a:lnTo>
                  <a:pt x="2700753" y="63333"/>
                </a:lnTo>
                <a:lnTo>
                  <a:pt x="2770311" y="45435"/>
                </a:lnTo>
                <a:lnTo>
                  <a:pt x="2820588" y="49458"/>
                </a:lnTo>
                <a:lnTo>
                  <a:pt x="2822152" y="49043"/>
                </a:lnTo>
                <a:lnTo>
                  <a:pt x="2905187" y="55331"/>
                </a:lnTo>
                <a:lnTo>
                  <a:pt x="2960331" y="62503"/>
                </a:lnTo>
                <a:lnTo>
                  <a:pt x="3006473" y="57964"/>
                </a:lnTo>
                <a:lnTo>
                  <a:pt x="3085795" y="75633"/>
                </a:lnTo>
                <a:lnTo>
                  <a:pt x="3081939" y="49432"/>
                </a:lnTo>
                <a:lnTo>
                  <a:pt x="3129531" y="43661"/>
                </a:lnTo>
                <a:lnTo>
                  <a:pt x="3230529" y="37031"/>
                </a:lnTo>
                <a:lnTo>
                  <a:pt x="3264243" y="46626"/>
                </a:lnTo>
                <a:lnTo>
                  <a:pt x="3281958" y="45389"/>
                </a:lnTo>
                <a:lnTo>
                  <a:pt x="3338514" y="60966"/>
                </a:lnTo>
                <a:lnTo>
                  <a:pt x="3355503" y="46665"/>
                </a:lnTo>
                <a:lnTo>
                  <a:pt x="3357128" y="41159"/>
                </a:lnTo>
                <a:lnTo>
                  <a:pt x="3362639" y="40658"/>
                </a:lnTo>
                <a:lnTo>
                  <a:pt x="3367894" y="36233"/>
                </a:lnTo>
                <a:lnTo>
                  <a:pt x="3378951" y="39176"/>
                </a:lnTo>
                <a:lnTo>
                  <a:pt x="3406999" y="36627"/>
                </a:lnTo>
                <a:lnTo>
                  <a:pt x="3510351" y="32594"/>
                </a:lnTo>
                <a:lnTo>
                  <a:pt x="3514282" y="33989"/>
                </a:lnTo>
                <a:lnTo>
                  <a:pt x="3527180" y="21092"/>
                </a:lnTo>
                <a:lnTo>
                  <a:pt x="3609157" y="17337"/>
                </a:lnTo>
                <a:lnTo>
                  <a:pt x="3688286" y="17479"/>
                </a:lnTo>
                <a:lnTo>
                  <a:pt x="3729566" y="39086"/>
                </a:lnTo>
                <a:lnTo>
                  <a:pt x="3766087" y="15638"/>
                </a:lnTo>
                <a:lnTo>
                  <a:pt x="3849364" y="14305"/>
                </a:lnTo>
                <a:lnTo>
                  <a:pt x="3927831" y="16756"/>
                </a:lnTo>
                <a:lnTo>
                  <a:pt x="3933723" y="21206"/>
                </a:lnTo>
                <a:lnTo>
                  <a:pt x="3977799" y="22409"/>
                </a:lnTo>
                <a:lnTo>
                  <a:pt x="4009822" y="45300"/>
                </a:lnTo>
                <a:lnTo>
                  <a:pt x="4052342" y="24893"/>
                </a:lnTo>
                <a:lnTo>
                  <a:pt x="4135739" y="25677"/>
                </a:lnTo>
                <a:lnTo>
                  <a:pt x="4212687" y="30103"/>
                </a:lnTo>
                <a:lnTo>
                  <a:pt x="4215734" y="33680"/>
                </a:lnTo>
                <a:lnTo>
                  <a:pt x="4224953" y="30637"/>
                </a:lnTo>
                <a:lnTo>
                  <a:pt x="4310296" y="34786"/>
                </a:lnTo>
                <a:lnTo>
                  <a:pt x="4380941" y="41772"/>
                </a:lnTo>
                <a:lnTo>
                  <a:pt x="4384262" y="63384"/>
                </a:lnTo>
                <a:lnTo>
                  <a:pt x="4453818" y="45487"/>
                </a:lnTo>
                <a:lnTo>
                  <a:pt x="4504095" y="49510"/>
                </a:lnTo>
                <a:lnTo>
                  <a:pt x="4505659" y="49094"/>
                </a:lnTo>
                <a:lnTo>
                  <a:pt x="4588694" y="55382"/>
                </a:lnTo>
                <a:lnTo>
                  <a:pt x="4655865" y="64119"/>
                </a:lnTo>
                <a:lnTo>
                  <a:pt x="4649149" y="87382"/>
                </a:lnTo>
                <a:lnTo>
                  <a:pt x="4723061" y="72003"/>
                </a:lnTo>
                <a:lnTo>
                  <a:pt x="4802286" y="80669"/>
                </a:lnTo>
                <a:lnTo>
                  <a:pt x="4864517" y="91302"/>
                </a:lnTo>
                <a:lnTo>
                  <a:pt x="4854957" y="103145"/>
                </a:lnTo>
                <a:lnTo>
                  <a:pt x="4859881" y="102422"/>
                </a:lnTo>
                <a:lnTo>
                  <a:pt x="4932983" y="113998"/>
                </a:lnTo>
                <a:lnTo>
                  <a:pt x="4967824" y="122263"/>
                </a:lnTo>
                <a:lnTo>
                  <a:pt x="4978116" y="121213"/>
                </a:lnTo>
                <a:lnTo>
                  <a:pt x="4976116" y="124227"/>
                </a:lnTo>
                <a:lnTo>
                  <a:pt x="4984330" y="126176"/>
                </a:lnTo>
                <a:lnTo>
                  <a:pt x="4967699" y="136900"/>
                </a:lnTo>
                <a:lnTo>
                  <a:pt x="4964149" y="142246"/>
                </a:lnTo>
                <a:lnTo>
                  <a:pt x="4972256" y="143513"/>
                </a:lnTo>
                <a:lnTo>
                  <a:pt x="5047560" y="135277"/>
                </a:lnTo>
                <a:lnTo>
                  <a:pt x="5072330" y="140338"/>
                </a:lnTo>
                <a:lnTo>
                  <a:pt x="5105386" y="136567"/>
                </a:lnTo>
                <a:lnTo>
                  <a:pt x="5172974" y="149932"/>
                </a:lnTo>
                <a:lnTo>
                  <a:pt x="5218661" y="163342"/>
                </a:lnTo>
                <a:lnTo>
                  <a:pt x="5180916" y="181526"/>
                </a:lnTo>
                <a:lnTo>
                  <a:pt x="5186478" y="180881"/>
                </a:lnTo>
                <a:lnTo>
                  <a:pt x="5195378" y="182618"/>
                </a:lnTo>
                <a:lnTo>
                  <a:pt x="5273893" y="176336"/>
                </a:lnTo>
                <a:lnTo>
                  <a:pt x="5334190" y="191575"/>
                </a:lnTo>
                <a:lnTo>
                  <a:pt x="5372726" y="206220"/>
                </a:lnTo>
                <a:lnTo>
                  <a:pt x="5326376" y="223038"/>
                </a:lnTo>
                <a:lnTo>
                  <a:pt x="5390342" y="240566"/>
                </a:lnTo>
                <a:lnTo>
                  <a:pt x="5400876" y="244998"/>
                </a:lnTo>
                <a:lnTo>
                  <a:pt x="5409201" y="244721"/>
                </a:lnTo>
                <a:lnTo>
                  <a:pt x="5405244" y="246835"/>
                </a:lnTo>
                <a:lnTo>
                  <a:pt x="5409954" y="248818"/>
                </a:lnTo>
                <a:lnTo>
                  <a:pt x="5436396" y="248759"/>
                </a:lnTo>
                <a:lnTo>
                  <a:pt x="5412519" y="258084"/>
                </a:lnTo>
                <a:lnTo>
                  <a:pt x="5413582" y="258705"/>
                </a:lnTo>
                <a:lnTo>
                  <a:pt x="5405756" y="260725"/>
                </a:lnTo>
                <a:lnTo>
                  <a:pt x="5386216" y="268357"/>
                </a:lnTo>
                <a:lnTo>
                  <a:pt x="5442283" y="266134"/>
                </a:lnTo>
                <a:lnTo>
                  <a:pt x="5448959" y="268490"/>
                </a:lnTo>
                <a:lnTo>
                  <a:pt x="5508892" y="265876"/>
                </a:lnTo>
                <a:lnTo>
                  <a:pt x="5571976" y="287380"/>
                </a:lnTo>
                <a:lnTo>
                  <a:pt x="5589260" y="296866"/>
                </a:lnTo>
                <a:lnTo>
                  <a:pt x="5579264" y="299566"/>
                </a:lnTo>
                <a:lnTo>
                  <a:pt x="5587086" y="306008"/>
                </a:lnTo>
                <a:lnTo>
                  <a:pt x="5531870" y="317533"/>
                </a:lnTo>
                <a:lnTo>
                  <a:pt x="5608716" y="316465"/>
                </a:lnTo>
                <a:lnTo>
                  <a:pt x="5660404" y="339652"/>
                </a:lnTo>
                <a:lnTo>
                  <a:pt x="5672744" y="349571"/>
                </a:lnTo>
                <a:lnTo>
                  <a:pt x="5661452" y="351959"/>
                </a:lnTo>
                <a:lnTo>
                  <a:pt x="5665944" y="358582"/>
                </a:lnTo>
                <a:lnTo>
                  <a:pt x="5591632" y="370621"/>
                </a:lnTo>
                <a:lnTo>
                  <a:pt x="5648598" y="372085"/>
                </a:lnTo>
                <a:lnTo>
                  <a:pt x="5679222" y="394436"/>
                </a:lnTo>
                <a:lnTo>
                  <a:pt x="5712706" y="396527"/>
                </a:lnTo>
                <a:lnTo>
                  <a:pt x="5688294" y="402047"/>
                </a:lnTo>
                <a:lnTo>
                  <a:pt x="5689584" y="404588"/>
                </a:lnTo>
                <a:lnTo>
                  <a:pt x="5652516" y="410135"/>
                </a:lnTo>
                <a:lnTo>
                  <a:pt x="5622117" y="417010"/>
                </a:lnTo>
                <a:lnTo>
                  <a:pt x="5770805" y="424708"/>
                </a:lnTo>
                <a:lnTo>
                  <a:pt x="5796970" y="453930"/>
                </a:lnTo>
                <a:lnTo>
                  <a:pt x="5797230" y="458068"/>
                </a:lnTo>
                <a:lnTo>
                  <a:pt x="5714166" y="467742"/>
                </a:lnTo>
                <a:lnTo>
                  <a:pt x="5717378" y="471512"/>
                </a:lnTo>
                <a:lnTo>
                  <a:pt x="5717480" y="475882"/>
                </a:lnTo>
                <a:lnTo>
                  <a:pt x="5787998" y="481763"/>
                </a:lnTo>
                <a:lnTo>
                  <a:pt x="5799126" y="511531"/>
                </a:lnTo>
                <a:lnTo>
                  <a:pt x="5797284" y="515646"/>
                </a:lnTo>
                <a:lnTo>
                  <a:pt x="5709921" y="522823"/>
                </a:lnTo>
                <a:lnTo>
                  <a:pt x="5711198" y="526658"/>
                </a:lnTo>
                <a:lnTo>
                  <a:pt x="5706892" y="535468"/>
                </a:lnTo>
                <a:lnTo>
                  <a:pt x="5697778" y="536161"/>
                </a:lnTo>
                <a:lnTo>
                  <a:pt x="5681049" y="539653"/>
                </a:lnTo>
                <a:lnTo>
                  <a:pt x="5712866" y="543816"/>
                </a:lnTo>
                <a:lnTo>
                  <a:pt x="5712374" y="545463"/>
                </a:lnTo>
                <a:lnTo>
                  <a:pt x="5725836" y="545276"/>
                </a:lnTo>
                <a:lnTo>
                  <a:pt x="5777526" y="568463"/>
                </a:lnTo>
                <a:lnTo>
                  <a:pt x="5789866" y="578382"/>
                </a:lnTo>
                <a:lnTo>
                  <a:pt x="5778573" y="580770"/>
                </a:lnTo>
                <a:lnTo>
                  <a:pt x="5783065" y="587393"/>
                </a:lnTo>
                <a:lnTo>
                  <a:pt x="5741274" y="594163"/>
                </a:lnTo>
                <a:lnTo>
                  <a:pt x="5759004" y="597105"/>
                </a:lnTo>
                <a:lnTo>
                  <a:pt x="5756350" y="600655"/>
                </a:lnTo>
                <a:lnTo>
                  <a:pt x="5765720" y="600896"/>
                </a:lnTo>
                <a:lnTo>
                  <a:pt x="5796344" y="623247"/>
                </a:lnTo>
                <a:lnTo>
                  <a:pt x="5829828" y="625338"/>
                </a:lnTo>
                <a:lnTo>
                  <a:pt x="5805416" y="630858"/>
                </a:lnTo>
                <a:lnTo>
                  <a:pt x="5806706" y="633399"/>
                </a:lnTo>
                <a:lnTo>
                  <a:pt x="5769637" y="638947"/>
                </a:lnTo>
                <a:lnTo>
                  <a:pt x="5739240" y="645821"/>
                </a:lnTo>
                <a:lnTo>
                  <a:pt x="5887928" y="653520"/>
                </a:lnTo>
                <a:lnTo>
                  <a:pt x="5914092" y="682741"/>
                </a:lnTo>
                <a:lnTo>
                  <a:pt x="5914352" y="686880"/>
                </a:lnTo>
                <a:lnTo>
                  <a:pt x="5831288" y="696554"/>
                </a:lnTo>
                <a:lnTo>
                  <a:pt x="5834500" y="700323"/>
                </a:lnTo>
                <a:lnTo>
                  <a:pt x="5834602" y="704693"/>
                </a:lnTo>
                <a:lnTo>
                  <a:pt x="5905120" y="710574"/>
                </a:lnTo>
                <a:lnTo>
                  <a:pt x="5916248" y="740343"/>
                </a:lnTo>
                <a:lnTo>
                  <a:pt x="5914406" y="744457"/>
                </a:lnTo>
                <a:lnTo>
                  <a:pt x="5827044" y="751634"/>
                </a:lnTo>
                <a:lnTo>
                  <a:pt x="5828320" y="755470"/>
                </a:lnTo>
                <a:lnTo>
                  <a:pt x="5824014" y="764279"/>
                </a:lnTo>
                <a:lnTo>
                  <a:pt x="5787452" y="767062"/>
                </a:lnTo>
                <a:lnTo>
                  <a:pt x="5829988" y="772627"/>
                </a:lnTo>
                <a:lnTo>
                  <a:pt x="5826043" y="785840"/>
                </a:lnTo>
                <a:lnTo>
                  <a:pt x="5867936" y="793437"/>
                </a:lnTo>
                <a:lnTo>
                  <a:pt x="5822536" y="797576"/>
                </a:lnTo>
                <a:lnTo>
                  <a:pt x="5822335" y="798248"/>
                </a:lnTo>
                <a:lnTo>
                  <a:pt x="5816110" y="803799"/>
                </a:lnTo>
                <a:lnTo>
                  <a:pt x="5757069" y="806162"/>
                </a:lnTo>
                <a:lnTo>
                  <a:pt x="5876126" y="825917"/>
                </a:lnTo>
                <a:lnTo>
                  <a:pt x="5857222" y="851201"/>
                </a:lnTo>
                <a:lnTo>
                  <a:pt x="5848584" y="856563"/>
                </a:lnTo>
                <a:lnTo>
                  <a:pt x="5778250" y="857568"/>
                </a:lnTo>
                <a:lnTo>
                  <a:pt x="5765709" y="872777"/>
                </a:lnTo>
                <a:lnTo>
                  <a:pt x="5805840" y="881344"/>
                </a:lnTo>
                <a:lnTo>
                  <a:pt x="5774234" y="905887"/>
                </a:lnTo>
                <a:lnTo>
                  <a:pt x="5762938" y="910958"/>
                </a:lnTo>
                <a:lnTo>
                  <a:pt x="5692615" y="909900"/>
                </a:lnTo>
                <a:lnTo>
                  <a:pt x="5670055" y="926375"/>
                </a:lnTo>
                <a:lnTo>
                  <a:pt x="5655008" y="932702"/>
                </a:lnTo>
                <a:lnTo>
                  <a:pt x="5586934" y="931307"/>
                </a:lnTo>
                <a:lnTo>
                  <a:pt x="5611171" y="938513"/>
                </a:lnTo>
                <a:lnTo>
                  <a:pt x="5606660" y="940722"/>
                </a:lnTo>
                <a:lnTo>
                  <a:pt x="5634844" y="952238"/>
                </a:lnTo>
                <a:lnTo>
                  <a:pt x="5583884" y="951880"/>
                </a:lnTo>
                <a:lnTo>
                  <a:pt x="5574517" y="956469"/>
                </a:lnTo>
                <a:lnTo>
                  <a:pt x="5552088" y="963522"/>
                </a:lnTo>
                <a:lnTo>
                  <a:pt x="5522321" y="961872"/>
                </a:lnTo>
                <a:lnTo>
                  <a:pt x="5585404" y="985328"/>
                </a:lnTo>
                <a:lnTo>
                  <a:pt x="5541038" y="1002255"/>
                </a:lnTo>
                <a:lnTo>
                  <a:pt x="5515625" y="1008701"/>
                </a:lnTo>
                <a:lnTo>
                  <a:pt x="5439188" y="1002357"/>
                </a:lnTo>
                <a:lnTo>
                  <a:pt x="5435457" y="1003273"/>
                </a:lnTo>
                <a:lnTo>
                  <a:pt x="5461027" y="1013271"/>
                </a:lnTo>
                <a:lnTo>
                  <a:pt x="5425608" y="1025776"/>
                </a:lnTo>
                <a:lnTo>
                  <a:pt x="5436312" y="1031080"/>
                </a:lnTo>
                <a:lnTo>
                  <a:pt x="5383680" y="1046585"/>
                </a:lnTo>
                <a:lnTo>
                  <a:pt x="5355180" y="1052240"/>
                </a:lnTo>
                <a:lnTo>
                  <a:pt x="5275206" y="1042852"/>
                </a:lnTo>
                <a:lnTo>
                  <a:pt x="5298666" y="1055183"/>
                </a:lnTo>
                <a:lnTo>
                  <a:pt x="5247632" y="1069171"/>
                </a:lnTo>
                <a:lnTo>
                  <a:pt x="5224637" y="1073414"/>
                </a:lnTo>
                <a:lnTo>
                  <a:pt x="5158897" y="1065248"/>
                </a:lnTo>
                <a:lnTo>
                  <a:pt x="5166026" y="1077562"/>
                </a:lnTo>
                <a:lnTo>
                  <a:pt x="5126758" y="1073336"/>
                </a:lnTo>
                <a:lnTo>
                  <a:pt x="5075078" y="1084177"/>
                </a:lnTo>
                <a:lnTo>
                  <a:pt x="5048688" y="1087783"/>
                </a:lnTo>
                <a:lnTo>
                  <a:pt x="5047180" y="1087525"/>
                </a:lnTo>
                <a:lnTo>
                  <a:pt x="5051816" y="1097124"/>
                </a:lnTo>
                <a:lnTo>
                  <a:pt x="5048474" y="1096742"/>
                </a:lnTo>
                <a:lnTo>
                  <a:pt x="5054980" y="1105314"/>
                </a:lnTo>
                <a:lnTo>
                  <a:pt x="4988102" y="1116591"/>
                </a:lnTo>
                <a:lnTo>
                  <a:pt x="4960264" y="1119507"/>
                </a:lnTo>
                <a:lnTo>
                  <a:pt x="4911402" y="1109107"/>
                </a:lnTo>
                <a:lnTo>
                  <a:pt x="4898344" y="1111234"/>
                </a:lnTo>
                <a:lnTo>
                  <a:pt x="4910004" y="1128857"/>
                </a:lnTo>
                <a:lnTo>
                  <a:pt x="4870239" y="1135177"/>
                </a:lnTo>
                <a:lnTo>
                  <a:pt x="4816347" y="1140552"/>
                </a:lnTo>
                <a:lnTo>
                  <a:pt x="4811506" y="1139474"/>
                </a:lnTo>
                <a:lnTo>
                  <a:pt x="4776779" y="1143923"/>
                </a:lnTo>
                <a:lnTo>
                  <a:pt x="4747670" y="1146005"/>
                </a:lnTo>
                <a:lnTo>
                  <a:pt x="4689562" y="1130210"/>
                </a:lnTo>
                <a:lnTo>
                  <a:pt x="4693035" y="1153818"/>
                </a:lnTo>
                <a:lnTo>
                  <a:pt x="4650356" y="1158931"/>
                </a:lnTo>
                <a:lnTo>
                  <a:pt x="4594133" y="1162692"/>
                </a:lnTo>
                <a:lnTo>
                  <a:pt x="4537086" y="1146457"/>
                </a:lnTo>
                <a:lnTo>
                  <a:pt x="4532877" y="1150332"/>
                </a:lnTo>
                <a:lnTo>
                  <a:pt x="4494204" y="1140500"/>
                </a:lnTo>
                <a:lnTo>
                  <a:pt x="4485365" y="1141541"/>
                </a:lnTo>
                <a:lnTo>
                  <a:pt x="4481753" y="1149624"/>
                </a:lnTo>
                <a:lnTo>
                  <a:pt x="4426772" y="1153954"/>
                </a:lnTo>
                <a:lnTo>
                  <a:pt x="4411943" y="1166439"/>
                </a:lnTo>
                <a:lnTo>
                  <a:pt x="4377640" y="1157312"/>
                </a:lnTo>
                <a:lnTo>
                  <a:pt x="4369244" y="1166634"/>
                </a:lnTo>
                <a:lnTo>
                  <a:pt x="4293457" y="1170535"/>
                </a:lnTo>
                <a:lnTo>
                  <a:pt x="4264446" y="1170640"/>
                </a:lnTo>
                <a:lnTo>
                  <a:pt x="4247721" y="1162386"/>
                </a:lnTo>
                <a:lnTo>
                  <a:pt x="4237320" y="1162880"/>
                </a:lnTo>
                <a:lnTo>
                  <a:pt x="4216449" y="1183748"/>
                </a:lnTo>
                <a:lnTo>
                  <a:pt x="4196322" y="1184735"/>
                </a:lnTo>
                <a:lnTo>
                  <a:pt x="4107575" y="1184849"/>
                </a:lnTo>
                <a:lnTo>
                  <a:pt x="4091629" y="1176502"/>
                </a:lnTo>
                <a:lnTo>
                  <a:pt x="4059910" y="1177183"/>
                </a:lnTo>
                <a:lnTo>
                  <a:pt x="4031058" y="1176441"/>
                </a:lnTo>
                <a:lnTo>
                  <a:pt x="4013730" y="1164316"/>
                </a:lnTo>
                <a:lnTo>
                  <a:pt x="3976762" y="1188050"/>
                </a:lnTo>
                <a:lnTo>
                  <a:pt x="3956282" y="1188441"/>
                </a:lnTo>
                <a:lnTo>
                  <a:pt x="3868137" y="1185963"/>
                </a:lnTo>
                <a:lnTo>
                  <a:pt x="3832676" y="1159183"/>
                </a:lnTo>
                <a:lnTo>
                  <a:pt x="3831776" y="1159468"/>
                </a:lnTo>
                <a:lnTo>
                  <a:pt x="3820784" y="1152540"/>
                </a:lnTo>
                <a:lnTo>
                  <a:pt x="3817858" y="1152940"/>
                </a:lnTo>
                <a:lnTo>
                  <a:pt x="3813762" y="1155520"/>
                </a:lnTo>
                <a:lnTo>
                  <a:pt x="3817271" y="1162789"/>
                </a:lnTo>
                <a:lnTo>
                  <a:pt x="3813929" y="1162407"/>
                </a:lnTo>
                <a:lnTo>
                  <a:pt x="3820434" y="1170979"/>
                </a:lnTo>
                <a:lnTo>
                  <a:pt x="3753556" y="1182255"/>
                </a:lnTo>
                <a:lnTo>
                  <a:pt x="3725719" y="1185172"/>
                </a:lnTo>
                <a:lnTo>
                  <a:pt x="3676856" y="1174772"/>
                </a:lnTo>
                <a:lnTo>
                  <a:pt x="3663799" y="1176899"/>
                </a:lnTo>
                <a:lnTo>
                  <a:pt x="3675459" y="1194522"/>
                </a:lnTo>
                <a:lnTo>
                  <a:pt x="3635693" y="1200842"/>
                </a:lnTo>
                <a:lnTo>
                  <a:pt x="3581802" y="1206217"/>
                </a:lnTo>
                <a:lnTo>
                  <a:pt x="3576961" y="1205139"/>
                </a:lnTo>
                <a:lnTo>
                  <a:pt x="3542234" y="1209589"/>
                </a:lnTo>
                <a:lnTo>
                  <a:pt x="3513125" y="1211671"/>
                </a:lnTo>
                <a:lnTo>
                  <a:pt x="3455017" y="1195874"/>
                </a:lnTo>
                <a:lnTo>
                  <a:pt x="3458490" y="1219484"/>
                </a:lnTo>
                <a:lnTo>
                  <a:pt x="3415809" y="1224596"/>
                </a:lnTo>
                <a:lnTo>
                  <a:pt x="3359587" y="1228357"/>
                </a:lnTo>
                <a:lnTo>
                  <a:pt x="3302540" y="1212122"/>
                </a:lnTo>
                <a:lnTo>
                  <a:pt x="3298332" y="1215997"/>
                </a:lnTo>
                <a:lnTo>
                  <a:pt x="3259658" y="1206165"/>
                </a:lnTo>
                <a:lnTo>
                  <a:pt x="3250820" y="1207206"/>
                </a:lnTo>
                <a:lnTo>
                  <a:pt x="3247208" y="1215289"/>
                </a:lnTo>
                <a:lnTo>
                  <a:pt x="3192227" y="1219619"/>
                </a:lnTo>
                <a:lnTo>
                  <a:pt x="3177398" y="1232104"/>
                </a:lnTo>
                <a:lnTo>
                  <a:pt x="3143095" y="1222977"/>
                </a:lnTo>
                <a:lnTo>
                  <a:pt x="3134698" y="1232299"/>
                </a:lnTo>
                <a:lnTo>
                  <a:pt x="3058912" y="1236200"/>
                </a:lnTo>
                <a:lnTo>
                  <a:pt x="3029901" y="1236305"/>
                </a:lnTo>
                <a:lnTo>
                  <a:pt x="3013175" y="1228051"/>
                </a:lnTo>
                <a:lnTo>
                  <a:pt x="3002774" y="1228544"/>
                </a:lnTo>
                <a:lnTo>
                  <a:pt x="2981904" y="1249413"/>
                </a:lnTo>
                <a:lnTo>
                  <a:pt x="2961777" y="1250400"/>
                </a:lnTo>
                <a:lnTo>
                  <a:pt x="2873030" y="1250514"/>
                </a:lnTo>
                <a:lnTo>
                  <a:pt x="2857084" y="1242166"/>
                </a:lnTo>
                <a:lnTo>
                  <a:pt x="2825365" y="1242848"/>
                </a:lnTo>
                <a:lnTo>
                  <a:pt x="2796511" y="1242106"/>
                </a:lnTo>
                <a:lnTo>
                  <a:pt x="2779185" y="1229981"/>
                </a:lnTo>
                <a:lnTo>
                  <a:pt x="2742216" y="1253715"/>
                </a:lnTo>
                <a:lnTo>
                  <a:pt x="2721736" y="1254106"/>
                </a:lnTo>
                <a:lnTo>
                  <a:pt x="2633592" y="1251628"/>
                </a:lnTo>
                <a:lnTo>
                  <a:pt x="2598130" y="1224848"/>
                </a:lnTo>
                <a:lnTo>
                  <a:pt x="2597230" y="1225134"/>
                </a:lnTo>
                <a:lnTo>
                  <a:pt x="2585095" y="1217484"/>
                </a:lnTo>
                <a:lnTo>
                  <a:pt x="2552307" y="1238126"/>
                </a:lnTo>
                <a:lnTo>
                  <a:pt x="2531814" y="1238486"/>
                </a:lnTo>
                <a:lnTo>
                  <a:pt x="2477438" y="1236871"/>
                </a:lnTo>
                <a:lnTo>
                  <a:pt x="2475601" y="1237426"/>
                </a:lnTo>
                <a:lnTo>
                  <a:pt x="2474659" y="1236789"/>
                </a:lnTo>
                <a:lnTo>
                  <a:pt x="2443739" y="1235872"/>
                </a:lnTo>
                <a:lnTo>
                  <a:pt x="2426571" y="1222608"/>
                </a:lnTo>
                <a:lnTo>
                  <a:pt x="2412516" y="1221702"/>
                </a:lnTo>
                <a:lnTo>
                  <a:pt x="2412333" y="1221442"/>
                </a:lnTo>
                <a:lnTo>
                  <a:pt x="2403267" y="1224583"/>
                </a:lnTo>
                <a:lnTo>
                  <a:pt x="2356305" y="1222565"/>
                </a:lnTo>
                <a:lnTo>
                  <a:pt x="2340982" y="1221146"/>
                </a:lnTo>
                <a:lnTo>
                  <a:pt x="2321547" y="1229967"/>
                </a:lnTo>
                <a:lnTo>
                  <a:pt x="2301029" y="1229726"/>
                </a:lnTo>
                <a:lnTo>
                  <a:pt x="2279093" y="1228409"/>
                </a:lnTo>
                <a:lnTo>
                  <a:pt x="2259946" y="1234732"/>
                </a:lnTo>
                <a:lnTo>
                  <a:pt x="2234996" y="1233549"/>
                </a:lnTo>
                <a:lnTo>
                  <a:pt x="2150192" y="1225047"/>
                </a:lnTo>
                <a:lnTo>
                  <a:pt x="2147844" y="1209757"/>
                </a:lnTo>
                <a:lnTo>
                  <a:pt x="2134910" y="1208799"/>
                </a:lnTo>
                <a:lnTo>
                  <a:pt x="2090963" y="1203170"/>
                </a:lnTo>
                <a:lnTo>
                  <a:pt x="2033088" y="1218061"/>
                </a:lnTo>
                <a:lnTo>
                  <a:pt x="2008927" y="1216159"/>
                </a:lnTo>
                <a:lnTo>
                  <a:pt x="1929072" y="1205244"/>
                </a:lnTo>
                <a:lnTo>
                  <a:pt x="1939044" y="1177272"/>
                </a:lnTo>
                <a:lnTo>
                  <a:pt x="1844158" y="1201373"/>
                </a:lnTo>
                <a:lnTo>
                  <a:pt x="1820046" y="1199433"/>
                </a:lnTo>
                <a:lnTo>
                  <a:pt x="1740488" y="1188394"/>
                </a:lnTo>
                <a:lnTo>
                  <a:pt x="1753037" y="1155692"/>
                </a:lnTo>
                <a:lnTo>
                  <a:pt x="1741080" y="1153505"/>
                </a:lnTo>
                <a:lnTo>
                  <a:pt x="1742247" y="1156726"/>
                </a:lnTo>
                <a:lnTo>
                  <a:pt x="1710310" y="1168002"/>
                </a:lnTo>
                <a:lnTo>
                  <a:pt x="1697017" y="1170919"/>
                </a:lnTo>
                <a:lnTo>
                  <a:pt x="1681547" y="1164024"/>
                </a:lnTo>
                <a:lnTo>
                  <a:pt x="1668690" y="1166579"/>
                </a:lnTo>
                <a:lnTo>
                  <a:pt x="1673016" y="1180269"/>
                </a:lnTo>
                <a:lnTo>
                  <a:pt x="1654026" y="1186589"/>
                </a:lnTo>
                <a:lnTo>
                  <a:pt x="1628291" y="1191964"/>
                </a:lnTo>
                <a:lnTo>
                  <a:pt x="1625979" y="1190886"/>
                </a:lnTo>
                <a:lnTo>
                  <a:pt x="1609396" y="1195336"/>
                </a:lnTo>
                <a:lnTo>
                  <a:pt x="1595495" y="1197418"/>
                </a:lnTo>
                <a:lnTo>
                  <a:pt x="1567746" y="1181621"/>
                </a:lnTo>
                <a:lnTo>
                  <a:pt x="1569404" y="1205231"/>
                </a:lnTo>
                <a:lnTo>
                  <a:pt x="1549022" y="1210343"/>
                </a:lnTo>
                <a:lnTo>
                  <a:pt x="1522174" y="1214104"/>
                </a:lnTo>
                <a:lnTo>
                  <a:pt x="1494932" y="1197869"/>
                </a:lnTo>
                <a:lnTo>
                  <a:pt x="1492923" y="1201744"/>
                </a:lnTo>
                <a:lnTo>
                  <a:pt x="1474454" y="1191912"/>
                </a:lnTo>
                <a:lnTo>
                  <a:pt x="1470234" y="1192953"/>
                </a:lnTo>
                <a:lnTo>
                  <a:pt x="1468509" y="1201036"/>
                </a:lnTo>
                <a:lnTo>
                  <a:pt x="1442253" y="1205366"/>
                </a:lnTo>
                <a:lnTo>
                  <a:pt x="1435172" y="1217851"/>
                </a:lnTo>
                <a:lnTo>
                  <a:pt x="1418791" y="1208724"/>
                </a:lnTo>
                <a:lnTo>
                  <a:pt x="1414781" y="1218046"/>
                </a:lnTo>
                <a:lnTo>
                  <a:pt x="1378590" y="1221947"/>
                </a:lnTo>
                <a:lnTo>
                  <a:pt x="1364736" y="1222052"/>
                </a:lnTo>
                <a:lnTo>
                  <a:pt x="1356749" y="1213798"/>
                </a:lnTo>
                <a:lnTo>
                  <a:pt x="1351782" y="1214291"/>
                </a:lnTo>
                <a:lnTo>
                  <a:pt x="1341816" y="1235160"/>
                </a:lnTo>
                <a:lnTo>
                  <a:pt x="1332204" y="1236147"/>
                </a:lnTo>
                <a:lnTo>
                  <a:pt x="1289824" y="1236261"/>
                </a:lnTo>
                <a:lnTo>
                  <a:pt x="1282209" y="1227913"/>
                </a:lnTo>
                <a:lnTo>
                  <a:pt x="1267062" y="1228595"/>
                </a:lnTo>
                <a:lnTo>
                  <a:pt x="1253283" y="1227853"/>
                </a:lnTo>
                <a:lnTo>
                  <a:pt x="1245009" y="1215728"/>
                </a:lnTo>
                <a:lnTo>
                  <a:pt x="1227355" y="1239462"/>
                </a:lnTo>
                <a:lnTo>
                  <a:pt x="1217575" y="1239853"/>
                </a:lnTo>
                <a:lnTo>
                  <a:pt x="1175483" y="1237375"/>
                </a:lnTo>
                <a:lnTo>
                  <a:pt x="1158549" y="1210595"/>
                </a:lnTo>
                <a:lnTo>
                  <a:pt x="1158119" y="1210881"/>
                </a:lnTo>
                <a:lnTo>
                  <a:pt x="1152323" y="1203231"/>
                </a:lnTo>
                <a:lnTo>
                  <a:pt x="1136666" y="1223873"/>
                </a:lnTo>
                <a:lnTo>
                  <a:pt x="1126880" y="1224233"/>
                </a:lnTo>
                <a:lnTo>
                  <a:pt x="1100913" y="1222618"/>
                </a:lnTo>
                <a:lnTo>
                  <a:pt x="1100036" y="1223173"/>
                </a:lnTo>
                <a:lnTo>
                  <a:pt x="1099586" y="1222536"/>
                </a:lnTo>
                <a:lnTo>
                  <a:pt x="1084821" y="1221619"/>
                </a:lnTo>
                <a:lnTo>
                  <a:pt x="1076622" y="1208355"/>
                </a:lnTo>
                <a:lnTo>
                  <a:pt x="1069910" y="1207449"/>
                </a:lnTo>
                <a:lnTo>
                  <a:pt x="1069823" y="1207189"/>
                </a:lnTo>
                <a:lnTo>
                  <a:pt x="1065494" y="1210330"/>
                </a:lnTo>
                <a:lnTo>
                  <a:pt x="1043068" y="1208312"/>
                </a:lnTo>
                <a:lnTo>
                  <a:pt x="1035750" y="1206893"/>
                </a:lnTo>
                <a:lnTo>
                  <a:pt x="1026469" y="1215714"/>
                </a:lnTo>
                <a:lnTo>
                  <a:pt x="1016671" y="1215473"/>
                </a:lnTo>
                <a:lnTo>
                  <a:pt x="1006195" y="1214156"/>
                </a:lnTo>
                <a:lnTo>
                  <a:pt x="997052" y="1220479"/>
                </a:lnTo>
                <a:lnTo>
                  <a:pt x="985138" y="1219296"/>
                </a:lnTo>
                <a:lnTo>
                  <a:pt x="944640" y="1210794"/>
                </a:lnTo>
                <a:lnTo>
                  <a:pt x="943519" y="1195504"/>
                </a:lnTo>
                <a:lnTo>
                  <a:pt x="937343" y="1194546"/>
                </a:lnTo>
                <a:lnTo>
                  <a:pt x="916356" y="1188917"/>
                </a:lnTo>
                <a:lnTo>
                  <a:pt x="888719" y="1203808"/>
                </a:lnTo>
                <a:lnTo>
                  <a:pt x="877181" y="1201906"/>
                </a:lnTo>
                <a:lnTo>
                  <a:pt x="839047" y="1190991"/>
                </a:lnTo>
                <a:lnTo>
                  <a:pt x="843809" y="1163019"/>
                </a:lnTo>
                <a:lnTo>
                  <a:pt x="798497" y="1187120"/>
                </a:lnTo>
                <a:lnTo>
                  <a:pt x="786982" y="1185180"/>
                </a:lnTo>
                <a:lnTo>
                  <a:pt x="748990" y="1174141"/>
                </a:lnTo>
                <a:lnTo>
                  <a:pt x="754983" y="1141439"/>
                </a:lnTo>
                <a:lnTo>
                  <a:pt x="747996" y="1138764"/>
                </a:lnTo>
                <a:lnTo>
                  <a:pt x="748164" y="1138401"/>
                </a:lnTo>
                <a:lnTo>
                  <a:pt x="699733" y="1158557"/>
                </a:lnTo>
                <a:lnTo>
                  <a:pt x="688774" y="1155928"/>
                </a:lnTo>
                <a:lnTo>
                  <a:pt x="653743" y="1142647"/>
                </a:lnTo>
                <a:lnTo>
                  <a:pt x="660474" y="1127086"/>
                </a:lnTo>
                <a:lnTo>
                  <a:pt x="647820" y="1120636"/>
                </a:lnTo>
                <a:lnTo>
                  <a:pt x="658379" y="1106371"/>
                </a:lnTo>
                <a:lnTo>
                  <a:pt x="604039" y="1117249"/>
                </a:lnTo>
                <a:lnTo>
                  <a:pt x="608195" y="1105815"/>
                </a:lnTo>
                <a:lnTo>
                  <a:pt x="605822" y="1106359"/>
                </a:lnTo>
                <a:lnTo>
                  <a:pt x="592769" y="1100626"/>
                </a:lnTo>
                <a:lnTo>
                  <a:pt x="566304" y="1083355"/>
                </a:lnTo>
                <a:lnTo>
                  <a:pt x="574007" y="1075889"/>
                </a:lnTo>
                <a:lnTo>
                  <a:pt x="516861" y="1088753"/>
                </a:lnTo>
                <a:lnTo>
                  <a:pt x="503883" y="1082978"/>
                </a:lnTo>
                <a:lnTo>
                  <a:pt x="477639" y="1065621"/>
                </a:lnTo>
                <a:lnTo>
                  <a:pt x="511588" y="1033234"/>
                </a:lnTo>
                <a:lnTo>
                  <a:pt x="444053" y="1043702"/>
                </a:lnTo>
                <a:lnTo>
                  <a:pt x="432573" y="1037176"/>
                </a:lnTo>
                <a:lnTo>
                  <a:pt x="410735" y="1018344"/>
                </a:lnTo>
                <a:lnTo>
                  <a:pt x="452281" y="988278"/>
                </a:lnTo>
                <a:lnTo>
                  <a:pt x="451766" y="987655"/>
                </a:lnTo>
                <a:lnTo>
                  <a:pt x="391004" y="987250"/>
                </a:lnTo>
                <a:lnTo>
                  <a:pt x="421774" y="963320"/>
                </a:lnTo>
                <a:lnTo>
                  <a:pt x="419898" y="963353"/>
                </a:lnTo>
                <a:lnTo>
                  <a:pt x="413993" y="957421"/>
                </a:lnTo>
                <a:lnTo>
                  <a:pt x="406580" y="944079"/>
                </a:lnTo>
                <a:lnTo>
                  <a:pt x="332783" y="945146"/>
                </a:lnTo>
                <a:lnTo>
                  <a:pt x="326957" y="939195"/>
                </a:lnTo>
                <a:lnTo>
                  <a:pt x="313065" y="913558"/>
                </a:lnTo>
                <a:lnTo>
                  <a:pt x="362278" y="893013"/>
                </a:lnTo>
                <a:lnTo>
                  <a:pt x="296179" y="889909"/>
                </a:lnTo>
                <a:lnTo>
                  <a:pt x="291841" y="883645"/>
                </a:lnTo>
                <a:lnTo>
                  <a:pt x="284270" y="857349"/>
                </a:lnTo>
                <a:lnTo>
                  <a:pt x="345670" y="837522"/>
                </a:lnTo>
                <a:lnTo>
                  <a:pt x="293266" y="826211"/>
                </a:lnTo>
                <a:lnTo>
                  <a:pt x="335144" y="811676"/>
                </a:lnTo>
                <a:lnTo>
                  <a:pt x="322442" y="806098"/>
                </a:lnTo>
                <a:lnTo>
                  <a:pt x="295976" y="788827"/>
                </a:lnTo>
                <a:lnTo>
                  <a:pt x="300776" y="784175"/>
                </a:lnTo>
                <a:lnTo>
                  <a:pt x="295586" y="783183"/>
                </a:lnTo>
                <a:lnTo>
                  <a:pt x="246532" y="794225"/>
                </a:lnTo>
                <a:lnTo>
                  <a:pt x="233556" y="788450"/>
                </a:lnTo>
                <a:lnTo>
                  <a:pt x="207311" y="771093"/>
                </a:lnTo>
                <a:lnTo>
                  <a:pt x="241260" y="738707"/>
                </a:lnTo>
                <a:lnTo>
                  <a:pt x="173725" y="749173"/>
                </a:lnTo>
                <a:lnTo>
                  <a:pt x="162246" y="742648"/>
                </a:lnTo>
                <a:lnTo>
                  <a:pt x="140408" y="723816"/>
                </a:lnTo>
                <a:lnTo>
                  <a:pt x="181954" y="693749"/>
                </a:lnTo>
                <a:lnTo>
                  <a:pt x="181438" y="693127"/>
                </a:lnTo>
                <a:lnTo>
                  <a:pt x="120677" y="692722"/>
                </a:lnTo>
                <a:lnTo>
                  <a:pt x="151446" y="668792"/>
                </a:lnTo>
                <a:lnTo>
                  <a:pt x="149571" y="668825"/>
                </a:lnTo>
                <a:lnTo>
                  <a:pt x="143666" y="662893"/>
                </a:lnTo>
                <a:lnTo>
                  <a:pt x="136252" y="649551"/>
                </a:lnTo>
                <a:lnTo>
                  <a:pt x="62455" y="650618"/>
                </a:lnTo>
                <a:lnTo>
                  <a:pt x="56630" y="644666"/>
                </a:lnTo>
                <a:lnTo>
                  <a:pt x="42736" y="619030"/>
                </a:lnTo>
                <a:lnTo>
                  <a:pt x="91950" y="598485"/>
                </a:lnTo>
                <a:lnTo>
                  <a:pt x="25852" y="595380"/>
                </a:lnTo>
                <a:lnTo>
                  <a:pt x="21513" y="589116"/>
                </a:lnTo>
                <a:lnTo>
                  <a:pt x="13942" y="562821"/>
                </a:lnTo>
                <a:lnTo>
                  <a:pt x="75342" y="542994"/>
                </a:lnTo>
                <a:lnTo>
                  <a:pt x="22937" y="531683"/>
                </a:lnTo>
                <a:lnTo>
                  <a:pt x="95895" y="506362"/>
                </a:lnTo>
                <a:lnTo>
                  <a:pt x="95899" y="504288"/>
                </a:lnTo>
                <a:lnTo>
                  <a:pt x="85831" y="502400"/>
                </a:lnTo>
                <a:lnTo>
                  <a:pt x="85476" y="500170"/>
                </a:lnTo>
                <a:lnTo>
                  <a:pt x="863" y="483989"/>
                </a:lnTo>
                <a:lnTo>
                  <a:pt x="0" y="478066"/>
                </a:lnTo>
                <a:lnTo>
                  <a:pt x="7275" y="448566"/>
                </a:lnTo>
                <a:lnTo>
                  <a:pt x="58986" y="440508"/>
                </a:lnTo>
                <a:lnTo>
                  <a:pt x="5137" y="426225"/>
                </a:lnTo>
                <a:lnTo>
                  <a:pt x="5716" y="420293"/>
                </a:lnTo>
                <a:lnTo>
                  <a:pt x="20092" y="391458"/>
                </a:lnTo>
                <a:lnTo>
                  <a:pt x="95181" y="384642"/>
                </a:lnTo>
                <a:lnTo>
                  <a:pt x="72835" y="373120"/>
                </a:lnTo>
                <a:lnTo>
                  <a:pt x="68709" y="371479"/>
                </a:lnTo>
                <a:lnTo>
                  <a:pt x="69410" y="371354"/>
                </a:lnTo>
                <a:lnTo>
                  <a:pt x="55391" y="364125"/>
                </a:lnTo>
                <a:lnTo>
                  <a:pt x="129817" y="356076"/>
                </a:lnTo>
                <a:lnTo>
                  <a:pt x="134509" y="350260"/>
                </a:lnTo>
                <a:lnTo>
                  <a:pt x="69680" y="319533"/>
                </a:lnTo>
                <a:lnTo>
                  <a:pt x="77779" y="307410"/>
                </a:lnTo>
                <a:lnTo>
                  <a:pt x="91320" y="295664"/>
                </a:lnTo>
                <a:lnTo>
                  <a:pt x="96609" y="289226"/>
                </a:lnTo>
                <a:lnTo>
                  <a:pt x="98787" y="289186"/>
                </a:lnTo>
                <a:lnTo>
                  <a:pt x="102828" y="285680"/>
                </a:lnTo>
                <a:lnTo>
                  <a:pt x="147225" y="287732"/>
                </a:lnTo>
                <a:lnTo>
                  <a:pt x="113331" y="267201"/>
                </a:lnTo>
                <a:lnTo>
                  <a:pt x="124311" y="255664"/>
                </a:lnTo>
                <a:lnTo>
                  <a:pt x="140601" y="244833"/>
                </a:lnTo>
                <a:lnTo>
                  <a:pt x="147412" y="238766"/>
                </a:lnTo>
                <a:lnTo>
                  <a:pt x="149584" y="238859"/>
                </a:lnTo>
                <a:lnTo>
                  <a:pt x="154444" y="235627"/>
                </a:lnTo>
                <a:lnTo>
                  <a:pt x="206483" y="241302"/>
                </a:lnTo>
                <a:lnTo>
                  <a:pt x="215944" y="241708"/>
                </a:lnTo>
                <a:lnTo>
                  <a:pt x="202216" y="233765"/>
                </a:lnTo>
                <a:lnTo>
                  <a:pt x="205312" y="230357"/>
                </a:lnTo>
                <a:lnTo>
                  <a:pt x="187158" y="213984"/>
                </a:lnTo>
                <a:lnTo>
                  <a:pt x="225779" y="214993"/>
                </a:lnTo>
                <a:lnTo>
                  <a:pt x="238409" y="206096"/>
                </a:lnTo>
                <a:lnTo>
                  <a:pt x="277021" y="209847"/>
                </a:lnTo>
                <a:lnTo>
                  <a:pt x="227682" y="169446"/>
                </a:lnTo>
                <a:lnTo>
                  <a:pt x="234201" y="164490"/>
                </a:lnTo>
                <a:lnTo>
                  <a:pt x="275837" y="143358"/>
                </a:lnTo>
                <a:lnTo>
                  <a:pt x="329756" y="153421"/>
                </a:lnTo>
                <a:lnTo>
                  <a:pt x="306563" y="127893"/>
                </a:lnTo>
                <a:lnTo>
                  <a:pt x="314236" y="123372"/>
                </a:lnTo>
                <a:lnTo>
                  <a:pt x="360688" y="104944"/>
                </a:lnTo>
                <a:lnTo>
                  <a:pt x="423569" y="121299"/>
                </a:lnTo>
                <a:lnTo>
                  <a:pt x="416639" y="91239"/>
                </a:lnTo>
                <a:lnTo>
                  <a:pt x="439569" y="96725"/>
                </a:lnTo>
                <a:lnTo>
                  <a:pt x="478663" y="84341"/>
                </a:lnTo>
                <a:lnTo>
                  <a:pt x="491083" y="88462"/>
                </a:lnTo>
                <a:lnTo>
                  <a:pt x="482184" y="60306"/>
                </a:lnTo>
                <a:lnTo>
                  <a:pt x="503344" y="53189"/>
                </a:lnTo>
                <a:lnTo>
                  <a:pt x="549606" y="43659"/>
                </a:lnTo>
                <a:lnTo>
                  <a:pt x="587486" y="61328"/>
                </a:lnTo>
                <a:lnTo>
                  <a:pt x="585645" y="35127"/>
                </a:lnTo>
                <a:lnTo>
                  <a:pt x="608372" y="29357"/>
                </a:lnTo>
                <a:lnTo>
                  <a:pt x="656603" y="22727"/>
                </a:lnTo>
                <a:lnTo>
                  <a:pt x="672702" y="32321"/>
                </a:lnTo>
                <a:lnTo>
                  <a:pt x="681162" y="31085"/>
                </a:lnTo>
                <a:lnTo>
                  <a:pt x="708170" y="46661"/>
                </a:lnTo>
                <a:lnTo>
                  <a:pt x="716283" y="32360"/>
                </a:lnTo>
                <a:lnTo>
                  <a:pt x="717058" y="26854"/>
                </a:lnTo>
                <a:lnTo>
                  <a:pt x="719690" y="26353"/>
                </a:lnTo>
                <a:lnTo>
                  <a:pt x="722199" y="21929"/>
                </a:lnTo>
                <a:lnTo>
                  <a:pt x="727480" y="24871"/>
                </a:lnTo>
                <a:lnTo>
                  <a:pt x="740873" y="22322"/>
                </a:lnTo>
                <a:lnTo>
                  <a:pt x="790228" y="18289"/>
                </a:lnTo>
                <a:lnTo>
                  <a:pt x="792106" y="19684"/>
                </a:lnTo>
                <a:lnTo>
                  <a:pt x="798264" y="6787"/>
                </a:lnTo>
                <a:lnTo>
                  <a:pt x="837413" y="3032"/>
                </a:lnTo>
                <a:lnTo>
                  <a:pt x="875200" y="3174"/>
                </a:lnTo>
                <a:lnTo>
                  <a:pt x="894913" y="24782"/>
                </a:lnTo>
                <a:lnTo>
                  <a:pt x="912353" y="1333"/>
                </a:lnTo>
                <a:close/>
              </a:path>
            </a:pathLst>
          </a:custGeom>
          <a:solidFill>
            <a:srgbClr val="E4D8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在此输入过渡页标题</a:t>
            </a:r>
          </a:p>
        </p:txBody>
      </p:sp>
    </p:spTree>
    <p:extLst>
      <p:ext uri="{BB962C8B-B14F-4D97-AF65-F5344CB8AC3E}">
        <p14:creationId xmlns:p14="http://schemas.microsoft.com/office/powerpoint/2010/main" xmlns="" val="255190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>
          <a:blip r:embed="rId3" cstate="print"/>
          <a:srcRect l="5747" t="7508" r="604" b="7638"/>
          <a:stretch>
            <a:fillRect/>
          </a:stretch>
        </p:blipFill>
        <p:spPr>
          <a:xfrm>
            <a:off x="10578067" y="4752337"/>
            <a:ext cx="1383377" cy="1987596"/>
          </a:xfrm>
          <a:custGeom>
            <a:avLst/>
            <a:gdLst>
              <a:gd name="connsiteX0" fmla="*/ 1089196 w 2632007"/>
              <a:gd name="connsiteY0" fmla="*/ 3188832 h 3781588"/>
              <a:gd name="connsiteX1" fmla="*/ 1289251 w 2632007"/>
              <a:gd name="connsiteY1" fmla="*/ 3337453 h 3781588"/>
              <a:gd name="connsiteX2" fmla="*/ 1259231 w 2632007"/>
              <a:gd name="connsiteY2" fmla="*/ 3329383 h 3781588"/>
              <a:gd name="connsiteX3" fmla="*/ 1236499 w 2632007"/>
              <a:gd name="connsiteY3" fmla="*/ 3334893 h 3781588"/>
              <a:gd name="connsiteX4" fmla="*/ 1215335 w 2632007"/>
              <a:gd name="connsiteY4" fmla="*/ 3480621 h 3781588"/>
              <a:gd name="connsiteX5" fmla="*/ 952907 w 2632007"/>
              <a:gd name="connsiteY5" fmla="*/ 3346271 h 3781588"/>
              <a:gd name="connsiteX6" fmla="*/ 1063757 w 2632007"/>
              <a:gd name="connsiteY6" fmla="*/ 3241390 h 3781588"/>
              <a:gd name="connsiteX7" fmla="*/ 505130 w 2632007"/>
              <a:gd name="connsiteY7" fmla="*/ 2544815 h 3781588"/>
              <a:gd name="connsiteX8" fmla="*/ 378835 w 2632007"/>
              <a:gd name="connsiteY8" fmla="*/ 2580558 h 3781588"/>
              <a:gd name="connsiteX9" fmla="*/ 390644 w 2632007"/>
              <a:gd name="connsiteY9" fmla="*/ 2937768 h 3781588"/>
              <a:gd name="connsiteX10" fmla="*/ 348764 w 2632007"/>
              <a:gd name="connsiteY10" fmla="*/ 3003511 h 3781588"/>
              <a:gd name="connsiteX11" fmla="*/ 577299 w 2632007"/>
              <a:gd name="connsiteY11" fmla="*/ 3074997 h 3781588"/>
              <a:gd name="connsiteX12" fmla="*/ 643455 w 2632007"/>
              <a:gd name="connsiteY12" fmla="*/ 2854583 h 3781588"/>
              <a:gd name="connsiteX13" fmla="*/ 677461 w 2632007"/>
              <a:gd name="connsiteY13" fmla="*/ 2629623 h 3781588"/>
              <a:gd name="connsiteX14" fmla="*/ 595341 w 2632007"/>
              <a:gd name="connsiteY14" fmla="*/ 2586515 h 3781588"/>
              <a:gd name="connsiteX15" fmla="*/ 505130 w 2632007"/>
              <a:gd name="connsiteY15" fmla="*/ 2544815 h 3781588"/>
              <a:gd name="connsiteX16" fmla="*/ 792426 w 2632007"/>
              <a:gd name="connsiteY16" fmla="*/ 1406617 h 3781588"/>
              <a:gd name="connsiteX17" fmla="*/ 368706 w 2632007"/>
              <a:gd name="connsiteY17" fmla="*/ 2121008 h 3781588"/>
              <a:gd name="connsiteX18" fmla="*/ 366209 w 2632007"/>
              <a:gd name="connsiteY18" fmla="*/ 2112790 h 3781588"/>
              <a:gd name="connsiteX19" fmla="*/ 408676 w 2632007"/>
              <a:gd name="connsiteY19" fmla="*/ 2027901 h 3781588"/>
              <a:gd name="connsiteX20" fmla="*/ 456956 w 2632007"/>
              <a:gd name="connsiteY20" fmla="*/ 1916192 h 3781588"/>
              <a:gd name="connsiteX21" fmla="*/ 432274 w 2632007"/>
              <a:gd name="connsiteY21" fmla="*/ 1633125 h 3781588"/>
              <a:gd name="connsiteX22" fmla="*/ 431186 w 2632007"/>
              <a:gd name="connsiteY22" fmla="*/ 1500779 h 3781588"/>
              <a:gd name="connsiteX23" fmla="*/ 1187627 w 2632007"/>
              <a:gd name="connsiteY23" fmla="*/ 1303601 h 3781588"/>
              <a:gd name="connsiteX24" fmla="*/ 1188447 w 2632007"/>
              <a:gd name="connsiteY24" fmla="*/ 1354044 h 3781588"/>
              <a:gd name="connsiteX25" fmla="*/ 1203993 w 2632007"/>
              <a:gd name="connsiteY25" fmla="*/ 1412428 h 3781588"/>
              <a:gd name="connsiteX26" fmla="*/ 1577960 w 2632007"/>
              <a:gd name="connsiteY26" fmla="*/ 1643942 h 3781588"/>
              <a:gd name="connsiteX27" fmla="*/ 1720566 w 2632007"/>
              <a:gd name="connsiteY27" fmla="*/ 1642344 h 3781588"/>
              <a:gd name="connsiteX28" fmla="*/ 1795972 w 2632007"/>
              <a:gd name="connsiteY28" fmla="*/ 1642441 h 3781588"/>
              <a:gd name="connsiteX29" fmla="*/ 1859286 w 2632007"/>
              <a:gd name="connsiteY29" fmla="*/ 1642523 h 3781588"/>
              <a:gd name="connsiteX30" fmla="*/ 1905565 w 2632007"/>
              <a:gd name="connsiteY30" fmla="*/ 1647705 h 3781588"/>
              <a:gd name="connsiteX31" fmla="*/ 1987841 w 2632007"/>
              <a:gd name="connsiteY31" fmla="*/ 1656917 h 3781588"/>
              <a:gd name="connsiteX32" fmla="*/ 2099954 w 2632007"/>
              <a:gd name="connsiteY32" fmla="*/ 1697962 h 3781588"/>
              <a:gd name="connsiteX33" fmla="*/ 2224522 w 2632007"/>
              <a:gd name="connsiteY33" fmla="*/ 1408624 h 3781588"/>
              <a:gd name="connsiteX34" fmla="*/ 2208450 w 2632007"/>
              <a:gd name="connsiteY34" fmla="*/ 1367212 h 3781588"/>
              <a:gd name="connsiteX35" fmla="*/ 2232400 w 2632007"/>
              <a:gd name="connsiteY35" fmla="*/ 1373842 h 3781588"/>
              <a:gd name="connsiteX36" fmla="*/ 2310880 w 2632007"/>
              <a:gd name="connsiteY36" fmla="*/ 1634459 h 3781588"/>
              <a:gd name="connsiteX37" fmla="*/ 2291406 w 2632007"/>
              <a:gd name="connsiteY37" fmla="*/ 1690626 h 3781588"/>
              <a:gd name="connsiteX38" fmla="*/ 2291036 w 2632007"/>
              <a:gd name="connsiteY38" fmla="*/ 1691689 h 3781588"/>
              <a:gd name="connsiteX39" fmla="*/ 2223885 w 2632007"/>
              <a:gd name="connsiteY39" fmla="*/ 1784608 h 3781588"/>
              <a:gd name="connsiteX40" fmla="*/ 2340213 w 2632007"/>
              <a:gd name="connsiteY40" fmla="*/ 1984496 h 3781588"/>
              <a:gd name="connsiteX41" fmla="*/ 2347830 w 2632007"/>
              <a:gd name="connsiteY41" fmla="*/ 2019218 h 3781588"/>
              <a:gd name="connsiteX42" fmla="*/ 2351323 w 2632007"/>
              <a:gd name="connsiteY42" fmla="*/ 2035148 h 3781588"/>
              <a:gd name="connsiteX43" fmla="*/ 2348902 w 2632007"/>
              <a:gd name="connsiteY43" fmla="*/ 2123480 h 3781588"/>
              <a:gd name="connsiteX44" fmla="*/ 2268692 w 2632007"/>
              <a:gd name="connsiteY44" fmla="*/ 2542270 h 3781588"/>
              <a:gd name="connsiteX45" fmla="*/ 2271375 w 2632007"/>
              <a:gd name="connsiteY45" fmla="*/ 2566911 h 3781588"/>
              <a:gd name="connsiteX46" fmla="*/ 2023951 w 2632007"/>
              <a:gd name="connsiteY46" fmla="*/ 1945185 h 3781588"/>
              <a:gd name="connsiteX47" fmla="*/ 1880809 w 2632007"/>
              <a:gd name="connsiteY47" fmla="*/ 1912464 h 3781588"/>
              <a:gd name="connsiteX48" fmla="*/ 1880808 w 2632007"/>
              <a:gd name="connsiteY48" fmla="*/ 1912465 h 3781588"/>
              <a:gd name="connsiteX49" fmla="*/ 2023951 w 2632007"/>
              <a:gd name="connsiteY49" fmla="*/ 1945186 h 3781588"/>
              <a:gd name="connsiteX50" fmla="*/ 2271375 w 2632007"/>
              <a:gd name="connsiteY50" fmla="*/ 2566912 h 3781588"/>
              <a:gd name="connsiteX51" fmla="*/ 2278628 w 2632007"/>
              <a:gd name="connsiteY51" fmla="*/ 2633550 h 3781588"/>
              <a:gd name="connsiteX52" fmla="*/ 2372638 w 2632007"/>
              <a:gd name="connsiteY52" fmla="*/ 2901836 h 3781588"/>
              <a:gd name="connsiteX53" fmla="*/ 2385531 w 2632007"/>
              <a:gd name="connsiteY53" fmla="*/ 2955856 h 3781588"/>
              <a:gd name="connsiteX54" fmla="*/ 2388655 w 2632007"/>
              <a:gd name="connsiteY54" fmla="*/ 2977883 h 3781588"/>
              <a:gd name="connsiteX55" fmla="*/ 2393193 w 2632007"/>
              <a:gd name="connsiteY55" fmla="*/ 3009875 h 3781588"/>
              <a:gd name="connsiteX56" fmla="*/ 2505084 w 2632007"/>
              <a:gd name="connsiteY56" fmla="*/ 3333995 h 3781588"/>
              <a:gd name="connsiteX57" fmla="*/ 2517493 w 2632007"/>
              <a:gd name="connsiteY57" fmla="*/ 3370569 h 3781588"/>
              <a:gd name="connsiteX58" fmla="*/ 2521686 w 2632007"/>
              <a:gd name="connsiteY58" fmla="*/ 3385990 h 3781588"/>
              <a:gd name="connsiteX59" fmla="*/ 2525666 w 2632007"/>
              <a:gd name="connsiteY59" fmla="*/ 3400624 h 3781588"/>
              <a:gd name="connsiteX60" fmla="*/ 2547120 w 2632007"/>
              <a:gd name="connsiteY60" fmla="*/ 3521252 h 3781588"/>
              <a:gd name="connsiteX61" fmla="*/ 2621949 w 2632007"/>
              <a:gd name="connsiteY61" fmla="*/ 3673549 h 3781588"/>
              <a:gd name="connsiteX62" fmla="*/ 2364847 w 2632007"/>
              <a:gd name="connsiteY62" fmla="*/ 3735286 h 3781588"/>
              <a:gd name="connsiteX63" fmla="*/ 2349265 w 2632007"/>
              <a:gd name="connsiteY63" fmla="*/ 3627245 h 3781588"/>
              <a:gd name="connsiteX64" fmla="*/ 2241924 w 2632007"/>
              <a:gd name="connsiteY64" fmla="*/ 3365544 h 3781588"/>
              <a:gd name="connsiteX65" fmla="*/ 2240522 w 2632007"/>
              <a:gd name="connsiteY65" fmla="*/ 3333772 h 3781588"/>
              <a:gd name="connsiteX66" fmla="*/ 2240191 w 2632007"/>
              <a:gd name="connsiteY66" fmla="*/ 3326278 h 3781588"/>
              <a:gd name="connsiteX67" fmla="*/ 2230411 w 2632007"/>
              <a:gd name="connsiteY67" fmla="*/ 3247773 h 3781588"/>
              <a:gd name="connsiteX68" fmla="*/ 2216815 w 2632007"/>
              <a:gd name="connsiteY68" fmla="*/ 3211925 h 3781588"/>
              <a:gd name="connsiteX69" fmla="*/ 2201200 w 2632007"/>
              <a:gd name="connsiteY69" fmla="*/ 3170751 h 3781588"/>
              <a:gd name="connsiteX70" fmla="*/ 2131118 w 2632007"/>
              <a:gd name="connsiteY70" fmla="*/ 3017593 h 3781588"/>
              <a:gd name="connsiteX71" fmla="*/ 1944134 w 2632007"/>
              <a:gd name="connsiteY71" fmla="*/ 2747492 h 3781588"/>
              <a:gd name="connsiteX72" fmla="*/ 1772733 w 2632007"/>
              <a:gd name="connsiteY72" fmla="*/ 2461959 h 3781588"/>
              <a:gd name="connsiteX73" fmla="*/ 1671452 w 2632007"/>
              <a:gd name="connsiteY73" fmla="*/ 2531413 h 3781588"/>
              <a:gd name="connsiteX74" fmla="*/ 1632496 w 2632007"/>
              <a:gd name="connsiteY74" fmla="*/ 2662604 h 3781588"/>
              <a:gd name="connsiteX75" fmla="*/ 1699788 w 2632007"/>
              <a:gd name="connsiteY75" fmla="*/ 2894119 h 3781588"/>
              <a:gd name="connsiteX76" fmla="*/ 1437396 w 2632007"/>
              <a:gd name="connsiteY76" fmla="*/ 3079043 h 3781588"/>
              <a:gd name="connsiteX77" fmla="*/ 1422149 w 2632007"/>
              <a:gd name="connsiteY77" fmla="*/ 3103967 h 3781588"/>
              <a:gd name="connsiteX78" fmla="*/ 1402224 w 2632007"/>
              <a:gd name="connsiteY78" fmla="*/ 3136534 h 3781588"/>
              <a:gd name="connsiteX79" fmla="*/ 1347419 w 2632007"/>
              <a:gd name="connsiteY79" fmla="*/ 3313643 h 3781588"/>
              <a:gd name="connsiteX80" fmla="*/ 1290249 w 2632007"/>
              <a:gd name="connsiteY80" fmla="*/ 3337719 h 3781588"/>
              <a:gd name="connsiteX81" fmla="*/ 1289251 w 2632007"/>
              <a:gd name="connsiteY81" fmla="*/ 3337452 h 3781588"/>
              <a:gd name="connsiteX82" fmla="*/ 1089196 w 2632007"/>
              <a:gd name="connsiteY82" fmla="*/ 3188831 h 3781588"/>
              <a:gd name="connsiteX83" fmla="*/ 1089400 w 2632007"/>
              <a:gd name="connsiteY83" fmla="*/ 3188408 h 3781588"/>
              <a:gd name="connsiteX84" fmla="*/ 1223508 w 2632007"/>
              <a:gd name="connsiteY84" fmla="*/ 3054113 h 3781588"/>
              <a:gd name="connsiteX85" fmla="*/ 1274113 w 2632007"/>
              <a:gd name="connsiteY85" fmla="*/ 3013730 h 3781588"/>
              <a:gd name="connsiteX86" fmla="*/ 1274114 w 2632007"/>
              <a:gd name="connsiteY86" fmla="*/ 3013731 h 3781588"/>
              <a:gd name="connsiteX87" fmla="*/ 1328047 w 2632007"/>
              <a:gd name="connsiteY87" fmla="*/ 2970693 h 3781588"/>
              <a:gd name="connsiteX88" fmla="*/ 1414350 w 2632007"/>
              <a:gd name="connsiteY88" fmla="*/ 2878684 h 3781588"/>
              <a:gd name="connsiteX89" fmla="*/ 1336440 w 2632007"/>
              <a:gd name="connsiteY89" fmla="*/ 2624018 h 3781588"/>
              <a:gd name="connsiteX90" fmla="*/ 1334790 w 2632007"/>
              <a:gd name="connsiteY90" fmla="*/ 2624048 h 3781588"/>
              <a:gd name="connsiteX91" fmla="*/ 1222276 w 2632007"/>
              <a:gd name="connsiteY91" fmla="*/ 2626083 h 3781588"/>
              <a:gd name="connsiteX92" fmla="*/ 1165642 w 2632007"/>
              <a:gd name="connsiteY92" fmla="*/ 2624894 h 3781588"/>
              <a:gd name="connsiteX93" fmla="*/ 1154773 w 2632007"/>
              <a:gd name="connsiteY93" fmla="*/ 2623201 h 3781588"/>
              <a:gd name="connsiteX94" fmla="*/ 1154770 w 2632007"/>
              <a:gd name="connsiteY94" fmla="*/ 2623199 h 3781588"/>
              <a:gd name="connsiteX95" fmla="*/ 1110501 w 2632007"/>
              <a:gd name="connsiteY95" fmla="*/ 2616301 h 3781588"/>
              <a:gd name="connsiteX96" fmla="*/ 806654 w 2632007"/>
              <a:gd name="connsiteY96" fmla="*/ 3171934 h 3781588"/>
              <a:gd name="connsiteX97" fmla="*/ 604090 w 2632007"/>
              <a:gd name="connsiteY97" fmla="*/ 3673549 h 3781588"/>
              <a:gd name="connsiteX98" fmla="*/ 487225 w 2632007"/>
              <a:gd name="connsiteY98" fmla="*/ 3658114 h 3781588"/>
              <a:gd name="connsiteX99" fmla="*/ 479434 w 2632007"/>
              <a:gd name="connsiteY99" fmla="*/ 3781588 h 3781588"/>
              <a:gd name="connsiteX100" fmla="*/ 191168 w 2632007"/>
              <a:gd name="connsiteY100" fmla="*/ 3634963 h 3781588"/>
              <a:gd name="connsiteX101" fmla="*/ 323614 w 2632007"/>
              <a:gd name="connsiteY101" fmla="*/ 3573226 h 3781588"/>
              <a:gd name="connsiteX102" fmla="*/ 495015 w 2632007"/>
              <a:gd name="connsiteY102" fmla="*/ 3218238 h 3781588"/>
              <a:gd name="connsiteX103" fmla="*/ 214541 w 2632007"/>
              <a:gd name="connsiteY103" fmla="*/ 3164217 h 3781588"/>
              <a:gd name="connsiteX104" fmla="*/ 87970 w 2632007"/>
              <a:gd name="connsiteY104" fmla="*/ 2793794 h 3781588"/>
              <a:gd name="connsiteX105" fmla="*/ 222333 w 2632007"/>
              <a:gd name="connsiteY105" fmla="*/ 2407937 h 3781588"/>
              <a:gd name="connsiteX106" fmla="*/ 314131 w 2632007"/>
              <a:gd name="connsiteY106" fmla="*/ 2309069 h 3781588"/>
              <a:gd name="connsiteX107" fmla="*/ 376523 w 2632007"/>
              <a:gd name="connsiteY107" fmla="*/ 2260434 h 3781588"/>
              <a:gd name="connsiteX108" fmla="*/ 376524 w 2632007"/>
              <a:gd name="connsiteY108" fmla="*/ 2260434 h 3781588"/>
              <a:gd name="connsiteX109" fmla="*/ 424898 w 2632007"/>
              <a:gd name="connsiteY109" fmla="*/ 2222727 h 3781588"/>
              <a:gd name="connsiteX110" fmla="*/ 382909 w 2632007"/>
              <a:gd name="connsiteY110" fmla="*/ 2167759 h 3781588"/>
              <a:gd name="connsiteX111" fmla="*/ 368706 w 2632007"/>
              <a:gd name="connsiteY111" fmla="*/ 2121008 h 3781588"/>
              <a:gd name="connsiteX112" fmla="*/ 792427 w 2632007"/>
              <a:gd name="connsiteY112" fmla="*/ 1406617 h 3781588"/>
              <a:gd name="connsiteX113" fmla="*/ 1492573 w 2632007"/>
              <a:gd name="connsiteY113" fmla="*/ 609935 h 3781588"/>
              <a:gd name="connsiteX114" fmla="*/ 1538778 w 2632007"/>
              <a:gd name="connsiteY114" fmla="*/ 726040 h 3781588"/>
              <a:gd name="connsiteX115" fmla="*/ 1472378 w 2632007"/>
              <a:gd name="connsiteY115" fmla="*/ 749841 h 3781588"/>
              <a:gd name="connsiteX116" fmla="*/ 1219572 w 2632007"/>
              <a:gd name="connsiteY116" fmla="*/ 816352 h 3781588"/>
              <a:gd name="connsiteX117" fmla="*/ 1202605 w 2632007"/>
              <a:gd name="connsiteY117" fmla="*/ 819592 h 3781588"/>
              <a:gd name="connsiteX118" fmla="*/ 1219937 w 2632007"/>
              <a:gd name="connsiteY118" fmla="*/ 855716 h 3781588"/>
              <a:gd name="connsiteX119" fmla="*/ 1187355 w 2632007"/>
              <a:gd name="connsiteY119" fmla="*/ 1286868 h 3781588"/>
              <a:gd name="connsiteX120" fmla="*/ 1187627 w 2632007"/>
              <a:gd name="connsiteY120" fmla="*/ 1303601 h 3781588"/>
              <a:gd name="connsiteX121" fmla="*/ 792426 w 2632007"/>
              <a:gd name="connsiteY121" fmla="*/ 1406617 h 3781588"/>
              <a:gd name="connsiteX122" fmla="*/ 792426 w 2632007"/>
              <a:gd name="connsiteY122" fmla="*/ 1406616 h 3781588"/>
              <a:gd name="connsiteX123" fmla="*/ 792427 w 2632007"/>
              <a:gd name="connsiteY123" fmla="*/ 1406616 h 3781588"/>
              <a:gd name="connsiteX124" fmla="*/ 1245646 w 2632007"/>
              <a:gd name="connsiteY124" fmla="*/ 642487 h 3781588"/>
              <a:gd name="connsiteX125" fmla="*/ 1306772 w 2632007"/>
              <a:gd name="connsiteY125" fmla="*/ 639450 h 3781588"/>
              <a:gd name="connsiteX126" fmla="*/ 1465413 w 2632007"/>
              <a:gd name="connsiteY126" fmla="*/ 616928 h 3781588"/>
              <a:gd name="connsiteX127" fmla="*/ 922528 w 2632007"/>
              <a:gd name="connsiteY127" fmla="*/ 492615 h 3781588"/>
              <a:gd name="connsiteX128" fmla="*/ 438625 w 2632007"/>
              <a:gd name="connsiteY128" fmla="*/ 1343016 h 3781588"/>
              <a:gd name="connsiteX129" fmla="*/ 420071 w 2632007"/>
              <a:gd name="connsiteY129" fmla="*/ 1326641 h 3781588"/>
              <a:gd name="connsiteX130" fmla="*/ 354778 w 2632007"/>
              <a:gd name="connsiteY130" fmla="*/ 1157760 h 3781588"/>
              <a:gd name="connsiteX131" fmla="*/ 293915 w 2632007"/>
              <a:gd name="connsiteY131" fmla="*/ 1079724 h 3781588"/>
              <a:gd name="connsiteX132" fmla="*/ 264395 w 2632007"/>
              <a:gd name="connsiteY132" fmla="*/ 1046743 h 3781588"/>
              <a:gd name="connsiteX133" fmla="*/ 223833 w 2632007"/>
              <a:gd name="connsiteY133" fmla="*/ 1001426 h 3781588"/>
              <a:gd name="connsiteX134" fmla="*/ 27558 w 2632007"/>
              <a:gd name="connsiteY134" fmla="*/ 872227 h 3781588"/>
              <a:gd name="connsiteX135" fmla="*/ 11976 w 2632007"/>
              <a:gd name="connsiteY135" fmla="*/ 702450 h 3781588"/>
              <a:gd name="connsiteX136" fmla="*/ 113258 w 2632007"/>
              <a:gd name="connsiteY136" fmla="*/ 578976 h 3781588"/>
              <a:gd name="connsiteX137" fmla="*/ 350563 w 2632007"/>
              <a:gd name="connsiteY137" fmla="*/ 536722 h 3781588"/>
              <a:gd name="connsiteX138" fmla="*/ 376050 w 2632007"/>
              <a:gd name="connsiteY138" fmla="*/ 535230 h 3781588"/>
              <a:gd name="connsiteX139" fmla="*/ 470796 w 2632007"/>
              <a:gd name="connsiteY139" fmla="*/ 529684 h 3781588"/>
              <a:gd name="connsiteX140" fmla="*/ 596298 w 2632007"/>
              <a:gd name="connsiteY140" fmla="*/ 540389 h 3781588"/>
              <a:gd name="connsiteX141" fmla="*/ 759908 w 2632007"/>
              <a:gd name="connsiteY141" fmla="*/ 509522 h 3781588"/>
              <a:gd name="connsiteX142" fmla="*/ 794273 w 2632007"/>
              <a:gd name="connsiteY142" fmla="*/ 516355 h 3781588"/>
              <a:gd name="connsiteX143" fmla="*/ 790060 w 2632007"/>
              <a:gd name="connsiteY143" fmla="*/ 514222 h 3781588"/>
              <a:gd name="connsiteX144" fmla="*/ 916436 w 2632007"/>
              <a:gd name="connsiteY144" fmla="*/ 493858 h 3781588"/>
              <a:gd name="connsiteX145" fmla="*/ 1926580 w 2632007"/>
              <a:gd name="connsiteY145" fmla="*/ 356867 h 3781588"/>
              <a:gd name="connsiteX146" fmla="*/ 1940689 w 2632007"/>
              <a:gd name="connsiteY146" fmla="*/ 401312 h 3781588"/>
              <a:gd name="connsiteX147" fmla="*/ 1589773 w 2632007"/>
              <a:gd name="connsiteY147" fmla="*/ 707762 h 3781588"/>
              <a:gd name="connsiteX148" fmla="*/ 1538778 w 2632007"/>
              <a:gd name="connsiteY148" fmla="*/ 726039 h 3781588"/>
              <a:gd name="connsiteX149" fmla="*/ 1492573 w 2632007"/>
              <a:gd name="connsiteY149" fmla="*/ 609935 h 3781588"/>
              <a:gd name="connsiteX150" fmla="*/ 1613145 w 2632007"/>
              <a:gd name="connsiteY150" fmla="*/ 578891 h 3781588"/>
              <a:gd name="connsiteX151" fmla="*/ 1845899 w 2632007"/>
              <a:gd name="connsiteY151" fmla="*/ 445126 h 3781588"/>
              <a:gd name="connsiteX152" fmla="*/ 1926580 w 2632007"/>
              <a:gd name="connsiteY152" fmla="*/ 356867 h 3781588"/>
              <a:gd name="connsiteX153" fmla="*/ 1421011 w 2632007"/>
              <a:gd name="connsiteY153" fmla="*/ 346822 h 3781588"/>
              <a:gd name="connsiteX154" fmla="*/ 1401174 w 2632007"/>
              <a:gd name="connsiteY154" fmla="*/ 380267 h 3781588"/>
              <a:gd name="connsiteX155" fmla="*/ 1392603 w 2632007"/>
              <a:gd name="connsiteY155" fmla="*/ 358730 h 3781588"/>
              <a:gd name="connsiteX156" fmla="*/ 1802914 w 2632007"/>
              <a:gd name="connsiteY156" fmla="*/ 81 h 3781588"/>
              <a:gd name="connsiteX157" fmla="*/ 1826438 w 2632007"/>
              <a:gd name="connsiteY157" fmla="*/ 40428 h 3781588"/>
              <a:gd name="connsiteX158" fmla="*/ 1445798 w 2632007"/>
              <a:gd name="connsiteY158" fmla="*/ 481445 h 3781588"/>
              <a:gd name="connsiteX159" fmla="*/ 1442216 w 2632007"/>
              <a:gd name="connsiteY159" fmla="*/ 483400 h 3781588"/>
              <a:gd name="connsiteX160" fmla="*/ 1442216 w 2632007"/>
              <a:gd name="connsiteY160" fmla="*/ 483398 h 3781588"/>
              <a:gd name="connsiteX161" fmla="*/ 1332088 w 2632007"/>
              <a:gd name="connsiteY161" fmla="*/ 543539 h 3781588"/>
              <a:gd name="connsiteX162" fmla="*/ 1293180 w 2632007"/>
              <a:gd name="connsiteY162" fmla="*/ 562343 h 3781588"/>
              <a:gd name="connsiteX163" fmla="*/ 1293180 w 2632007"/>
              <a:gd name="connsiteY163" fmla="*/ 562344 h 3781588"/>
              <a:gd name="connsiteX164" fmla="*/ 1245646 w 2632007"/>
              <a:gd name="connsiteY164" fmla="*/ 642486 h 3781588"/>
              <a:gd name="connsiteX165" fmla="*/ 1099812 w 2632007"/>
              <a:gd name="connsiteY165" fmla="*/ 649735 h 3781588"/>
              <a:gd name="connsiteX166" fmla="*/ 1099811 w 2632007"/>
              <a:gd name="connsiteY166" fmla="*/ 649736 h 3781588"/>
              <a:gd name="connsiteX167" fmla="*/ 1245646 w 2632007"/>
              <a:gd name="connsiteY167" fmla="*/ 642487 h 3781588"/>
              <a:gd name="connsiteX168" fmla="*/ 792426 w 2632007"/>
              <a:gd name="connsiteY168" fmla="*/ 1406616 h 3781588"/>
              <a:gd name="connsiteX169" fmla="*/ 431187 w 2632007"/>
              <a:gd name="connsiteY169" fmla="*/ 1500778 h 3781588"/>
              <a:gd name="connsiteX170" fmla="*/ 431129 w 2632007"/>
              <a:gd name="connsiteY170" fmla="*/ 1493678 h 3781588"/>
              <a:gd name="connsiteX171" fmla="*/ 456062 w 2632007"/>
              <a:gd name="connsiteY171" fmla="*/ 1358406 h 3781588"/>
              <a:gd name="connsiteX172" fmla="*/ 438626 w 2632007"/>
              <a:gd name="connsiteY172" fmla="*/ 1343016 h 3781588"/>
              <a:gd name="connsiteX173" fmla="*/ 922528 w 2632007"/>
              <a:gd name="connsiteY173" fmla="*/ 492615 h 3781588"/>
              <a:gd name="connsiteX174" fmla="*/ 1051894 w 2632007"/>
              <a:gd name="connsiteY174" fmla="*/ 466202 h 3781588"/>
              <a:gd name="connsiteX175" fmla="*/ 1327780 w 2632007"/>
              <a:gd name="connsiteY175" fmla="*/ 385903 h 3781588"/>
              <a:gd name="connsiteX176" fmla="*/ 1392603 w 2632007"/>
              <a:gd name="connsiteY176" fmla="*/ 358731 h 3781588"/>
              <a:gd name="connsiteX177" fmla="*/ 1401174 w 2632007"/>
              <a:gd name="connsiteY177" fmla="*/ 380267 h 3781588"/>
              <a:gd name="connsiteX178" fmla="*/ 1401175 w 2632007"/>
              <a:gd name="connsiteY178" fmla="*/ 380268 h 3781588"/>
              <a:gd name="connsiteX179" fmla="*/ 1421011 w 2632007"/>
              <a:gd name="connsiteY179" fmla="*/ 346823 h 3781588"/>
              <a:gd name="connsiteX180" fmla="*/ 1457072 w 2632007"/>
              <a:gd name="connsiteY180" fmla="*/ 331708 h 3781588"/>
              <a:gd name="connsiteX181" fmla="*/ 1743528 w 2632007"/>
              <a:gd name="connsiteY181" fmla="*/ 103601 h 3781588"/>
              <a:gd name="connsiteX182" fmla="*/ 1802914 w 2632007"/>
              <a:gd name="connsiteY182" fmla="*/ 81 h 37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2632007" h="3781588">
                <a:moveTo>
                  <a:pt x="1089196" y="3188832"/>
                </a:moveTo>
                <a:lnTo>
                  <a:pt x="1289251" y="3337453"/>
                </a:lnTo>
                <a:lnTo>
                  <a:pt x="1259231" y="3329383"/>
                </a:lnTo>
                <a:cubicBezTo>
                  <a:pt x="1249859" y="3327768"/>
                  <a:pt x="1241870" y="3328462"/>
                  <a:pt x="1236499" y="3334893"/>
                </a:cubicBezTo>
                <a:cubicBezTo>
                  <a:pt x="1215016" y="3360616"/>
                  <a:pt x="1273230" y="3461878"/>
                  <a:pt x="1215335" y="3480621"/>
                </a:cubicBezTo>
                <a:cubicBezTo>
                  <a:pt x="1150116" y="3483953"/>
                  <a:pt x="1034005" y="3391054"/>
                  <a:pt x="952907" y="3346271"/>
                </a:cubicBezTo>
                <a:cubicBezTo>
                  <a:pt x="906946" y="3320786"/>
                  <a:pt x="1026807" y="3276350"/>
                  <a:pt x="1063757" y="3241390"/>
                </a:cubicBezTo>
                <a:close/>
                <a:moveTo>
                  <a:pt x="505130" y="2544815"/>
                </a:moveTo>
                <a:cubicBezTo>
                  <a:pt x="492117" y="2573192"/>
                  <a:pt x="452096" y="2599513"/>
                  <a:pt x="378835" y="2580558"/>
                </a:cubicBezTo>
                <a:cubicBezTo>
                  <a:pt x="204098" y="2555575"/>
                  <a:pt x="147784" y="3014198"/>
                  <a:pt x="390644" y="2937768"/>
                </a:cubicBezTo>
                <a:lnTo>
                  <a:pt x="348764" y="3003511"/>
                </a:lnTo>
                <a:cubicBezTo>
                  <a:pt x="462340" y="2934733"/>
                  <a:pt x="559293" y="3036763"/>
                  <a:pt x="577299" y="3074997"/>
                </a:cubicBezTo>
                <a:cubicBezTo>
                  <a:pt x="599351" y="3001526"/>
                  <a:pt x="646662" y="2913108"/>
                  <a:pt x="643455" y="2854583"/>
                </a:cubicBezTo>
                <a:cubicBezTo>
                  <a:pt x="640246" y="2796059"/>
                  <a:pt x="693134" y="2696378"/>
                  <a:pt x="677461" y="2629623"/>
                </a:cubicBezTo>
                <a:cubicBezTo>
                  <a:pt x="649395" y="2628287"/>
                  <a:pt x="619252" y="2618720"/>
                  <a:pt x="595341" y="2586515"/>
                </a:cubicBezTo>
                <a:cubicBezTo>
                  <a:pt x="536186" y="2589079"/>
                  <a:pt x="526889" y="2560772"/>
                  <a:pt x="505130" y="2544815"/>
                </a:cubicBezTo>
                <a:close/>
                <a:moveTo>
                  <a:pt x="792426" y="1406617"/>
                </a:moveTo>
                <a:lnTo>
                  <a:pt x="368706" y="2121008"/>
                </a:lnTo>
                <a:lnTo>
                  <a:pt x="366209" y="2112790"/>
                </a:lnTo>
                <a:cubicBezTo>
                  <a:pt x="363506" y="2077537"/>
                  <a:pt x="377662" y="2046457"/>
                  <a:pt x="408676" y="2027901"/>
                </a:cubicBezTo>
                <a:lnTo>
                  <a:pt x="456956" y="1916192"/>
                </a:lnTo>
                <a:cubicBezTo>
                  <a:pt x="453060" y="1822301"/>
                  <a:pt x="438628" y="1727017"/>
                  <a:pt x="432274" y="1633125"/>
                </a:cubicBezTo>
                <a:lnTo>
                  <a:pt x="431186" y="1500779"/>
                </a:lnTo>
                <a:close/>
                <a:moveTo>
                  <a:pt x="1187627" y="1303601"/>
                </a:moveTo>
                <a:lnTo>
                  <a:pt x="1188447" y="1354044"/>
                </a:lnTo>
                <a:cubicBezTo>
                  <a:pt x="1190959" y="1375127"/>
                  <a:pt x="1195878" y="1394743"/>
                  <a:pt x="1203993" y="1412428"/>
                </a:cubicBezTo>
                <a:cubicBezTo>
                  <a:pt x="1277627" y="1536979"/>
                  <a:pt x="1388018" y="1641728"/>
                  <a:pt x="1577960" y="1643942"/>
                </a:cubicBezTo>
                <a:cubicBezTo>
                  <a:pt x="1625445" y="1644495"/>
                  <a:pt x="1673330" y="1643272"/>
                  <a:pt x="1720566" y="1642344"/>
                </a:cubicBezTo>
                <a:lnTo>
                  <a:pt x="1795972" y="1642441"/>
                </a:lnTo>
                <a:lnTo>
                  <a:pt x="1859286" y="1642523"/>
                </a:lnTo>
                <a:lnTo>
                  <a:pt x="1905565" y="1647705"/>
                </a:lnTo>
                <a:lnTo>
                  <a:pt x="1987841" y="1656917"/>
                </a:lnTo>
                <a:cubicBezTo>
                  <a:pt x="2028301" y="1665466"/>
                  <a:pt x="2066022" y="1678457"/>
                  <a:pt x="2099954" y="1697962"/>
                </a:cubicBezTo>
                <a:cubicBezTo>
                  <a:pt x="2242729" y="1664785"/>
                  <a:pt x="2309665" y="1467902"/>
                  <a:pt x="2224522" y="1408624"/>
                </a:cubicBezTo>
                <a:cubicBezTo>
                  <a:pt x="2211496" y="1396152"/>
                  <a:pt x="2195406" y="1369854"/>
                  <a:pt x="2208450" y="1367212"/>
                </a:cubicBezTo>
                <a:cubicBezTo>
                  <a:pt x="2212798" y="1366331"/>
                  <a:pt x="2220384" y="1368079"/>
                  <a:pt x="2232400" y="1373842"/>
                </a:cubicBezTo>
                <a:cubicBezTo>
                  <a:pt x="2316326" y="1425858"/>
                  <a:pt x="2335480" y="1535865"/>
                  <a:pt x="2310880" y="1634459"/>
                </a:cubicBezTo>
                <a:lnTo>
                  <a:pt x="2291406" y="1690626"/>
                </a:lnTo>
                <a:lnTo>
                  <a:pt x="2291036" y="1691689"/>
                </a:lnTo>
                <a:cubicBezTo>
                  <a:pt x="2274532" y="1728190"/>
                  <a:pt x="2251700" y="1760643"/>
                  <a:pt x="2223885" y="1784608"/>
                </a:cubicBezTo>
                <a:cubicBezTo>
                  <a:pt x="2266539" y="1811775"/>
                  <a:pt x="2316152" y="1898934"/>
                  <a:pt x="2340213" y="1984496"/>
                </a:cubicBezTo>
                <a:lnTo>
                  <a:pt x="2347830" y="2019218"/>
                </a:lnTo>
                <a:lnTo>
                  <a:pt x="2351323" y="2035148"/>
                </a:lnTo>
                <a:cubicBezTo>
                  <a:pt x="2356339" y="2068132"/>
                  <a:pt x="2356226" y="2098890"/>
                  <a:pt x="2348902" y="2123480"/>
                </a:cubicBezTo>
                <a:cubicBezTo>
                  <a:pt x="2288018" y="2284792"/>
                  <a:pt x="2263009" y="2418466"/>
                  <a:pt x="2268692" y="2542270"/>
                </a:cubicBezTo>
                <a:lnTo>
                  <a:pt x="2271375" y="2566911"/>
                </a:lnTo>
                <a:lnTo>
                  <a:pt x="2023951" y="1945185"/>
                </a:lnTo>
                <a:lnTo>
                  <a:pt x="1880809" y="1912464"/>
                </a:lnTo>
                <a:lnTo>
                  <a:pt x="1880808" y="1912465"/>
                </a:lnTo>
                <a:lnTo>
                  <a:pt x="2023951" y="1945186"/>
                </a:lnTo>
                <a:lnTo>
                  <a:pt x="2271375" y="2566912"/>
                </a:lnTo>
                <a:lnTo>
                  <a:pt x="2278628" y="2633550"/>
                </a:lnTo>
                <a:cubicBezTo>
                  <a:pt x="2294158" y="2723534"/>
                  <a:pt x="2326222" y="2810465"/>
                  <a:pt x="2372638" y="2901836"/>
                </a:cubicBezTo>
                <a:cubicBezTo>
                  <a:pt x="2378156" y="2919843"/>
                  <a:pt x="2382280" y="2937850"/>
                  <a:pt x="2385531" y="2955856"/>
                </a:cubicBezTo>
                <a:lnTo>
                  <a:pt x="2388655" y="2977883"/>
                </a:lnTo>
                <a:lnTo>
                  <a:pt x="2393193" y="3009875"/>
                </a:lnTo>
                <a:cubicBezTo>
                  <a:pt x="2405378" y="3117915"/>
                  <a:pt x="2405006" y="3225955"/>
                  <a:pt x="2505084" y="3333995"/>
                </a:cubicBezTo>
                <a:cubicBezTo>
                  <a:pt x="2510048" y="3347426"/>
                  <a:pt x="2514124" y="3359541"/>
                  <a:pt x="2517493" y="3370569"/>
                </a:cubicBezTo>
                <a:lnTo>
                  <a:pt x="2521686" y="3385990"/>
                </a:lnTo>
                <a:lnTo>
                  <a:pt x="2525666" y="3400624"/>
                </a:lnTo>
                <a:cubicBezTo>
                  <a:pt x="2538508" y="3455137"/>
                  <a:pt x="2532511" y="3478807"/>
                  <a:pt x="2547120" y="3521252"/>
                </a:cubicBezTo>
                <a:cubicBezTo>
                  <a:pt x="2566596" y="3577844"/>
                  <a:pt x="2662957" y="3642088"/>
                  <a:pt x="2621949" y="3673549"/>
                </a:cubicBezTo>
                <a:lnTo>
                  <a:pt x="2364847" y="3735286"/>
                </a:lnTo>
                <a:cubicBezTo>
                  <a:pt x="2321386" y="3740336"/>
                  <a:pt x="2354458" y="3663259"/>
                  <a:pt x="2349265" y="3627245"/>
                </a:cubicBezTo>
                <a:cubicBezTo>
                  <a:pt x="2317452" y="3539463"/>
                  <a:pt x="2253900" y="3456070"/>
                  <a:pt x="2241924" y="3365544"/>
                </a:cubicBezTo>
                <a:lnTo>
                  <a:pt x="2240522" y="3333772"/>
                </a:lnTo>
                <a:lnTo>
                  <a:pt x="2240191" y="3326278"/>
                </a:lnTo>
                <a:cubicBezTo>
                  <a:pt x="2241466" y="3299764"/>
                  <a:pt x="2237558" y="3273646"/>
                  <a:pt x="2230411" y="3247773"/>
                </a:cubicBezTo>
                <a:lnTo>
                  <a:pt x="2216815" y="3211925"/>
                </a:lnTo>
                <a:lnTo>
                  <a:pt x="2201200" y="3170751"/>
                </a:lnTo>
                <a:cubicBezTo>
                  <a:pt x="2177839" y="3119699"/>
                  <a:pt x="2149297" y="3069040"/>
                  <a:pt x="2131118" y="3017593"/>
                </a:cubicBezTo>
                <a:cubicBezTo>
                  <a:pt x="2103868" y="2914925"/>
                  <a:pt x="2003865" y="2840098"/>
                  <a:pt x="1944134" y="2747492"/>
                </a:cubicBezTo>
                <a:cubicBezTo>
                  <a:pt x="1884404" y="2654886"/>
                  <a:pt x="1801167" y="2579247"/>
                  <a:pt x="1772733" y="2461959"/>
                </a:cubicBezTo>
                <a:cubicBezTo>
                  <a:pt x="1742161" y="2500904"/>
                  <a:pt x="1708401" y="2524054"/>
                  <a:pt x="1671452" y="2531413"/>
                </a:cubicBezTo>
                <a:cubicBezTo>
                  <a:pt x="1677599" y="2587778"/>
                  <a:pt x="1645481" y="2618874"/>
                  <a:pt x="1632496" y="2662604"/>
                </a:cubicBezTo>
                <a:cubicBezTo>
                  <a:pt x="1654926" y="2739775"/>
                  <a:pt x="1732305" y="2824712"/>
                  <a:pt x="1699788" y="2894119"/>
                </a:cubicBezTo>
                <a:cubicBezTo>
                  <a:pt x="1667271" y="2963525"/>
                  <a:pt x="1496125" y="3009122"/>
                  <a:pt x="1437396" y="3079043"/>
                </a:cubicBezTo>
                <a:lnTo>
                  <a:pt x="1422149" y="3103967"/>
                </a:lnTo>
                <a:lnTo>
                  <a:pt x="1402224" y="3136534"/>
                </a:lnTo>
                <a:cubicBezTo>
                  <a:pt x="1374762" y="3197912"/>
                  <a:pt x="1366951" y="3267448"/>
                  <a:pt x="1347419" y="3313643"/>
                </a:cubicBezTo>
                <a:cubicBezTo>
                  <a:pt x="1334399" y="3344440"/>
                  <a:pt x="1312038" y="3343322"/>
                  <a:pt x="1290249" y="3337719"/>
                </a:cubicBezTo>
                <a:lnTo>
                  <a:pt x="1289251" y="3337452"/>
                </a:lnTo>
                <a:lnTo>
                  <a:pt x="1089196" y="3188831"/>
                </a:lnTo>
                <a:lnTo>
                  <a:pt x="1089400" y="3188408"/>
                </a:lnTo>
                <a:cubicBezTo>
                  <a:pt x="1121434" y="3138202"/>
                  <a:pt x="1171013" y="3095602"/>
                  <a:pt x="1223508" y="3054113"/>
                </a:cubicBezTo>
                <a:lnTo>
                  <a:pt x="1274113" y="3013730"/>
                </a:lnTo>
                <a:lnTo>
                  <a:pt x="1274114" y="3013731"/>
                </a:lnTo>
                <a:lnTo>
                  <a:pt x="1328047" y="2970693"/>
                </a:lnTo>
                <a:cubicBezTo>
                  <a:pt x="1361299" y="2942096"/>
                  <a:pt x="1391512" y="2912068"/>
                  <a:pt x="1414350" y="2878684"/>
                </a:cubicBezTo>
                <a:cubicBezTo>
                  <a:pt x="1359680" y="2793795"/>
                  <a:pt x="1314577" y="2715225"/>
                  <a:pt x="1336440" y="2624018"/>
                </a:cubicBezTo>
                <a:lnTo>
                  <a:pt x="1334790" y="2624048"/>
                </a:lnTo>
                <a:lnTo>
                  <a:pt x="1222276" y="2626083"/>
                </a:lnTo>
                <a:cubicBezTo>
                  <a:pt x="1203248" y="2626427"/>
                  <a:pt x="1184320" y="2626277"/>
                  <a:pt x="1165642" y="2624894"/>
                </a:cubicBezTo>
                <a:lnTo>
                  <a:pt x="1154773" y="2623201"/>
                </a:lnTo>
                <a:lnTo>
                  <a:pt x="1154770" y="2623199"/>
                </a:lnTo>
                <a:lnTo>
                  <a:pt x="1110501" y="2616301"/>
                </a:lnTo>
                <a:cubicBezTo>
                  <a:pt x="1034730" y="2782560"/>
                  <a:pt x="840971" y="2970929"/>
                  <a:pt x="806654" y="3171934"/>
                </a:cubicBezTo>
                <a:cubicBezTo>
                  <a:pt x="793343" y="3250697"/>
                  <a:pt x="598267" y="3282080"/>
                  <a:pt x="604090" y="3673549"/>
                </a:cubicBezTo>
                <a:cubicBezTo>
                  <a:pt x="581078" y="3699991"/>
                  <a:pt x="526179" y="3675894"/>
                  <a:pt x="487225" y="3658114"/>
                </a:cubicBezTo>
                <a:lnTo>
                  <a:pt x="479434" y="3781588"/>
                </a:lnTo>
                <a:lnTo>
                  <a:pt x="191168" y="3634963"/>
                </a:lnTo>
                <a:cubicBezTo>
                  <a:pt x="216184" y="3589114"/>
                  <a:pt x="269899" y="3574853"/>
                  <a:pt x="323614" y="3573226"/>
                </a:cubicBezTo>
                <a:cubicBezTo>
                  <a:pt x="320159" y="3439104"/>
                  <a:pt x="492092" y="3387105"/>
                  <a:pt x="495015" y="3218238"/>
                </a:cubicBezTo>
                <a:cubicBezTo>
                  <a:pt x="379044" y="3289294"/>
                  <a:pt x="268694" y="3249022"/>
                  <a:pt x="214541" y="3164217"/>
                </a:cubicBezTo>
                <a:cubicBezTo>
                  <a:pt x="12188" y="3024044"/>
                  <a:pt x="124540" y="2897788"/>
                  <a:pt x="87970" y="2793794"/>
                </a:cubicBezTo>
                <a:cubicBezTo>
                  <a:pt x="20363" y="2615077"/>
                  <a:pt x="34242" y="2480892"/>
                  <a:pt x="222333" y="2407937"/>
                </a:cubicBezTo>
                <a:cubicBezTo>
                  <a:pt x="250474" y="2370111"/>
                  <a:pt x="280722" y="2338547"/>
                  <a:pt x="314131" y="2309069"/>
                </a:cubicBezTo>
                <a:lnTo>
                  <a:pt x="376523" y="2260434"/>
                </a:lnTo>
                <a:lnTo>
                  <a:pt x="376524" y="2260434"/>
                </a:lnTo>
                <a:lnTo>
                  <a:pt x="424898" y="2222727"/>
                </a:lnTo>
                <a:cubicBezTo>
                  <a:pt x="406688" y="2205100"/>
                  <a:pt x="392691" y="2186429"/>
                  <a:pt x="382909" y="2167759"/>
                </a:cubicBezTo>
                <a:lnTo>
                  <a:pt x="368706" y="2121008"/>
                </a:lnTo>
                <a:lnTo>
                  <a:pt x="792427" y="1406617"/>
                </a:lnTo>
                <a:close/>
                <a:moveTo>
                  <a:pt x="1492573" y="609935"/>
                </a:moveTo>
                <a:lnTo>
                  <a:pt x="1538778" y="726040"/>
                </a:lnTo>
                <a:lnTo>
                  <a:pt x="1472378" y="749841"/>
                </a:lnTo>
                <a:cubicBezTo>
                  <a:pt x="1391302" y="775890"/>
                  <a:pt x="1305411" y="797973"/>
                  <a:pt x="1219572" y="816352"/>
                </a:cubicBezTo>
                <a:lnTo>
                  <a:pt x="1202605" y="819592"/>
                </a:lnTo>
                <a:lnTo>
                  <a:pt x="1219937" y="855716"/>
                </a:lnTo>
                <a:cubicBezTo>
                  <a:pt x="1263993" y="968323"/>
                  <a:pt x="1196476" y="1145587"/>
                  <a:pt x="1187355" y="1286868"/>
                </a:cubicBezTo>
                <a:lnTo>
                  <a:pt x="1187627" y="1303601"/>
                </a:lnTo>
                <a:lnTo>
                  <a:pt x="792426" y="1406617"/>
                </a:lnTo>
                <a:lnTo>
                  <a:pt x="792426" y="1406616"/>
                </a:lnTo>
                <a:lnTo>
                  <a:pt x="792427" y="1406616"/>
                </a:lnTo>
                <a:lnTo>
                  <a:pt x="1245646" y="642487"/>
                </a:lnTo>
                <a:lnTo>
                  <a:pt x="1306772" y="639450"/>
                </a:lnTo>
                <a:cubicBezTo>
                  <a:pt x="1360637" y="634219"/>
                  <a:pt x="1413934" y="626866"/>
                  <a:pt x="1465413" y="616928"/>
                </a:cubicBezTo>
                <a:close/>
                <a:moveTo>
                  <a:pt x="922528" y="492615"/>
                </a:moveTo>
                <a:lnTo>
                  <a:pt x="438625" y="1343016"/>
                </a:lnTo>
                <a:lnTo>
                  <a:pt x="420071" y="1326641"/>
                </a:lnTo>
                <a:cubicBezTo>
                  <a:pt x="384872" y="1289917"/>
                  <a:pt x="354811" y="1237147"/>
                  <a:pt x="354778" y="1157760"/>
                </a:cubicBezTo>
                <a:cubicBezTo>
                  <a:pt x="335237" y="1132575"/>
                  <a:pt x="315344" y="1106171"/>
                  <a:pt x="293915" y="1079724"/>
                </a:cubicBezTo>
                <a:lnTo>
                  <a:pt x="264395" y="1046743"/>
                </a:lnTo>
                <a:lnTo>
                  <a:pt x="223833" y="1001426"/>
                </a:lnTo>
                <a:cubicBezTo>
                  <a:pt x="172457" y="950705"/>
                  <a:pt x="110193" y="904509"/>
                  <a:pt x="27558" y="872227"/>
                </a:cubicBezTo>
                <a:cubicBezTo>
                  <a:pt x="-2925" y="862951"/>
                  <a:pt x="-8119" y="759042"/>
                  <a:pt x="11976" y="702450"/>
                </a:cubicBezTo>
                <a:cubicBezTo>
                  <a:pt x="12018" y="658508"/>
                  <a:pt x="57020" y="583951"/>
                  <a:pt x="113258" y="578976"/>
                </a:cubicBezTo>
                <a:cubicBezTo>
                  <a:pt x="193765" y="562804"/>
                  <a:pt x="271462" y="545936"/>
                  <a:pt x="350563" y="536722"/>
                </a:cubicBezTo>
                <a:lnTo>
                  <a:pt x="376050" y="535230"/>
                </a:lnTo>
                <a:lnTo>
                  <a:pt x="470796" y="529684"/>
                </a:lnTo>
                <a:cubicBezTo>
                  <a:pt x="511577" y="529948"/>
                  <a:pt x="553236" y="533168"/>
                  <a:pt x="596298" y="540389"/>
                </a:cubicBezTo>
                <a:cubicBezTo>
                  <a:pt x="639595" y="513401"/>
                  <a:pt x="699752" y="508679"/>
                  <a:pt x="759908" y="509522"/>
                </a:cubicBezTo>
                <a:lnTo>
                  <a:pt x="794273" y="516355"/>
                </a:lnTo>
                <a:lnTo>
                  <a:pt x="790060" y="514222"/>
                </a:lnTo>
                <a:cubicBezTo>
                  <a:pt x="830052" y="508564"/>
                  <a:pt x="872487" y="501819"/>
                  <a:pt x="916436" y="493858"/>
                </a:cubicBezTo>
                <a:close/>
                <a:moveTo>
                  <a:pt x="1926580" y="356867"/>
                </a:moveTo>
                <a:cubicBezTo>
                  <a:pt x="1937892" y="358123"/>
                  <a:pt x="1943987" y="372108"/>
                  <a:pt x="1940689" y="401312"/>
                </a:cubicBezTo>
                <a:cubicBezTo>
                  <a:pt x="1919701" y="531770"/>
                  <a:pt x="1777385" y="632564"/>
                  <a:pt x="1589773" y="707762"/>
                </a:cubicBezTo>
                <a:lnTo>
                  <a:pt x="1538778" y="726039"/>
                </a:lnTo>
                <a:lnTo>
                  <a:pt x="1492573" y="609935"/>
                </a:lnTo>
                <a:lnTo>
                  <a:pt x="1613145" y="578891"/>
                </a:lnTo>
                <a:cubicBezTo>
                  <a:pt x="1706331" y="547742"/>
                  <a:pt x="1787247" y="504393"/>
                  <a:pt x="1845899" y="445126"/>
                </a:cubicBezTo>
                <a:cubicBezTo>
                  <a:pt x="1874386" y="388039"/>
                  <a:pt x="1907728" y="354774"/>
                  <a:pt x="1926580" y="356867"/>
                </a:cubicBezTo>
                <a:close/>
                <a:moveTo>
                  <a:pt x="1421011" y="346822"/>
                </a:moveTo>
                <a:lnTo>
                  <a:pt x="1401174" y="380267"/>
                </a:lnTo>
                <a:lnTo>
                  <a:pt x="1392603" y="358730"/>
                </a:lnTo>
                <a:close/>
                <a:moveTo>
                  <a:pt x="1802914" y="81"/>
                </a:moveTo>
                <a:cubicBezTo>
                  <a:pt x="1814230" y="-1128"/>
                  <a:pt x="1823249" y="11211"/>
                  <a:pt x="1826438" y="40428"/>
                </a:cubicBezTo>
                <a:cubicBezTo>
                  <a:pt x="1836204" y="198656"/>
                  <a:pt x="1666064" y="352804"/>
                  <a:pt x="1445798" y="481445"/>
                </a:cubicBezTo>
                <a:lnTo>
                  <a:pt x="1442216" y="483400"/>
                </a:lnTo>
                <a:lnTo>
                  <a:pt x="1442216" y="483398"/>
                </a:lnTo>
                <a:lnTo>
                  <a:pt x="1332088" y="543539"/>
                </a:lnTo>
                <a:lnTo>
                  <a:pt x="1293180" y="562343"/>
                </a:lnTo>
                <a:lnTo>
                  <a:pt x="1293180" y="562344"/>
                </a:lnTo>
                <a:lnTo>
                  <a:pt x="1245646" y="642486"/>
                </a:lnTo>
                <a:lnTo>
                  <a:pt x="1099812" y="649735"/>
                </a:lnTo>
                <a:lnTo>
                  <a:pt x="1099811" y="649736"/>
                </a:lnTo>
                <a:lnTo>
                  <a:pt x="1245646" y="642487"/>
                </a:lnTo>
                <a:lnTo>
                  <a:pt x="792426" y="1406616"/>
                </a:lnTo>
                <a:lnTo>
                  <a:pt x="431187" y="1500778"/>
                </a:lnTo>
                <a:lnTo>
                  <a:pt x="431129" y="1493678"/>
                </a:lnTo>
                <a:cubicBezTo>
                  <a:pt x="434318" y="1447775"/>
                  <a:pt x="441853" y="1402569"/>
                  <a:pt x="456062" y="1358406"/>
                </a:cubicBezTo>
                <a:lnTo>
                  <a:pt x="438626" y="1343016"/>
                </a:lnTo>
                <a:lnTo>
                  <a:pt x="922528" y="492615"/>
                </a:lnTo>
                <a:lnTo>
                  <a:pt x="1051894" y="466202"/>
                </a:lnTo>
                <a:cubicBezTo>
                  <a:pt x="1143989" y="445161"/>
                  <a:pt x="1238426" y="418740"/>
                  <a:pt x="1327780" y="385903"/>
                </a:cubicBezTo>
                <a:lnTo>
                  <a:pt x="1392603" y="358731"/>
                </a:lnTo>
                <a:lnTo>
                  <a:pt x="1401174" y="380267"/>
                </a:lnTo>
                <a:lnTo>
                  <a:pt x="1401175" y="380268"/>
                </a:lnTo>
                <a:lnTo>
                  <a:pt x="1421011" y="346823"/>
                </a:lnTo>
                <a:lnTo>
                  <a:pt x="1457072" y="331708"/>
                </a:lnTo>
                <a:cubicBezTo>
                  <a:pt x="1580697" y="272440"/>
                  <a:pt x="1684534" y="197569"/>
                  <a:pt x="1743528" y="103601"/>
                </a:cubicBezTo>
                <a:cubicBezTo>
                  <a:pt x="1758807" y="41745"/>
                  <a:pt x="1784052" y="2097"/>
                  <a:pt x="1802914" y="81"/>
                </a:cubicBezTo>
                <a:close/>
              </a:path>
            </a:pathLst>
          </a:custGeom>
        </p:spPr>
      </p:pic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4" cstate="print"/>
          <a:srcRect l="25546" t="12278"/>
          <a:stretch/>
        </p:blipFill>
        <p:spPr>
          <a:xfrm>
            <a:off x="139776" y="2261336"/>
            <a:ext cx="1059268" cy="2082083"/>
          </a:xfrm>
          <a:prstGeom prst="rect">
            <a:avLst/>
          </a:prstGeom>
        </p:spPr>
      </p:pic>
      <p:pic>
        <p:nvPicPr>
          <p:cNvPr id="105" name="Picture 2" descr="http://pic13.nipic.com/20110412/7145303_162030214000_2.jpg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461" b="6105"/>
          <a:stretch/>
        </p:blipFill>
        <p:spPr bwMode="auto">
          <a:xfrm flipH="1">
            <a:off x="0" y="201233"/>
            <a:ext cx="2198085" cy="152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0" name="文本框 99"/>
          <p:cNvSpPr txBox="1"/>
          <p:nvPr/>
        </p:nvSpPr>
        <p:spPr>
          <a:xfrm>
            <a:off x="9518323" y="714466"/>
            <a:ext cx="2034539" cy="641356"/>
          </a:xfrm>
          <a:prstGeom prst="roundRect">
            <a:avLst>
              <a:gd name="adj" fmla="val 10959"/>
            </a:avLst>
          </a:prstGeom>
          <a:noFill/>
          <a:ln>
            <a:solidFill>
              <a:srgbClr val="952B2E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952B2E"/>
                </a:solidFill>
              </a:rPr>
              <a:t>LOGO</a:t>
            </a:r>
            <a:endParaRPr lang="zh-CN" altLang="en-US" sz="2800" dirty="0">
              <a:solidFill>
                <a:srgbClr val="952B2E"/>
              </a:solidFill>
            </a:endParaRPr>
          </a:p>
        </p:txBody>
      </p:sp>
      <p:pic>
        <p:nvPicPr>
          <p:cNvPr id="107" name="图片 10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1383" y="1048615"/>
            <a:ext cx="484079" cy="100646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内容</a:t>
            </a:r>
            <a:r>
              <a:rPr lang="zh-CN" altLang="en-US" dirty="0" smtClean="0"/>
              <a:t>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9574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0"/>
            <a:ext cx="12192000" cy="6865158"/>
          </a:xfrm>
          <a:prstGeom prst="rect">
            <a:avLst/>
          </a:prstGeom>
          <a:gradFill flip="none" rotWithShape="1">
            <a:gsLst>
              <a:gs pos="16000">
                <a:srgbClr val="E4DED0"/>
              </a:gs>
              <a:gs pos="62000">
                <a:srgbClr val="EEEDE8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-48903" y="-340037"/>
            <a:ext cx="4573844" cy="2725910"/>
            <a:chOff x="-48903" y="-340037"/>
            <a:chExt cx="4573844" cy="2725910"/>
          </a:xfrm>
        </p:grpSpPr>
        <p:sp>
          <p:nvSpPr>
            <p:cNvPr id="13" name="任意多边形 12"/>
            <p:cNvSpPr/>
            <p:nvPr/>
          </p:nvSpPr>
          <p:spPr>
            <a:xfrm>
              <a:off x="2940277" y="1146020"/>
              <a:ext cx="1584664" cy="1239853"/>
            </a:xfrm>
            <a:custGeom>
              <a:avLst/>
              <a:gdLst>
                <a:gd name="connsiteX0" fmla="*/ 1132135 w 3708493"/>
                <a:gd name="connsiteY0" fmla="*/ 8165 h 3338539"/>
                <a:gd name="connsiteX1" fmla="*/ 1183221 w 3708493"/>
                <a:gd name="connsiteY1" fmla="*/ 8546 h 3338539"/>
                <a:gd name="connsiteX2" fmla="*/ 1209872 w 3708493"/>
                <a:gd name="connsiteY2" fmla="*/ 66729 h 3338539"/>
                <a:gd name="connsiteX3" fmla="*/ 1233450 w 3708493"/>
                <a:gd name="connsiteY3" fmla="*/ 3590 h 3338539"/>
                <a:gd name="connsiteX4" fmla="*/ 1287214 w 3708493"/>
                <a:gd name="connsiteY4" fmla="*/ 0 h 3338539"/>
                <a:gd name="connsiteX5" fmla="*/ 1337872 w 3708493"/>
                <a:gd name="connsiteY5" fmla="*/ 6599 h 3338539"/>
                <a:gd name="connsiteX6" fmla="*/ 1341676 w 3708493"/>
                <a:gd name="connsiteY6" fmla="*/ 18581 h 3338539"/>
                <a:gd name="connsiteX7" fmla="*/ 1370133 w 3708493"/>
                <a:gd name="connsiteY7" fmla="*/ 21822 h 3338539"/>
                <a:gd name="connsiteX8" fmla="*/ 1390807 w 3708493"/>
                <a:gd name="connsiteY8" fmla="*/ 83460 h 3338539"/>
                <a:gd name="connsiteX9" fmla="*/ 1418258 w 3708493"/>
                <a:gd name="connsiteY9" fmla="*/ 28510 h 3338539"/>
                <a:gd name="connsiteX10" fmla="*/ 1472100 w 3708493"/>
                <a:gd name="connsiteY10" fmla="*/ 30621 h 3338539"/>
                <a:gd name="connsiteX11" fmla="*/ 1521777 w 3708493"/>
                <a:gd name="connsiteY11" fmla="*/ 42540 h 3338539"/>
                <a:gd name="connsiteX12" fmla="*/ 1523745 w 3708493"/>
                <a:gd name="connsiteY12" fmla="*/ 52172 h 3338539"/>
                <a:gd name="connsiteX13" fmla="*/ 1529696 w 3708493"/>
                <a:gd name="connsiteY13" fmla="*/ 43978 h 3338539"/>
                <a:gd name="connsiteX14" fmla="*/ 1584794 w 3708493"/>
                <a:gd name="connsiteY14" fmla="*/ 55149 h 3338539"/>
                <a:gd name="connsiteX15" fmla="*/ 1630403 w 3708493"/>
                <a:gd name="connsiteY15" fmla="*/ 73960 h 3338539"/>
                <a:gd name="connsiteX16" fmla="*/ 1632547 w 3708493"/>
                <a:gd name="connsiteY16" fmla="*/ 132156 h 3338539"/>
                <a:gd name="connsiteX17" fmla="*/ 1677454 w 3708493"/>
                <a:gd name="connsiteY17" fmla="*/ 83963 h 3338539"/>
                <a:gd name="connsiteX18" fmla="*/ 1709913 w 3708493"/>
                <a:gd name="connsiteY18" fmla="*/ 94796 h 3338539"/>
                <a:gd name="connsiteX19" fmla="*/ 1710923 w 3708493"/>
                <a:gd name="connsiteY19" fmla="*/ 93677 h 3338539"/>
                <a:gd name="connsiteX20" fmla="*/ 1764531 w 3708493"/>
                <a:gd name="connsiteY20" fmla="*/ 110609 h 3338539"/>
                <a:gd name="connsiteX21" fmla="*/ 1800132 w 3708493"/>
                <a:gd name="connsiteY21" fmla="*/ 129922 h 3338539"/>
                <a:gd name="connsiteX22" fmla="*/ 1829922 w 3708493"/>
                <a:gd name="connsiteY22" fmla="*/ 117700 h 3338539"/>
                <a:gd name="connsiteX23" fmla="*/ 1881133 w 3708493"/>
                <a:gd name="connsiteY23" fmla="*/ 165276 h 3338539"/>
                <a:gd name="connsiteX24" fmla="*/ 1878643 w 3708493"/>
                <a:gd name="connsiteY24" fmla="*/ 94725 h 3338539"/>
                <a:gd name="connsiteX25" fmla="*/ 1909369 w 3708493"/>
                <a:gd name="connsiteY25" fmla="*/ 79187 h 3338539"/>
                <a:gd name="connsiteX26" fmla="*/ 1974574 w 3708493"/>
                <a:gd name="connsiteY26" fmla="*/ 61335 h 3338539"/>
                <a:gd name="connsiteX27" fmla="*/ 1996340 w 3708493"/>
                <a:gd name="connsiteY27" fmla="*/ 87169 h 3338539"/>
                <a:gd name="connsiteX28" fmla="*/ 2007777 w 3708493"/>
                <a:gd name="connsiteY28" fmla="*/ 83840 h 3338539"/>
                <a:gd name="connsiteX29" fmla="*/ 2044290 w 3708493"/>
                <a:gd name="connsiteY29" fmla="*/ 125782 h 3338539"/>
                <a:gd name="connsiteX30" fmla="*/ 2055258 w 3708493"/>
                <a:gd name="connsiteY30" fmla="*/ 87274 h 3338539"/>
                <a:gd name="connsiteX31" fmla="*/ 2056307 w 3708493"/>
                <a:gd name="connsiteY31" fmla="*/ 72448 h 3338539"/>
                <a:gd name="connsiteX32" fmla="*/ 2059865 w 3708493"/>
                <a:gd name="connsiteY32" fmla="*/ 71099 h 3338539"/>
                <a:gd name="connsiteX33" fmla="*/ 2063258 w 3708493"/>
                <a:gd name="connsiteY33" fmla="*/ 59186 h 3338539"/>
                <a:gd name="connsiteX34" fmla="*/ 2070396 w 3708493"/>
                <a:gd name="connsiteY34" fmla="*/ 67109 h 3338539"/>
                <a:gd name="connsiteX35" fmla="*/ 2088504 w 3708493"/>
                <a:gd name="connsiteY35" fmla="*/ 60245 h 3338539"/>
                <a:gd name="connsiteX36" fmla="*/ 2155229 w 3708493"/>
                <a:gd name="connsiteY36" fmla="*/ 49385 h 3338539"/>
                <a:gd name="connsiteX37" fmla="*/ 2157767 w 3708493"/>
                <a:gd name="connsiteY37" fmla="*/ 53142 h 3338539"/>
                <a:gd name="connsiteX38" fmla="*/ 2166094 w 3708493"/>
                <a:gd name="connsiteY38" fmla="*/ 18415 h 3338539"/>
                <a:gd name="connsiteX39" fmla="*/ 2219019 w 3708493"/>
                <a:gd name="connsiteY39" fmla="*/ 8305 h 3338539"/>
                <a:gd name="connsiteX40" fmla="*/ 2270105 w 3708493"/>
                <a:gd name="connsiteY40" fmla="*/ 8685 h 3338539"/>
                <a:gd name="connsiteX41" fmla="*/ 2296756 w 3708493"/>
                <a:gd name="connsiteY41" fmla="*/ 66868 h 3338539"/>
                <a:gd name="connsiteX42" fmla="*/ 2320334 w 3708493"/>
                <a:gd name="connsiteY42" fmla="*/ 3729 h 3338539"/>
                <a:gd name="connsiteX43" fmla="*/ 2374098 w 3708493"/>
                <a:gd name="connsiteY43" fmla="*/ 139 h 3338539"/>
                <a:gd name="connsiteX44" fmla="*/ 2424757 w 3708493"/>
                <a:gd name="connsiteY44" fmla="*/ 6739 h 3338539"/>
                <a:gd name="connsiteX45" fmla="*/ 2428561 w 3708493"/>
                <a:gd name="connsiteY45" fmla="*/ 18721 h 3338539"/>
                <a:gd name="connsiteX46" fmla="*/ 2457017 w 3708493"/>
                <a:gd name="connsiteY46" fmla="*/ 21961 h 3338539"/>
                <a:gd name="connsiteX47" fmla="*/ 2477691 w 3708493"/>
                <a:gd name="connsiteY47" fmla="*/ 83599 h 3338539"/>
                <a:gd name="connsiteX48" fmla="*/ 2505142 w 3708493"/>
                <a:gd name="connsiteY48" fmla="*/ 28649 h 3338539"/>
                <a:gd name="connsiteX49" fmla="*/ 2558984 w 3708493"/>
                <a:gd name="connsiteY49" fmla="*/ 30760 h 3338539"/>
                <a:gd name="connsiteX50" fmla="*/ 2608662 w 3708493"/>
                <a:gd name="connsiteY50" fmla="*/ 42679 h 3338539"/>
                <a:gd name="connsiteX51" fmla="*/ 2610629 w 3708493"/>
                <a:gd name="connsiteY51" fmla="*/ 52311 h 3338539"/>
                <a:gd name="connsiteX52" fmla="*/ 2616581 w 3708493"/>
                <a:gd name="connsiteY52" fmla="*/ 44117 h 3338539"/>
                <a:gd name="connsiteX53" fmla="*/ 2671679 w 3708493"/>
                <a:gd name="connsiteY53" fmla="*/ 55288 h 3338539"/>
                <a:gd name="connsiteX54" fmla="*/ 2717288 w 3708493"/>
                <a:gd name="connsiteY54" fmla="*/ 74099 h 3338539"/>
                <a:gd name="connsiteX55" fmla="*/ 2719432 w 3708493"/>
                <a:gd name="connsiteY55" fmla="*/ 132295 h 3338539"/>
                <a:gd name="connsiteX56" fmla="*/ 2764338 w 3708493"/>
                <a:gd name="connsiteY56" fmla="*/ 84102 h 3338539"/>
                <a:gd name="connsiteX57" fmla="*/ 2796797 w 3708493"/>
                <a:gd name="connsiteY57" fmla="*/ 94935 h 3338539"/>
                <a:gd name="connsiteX58" fmla="*/ 2797807 w 3708493"/>
                <a:gd name="connsiteY58" fmla="*/ 93816 h 3338539"/>
                <a:gd name="connsiteX59" fmla="*/ 2851415 w 3708493"/>
                <a:gd name="connsiteY59" fmla="*/ 110748 h 3338539"/>
                <a:gd name="connsiteX60" fmla="*/ 2894781 w 3708493"/>
                <a:gd name="connsiteY60" fmla="*/ 134274 h 3338539"/>
                <a:gd name="connsiteX61" fmla="*/ 2890445 w 3708493"/>
                <a:gd name="connsiteY61" fmla="*/ 196914 h 3338539"/>
                <a:gd name="connsiteX62" fmla="*/ 2938163 w 3708493"/>
                <a:gd name="connsiteY62" fmla="*/ 155502 h 3338539"/>
                <a:gd name="connsiteX63" fmla="*/ 2989311 w 3708493"/>
                <a:gd name="connsiteY63" fmla="*/ 178836 h 3338539"/>
                <a:gd name="connsiteX64" fmla="*/ 3029488 w 3708493"/>
                <a:gd name="connsiteY64" fmla="*/ 207470 h 3338539"/>
                <a:gd name="connsiteX65" fmla="*/ 3023316 w 3708493"/>
                <a:gd name="connsiteY65" fmla="*/ 239359 h 3338539"/>
                <a:gd name="connsiteX66" fmla="*/ 3026495 w 3708493"/>
                <a:gd name="connsiteY66" fmla="*/ 237411 h 3338539"/>
                <a:gd name="connsiteX67" fmla="*/ 3073690 w 3708493"/>
                <a:gd name="connsiteY67" fmla="*/ 268583 h 3338539"/>
                <a:gd name="connsiteX68" fmla="*/ 3096184 w 3708493"/>
                <a:gd name="connsiteY68" fmla="*/ 290836 h 3338539"/>
                <a:gd name="connsiteX69" fmla="*/ 3102828 w 3708493"/>
                <a:gd name="connsiteY69" fmla="*/ 288009 h 3338539"/>
                <a:gd name="connsiteX70" fmla="*/ 3101537 w 3708493"/>
                <a:gd name="connsiteY70" fmla="*/ 296126 h 3338539"/>
                <a:gd name="connsiteX71" fmla="*/ 3106840 w 3708493"/>
                <a:gd name="connsiteY71" fmla="*/ 301373 h 3338539"/>
                <a:gd name="connsiteX72" fmla="*/ 3096103 w 3708493"/>
                <a:gd name="connsiteY72" fmla="*/ 330251 h 3338539"/>
                <a:gd name="connsiteX73" fmla="*/ 3093811 w 3708493"/>
                <a:gd name="connsiteY73" fmla="*/ 344646 h 3338539"/>
                <a:gd name="connsiteX74" fmla="*/ 3099045 w 3708493"/>
                <a:gd name="connsiteY74" fmla="*/ 348056 h 3338539"/>
                <a:gd name="connsiteX75" fmla="*/ 3147662 w 3708493"/>
                <a:gd name="connsiteY75" fmla="*/ 325879 h 3338539"/>
                <a:gd name="connsiteX76" fmla="*/ 3163654 w 3708493"/>
                <a:gd name="connsiteY76" fmla="*/ 339508 h 3338539"/>
                <a:gd name="connsiteX77" fmla="*/ 3184995 w 3708493"/>
                <a:gd name="connsiteY77" fmla="*/ 329353 h 3338539"/>
                <a:gd name="connsiteX78" fmla="*/ 3228630 w 3708493"/>
                <a:gd name="connsiteY78" fmla="*/ 365341 h 3338539"/>
                <a:gd name="connsiteX79" fmla="*/ 3258126 w 3708493"/>
                <a:gd name="connsiteY79" fmla="*/ 401450 h 3338539"/>
                <a:gd name="connsiteX80" fmla="*/ 3233758 w 3708493"/>
                <a:gd name="connsiteY80" fmla="*/ 450414 h 3338539"/>
                <a:gd name="connsiteX81" fmla="*/ 3237348 w 3708493"/>
                <a:gd name="connsiteY81" fmla="*/ 448678 h 3338539"/>
                <a:gd name="connsiteX82" fmla="*/ 3243094 w 3708493"/>
                <a:gd name="connsiteY82" fmla="*/ 453354 h 3338539"/>
                <a:gd name="connsiteX83" fmla="*/ 3293784 w 3708493"/>
                <a:gd name="connsiteY83" fmla="*/ 436440 h 3338539"/>
                <a:gd name="connsiteX84" fmla="*/ 3332712 w 3708493"/>
                <a:gd name="connsiteY84" fmla="*/ 477474 h 3338539"/>
                <a:gd name="connsiteX85" fmla="*/ 3357591 w 3708493"/>
                <a:gd name="connsiteY85" fmla="*/ 516907 h 3338539"/>
                <a:gd name="connsiteX86" fmla="*/ 3327668 w 3708493"/>
                <a:gd name="connsiteY86" fmla="*/ 562194 h 3338539"/>
                <a:gd name="connsiteX87" fmla="*/ 3368964 w 3708493"/>
                <a:gd name="connsiteY87" fmla="*/ 609389 h 3338539"/>
                <a:gd name="connsiteX88" fmla="*/ 3375765 w 3708493"/>
                <a:gd name="connsiteY88" fmla="*/ 621324 h 3338539"/>
                <a:gd name="connsiteX89" fmla="*/ 3381140 w 3708493"/>
                <a:gd name="connsiteY89" fmla="*/ 620578 h 3338539"/>
                <a:gd name="connsiteX90" fmla="*/ 3378585 w 3708493"/>
                <a:gd name="connsiteY90" fmla="*/ 626271 h 3338539"/>
                <a:gd name="connsiteX91" fmla="*/ 3381626 w 3708493"/>
                <a:gd name="connsiteY91" fmla="*/ 631610 h 3338539"/>
                <a:gd name="connsiteX92" fmla="*/ 3398697 w 3708493"/>
                <a:gd name="connsiteY92" fmla="*/ 631451 h 3338539"/>
                <a:gd name="connsiteX93" fmla="*/ 3383282 w 3708493"/>
                <a:gd name="connsiteY93" fmla="*/ 656561 h 3338539"/>
                <a:gd name="connsiteX94" fmla="*/ 3383968 w 3708493"/>
                <a:gd name="connsiteY94" fmla="*/ 658234 h 3338539"/>
                <a:gd name="connsiteX95" fmla="*/ 3378916 w 3708493"/>
                <a:gd name="connsiteY95" fmla="*/ 663673 h 3338539"/>
                <a:gd name="connsiteX96" fmla="*/ 3366301 w 3708493"/>
                <a:gd name="connsiteY96" fmla="*/ 684222 h 3338539"/>
                <a:gd name="connsiteX97" fmla="*/ 3402498 w 3708493"/>
                <a:gd name="connsiteY97" fmla="*/ 678238 h 3338539"/>
                <a:gd name="connsiteX98" fmla="*/ 3406808 w 3708493"/>
                <a:gd name="connsiteY98" fmla="*/ 684582 h 3338539"/>
                <a:gd name="connsiteX99" fmla="*/ 3445501 w 3708493"/>
                <a:gd name="connsiteY99" fmla="*/ 677541 h 3338539"/>
                <a:gd name="connsiteX100" fmla="*/ 3486229 w 3708493"/>
                <a:gd name="connsiteY100" fmla="*/ 735447 h 3338539"/>
                <a:gd name="connsiteX101" fmla="*/ 3497387 w 3708493"/>
                <a:gd name="connsiteY101" fmla="*/ 760988 h 3338539"/>
                <a:gd name="connsiteX102" fmla="*/ 3490934 w 3708493"/>
                <a:gd name="connsiteY102" fmla="*/ 768258 h 3338539"/>
                <a:gd name="connsiteX103" fmla="*/ 3495984 w 3708493"/>
                <a:gd name="connsiteY103" fmla="*/ 785604 h 3338539"/>
                <a:gd name="connsiteX104" fmla="*/ 3460336 w 3708493"/>
                <a:gd name="connsiteY104" fmla="*/ 816639 h 3338539"/>
                <a:gd name="connsiteX105" fmla="*/ 3509948 w 3708493"/>
                <a:gd name="connsiteY105" fmla="*/ 813762 h 3338539"/>
                <a:gd name="connsiteX106" fmla="*/ 3543318 w 3708493"/>
                <a:gd name="connsiteY106" fmla="*/ 876198 h 3338539"/>
                <a:gd name="connsiteX107" fmla="*/ 3551285 w 3708493"/>
                <a:gd name="connsiteY107" fmla="*/ 902907 h 3338539"/>
                <a:gd name="connsiteX108" fmla="*/ 3543995 w 3708493"/>
                <a:gd name="connsiteY108" fmla="*/ 909336 h 3338539"/>
                <a:gd name="connsiteX109" fmla="*/ 3546895 w 3708493"/>
                <a:gd name="connsiteY109" fmla="*/ 927170 h 3338539"/>
                <a:gd name="connsiteX110" fmla="*/ 3498919 w 3708493"/>
                <a:gd name="connsiteY110" fmla="*/ 959587 h 3338539"/>
                <a:gd name="connsiteX111" fmla="*/ 3535696 w 3708493"/>
                <a:gd name="connsiteY111" fmla="*/ 963529 h 3338539"/>
                <a:gd name="connsiteX112" fmla="*/ 3555467 w 3708493"/>
                <a:gd name="connsiteY112" fmla="*/ 1023714 h 3338539"/>
                <a:gd name="connsiteX113" fmla="*/ 3577085 w 3708493"/>
                <a:gd name="connsiteY113" fmla="*/ 1029345 h 3338539"/>
                <a:gd name="connsiteX114" fmla="*/ 3561324 w 3708493"/>
                <a:gd name="connsiteY114" fmla="*/ 1044208 h 3338539"/>
                <a:gd name="connsiteX115" fmla="*/ 3562157 w 3708493"/>
                <a:gd name="connsiteY115" fmla="*/ 1051050 h 3338539"/>
                <a:gd name="connsiteX116" fmla="*/ 3538226 w 3708493"/>
                <a:gd name="connsiteY116" fmla="*/ 1065988 h 3338539"/>
                <a:gd name="connsiteX117" fmla="*/ 3518600 w 3708493"/>
                <a:gd name="connsiteY117" fmla="*/ 1084499 h 3338539"/>
                <a:gd name="connsiteX118" fmla="*/ 3614594 w 3708493"/>
                <a:gd name="connsiteY118" fmla="*/ 1105228 h 3338539"/>
                <a:gd name="connsiteX119" fmla="*/ 3631486 w 3708493"/>
                <a:gd name="connsiteY119" fmla="*/ 1183913 h 3338539"/>
                <a:gd name="connsiteX120" fmla="*/ 3631654 w 3708493"/>
                <a:gd name="connsiteY120" fmla="*/ 1195056 h 3338539"/>
                <a:gd name="connsiteX121" fmla="*/ 3578027 w 3708493"/>
                <a:gd name="connsiteY121" fmla="*/ 1221105 h 3338539"/>
                <a:gd name="connsiteX122" fmla="*/ 3580101 w 3708493"/>
                <a:gd name="connsiteY122" fmla="*/ 1231255 h 3338539"/>
                <a:gd name="connsiteX123" fmla="*/ 3580167 w 3708493"/>
                <a:gd name="connsiteY123" fmla="*/ 1243022 h 3338539"/>
                <a:gd name="connsiteX124" fmla="*/ 3625694 w 3708493"/>
                <a:gd name="connsiteY124" fmla="*/ 1258858 h 3338539"/>
                <a:gd name="connsiteX125" fmla="*/ 3632878 w 3708493"/>
                <a:gd name="connsiteY125" fmla="*/ 1339016 h 3338539"/>
                <a:gd name="connsiteX126" fmla="*/ 3631689 w 3708493"/>
                <a:gd name="connsiteY126" fmla="*/ 1350095 h 3338539"/>
                <a:gd name="connsiteX127" fmla="*/ 3575287 w 3708493"/>
                <a:gd name="connsiteY127" fmla="*/ 1369420 h 3338539"/>
                <a:gd name="connsiteX128" fmla="*/ 3576111 w 3708493"/>
                <a:gd name="connsiteY128" fmla="*/ 1379748 h 3338539"/>
                <a:gd name="connsiteX129" fmla="*/ 3573331 w 3708493"/>
                <a:gd name="connsiteY129" fmla="*/ 1403469 h 3338539"/>
                <a:gd name="connsiteX130" fmla="*/ 3567447 w 3708493"/>
                <a:gd name="connsiteY130" fmla="*/ 1405337 h 3338539"/>
                <a:gd name="connsiteX131" fmla="*/ 3556647 w 3708493"/>
                <a:gd name="connsiteY131" fmla="*/ 1414739 h 3338539"/>
                <a:gd name="connsiteX132" fmla="*/ 3577188 w 3708493"/>
                <a:gd name="connsiteY132" fmla="*/ 1425947 h 3338539"/>
                <a:gd name="connsiteX133" fmla="*/ 3576871 w 3708493"/>
                <a:gd name="connsiteY133" fmla="*/ 1430384 h 3338539"/>
                <a:gd name="connsiteX134" fmla="*/ 3585562 w 3708493"/>
                <a:gd name="connsiteY134" fmla="*/ 1429880 h 3338539"/>
                <a:gd name="connsiteX135" fmla="*/ 3618933 w 3708493"/>
                <a:gd name="connsiteY135" fmla="*/ 1492316 h 3338539"/>
                <a:gd name="connsiteX136" fmla="*/ 3626900 w 3708493"/>
                <a:gd name="connsiteY136" fmla="*/ 1519025 h 3338539"/>
                <a:gd name="connsiteX137" fmla="*/ 3619609 w 3708493"/>
                <a:gd name="connsiteY137" fmla="*/ 1525454 h 3338539"/>
                <a:gd name="connsiteX138" fmla="*/ 3622509 w 3708493"/>
                <a:gd name="connsiteY138" fmla="*/ 1543288 h 3338539"/>
                <a:gd name="connsiteX139" fmla="*/ 3595529 w 3708493"/>
                <a:gd name="connsiteY139" fmla="*/ 1561518 h 3338539"/>
                <a:gd name="connsiteX140" fmla="*/ 3606975 w 3708493"/>
                <a:gd name="connsiteY140" fmla="*/ 1569440 h 3338539"/>
                <a:gd name="connsiteX141" fmla="*/ 3605262 w 3708493"/>
                <a:gd name="connsiteY141" fmla="*/ 1578998 h 3338539"/>
                <a:gd name="connsiteX142" fmla="*/ 3611311 w 3708493"/>
                <a:gd name="connsiteY142" fmla="*/ 1579647 h 3338539"/>
                <a:gd name="connsiteX143" fmla="*/ 3631082 w 3708493"/>
                <a:gd name="connsiteY143" fmla="*/ 1639832 h 3338539"/>
                <a:gd name="connsiteX144" fmla="*/ 3652700 w 3708493"/>
                <a:gd name="connsiteY144" fmla="*/ 1645463 h 3338539"/>
                <a:gd name="connsiteX145" fmla="*/ 3636939 w 3708493"/>
                <a:gd name="connsiteY145" fmla="*/ 1660326 h 3338539"/>
                <a:gd name="connsiteX146" fmla="*/ 3637772 w 3708493"/>
                <a:gd name="connsiteY146" fmla="*/ 1667168 h 3338539"/>
                <a:gd name="connsiteX147" fmla="*/ 3613840 w 3708493"/>
                <a:gd name="connsiteY147" fmla="*/ 1682106 h 3338539"/>
                <a:gd name="connsiteX148" fmla="*/ 3594215 w 3708493"/>
                <a:gd name="connsiteY148" fmla="*/ 1700617 h 3338539"/>
                <a:gd name="connsiteX149" fmla="*/ 3690209 w 3708493"/>
                <a:gd name="connsiteY149" fmla="*/ 1721346 h 3338539"/>
                <a:gd name="connsiteX150" fmla="*/ 3707101 w 3708493"/>
                <a:gd name="connsiteY150" fmla="*/ 1800031 h 3338539"/>
                <a:gd name="connsiteX151" fmla="*/ 3707269 w 3708493"/>
                <a:gd name="connsiteY151" fmla="*/ 1811174 h 3338539"/>
                <a:gd name="connsiteX152" fmla="*/ 3653642 w 3708493"/>
                <a:gd name="connsiteY152" fmla="*/ 1837223 h 3338539"/>
                <a:gd name="connsiteX153" fmla="*/ 3655716 w 3708493"/>
                <a:gd name="connsiteY153" fmla="*/ 1847373 h 3338539"/>
                <a:gd name="connsiteX154" fmla="*/ 3655782 w 3708493"/>
                <a:gd name="connsiteY154" fmla="*/ 1859140 h 3338539"/>
                <a:gd name="connsiteX155" fmla="*/ 3701309 w 3708493"/>
                <a:gd name="connsiteY155" fmla="*/ 1874976 h 3338539"/>
                <a:gd name="connsiteX156" fmla="*/ 3708493 w 3708493"/>
                <a:gd name="connsiteY156" fmla="*/ 1955134 h 3338539"/>
                <a:gd name="connsiteX157" fmla="*/ 3707304 w 3708493"/>
                <a:gd name="connsiteY157" fmla="*/ 1966213 h 3338539"/>
                <a:gd name="connsiteX158" fmla="*/ 3650902 w 3708493"/>
                <a:gd name="connsiteY158" fmla="*/ 1985538 h 3338539"/>
                <a:gd name="connsiteX159" fmla="*/ 3651726 w 3708493"/>
                <a:gd name="connsiteY159" fmla="*/ 1995866 h 3338539"/>
                <a:gd name="connsiteX160" fmla="*/ 3648946 w 3708493"/>
                <a:gd name="connsiteY160" fmla="*/ 2019587 h 3338539"/>
                <a:gd name="connsiteX161" fmla="*/ 3625341 w 3708493"/>
                <a:gd name="connsiteY161" fmla="*/ 2027081 h 3338539"/>
                <a:gd name="connsiteX162" fmla="*/ 3652803 w 3708493"/>
                <a:gd name="connsiteY162" fmla="*/ 2042065 h 3338539"/>
                <a:gd name="connsiteX163" fmla="*/ 3650256 w 3708493"/>
                <a:gd name="connsiteY163" fmla="*/ 2077644 h 3338539"/>
                <a:gd name="connsiteX164" fmla="*/ 3677302 w 3708493"/>
                <a:gd name="connsiteY164" fmla="*/ 2098099 h 3338539"/>
                <a:gd name="connsiteX165" fmla="*/ 3647992 w 3708493"/>
                <a:gd name="connsiteY165" fmla="*/ 2109244 h 3338539"/>
                <a:gd name="connsiteX166" fmla="*/ 3647862 w 3708493"/>
                <a:gd name="connsiteY166" fmla="*/ 2111055 h 3338539"/>
                <a:gd name="connsiteX167" fmla="*/ 3643843 w 3708493"/>
                <a:gd name="connsiteY167" fmla="*/ 2126003 h 3338539"/>
                <a:gd name="connsiteX168" fmla="*/ 3605726 w 3708493"/>
                <a:gd name="connsiteY168" fmla="*/ 2132365 h 3338539"/>
                <a:gd name="connsiteX169" fmla="*/ 3682590 w 3708493"/>
                <a:gd name="connsiteY169" fmla="*/ 2185558 h 3338539"/>
                <a:gd name="connsiteX170" fmla="*/ 3670385 w 3708493"/>
                <a:gd name="connsiteY170" fmla="*/ 2253640 h 3338539"/>
                <a:gd name="connsiteX171" fmla="*/ 3664809 w 3708493"/>
                <a:gd name="connsiteY171" fmla="*/ 2268079 h 3338539"/>
                <a:gd name="connsiteX172" fmla="*/ 3619401 w 3708493"/>
                <a:gd name="connsiteY172" fmla="*/ 2270784 h 3338539"/>
                <a:gd name="connsiteX173" fmla="*/ 3611304 w 3708493"/>
                <a:gd name="connsiteY173" fmla="*/ 2311738 h 3338539"/>
                <a:gd name="connsiteX174" fmla="*/ 3637213 w 3708493"/>
                <a:gd name="connsiteY174" fmla="*/ 2334806 h 3338539"/>
                <a:gd name="connsiteX175" fmla="*/ 3616808 w 3708493"/>
                <a:gd name="connsiteY175" fmla="*/ 2400894 h 3338539"/>
                <a:gd name="connsiteX176" fmla="*/ 3609515 w 3708493"/>
                <a:gd name="connsiteY176" fmla="*/ 2414547 h 3338539"/>
                <a:gd name="connsiteX177" fmla="*/ 3564114 w 3708493"/>
                <a:gd name="connsiteY177" fmla="*/ 2411700 h 3338539"/>
                <a:gd name="connsiteX178" fmla="*/ 3549549 w 3708493"/>
                <a:gd name="connsiteY178" fmla="*/ 2456061 h 3338539"/>
                <a:gd name="connsiteX179" fmla="*/ 3539835 w 3708493"/>
                <a:gd name="connsiteY179" fmla="*/ 2473098 h 3338539"/>
                <a:gd name="connsiteX180" fmla="*/ 3495886 w 3708493"/>
                <a:gd name="connsiteY180" fmla="*/ 2469340 h 3338539"/>
                <a:gd name="connsiteX181" fmla="*/ 3511533 w 3708493"/>
                <a:gd name="connsiteY181" fmla="*/ 2488746 h 3338539"/>
                <a:gd name="connsiteX182" fmla="*/ 3508621 w 3708493"/>
                <a:gd name="connsiteY182" fmla="*/ 2494693 h 3338539"/>
                <a:gd name="connsiteX183" fmla="*/ 3526817 w 3708493"/>
                <a:gd name="connsiteY183" fmla="*/ 2525702 h 3338539"/>
                <a:gd name="connsiteX184" fmla="*/ 3493916 w 3708493"/>
                <a:gd name="connsiteY184" fmla="*/ 2524739 h 3338539"/>
                <a:gd name="connsiteX185" fmla="*/ 3487869 w 3708493"/>
                <a:gd name="connsiteY185" fmla="*/ 2537094 h 3338539"/>
                <a:gd name="connsiteX186" fmla="*/ 3473389 w 3708493"/>
                <a:gd name="connsiteY186" fmla="*/ 2556087 h 3338539"/>
                <a:gd name="connsiteX187" fmla="*/ 3454171 w 3708493"/>
                <a:gd name="connsiteY187" fmla="*/ 2551644 h 3338539"/>
                <a:gd name="connsiteX188" fmla="*/ 3494898 w 3708493"/>
                <a:gd name="connsiteY188" fmla="*/ 2614804 h 3338539"/>
                <a:gd name="connsiteX189" fmla="*/ 3466255 w 3708493"/>
                <a:gd name="connsiteY189" fmla="*/ 2660382 h 3338539"/>
                <a:gd name="connsiteX190" fmla="*/ 3449848 w 3708493"/>
                <a:gd name="connsiteY190" fmla="*/ 2677738 h 3338539"/>
                <a:gd name="connsiteX191" fmla="*/ 3400500 w 3708493"/>
                <a:gd name="connsiteY191" fmla="*/ 2660657 h 3338539"/>
                <a:gd name="connsiteX192" fmla="*/ 3398091 w 3708493"/>
                <a:gd name="connsiteY192" fmla="*/ 2663123 h 3338539"/>
                <a:gd name="connsiteX193" fmla="*/ 3414599 w 3708493"/>
                <a:gd name="connsiteY193" fmla="*/ 2690046 h 3338539"/>
                <a:gd name="connsiteX194" fmla="*/ 3391732 w 3708493"/>
                <a:gd name="connsiteY194" fmla="*/ 2723716 h 3338539"/>
                <a:gd name="connsiteX195" fmla="*/ 3398643 w 3708493"/>
                <a:gd name="connsiteY195" fmla="*/ 2737998 h 3338539"/>
                <a:gd name="connsiteX196" fmla="*/ 3364663 w 3708493"/>
                <a:gd name="connsiteY196" fmla="*/ 2779749 h 3338539"/>
                <a:gd name="connsiteX197" fmla="*/ 3346264 w 3708493"/>
                <a:gd name="connsiteY197" fmla="*/ 2794977 h 3338539"/>
                <a:gd name="connsiteX198" fmla="*/ 3294632 w 3708493"/>
                <a:gd name="connsiteY198" fmla="*/ 2769697 h 3338539"/>
                <a:gd name="connsiteX199" fmla="*/ 3309778 w 3708493"/>
                <a:gd name="connsiteY199" fmla="*/ 2802902 h 3338539"/>
                <a:gd name="connsiteX200" fmla="*/ 3276830 w 3708493"/>
                <a:gd name="connsiteY200" fmla="*/ 2840566 h 3338539"/>
                <a:gd name="connsiteX201" fmla="*/ 3261984 w 3708493"/>
                <a:gd name="connsiteY201" fmla="*/ 2851991 h 3338539"/>
                <a:gd name="connsiteX202" fmla="*/ 3219542 w 3708493"/>
                <a:gd name="connsiteY202" fmla="*/ 2830003 h 3338539"/>
                <a:gd name="connsiteX203" fmla="*/ 3224144 w 3708493"/>
                <a:gd name="connsiteY203" fmla="*/ 2863161 h 3338539"/>
                <a:gd name="connsiteX204" fmla="*/ 3198793 w 3708493"/>
                <a:gd name="connsiteY204" fmla="*/ 2851780 h 3338539"/>
                <a:gd name="connsiteX205" fmla="*/ 3165428 w 3708493"/>
                <a:gd name="connsiteY205" fmla="*/ 2880973 h 3338539"/>
                <a:gd name="connsiteX206" fmla="*/ 3148390 w 3708493"/>
                <a:gd name="connsiteY206" fmla="*/ 2890682 h 3338539"/>
                <a:gd name="connsiteX207" fmla="*/ 3147417 w 3708493"/>
                <a:gd name="connsiteY207" fmla="*/ 2889988 h 3338539"/>
                <a:gd name="connsiteX208" fmla="*/ 3150410 w 3708493"/>
                <a:gd name="connsiteY208" fmla="*/ 2915835 h 3338539"/>
                <a:gd name="connsiteX209" fmla="*/ 3148252 w 3708493"/>
                <a:gd name="connsiteY209" fmla="*/ 2914807 h 3338539"/>
                <a:gd name="connsiteX210" fmla="*/ 3152452 w 3708493"/>
                <a:gd name="connsiteY210" fmla="*/ 2937887 h 3338539"/>
                <a:gd name="connsiteX211" fmla="*/ 3109275 w 3708493"/>
                <a:gd name="connsiteY211" fmla="*/ 2968252 h 3338539"/>
                <a:gd name="connsiteX212" fmla="*/ 3091303 w 3708493"/>
                <a:gd name="connsiteY212" fmla="*/ 2976104 h 3338539"/>
                <a:gd name="connsiteX213" fmla="*/ 3059757 w 3708493"/>
                <a:gd name="connsiteY213" fmla="*/ 2948102 h 3338539"/>
                <a:gd name="connsiteX214" fmla="*/ 3051327 w 3708493"/>
                <a:gd name="connsiteY214" fmla="*/ 2953829 h 3338539"/>
                <a:gd name="connsiteX215" fmla="*/ 3058855 w 3708493"/>
                <a:gd name="connsiteY215" fmla="*/ 3001281 h 3338539"/>
                <a:gd name="connsiteX216" fmla="*/ 3033182 w 3708493"/>
                <a:gd name="connsiteY216" fmla="*/ 3018300 h 3338539"/>
                <a:gd name="connsiteX217" fmla="*/ 2998389 w 3708493"/>
                <a:gd name="connsiteY217" fmla="*/ 3032774 h 3338539"/>
                <a:gd name="connsiteX218" fmla="*/ 2995264 w 3708493"/>
                <a:gd name="connsiteY218" fmla="*/ 3029870 h 3338539"/>
                <a:gd name="connsiteX219" fmla="*/ 2972844 w 3708493"/>
                <a:gd name="connsiteY219" fmla="*/ 3041851 h 3338539"/>
                <a:gd name="connsiteX220" fmla="*/ 2954051 w 3708493"/>
                <a:gd name="connsiteY220" fmla="*/ 3047457 h 3338539"/>
                <a:gd name="connsiteX221" fmla="*/ 2916536 w 3708493"/>
                <a:gd name="connsiteY221" fmla="*/ 3004924 h 3338539"/>
                <a:gd name="connsiteX222" fmla="*/ 2918778 w 3708493"/>
                <a:gd name="connsiteY222" fmla="*/ 3068495 h 3338539"/>
                <a:gd name="connsiteX223" fmla="*/ 2891224 w 3708493"/>
                <a:gd name="connsiteY223" fmla="*/ 3082261 h 3338539"/>
                <a:gd name="connsiteX224" fmla="*/ 2854926 w 3708493"/>
                <a:gd name="connsiteY224" fmla="*/ 3092389 h 3338539"/>
                <a:gd name="connsiteX225" fmla="*/ 2818096 w 3708493"/>
                <a:gd name="connsiteY225" fmla="*/ 3048674 h 3338539"/>
                <a:gd name="connsiteX226" fmla="*/ 2815379 w 3708493"/>
                <a:gd name="connsiteY226" fmla="*/ 3059108 h 3338539"/>
                <a:gd name="connsiteX227" fmla="*/ 2790411 w 3708493"/>
                <a:gd name="connsiteY227" fmla="*/ 3032634 h 3338539"/>
                <a:gd name="connsiteX228" fmla="*/ 2784705 w 3708493"/>
                <a:gd name="connsiteY228" fmla="*/ 3035437 h 3338539"/>
                <a:gd name="connsiteX229" fmla="*/ 2782373 w 3708493"/>
                <a:gd name="connsiteY229" fmla="*/ 3057201 h 3338539"/>
                <a:gd name="connsiteX230" fmla="*/ 2746877 w 3708493"/>
                <a:gd name="connsiteY230" fmla="*/ 3068859 h 3338539"/>
                <a:gd name="connsiteX231" fmla="*/ 2737303 w 3708493"/>
                <a:gd name="connsiteY231" fmla="*/ 3102479 h 3338539"/>
                <a:gd name="connsiteX232" fmla="*/ 2715157 w 3708493"/>
                <a:gd name="connsiteY232" fmla="*/ 3077901 h 3338539"/>
                <a:gd name="connsiteX233" fmla="*/ 2709736 w 3708493"/>
                <a:gd name="connsiteY233" fmla="*/ 3103004 h 3338539"/>
                <a:gd name="connsiteX234" fmla="*/ 2660808 w 3708493"/>
                <a:gd name="connsiteY234" fmla="*/ 3113507 h 3338539"/>
                <a:gd name="connsiteX235" fmla="*/ 2642078 w 3708493"/>
                <a:gd name="connsiteY235" fmla="*/ 3113791 h 3338539"/>
                <a:gd name="connsiteX236" fmla="*/ 2631280 w 3708493"/>
                <a:gd name="connsiteY236" fmla="*/ 3091565 h 3338539"/>
                <a:gd name="connsiteX237" fmla="*/ 2624565 w 3708493"/>
                <a:gd name="connsiteY237" fmla="*/ 3092894 h 3338539"/>
                <a:gd name="connsiteX238" fmla="*/ 2611091 w 3708493"/>
                <a:gd name="connsiteY238" fmla="*/ 3149087 h 3338539"/>
                <a:gd name="connsiteX239" fmla="*/ 2598097 w 3708493"/>
                <a:gd name="connsiteY239" fmla="*/ 3151743 h 3338539"/>
                <a:gd name="connsiteX240" fmla="*/ 2540801 w 3708493"/>
                <a:gd name="connsiteY240" fmla="*/ 3152051 h 3338539"/>
                <a:gd name="connsiteX241" fmla="*/ 2530506 w 3708493"/>
                <a:gd name="connsiteY241" fmla="*/ 3129574 h 3338539"/>
                <a:gd name="connsiteX242" fmla="*/ 2510028 w 3708493"/>
                <a:gd name="connsiteY242" fmla="*/ 3131409 h 3338539"/>
                <a:gd name="connsiteX243" fmla="*/ 2491401 w 3708493"/>
                <a:gd name="connsiteY243" fmla="*/ 3129411 h 3338539"/>
                <a:gd name="connsiteX244" fmla="*/ 2480214 w 3708493"/>
                <a:gd name="connsiteY244" fmla="*/ 3096761 h 3338539"/>
                <a:gd name="connsiteX245" fmla="*/ 2456347 w 3708493"/>
                <a:gd name="connsiteY245" fmla="*/ 3160669 h 3338539"/>
                <a:gd name="connsiteX246" fmla="*/ 2443125 w 3708493"/>
                <a:gd name="connsiteY246" fmla="*/ 3161723 h 3338539"/>
                <a:gd name="connsiteX247" fmla="*/ 2386218 w 3708493"/>
                <a:gd name="connsiteY247" fmla="*/ 3155051 h 3338539"/>
                <a:gd name="connsiteX248" fmla="*/ 2363324 w 3708493"/>
                <a:gd name="connsiteY248" fmla="*/ 3082940 h 3338539"/>
                <a:gd name="connsiteX249" fmla="*/ 2362743 w 3708493"/>
                <a:gd name="connsiteY249" fmla="*/ 3083709 h 3338539"/>
                <a:gd name="connsiteX250" fmla="*/ 2355647 w 3708493"/>
                <a:gd name="connsiteY250" fmla="*/ 3065054 h 3338539"/>
                <a:gd name="connsiteX251" fmla="*/ 2353758 w 3708493"/>
                <a:gd name="connsiteY251" fmla="*/ 3066130 h 3338539"/>
                <a:gd name="connsiteX252" fmla="*/ 2351113 w 3708493"/>
                <a:gd name="connsiteY252" fmla="*/ 3073077 h 3338539"/>
                <a:gd name="connsiteX253" fmla="*/ 2353379 w 3708493"/>
                <a:gd name="connsiteY253" fmla="*/ 3092650 h 3338539"/>
                <a:gd name="connsiteX254" fmla="*/ 2351221 w 3708493"/>
                <a:gd name="connsiteY254" fmla="*/ 3091622 h 3338539"/>
                <a:gd name="connsiteX255" fmla="*/ 2355421 w 3708493"/>
                <a:gd name="connsiteY255" fmla="*/ 3114703 h 3338539"/>
                <a:gd name="connsiteX256" fmla="*/ 2312244 w 3708493"/>
                <a:gd name="connsiteY256" fmla="*/ 3145067 h 3338539"/>
                <a:gd name="connsiteX257" fmla="*/ 2294272 w 3708493"/>
                <a:gd name="connsiteY257" fmla="*/ 3152920 h 3338539"/>
                <a:gd name="connsiteX258" fmla="*/ 2262726 w 3708493"/>
                <a:gd name="connsiteY258" fmla="*/ 3124918 h 3338539"/>
                <a:gd name="connsiteX259" fmla="*/ 2254296 w 3708493"/>
                <a:gd name="connsiteY259" fmla="*/ 3130645 h 3338539"/>
                <a:gd name="connsiteX260" fmla="*/ 2261824 w 3708493"/>
                <a:gd name="connsiteY260" fmla="*/ 3178097 h 3338539"/>
                <a:gd name="connsiteX261" fmla="*/ 2236151 w 3708493"/>
                <a:gd name="connsiteY261" fmla="*/ 3195116 h 3338539"/>
                <a:gd name="connsiteX262" fmla="*/ 2201358 w 3708493"/>
                <a:gd name="connsiteY262" fmla="*/ 3209589 h 3338539"/>
                <a:gd name="connsiteX263" fmla="*/ 2198233 w 3708493"/>
                <a:gd name="connsiteY263" fmla="*/ 3206685 h 3338539"/>
                <a:gd name="connsiteX264" fmla="*/ 2175813 w 3708493"/>
                <a:gd name="connsiteY264" fmla="*/ 3218667 h 3338539"/>
                <a:gd name="connsiteX265" fmla="*/ 2157020 w 3708493"/>
                <a:gd name="connsiteY265" fmla="*/ 3224273 h 3338539"/>
                <a:gd name="connsiteX266" fmla="*/ 2119505 w 3708493"/>
                <a:gd name="connsiteY266" fmla="*/ 3181739 h 3338539"/>
                <a:gd name="connsiteX267" fmla="*/ 2121747 w 3708493"/>
                <a:gd name="connsiteY267" fmla="*/ 3245311 h 3338539"/>
                <a:gd name="connsiteX268" fmla="*/ 2094192 w 3708493"/>
                <a:gd name="connsiteY268" fmla="*/ 3259076 h 3338539"/>
                <a:gd name="connsiteX269" fmla="*/ 2057895 w 3708493"/>
                <a:gd name="connsiteY269" fmla="*/ 3269204 h 3338539"/>
                <a:gd name="connsiteX270" fmla="*/ 2021065 w 3708493"/>
                <a:gd name="connsiteY270" fmla="*/ 3225489 h 3338539"/>
                <a:gd name="connsiteX271" fmla="*/ 2018348 w 3708493"/>
                <a:gd name="connsiteY271" fmla="*/ 3235923 h 3338539"/>
                <a:gd name="connsiteX272" fmla="*/ 1993380 w 3708493"/>
                <a:gd name="connsiteY272" fmla="*/ 3209449 h 3338539"/>
                <a:gd name="connsiteX273" fmla="*/ 1987674 w 3708493"/>
                <a:gd name="connsiteY273" fmla="*/ 3212252 h 3338539"/>
                <a:gd name="connsiteX274" fmla="*/ 1985342 w 3708493"/>
                <a:gd name="connsiteY274" fmla="*/ 3234017 h 3338539"/>
                <a:gd name="connsiteX275" fmla="*/ 1949846 w 3708493"/>
                <a:gd name="connsiteY275" fmla="*/ 3245675 h 3338539"/>
                <a:gd name="connsiteX276" fmla="*/ 1940272 w 3708493"/>
                <a:gd name="connsiteY276" fmla="*/ 3279294 h 3338539"/>
                <a:gd name="connsiteX277" fmla="*/ 1918126 w 3708493"/>
                <a:gd name="connsiteY277" fmla="*/ 3254717 h 3338539"/>
                <a:gd name="connsiteX278" fmla="*/ 1912705 w 3708493"/>
                <a:gd name="connsiteY278" fmla="*/ 3279820 h 3338539"/>
                <a:gd name="connsiteX279" fmla="*/ 1863777 w 3708493"/>
                <a:gd name="connsiteY279" fmla="*/ 3290322 h 3338539"/>
                <a:gd name="connsiteX280" fmla="*/ 1845047 w 3708493"/>
                <a:gd name="connsiteY280" fmla="*/ 3290607 h 3338539"/>
                <a:gd name="connsiteX281" fmla="*/ 1834249 w 3708493"/>
                <a:gd name="connsiteY281" fmla="*/ 3268381 h 3338539"/>
                <a:gd name="connsiteX282" fmla="*/ 1827534 w 3708493"/>
                <a:gd name="connsiteY282" fmla="*/ 3269709 h 3338539"/>
                <a:gd name="connsiteX283" fmla="*/ 1814060 w 3708493"/>
                <a:gd name="connsiteY283" fmla="*/ 3325903 h 3338539"/>
                <a:gd name="connsiteX284" fmla="*/ 1801066 w 3708493"/>
                <a:gd name="connsiteY284" fmla="*/ 3328559 h 3338539"/>
                <a:gd name="connsiteX285" fmla="*/ 1743770 w 3708493"/>
                <a:gd name="connsiteY285" fmla="*/ 3328867 h 3338539"/>
                <a:gd name="connsiteX286" fmla="*/ 1733475 w 3708493"/>
                <a:gd name="connsiteY286" fmla="*/ 3306389 h 3338539"/>
                <a:gd name="connsiteX287" fmla="*/ 1712997 w 3708493"/>
                <a:gd name="connsiteY287" fmla="*/ 3308225 h 3338539"/>
                <a:gd name="connsiteX288" fmla="*/ 1694369 w 3708493"/>
                <a:gd name="connsiteY288" fmla="*/ 3306226 h 3338539"/>
                <a:gd name="connsiteX289" fmla="*/ 1683183 w 3708493"/>
                <a:gd name="connsiteY289" fmla="*/ 3273577 h 3338539"/>
                <a:gd name="connsiteX290" fmla="*/ 1659316 w 3708493"/>
                <a:gd name="connsiteY290" fmla="*/ 3337485 h 3338539"/>
                <a:gd name="connsiteX291" fmla="*/ 1646094 w 3708493"/>
                <a:gd name="connsiteY291" fmla="*/ 3338539 h 3338539"/>
                <a:gd name="connsiteX292" fmla="*/ 1589187 w 3708493"/>
                <a:gd name="connsiteY292" fmla="*/ 3331867 h 3338539"/>
                <a:gd name="connsiteX293" fmla="*/ 1566293 w 3708493"/>
                <a:gd name="connsiteY293" fmla="*/ 3259755 h 3338539"/>
                <a:gd name="connsiteX294" fmla="*/ 1565712 w 3708493"/>
                <a:gd name="connsiteY294" fmla="*/ 3260525 h 3338539"/>
                <a:gd name="connsiteX295" fmla="*/ 1557877 w 3708493"/>
                <a:gd name="connsiteY295" fmla="*/ 3239926 h 3338539"/>
                <a:gd name="connsiteX296" fmla="*/ 1536709 w 3708493"/>
                <a:gd name="connsiteY296" fmla="*/ 3295509 h 3338539"/>
                <a:gd name="connsiteX297" fmla="*/ 1523479 w 3708493"/>
                <a:gd name="connsiteY297" fmla="*/ 3296478 h 3338539"/>
                <a:gd name="connsiteX298" fmla="*/ 1488373 w 3708493"/>
                <a:gd name="connsiteY298" fmla="*/ 3292131 h 3338539"/>
                <a:gd name="connsiteX299" fmla="*/ 1487187 w 3708493"/>
                <a:gd name="connsiteY299" fmla="*/ 3293625 h 3338539"/>
                <a:gd name="connsiteX300" fmla="*/ 1486579 w 3708493"/>
                <a:gd name="connsiteY300" fmla="*/ 3291908 h 3338539"/>
                <a:gd name="connsiteX301" fmla="*/ 1466617 w 3708493"/>
                <a:gd name="connsiteY301" fmla="*/ 3289439 h 3338539"/>
                <a:gd name="connsiteX302" fmla="*/ 1455533 w 3708493"/>
                <a:gd name="connsiteY302" fmla="*/ 3253724 h 3338539"/>
                <a:gd name="connsiteX303" fmla="*/ 1446459 w 3708493"/>
                <a:gd name="connsiteY303" fmla="*/ 3251285 h 3338539"/>
                <a:gd name="connsiteX304" fmla="*/ 1446341 w 3708493"/>
                <a:gd name="connsiteY304" fmla="*/ 3250585 h 3338539"/>
                <a:gd name="connsiteX305" fmla="*/ 1440488 w 3708493"/>
                <a:gd name="connsiteY305" fmla="*/ 3259042 h 3338539"/>
                <a:gd name="connsiteX306" fmla="*/ 1410169 w 3708493"/>
                <a:gd name="connsiteY306" fmla="*/ 3253608 h 3338539"/>
                <a:gd name="connsiteX307" fmla="*/ 1400276 w 3708493"/>
                <a:gd name="connsiteY307" fmla="*/ 3249788 h 3338539"/>
                <a:gd name="connsiteX308" fmla="*/ 1387729 w 3708493"/>
                <a:gd name="connsiteY308" fmla="*/ 3273541 h 3338539"/>
                <a:gd name="connsiteX309" fmla="*/ 1374482 w 3708493"/>
                <a:gd name="connsiteY309" fmla="*/ 3272890 h 3338539"/>
                <a:gd name="connsiteX310" fmla="*/ 1360320 w 3708493"/>
                <a:gd name="connsiteY310" fmla="*/ 3269345 h 3338539"/>
                <a:gd name="connsiteX311" fmla="*/ 1347959 w 3708493"/>
                <a:gd name="connsiteY311" fmla="*/ 3286370 h 3338539"/>
                <a:gd name="connsiteX312" fmla="*/ 1331851 w 3708493"/>
                <a:gd name="connsiteY312" fmla="*/ 3283185 h 3338539"/>
                <a:gd name="connsiteX313" fmla="*/ 1277101 w 3708493"/>
                <a:gd name="connsiteY313" fmla="*/ 3260291 h 3338539"/>
                <a:gd name="connsiteX314" fmla="*/ 1275585 w 3708493"/>
                <a:gd name="connsiteY314" fmla="*/ 3219120 h 3338539"/>
                <a:gd name="connsiteX315" fmla="*/ 1267235 w 3708493"/>
                <a:gd name="connsiteY315" fmla="*/ 3216542 h 3338539"/>
                <a:gd name="connsiteX316" fmla="*/ 1238862 w 3708493"/>
                <a:gd name="connsiteY316" fmla="*/ 3201385 h 3338539"/>
                <a:gd name="connsiteX317" fmla="*/ 1201498 w 3708493"/>
                <a:gd name="connsiteY317" fmla="*/ 3241481 h 3338539"/>
                <a:gd name="connsiteX318" fmla="*/ 1185899 w 3708493"/>
                <a:gd name="connsiteY318" fmla="*/ 3236359 h 3338539"/>
                <a:gd name="connsiteX319" fmla="*/ 1134344 w 3708493"/>
                <a:gd name="connsiteY319" fmla="*/ 3206967 h 3338539"/>
                <a:gd name="connsiteX320" fmla="*/ 1140782 w 3708493"/>
                <a:gd name="connsiteY320" fmla="*/ 3131649 h 3338539"/>
                <a:gd name="connsiteX321" fmla="*/ 1079523 w 3708493"/>
                <a:gd name="connsiteY321" fmla="*/ 3196544 h 3338539"/>
                <a:gd name="connsiteX322" fmla="*/ 1063956 w 3708493"/>
                <a:gd name="connsiteY322" fmla="*/ 3191321 h 3338539"/>
                <a:gd name="connsiteX323" fmla="*/ 1012593 w 3708493"/>
                <a:gd name="connsiteY323" fmla="*/ 3161596 h 3338539"/>
                <a:gd name="connsiteX324" fmla="*/ 1020695 w 3708493"/>
                <a:gd name="connsiteY324" fmla="*/ 3073539 h 3338539"/>
                <a:gd name="connsiteX325" fmla="*/ 1011249 w 3708493"/>
                <a:gd name="connsiteY325" fmla="*/ 3066336 h 3338539"/>
                <a:gd name="connsiteX326" fmla="*/ 1011476 w 3708493"/>
                <a:gd name="connsiteY326" fmla="*/ 3065360 h 3338539"/>
                <a:gd name="connsiteX327" fmla="*/ 946000 w 3708493"/>
                <a:gd name="connsiteY327" fmla="*/ 3119633 h 3338539"/>
                <a:gd name="connsiteX328" fmla="*/ 931184 w 3708493"/>
                <a:gd name="connsiteY328" fmla="*/ 3112554 h 3338539"/>
                <a:gd name="connsiteX329" fmla="*/ 883824 w 3708493"/>
                <a:gd name="connsiteY329" fmla="*/ 3076794 h 3338539"/>
                <a:gd name="connsiteX330" fmla="*/ 892924 w 3708493"/>
                <a:gd name="connsiteY330" fmla="*/ 3034893 h 3338539"/>
                <a:gd name="connsiteX331" fmla="*/ 875817 w 3708493"/>
                <a:gd name="connsiteY331" fmla="*/ 3017525 h 3338539"/>
                <a:gd name="connsiteX332" fmla="*/ 890092 w 3708493"/>
                <a:gd name="connsiteY332" fmla="*/ 2979114 h 3338539"/>
                <a:gd name="connsiteX333" fmla="*/ 816627 w 3708493"/>
                <a:gd name="connsiteY333" fmla="*/ 3008405 h 3338539"/>
                <a:gd name="connsiteX334" fmla="*/ 822246 w 3708493"/>
                <a:gd name="connsiteY334" fmla="*/ 2977617 h 3338539"/>
                <a:gd name="connsiteX335" fmla="*/ 819038 w 3708493"/>
                <a:gd name="connsiteY335" fmla="*/ 2979080 h 3338539"/>
                <a:gd name="connsiteX336" fmla="*/ 801391 w 3708493"/>
                <a:gd name="connsiteY336" fmla="*/ 2963643 h 3338539"/>
                <a:gd name="connsiteX337" fmla="*/ 765611 w 3708493"/>
                <a:gd name="connsiteY337" fmla="*/ 2917138 h 3338539"/>
                <a:gd name="connsiteX338" fmla="*/ 776025 w 3708493"/>
                <a:gd name="connsiteY338" fmla="*/ 2897034 h 3338539"/>
                <a:gd name="connsiteX339" fmla="*/ 698767 w 3708493"/>
                <a:gd name="connsiteY339" fmla="*/ 2931673 h 3338539"/>
                <a:gd name="connsiteX340" fmla="*/ 681222 w 3708493"/>
                <a:gd name="connsiteY340" fmla="*/ 2916124 h 3338539"/>
                <a:gd name="connsiteX341" fmla="*/ 645741 w 3708493"/>
                <a:gd name="connsiteY341" fmla="*/ 2869387 h 3338539"/>
                <a:gd name="connsiteX342" fmla="*/ 691638 w 3708493"/>
                <a:gd name="connsiteY342" fmla="*/ 2782179 h 3338539"/>
                <a:gd name="connsiteX343" fmla="*/ 600335 w 3708493"/>
                <a:gd name="connsiteY343" fmla="*/ 2810364 h 3338539"/>
                <a:gd name="connsiteX344" fmla="*/ 584815 w 3708493"/>
                <a:gd name="connsiteY344" fmla="*/ 2792793 h 3338539"/>
                <a:gd name="connsiteX345" fmla="*/ 555291 w 3708493"/>
                <a:gd name="connsiteY345" fmla="*/ 2742083 h 3338539"/>
                <a:gd name="connsiteX346" fmla="*/ 611459 w 3708493"/>
                <a:gd name="connsiteY346" fmla="*/ 2661124 h 3338539"/>
                <a:gd name="connsiteX347" fmla="*/ 610762 w 3708493"/>
                <a:gd name="connsiteY347" fmla="*/ 2659449 h 3338539"/>
                <a:gd name="connsiteX348" fmla="*/ 528616 w 3708493"/>
                <a:gd name="connsiteY348" fmla="*/ 2658357 h 3338539"/>
                <a:gd name="connsiteX349" fmla="*/ 570215 w 3708493"/>
                <a:gd name="connsiteY349" fmla="*/ 2593920 h 3338539"/>
                <a:gd name="connsiteX350" fmla="*/ 567679 w 3708493"/>
                <a:gd name="connsiteY350" fmla="*/ 2594009 h 3338539"/>
                <a:gd name="connsiteX351" fmla="*/ 559696 w 3708493"/>
                <a:gd name="connsiteY351" fmla="*/ 2578037 h 3338539"/>
                <a:gd name="connsiteX352" fmla="*/ 549673 w 3708493"/>
                <a:gd name="connsiteY352" fmla="*/ 2542110 h 3338539"/>
                <a:gd name="connsiteX353" fmla="*/ 449904 w 3708493"/>
                <a:gd name="connsiteY353" fmla="*/ 2544985 h 3338539"/>
                <a:gd name="connsiteX354" fmla="*/ 442028 w 3708493"/>
                <a:gd name="connsiteY354" fmla="*/ 2528959 h 3338539"/>
                <a:gd name="connsiteX355" fmla="*/ 423246 w 3708493"/>
                <a:gd name="connsiteY355" fmla="*/ 2459927 h 3338539"/>
                <a:gd name="connsiteX356" fmla="*/ 489779 w 3708493"/>
                <a:gd name="connsiteY356" fmla="*/ 2404606 h 3338539"/>
                <a:gd name="connsiteX357" fmla="*/ 400418 w 3708493"/>
                <a:gd name="connsiteY357" fmla="*/ 2396247 h 3338539"/>
                <a:gd name="connsiteX358" fmla="*/ 394552 w 3708493"/>
                <a:gd name="connsiteY358" fmla="*/ 2379380 h 3338539"/>
                <a:gd name="connsiteX359" fmla="*/ 384317 w 3708493"/>
                <a:gd name="connsiteY359" fmla="*/ 2308574 h 3338539"/>
                <a:gd name="connsiteX360" fmla="*/ 467326 w 3708493"/>
                <a:gd name="connsiteY360" fmla="*/ 2255187 h 3338539"/>
                <a:gd name="connsiteX361" fmla="*/ 396479 w 3708493"/>
                <a:gd name="connsiteY361" fmla="*/ 2224730 h 3338539"/>
                <a:gd name="connsiteX362" fmla="*/ 453096 w 3708493"/>
                <a:gd name="connsiteY362" fmla="*/ 2185592 h 3338539"/>
                <a:gd name="connsiteX363" fmla="*/ 435923 w 3708493"/>
                <a:gd name="connsiteY363" fmla="*/ 2170571 h 3338539"/>
                <a:gd name="connsiteX364" fmla="*/ 400143 w 3708493"/>
                <a:gd name="connsiteY364" fmla="*/ 2124065 h 3338539"/>
                <a:gd name="connsiteX365" fmla="*/ 406632 w 3708493"/>
                <a:gd name="connsiteY365" fmla="*/ 2111539 h 3338539"/>
                <a:gd name="connsiteX366" fmla="*/ 399616 w 3708493"/>
                <a:gd name="connsiteY366" fmla="*/ 2108867 h 3338539"/>
                <a:gd name="connsiteX367" fmla="*/ 333298 w 3708493"/>
                <a:gd name="connsiteY367" fmla="*/ 2138600 h 3338539"/>
                <a:gd name="connsiteX368" fmla="*/ 315754 w 3708493"/>
                <a:gd name="connsiteY368" fmla="*/ 2123051 h 3338539"/>
                <a:gd name="connsiteX369" fmla="*/ 280273 w 3708493"/>
                <a:gd name="connsiteY369" fmla="*/ 2076314 h 3338539"/>
                <a:gd name="connsiteX370" fmla="*/ 326170 w 3708493"/>
                <a:gd name="connsiteY370" fmla="*/ 1989107 h 3338539"/>
                <a:gd name="connsiteX371" fmla="*/ 234867 w 3708493"/>
                <a:gd name="connsiteY371" fmla="*/ 2017291 h 3338539"/>
                <a:gd name="connsiteX372" fmla="*/ 219347 w 3708493"/>
                <a:gd name="connsiteY372" fmla="*/ 1999720 h 3338539"/>
                <a:gd name="connsiteX373" fmla="*/ 189823 w 3708493"/>
                <a:gd name="connsiteY373" fmla="*/ 1949011 h 3338539"/>
                <a:gd name="connsiteX374" fmla="*/ 245991 w 3708493"/>
                <a:gd name="connsiteY374" fmla="*/ 1868051 h 3338539"/>
                <a:gd name="connsiteX375" fmla="*/ 245294 w 3708493"/>
                <a:gd name="connsiteY375" fmla="*/ 1866376 h 3338539"/>
                <a:gd name="connsiteX376" fmla="*/ 163148 w 3708493"/>
                <a:gd name="connsiteY376" fmla="*/ 1865285 h 3338539"/>
                <a:gd name="connsiteX377" fmla="*/ 204747 w 3708493"/>
                <a:gd name="connsiteY377" fmla="*/ 1800848 h 3338539"/>
                <a:gd name="connsiteX378" fmla="*/ 202211 w 3708493"/>
                <a:gd name="connsiteY378" fmla="*/ 1800937 h 3338539"/>
                <a:gd name="connsiteX379" fmla="*/ 194228 w 3708493"/>
                <a:gd name="connsiteY379" fmla="*/ 1784964 h 3338539"/>
                <a:gd name="connsiteX380" fmla="*/ 184205 w 3708493"/>
                <a:gd name="connsiteY380" fmla="*/ 1749038 h 3338539"/>
                <a:gd name="connsiteX381" fmla="*/ 84436 w 3708493"/>
                <a:gd name="connsiteY381" fmla="*/ 1751913 h 3338539"/>
                <a:gd name="connsiteX382" fmla="*/ 76560 w 3708493"/>
                <a:gd name="connsiteY382" fmla="*/ 1735886 h 3338539"/>
                <a:gd name="connsiteX383" fmla="*/ 57777 w 3708493"/>
                <a:gd name="connsiteY383" fmla="*/ 1666854 h 3338539"/>
                <a:gd name="connsiteX384" fmla="*/ 124311 w 3708493"/>
                <a:gd name="connsiteY384" fmla="*/ 1611533 h 3338539"/>
                <a:gd name="connsiteX385" fmla="*/ 34950 w 3708493"/>
                <a:gd name="connsiteY385" fmla="*/ 1603174 h 3338539"/>
                <a:gd name="connsiteX386" fmla="*/ 29084 w 3708493"/>
                <a:gd name="connsiteY386" fmla="*/ 1586307 h 3338539"/>
                <a:gd name="connsiteX387" fmla="*/ 18849 w 3708493"/>
                <a:gd name="connsiteY387" fmla="*/ 1515501 h 3338539"/>
                <a:gd name="connsiteX388" fmla="*/ 101858 w 3708493"/>
                <a:gd name="connsiteY388" fmla="*/ 1462114 h 3338539"/>
                <a:gd name="connsiteX389" fmla="*/ 31010 w 3708493"/>
                <a:gd name="connsiteY389" fmla="*/ 1431657 h 3338539"/>
                <a:gd name="connsiteX390" fmla="*/ 129644 w 3708493"/>
                <a:gd name="connsiteY390" fmla="*/ 1363475 h 3338539"/>
                <a:gd name="connsiteX391" fmla="*/ 129650 w 3708493"/>
                <a:gd name="connsiteY391" fmla="*/ 1357891 h 3338539"/>
                <a:gd name="connsiteX392" fmla="*/ 116038 w 3708493"/>
                <a:gd name="connsiteY392" fmla="*/ 1352807 h 3338539"/>
                <a:gd name="connsiteX393" fmla="*/ 115559 w 3708493"/>
                <a:gd name="connsiteY393" fmla="*/ 1346802 h 3338539"/>
                <a:gd name="connsiteX394" fmla="*/ 1167 w 3708493"/>
                <a:gd name="connsiteY394" fmla="*/ 1303233 h 3338539"/>
                <a:gd name="connsiteX395" fmla="*/ 0 w 3708493"/>
                <a:gd name="connsiteY395" fmla="*/ 1287282 h 3338539"/>
                <a:gd name="connsiteX396" fmla="*/ 9835 w 3708493"/>
                <a:gd name="connsiteY396" fmla="*/ 1207849 h 3338539"/>
                <a:gd name="connsiteX397" fmla="*/ 79746 w 3708493"/>
                <a:gd name="connsiteY397" fmla="*/ 1186150 h 3338539"/>
                <a:gd name="connsiteX398" fmla="*/ 6945 w 3708493"/>
                <a:gd name="connsiteY398" fmla="*/ 1147692 h 3338539"/>
                <a:gd name="connsiteX399" fmla="*/ 7727 w 3708493"/>
                <a:gd name="connsiteY399" fmla="*/ 1131718 h 3338539"/>
                <a:gd name="connsiteX400" fmla="*/ 27163 w 3708493"/>
                <a:gd name="connsiteY400" fmla="*/ 1054074 h 3338539"/>
                <a:gd name="connsiteX401" fmla="*/ 128679 w 3708493"/>
                <a:gd name="connsiteY401" fmla="*/ 1035720 h 3338539"/>
                <a:gd name="connsiteX402" fmla="*/ 98469 w 3708493"/>
                <a:gd name="connsiteY402" fmla="*/ 1004697 h 3338539"/>
                <a:gd name="connsiteX403" fmla="*/ 92891 w 3708493"/>
                <a:gd name="connsiteY403" fmla="*/ 1000277 h 3338539"/>
                <a:gd name="connsiteX404" fmla="*/ 93838 w 3708493"/>
                <a:gd name="connsiteY404" fmla="*/ 999941 h 3338539"/>
                <a:gd name="connsiteX405" fmla="*/ 74885 w 3708493"/>
                <a:gd name="connsiteY405" fmla="*/ 980475 h 3338539"/>
                <a:gd name="connsiteX406" fmla="*/ 175505 w 3708493"/>
                <a:gd name="connsiteY406" fmla="*/ 958803 h 3338539"/>
                <a:gd name="connsiteX407" fmla="*/ 181848 w 3708493"/>
                <a:gd name="connsiteY407" fmla="*/ 943141 h 3338539"/>
                <a:gd name="connsiteX408" fmla="*/ 94203 w 3708493"/>
                <a:gd name="connsiteY408" fmla="*/ 860403 h 3338539"/>
                <a:gd name="connsiteX409" fmla="*/ 105153 w 3708493"/>
                <a:gd name="connsiteY409" fmla="*/ 827759 h 3338539"/>
                <a:gd name="connsiteX410" fmla="*/ 123460 w 3708493"/>
                <a:gd name="connsiteY410" fmla="*/ 796131 h 3338539"/>
                <a:gd name="connsiteX411" fmla="*/ 130610 w 3708493"/>
                <a:gd name="connsiteY411" fmla="*/ 778795 h 3338539"/>
                <a:gd name="connsiteX412" fmla="*/ 133555 w 3708493"/>
                <a:gd name="connsiteY412" fmla="*/ 778687 h 3338539"/>
                <a:gd name="connsiteX413" fmla="*/ 139018 w 3708493"/>
                <a:gd name="connsiteY413" fmla="*/ 769248 h 3338539"/>
                <a:gd name="connsiteX414" fmla="*/ 199040 w 3708493"/>
                <a:gd name="connsiteY414" fmla="*/ 774772 h 3338539"/>
                <a:gd name="connsiteX415" fmla="*/ 153217 w 3708493"/>
                <a:gd name="connsiteY415" fmla="*/ 719490 h 3338539"/>
                <a:gd name="connsiteX416" fmla="*/ 168062 w 3708493"/>
                <a:gd name="connsiteY416" fmla="*/ 688423 h 3338539"/>
                <a:gd name="connsiteX417" fmla="*/ 190084 w 3708493"/>
                <a:gd name="connsiteY417" fmla="*/ 659259 h 3338539"/>
                <a:gd name="connsiteX418" fmla="*/ 199292 w 3708493"/>
                <a:gd name="connsiteY418" fmla="*/ 642922 h 3338539"/>
                <a:gd name="connsiteX419" fmla="*/ 202229 w 3708493"/>
                <a:gd name="connsiteY419" fmla="*/ 643174 h 3338539"/>
                <a:gd name="connsiteX420" fmla="*/ 208799 w 3708493"/>
                <a:gd name="connsiteY420" fmla="*/ 634471 h 3338539"/>
                <a:gd name="connsiteX421" fmla="*/ 279153 w 3708493"/>
                <a:gd name="connsiteY421" fmla="*/ 649750 h 3338539"/>
                <a:gd name="connsiteX422" fmla="*/ 291944 w 3708493"/>
                <a:gd name="connsiteY422" fmla="*/ 650843 h 3338539"/>
                <a:gd name="connsiteX423" fmla="*/ 273384 w 3708493"/>
                <a:gd name="connsiteY423" fmla="*/ 629457 h 3338539"/>
                <a:gd name="connsiteX424" fmla="*/ 277570 w 3708493"/>
                <a:gd name="connsiteY424" fmla="*/ 620280 h 3338539"/>
                <a:gd name="connsiteX425" fmla="*/ 253027 w 3708493"/>
                <a:gd name="connsiteY425" fmla="*/ 576192 h 3338539"/>
                <a:gd name="connsiteX426" fmla="*/ 305240 w 3708493"/>
                <a:gd name="connsiteY426" fmla="*/ 578909 h 3338539"/>
                <a:gd name="connsiteX427" fmla="*/ 322316 w 3708493"/>
                <a:gd name="connsiteY427" fmla="*/ 554951 h 3338539"/>
                <a:gd name="connsiteX428" fmla="*/ 374517 w 3708493"/>
                <a:gd name="connsiteY428" fmla="*/ 565053 h 3338539"/>
                <a:gd name="connsiteX429" fmla="*/ 307813 w 3708493"/>
                <a:gd name="connsiteY429" fmla="*/ 456266 h 3338539"/>
                <a:gd name="connsiteX430" fmla="*/ 316627 w 3708493"/>
                <a:gd name="connsiteY430" fmla="*/ 442919 h 3338539"/>
                <a:gd name="connsiteX431" fmla="*/ 372916 w 3708493"/>
                <a:gd name="connsiteY431" fmla="*/ 386019 h 3338539"/>
                <a:gd name="connsiteX432" fmla="*/ 445812 w 3708493"/>
                <a:gd name="connsiteY432" fmla="*/ 413116 h 3338539"/>
                <a:gd name="connsiteX433" fmla="*/ 414455 w 3708493"/>
                <a:gd name="connsiteY433" fmla="*/ 344375 h 3338539"/>
                <a:gd name="connsiteX434" fmla="*/ 424830 w 3708493"/>
                <a:gd name="connsiteY434" fmla="*/ 332201 h 3338539"/>
                <a:gd name="connsiteX435" fmla="*/ 487630 w 3708493"/>
                <a:gd name="connsiteY435" fmla="*/ 282580 h 3338539"/>
                <a:gd name="connsiteX436" fmla="*/ 572641 w 3708493"/>
                <a:gd name="connsiteY436" fmla="*/ 326621 h 3338539"/>
                <a:gd name="connsiteX437" fmla="*/ 563272 w 3708493"/>
                <a:gd name="connsiteY437" fmla="*/ 245678 h 3338539"/>
                <a:gd name="connsiteX438" fmla="*/ 594272 w 3708493"/>
                <a:gd name="connsiteY438" fmla="*/ 260450 h 3338539"/>
                <a:gd name="connsiteX439" fmla="*/ 647126 w 3708493"/>
                <a:gd name="connsiteY439" fmla="*/ 227105 h 3338539"/>
                <a:gd name="connsiteX440" fmla="*/ 663917 w 3708493"/>
                <a:gd name="connsiteY440" fmla="*/ 238199 h 3338539"/>
                <a:gd name="connsiteX441" fmla="*/ 651886 w 3708493"/>
                <a:gd name="connsiteY441" fmla="*/ 162386 h 3338539"/>
                <a:gd name="connsiteX442" fmla="*/ 680493 w 3708493"/>
                <a:gd name="connsiteY442" fmla="*/ 143222 h 3338539"/>
                <a:gd name="connsiteX443" fmla="*/ 743037 w 3708493"/>
                <a:gd name="connsiteY443" fmla="*/ 117561 h 3338539"/>
                <a:gd name="connsiteX444" fmla="*/ 794248 w 3708493"/>
                <a:gd name="connsiteY444" fmla="*/ 165136 h 3338539"/>
                <a:gd name="connsiteX445" fmla="*/ 791759 w 3708493"/>
                <a:gd name="connsiteY445" fmla="*/ 94586 h 3338539"/>
                <a:gd name="connsiteX446" fmla="*/ 822485 w 3708493"/>
                <a:gd name="connsiteY446" fmla="*/ 79048 h 3338539"/>
                <a:gd name="connsiteX447" fmla="*/ 887690 w 3708493"/>
                <a:gd name="connsiteY447" fmla="*/ 61196 h 3338539"/>
                <a:gd name="connsiteX448" fmla="*/ 909456 w 3708493"/>
                <a:gd name="connsiteY448" fmla="*/ 87030 h 3338539"/>
                <a:gd name="connsiteX449" fmla="*/ 920893 w 3708493"/>
                <a:gd name="connsiteY449" fmla="*/ 83701 h 3338539"/>
                <a:gd name="connsiteX450" fmla="*/ 957406 w 3708493"/>
                <a:gd name="connsiteY450" fmla="*/ 125643 h 3338539"/>
                <a:gd name="connsiteX451" fmla="*/ 968374 w 3708493"/>
                <a:gd name="connsiteY451" fmla="*/ 87135 h 3338539"/>
                <a:gd name="connsiteX452" fmla="*/ 969422 w 3708493"/>
                <a:gd name="connsiteY452" fmla="*/ 72309 h 3338539"/>
                <a:gd name="connsiteX453" fmla="*/ 972980 w 3708493"/>
                <a:gd name="connsiteY453" fmla="*/ 70960 h 3338539"/>
                <a:gd name="connsiteX454" fmla="*/ 976373 w 3708493"/>
                <a:gd name="connsiteY454" fmla="*/ 59047 h 3338539"/>
                <a:gd name="connsiteX455" fmla="*/ 983512 w 3708493"/>
                <a:gd name="connsiteY455" fmla="*/ 66970 h 3338539"/>
                <a:gd name="connsiteX456" fmla="*/ 1001619 w 3708493"/>
                <a:gd name="connsiteY456" fmla="*/ 60106 h 3338539"/>
                <a:gd name="connsiteX457" fmla="*/ 1068344 w 3708493"/>
                <a:gd name="connsiteY457" fmla="*/ 49246 h 3338539"/>
                <a:gd name="connsiteX458" fmla="*/ 1070883 w 3708493"/>
                <a:gd name="connsiteY458" fmla="*/ 53003 h 3338539"/>
                <a:gd name="connsiteX459" fmla="*/ 1079209 w 3708493"/>
                <a:gd name="connsiteY459" fmla="*/ 18275 h 333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</a:cxnLst>
              <a:rect l="l" t="t" r="r" b="b"/>
              <a:pathLst>
                <a:path w="3708493" h="3338539">
                  <a:moveTo>
                    <a:pt x="1132135" y="8165"/>
                  </a:moveTo>
                  <a:lnTo>
                    <a:pt x="1183221" y="8546"/>
                  </a:lnTo>
                  <a:lnTo>
                    <a:pt x="1209872" y="66729"/>
                  </a:lnTo>
                  <a:lnTo>
                    <a:pt x="1233450" y="3590"/>
                  </a:lnTo>
                  <a:lnTo>
                    <a:pt x="1287214" y="0"/>
                  </a:lnTo>
                  <a:lnTo>
                    <a:pt x="1337872" y="6599"/>
                  </a:lnTo>
                  <a:lnTo>
                    <a:pt x="1341676" y="18581"/>
                  </a:lnTo>
                  <a:lnTo>
                    <a:pt x="1370133" y="21822"/>
                  </a:lnTo>
                  <a:lnTo>
                    <a:pt x="1390807" y="83460"/>
                  </a:lnTo>
                  <a:lnTo>
                    <a:pt x="1418258" y="28510"/>
                  </a:lnTo>
                  <a:lnTo>
                    <a:pt x="1472100" y="30621"/>
                  </a:lnTo>
                  <a:lnTo>
                    <a:pt x="1521777" y="42540"/>
                  </a:lnTo>
                  <a:lnTo>
                    <a:pt x="1523745" y="52172"/>
                  </a:lnTo>
                  <a:lnTo>
                    <a:pt x="1529696" y="43978"/>
                  </a:lnTo>
                  <a:lnTo>
                    <a:pt x="1584794" y="55149"/>
                  </a:lnTo>
                  <a:lnTo>
                    <a:pt x="1630403" y="73960"/>
                  </a:lnTo>
                  <a:lnTo>
                    <a:pt x="1632547" y="132156"/>
                  </a:lnTo>
                  <a:lnTo>
                    <a:pt x="1677454" y="83963"/>
                  </a:lnTo>
                  <a:lnTo>
                    <a:pt x="1709913" y="94796"/>
                  </a:lnTo>
                  <a:lnTo>
                    <a:pt x="1710923" y="93677"/>
                  </a:lnTo>
                  <a:lnTo>
                    <a:pt x="1764531" y="110609"/>
                  </a:lnTo>
                  <a:lnTo>
                    <a:pt x="1800132" y="129922"/>
                  </a:lnTo>
                  <a:lnTo>
                    <a:pt x="1829922" y="117700"/>
                  </a:lnTo>
                  <a:lnTo>
                    <a:pt x="1881133" y="165276"/>
                  </a:lnTo>
                  <a:lnTo>
                    <a:pt x="1878643" y="94725"/>
                  </a:lnTo>
                  <a:lnTo>
                    <a:pt x="1909369" y="79187"/>
                  </a:lnTo>
                  <a:lnTo>
                    <a:pt x="1974574" y="61335"/>
                  </a:lnTo>
                  <a:lnTo>
                    <a:pt x="1996340" y="87169"/>
                  </a:lnTo>
                  <a:lnTo>
                    <a:pt x="2007777" y="83840"/>
                  </a:lnTo>
                  <a:lnTo>
                    <a:pt x="2044290" y="125782"/>
                  </a:lnTo>
                  <a:lnTo>
                    <a:pt x="2055258" y="87274"/>
                  </a:lnTo>
                  <a:lnTo>
                    <a:pt x="2056307" y="72448"/>
                  </a:lnTo>
                  <a:lnTo>
                    <a:pt x="2059865" y="71099"/>
                  </a:lnTo>
                  <a:lnTo>
                    <a:pt x="2063258" y="59186"/>
                  </a:lnTo>
                  <a:lnTo>
                    <a:pt x="2070396" y="67109"/>
                  </a:lnTo>
                  <a:lnTo>
                    <a:pt x="2088504" y="60245"/>
                  </a:lnTo>
                  <a:lnTo>
                    <a:pt x="2155229" y="49385"/>
                  </a:lnTo>
                  <a:lnTo>
                    <a:pt x="2157767" y="53142"/>
                  </a:lnTo>
                  <a:lnTo>
                    <a:pt x="2166094" y="18415"/>
                  </a:lnTo>
                  <a:lnTo>
                    <a:pt x="2219019" y="8305"/>
                  </a:lnTo>
                  <a:lnTo>
                    <a:pt x="2270105" y="8685"/>
                  </a:lnTo>
                  <a:lnTo>
                    <a:pt x="2296756" y="66868"/>
                  </a:lnTo>
                  <a:lnTo>
                    <a:pt x="2320334" y="3729"/>
                  </a:lnTo>
                  <a:lnTo>
                    <a:pt x="2374098" y="139"/>
                  </a:lnTo>
                  <a:lnTo>
                    <a:pt x="2424757" y="6739"/>
                  </a:lnTo>
                  <a:lnTo>
                    <a:pt x="2428561" y="18721"/>
                  </a:lnTo>
                  <a:lnTo>
                    <a:pt x="2457017" y="21961"/>
                  </a:lnTo>
                  <a:lnTo>
                    <a:pt x="2477691" y="83599"/>
                  </a:lnTo>
                  <a:lnTo>
                    <a:pt x="2505142" y="28649"/>
                  </a:lnTo>
                  <a:lnTo>
                    <a:pt x="2558984" y="30760"/>
                  </a:lnTo>
                  <a:lnTo>
                    <a:pt x="2608662" y="42679"/>
                  </a:lnTo>
                  <a:lnTo>
                    <a:pt x="2610629" y="52311"/>
                  </a:lnTo>
                  <a:lnTo>
                    <a:pt x="2616581" y="44117"/>
                  </a:lnTo>
                  <a:lnTo>
                    <a:pt x="2671679" y="55288"/>
                  </a:lnTo>
                  <a:lnTo>
                    <a:pt x="2717288" y="74099"/>
                  </a:lnTo>
                  <a:lnTo>
                    <a:pt x="2719432" y="132295"/>
                  </a:lnTo>
                  <a:lnTo>
                    <a:pt x="2764338" y="84102"/>
                  </a:lnTo>
                  <a:lnTo>
                    <a:pt x="2796797" y="94935"/>
                  </a:lnTo>
                  <a:lnTo>
                    <a:pt x="2797807" y="93816"/>
                  </a:lnTo>
                  <a:lnTo>
                    <a:pt x="2851415" y="110748"/>
                  </a:lnTo>
                  <a:lnTo>
                    <a:pt x="2894781" y="134274"/>
                  </a:lnTo>
                  <a:lnTo>
                    <a:pt x="2890445" y="196914"/>
                  </a:lnTo>
                  <a:lnTo>
                    <a:pt x="2938163" y="155502"/>
                  </a:lnTo>
                  <a:lnTo>
                    <a:pt x="2989311" y="178836"/>
                  </a:lnTo>
                  <a:lnTo>
                    <a:pt x="3029488" y="207470"/>
                  </a:lnTo>
                  <a:lnTo>
                    <a:pt x="3023316" y="239359"/>
                  </a:lnTo>
                  <a:lnTo>
                    <a:pt x="3026495" y="237411"/>
                  </a:lnTo>
                  <a:lnTo>
                    <a:pt x="3073690" y="268583"/>
                  </a:lnTo>
                  <a:lnTo>
                    <a:pt x="3096184" y="290836"/>
                  </a:lnTo>
                  <a:lnTo>
                    <a:pt x="3102828" y="288009"/>
                  </a:lnTo>
                  <a:lnTo>
                    <a:pt x="3101537" y="296126"/>
                  </a:lnTo>
                  <a:lnTo>
                    <a:pt x="3106840" y="301373"/>
                  </a:lnTo>
                  <a:lnTo>
                    <a:pt x="3096103" y="330251"/>
                  </a:lnTo>
                  <a:lnTo>
                    <a:pt x="3093811" y="344646"/>
                  </a:lnTo>
                  <a:lnTo>
                    <a:pt x="3099045" y="348056"/>
                  </a:lnTo>
                  <a:lnTo>
                    <a:pt x="3147662" y="325879"/>
                  </a:lnTo>
                  <a:lnTo>
                    <a:pt x="3163654" y="339508"/>
                  </a:lnTo>
                  <a:lnTo>
                    <a:pt x="3184995" y="329353"/>
                  </a:lnTo>
                  <a:lnTo>
                    <a:pt x="3228630" y="365341"/>
                  </a:lnTo>
                  <a:lnTo>
                    <a:pt x="3258126" y="401450"/>
                  </a:lnTo>
                  <a:lnTo>
                    <a:pt x="3233758" y="450414"/>
                  </a:lnTo>
                  <a:lnTo>
                    <a:pt x="3237348" y="448678"/>
                  </a:lnTo>
                  <a:lnTo>
                    <a:pt x="3243094" y="453354"/>
                  </a:lnTo>
                  <a:lnTo>
                    <a:pt x="3293784" y="436440"/>
                  </a:lnTo>
                  <a:lnTo>
                    <a:pt x="3332712" y="477474"/>
                  </a:lnTo>
                  <a:lnTo>
                    <a:pt x="3357591" y="516907"/>
                  </a:lnTo>
                  <a:lnTo>
                    <a:pt x="3327668" y="562194"/>
                  </a:lnTo>
                  <a:lnTo>
                    <a:pt x="3368964" y="609389"/>
                  </a:lnTo>
                  <a:lnTo>
                    <a:pt x="3375765" y="621324"/>
                  </a:lnTo>
                  <a:lnTo>
                    <a:pt x="3381140" y="620578"/>
                  </a:lnTo>
                  <a:lnTo>
                    <a:pt x="3378585" y="626271"/>
                  </a:lnTo>
                  <a:lnTo>
                    <a:pt x="3381626" y="631610"/>
                  </a:lnTo>
                  <a:lnTo>
                    <a:pt x="3398697" y="631451"/>
                  </a:lnTo>
                  <a:lnTo>
                    <a:pt x="3383282" y="656561"/>
                  </a:lnTo>
                  <a:lnTo>
                    <a:pt x="3383968" y="658234"/>
                  </a:lnTo>
                  <a:lnTo>
                    <a:pt x="3378916" y="663673"/>
                  </a:lnTo>
                  <a:lnTo>
                    <a:pt x="3366301" y="684222"/>
                  </a:lnTo>
                  <a:lnTo>
                    <a:pt x="3402498" y="678238"/>
                  </a:lnTo>
                  <a:lnTo>
                    <a:pt x="3406808" y="684582"/>
                  </a:lnTo>
                  <a:lnTo>
                    <a:pt x="3445501" y="677541"/>
                  </a:lnTo>
                  <a:lnTo>
                    <a:pt x="3486229" y="735447"/>
                  </a:lnTo>
                  <a:lnTo>
                    <a:pt x="3497387" y="760988"/>
                  </a:lnTo>
                  <a:lnTo>
                    <a:pt x="3490934" y="768258"/>
                  </a:lnTo>
                  <a:lnTo>
                    <a:pt x="3495984" y="785604"/>
                  </a:lnTo>
                  <a:lnTo>
                    <a:pt x="3460336" y="816639"/>
                  </a:lnTo>
                  <a:lnTo>
                    <a:pt x="3509948" y="813762"/>
                  </a:lnTo>
                  <a:lnTo>
                    <a:pt x="3543318" y="876198"/>
                  </a:lnTo>
                  <a:lnTo>
                    <a:pt x="3551285" y="902907"/>
                  </a:lnTo>
                  <a:lnTo>
                    <a:pt x="3543995" y="909336"/>
                  </a:lnTo>
                  <a:lnTo>
                    <a:pt x="3546895" y="927170"/>
                  </a:lnTo>
                  <a:lnTo>
                    <a:pt x="3498919" y="959587"/>
                  </a:lnTo>
                  <a:lnTo>
                    <a:pt x="3535696" y="963529"/>
                  </a:lnTo>
                  <a:lnTo>
                    <a:pt x="3555467" y="1023714"/>
                  </a:lnTo>
                  <a:lnTo>
                    <a:pt x="3577085" y="1029345"/>
                  </a:lnTo>
                  <a:lnTo>
                    <a:pt x="3561324" y="1044208"/>
                  </a:lnTo>
                  <a:lnTo>
                    <a:pt x="3562157" y="1051050"/>
                  </a:lnTo>
                  <a:lnTo>
                    <a:pt x="3538226" y="1065988"/>
                  </a:lnTo>
                  <a:lnTo>
                    <a:pt x="3518600" y="1084499"/>
                  </a:lnTo>
                  <a:lnTo>
                    <a:pt x="3614594" y="1105228"/>
                  </a:lnTo>
                  <a:lnTo>
                    <a:pt x="3631486" y="1183913"/>
                  </a:lnTo>
                  <a:lnTo>
                    <a:pt x="3631654" y="1195056"/>
                  </a:lnTo>
                  <a:lnTo>
                    <a:pt x="3578027" y="1221105"/>
                  </a:lnTo>
                  <a:lnTo>
                    <a:pt x="3580101" y="1231255"/>
                  </a:lnTo>
                  <a:lnTo>
                    <a:pt x="3580167" y="1243022"/>
                  </a:lnTo>
                  <a:lnTo>
                    <a:pt x="3625694" y="1258858"/>
                  </a:lnTo>
                  <a:lnTo>
                    <a:pt x="3632878" y="1339016"/>
                  </a:lnTo>
                  <a:lnTo>
                    <a:pt x="3631689" y="1350095"/>
                  </a:lnTo>
                  <a:lnTo>
                    <a:pt x="3575287" y="1369420"/>
                  </a:lnTo>
                  <a:lnTo>
                    <a:pt x="3576111" y="1379748"/>
                  </a:lnTo>
                  <a:lnTo>
                    <a:pt x="3573331" y="1403469"/>
                  </a:lnTo>
                  <a:lnTo>
                    <a:pt x="3567447" y="1405337"/>
                  </a:lnTo>
                  <a:lnTo>
                    <a:pt x="3556647" y="1414739"/>
                  </a:lnTo>
                  <a:lnTo>
                    <a:pt x="3577188" y="1425947"/>
                  </a:lnTo>
                  <a:lnTo>
                    <a:pt x="3576871" y="1430384"/>
                  </a:lnTo>
                  <a:lnTo>
                    <a:pt x="3585562" y="1429880"/>
                  </a:lnTo>
                  <a:lnTo>
                    <a:pt x="3618933" y="1492316"/>
                  </a:lnTo>
                  <a:lnTo>
                    <a:pt x="3626900" y="1519025"/>
                  </a:lnTo>
                  <a:lnTo>
                    <a:pt x="3619609" y="1525454"/>
                  </a:lnTo>
                  <a:lnTo>
                    <a:pt x="3622509" y="1543288"/>
                  </a:lnTo>
                  <a:lnTo>
                    <a:pt x="3595529" y="1561518"/>
                  </a:lnTo>
                  <a:lnTo>
                    <a:pt x="3606975" y="1569440"/>
                  </a:lnTo>
                  <a:lnTo>
                    <a:pt x="3605262" y="1578998"/>
                  </a:lnTo>
                  <a:lnTo>
                    <a:pt x="3611311" y="1579647"/>
                  </a:lnTo>
                  <a:lnTo>
                    <a:pt x="3631082" y="1639832"/>
                  </a:lnTo>
                  <a:lnTo>
                    <a:pt x="3652700" y="1645463"/>
                  </a:lnTo>
                  <a:lnTo>
                    <a:pt x="3636939" y="1660326"/>
                  </a:lnTo>
                  <a:lnTo>
                    <a:pt x="3637772" y="1667168"/>
                  </a:lnTo>
                  <a:lnTo>
                    <a:pt x="3613840" y="1682106"/>
                  </a:lnTo>
                  <a:lnTo>
                    <a:pt x="3594215" y="1700617"/>
                  </a:lnTo>
                  <a:lnTo>
                    <a:pt x="3690209" y="1721346"/>
                  </a:lnTo>
                  <a:lnTo>
                    <a:pt x="3707101" y="1800031"/>
                  </a:lnTo>
                  <a:lnTo>
                    <a:pt x="3707269" y="1811174"/>
                  </a:lnTo>
                  <a:lnTo>
                    <a:pt x="3653642" y="1837223"/>
                  </a:lnTo>
                  <a:lnTo>
                    <a:pt x="3655716" y="1847373"/>
                  </a:lnTo>
                  <a:lnTo>
                    <a:pt x="3655782" y="1859140"/>
                  </a:lnTo>
                  <a:lnTo>
                    <a:pt x="3701309" y="1874976"/>
                  </a:lnTo>
                  <a:lnTo>
                    <a:pt x="3708493" y="1955134"/>
                  </a:lnTo>
                  <a:lnTo>
                    <a:pt x="3707304" y="1966213"/>
                  </a:lnTo>
                  <a:lnTo>
                    <a:pt x="3650902" y="1985538"/>
                  </a:lnTo>
                  <a:lnTo>
                    <a:pt x="3651726" y="1995866"/>
                  </a:lnTo>
                  <a:lnTo>
                    <a:pt x="3648946" y="2019587"/>
                  </a:lnTo>
                  <a:lnTo>
                    <a:pt x="3625341" y="2027081"/>
                  </a:lnTo>
                  <a:lnTo>
                    <a:pt x="3652803" y="2042065"/>
                  </a:lnTo>
                  <a:lnTo>
                    <a:pt x="3650256" y="2077644"/>
                  </a:lnTo>
                  <a:lnTo>
                    <a:pt x="3677302" y="2098099"/>
                  </a:lnTo>
                  <a:lnTo>
                    <a:pt x="3647992" y="2109244"/>
                  </a:lnTo>
                  <a:lnTo>
                    <a:pt x="3647862" y="2111055"/>
                  </a:lnTo>
                  <a:lnTo>
                    <a:pt x="3643843" y="2126003"/>
                  </a:lnTo>
                  <a:lnTo>
                    <a:pt x="3605726" y="2132365"/>
                  </a:lnTo>
                  <a:lnTo>
                    <a:pt x="3682590" y="2185558"/>
                  </a:lnTo>
                  <a:lnTo>
                    <a:pt x="3670385" y="2253640"/>
                  </a:lnTo>
                  <a:lnTo>
                    <a:pt x="3664809" y="2268079"/>
                  </a:lnTo>
                  <a:lnTo>
                    <a:pt x="3619401" y="2270784"/>
                  </a:lnTo>
                  <a:lnTo>
                    <a:pt x="3611304" y="2311738"/>
                  </a:lnTo>
                  <a:lnTo>
                    <a:pt x="3637213" y="2334806"/>
                  </a:lnTo>
                  <a:lnTo>
                    <a:pt x="3616808" y="2400894"/>
                  </a:lnTo>
                  <a:lnTo>
                    <a:pt x="3609515" y="2414547"/>
                  </a:lnTo>
                  <a:lnTo>
                    <a:pt x="3564114" y="2411700"/>
                  </a:lnTo>
                  <a:lnTo>
                    <a:pt x="3549549" y="2456061"/>
                  </a:lnTo>
                  <a:lnTo>
                    <a:pt x="3539835" y="2473098"/>
                  </a:lnTo>
                  <a:lnTo>
                    <a:pt x="3495886" y="2469340"/>
                  </a:lnTo>
                  <a:lnTo>
                    <a:pt x="3511533" y="2488746"/>
                  </a:lnTo>
                  <a:lnTo>
                    <a:pt x="3508621" y="2494693"/>
                  </a:lnTo>
                  <a:lnTo>
                    <a:pt x="3526817" y="2525702"/>
                  </a:lnTo>
                  <a:lnTo>
                    <a:pt x="3493916" y="2524739"/>
                  </a:lnTo>
                  <a:lnTo>
                    <a:pt x="3487869" y="2537094"/>
                  </a:lnTo>
                  <a:lnTo>
                    <a:pt x="3473389" y="2556087"/>
                  </a:lnTo>
                  <a:lnTo>
                    <a:pt x="3454171" y="2551644"/>
                  </a:lnTo>
                  <a:lnTo>
                    <a:pt x="3494898" y="2614804"/>
                  </a:lnTo>
                  <a:lnTo>
                    <a:pt x="3466255" y="2660382"/>
                  </a:lnTo>
                  <a:lnTo>
                    <a:pt x="3449848" y="2677738"/>
                  </a:lnTo>
                  <a:lnTo>
                    <a:pt x="3400500" y="2660657"/>
                  </a:lnTo>
                  <a:lnTo>
                    <a:pt x="3398091" y="2663123"/>
                  </a:lnTo>
                  <a:lnTo>
                    <a:pt x="3414599" y="2690046"/>
                  </a:lnTo>
                  <a:lnTo>
                    <a:pt x="3391732" y="2723716"/>
                  </a:lnTo>
                  <a:lnTo>
                    <a:pt x="3398643" y="2737998"/>
                  </a:lnTo>
                  <a:lnTo>
                    <a:pt x="3364663" y="2779749"/>
                  </a:lnTo>
                  <a:lnTo>
                    <a:pt x="3346264" y="2794977"/>
                  </a:lnTo>
                  <a:lnTo>
                    <a:pt x="3294632" y="2769697"/>
                  </a:lnTo>
                  <a:lnTo>
                    <a:pt x="3309778" y="2802902"/>
                  </a:lnTo>
                  <a:lnTo>
                    <a:pt x="3276830" y="2840566"/>
                  </a:lnTo>
                  <a:lnTo>
                    <a:pt x="3261984" y="2851991"/>
                  </a:lnTo>
                  <a:lnTo>
                    <a:pt x="3219542" y="2830003"/>
                  </a:lnTo>
                  <a:lnTo>
                    <a:pt x="3224144" y="2863161"/>
                  </a:lnTo>
                  <a:lnTo>
                    <a:pt x="3198793" y="2851780"/>
                  </a:lnTo>
                  <a:lnTo>
                    <a:pt x="3165428" y="2880973"/>
                  </a:lnTo>
                  <a:lnTo>
                    <a:pt x="3148390" y="2890682"/>
                  </a:lnTo>
                  <a:lnTo>
                    <a:pt x="3147417" y="2889988"/>
                  </a:lnTo>
                  <a:lnTo>
                    <a:pt x="3150410" y="2915835"/>
                  </a:lnTo>
                  <a:lnTo>
                    <a:pt x="3148252" y="2914807"/>
                  </a:lnTo>
                  <a:lnTo>
                    <a:pt x="3152452" y="2937887"/>
                  </a:lnTo>
                  <a:lnTo>
                    <a:pt x="3109275" y="2968252"/>
                  </a:lnTo>
                  <a:lnTo>
                    <a:pt x="3091303" y="2976104"/>
                  </a:lnTo>
                  <a:lnTo>
                    <a:pt x="3059757" y="2948102"/>
                  </a:lnTo>
                  <a:lnTo>
                    <a:pt x="3051327" y="2953829"/>
                  </a:lnTo>
                  <a:lnTo>
                    <a:pt x="3058855" y="3001281"/>
                  </a:lnTo>
                  <a:lnTo>
                    <a:pt x="3033182" y="3018300"/>
                  </a:lnTo>
                  <a:lnTo>
                    <a:pt x="2998389" y="3032774"/>
                  </a:lnTo>
                  <a:lnTo>
                    <a:pt x="2995264" y="3029870"/>
                  </a:lnTo>
                  <a:lnTo>
                    <a:pt x="2972844" y="3041851"/>
                  </a:lnTo>
                  <a:lnTo>
                    <a:pt x="2954051" y="3047457"/>
                  </a:lnTo>
                  <a:lnTo>
                    <a:pt x="2916536" y="3004924"/>
                  </a:lnTo>
                  <a:lnTo>
                    <a:pt x="2918778" y="3068495"/>
                  </a:lnTo>
                  <a:lnTo>
                    <a:pt x="2891224" y="3082261"/>
                  </a:lnTo>
                  <a:lnTo>
                    <a:pt x="2854926" y="3092389"/>
                  </a:lnTo>
                  <a:lnTo>
                    <a:pt x="2818096" y="3048674"/>
                  </a:lnTo>
                  <a:lnTo>
                    <a:pt x="2815379" y="3059108"/>
                  </a:lnTo>
                  <a:lnTo>
                    <a:pt x="2790411" y="3032634"/>
                  </a:lnTo>
                  <a:lnTo>
                    <a:pt x="2784705" y="3035437"/>
                  </a:lnTo>
                  <a:lnTo>
                    <a:pt x="2782373" y="3057201"/>
                  </a:lnTo>
                  <a:lnTo>
                    <a:pt x="2746877" y="3068859"/>
                  </a:lnTo>
                  <a:lnTo>
                    <a:pt x="2737303" y="3102479"/>
                  </a:lnTo>
                  <a:lnTo>
                    <a:pt x="2715157" y="3077901"/>
                  </a:lnTo>
                  <a:lnTo>
                    <a:pt x="2709736" y="3103004"/>
                  </a:lnTo>
                  <a:lnTo>
                    <a:pt x="2660808" y="3113507"/>
                  </a:lnTo>
                  <a:lnTo>
                    <a:pt x="2642078" y="3113791"/>
                  </a:lnTo>
                  <a:lnTo>
                    <a:pt x="2631280" y="3091565"/>
                  </a:lnTo>
                  <a:lnTo>
                    <a:pt x="2624565" y="3092894"/>
                  </a:lnTo>
                  <a:lnTo>
                    <a:pt x="2611091" y="3149087"/>
                  </a:lnTo>
                  <a:lnTo>
                    <a:pt x="2598097" y="3151743"/>
                  </a:lnTo>
                  <a:lnTo>
                    <a:pt x="2540801" y="3152051"/>
                  </a:lnTo>
                  <a:lnTo>
                    <a:pt x="2530506" y="3129574"/>
                  </a:lnTo>
                  <a:lnTo>
                    <a:pt x="2510028" y="3131409"/>
                  </a:lnTo>
                  <a:lnTo>
                    <a:pt x="2491401" y="3129411"/>
                  </a:lnTo>
                  <a:lnTo>
                    <a:pt x="2480214" y="3096761"/>
                  </a:lnTo>
                  <a:lnTo>
                    <a:pt x="2456347" y="3160669"/>
                  </a:lnTo>
                  <a:lnTo>
                    <a:pt x="2443125" y="3161723"/>
                  </a:lnTo>
                  <a:lnTo>
                    <a:pt x="2386218" y="3155051"/>
                  </a:lnTo>
                  <a:lnTo>
                    <a:pt x="2363324" y="3082940"/>
                  </a:lnTo>
                  <a:lnTo>
                    <a:pt x="2362743" y="3083709"/>
                  </a:lnTo>
                  <a:lnTo>
                    <a:pt x="2355647" y="3065054"/>
                  </a:lnTo>
                  <a:lnTo>
                    <a:pt x="2353758" y="3066130"/>
                  </a:lnTo>
                  <a:lnTo>
                    <a:pt x="2351113" y="3073077"/>
                  </a:lnTo>
                  <a:lnTo>
                    <a:pt x="2353379" y="3092650"/>
                  </a:lnTo>
                  <a:lnTo>
                    <a:pt x="2351221" y="3091622"/>
                  </a:lnTo>
                  <a:lnTo>
                    <a:pt x="2355421" y="3114703"/>
                  </a:lnTo>
                  <a:lnTo>
                    <a:pt x="2312244" y="3145067"/>
                  </a:lnTo>
                  <a:lnTo>
                    <a:pt x="2294272" y="3152920"/>
                  </a:lnTo>
                  <a:lnTo>
                    <a:pt x="2262726" y="3124918"/>
                  </a:lnTo>
                  <a:lnTo>
                    <a:pt x="2254296" y="3130645"/>
                  </a:lnTo>
                  <a:lnTo>
                    <a:pt x="2261824" y="3178097"/>
                  </a:lnTo>
                  <a:lnTo>
                    <a:pt x="2236151" y="3195116"/>
                  </a:lnTo>
                  <a:lnTo>
                    <a:pt x="2201358" y="3209589"/>
                  </a:lnTo>
                  <a:lnTo>
                    <a:pt x="2198233" y="3206685"/>
                  </a:lnTo>
                  <a:lnTo>
                    <a:pt x="2175813" y="3218667"/>
                  </a:lnTo>
                  <a:lnTo>
                    <a:pt x="2157020" y="3224273"/>
                  </a:lnTo>
                  <a:lnTo>
                    <a:pt x="2119505" y="3181739"/>
                  </a:lnTo>
                  <a:lnTo>
                    <a:pt x="2121747" y="3245311"/>
                  </a:lnTo>
                  <a:lnTo>
                    <a:pt x="2094192" y="3259076"/>
                  </a:lnTo>
                  <a:lnTo>
                    <a:pt x="2057895" y="3269204"/>
                  </a:lnTo>
                  <a:lnTo>
                    <a:pt x="2021065" y="3225489"/>
                  </a:lnTo>
                  <a:lnTo>
                    <a:pt x="2018348" y="3235923"/>
                  </a:lnTo>
                  <a:lnTo>
                    <a:pt x="1993380" y="3209449"/>
                  </a:lnTo>
                  <a:lnTo>
                    <a:pt x="1987674" y="3212252"/>
                  </a:lnTo>
                  <a:lnTo>
                    <a:pt x="1985342" y="3234017"/>
                  </a:lnTo>
                  <a:lnTo>
                    <a:pt x="1949846" y="3245675"/>
                  </a:lnTo>
                  <a:lnTo>
                    <a:pt x="1940272" y="3279294"/>
                  </a:lnTo>
                  <a:lnTo>
                    <a:pt x="1918126" y="3254717"/>
                  </a:lnTo>
                  <a:lnTo>
                    <a:pt x="1912705" y="3279820"/>
                  </a:lnTo>
                  <a:lnTo>
                    <a:pt x="1863777" y="3290322"/>
                  </a:lnTo>
                  <a:lnTo>
                    <a:pt x="1845047" y="3290607"/>
                  </a:lnTo>
                  <a:lnTo>
                    <a:pt x="1834249" y="3268381"/>
                  </a:lnTo>
                  <a:lnTo>
                    <a:pt x="1827534" y="3269709"/>
                  </a:lnTo>
                  <a:lnTo>
                    <a:pt x="1814060" y="3325903"/>
                  </a:lnTo>
                  <a:lnTo>
                    <a:pt x="1801066" y="3328559"/>
                  </a:lnTo>
                  <a:lnTo>
                    <a:pt x="1743770" y="3328867"/>
                  </a:lnTo>
                  <a:lnTo>
                    <a:pt x="1733475" y="3306389"/>
                  </a:lnTo>
                  <a:lnTo>
                    <a:pt x="1712997" y="3308225"/>
                  </a:lnTo>
                  <a:lnTo>
                    <a:pt x="1694369" y="3306226"/>
                  </a:lnTo>
                  <a:lnTo>
                    <a:pt x="1683183" y="3273577"/>
                  </a:lnTo>
                  <a:lnTo>
                    <a:pt x="1659316" y="3337485"/>
                  </a:lnTo>
                  <a:lnTo>
                    <a:pt x="1646094" y="3338539"/>
                  </a:lnTo>
                  <a:lnTo>
                    <a:pt x="1589187" y="3331867"/>
                  </a:lnTo>
                  <a:lnTo>
                    <a:pt x="1566293" y="3259755"/>
                  </a:lnTo>
                  <a:lnTo>
                    <a:pt x="1565712" y="3260525"/>
                  </a:lnTo>
                  <a:lnTo>
                    <a:pt x="1557877" y="3239926"/>
                  </a:lnTo>
                  <a:lnTo>
                    <a:pt x="1536709" y="3295509"/>
                  </a:lnTo>
                  <a:lnTo>
                    <a:pt x="1523479" y="3296478"/>
                  </a:lnTo>
                  <a:lnTo>
                    <a:pt x="1488373" y="3292131"/>
                  </a:lnTo>
                  <a:lnTo>
                    <a:pt x="1487187" y="3293625"/>
                  </a:lnTo>
                  <a:lnTo>
                    <a:pt x="1486579" y="3291908"/>
                  </a:lnTo>
                  <a:lnTo>
                    <a:pt x="1466617" y="3289439"/>
                  </a:lnTo>
                  <a:lnTo>
                    <a:pt x="1455533" y="3253724"/>
                  </a:lnTo>
                  <a:lnTo>
                    <a:pt x="1446459" y="3251285"/>
                  </a:lnTo>
                  <a:lnTo>
                    <a:pt x="1446341" y="3250585"/>
                  </a:lnTo>
                  <a:lnTo>
                    <a:pt x="1440488" y="3259042"/>
                  </a:lnTo>
                  <a:lnTo>
                    <a:pt x="1410169" y="3253608"/>
                  </a:lnTo>
                  <a:lnTo>
                    <a:pt x="1400276" y="3249788"/>
                  </a:lnTo>
                  <a:lnTo>
                    <a:pt x="1387729" y="3273541"/>
                  </a:lnTo>
                  <a:lnTo>
                    <a:pt x="1374482" y="3272890"/>
                  </a:lnTo>
                  <a:lnTo>
                    <a:pt x="1360320" y="3269345"/>
                  </a:lnTo>
                  <a:lnTo>
                    <a:pt x="1347959" y="3286370"/>
                  </a:lnTo>
                  <a:lnTo>
                    <a:pt x="1331851" y="3283185"/>
                  </a:lnTo>
                  <a:lnTo>
                    <a:pt x="1277101" y="3260291"/>
                  </a:lnTo>
                  <a:lnTo>
                    <a:pt x="1275585" y="3219120"/>
                  </a:lnTo>
                  <a:lnTo>
                    <a:pt x="1267235" y="3216542"/>
                  </a:lnTo>
                  <a:lnTo>
                    <a:pt x="1238862" y="3201385"/>
                  </a:lnTo>
                  <a:lnTo>
                    <a:pt x="1201498" y="3241481"/>
                  </a:lnTo>
                  <a:lnTo>
                    <a:pt x="1185899" y="3236359"/>
                  </a:lnTo>
                  <a:lnTo>
                    <a:pt x="1134344" y="3206967"/>
                  </a:lnTo>
                  <a:lnTo>
                    <a:pt x="1140782" y="3131649"/>
                  </a:lnTo>
                  <a:lnTo>
                    <a:pt x="1079523" y="3196544"/>
                  </a:lnTo>
                  <a:lnTo>
                    <a:pt x="1063956" y="3191321"/>
                  </a:lnTo>
                  <a:lnTo>
                    <a:pt x="1012593" y="3161596"/>
                  </a:lnTo>
                  <a:lnTo>
                    <a:pt x="1020695" y="3073539"/>
                  </a:lnTo>
                  <a:lnTo>
                    <a:pt x="1011249" y="3066336"/>
                  </a:lnTo>
                  <a:lnTo>
                    <a:pt x="1011476" y="3065360"/>
                  </a:lnTo>
                  <a:lnTo>
                    <a:pt x="946000" y="3119633"/>
                  </a:lnTo>
                  <a:lnTo>
                    <a:pt x="931184" y="3112554"/>
                  </a:lnTo>
                  <a:lnTo>
                    <a:pt x="883824" y="3076794"/>
                  </a:lnTo>
                  <a:lnTo>
                    <a:pt x="892924" y="3034893"/>
                  </a:lnTo>
                  <a:lnTo>
                    <a:pt x="875817" y="3017525"/>
                  </a:lnTo>
                  <a:lnTo>
                    <a:pt x="890092" y="2979114"/>
                  </a:lnTo>
                  <a:lnTo>
                    <a:pt x="816627" y="3008405"/>
                  </a:lnTo>
                  <a:lnTo>
                    <a:pt x="822246" y="2977617"/>
                  </a:lnTo>
                  <a:lnTo>
                    <a:pt x="819038" y="2979080"/>
                  </a:lnTo>
                  <a:lnTo>
                    <a:pt x="801391" y="2963643"/>
                  </a:lnTo>
                  <a:lnTo>
                    <a:pt x="765611" y="2917138"/>
                  </a:lnTo>
                  <a:lnTo>
                    <a:pt x="776025" y="2897034"/>
                  </a:lnTo>
                  <a:lnTo>
                    <a:pt x="698767" y="2931673"/>
                  </a:lnTo>
                  <a:lnTo>
                    <a:pt x="681222" y="2916124"/>
                  </a:lnTo>
                  <a:lnTo>
                    <a:pt x="645741" y="2869387"/>
                  </a:lnTo>
                  <a:lnTo>
                    <a:pt x="691638" y="2782179"/>
                  </a:lnTo>
                  <a:lnTo>
                    <a:pt x="600335" y="2810364"/>
                  </a:lnTo>
                  <a:lnTo>
                    <a:pt x="584815" y="2792793"/>
                  </a:lnTo>
                  <a:lnTo>
                    <a:pt x="555291" y="2742083"/>
                  </a:lnTo>
                  <a:lnTo>
                    <a:pt x="611459" y="2661124"/>
                  </a:lnTo>
                  <a:lnTo>
                    <a:pt x="610762" y="2659449"/>
                  </a:lnTo>
                  <a:lnTo>
                    <a:pt x="528616" y="2658357"/>
                  </a:lnTo>
                  <a:lnTo>
                    <a:pt x="570215" y="2593920"/>
                  </a:lnTo>
                  <a:lnTo>
                    <a:pt x="567679" y="2594009"/>
                  </a:lnTo>
                  <a:lnTo>
                    <a:pt x="559696" y="2578037"/>
                  </a:lnTo>
                  <a:lnTo>
                    <a:pt x="549673" y="2542110"/>
                  </a:lnTo>
                  <a:lnTo>
                    <a:pt x="449904" y="2544985"/>
                  </a:lnTo>
                  <a:lnTo>
                    <a:pt x="442028" y="2528959"/>
                  </a:lnTo>
                  <a:lnTo>
                    <a:pt x="423246" y="2459927"/>
                  </a:lnTo>
                  <a:lnTo>
                    <a:pt x="489779" y="2404606"/>
                  </a:lnTo>
                  <a:lnTo>
                    <a:pt x="400418" y="2396247"/>
                  </a:lnTo>
                  <a:lnTo>
                    <a:pt x="394552" y="2379380"/>
                  </a:lnTo>
                  <a:lnTo>
                    <a:pt x="384317" y="2308574"/>
                  </a:lnTo>
                  <a:lnTo>
                    <a:pt x="467326" y="2255187"/>
                  </a:lnTo>
                  <a:lnTo>
                    <a:pt x="396479" y="2224730"/>
                  </a:lnTo>
                  <a:lnTo>
                    <a:pt x="453096" y="2185592"/>
                  </a:lnTo>
                  <a:lnTo>
                    <a:pt x="435923" y="2170571"/>
                  </a:lnTo>
                  <a:lnTo>
                    <a:pt x="400143" y="2124065"/>
                  </a:lnTo>
                  <a:lnTo>
                    <a:pt x="406632" y="2111539"/>
                  </a:lnTo>
                  <a:lnTo>
                    <a:pt x="399616" y="2108867"/>
                  </a:lnTo>
                  <a:lnTo>
                    <a:pt x="333298" y="2138600"/>
                  </a:lnTo>
                  <a:lnTo>
                    <a:pt x="315754" y="2123051"/>
                  </a:lnTo>
                  <a:lnTo>
                    <a:pt x="280273" y="2076314"/>
                  </a:lnTo>
                  <a:lnTo>
                    <a:pt x="326170" y="1989107"/>
                  </a:lnTo>
                  <a:lnTo>
                    <a:pt x="234867" y="2017291"/>
                  </a:lnTo>
                  <a:lnTo>
                    <a:pt x="219347" y="1999720"/>
                  </a:lnTo>
                  <a:lnTo>
                    <a:pt x="189823" y="1949011"/>
                  </a:lnTo>
                  <a:lnTo>
                    <a:pt x="245991" y="1868051"/>
                  </a:lnTo>
                  <a:lnTo>
                    <a:pt x="245294" y="1866376"/>
                  </a:lnTo>
                  <a:lnTo>
                    <a:pt x="163148" y="1865285"/>
                  </a:lnTo>
                  <a:lnTo>
                    <a:pt x="204747" y="1800848"/>
                  </a:lnTo>
                  <a:lnTo>
                    <a:pt x="202211" y="1800937"/>
                  </a:lnTo>
                  <a:lnTo>
                    <a:pt x="194228" y="1784964"/>
                  </a:lnTo>
                  <a:lnTo>
                    <a:pt x="184205" y="1749038"/>
                  </a:lnTo>
                  <a:lnTo>
                    <a:pt x="84436" y="1751913"/>
                  </a:lnTo>
                  <a:lnTo>
                    <a:pt x="76560" y="1735886"/>
                  </a:lnTo>
                  <a:lnTo>
                    <a:pt x="57777" y="1666854"/>
                  </a:lnTo>
                  <a:lnTo>
                    <a:pt x="124311" y="1611533"/>
                  </a:lnTo>
                  <a:lnTo>
                    <a:pt x="34950" y="1603174"/>
                  </a:lnTo>
                  <a:lnTo>
                    <a:pt x="29084" y="1586307"/>
                  </a:lnTo>
                  <a:lnTo>
                    <a:pt x="18849" y="1515501"/>
                  </a:lnTo>
                  <a:lnTo>
                    <a:pt x="101858" y="1462114"/>
                  </a:lnTo>
                  <a:lnTo>
                    <a:pt x="31010" y="1431657"/>
                  </a:lnTo>
                  <a:lnTo>
                    <a:pt x="129644" y="1363475"/>
                  </a:lnTo>
                  <a:lnTo>
                    <a:pt x="129650" y="1357891"/>
                  </a:lnTo>
                  <a:lnTo>
                    <a:pt x="116038" y="1352807"/>
                  </a:lnTo>
                  <a:lnTo>
                    <a:pt x="115559" y="1346802"/>
                  </a:lnTo>
                  <a:lnTo>
                    <a:pt x="1167" y="1303233"/>
                  </a:lnTo>
                  <a:lnTo>
                    <a:pt x="0" y="1287282"/>
                  </a:lnTo>
                  <a:lnTo>
                    <a:pt x="9835" y="1207849"/>
                  </a:lnTo>
                  <a:lnTo>
                    <a:pt x="79746" y="1186150"/>
                  </a:lnTo>
                  <a:lnTo>
                    <a:pt x="6945" y="1147692"/>
                  </a:lnTo>
                  <a:lnTo>
                    <a:pt x="7727" y="1131718"/>
                  </a:lnTo>
                  <a:lnTo>
                    <a:pt x="27163" y="1054074"/>
                  </a:lnTo>
                  <a:lnTo>
                    <a:pt x="128679" y="1035720"/>
                  </a:lnTo>
                  <a:lnTo>
                    <a:pt x="98469" y="1004697"/>
                  </a:lnTo>
                  <a:lnTo>
                    <a:pt x="92891" y="1000277"/>
                  </a:lnTo>
                  <a:lnTo>
                    <a:pt x="93838" y="999941"/>
                  </a:lnTo>
                  <a:lnTo>
                    <a:pt x="74885" y="980475"/>
                  </a:lnTo>
                  <a:lnTo>
                    <a:pt x="175505" y="958803"/>
                  </a:lnTo>
                  <a:lnTo>
                    <a:pt x="181848" y="943141"/>
                  </a:lnTo>
                  <a:lnTo>
                    <a:pt x="94203" y="860403"/>
                  </a:lnTo>
                  <a:lnTo>
                    <a:pt x="105153" y="827759"/>
                  </a:lnTo>
                  <a:lnTo>
                    <a:pt x="123460" y="796131"/>
                  </a:lnTo>
                  <a:lnTo>
                    <a:pt x="130610" y="778795"/>
                  </a:lnTo>
                  <a:lnTo>
                    <a:pt x="133555" y="778687"/>
                  </a:lnTo>
                  <a:lnTo>
                    <a:pt x="139018" y="769248"/>
                  </a:lnTo>
                  <a:lnTo>
                    <a:pt x="199040" y="774772"/>
                  </a:lnTo>
                  <a:lnTo>
                    <a:pt x="153217" y="719490"/>
                  </a:lnTo>
                  <a:lnTo>
                    <a:pt x="168062" y="688423"/>
                  </a:lnTo>
                  <a:lnTo>
                    <a:pt x="190084" y="659259"/>
                  </a:lnTo>
                  <a:lnTo>
                    <a:pt x="199292" y="642922"/>
                  </a:lnTo>
                  <a:lnTo>
                    <a:pt x="202229" y="643174"/>
                  </a:lnTo>
                  <a:lnTo>
                    <a:pt x="208799" y="634471"/>
                  </a:lnTo>
                  <a:lnTo>
                    <a:pt x="279153" y="649750"/>
                  </a:lnTo>
                  <a:lnTo>
                    <a:pt x="291944" y="650843"/>
                  </a:lnTo>
                  <a:lnTo>
                    <a:pt x="273384" y="629457"/>
                  </a:lnTo>
                  <a:lnTo>
                    <a:pt x="277570" y="620280"/>
                  </a:lnTo>
                  <a:lnTo>
                    <a:pt x="253027" y="576192"/>
                  </a:lnTo>
                  <a:lnTo>
                    <a:pt x="305240" y="578909"/>
                  </a:lnTo>
                  <a:lnTo>
                    <a:pt x="322316" y="554951"/>
                  </a:lnTo>
                  <a:lnTo>
                    <a:pt x="374517" y="565053"/>
                  </a:lnTo>
                  <a:lnTo>
                    <a:pt x="307813" y="456266"/>
                  </a:lnTo>
                  <a:lnTo>
                    <a:pt x="316627" y="442919"/>
                  </a:lnTo>
                  <a:lnTo>
                    <a:pt x="372916" y="386019"/>
                  </a:lnTo>
                  <a:lnTo>
                    <a:pt x="445812" y="413116"/>
                  </a:lnTo>
                  <a:lnTo>
                    <a:pt x="414455" y="344375"/>
                  </a:lnTo>
                  <a:lnTo>
                    <a:pt x="424830" y="332201"/>
                  </a:lnTo>
                  <a:lnTo>
                    <a:pt x="487630" y="282580"/>
                  </a:lnTo>
                  <a:lnTo>
                    <a:pt x="572641" y="326621"/>
                  </a:lnTo>
                  <a:lnTo>
                    <a:pt x="563272" y="245678"/>
                  </a:lnTo>
                  <a:lnTo>
                    <a:pt x="594272" y="260450"/>
                  </a:lnTo>
                  <a:lnTo>
                    <a:pt x="647126" y="227105"/>
                  </a:lnTo>
                  <a:lnTo>
                    <a:pt x="663917" y="238199"/>
                  </a:lnTo>
                  <a:lnTo>
                    <a:pt x="651886" y="162386"/>
                  </a:lnTo>
                  <a:lnTo>
                    <a:pt x="680493" y="143222"/>
                  </a:lnTo>
                  <a:lnTo>
                    <a:pt x="743037" y="117561"/>
                  </a:lnTo>
                  <a:lnTo>
                    <a:pt x="794248" y="165136"/>
                  </a:lnTo>
                  <a:lnTo>
                    <a:pt x="791759" y="94586"/>
                  </a:lnTo>
                  <a:lnTo>
                    <a:pt x="822485" y="79048"/>
                  </a:lnTo>
                  <a:lnTo>
                    <a:pt x="887690" y="61196"/>
                  </a:lnTo>
                  <a:lnTo>
                    <a:pt x="909456" y="87030"/>
                  </a:lnTo>
                  <a:lnTo>
                    <a:pt x="920893" y="83701"/>
                  </a:lnTo>
                  <a:lnTo>
                    <a:pt x="957406" y="125643"/>
                  </a:lnTo>
                  <a:lnTo>
                    <a:pt x="968374" y="87135"/>
                  </a:lnTo>
                  <a:lnTo>
                    <a:pt x="969422" y="72309"/>
                  </a:lnTo>
                  <a:lnTo>
                    <a:pt x="972980" y="70960"/>
                  </a:lnTo>
                  <a:lnTo>
                    <a:pt x="976373" y="59047"/>
                  </a:lnTo>
                  <a:lnTo>
                    <a:pt x="983512" y="66970"/>
                  </a:lnTo>
                  <a:lnTo>
                    <a:pt x="1001619" y="60106"/>
                  </a:lnTo>
                  <a:lnTo>
                    <a:pt x="1068344" y="49246"/>
                  </a:lnTo>
                  <a:lnTo>
                    <a:pt x="1070883" y="53003"/>
                  </a:lnTo>
                  <a:lnTo>
                    <a:pt x="1079209" y="18275"/>
                  </a:lnTo>
                  <a:close/>
                </a:path>
              </a:pathLst>
            </a:custGeom>
            <a:solidFill>
              <a:srgbClr val="E4D8A8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2081875" y="0"/>
              <a:ext cx="2093614" cy="1594464"/>
            </a:xfrm>
            <a:custGeom>
              <a:avLst/>
              <a:gdLst>
                <a:gd name="connsiteX0" fmla="*/ 193832 w 2093614"/>
                <a:gd name="connsiteY0" fmla="*/ 0 h 1594464"/>
                <a:gd name="connsiteX1" fmla="*/ 1894553 w 2093614"/>
                <a:gd name="connsiteY1" fmla="*/ 0 h 1594464"/>
                <a:gd name="connsiteX2" fmla="*/ 1895514 w 2093614"/>
                <a:gd name="connsiteY2" fmla="*/ 1524 h 1594464"/>
                <a:gd name="connsiteX3" fmla="*/ 1878621 w 2093614"/>
                <a:gd name="connsiteY3" fmla="*/ 27090 h 1594464"/>
                <a:gd name="connsiteX4" fmla="*/ 1901935 w 2093614"/>
                <a:gd name="connsiteY4" fmla="*/ 53734 h 1594464"/>
                <a:gd name="connsiteX5" fmla="*/ 1905774 w 2093614"/>
                <a:gd name="connsiteY5" fmla="*/ 60472 h 1594464"/>
                <a:gd name="connsiteX6" fmla="*/ 1908808 w 2093614"/>
                <a:gd name="connsiteY6" fmla="*/ 60051 h 1594464"/>
                <a:gd name="connsiteX7" fmla="*/ 1907366 w 2093614"/>
                <a:gd name="connsiteY7" fmla="*/ 63265 h 1594464"/>
                <a:gd name="connsiteX8" fmla="*/ 1909083 w 2093614"/>
                <a:gd name="connsiteY8" fmla="*/ 66279 h 1594464"/>
                <a:gd name="connsiteX9" fmla="*/ 1918720 w 2093614"/>
                <a:gd name="connsiteY9" fmla="*/ 66189 h 1594464"/>
                <a:gd name="connsiteX10" fmla="*/ 1910018 w 2093614"/>
                <a:gd name="connsiteY10" fmla="*/ 80365 h 1594464"/>
                <a:gd name="connsiteX11" fmla="*/ 1910405 w 2093614"/>
                <a:gd name="connsiteY11" fmla="*/ 81309 h 1594464"/>
                <a:gd name="connsiteX12" fmla="*/ 1907553 w 2093614"/>
                <a:gd name="connsiteY12" fmla="*/ 84380 h 1594464"/>
                <a:gd name="connsiteX13" fmla="*/ 1900431 w 2093614"/>
                <a:gd name="connsiteY13" fmla="*/ 95981 h 1594464"/>
                <a:gd name="connsiteX14" fmla="*/ 1920866 w 2093614"/>
                <a:gd name="connsiteY14" fmla="*/ 92602 h 1594464"/>
                <a:gd name="connsiteX15" fmla="*/ 1923299 w 2093614"/>
                <a:gd name="connsiteY15" fmla="*/ 96184 h 1594464"/>
                <a:gd name="connsiteX16" fmla="*/ 1945143 w 2093614"/>
                <a:gd name="connsiteY16" fmla="*/ 92209 h 1594464"/>
                <a:gd name="connsiteX17" fmla="*/ 1968136 w 2093614"/>
                <a:gd name="connsiteY17" fmla="*/ 124900 h 1594464"/>
                <a:gd name="connsiteX18" fmla="*/ 1974435 w 2093614"/>
                <a:gd name="connsiteY18" fmla="*/ 139319 h 1594464"/>
                <a:gd name="connsiteX19" fmla="*/ 1970792 w 2093614"/>
                <a:gd name="connsiteY19" fmla="*/ 143423 h 1594464"/>
                <a:gd name="connsiteX20" fmla="*/ 1973643 w 2093614"/>
                <a:gd name="connsiteY20" fmla="*/ 153215 h 1594464"/>
                <a:gd name="connsiteX21" fmla="*/ 1953518 w 2093614"/>
                <a:gd name="connsiteY21" fmla="*/ 170736 h 1594464"/>
                <a:gd name="connsiteX22" fmla="*/ 1981526 w 2093614"/>
                <a:gd name="connsiteY22" fmla="*/ 169112 h 1594464"/>
                <a:gd name="connsiteX23" fmla="*/ 2000365 w 2093614"/>
                <a:gd name="connsiteY23" fmla="*/ 204360 h 1594464"/>
                <a:gd name="connsiteX24" fmla="*/ 2004863 w 2093614"/>
                <a:gd name="connsiteY24" fmla="*/ 219438 h 1594464"/>
                <a:gd name="connsiteX25" fmla="*/ 2000748 w 2093614"/>
                <a:gd name="connsiteY25" fmla="*/ 223068 h 1594464"/>
                <a:gd name="connsiteX26" fmla="*/ 2002385 w 2093614"/>
                <a:gd name="connsiteY26" fmla="*/ 233136 h 1594464"/>
                <a:gd name="connsiteX27" fmla="*/ 1975300 w 2093614"/>
                <a:gd name="connsiteY27" fmla="*/ 251437 h 1594464"/>
                <a:gd name="connsiteX28" fmla="*/ 1996062 w 2093614"/>
                <a:gd name="connsiteY28" fmla="*/ 253662 h 1594464"/>
                <a:gd name="connsiteX29" fmla="*/ 2007224 w 2093614"/>
                <a:gd name="connsiteY29" fmla="*/ 287639 h 1594464"/>
                <a:gd name="connsiteX30" fmla="*/ 2019428 w 2093614"/>
                <a:gd name="connsiteY30" fmla="*/ 290818 h 1594464"/>
                <a:gd name="connsiteX31" fmla="*/ 2010531 w 2093614"/>
                <a:gd name="connsiteY31" fmla="*/ 299209 h 1594464"/>
                <a:gd name="connsiteX32" fmla="*/ 2011001 w 2093614"/>
                <a:gd name="connsiteY32" fmla="*/ 303072 h 1594464"/>
                <a:gd name="connsiteX33" fmla="*/ 1997491 w 2093614"/>
                <a:gd name="connsiteY33" fmla="*/ 311505 h 1594464"/>
                <a:gd name="connsiteX34" fmla="*/ 1986411 w 2093614"/>
                <a:gd name="connsiteY34" fmla="*/ 321955 h 1594464"/>
                <a:gd name="connsiteX35" fmla="*/ 2040604 w 2093614"/>
                <a:gd name="connsiteY35" fmla="*/ 333658 h 1594464"/>
                <a:gd name="connsiteX36" fmla="*/ 2050140 w 2093614"/>
                <a:gd name="connsiteY36" fmla="*/ 378079 h 1594464"/>
                <a:gd name="connsiteX37" fmla="*/ 2050235 w 2093614"/>
                <a:gd name="connsiteY37" fmla="*/ 384370 h 1594464"/>
                <a:gd name="connsiteX38" fmla="*/ 2019960 w 2093614"/>
                <a:gd name="connsiteY38" fmla="*/ 399076 h 1594464"/>
                <a:gd name="connsiteX39" fmla="*/ 2021131 w 2093614"/>
                <a:gd name="connsiteY39" fmla="*/ 404806 h 1594464"/>
                <a:gd name="connsiteX40" fmla="*/ 2021168 w 2093614"/>
                <a:gd name="connsiteY40" fmla="*/ 411449 h 1594464"/>
                <a:gd name="connsiteX41" fmla="*/ 2046870 w 2093614"/>
                <a:gd name="connsiteY41" fmla="*/ 420389 h 1594464"/>
                <a:gd name="connsiteX42" fmla="*/ 2050926 w 2093614"/>
                <a:gd name="connsiteY42" fmla="*/ 465642 h 1594464"/>
                <a:gd name="connsiteX43" fmla="*/ 2050255 w 2093614"/>
                <a:gd name="connsiteY43" fmla="*/ 471896 h 1594464"/>
                <a:gd name="connsiteX44" fmla="*/ 2018413 w 2093614"/>
                <a:gd name="connsiteY44" fmla="*/ 482806 h 1594464"/>
                <a:gd name="connsiteX45" fmla="*/ 2018878 w 2093614"/>
                <a:gd name="connsiteY45" fmla="*/ 488637 h 1594464"/>
                <a:gd name="connsiteX46" fmla="*/ 2017309 w 2093614"/>
                <a:gd name="connsiteY46" fmla="*/ 502029 h 1594464"/>
                <a:gd name="connsiteX47" fmla="*/ 2013987 w 2093614"/>
                <a:gd name="connsiteY47" fmla="*/ 503083 h 1594464"/>
                <a:gd name="connsiteX48" fmla="*/ 2007890 w 2093614"/>
                <a:gd name="connsiteY48" fmla="*/ 508391 h 1594464"/>
                <a:gd name="connsiteX49" fmla="*/ 2019487 w 2093614"/>
                <a:gd name="connsiteY49" fmla="*/ 514718 h 1594464"/>
                <a:gd name="connsiteX50" fmla="*/ 2019308 w 2093614"/>
                <a:gd name="connsiteY50" fmla="*/ 517223 h 1594464"/>
                <a:gd name="connsiteX51" fmla="*/ 2024214 w 2093614"/>
                <a:gd name="connsiteY51" fmla="*/ 516939 h 1594464"/>
                <a:gd name="connsiteX52" fmla="*/ 2043053 w 2093614"/>
                <a:gd name="connsiteY52" fmla="*/ 552187 h 1594464"/>
                <a:gd name="connsiteX53" fmla="*/ 2047551 w 2093614"/>
                <a:gd name="connsiteY53" fmla="*/ 567265 h 1594464"/>
                <a:gd name="connsiteX54" fmla="*/ 2043435 w 2093614"/>
                <a:gd name="connsiteY54" fmla="*/ 570895 h 1594464"/>
                <a:gd name="connsiteX55" fmla="*/ 2045072 w 2093614"/>
                <a:gd name="connsiteY55" fmla="*/ 580963 h 1594464"/>
                <a:gd name="connsiteX56" fmla="*/ 2029841 w 2093614"/>
                <a:gd name="connsiteY56" fmla="*/ 591254 h 1594464"/>
                <a:gd name="connsiteX57" fmla="*/ 2036303 w 2093614"/>
                <a:gd name="connsiteY57" fmla="*/ 595727 h 1594464"/>
                <a:gd name="connsiteX58" fmla="*/ 2035336 w 2093614"/>
                <a:gd name="connsiteY58" fmla="*/ 601123 h 1594464"/>
                <a:gd name="connsiteX59" fmla="*/ 2038751 w 2093614"/>
                <a:gd name="connsiteY59" fmla="*/ 601489 h 1594464"/>
                <a:gd name="connsiteX60" fmla="*/ 2049912 w 2093614"/>
                <a:gd name="connsiteY60" fmla="*/ 635466 h 1594464"/>
                <a:gd name="connsiteX61" fmla="*/ 2062116 w 2093614"/>
                <a:gd name="connsiteY61" fmla="*/ 638645 h 1594464"/>
                <a:gd name="connsiteX62" fmla="*/ 2053219 w 2093614"/>
                <a:gd name="connsiteY62" fmla="*/ 647036 h 1594464"/>
                <a:gd name="connsiteX63" fmla="*/ 2053689 w 2093614"/>
                <a:gd name="connsiteY63" fmla="*/ 650899 h 1594464"/>
                <a:gd name="connsiteX64" fmla="*/ 2040178 w 2093614"/>
                <a:gd name="connsiteY64" fmla="*/ 659332 h 1594464"/>
                <a:gd name="connsiteX65" fmla="*/ 2029099 w 2093614"/>
                <a:gd name="connsiteY65" fmla="*/ 669782 h 1594464"/>
                <a:gd name="connsiteX66" fmla="*/ 2083292 w 2093614"/>
                <a:gd name="connsiteY66" fmla="*/ 681485 h 1594464"/>
                <a:gd name="connsiteX67" fmla="*/ 2092828 w 2093614"/>
                <a:gd name="connsiteY67" fmla="*/ 725906 h 1594464"/>
                <a:gd name="connsiteX68" fmla="*/ 2092923 w 2093614"/>
                <a:gd name="connsiteY68" fmla="*/ 732197 h 1594464"/>
                <a:gd name="connsiteX69" fmla="*/ 2062648 w 2093614"/>
                <a:gd name="connsiteY69" fmla="*/ 746902 h 1594464"/>
                <a:gd name="connsiteX70" fmla="*/ 2063819 w 2093614"/>
                <a:gd name="connsiteY70" fmla="*/ 752633 h 1594464"/>
                <a:gd name="connsiteX71" fmla="*/ 2063856 w 2093614"/>
                <a:gd name="connsiteY71" fmla="*/ 759276 h 1594464"/>
                <a:gd name="connsiteX72" fmla="*/ 2089558 w 2093614"/>
                <a:gd name="connsiteY72" fmla="*/ 768216 h 1594464"/>
                <a:gd name="connsiteX73" fmla="*/ 2093614 w 2093614"/>
                <a:gd name="connsiteY73" fmla="*/ 813469 h 1594464"/>
                <a:gd name="connsiteX74" fmla="*/ 2092943 w 2093614"/>
                <a:gd name="connsiteY74" fmla="*/ 819723 h 1594464"/>
                <a:gd name="connsiteX75" fmla="*/ 2061101 w 2093614"/>
                <a:gd name="connsiteY75" fmla="*/ 830633 h 1594464"/>
                <a:gd name="connsiteX76" fmla="*/ 2061567 w 2093614"/>
                <a:gd name="connsiteY76" fmla="*/ 836464 h 1594464"/>
                <a:gd name="connsiteX77" fmla="*/ 2059997 w 2093614"/>
                <a:gd name="connsiteY77" fmla="*/ 849855 h 1594464"/>
                <a:gd name="connsiteX78" fmla="*/ 2046671 w 2093614"/>
                <a:gd name="connsiteY78" fmla="*/ 854086 h 1594464"/>
                <a:gd name="connsiteX79" fmla="*/ 2062175 w 2093614"/>
                <a:gd name="connsiteY79" fmla="*/ 862545 h 1594464"/>
                <a:gd name="connsiteX80" fmla="*/ 2060737 w 2093614"/>
                <a:gd name="connsiteY80" fmla="*/ 882631 h 1594464"/>
                <a:gd name="connsiteX81" fmla="*/ 2076005 w 2093614"/>
                <a:gd name="connsiteY81" fmla="*/ 894179 h 1594464"/>
                <a:gd name="connsiteX82" fmla="*/ 2059459 w 2093614"/>
                <a:gd name="connsiteY82" fmla="*/ 900471 h 1594464"/>
                <a:gd name="connsiteX83" fmla="*/ 2059385 w 2093614"/>
                <a:gd name="connsiteY83" fmla="*/ 901493 h 1594464"/>
                <a:gd name="connsiteX84" fmla="*/ 2057116 w 2093614"/>
                <a:gd name="connsiteY84" fmla="*/ 909932 h 1594464"/>
                <a:gd name="connsiteX85" fmla="*/ 2035598 w 2093614"/>
                <a:gd name="connsiteY85" fmla="*/ 913524 h 1594464"/>
                <a:gd name="connsiteX86" fmla="*/ 2078991 w 2093614"/>
                <a:gd name="connsiteY86" fmla="*/ 943554 h 1594464"/>
                <a:gd name="connsiteX87" fmla="*/ 2072100 w 2093614"/>
                <a:gd name="connsiteY87" fmla="*/ 981989 h 1594464"/>
                <a:gd name="connsiteX88" fmla="*/ 2068953 w 2093614"/>
                <a:gd name="connsiteY88" fmla="*/ 990140 h 1594464"/>
                <a:gd name="connsiteX89" fmla="*/ 2043318 w 2093614"/>
                <a:gd name="connsiteY89" fmla="*/ 991668 h 1594464"/>
                <a:gd name="connsiteX90" fmla="*/ 2038747 w 2093614"/>
                <a:gd name="connsiteY90" fmla="*/ 1014788 h 1594464"/>
                <a:gd name="connsiteX91" fmla="*/ 2053373 w 2093614"/>
                <a:gd name="connsiteY91" fmla="*/ 1027811 h 1594464"/>
                <a:gd name="connsiteX92" fmla="*/ 2041854 w 2093614"/>
                <a:gd name="connsiteY92" fmla="*/ 1065121 h 1594464"/>
                <a:gd name="connsiteX93" fmla="*/ 2037737 w 2093614"/>
                <a:gd name="connsiteY93" fmla="*/ 1072828 h 1594464"/>
                <a:gd name="connsiteX94" fmla="*/ 2012106 w 2093614"/>
                <a:gd name="connsiteY94" fmla="*/ 1071221 h 1594464"/>
                <a:gd name="connsiteX95" fmla="*/ 2003883 w 2093614"/>
                <a:gd name="connsiteY95" fmla="*/ 1096265 h 1594464"/>
                <a:gd name="connsiteX96" fmla="*/ 1998399 w 2093614"/>
                <a:gd name="connsiteY96" fmla="*/ 1105883 h 1594464"/>
                <a:gd name="connsiteX97" fmla="*/ 1973588 w 2093614"/>
                <a:gd name="connsiteY97" fmla="*/ 1103761 h 1594464"/>
                <a:gd name="connsiteX98" fmla="*/ 1982421 w 2093614"/>
                <a:gd name="connsiteY98" fmla="*/ 1114717 h 1594464"/>
                <a:gd name="connsiteX99" fmla="*/ 1980777 w 2093614"/>
                <a:gd name="connsiteY99" fmla="*/ 1118074 h 1594464"/>
                <a:gd name="connsiteX100" fmla="*/ 1991050 w 2093614"/>
                <a:gd name="connsiteY100" fmla="*/ 1135580 h 1594464"/>
                <a:gd name="connsiteX101" fmla="*/ 1972476 w 2093614"/>
                <a:gd name="connsiteY101" fmla="*/ 1135037 h 1594464"/>
                <a:gd name="connsiteX102" fmla="*/ 1969062 w 2093614"/>
                <a:gd name="connsiteY102" fmla="*/ 1142012 h 1594464"/>
                <a:gd name="connsiteX103" fmla="*/ 1960887 w 2093614"/>
                <a:gd name="connsiteY103" fmla="*/ 1152734 h 1594464"/>
                <a:gd name="connsiteX104" fmla="*/ 1950038 w 2093614"/>
                <a:gd name="connsiteY104" fmla="*/ 1150226 h 1594464"/>
                <a:gd name="connsiteX105" fmla="*/ 1973030 w 2093614"/>
                <a:gd name="connsiteY105" fmla="*/ 1185883 h 1594464"/>
                <a:gd name="connsiteX106" fmla="*/ 1956860 w 2093614"/>
                <a:gd name="connsiteY106" fmla="*/ 1211613 h 1594464"/>
                <a:gd name="connsiteX107" fmla="*/ 1947597 w 2093614"/>
                <a:gd name="connsiteY107" fmla="*/ 1221412 h 1594464"/>
                <a:gd name="connsiteX108" fmla="*/ 1919738 w 2093614"/>
                <a:gd name="connsiteY108" fmla="*/ 1211769 h 1594464"/>
                <a:gd name="connsiteX109" fmla="*/ 1918378 w 2093614"/>
                <a:gd name="connsiteY109" fmla="*/ 1213161 h 1594464"/>
                <a:gd name="connsiteX110" fmla="*/ 1927698 w 2093614"/>
                <a:gd name="connsiteY110" fmla="*/ 1228360 h 1594464"/>
                <a:gd name="connsiteX111" fmla="*/ 1914788 w 2093614"/>
                <a:gd name="connsiteY111" fmla="*/ 1247368 h 1594464"/>
                <a:gd name="connsiteX112" fmla="*/ 1918690 w 2093614"/>
                <a:gd name="connsiteY112" fmla="*/ 1255431 h 1594464"/>
                <a:gd name="connsiteX113" fmla="*/ 1899506 w 2093614"/>
                <a:gd name="connsiteY113" fmla="*/ 1279002 h 1594464"/>
                <a:gd name="connsiteX114" fmla="*/ 1889119 w 2093614"/>
                <a:gd name="connsiteY114" fmla="*/ 1287598 h 1594464"/>
                <a:gd name="connsiteX115" fmla="*/ 1859971 w 2093614"/>
                <a:gd name="connsiteY115" fmla="*/ 1273327 h 1594464"/>
                <a:gd name="connsiteX116" fmla="*/ 1868521 w 2093614"/>
                <a:gd name="connsiteY116" fmla="*/ 1292072 h 1594464"/>
                <a:gd name="connsiteX117" fmla="*/ 1849921 w 2093614"/>
                <a:gd name="connsiteY117" fmla="*/ 1313336 h 1594464"/>
                <a:gd name="connsiteX118" fmla="*/ 1841539 w 2093614"/>
                <a:gd name="connsiteY118" fmla="*/ 1319785 h 1594464"/>
                <a:gd name="connsiteX119" fmla="*/ 1817579 w 2093614"/>
                <a:gd name="connsiteY119" fmla="*/ 1307372 h 1594464"/>
                <a:gd name="connsiteX120" fmla="*/ 1820177 w 2093614"/>
                <a:gd name="connsiteY120" fmla="*/ 1326091 h 1594464"/>
                <a:gd name="connsiteX121" fmla="*/ 1805865 w 2093614"/>
                <a:gd name="connsiteY121" fmla="*/ 1319666 h 1594464"/>
                <a:gd name="connsiteX122" fmla="*/ 1787029 w 2093614"/>
                <a:gd name="connsiteY122" fmla="*/ 1336147 h 1594464"/>
                <a:gd name="connsiteX123" fmla="*/ 1777410 w 2093614"/>
                <a:gd name="connsiteY123" fmla="*/ 1341628 h 1594464"/>
                <a:gd name="connsiteX124" fmla="*/ 1776861 w 2093614"/>
                <a:gd name="connsiteY124" fmla="*/ 1341237 h 1594464"/>
                <a:gd name="connsiteX125" fmla="*/ 1778551 w 2093614"/>
                <a:gd name="connsiteY125" fmla="*/ 1355828 h 1594464"/>
                <a:gd name="connsiteX126" fmla="*/ 1777333 w 2093614"/>
                <a:gd name="connsiteY126" fmla="*/ 1355248 h 1594464"/>
                <a:gd name="connsiteX127" fmla="*/ 1779704 w 2093614"/>
                <a:gd name="connsiteY127" fmla="*/ 1368278 h 1594464"/>
                <a:gd name="connsiteX128" fmla="*/ 1755328 w 2093614"/>
                <a:gd name="connsiteY128" fmla="*/ 1385420 h 1594464"/>
                <a:gd name="connsiteX129" fmla="*/ 1745182 w 2093614"/>
                <a:gd name="connsiteY129" fmla="*/ 1389853 h 1594464"/>
                <a:gd name="connsiteX130" fmla="*/ 1727373 w 2093614"/>
                <a:gd name="connsiteY130" fmla="*/ 1374045 h 1594464"/>
                <a:gd name="connsiteX131" fmla="*/ 1722614 w 2093614"/>
                <a:gd name="connsiteY131" fmla="*/ 1377278 h 1594464"/>
                <a:gd name="connsiteX132" fmla="*/ 1726864 w 2093614"/>
                <a:gd name="connsiteY132" fmla="*/ 1404066 h 1594464"/>
                <a:gd name="connsiteX133" fmla="*/ 1712370 w 2093614"/>
                <a:gd name="connsiteY133" fmla="*/ 1413674 h 1594464"/>
                <a:gd name="connsiteX134" fmla="*/ 1692728 w 2093614"/>
                <a:gd name="connsiteY134" fmla="*/ 1421846 h 1594464"/>
                <a:gd name="connsiteX135" fmla="*/ 1690964 w 2093614"/>
                <a:gd name="connsiteY135" fmla="*/ 1420206 h 1594464"/>
                <a:gd name="connsiteX136" fmla="*/ 1678307 w 2093614"/>
                <a:gd name="connsiteY136" fmla="*/ 1426970 h 1594464"/>
                <a:gd name="connsiteX137" fmla="*/ 1667697 w 2093614"/>
                <a:gd name="connsiteY137" fmla="*/ 1430135 h 1594464"/>
                <a:gd name="connsiteX138" fmla="*/ 1646518 w 2093614"/>
                <a:gd name="connsiteY138" fmla="*/ 1406123 h 1594464"/>
                <a:gd name="connsiteX139" fmla="*/ 1647784 w 2093614"/>
                <a:gd name="connsiteY139" fmla="*/ 1442012 h 1594464"/>
                <a:gd name="connsiteX140" fmla="*/ 1632228 w 2093614"/>
                <a:gd name="connsiteY140" fmla="*/ 1449783 h 1594464"/>
                <a:gd name="connsiteX141" fmla="*/ 1611737 w 2093614"/>
                <a:gd name="connsiteY141" fmla="*/ 1455501 h 1594464"/>
                <a:gd name="connsiteX142" fmla="*/ 1590944 w 2093614"/>
                <a:gd name="connsiteY142" fmla="*/ 1430822 h 1594464"/>
                <a:gd name="connsiteX143" fmla="*/ 1589410 w 2093614"/>
                <a:gd name="connsiteY143" fmla="*/ 1436712 h 1594464"/>
                <a:gd name="connsiteX144" fmla="*/ 1575315 w 2093614"/>
                <a:gd name="connsiteY144" fmla="*/ 1421767 h 1594464"/>
                <a:gd name="connsiteX145" fmla="*/ 1572094 w 2093614"/>
                <a:gd name="connsiteY145" fmla="*/ 1423349 h 1594464"/>
                <a:gd name="connsiteX146" fmla="*/ 1570777 w 2093614"/>
                <a:gd name="connsiteY146" fmla="*/ 1435636 h 1594464"/>
                <a:gd name="connsiteX147" fmla="*/ 1550738 w 2093614"/>
                <a:gd name="connsiteY147" fmla="*/ 1442217 h 1594464"/>
                <a:gd name="connsiteX148" fmla="*/ 1545333 w 2093614"/>
                <a:gd name="connsiteY148" fmla="*/ 1461197 h 1594464"/>
                <a:gd name="connsiteX149" fmla="*/ 1532831 w 2093614"/>
                <a:gd name="connsiteY149" fmla="*/ 1447322 h 1594464"/>
                <a:gd name="connsiteX150" fmla="*/ 1529770 w 2093614"/>
                <a:gd name="connsiteY150" fmla="*/ 1461494 h 1594464"/>
                <a:gd name="connsiteX151" fmla="*/ 1502148 w 2093614"/>
                <a:gd name="connsiteY151" fmla="*/ 1467423 h 1594464"/>
                <a:gd name="connsiteX152" fmla="*/ 1491574 w 2093614"/>
                <a:gd name="connsiteY152" fmla="*/ 1467584 h 1594464"/>
                <a:gd name="connsiteX153" fmla="*/ 1485478 w 2093614"/>
                <a:gd name="connsiteY153" fmla="*/ 1455036 h 1594464"/>
                <a:gd name="connsiteX154" fmla="*/ 1481687 w 2093614"/>
                <a:gd name="connsiteY154" fmla="*/ 1455786 h 1594464"/>
                <a:gd name="connsiteX155" fmla="*/ 1474081 w 2093614"/>
                <a:gd name="connsiteY155" fmla="*/ 1487510 h 1594464"/>
                <a:gd name="connsiteX156" fmla="*/ 1466745 w 2093614"/>
                <a:gd name="connsiteY156" fmla="*/ 1489009 h 1594464"/>
                <a:gd name="connsiteX157" fmla="*/ 1434399 w 2093614"/>
                <a:gd name="connsiteY157" fmla="*/ 1489183 h 1594464"/>
                <a:gd name="connsiteX158" fmla="*/ 1428587 w 2093614"/>
                <a:gd name="connsiteY158" fmla="*/ 1476494 h 1594464"/>
                <a:gd name="connsiteX159" fmla="*/ 1417026 w 2093614"/>
                <a:gd name="connsiteY159" fmla="*/ 1477530 h 1594464"/>
                <a:gd name="connsiteX160" fmla="*/ 1406510 w 2093614"/>
                <a:gd name="connsiteY160" fmla="*/ 1476402 h 1594464"/>
                <a:gd name="connsiteX161" fmla="*/ 1400194 w 2093614"/>
                <a:gd name="connsiteY161" fmla="*/ 1457969 h 1594464"/>
                <a:gd name="connsiteX162" fmla="*/ 1386720 w 2093614"/>
                <a:gd name="connsiteY162" fmla="*/ 1494048 h 1594464"/>
                <a:gd name="connsiteX163" fmla="*/ 1379256 w 2093614"/>
                <a:gd name="connsiteY163" fmla="*/ 1494643 h 1594464"/>
                <a:gd name="connsiteX164" fmla="*/ 1347129 w 2093614"/>
                <a:gd name="connsiteY164" fmla="*/ 1490877 h 1594464"/>
                <a:gd name="connsiteX165" fmla="*/ 1334205 w 2093614"/>
                <a:gd name="connsiteY165" fmla="*/ 1450167 h 1594464"/>
                <a:gd name="connsiteX166" fmla="*/ 1333877 w 2093614"/>
                <a:gd name="connsiteY166" fmla="*/ 1450601 h 1594464"/>
                <a:gd name="connsiteX167" fmla="*/ 1329871 w 2093614"/>
                <a:gd name="connsiteY167" fmla="*/ 1440069 h 1594464"/>
                <a:gd name="connsiteX168" fmla="*/ 1328804 w 2093614"/>
                <a:gd name="connsiteY168" fmla="*/ 1440677 h 1594464"/>
                <a:gd name="connsiteX169" fmla="*/ 1327311 w 2093614"/>
                <a:gd name="connsiteY169" fmla="*/ 1444599 h 1594464"/>
                <a:gd name="connsiteX170" fmla="*/ 1328590 w 2093614"/>
                <a:gd name="connsiteY170" fmla="*/ 1455648 h 1594464"/>
                <a:gd name="connsiteX171" fmla="*/ 1327372 w 2093614"/>
                <a:gd name="connsiteY171" fmla="*/ 1455068 h 1594464"/>
                <a:gd name="connsiteX172" fmla="*/ 1329743 w 2093614"/>
                <a:gd name="connsiteY172" fmla="*/ 1468098 h 1594464"/>
                <a:gd name="connsiteX173" fmla="*/ 1305368 w 2093614"/>
                <a:gd name="connsiteY173" fmla="*/ 1485240 h 1594464"/>
                <a:gd name="connsiteX174" fmla="*/ 1295222 w 2093614"/>
                <a:gd name="connsiteY174" fmla="*/ 1489674 h 1594464"/>
                <a:gd name="connsiteX175" fmla="*/ 1277413 w 2093614"/>
                <a:gd name="connsiteY175" fmla="*/ 1473865 h 1594464"/>
                <a:gd name="connsiteX176" fmla="*/ 1272653 w 2093614"/>
                <a:gd name="connsiteY176" fmla="*/ 1477098 h 1594464"/>
                <a:gd name="connsiteX177" fmla="*/ 1276903 w 2093614"/>
                <a:gd name="connsiteY177" fmla="*/ 1503887 h 1594464"/>
                <a:gd name="connsiteX178" fmla="*/ 1262410 w 2093614"/>
                <a:gd name="connsiteY178" fmla="*/ 1513495 h 1594464"/>
                <a:gd name="connsiteX179" fmla="*/ 1242768 w 2093614"/>
                <a:gd name="connsiteY179" fmla="*/ 1521666 h 1594464"/>
                <a:gd name="connsiteX180" fmla="*/ 1241003 w 2093614"/>
                <a:gd name="connsiteY180" fmla="*/ 1520026 h 1594464"/>
                <a:gd name="connsiteX181" fmla="*/ 1228346 w 2093614"/>
                <a:gd name="connsiteY181" fmla="*/ 1526791 h 1594464"/>
                <a:gd name="connsiteX182" fmla="*/ 1217737 w 2093614"/>
                <a:gd name="connsiteY182" fmla="*/ 1529956 h 1594464"/>
                <a:gd name="connsiteX183" fmla="*/ 1196558 w 2093614"/>
                <a:gd name="connsiteY183" fmla="*/ 1505943 h 1594464"/>
                <a:gd name="connsiteX184" fmla="*/ 1197823 w 2093614"/>
                <a:gd name="connsiteY184" fmla="*/ 1541833 h 1594464"/>
                <a:gd name="connsiteX185" fmla="*/ 1182267 w 2093614"/>
                <a:gd name="connsiteY185" fmla="*/ 1549604 h 1594464"/>
                <a:gd name="connsiteX186" fmla="*/ 1161776 w 2093614"/>
                <a:gd name="connsiteY186" fmla="*/ 1555321 h 1594464"/>
                <a:gd name="connsiteX187" fmla="*/ 1140984 w 2093614"/>
                <a:gd name="connsiteY187" fmla="*/ 1530642 h 1594464"/>
                <a:gd name="connsiteX188" fmla="*/ 1139450 w 2093614"/>
                <a:gd name="connsiteY188" fmla="*/ 1536533 h 1594464"/>
                <a:gd name="connsiteX189" fmla="*/ 1125354 w 2093614"/>
                <a:gd name="connsiteY189" fmla="*/ 1521587 h 1594464"/>
                <a:gd name="connsiteX190" fmla="*/ 1122133 w 2093614"/>
                <a:gd name="connsiteY190" fmla="*/ 1523169 h 1594464"/>
                <a:gd name="connsiteX191" fmla="*/ 1120817 w 2093614"/>
                <a:gd name="connsiteY191" fmla="*/ 1535457 h 1594464"/>
                <a:gd name="connsiteX192" fmla="*/ 1100777 w 2093614"/>
                <a:gd name="connsiteY192" fmla="*/ 1542038 h 1594464"/>
                <a:gd name="connsiteX193" fmla="*/ 1095373 w 2093614"/>
                <a:gd name="connsiteY193" fmla="*/ 1561018 h 1594464"/>
                <a:gd name="connsiteX194" fmla="*/ 1082870 w 2093614"/>
                <a:gd name="connsiteY194" fmla="*/ 1547143 h 1594464"/>
                <a:gd name="connsiteX195" fmla="*/ 1079810 w 2093614"/>
                <a:gd name="connsiteY195" fmla="*/ 1561315 h 1594464"/>
                <a:gd name="connsiteX196" fmla="*/ 1052188 w 2093614"/>
                <a:gd name="connsiteY196" fmla="*/ 1567243 h 1594464"/>
                <a:gd name="connsiteX197" fmla="*/ 1041614 w 2093614"/>
                <a:gd name="connsiteY197" fmla="*/ 1567404 h 1594464"/>
                <a:gd name="connsiteX198" fmla="*/ 1035518 w 2093614"/>
                <a:gd name="connsiteY198" fmla="*/ 1554857 h 1594464"/>
                <a:gd name="connsiteX199" fmla="*/ 1031727 w 2093614"/>
                <a:gd name="connsiteY199" fmla="*/ 1555606 h 1594464"/>
                <a:gd name="connsiteX200" fmla="*/ 1024120 w 2093614"/>
                <a:gd name="connsiteY200" fmla="*/ 1587330 h 1594464"/>
                <a:gd name="connsiteX201" fmla="*/ 1016784 w 2093614"/>
                <a:gd name="connsiteY201" fmla="*/ 1588830 h 1594464"/>
                <a:gd name="connsiteX202" fmla="*/ 984438 w 2093614"/>
                <a:gd name="connsiteY202" fmla="*/ 1589004 h 1594464"/>
                <a:gd name="connsiteX203" fmla="*/ 978626 w 2093614"/>
                <a:gd name="connsiteY203" fmla="*/ 1576314 h 1594464"/>
                <a:gd name="connsiteX204" fmla="*/ 967065 w 2093614"/>
                <a:gd name="connsiteY204" fmla="*/ 1577350 h 1594464"/>
                <a:gd name="connsiteX205" fmla="*/ 956549 w 2093614"/>
                <a:gd name="connsiteY205" fmla="*/ 1576222 h 1594464"/>
                <a:gd name="connsiteX206" fmla="*/ 950234 w 2093614"/>
                <a:gd name="connsiteY206" fmla="*/ 1557790 h 1594464"/>
                <a:gd name="connsiteX207" fmla="*/ 936760 w 2093614"/>
                <a:gd name="connsiteY207" fmla="*/ 1593869 h 1594464"/>
                <a:gd name="connsiteX208" fmla="*/ 929296 w 2093614"/>
                <a:gd name="connsiteY208" fmla="*/ 1594464 h 1594464"/>
                <a:gd name="connsiteX209" fmla="*/ 897169 w 2093614"/>
                <a:gd name="connsiteY209" fmla="*/ 1590697 h 1594464"/>
                <a:gd name="connsiteX210" fmla="*/ 884244 w 2093614"/>
                <a:gd name="connsiteY210" fmla="*/ 1549987 h 1594464"/>
                <a:gd name="connsiteX211" fmla="*/ 883916 w 2093614"/>
                <a:gd name="connsiteY211" fmla="*/ 1550422 h 1594464"/>
                <a:gd name="connsiteX212" fmla="*/ 879493 w 2093614"/>
                <a:gd name="connsiteY212" fmla="*/ 1538793 h 1594464"/>
                <a:gd name="connsiteX213" fmla="*/ 867543 w 2093614"/>
                <a:gd name="connsiteY213" fmla="*/ 1570172 h 1594464"/>
                <a:gd name="connsiteX214" fmla="*/ 860074 w 2093614"/>
                <a:gd name="connsiteY214" fmla="*/ 1570719 h 1594464"/>
                <a:gd name="connsiteX215" fmla="*/ 840255 w 2093614"/>
                <a:gd name="connsiteY215" fmla="*/ 1568265 h 1594464"/>
                <a:gd name="connsiteX216" fmla="*/ 839585 w 2093614"/>
                <a:gd name="connsiteY216" fmla="*/ 1569108 h 1594464"/>
                <a:gd name="connsiteX217" fmla="*/ 839242 w 2093614"/>
                <a:gd name="connsiteY217" fmla="*/ 1568139 h 1594464"/>
                <a:gd name="connsiteX218" fmla="*/ 827973 w 2093614"/>
                <a:gd name="connsiteY218" fmla="*/ 1566745 h 1594464"/>
                <a:gd name="connsiteX219" fmla="*/ 821715 w 2093614"/>
                <a:gd name="connsiteY219" fmla="*/ 1546582 h 1594464"/>
                <a:gd name="connsiteX220" fmla="*/ 816592 w 2093614"/>
                <a:gd name="connsiteY220" fmla="*/ 1545205 h 1594464"/>
                <a:gd name="connsiteX221" fmla="*/ 816526 w 2093614"/>
                <a:gd name="connsiteY221" fmla="*/ 1544810 h 1594464"/>
                <a:gd name="connsiteX222" fmla="*/ 813222 w 2093614"/>
                <a:gd name="connsiteY222" fmla="*/ 1549584 h 1594464"/>
                <a:gd name="connsiteX223" fmla="*/ 796105 w 2093614"/>
                <a:gd name="connsiteY223" fmla="*/ 1546517 h 1594464"/>
                <a:gd name="connsiteX224" fmla="*/ 790520 w 2093614"/>
                <a:gd name="connsiteY224" fmla="*/ 1544360 h 1594464"/>
                <a:gd name="connsiteX225" fmla="*/ 783437 w 2093614"/>
                <a:gd name="connsiteY225" fmla="*/ 1557770 h 1594464"/>
                <a:gd name="connsiteX226" fmla="*/ 775958 w 2093614"/>
                <a:gd name="connsiteY226" fmla="*/ 1557402 h 1594464"/>
                <a:gd name="connsiteX227" fmla="*/ 767963 w 2093614"/>
                <a:gd name="connsiteY227" fmla="*/ 1555401 h 1594464"/>
                <a:gd name="connsiteX228" fmla="*/ 760985 w 2093614"/>
                <a:gd name="connsiteY228" fmla="*/ 1565012 h 1594464"/>
                <a:gd name="connsiteX229" fmla="*/ 751891 w 2093614"/>
                <a:gd name="connsiteY229" fmla="*/ 1563214 h 1594464"/>
                <a:gd name="connsiteX230" fmla="*/ 720982 w 2093614"/>
                <a:gd name="connsiteY230" fmla="*/ 1550289 h 1594464"/>
                <a:gd name="connsiteX231" fmla="*/ 720126 w 2093614"/>
                <a:gd name="connsiteY231" fmla="*/ 1527047 h 1594464"/>
                <a:gd name="connsiteX232" fmla="*/ 715412 w 2093614"/>
                <a:gd name="connsiteY232" fmla="*/ 1525591 h 1594464"/>
                <a:gd name="connsiteX233" fmla="*/ 699394 w 2093614"/>
                <a:gd name="connsiteY233" fmla="*/ 1517034 h 1594464"/>
                <a:gd name="connsiteX234" fmla="*/ 678301 w 2093614"/>
                <a:gd name="connsiteY234" fmla="*/ 1539670 h 1594464"/>
                <a:gd name="connsiteX235" fmla="*/ 669494 w 2093614"/>
                <a:gd name="connsiteY235" fmla="*/ 1536779 h 1594464"/>
                <a:gd name="connsiteX236" fmla="*/ 640389 w 2093614"/>
                <a:gd name="connsiteY236" fmla="*/ 1520186 h 1594464"/>
                <a:gd name="connsiteX237" fmla="*/ 644024 w 2093614"/>
                <a:gd name="connsiteY237" fmla="*/ 1477665 h 1594464"/>
                <a:gd name="connsiteX238" fmla="*/ 609440 w 2093614"/>
                <a:gd name="connsiteY238" fmla="*/ 1514301 h 1594464"/>
                <a:gd name="connsiteX239" fmla="*/ 600652 w 2093614"/>
                <a:gd name="connsiteY239" fmla="*/ 1511353 h 1594464"/>
                <a:gd name="connsiteX240" fmla="*/ 571655 w 2093614"/>
                <a:gd name="connsiteY240" fmla="*/ 1494572 h 1594464"/>
                <a:gd name="connsiteX241" fmla="*/ 576229 w 2093614"/>
                <a:gd name="connsiteY241" fmla="*/ 1444859 h 1594464"/>
                <a:gd name="connsiteX242" fmla="*/ 570896 w 2093614"/>
                <a:gd name="connsiteY242" fmla="*/ 1440793 h 1594464"/>
                <a:gd name="connsiteX243" fmla="*/ 571025 w 2093614"/>
                <a:gd name="connsiteY243" fmla="*/ 1440242 h 1594464"/>
                <a:gd name="connsiteX244" fmla="*/ 534060 w 2093614"/>
                <a:gd name="connsiteY244" fmla="*/ 1470882 h 1594464"/>
                <a:gd name="connsiteX245" fmla="*/ 525696 w 2093614"/>
                <a:gd name="connsiteY245" fmla="*/ 1466885 h 1594464"/>
                <a:gd name="connsiteX246" fmla="*/ 498959 w 2093614"/>
                <a:gd name="connsiteY246" fmla="*/ 1446697 h 1594464"/>
                <a:gd name="connsiteX247" fmla="*/ 504097 w 2093614"/>
                <a:gd name="connsiteY247" fmla="*/ 1423042 h 1594464"/>
                <a:gd name="connsiteX248" fmla="*/ 494439 w 2093614"/>
                <a:gd name="connsiteY248" fmla="*/ 1413237 h 1594464"/>
                <a:gd name="connsiteX249" fmla="*/ 502498 w 2093614"/>
                <a:gd name="connsiteY249" fmla="*/ 1391552 h 1594464"/>
                <a:gd name="connsiteX250" fmla="*/ 461023 w 2093614"/>
                <a:gd name="connsiteY250" fmla="*/ 1408088 h 1594464"/>
                <a:gd name="connsiteX251" fmla="*/ 464196 w 2093614"/>
                <a:gd name="connsiteY251" fmla="*/ 1390707 h 1594464"/>
                <a:gd name="connsiteX252" fmla="*/ 462385 w 2093614"/>
                <a:gd name="connsiteY252" fmla="*/ 1391533 h 1594464"/>
                <a:gd name="connsiteX253" fmla="*/ 452422 w 2093614"/>
                <a:gd name="connsiteY253" fmla="*/ 1382818 h 1594464"/>
                <a:gd name="connsiteX254" fmla="*/ 432223 w 2093614"/>
                <a:gd name="connsiteY254" fmla="*/ 1356564 h 1594464"/>
                <a:gd name="connsiteX255" fmla="*/ 438102 w 2093614"/>
                <a:gd name="connsiteY255" fmla="*/ 1345214 h 1594464"/>
                <a:gd name="connsiteX256" fmla="*/ 394486 w 2093614"/>
                <a:gd name="connsiteY256" fmla="*/ 1364770 h 1594464"/>
                <a:gd name="connsiteX257" fmla="*/ 384581 w 2093614"/>
                <a:gd name="connsiteY257" fmla="*/ 1355991 h 1594464"/>
                <a:gd name="connsiteX258" fmla="*/ 364550 w 2093614"/>
                <a:gd name="connsiteY258" fmla="*/ 1329606 h 1594464"/>
                <a:gd name="connsiteX259" fmla="*/ 390461 w 2093614"/>
                <a:gd name="connsiteY259" fmla="*/ 1280373 h 1594464"/>
                <a:gd name="connsiteX260" fmla="*/ 338917 w 2093614"/>
                <a:gd name="connsiteY260" fmla="*/ 1296285 h 1594464"/>
                <a:gd name="connsiteX261" fmla="*/ 330155 w 2093614"/>
                <a:gd name="connsiteY261" fmla="*/ 1286365 h 1594464"/>
                <a:gd name="connsiteX262" fmla="*/ 313487 w 2093614"/>
                <a:gd name="connsiteY262" fmla="*/ 1257737 h 1594464"/>
                <a:gd name="connsiteX263" fmla="*/ 345197 w 2093614"/>
                <a:gd name="connsiteY263" fmla="*/ 1212032 h 1594464"/>
                <a:gd name="connsiteX264" fmla="*/ 344803 w 2093614"/>
                <a:gd name="connsiteY264" fmla="*/ 1211087 h 1594464"/>
                <a:gd name="connsiteX265" fmla="*/ 298428 w 2093614"/>
                <a:gd name="connsiteY265" fmla="*/ 1210470 h 1594464"/>
                <a:gd name="connsiteX266" fmla="*/ 321913 w 2093614"/>
                <a:gd name="connsiteY266" fmla="*/ 1174093 h 1594464"/>
                <a:gd name="connsiteX267" fmla="*/ 320481 w 2093614"/>
                <a:gd name="connsiteY267" fmla="*/ 1174143 h 1594464"/>
                <a:gd name="connsiteX268" fmla="*/ 315974 w 2093614"/>
                <a:gd name="connsiteY268" fmla="*/ 1165126 h 1594464"/>
                <a:gd name="connsiteX269" fmla="*/ 310316 w 2093614"/>
                <a:gd name="connsiteY269" fmla="*/ 1144843 h 1594464"/>
                <a:gd name="connsiteX270" fmla="*/ 253992 w 2093614"/>
                <a:gd name="connsiteY270" fmla="*/ 1146467 h 1594464"/>
                <a:gd name="connsiteX271" fmla="*/ 249545 w 2093614"/>
                <a:gd name="connsiteY271" fmla="*/ 1137419 h 1594464"/>
                <a:gd name="connsiteX272" fmla="*/ 238942 w 2093614"/>
                <a:gd name="connsiteY272" fmla="*/ 1098447 h 1594464"/>
                <a:gd name="connsiteX273" fmla="*/ 276503 w 2093614"/>
                <a:gd name="connsiteY273" fmla="*/ 1067216 h 1594464"/>
                <a:gd name="connsiteX274" fmla="*/ 226054 w 2093614"/>
                <a:gd name="connsiteY274" fmla="*/ 1062497 h 1594464"/>
                <a:gd name="connsiteX275" fmla="*/ 222743 w 2093614"/>
                <a:gd name="connsiteY275" fmla="*/ 1052975 h 1594464"/>
                <a:gd name="connsiteX276" fmla="*/ 216965 w 2093614"/>
                <a:gd name="connsiteY276" fmla="*/ 1013002 h 1594464"/>
                <a:gd name="connsiteX277" fmla="*/ 263827 w 2093614"/>
                <a:gd name="connsiteY277" fmla="*/ 982862 h 1594464"/>
                <a:gd name="connsiteX278" fmla="*/ 223831 w 2093614"/>
                <a:gd name="connsiteY278" fmla="*/ 965668 h 1594464"/>
                <a:gd name="connsiteX279" fmla="*/ 255794 w 2093614"/>
                <a:gd name="connsiteY279" fmla="*/ 943573 h 1594464"/>
                <a:gd name="connsiteX280" fmla="*/ 246099 w 2093614"/>
                <a:gd name="connsiteY280" fmla="*/ 935093 h 1594464"/>
                <a:gd name="connsiteX281" fmla="*/ 225899 w 2093614"/>
                <a:gd name="connsiteY281" fmla="*/ 908838 h 1594464"/>
                <a:gd name="connsiteX282" fmla="*/ 229563 w 2093614"/>
                <a:gd name="connsiteY282" fmla="*/ 901766 h 1594464"/>
                <a:gd name="connsiteX283" fmla="*/ 225602 w 2093614"/>
                <a:gd name="connsiteY283" fmla="*/ 900258 h 1594464"/>
                <a:gd name="connsiteX284" fmla="*/ 188162 w 2093614"/>
                <a:gd name="connsiteY284" fmla="*/ 917044 h 1594464"/>
                <a:gd name="connsiteX285" fmla="*/ 178258 w 2093614"/>
                <a:gd name="connsiteY285" fmla="*/ 908265 h 1594464"/>
                <a:gd name="connsiteX286" fmla="*/ 158227 w 2093614"/>
                <a:gd name="connsiteY286" fmla="*/ 881880 h 1594464"/>
                <a:gd name="connsiteX287" fmla="*/ 184138 w 2093614"/>
                <a:gd name="connsiteY287" fmla="*/ 832648 h 1594464"/>
                <a:gd name="connsiteX288" fmla="*/ 132593 w 2093614"/>
                <a:gd name="connsiteY288" fmla="*/ 848559 h 1594464"/>
                <a:gd name="connsiteX289" fmla="*/ 123832 w 2093614"/>
                <a:gd name="connsiteY289" fmla="*/ 838639 h 1594464"/>
                <a:gd name="connsiteX290" fmla="*/ 107164 w 2093614"/>
                <a:gd name="connsiteY290" fmla="*/ 810012 h 1594464"/>
                <a:gd name="connsiteX291" fmla="*/ 138873 w 2093614"/>
                <a:gd name="connsiteY291" fmla="*/ 764306 h 1594464"/>
                <a:gd name="connsiteX292" fmla="*/ 138480 w 2093614"/>
                <a:gd name="connsiteY292" fmla="*/ 763361 h 1594464"/>
                <a:gd name="connsiteX293" fmla="*/ 92105 w 2093614"/>
                <a:gd name="connsiteY293" fmla="*/ 762745 h 1594464"/>
                <a:gd name="connsiteX294" fmla="*/ 115589 w 2093614"/>
                <a:gd name="connsiteY294" fmla="*/ 726367 h 1594464"/>
                <a:gd name="connsiteX295" fmla="*/ 114157 w 2093614"/>
                <a:gd name="connsiteY295" fmla="*/ 726417 h 1594464"/>
                <a:gd name="connsiteX296" fmla="*/ 109651 w 2093614"/>
                <a:gd name="connsiteY296" fmla="*/ 717400 h 1594464"/>
                <a:gd name="connsiteX297" fmla="*/ 103992 w 2093614"/>
                <a:gd name="connsiteY297" fmla="*/ 697118 h 1594464"/>
                <a:gd name="connsiteX298" fmla="*/ 47668 w 2093614"/>
                <a:gd name="connsiteY298" fmla="*/ 698741 h 1594464"/>
                <a:gd name="connsiteX299" fmla="*/ 43222 w 2093614"/>
                <a:gd name="connsiteY299" fmla="*/ 689693 h 1594464"/>
                <a:gd name="connsiteX300" fmla="*/ 32618 w 2093614"/>
                <a:gd name="connsiteY300" fmla="*/ 650721 h 1594464"/>
                <a:gd name="connsiteX301" fmla="*/ 70180 w 2093614"/>
                <a:gd name="connsiteY301" fmla="*/ 619490 h 1594464"/>
                <a:gd name="connsiteX302" fmla="*/ 19731 w 2093614"/>
                <a:gd name="connsiteY302" fmla="*/ 614771 h 1594464"/>
                <a:gd name="connsiteX303" fmla="*/ 16419 w 2093614"/>
                <a:gd name="connsiteY303" fmla="*/ 605249 h 1594464"/>
                <a:gd name="connsiteX304" fmla="*/ 10641 w 2093614"/>
                <a:gd name="connsiteY304" fmla="*/ 565276 h 1594464"/>
                <a:gd name="connsiteX305" fmla="*/ 57504 w 2093614"/>
                <a:gd name="connsiteY305" fmla="*/ 535136 h 1594464"/>
                <a:gd name="connsiteX306" fmla="*/ 17507 w 2093614"/>
                <a:gd name="connsiteY306" fmla="*/ 517942 h 1594464"/>
                <a:gd name="connsiteX307" fmla="*/ 73190 w 2093614"/>
                <a:gd name="connsiteY307" fmla="*/ 479450 h 1594464"/>
                <a:gd name="connsiteX308" fmla="*/ 73193 w 2093614"/>
                <a:gd name="connsiteY308" fmla="*/ 476298 h 1594464"/>
                <a:gd name="connsiteX309" fmla="*/ 65509 w 2093614"/>
                <a:gd name="connsiteY309" fmla="*/ 473427 h 1594464"/>
                <a:gd name="connsiteX310" fmla="*/ 65238 w 2093614"/>
                <a:gd name="connsiteY310" fmla="*/ 470037 h 1594464"/>
                <a:gd name="connsiteX311" fmla="*/ 659 w 2093614"/>
                <a:gd name="connsiteY311" fmla="*/ 445441 h 1594464"/>
                <a:gd name="connsiteX312" fmla="*/ 0 w 2093614"/>
                <a:gd name="connsiteY312" fmla="*/ 436436 h 1594464"/>
                <a:gd name="connsiteX313" fmla="*/ 5552 w 2093614"/>
                <a:gd name="connsiteY313" fmla="*/ 391592 h 1594464"/>
                <a:gd name="connsiteX314" fmla="*/ 45020 w 2093614"/>
                <a:gd name="connsiteY314" fmla="*/ 379342 h 1594464"/>
                <a:gd name="connsiteX315" fmla="*/ 3921 w 2093614"/>
                <a:gd name="connsiteY315" fmla="*/ 357631 h 1594464"/>
                <a:gd name="connsiteX316" fmla="*/ 4362 w 2093614"/>
                <a:gd name="connsiteY316" fmla="*/ 348613 h 1594464"/>
                <a:gd name="connsiteX317" fmla="*/ 15335 w 2093614"/>
                <a:gd name="connsiteY317" fmla="*/ 304779 h 1594464"/>
                <a:gd name="connsiteX318" fmla="*/ 72645 w 2093614"/>
                <a:gd name="connsiteY318" fmla="*/ 294417 h 1594464"/>
                <a:gd name="connsiteX319" fmla="*/ 55590 w 2093614"/>
                <a:gd name="connsiteY319" fmla="*/ 276904 h 1594464"/>
                <a:gd name="connsiteX320" fmla="*/ 52441 w 2093614"/>
                <a:gd name="connsiteY320" fmla="*/ 274408 h 1594464"/>
                <a:gd name="connsiteX321" fmla="*/ 52976 w 2093614"/>
                <a:gd name="connsiteY321" fmla="*/ 274219 h 1594464"/>
                <a:gd name="connsiteX322" fmla="*/ 42276 w 2093614"/>
                <a:gd name="connsiteY322" fmla="*/ 263229 h 1594464"/>
                <a:gd name="connsiteX323" fmla="*/ 99081 w 2093614"/>
                <a:gd name="connsiteY323" fmla="*/ 250994 h 1594464"/>
                <a:gd name="connsiteX324" fmla="*/ 102662 w 2093614"/>
                <a:gd name="connsiteY324" fmla="*/ 242152 h 1594464"/>
                <a:gd name="connsiteX325" fmla="*/ 53182 w 2093614"/>
                <a:gd name="connsiteY325" fmla="*/ 195443 h 1594464"/>
                <a:gd name="connsiteX326" fmla="*/ 59364 w 2093614"/>
                <a:gd name="connsiteY326" fmla="*/ 177014 h 1594464"/>
                <a:gd name="connsiteX327" fmla="*/ 69699 w 2093614"/>
                <a:gd name="connsiteY327" fmla="*/ 159158 h 1594464"/>
                <a:gd name="connsiteX328" fmla="*/ 73735 w 2093614"/>
                <a:gd name="connsiteY328" fmla="*/ 149371 h 1594464"/>
                <a:gd name="connsiteX329" fmla="*/ 75398 w 2093614"/>
                <a:gd name="connsiteY329" fmla="*/ 149310 h 1594464"/>
                <a:gd name="connsiteX330" fmla="*/ 78482 w 2093614"/>
                <a:gd name="connsiteY330" fmla="*/ 143982 h 1594464"/>
                <a:gd name="connsiteX331" fmla="*/ 112367 w 2093614"/>
                <a:gd name="connsiteY331" fmla="*/ 147100 h 1594464"/>
                <a:gd name="connsiteX332" fmla="*/ 86498 w 2093614"/>
                <a:gd name="connsiteY332" fmla="*/ 115891 h 1594464"/>
                <a:gd name="connsiteX333" fmla="*/ 94879 w 2093614"/>
                <a:gd name="connsiteY333" fmla="*/ 98352 h 1594464"/>
                <a:gd name="connsiteX334" fmla="*/ 107311 w 2093614"/>
                <a:gd name="connsiteY334" fmla="*/ 81888 h 1594464"/>
                <a:gd name="connsiteX335" fmla="*/ 112510 w 2093614"/>
                <a:gd name="connsiteY335" fmla="*/ 72665 h 1594464"/>
                <a:gd name="connsiteX336" fmla="*/ 114168 w 2093614"/>
                <a:gd name="connsiteY336" fmla="*/ 72807 h 1594464"/>
                <a:gd name="connsiteX337" fmla="*/ 117877 w 2093614"/>
                <a:gd name="connsiteY337" fmla="*/ 67894 h 1594464"/>
                <a:gd name="connsiteX338" fmla="*/ 157595 w 2093614"/>
                <a:gd name="connsiteY338" fmla="*/ 76520 h 1594464"/>
                <a:gd name="connsiteX339" fmla="*/ 164816 w 2093614"/>
                <a:gd name="connsiteY339" fmla="*/ 77137 h 1594464"/>
                <a:gd name="connsiteX340" fmla="*/ 154338 w 2093614"/>
                <a:gd name="connsiteY340" fmla="*/ 65063 h 1594464"/>
                <a:gd name="connsiteX341" fmla="*/ 156701 w 2093614"/>
                <a:gd name="connsiteY341" fmla="*/ 59883 h 1594464"/>
                <a:gd name="connsiteX342" fmla="*/ 142845 w 2093614"/>
                <a:gd name="connsiteY342" fmla="*/ 34993 h 1594464"/>
                <a:gd name="connsiteX343" fmla="*/ 172322 w 2093614"/>
                <a:gd name="connsiteY343" fmla="*/ 36527 h 1594464"/>
                <a:gd name="connsiteX344" fmla="*/ 181962 w 2093614"/>
                <a:gd name="connsiteY344" fmla="*/ 23001 h 1594464"/>
                <a:gd name="connsiteX345" fmla="*/ 211432 w 2093614"/>
                <a:gd name="connsiteY345" fmla="*/ 28704 h 1594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</a:cxnLst>
              <a:rect l="l" t="t" r="r" b="b"/>
              <a:pathLst>
                <a:path w="2093614" h="1594464">
                  <a:moveTo>
                    <a:pt x="193832" y="0"/>
                  </a:moveTo>
                  <a:lnTo>
                    <a:pt x="1894553" y="0"/>
                  </a:lnTo>
                  <a:lnTo>
                    <a:pt x="1895514" y="1524"/>
                  </a:lnTo>
                  <a:lnTo>
                    <a:pt x="1878621" y="27090"/>
                  </a:lnTo>
                  <a:lnTo>
                    <a:pt x="1901935" y="53734"/>
                  </a:lnTo>
                  <a:lnTo>
                    <a:pt x="1905774" y="60472"/>
                  </a:lnTo>
                  <a:lnTo>
                    <a:pt x="1908808" y="60051"/>
                  </a:lnTo>
                  <a:lnTo>
                    <a:pt x="1907366" y="63265"/>
                  </a:lnTo>
                  <a:lnTo>
                    <a:pt x="1909083" y="66279"/>
                  </a:lnTo>
                  <a:lnTo>
                    <a:pt x="1918720" y="66189"/>
                  </a:lnTo>
                  <a:lnTo>
                    <a:pt x="1910018" y="80365"/>
                  </a:lnTo>
                  <a:lnTo>
                    <a:pt x="1910405" y="81309"/>
                  </a:lnTo>
                  <a:lnTo>
                    <a:pt x="1907553" y="84380"/>
                  </a:lnTo>
                  <a:lnTo>
                    <a:pt x="1900431" y="95981"/>
                  </a:lnTo>
                  <a:lnTo>
                    <a:pt x="1920866" y="92602"/>
                  </a:lnTo>
                  <a:lnTo>
                    <a:pt x="1923299" y="96184"/>
                  </a:lnTo>
                  <a:lnTo>
                    <a:pt x="1945143" y="92209"/>
                  </a:lnTo>
                  <a:lnTo>
                    <a:pt x="1968136" y="124900"/>
                  </a:lnTo>
                  <a:lnTo>
                    <a:pt x="1974435" y="139319"/>
                  </a:lnTo>
                  <a:lnTo>
                    <a:pt x="1970792" y="143423"/>
                  </a:lnTo>
                  <a:lnTo>
                    <a:pt x="1973643" y="153215"/>
                  </a:lnTo>
                  <a:lnTo>
                    <a:pt x="1953518" y="170736"/>
                  </a:lnTo>
                  <a:lnTo>
                    <a:pt x="1981526" y="169112"/>
                  </a:lnTo>
                  <a:lnTo>
                    <a:pt x="2000365" y="204360"/>
                  </a:lnTo>
                  <a:lnTo>
                    <a:pt x="2004863" y="219438"/>
                  </a:lnTo>
                  <a:lnTo>
                    <a:pt x="2000748" y="223068"/>
                  </a:lnTo>
                  <a:lnTo>
                    <a:pt x="2002385" y="233136"/>
                  </a:lnTo>
                  <a:lnTo>
                    <a:pt x="1975300" y="251437"/>
                  </a:lnTo>
                  <a:lnTo>
                    <a:pt x="1996062" y="253662"/>
                  </a:lnTo>
                  <a:lnTo>
                    <a:pt x="2007224" y="287639"/>
                  </a:lnTo>
                  <a:lnTo>
                    <a:pt x="2019428" y="290818"/>
                  </a:lnTo>
                  <a:lnTo>
                    <a:pt x="2010531" y="299209"/>
                  </a:lnTo>
                  <a:lnTo>
                    <a:pt x="2011001" y="303072"/>
                  </a:lnTo>
                  <a:lnTo>
                    <a:pt x="1997491" y="311505"/>
                  </a:lnTo>
                  <a:lnTo>
                    <a:pt x="1986411" y="321955"/>
                  </a:lnTo>
                  <a:lnTo>
                    <a:pt x="2040604" y="333658"/>
                  </a:lnTo>
                  <a:lnTo>
                    <a:pt x="2050140" y="378079"/>
                  </a:lnTo>
                  <a:lnTo>
                    <a:pt x="2050235" y="384370"/>
                  </a:lnTo>
                  <a:lnTo>
                    <a:pt x="2019960" y="399076"/>
                  </a:lnTo>
                  <a:lnTo>
                    <a:pt x="2021131" y="404806"/>
                  </a:lnTo>
                  <a:lnTo>
                    <a:pt x="2021168" y="411449"/>
                  </a:lnTo>
                  <a:lnTo>
                    <a:pt x="2046870" y="420389"/>
                  </a:lnTo>
                  <a:lnTo>
                    <a:pt x="2050926" y="465642"/>
                  </a:lnTo>
                  <a:lnTo>
                    <a:pt x="2050255" y="471896"/>
                  </a:lnTo>
                  <a:lnTo>
                    <a:pt x="2018413" y="482806"/>
                  </a:lnTo>
                  <a:lnTo>
                    <a:pt x="2018878" y="488637"/>
                  </a:lnTo>
                  <a:lnTo>
                    <a:pt x="2017309" y="502029"/>
                  </a:lnTo>
                  <a:lnTo>
                    <a:pt x="2013987" y="503083"/>
                  </a:lnTo>
                  <a:lnTo>
                    <a:pt x="2007890" y="508391"/>
                  </a:lnTo>
                  <a:lnTo>
                    <a:pt x="2019487" y="514718"/>
                  </a:lnTo>
                  <a:lnTo>
                    <a:pt x="2019308" y="517223"/>
                  </a:lnTo>
                  <a:lnTo>
                    <a:pt x="2024214" y="516939"/>
                  </a:lnTo>
                  <a:lnTo>
                    <a:pt x="2043053" y="552187"/>
                  </a:lnTo>
                  <a:lnTo>
                    <a:pt x="2047551" y="567265"/>
                  </a:lnTo>
                  <a:lnTo>
                    <a:pt x="2043435" y="570895"/>
                  </a:lnTo>
                  <a:lnTo>
                    <a:pt x="2045072" y="580963"/>
                  </a:lnTo>
                  <a:lnTo>
                    <a:pt x="2029841" y="591254"/>
                  </a:lnTo>
                  <a:lnTo>
                    <a:pt x="2036303" y="595727"/>
                  </a:lnTo>
                  <a:lnTo>
                    <a:pt x="2035336" y="601123"/>
                  </a:lnTo>
                  <a:lnTo>
                    <a:pt x="2038751" y="601489"/>
                  </a:lnTo>
                  <a:lnTo>
                    <a:pt x="2049912" y="635466"/>
                  </a:lnTo>
                  <a:lnTo>
                    <a:pt x="2062116" y="638645"/>
                  </a:lnTo>
                  <a:lnTo>
                    <a:pt x="2053219" y="647036"/>
                  </a:lnTo>
                  <a:lnTo>
                    <a:pt x="2053689" y="650899"/>
                  </a:lnTo>
                  <a:lnTo>
                    <a:pt x="2040178" y="659332"/>
                  </a:lnTo>
                  <a:lnTo>
                    <a:pt x="2029099" y="669782"/>
                  </a:lnTo>
                  <a:lnTo>
                    <a:pt x="2083292" y="681485"/>
                  </a:lnTo>
                  <a:lnTo>
                    <a:pt x="2092828" y="725906"/>
                  </a:lnTo>
                  <a:lnTo>
                    <a:pt x="2092923" y="732197"/>
                  </a:lnTo>
                  <a:lnTo>
                    <a:pt x="2062648" y="746902"/>
                  </a:lnTo>
                  <a:lnTo>
                    <a:pt x="2063819" y="752633"/>
                  </a:lnTo>
                  <a:lnTo>
                    <a:pt x="2063856" y="759276"/>
                  </a:lnTo>
                  <a:lnTo>
                    <a:pt x="2089558" y="768216"/>
                  </a:lnTo>
                  <a:lnTo>
                    <a:pt x="2093614" y="813469"/>
                  </a:lnTo>
                  <a:lnTo>
                    <a:pt x="2092943" y="819723"/>
                  </a:lnTo>
                  <a:lnTo>
                    <a:pt x="2061101" y="830633"/>
                  </a:lnTo>
                  <a:lnTo>
                    <a:pt x="2061567" y="836464"/>
                  </a:lnTo>
                  <a:lnTo>
                    <a:pt x="2059997" y="849855"/>
                  </a:lnTo>
                  <a:lnTo>
                    <a:pt x="2046671" y="854086"/>
                  </a:lnTo>
                  <a:lnTo>
                    <a:pt x="2062175" y="862545"/>
                  </a:lnTo>
                  <a:lnTo>
                    <a:pt x="2060737" y="882631"/>
                  </a:lnTo>
                  <a:lnTo>
                    <a:pt x="2076005" y="894179"/>
                  </a:lnTo>
                  <a:lnTo>
                    <a:pt x="2059459" y="900471"/>
                  </a:lnTo>
                  <a:lnTo>
                    <a:pt x="2059385" y="901493"/>
                  </a:lnTo>
                  <a:lnTo>
                    <a:pt x="2057116" y="909932"/>
                  </a:lnTo>
                  <a:lnTo>
                    <a:pt x="2035598" y="913524"/>
                  </a:lnTo>
                  <a:lnTo>
                    <a:pt x="2078991" y="943554"/>
                  </a:lnTo>
                  <a:lnTo>
                    <a:pt x="2072100" y="981989"/>
                  </a:lnTo>
                  <a:lnTo>
                    <a:pt x="2068953" y="990140"/>
                  </a:lnTo>
                  <a:lnTo>
                    <a:pt x="2043318" y="991668"/>
                  </a:lnTo>
                  <a:lnTo>
                    <a:pt x="2038747" y="1014788"/>
                  </a:lnTo>
                  <a:lnTo>
                    <a:pt x="2053373" y="1027811"/>
                  </a:lnTo>
                  <a:lnTo>
                    <a:pt x="2041854" y="1065121"/>
                  </a:lnTo>
                  <a:lnTo>
                    <a:pt x="2037737" y="1072828"/>
                  </a:lnTo>
                  <a:lnTo>
                    <a:pt x="2012106" y="1071221"/>
                  </a:lnTo>
                  <a:lnTo>
                    <a:pt x="2003883" y="1096265"/>
                  </a:lnTo>
                  <a:lnTo>
                    <a:pt x="1998399" y="1105883"/>
                  </a:lnTo>
                  <a:lnTo>
                    <a:pt x="1973588" y="1103761"/>
                  </a:lnTo>
                  <a:lnTo>
                    <a:pt x="1982421" y="1114717"/>
                  </a:lnTo>
                  <a:lnTo>
                    <a:pt x="1980777" y="1118074"/>
                  </a:lnTo>
                  <a:lnTo>
                    <a:pt x="1991050" y="1135580"/>
                  </a:lnTo>
                  <a:lnTo>
                    <a:pt x="1972476" y="1135037"/>
                  </a:lnTo>
                  <a:lnTo>
                    <a:pt x="1969062" y="1142012"/>
                  </a:lnTo>
                  <a:lnTo>
                    <a:pt x="1960887" y="1152734"/>
                  </a:lnTo>
                  <a:lnTo>
                    <a:pt x="1950038" y="1150226"/>
                  </a:lnTo>
                  <a:lnTo>
                    <a:pt x="1973030" y="1185883"/>
                  </a:lnTo>
                  <a:lnTo>
                    <a:pt x="1956860" y="1211613"/>
                  </a:lnTo>
                  <a:lnTo>
                    <a:pt x="1947597" y="1221412"/>
                  </a:lnTo>
                  <a:lnTo>
                    <a:pt x="1919738" y="1211769"/>
                  </a:lnTo>
                  <a:lnTo>
                    <a:pt x="1918378" y="1213161"/>
                  </a:lnTo>
                  <a:lnTo>
                    <a:pt x="1927698" y="1228360"/>
                  </a:lnTo>
                  <a:lnTo>
                    <a:pt x="1914788" y="1247368"/>
                  </a:lnTo>
                  <a:lnTo>
                    <a:pt x="1918690" y="1255431"/>
                  </a:lnTo>
                  <a:lnTo>
                    <a:pt x="1899506" y="1279002"/>
                  </a:lnTo>
                  <a:lnTo>
                    <a:pt x="1889119" y="1287598"/>
                  </a:lnTo>
                  <a:lnTo>
                    <a:pt x="1859971" y="1273327"/>
                  </a:lnTo>
                  <a:lnTo>
                    <a:pt x="1868521" y="1292072"/>
                  </a:lnTo>
                  <a:lnTo>
                    <a:pt x="1849921" y="1313336"/>
                  </a:lnTo>
                  <a:lnTo>
                    <a:pt x="1841539" y="1319785"/>
                  </a:lnTo>
                  <a:lnTo>
                    <a:pt x="1817579" y="1307372"/>
                  </a:lnTo>
                  <a:lnTo>
                    <a:pt x="1820177" y="1326091"/>
                  </a:lnTo>
                  <a:lnTo>
                    <a:pt x="1805865" y="1319666"/>
                  </a:lnTo>
                  <a:lnTo>
                    <a:pt x="1787029" y="1336147"/>
                  </a:lnTo>
                  <a:lnTo>
                    <a:pt x="1777410" y="1341628"/>
                  </a:lnTo>
                  <a:lnTo>
                    <a:pt x="1776861" y="1341237"/>
                  </a:lnTo>
                  <a:lnTo>
                    <a:pt x="1778551" y="1355828"/>
                  </a:lnTo>
                  <a:lnTo>
                    <a:pt x="1777333" y="1355248"/>
                  </a:lnTo>
                  <a:lnTo>
                    <a:pt x="1779704" y="1368278"/>
                  </a:lnTo>
                  <a:lnTo>
                    <a:pt x="1755328" y="1385420"/>
                  </a:lnTo>
                  <a:lnTo>
                    <a:pt x="1745182" y="1389853"/>
                  </a:lnTo>
                  <a:lnTo>
                    <a:pt x="1727373" y="1374045"/>
                  </a:lnTo>
                  <a:lnTo>
                    <a:pt x="1722614" y="1377278"/>
                  </a:lnTo>
                  <a:lnTo>
                    <a:pt x="1726864" y="1404066"/>
                  </a:lnTo>
                  <a:lnTo>
                    <a:pt x="1712370" y="1413674"/>
                  </a:lnTo>
                  <a:lnTo>
                    <a:pt x="1692728" y="1421846"/>
                  </a:lnTo>
                  <a:lnTo>
                    <a:pt x="1690964" y="1420206"/>
                  </a:lnTo>
                  <a:lnTo>
                    <a:pt x="1678307" y="1426970"/>
                  </a:lnTo>
                  <a:lnTo>
                    <a:pt x="1667697" y="1430135"/>
                  </a:lnTo>
                  <a:lnTo>
                    <a:pt x="1646518" y="1406123"/>
                  </a:lnTo>
                  <a:lnTo>
                    <a:pt x="1647784" y="1442012"/>
                  </a:lnTo>
                  <a:lnTo>
                    <a:pt x="1632228" y="1449783"/>
                  </a:lnTo>
                  <a:lnTo>
                    <a:pt x="1611737" y="1455501"/>
                  </a:lnTo>
                  <a:lnTo>
                    <a:pt x="1590944" y="1430822"/>
                  </a:lnTo>
                  <a:lnTo>
                    <a:pt x="1589410" y="1436712"/>
                  </a:lnTo>
                  <a:lnTo>
                    <a:pt x="1575315" y="1421767"/>
                  </a:lnTo>
                  <a:lnTo>
                    <a:pt x="1572094" y="1423349"/>
                  </a:lnTo>
                  <a:lnTo>
                    <a:pt x="1570777" y="1435636"/>
                  </a:lnTo>
                  <a:lnTo>
                    <a:pt x="1550738" y="1442217"/>
                  </a:lnTo>
                  <a:lnTo>
                    <a:pt x="1545333" y="1461197"/>
                  </a:lnTo>
                  <a:lnTo>
                    <a:pt x="1532831" y="1447322"/>
                  </a:lnTo>
                  <a:lnTo>
                    <a:pt x="1529770" y="1461494"/>
                  </a:lnTo>
                  <a:lnTo>
                    <a:pt x="1502148" y="1467423"/>
                  </a:lnTo>
                  <a:lnTo>
                    <a:pt x="1491574" y="1467584"/>
                  </a:lnTo>
                  <a:lnTo>
                    <a:pt x="1485478" y="1455036"/>
                  </a:lnTo>
                  <a:lnTo>
                    <a:pt x="1481687" y="1455786"/>
                  </a:lnTo>
                  <a:lnTo>
                    <a:pt x="1474081" y="1487510"/>
                  </a:lnTo>
                  <a:lnTo>
                    <a:pt x="1466745" y="1489009"/>
                  </a:lnTo>
                  <a:lnTo>
                    <a:pt x="1434399" y="1489183"/>
                  </a:lnTo>
                  <a:lnTo>
                    <a:pt x="1428587" y="1476494"/>
                  </a:lnTo>
                  <a:lnTo>
                    <a:pt x="1417026" y="1477530"/>
                  </a:lnTo>
                  <a:lnTo>
                    <a:pt x="1406510" y="1476402"/>
                  </a:lnTo>
                  <a:lnTo>
                    <a:pt x="1400194" y="1457969"/>
                  </a:lnTo>
                  <a:lnTo>
                    <a:pt x="1386720" y="1494048"/>
                  </a:lnTo>
                  <a:lnTo>
                    <a:pt x="1379256" y="1494643"/>
                  </a:lnTo>
                  <a:lnTo>
                    <a:pt x="1347129" y="1490877"/>
                  </a:lnTo>
                  <a:lnTo>
                    <a:pt x="1334205" y="1450167"/>
                  </a:lnTo>
                  <a:lnTo>
                    <a:pt x="1333877" y="1450601"/>
                  </a:lnTo>
                  <a:lnTo>
                    <a:pt x="1329871" y="1440069"/>
                  </a:lnTo>
                  <a:lnTo>
                    <a:pt x="1328804" y="1440677"/>
                  </a:lnTo>
                  <a:lnTo>
                    <a:pt x="1327311" y="1444599"/>
                  </a:lnTo>
                  <a:lnTo>
                    <a:pt x="1328590" y="1455648"/>
                  </a:lnTo>
                  <a:lnTo>
                    <a:pt x="1327372" y="1455068"/>
                  </a:lnTo>
                  <a:lnTo>
                    <a:pt x="1329743" y="1468098"/>
                  </a:lnTo>
                  <a:lnTo>
                    <a:pt x="1305368" y="1485240"/>
                  </a:lnTo>
                  <a:lnTo>
                    <a:pt x="1295222" y="1489674"/>
                  </a:lnTo>
                  <a:lnTo>
                    <a:pt x="1277413" y="1473865"/>
                  </a:lnTo>
                  <a:lnTo>
                    <a:pt x="1272653" y="1477098"/>
                  </a:lnTo>
                  <a:lnTo>
                    <a:pt x="1276903" y="1503887"/>
                  </a:lnTo>
                  <a:lnTo>
                    <a:pt x="1262410" y="1513495"/>
                  </a:lnTo>
                  <a:lnTo>
                    <a:pt x="1242768" y="1521666"/>
                  </a:lnTo>
                  <a:lnTo>
                    <a:pt x="1241003" y="1520026"/>
                  </a:lnTo>
                  <a:lnTo>
                    <a:pt x="1228346" y="1526791"/>
                  </a:lnTo>
                  <a:lnTo>
                    <a:pt x="1217737" y="1529956"/>
                  </a:lnTo>
                  <a:lnTo>
                    <a:pt x="1196558" y="1505943"/>
                  </a:lnTo>
                  <a:lnTo>
                    <a:pt x="1197823" y="1541833"/>
                  </a:lnTo>
                  <a:lnTo>
                    <a:pt x="1182267" y="1549604"/>
                  </a:lnTo>
                  <a:lnTo>
                    <a:pt x="1161776" y="1555321"/>
                  </a:lnTo>
                  <a:lnTo>
                    <a:pt x="1140984" y="1530642"/>
                  </a:lnTo>
                  <a:lnTo>
                    <a:pt x="1139450" y="1536533"/>
                  </a:lnTo>
                  <a:lnTo>
                    <a:pt x="1125354" y="1521587"/>
                  </a:lnTo>
                  <a:lnTo>
                    <a:pt x="1122133" y="1523169"/>
                  </a:lnTo>
                  <a:lnTo>
                    <a:pt x="1120817" y="1535457"/>
                  </a:lnTo>
                  <a:lnTo>
                    <a:pt x="1100777" y="1542038"/>
                  </a:lnTo>
                  <a:lnTo>
                    <a:pt x="1095373" y="1561018"/>
                  </a:lnTo>
                  <a:lnTo>
                    <a:pt x="1082870" y="1547143"/>
                  </a:lnTo>
                  <a:lnTo>
                    <a:pt x="1079810" y="1561315"/>
                  </a:lnTo>
                  <a:lnTo>
                    <a:pt x="1052188" y="1567243"/>
                  </a:lnTo>
                  <a:lnTo>
                    <a:pt x="1041614" y="1567404"/>
                  </a:lnTo>
                  <a:lnTo>
                    <a:pt x="1035518" y="1554857"/>
                  </a:lnTo>
                  <a:lnTo>
                    <a:pt x="1031727" y="1555606"/>
                  </a:lnTo>
                  <a:lnTo>
                    <a:pt x="1024120" y="1587330"/>
                  </a:lnTo>
                  <a:lnTo>
                    <a:pt x="1016784" y="1588830"/>
                  </a:lnTo>
                  <a:lnTo>
                    <a:pt x="984438" y="1589004"/>
                  </a:lnTo>
                  <a:lnTo>
                    <a:pt x="978626" y="1576314"/>
                  </a:lnTo>
                  <a:lnTo>
                    <a:pt x="967065" y="1577350"/>
                  </a:lnTo>
                  <a:lnTo>
                    <a:pt x="956549" y="1576222"/>
                  </a:lnTo>
                  <a:lnTo>
                    <a:pt x="950234" y="1557790"/>
                  </a:lnTo>
                  <a:lnTo>
                    <a:pt x="936760" y="1593869"/>
                  </a:lnTo>
                  <a:lnTo>
                    <a:pt x="929296" y="1594464"/>
                  </a:lnTo>
                  <a:lnTo>
                    <a:pt x="897169" y="1590697"/>
                  </a:lnTo>
                  <a:lnTo>
                    <a:pt x="884244" y="1549987"/>
                  </a:lnTo>
                  <a:lnTo>
                    <a:pt x="883916" y="1550422"/>
                  </a:lnTo>
                  <a:lnTo>
                    <a:pt x="879493" y="1538793"/>
                  </a:lnTo>
                  <a:lnTo>
                    <a:pt x="867543" y="1570172"/>
                  </a:lnTo>
                  <a:lnTo>
                    <a:pt x="860074" y="1570719"/>
                  </a:lnTo>
                  <a:lnTo>
                    <a:pt x="840255" y="1568265"/>
                  </a:lnTo>
                  <a:lnTo>
                    <a:pt x="839585" y="1569108"/>
                  </a:lnTo>
                  <a:lnTo>
                    <a:pt x="839242" y="1568139"/>
                  </a:lnTo>
                  <a:lnTo>
                    <a:pt x="827973" y="1566745"/>
                  </a:lnTo>
                  <a:lnTo>
                    <a:pt x="821715" y="1546582"/>
                  </a:lnTo>
                  <a:lnTo>
                    <a:pt x="816592" y="1545205"/>
                  </a:lnTo>
                  <a:lnTo>
                    <a:pt x="816526" y="1544810"/>
                  </a:lnTo>
                  <a:lnTo>
                    <a:pt x="813222" y="1549584"/>
                  </a:lnTo>
                  <a:lnTo>
                    <a:pt x="796105" y="1546517"/>
                  </a:lnTo>
                  <a:lnTo>
                    <a:pt x="790520" y="1544360"/>
                  </a:lnTo>
                  <a:lnTo>
                    <a:pt x="783437" y="1557770"/>
                  </a:lnTo>
                  <a:lnTo>
                    <a:pt x="775958" y="1557402"/>
                  </a:lnTo>
                  <a:lnTo>
                    <a:pt x="767963" y="1555401"/>
                  </a:lnTo>
                  <a:lnTo>
                    <a:pt x="760985" y="1565012"/>
                  </a:lnTo>
                  <a:lnTo>
                    <a:pt x="751891" y="1563214"/>
                  </a:lnTo>
                  <a:lnTo>
                    <a:pt x="720982" y="1550289"/>
                  </a:lnTo>
                  <a:lnTo>
                    <a:pt x="720126" y="1527047"/>
                  </a:lnTo>
                  <a:lnTo>
                    <a:pt x="715412" y="1525591"/>
                  </a:lnTo>
                  <a:lnTo>
                    <a:pt x="699394" y="1517034"/>
                  </a:lnTo>
                  <a:lnTo>
                    <a:pt x="678301" y="1539670"/>
                  </a:lnTo>
                  <a:lnTo>
                    <a:pt x="669494" y="1536779"/>
                  </a:lnTo>
                  <a:lnTo>
                    <a:pt x="640389" y="1520186"/>
                  </a:lnTo>
                  <a:lnTo>
                    <a:pt x="644024" y="1477665"/>
                  </a:lnTo>
                  <a:lnTo>
                    <a:pt x="609440" y="1514301"/>
                  </a:lnTo>
                  <a:lnTo>
                    <a:pt x="600652" y="1511353"/>
                  </a:lnTo>
                  <a:lnTo>
                    <a:pt x="571655" y="1494572"/>
                  </a:lnTo>
                  <a:lnTo>
                    <a:pt x="576229" y="1444859"/>
                  </a:lnTo>
                  <a:lnTo>
                    <a:pt x="570896" y="1440793"/>
                  </a:lnTo>
                  <a:lnTo>
                    <a:pt x="571025" y="1440242"/>
                  </a:lnTo>
                  <a:lnTo>
                    <a:pt x="534060" y="1470882"/>
                  </a:lnTo>
                  <a:lnTo>
                    <a:pt x="525696" y="1466885"/>
                  </a:lnTo>
                  <a:lnTo>
                    <a:pt x="498959" y="1446697"/>
                  </a:lnTo>
                  <a:lnTo>
                    <a:pt x="504097" y="1423042"/>
                  </a:lnTo>
                  <a:lnTo>
                    <a:pt x="494439" y="1413237"/>
                  </a:lnTo>
                  <a:lnTo>
                    <a:pt x="502498" y="1391552"/>
                  </a:lnTo>
                  <a:lnTo>
                    <a:pt x="461023" y="1408088"/>
                  </a:lnTo>
                  <a:lnTo>
                    <a:pt x="464196" y="1390707"/>
                  </a:lnTo>
                  <a:lnTo>
                    <a:pt x="462385" y="1391533"/>
                  </a:lnTo>
                  <a:lnTo>
                    <a:pt x="452422" y="1382818"/>
                  </a:lnTo>
                  <a:lnTo>
                    <a:pt x="432223" y="1356564"/>
                  </a:lnTo>
                  <a:lnTo>
                    <a:pt x="438102" y="1345214"/>
                  </a:lnTo>
                  <a:lnTo>
                    <a:pt x="394486" y="1364770"/>
                  </a:lnTo>
                  <a:lnTo>
                    <a:pt x="384581" y="1355991"/>
                  </a:lnTo>
                  <a:lnTo>
                    <a:pt x="364550" y="1329606"/>
                  </a:lnTo>
                  <a:lnTo>
                    <a:pt x="390461" y="1280373"/>
                  </a:lnTo>
                  <a:lnTo>
                    <a:pt x="338917" y="1296285"/>
                  </a:lnTo>
                  <a:lnTo>
                    <a:pt x="330155" y="1286365"/>
                  </a:lnTo>
                  <a:lnTo>
                    <a:pt x="313487" y="1257737"/>
                  </a:lnTo>
                  <a:lnTo>
                    <a:pt x="345197" y="1212032"/>
                  </a:lnTo>
                  <a:lnTo>
                    <a:pt x="344803" y="1211087"/>
                  </a:lnTo>
                  <a:lnTo>
                    <a:pt x="298428" y="1210470"/>
                  </a:lnTo>
                  <a:lnTo>
                    <a:pt x="321913" y="1174093"/>
                  </a:lnTo>
                  <a:lnTo>
                    <a:pt x="320481" y="1174143"/>
                  </a:lnTo>
                  <a:lnTo>
                    <a:pt x="315974" y="1165126"/>
                  </a:lnTo>
                  <a:lnTo>
                    <a:pt x="310316" y="1144843"/>
                  </a:lnTo>
                  <a:lnTo>
                    <a:pt x="253992" y="1146467"/>
                  </a:lnTo>
                  <a:lnTo>
                    <a:pt x="249545" y="1137419"/>
                  </a:lnTo>
                  <a:lnTo>
                    <a:pt x="238942" y="1098447"/>
                  </a:lnTo>
                  <a:lnTo>
                    <a:pt x="276503" y="1067216"/>
                  </a:lnTo>
                  <a:lnTo>
                    <a:pt x="226054" y="1062497"/>
                  </a:lnTo>
                  <a:lnTo>
                    <a:pt x="222743" y="1052975"/>
                  </a:lnTo>
                  <a:lnTo>
                    <a:pt x="216965" y="1013002"/>
                  </a:lnTo>
                  <a:lnTo>
                    <a:pt x="263827" y="982862"/>
                  </a:lnTo>
                  <a:lnTo>
                    <a:pt x="223831" y="965668"/>
                  </a:lnTo>
                  <a:lnTo>
                    <a:pt x="255794" y="943573"/>
                  </a:lnTo>
                  <a:lnTo>
                    <a:pt x="246099" y="935093"/>
                  </a:lnTo>
                  <a:lnTo>
                    <a:pt x="225899" y="908838"/>
                  </a:lnTo>
                  <a:lnTo>
                    <a:pt x="229563" y="901766"/>
                  </a:lnTo>
                  <a:lnTo>
                    <a:pt x="225602" y="900258"/>
                  </a:lnTo>
                  <a:lnTo>
                    <a:pt x="188162" y="917044"/>
                  </a:lnTo>
                  <a:lnTo>
                    <a:pt x="178258" y="908265"/>
                  </a:lnTo>
                  <a:lnTo>
                    <a:pt x="158227" y="881880"/>
                  </a:lnTo>
                  <a:lnTo>
                    <a:pt x="184138" y="832648"/>
                  </a:lnTo>
                  <a:lnTo>
                    <a:pt x="132593" y="848559"/>
                  </a:lnTo>
                  <a:lnTo>
                    <a:pt x="123832" y="838639"/>
                  </a:lnTo>
                  <a:lnTo>
                    <a:pt x="107164" y="810012"/>
                  </a:lnTo>
                  <a:lnTo>
                    <a:pt x="138873" y="764306"/>
                  </a:lnTo>
                  <a:lnTo>
                    <a:pt x="138480" y="763361"/>
                  </a:lnTo>
                  <a:lnTo>
                    <a:pt x="92105" y="762745"/>
                  </a:lnTo>
                  <a:lnTo>
                    <a:pt x="115589" y="726367"/>
                  </a:lnTo>
                  <a:lnTo>
                    <a:pt x="114157" y="726417"/>
                  </a:lnTo>
                  <a:lnTo>
                    <a:pt x="109651" y="717400"/>
                  </a:lnTo>
                  <a:lnTo>
                    <a:pt x="103992" y="697118"/>
                  </a:lnTo>
                  <a:lnTo>
                    <a:pt x="47668" y="698741"/>
                  </a:lnTo>
                  <a:lnTo>
                    <a:pt x="43222" y="689693"/>
                  </a:lnTo>
                  <a:lnTo>
                    <a:pt x="32618" y="650721"/>
                  </a:lnTo>
                  <a:lnTo>
                    <a:pt x="70180" y="619490"/>
                  </a:lnTo>
                  <a:lnTo>
                    <a:pt x="19731" y="614771"/>
                  </a:lnTo>
                  <a:lnTo>
                    <a:pt x="16419" y="605249"/>
                  </a:lnTo>
                  <a:lnTo>
                    <a:pt x="10641" y="565276"/>
                  </a:lnTo>
                  <a:lnTo>
                    <a:pt x="57504" y="535136"/>
                  </a:lnTo>
                  <a:lnTo>
                    <a:pt x="17507" y="517942"/>
                  </a:lnTo>
                  <a:lnTo>
                    <a:pt x="73190" y="479450"/>
                  </a:lnTo>
                  <a:lnTo>
                    <a:pt x="73193" y="476298"/>
                  </a:lnTo>
                  <a:lnTo>
                    <a:pt x="65509" y="473427"/>
                  </a:lnTo>
                  <a:lnTo>
                    <a:pt x="65238" y="470037"/>
                  </a:lnTo>
                  <a:lnTo>
                    <a:pt x="659" y="445441"/>
                  </a:lnTo>
                  <a:lnTo>
                    <a:pt x="0" y="436436"/>
                  </a:lnTo>
                  <a:lnTo>
                    <a:pt x="5552" y="391592"/>
                  </a:lnTo>
                  <a:lnTo>
                    <a:pt x="45020" y="379342"/>
                  </a:lnTo>
                  <a:lnTo>
                    <a:pt x="3921" y="357631"/>
                  </a:lnTo>
                  <a:lnTo>
                    <a:pt x="4362" y="348613"/>
                  </a:lnTo>
                  <a:lnTo>
                    <a:pt x="15335" y="304779"/>
                  </a:lnTo>
                  <a:lnTo>
                    <a:pt x="72645" y="294417"/>
                  </a:lnTo>
                  <a:lnTo>
                    <a:pt x="55590" y="276904"/>
                  </a:lnTo>
                  <a:lnTo>
                    <a:pt x="52441" y="274408"/>
                  </a:lnTo>
                  <a:lnTo>
                    <a:pt x="52976" y="274219"/>
                  </a:lnTo>
                  <a:lnTo>
                    <a:pt x="42276" y="263229"/>
                  </a:lnTo>
                  <a:lnTo>
                    <a:pt x="99081" y="250994"/>
                  </a:lnTo>
                  <a:lnTo>
                    <a:pt x="102662" y="242152"/>
                  </a:lnTo>
                  <a:lnTo>
                    <a:pt x="53182" y="195443"/>
                  </a:lnTo>
                  <a:lnTo>
                    <a:pt x="59364" y="177014"/>
                  </a:lnTo>
                  <a:lnTo>
                    <a:pt x="69699" y="159158"/>
                  </a:lnTo>
                  <a:lnTo>
                    <a:pt x="73735" y="149371"/>
                  </a:lnTo>
                  <a:lnTo>
                    <a:pt x="75398" y="149310"/>
                  </a:lnTo>
                  <a:lnTo>
                    <a:pt x="78482" y="143982"/>
                  </a:lnTo>
                  <a:lnTo>
                    <a:pt x="112367" y="147100"/>
                  </a:lnTo>
                  <a:lnTo>
                    <a:pt x="86498" y="115891"/>
                  </a:lnTo>
                  <a:lnTo>
                    <a:pt x="94879" y="98352"/>
                  </a:lnTo>
                  <a:lnTo>
                    <a:pt x="107311" y="81888"/>
                  </a:lnTo>
                  <a:lnTo>
                    <a:pt x="112510" y="72665"/>
                  </a:lnTo>
                  <a:lnTo>
                    <a:pt x="114168" y="72807"/>
                  </a:lnTo>
                  <a:lnTo>
                    <a:pt x="117877" y="67894"/>
                  </a:lnTo>
                  <a:lnTo>
                    <a:pt x="157595" y="76520"/>
                  </a:lnTo>
                  <a:lnTo>
                    <a:pt x="164816" y="77137"/>
                  </a:lnTo>
                  <a:lnTo>
                    <a:pt x="154338" y="65063"/>
                  </a:lnTo>
                  <a:lnTo>
                    <a:pt x="156701" y="59883"/>
                  </a:lnTo>
                  <a:lnTo>
                    <a:pt x="142845" y="34993"/>
                  </a:lnTo>
                  <a:lnTo>
                    <a:pt x="172322" y="36527"/>
                  </a:lnTo>
                  <a:lnTo>
                    <a:pt x="181962" y="23001"/>
                  </a:lnTo>
                  <a:lnTo>
                    <a:pt x="211432" y="28704"/>
                  </a:lnTo>
                  <a:close/>
                </a:path>
              </a:pathLst>
            </a:custGeom>
            <a:solidFill>
              <a:srgbClr val="ADDBB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481322" y="0"/>
              <a:ext cx="1336354" cy="1057202"/>
            </a:xfrm>
            <a:custGeom>
              <a:avLst/>
              <a:gdLst>
                <a:gd name="connsiteX0" fmla="*/ 127715 w 1336354"/>
                <a:gd name="connsiteY0" fmla="*/ 0 h 1057202"/>
                <a:gd name="connsiteX1" fmla="*/ 152505 w 1336354"/>
                <a:gd name="connsiteY1" fmla="*/ 0 h 1057202"/>
                <a:gd name="connsiteX2" fmla="*/ 160648 w 1336354"/>
                <a:gd name="connsiteY2" fmla="*/ 3027 h 1057202"/>
                <a:gd name="connsiteX3" fmla="*/ 159267 w 1336354"/>
                <a:gd name="connsiteY3" fmla="*/ 0 h 1057202"/>
                <a:gd name="connsiteX4" fmla="*/ 1173479 w 1336354"/>
                <a:gd name="connsiteY4" fmla="*/ 0 h 1057202"/>
                <a:gd name="connsiteX5" fmla="*/ 1165284 w 1336354"/>
                <a:gd name="connsiteY5" fmla="*/ 16468 h 1057202"/>
                <a:gd name="connsiteX6" fmla="*/ 1166577 w 1336354"/>
                <a:gd name="connsiteY6" fmla="*/ 15842 h 1057202"/>
                <a:gd name="connsiteX7" fmla="*/ 1168648 w 1336354"/>
                <a:gd name="connsiteY7" fmla="*/ 17527 h 1057202"/>
                <a:gd name="connsiteX8" fmla="*/ 1186914 w 1336354"/>
                <a:gd name="connsiteY8" fmla="*/ 11432 h 1057202"/>
                <a:gd name="connsiteX9" fmla="*/ 1200942 w 1336354"/>
                <a:gd name="connsiteY9" fmla="*/ 26219 h 1057202"/>
                <a:gd name="connsiteX10" fmla="*/ 1209907 w 1336354"/>
                <a:gd name="connsiteY10" fmla="*/ 40428 h 1057202"/>
                <a:gd name="connsiteX11" fmla="*/ 1199124 w 1336354"/>
                <a:gd name="connsiteY11" fmla="*/ 56747 h 1057202"/>
                <a:gd name="connsiteX12" fmla="*/ 1214005 w 1336354"/>
                <a:gd name="connsiteY12" fmla="*/ 73754 h 1057202"/>
                <a:gd name="connsiteX13" fmla="*/ 1216456 w 1336354"/>
                <a:gd name="connsiteY13" fmla="*/ 78055 h 1057202"/>
                <a:gd name="connsiteX14" fmla="*/ 1218393 w 1336354"/>
                <a:gd name="connsiteY14" fmla="*/ 77786 h 1057202"/>
                <a:gd name="connsiteX15" fmla="*/ 1217472 w 1336354"/>
                <a:gd name="connsiteY15" fmla="*/ 79837 h 1057202"/>
                <a:gd name="connsiteX16" fmla="*/ 1218568 w 1336354"/>
                <a:gd name="connsiteY16" fmla="*/ 81761 h 1057202"/>
                <a:gd name="connsiteX17" fmla="*/ 1224719 w 1336354"/>
                <a:gd name="connsiteY17" fmla="*/ 81704 h 1057202"/>
                <a:gd name="connsiteX18" fmla="*/ 1219165 w 1336354"/>
                <a:gd name="connsiteY18" fmla="*/ 90752 h 1057202"/>
                <a:gd name="connsiteX19" fmla="*/ 1219412 w 1336354"/>
                <a:gd name="connsiteY19" fmla="*/ 91355 h 1057202"/>
                <a:gd name="connsiteX20" fmla="*/ 1217591 w 1336354"/>
                <a:gd name="connsiteY20" fmla="*/ 93315 h 1057202"/>
                <a:gd name="connsiteX21" fmla="*/ 1213045 w 1336354"/>
                <a:gd name="connsiteY21" fmla="*/ 100720 h 1057202"/>
                <a:gd name="connsiteX22" fmla="*/ 1226089 w 1336354"/>
                <a:gd name="connsiteY22" fmla="*/ 98564 h 1057202"/>
                <a:gd name="connsiteX23" fmla="*/ 1227642 w 1336354"/>
                <a:gd name="connsiteY23" fmla="*/ 100850 h 1057202"/>
                <a:gd name="connsiteX24" fmla="*/ 1241585 w 1336354"/>
                <a:gd name="connsiteY24" fmla="*/ 98313 h 1057202"/>
                <a:gd name="connsiteX25" fmla="*/ 1256261 w 1336354"/>
                <a:gd name="connsiteY25" fmla="*/ 119179 h 1057202"/>
                <a:gd name="connsiteX26" fmla="*/ 1260282 w 1336354"/>
                <a:gd name="connsiteY26" fmla="*/ 128383 h 1057202"/>
                <a:gd name="connsiteX27" fmla="*/ 1257957 w 1336354"/>
                <a:gd name="connsiteY27" fmla="*/ 131002 h 1057202"/>
                <a:gd name="connsiteX28" fmla="*/ 1259777 w 1336354"/>
                <a:gd name="connsiteY28" fmla="*/ 137253 h 1057202"/>
                <a:gd name="connsiteX29" fmla="*/ 1246931 w 1336354"/>
                <a:gd name="connsiteY29" fmla="*/ 148437 h 1057202"/>
                <a:gd name="connsiteX30" fmla="*/ 1264809 w 1336354"/>
                <a:gd name="connsiteY30" fmla="*/ 147400 h 1057202"/>
                <a:gd name="connsiteX31" fmla="*/ 1276833 w 1336354"/>
                <a:gd name="connsiteY31" fmla="*/ 169899 h 1057202"/>
                <a:gd name="connsiteX32" fmla="*/ 1279704 w 1336354"/>
                <a:gd name="connsiteY32" fmla="*/ 179523 h 1057202"/>
                <a:gd name="connsiteX33" fmla="*/ 1277077 w 1336354"/>
                <a:gd name="connsiteY33" fmla="*/ 181840 h 1057202"/>
                <a:gd name="connsiteX34" fmla="*/ 1278122 w 1336354"/>
                <a:gd name="connsiteY34" fmla="*/ 188266 h 1057202"/>
                <a:gd name="connsiteX35" fmla="*/ 1260834 w 1336354"/>
                <a:gd name="connsiteY35" fmla="*/ 199948 h 1057202"/>
                <a:gd name="connsiteX36" fmla="*/ 1274087 w 1336354"/>
                <a:gd name="connsiteY36" fmla="*/ 201368 h 1057202"/>
                <a:gd name="connsiteX37" fmla="*/ 1281211 w 1336354"/>
                <a:gd name="connsiteY37" fmla="*/ 223056 h 1057202"/>
                <a:gd name="connsiteX38" fmla="*/ 1289001 w 1336354"/>
                <a:gd name="connsiteY38" fmla="*/ 225085 h 1057202"/>
                <a:gd name="connsiteX39" fmla="*/ 1283322 w 1336354"/>
                <a:gd name="connsiteY39" fmla="*/ 230441 h 1057202"/>
                <a:gd name="connsiteX40" fmla="*/ 1283622 w 1336354"/>
                <a:gd name="connsiteY40" fmla="*/ 232906 h 1057202"/>
                <a:gd name="connsiteX41" fmla="*/ 1274999 w 1336354"/>
                <a:gd name="connsiteY41" fmla="*/ 238289 h 1057202"/>
                <a:gd name="connsiteX42" fmla="*/ 1267926 w 1336354"/>
                <a:gd name="connsiteY42" fmla="*/ 244960 h 1057202"/>
                <a:gd name="connsiteX43" fmla="*/ 1302518 w 1336354"/>
                <a:gd name="connsiteY43" fmla="*/ 252429 h 1057202"/>
                <a:gd name="connsiteX44" fmla="*/ 1308605 w 1336354"/>
                <a:gd name="connsiteY44" fmla="*/ 280784 h 1057202"/>
                <a:gd name="connsiteX45" fmla="*/ 1308665 w 1336354"/>
                <a:gd name="connsiteY45" fmla="*/ 284799 h 1057202"/>
                <a:gd name="connsiteX46" fmla="*/ 1289341 w 1336354"/>
                <a:gd name="connsiteY46" fmla="*/ 294186 h 1057202"/>
                <a:gd name="connsiteX47" fmla="*/ 1290088 w 1336354"/>
                <a:gd name="connsiteY47" fmla="*/ 297843 h 1057202"/>
                <a:gd name="connsiteX48" fmla="*/ 1290112 w 1336354"/>
                <a:gd name="connsiteY48" fmla="*/ 302083 h 1057202"/>
                <a:gd name="connsiteX49" fmla="*/ 1306518 w 1336354"/>
                <a:gd name="connsiteY49" fmla="*/ 307790 h 1057202"/>
                <a:gd name="connsiteX50" fmla="*/ 1309106 w 1336354"/>
                <a:gd name="connsiteY50" fmla="*/ 336675 h 1057202"/>
                <a:gd name="connsiteX51" fmla="*/ 1308678 w 1336354"/>
                <a:gd name="connsiteY51" fmla="*/ 340667 h 1057202"/>
                <a:gd name="connsiteX52" fmla="*/ 1288353 w 1336354"/>
                <a:gd name="connsiteY52" fmla="*/ 347631 h 1057202"/>
                <a:gd name="connsiteX53" fmla="*/ 1288650 w 1336354"/>
                <a:gd name="connsiteY53" fmla="*/ 351353 h 1057202"/>
                <a:gd name="connsiteX54" fmla="*/ 1287649 w 1336354"/>
                <a:gd name="connsiteY54" fmla="*/ 359900 h 1057202"/>
                <a:gd name="connsiteX55" fmla="*/ 1285528 w 1336354"/>
                <a:gd name="connsiteY55" fmla="*/ 360574 h 1057202"/>
                <a:gd name="connsiteX56" fmla="*/ 1281637 w 1336354"/>
                <a:gd name="connsiteY56" fmla="*/ 363962 h 1057202"/>
                <a:gd name="connsiteX57" fmla="*/ 1289038 w 1336354"/>
                <a:gd name="connsiteY57" fmla="*/ 368000 h 1057202"/>
                <a:gd name="connsiteX58" fmla="*/ 1288924 w 1336354"/>
                <a:gd name="connsiteY58" fmla="*/ 369599 h 1057202"/>
                <a:gd name="connsiteX59" fmla="*/ 1292056 w 1336354"/>
                <a:gd name="connsiteY59" fmla="*/ 369418 h 1057202"/>
                <a:gd name="connsiteX60" fmla="*/ 1304081 w 1336354"/>
                <a:gd name="connsiteY60" fmla="*/ 391916 h 1057202"/>
                <a:gd name="connsiteX61" fmla="*/ 1306952 w 1336354"/>
                <a:gd name="connsiteY61" fmla="*/ 401541 h 1057202"/>
                <a:gd name="connsiteX62" fmla="*/ 1304325 w 1336354"/>
                <a:gd name="connsiteY62" fmla="*/ 403858 h 1057202"/>
                <a:gd name="connsiteX63" fmla="*/ 1305370 w 1336354"/>
                <a:gd name="connsiteY63" fmla="*/ 410284 h 1057202"/>
                <a:gd name="connsiteX64" fmla="*/ 1295648 w 1336354"/>
                <a:gd name="connsiteY64" fmla="*/ 416853 h 1057202"/>
                <a:gd name="connsiteX65" fmla="*/ 1299772 w 1336354"/>
                <a:gd name="connsiteY65" fmla="*/ 419708 h 1057202"/>
                <a:gd name="connsiteX66" fmla="*/ 1299155 w 1336354"/>
                <a:gd name="connsiteY66" fmla="*/ 423152 h 1057202"/>
                <a:gd name="connsiteX67" fmla="*/ 1301335 w 1336354"/>
                <a:gd name="connsiteY67" fmla="*/ 423386 h 1057202"/>
                <a:gd name="connsiteX68" fmla="*/ 1308459 w 1336354"/>
                <a:gd name="connsiteY68" fmla="*/ 445074 h 1057202"/>
                <a:gd name="connsiteX69" fmla="*/ 1316249 w 1336354"/>
                <a:gd name="connsiteY69" fmla="*/ 447103 h 1057202"/>
                <a:gd name="connsiteX70" fmla="*/ 1310570 w 1336354"/>
                <a:gd name="connsiteY70" fmla="*/ 452459 h 1057202"/>
                <a:gd name="connsiteX71" fmla="*/ 1310870 w 1336354"/>
                <a:gd name="connsiteY71" fmla="*/ 454924 h 1057202"/>
                <a:gd name="connsiteX72" fmla="*/ 1302246 w 1336354"/>
                <a:gd name="connsiteY72" fmla="*/ 460307 h 1057202"/>
                <a:gd name="connsiteX73" fmla="*/ 1295174 w 1336354"/>
                <a:gd name="connsiteY73" fmla="*/ 466978 h 1057202"/>
                <a:gd name="connsiteX74" fmla="*/ 1329766 w 1336354"/>
                <a:gd name="connsiteY74" fmla="*/ 474447 h 1057202"/>
                <a:gd name="connsiteX75" fmla="*/ 1335853 w 1336354"/>
                <a:gd name="connsiteY75" fmla="*/ 502801 h 1057202"/>
                <a:gd name="connsiteX76" fmla="*/ 1335913 w 1336354"/>
                <a:gd name="connsiteY76" fmla="*/ 506817 h 1057202"/>
                <a:gd name="connsiteX77" fmla="*/ 1316589 w 1336354"/>
                <a:gd name="connsiteY77" fmla="*/ 516203 h 1057202"/>
                <a:gd name="connsiteX78" fmla="*/ 1317336 w 1336354"/>
                <a:gd name="connsiteY78" fmla="*/ 519861 h 1057202"/>
                <a:gd name="connsiteX79" fmla="*/ 1317360 w 1336354"/>
                <a:gd name="connsiteY79" fmla="*/ 524101 h 1057202"/>
                <a:gd name="connsiteX80" fmla="*/ 1333765 w 1336354"/>
                <a:gd name="connsiteY80" fmla="*/ 529808 h 1057202"/>
                <a:gd name="connsiteX81" fmla="*/ 1336354 w 1336354"/>
                <a:gd name="connsiteY81" fmla="*/ 558693 h 1057202"/>
                <a:gd name="connsiteX82" fmla="*/ 1335926 w 1336354"/>
                <a:gd name="connsiteY82" fmla="*/ 562685 h 1057202"/>
                <a:gd name="connsiteX83" fmla="*/ 1315601 w 1336354"/>
                <a:gd name="connsiteY83" fmla="*/ 569649 h 1057202"/>
                <a:gd name="connsiteX84" fmla="*/ 1315898 w 1336354"/>
                <a:gd name="connsiteY84" fmla="*/ 573370 h 1057202"/>
                <a:gd name="connsiteX85" fmla="*/ 1314896 w 1336354"/>
                <a:gd name="connsiteY85" fmla="*/ 581918 h 1057202"/>
                <a:gd name="connsiteX86" fmla="*/ 1306390 w 1336354"/>
                <a:gd name="connsiteY86" fmla="*/ 584619 h 1057202"/>
                <a:gd name="connsiteX87" fmla="*/ 1316286 w 1336354"/>
                <a:gd name="connsiteY87" fmla="*/ 590018 h 1057202"/>
                <a:gd name="connsiteX88" fmla="*/ 1315369 w 1336354"/>
                <a:gd name="connsiteY88" fmla="*/ 602839 h 1057202"/>
                <a:gd name="connsiteX89" fmla="*/ 1325115 w 1336354"/>
                <a:gd name="connsiteY89" fmla="*/ 610210 h 1057202"/>
                <a:gd name="connsiteX90" fmla="*/ 1314553 w 1336354"/>
                <a:gd name="connsiteY90" fmla="*/ 614226 h 1057202"/>
                <a:gd name="connsiteX91" fmla="*/ 1314506 w 1336354"/>
                <a:gd name="connsiteY91" fmla="*/ 614879 h 1057202"/>
                <a:gd name="connsiteX92" fmla="*/ 1313058 w 1336354"/>
                <a:gd name="connsiteY92" fmla="*/ 620265 h 1057202"/>
                <a:gd name="connsiteX93" fmla="*/ 1299322 w 1336354"/>
                <a:gd name="connsiteY93" fmla="*/ 622558 h 1057202"/>
                <a:gd name="connsiteX94" fmla="*/ 1327020 w 1336354"/>
                <a:gd name="connsiteY94" fmla="*/ 641726 h 1057202"/>
                <a:gd name="connsiteX95" fmla="*/ 1322622 w 1336354"/>
                <a:gd name="connsiteY95" fmla="*/ 666259 h 1057202"/>
                <a:gd name="connsiteX96" fmla="*/ 1320613 w 1336354"/>
                <a:gd name="connsiteY96" fmla="*/ 671462 h 1057202"/>
                <a:gd name="connsiteX97" fmla="*/ 1304250 w 1336354"/>
                <a:gd name="connsiteY97" fmla="*/ 672437 h 1057202"/>
                <a:gd name="connsiteX98" fmla="*/ 1301332 w 1336354"/>
                <a:gd name="connsiteY98" fmla="*/ 687195 h 1057202"/>
                <a:gd name="connsiteX99" fmla="*/ 1310668 w 1336354"/>
                <a:gd name="connsiteY99" fmla="*/ 695507 h 1057202"/>
                <a:gd name="connsiteX100" fmla="*/ 1303316 w 1336354"/>
                <a:gd name="connsiteY100" fmla="*/ 719322 h 1057202"/>
                <a:gd name="connsiteX101" fmla="*/ 1300688 w 1336354"/>
                <a:gd name="connsiteY101" fmla="*/ 724242 h 1057202"/>
                <a:gd name="connsiteX102" fmla="*/ 1284327 w 1336354"/>
                <a:gd name="connsiteY102" fmla="*/ 723216 h 1057202"/>
                <a:gd name="connsiteX103" fmla="*/ 1279079 w 1336354"/>
                <a:gd name="connsiteY103" fmla="*/ 739201 h 1057202"/>
                <a:gd name="connsiteX104" fmla="*/ 1275578 w 1336354"/>
                <a:gd name="connsiteY104" fmla="*/ 745341 h 1057202"/>
                <a:gd name="connsiteX105" fmla="*/ 1259741 w 1336354"/>
                <a:gd name="connsiteY105" fmla="*/ 743987 h 1057202"/>
                <a:gd name="connsiteX106" fmla="*/ 1265380 w 1336354"/>
                <a:gd name="connsiteY106" fmla="*/ 750980 h 1057202"/>
                <a:gd name="connsiteX107" fmla="*/ 1264330 w 1336354"/>
                <a:gd name="connsiteY107" fmla="*/ 753123 h 1057202"/>
                <a:gd name="connsiteX108" fmla="*/ 1270887 w 1336354"/>
                <a:gd name="connsiteY108" fmla="*/ 764297 h 1057202"/>
                <a:gd name="connsiteX109" fmla="*/ 1259031 w 1336354"/>
                <a:gd name="connsiteY109" fmla="*/ 763950 h 1057202"/>
                <a:gd name="connsiteX110" fmla="*/ 1256852 w 1336354"/>
                <a:gd name="connsiteY110" fmla="*/ 768402 h 1057202"/>
                <a:gd name="connsiteX111" fmla="*/ 1251635 w 1336354"/>
                <a:gd name="connsiteY111" fmla="*/ 775246 h 1057202"/>
                <a:gd name="connsiteX112" fmla="*/ 1244709 w 1336354"/>
                <a:gd name="connsiteY112" fmla="*/ 773645 h 1057202"/>
                <a:gd name="connsiteX113" fmla="*/ 1259385 w 1336354"/>
                <a:gd name="connsiteY113" fmla="*/ 796404 h 1057202"/>
                <a:gd name="connsiteX114" fmla="*/ 1249064 w 1336354"/>
                <a:gd name="connsiteY114" fmla="*/ 812828 h 1057202"/>
                <a:gd name="connsiteX115" fmla="*/ 1243152 w 1336354"/>
                <a:gd name="connsiteY115" fmla="*/ 819083 h 1057202"/>
                <a:gd name="connsiteX116" fmla="*/ 1225369 w 1336354"/>
                <a:gd name="connsiteY116" fmla="*/ 812928 h 1057202"/>
                <a:gd name="connsiteX117" fmla="*/ 1224501 w 1336354"/>
                <a:gd name="connsiteY117" fmla="*/ 813816 h 1057202"/>
                <a:gd name="connsiteX118" fmla="*/ 1230450 w 1336354"/>
                <a:gd name="connsiteY118" fmla="*/ 823518 h 1057202"/>
                <a:gd name="connsiteX119" fmla="*/ 1222209 w 1336354"/>
                <a:gd name="connsiteY119" fmla="*/ 835651 h 1057202"/>
                <a:gd name="connsiteX120" fmla="*/ 1224700 w 1336354"/>
                <a:gd name="connsiteY120" fmla="*/ 840797 h 1057202"/>
                <a:gd name="connsiteX121" fmla="*/ 1212455 w 1336354"/>
                <a:gd name="connsiteY121" fmla="*/ 855842 h 1057202"/>
                <a:gd name="connsiteX122" fmla="*/ 1205825 w 1336354"/>
                <a:gd name="connsiteY122" fmla="*/ 861330 h 1057202"/>
                <a:gd name="connsiteX123" fmla="*/ 1187220 w 1336354"/>
                <a:gd name="connsiteY123" fmla="*/ 852220 h 1057202"/>
                <a:gd name="connsiteX124" fmla="*/ 1192677 w 1336354"/>
                <a:gd name="connsiteY124" fmla="*/ 864185 h 1057202"/>
                <a:gd name="connsiteX125" fmla="*/ 1180805 w 1336354"/>
                <a:gd name="connsiteY125" fmla="*/ 877758 h 1057202"/>
                <a:gd name="connsiteX126" fmla="*/ 1175455 w 1336354"/>
                <a:gd name="connsiteY126" fmla="*/ 881875 h 1057202"/>
                <a:gd name="connsiteX127" fmla="*/ 1160161 w 1336354"/>
                <a:gd name="connsiteY127" fmla="*/ 873951 h 1057202"/>
                <a:gd name="connsiteX128" fmla="*/ 1161819 w 1336354"/>
                <a:gd name="connsiteY128" fmla="*/ 885900 h 1057202"/>
                <a:gd name="connsiteX129" fmla="*/ 1152684 w 1336354"/>
                <a:gd name="connsiteY129" fmla="*/ 881799 h 1057202"/>
                <a:gd name="connsiteX130" fmla="*/ 1140661 w 1336354"/>
                <a:gd name="connsiteY130" fmla="*/ 892318 h 1057202"/>
                <a:gd name="connsiteX131" fmla="*/ 1134521 w 1336354"/>
                <a:gd name="connsiteY131" fmla="*/ 895817 h 1057202"/>
                <a:gd name="connsiteX132" fmla="*/ 1134171 w 1336354"/>
                <a:gd name="connsiteY132" fmla="*/ 895567 h 1057202"/>
                <a:gd name="connsiteX133" fmla="*/ 1135249 w 1336354"/>
                <a:gd name="connsiteY133" fmla="*/ 904881 h 1057202"/>
                <a:gd name="connsiteX134" fmla="*/ 1134472 w 1336354"/>
                <a:gd name="connsiteY134" fmla="*/ 904510 h 1057202"/>
                <a:gd name="connsiteX135" fmla="*/ 1135985 w 1336354"/>
                <a:gd name="connsiteY135" fmla="*/ 912827 h 1057202"/>
                <a:gd name="connsiteX136" fmla="*/ 1120426 w 1336354"/>
                <a:gd name="connsiteY136" fmla="*/ 923769 h 1057202"/>
                <a:gd name="connsiteX137" fmla="*/ 1113950 w 1336354"/>
                <a:gd name="connsiteY137" fmla="*/ 926599 h 1057202"/>
                <a:gd name="connsiteX138" fmla="*/ 1102582 w 1336354"/>
                <a:gd name="connsiteY138" fmla="*/ 916508 h 1057202"/>
                <a:gd name="connsiteX139" fmla="*/ 1099545 w 1336354"/>
                <a:gd name="connsiteY139" fmla="*/ 918572 h 1057202"/>
                <a:gd name="connsiteX140" fmla="*/ 1102257 w 1336354"/>
                <a:gd name="connsiteY140" fmla="*/ 935671 h 1057202"/>
                <a:gd name="connsiteX141" fmla="*/ 1093006 w 1336354"/>
                <a:gd name="connsiteY141" fmla="*/ 941804 h 1057202"/>
                <a:gd name="connsiteX142" fmla="*/ 1080468 w 1336354"/>
                <a:gd name="connsiteY142" fmla="*/ 947020 h 1057202"/>
                <a:gd name="connsiteX143" fmla="*/ 1079342 w 1336354"/>
                <a:gd name="connsiteY143" fmla="*/ 945973 h 1057202"/>
                <a:gd name="connsiteX144" fmla="*/ 1071263 w 1336354"/>
                <a:gd name="connsiteY144" fmla="*/ 950291 h 1057202"/>
                <a:gd name="connsiteX145" fmla="*/ 1064491 w 1336354"/>
                <a:gd name="connsiteY145" fmla="*/ 952311 h 1057202"/>
                <a:gd name="connsiteX146" fmla="*/ 1050973 w 1336354"/>
                <a:gd name="connsiteY146" fmla="*/ 936984 h 1057202"/>
                <a:gd name="connsiteX147" fmla="*/ 1051781 w 1336354"/>
                <a:gd name="connsiteY147" fmla="*/ 959892 h 1057202"/>
                <a:gd name="connsiteX148" fmla="*/ 1041852 w 1336354"/>
                <a:gd name="connsiteY148" fmla="*/ 964852 h 1057202"/>
                <a:gd name="connsiteX149" fmla="*/ 1028772 w 1336354"/>
                <a:gd name="connsiteY149" fmla="*/ 968502 h 1057202"/>
                <a:gd name="connsiteX150" fmla="*/ 1015500 w 1336354"/>
                <a:gd name="connsiteY150" fmla="*/ 952749 h 1057202"/>
                <a:gd name="connsiteX151" fmla="*/ 1014521 w 1336354"/>
                <a:gd name="connsiteY151" fmla="*/ 956509 h 1057202"/>
                <a:gd name="connsiteX152" fmla="*/ 1005524 w 1336354"/>
                <a:gd name="connsiteY152" fmla="*/ 946969 h 1057202"/>
                <a:gd name="connsiteX153" fmla="*/ 1003468 w 1336354"/>
                <a:gd name="connsiteY153" fmla="*/ 947979 h 1057202"/>
                <a:gd name="connsiteX154" fmla="*/ 1002627 w 1336354"/>
                <a:gd name="connsiteY154" fmla="*/ 955822 h 1057202"/>
                <a:gd name="connsiteX155" fmla="*/ 989836 w 1336354"/>
                <a:gd name="connsiteY155" fmla="*/ 960023 h 1057202"/>
                <a:gd name="connsiteX156" fmla="*/ 986386 w 1336354"/>
                <a:gd name="connsiteY156" fmla="*/ 972138 h 1057202"/>
                <a:gd name="connsiteX157" fmla="*/ 978406 w 1336354"/>
                <a:gd name="connsiteY157" fmla="*/ 963281 h 1057202"/>
                <a:gd name="connsiteX158" fmla="*/ 976452 w 1336354"/>
                <a:gd name="connsiteY158" fmla="*/ 972327 h 1057202"/>
                <a:gd name="connsiteX159" fmla="*/ 958821 w 1336354"/>
                <a:gd name="connsiteY159" fmla="*/ 976112 h 1057202"/>
                <a:gd name="connsiteX160" fmla="*/ 952072 w 1336354"/>
                <a:gd name="connsiteY160" fmla="*/ 976214 h 1057202"/>
                <a:gd name="connsiteX161" fmla="*/ 948181 w 1336354"/>
                <a:gd name="connsiteY161" fmla="*/ 968205 h 1057202"/>
                <a:gd name="connsiteX162" fmla="*/ 945761 w 1336354"/>
                <a:gd name="connsiteY162" fmla="*/ 968684 h 1057202"/>
                <a:gd name="connsiteX163" fmla="*/ 940906 w 1336354"/>
                <a:gd name="connsiteY163" fmla="*/ 988933 h 1057202"/>
                <a:gd name="connsiteX164" fmla="*/ 936223 w 1336354"/>
                <a:gd name="connsiteY164" fmla="*/ 989890 h 1057202"/>
                <a:gd name="connsiteX165" fmla="*/ 915577 w 1336354"/>
                <a:gd name="connsiteY165" fmla="*/ 990001 h 1057202"/>
                <a:gd name="connsiteX166" fmla="*/ 911867 w 1336354"/>
                <a:gd name="connsiteY166" fmla="*/ 981902 h 1057202"/>
                <a:gd name="connsiteX167" fmla="*/ 904488 w 1336354"/>
                <a:gd name="connsiteY167" fmla="*/ 982563 h 1057202"/>
                <a:gd name="connsiteX168" fmla="*/ 897776 w 1336354"/>
                <a:gd name="connsiteY168" fmla="*/ 981843 h 1057202"/>
                <a:gd name="connsiteX169" fmla="*/ 893744 w 1336354"/>
                <a:gd name="connsiteY169" fmla="*/ 970077 h 1057202"/>
                <a:gd name="connsiteX170" fmla="*/ 885144 w 1336354"/>
                <a:gd name="connsiteY170" fmla="*/ 993107 h 1057202"/>
                <a:gd name="connsiteX171" fmla="*/ 880379 w 1336354"/>
                <a:gd name="connsiteY171" fmla="*/ 993486 h 1057202"/>
                <a:gd name="connsiteX172" fmla="*/ 859873 w 1336354"/>
                <a:gd name="connsiteY172" fmla="*/ 991082 h 1057202"/>
                <a:gd name="connsiteX173" fmla="*/ 851623 w 1336354"/>
                <a:gd name="connsiteY173" fmla="*/ 965097 h 1057202"/>
                <a:gd name="connsiteX174" fmla="*/ 851414 w 1336354"/>
                <a:gd name="connsiteY174" fmla="*/ 965374 h 1057202"/>
                <a:gd name="connsiteX175" fmla="*/ 848857 w 1336354"/>
                <a:gd name="connsiteY175" fmla="*/ 958652 h 1057202"/>
                <a:gd name="connsiteX176" fmla="*/ 848176 w 1336354"/>
                <a:gd name="connsiteY176" fmla="*/ 959040 h 1057202"/>
                <a:gd name="connsiteX177" fmla="*/ 847223 w 1336354"/>
                <a:gd name="connsiteY177" fmla="*/ 961543 h 1057202"/>
                <a:gd name="connsiteX178" fmla="*/ 848039 w 1336354"/>
                <a:gd name="connsiteY178" fmla="*/ 968596 h 1057202"/>
                <a:gd name="connsiteX179" fmla="*/ 847262 w 1336354"/>
                <a:gd name="connsiteY179" fmla="*/ 968226 h 1057202"/>
                <a:gd name="connsiteX180" fmla="*/ 848775 w 1336354"/>
                <a:gd name="connsiteY180" fmla="*/ 976543 h 1057202"/>
                <a:gd name="connsiteX181" fmla="*/ 833216 w 1336354"/>
                <a:gd name="connsiteY181" fmla="*/ 987485 h 1057202"/>
                <a:gd name="connsiteX182" fmla="*/ 826740 w 1336354"/>
                <a:gd name="connsiteY182" fmla="*/ 990314 h 1057202"/>
                <a:gd name="connsiteX183" fmla="*/ 815373 w 1336354"/>
                <a:gd name="connsiteY183" fmla="*/ 980224 h 1057202"/>
                <a:gd name="connsiteX184" fmla="*/ 812335 w 1336354"/>
                <a:gd name="connsiteY184" fmla="*/ 982288 h 1057202"/>
                <a:gd name="connsiteX185" fmla="*/ 815048 w 1336354"/>
                <a:gd name="connsiteY185" fmla="*/ 999387 h 1057202"/>
                <a:gd name="connsiteX186" fmla="*/ 805796 w 1336354"/>
                <a:gd name="connsiteY186" fmla="*/ 1005520 h 1057202"/>
                <a:gd name="connsiteX187" fmla="*/ 793259 w 1336354"/>
                <a:gd name="connsiteY187" fmla="*/ 1010735 h 1057202"/>
                <a:gd name="connsiteX188" fmla="*/ 792133 w 1336354"/>
                <a:gd name="connsiteY188" fmla="*/ 1009689 h 1057202"/>
                <a:gd name="connsiteX189" fmla="*/ 784054 w 1336354"/>
                <a:gd name="connsiteY189" fmla="*/ 1014006 h 1057202"/>
                <a:gd name="connsiteX190" fmla="*/ 777281 w 1336354"/>
                <a:gd name="connsiteY190" fmla="*/ 1016026 h 1057202"/>
                <a:gd name="connsiteX191" fmla="*/ 763763 w 1336354"/>
                <a:gd name="connsiteY191" fmla="*/ 1000699 h 1057202"/>
                <a:gd name="connsiteX192" fmla="*/ 764571 w 1336354"/>
                <a:gd name="connsiteY192" fmla="*/ 1023607 h 1057202"/>
                <a:gd name="connsiteX193" fmla="*/ 754641 w 1336354"/>
                <a:gd name="connsiteY193" fmla="*/ 1028568 h 1057202"/>
                <a:gd name="connsiteX194" fmla="*/ 741562 w 1336354"/>
                <a:gd name="connsiteY194" fmla="*/ 1032217 h 1057202"/>
                <a:gd name="connsiteX195" fmla="*/ 728290 w 1336354"/>
                <a:gd name="connsiteY195" fmla="*/ 1016465 h 1057202"/>
                <a:gd name="connsiteX196" fmla="*/ 727311 w 1336354"/>
                <a:gd name="connsiteY196" fmla="*/ 1020224 h 1057202"/>
                <a:gd name="connsiteX197" fmla="*/ 718314 w 1336354"/>
                <a:gd name="connsiteY197" fmla="*/ 1010685 h 1057202"/>
                <a:gd name="connsiteX198" fmla="*/ 716258 w 1336354"/>
                <a:gd name="connsiteY198" fmla="*/ 1011695 h 1057202"/>
                <a:gd name="connsiteX199" fmla="*/ 715417 w 1336354"/>
                <a:gd name="connsiteY199" fmla="*/ 1019538 h 1057202"/>
                <a:gd name="connsiteX200" fmla="*/ 702626 w 1336354"/>
                <a:gd name="connsiteY200" fmla="*/ 1023739 h 1057202"/>
                <a:gd name="connsiteX201" fmla="*/ 699176 w 1336354"/>
                <a:gd name="connsiteY201" fmla="*/ 1035853 h 1057202"/>
                <a:gd name="connsiteX202" fmla="*/ 691196 w 1336354"/>
                <a:gd name="connsiteY202" fmla="*/ 1026997 h 1057202"/>
                <a:gd name="connsiteX203" fmla="*/ 689243 w 1336354"/>
                <a:gd name="connsiteY203" fmla="*/ 1036043 h 1057202"/>
                <a:gd name="connsiteX204" fmla="*/ 671612 w 1336354"/>
                <a:gd name="connsiteY204" fmla="*/ 1039827 h 1057202"/>
                <a:gd name="connsiteX205" fmla="*/ 664862 w 1336354"/>
                <a:gd name="connsiteY205" fmla="*/ 1039930 h 1057202"/>
                <a:gd name="connsiteX206" fmla="*/ 660971 w 1336354"/>
                <a:gd name="connsiteY206" fmla="*/ 1031921 h 1057202"/>
                <a:gd name="connsiteX207" fmla="*/ 658551 w 1336354"/>
                <a:gd name="connsiteY207" fmla="*/ 1032399 h 1057202"/>
                <a:gd name="connsiteX208" fmla="*/ 653696 w 1336354"/>
                <a:gd name="connsiteY208" fmla="*/ 1052649 h 1057202"/>
                <a:gd name="connsiteX209" fmla="*/ 649014 w 1336354"/>
                <a:gd name="connsiteY209" fmla="*/ 1053606 h 1057202"/>
                <a:gd name="connsiteX210" fmla="*/ 628367 w 1336354"/>
                <a:gd name="connsiteY210" fmla="*/ 1053717 h 1057202"/>
                <a:gd name="connsiteX211" fmla="*/ 624657 w 1336354"/>
                <a:gd name="connsiteY211" fmla="*/ 1045617 h 1057202"/>
                <a:gd name="connsiteX212" fmla="*/ 617278 w 1336354"/>
                <a:gd name="connsiteY212" fmla="*/ 1046278 h 1057202"/>
                <a:gd name="connsiteX213" fmla="*/ 610565 w 1336354"/>
                <a:gd name="connsiteY213" fmla="*/ 1045558 h 1057202"/>
                <a:gd name="connsiteX214" fmla="*/ 606534 w 1336354"/>
                <a:gd name="connsiteY214" fmla="*/ 1033793 h 1057202"/>
                <a:gd name="connsiteX215" fmla="*/ 597934 w 1336354"/>
                <a:gd name="connsiteY215" fmla="*/ 1056822 h 1057202"/>
                <a:gd name="connsiteX216" fmla="*/ 593169 w 1336354"/>
                <a:gd name="connsiteY216" fmla="*/ 1057202 h 1057202"/>
                <a:gd name="connsiteX217" fmla="*/ 572663 w 1336354"/>
                <a:gd name="connsiteY217" fmla="*/ 1054798 h 1057202"/>
                <a:gd name="connsiteX218" fmla="*/ 564413 w 1336354"/>
                <a:gd name="connsiteY218" fmla="*/ 1028812 h 1057202"/>
                <a:gd name="connsiteX219" fmla="*/ 564204 w 1336354"/>
                <a:gd name="connsiteY219" fmla="*/ 1029090 h 1057202"/>
                <a:gd name="connsiteX220" fmla="*/ 561381 w 1336354"/>
                <a:gd name="connsiteY220" fmla="*/ 1021667 h 1057202"/>
                <a:gd name="connsiteX221" fmla="*/ 553753 w 1336354"/>
                <a:gd name="connsiteY221" fmla="*/ 1041696 h 1057202"/>
                <a:gd name="connsiteX222" fmla="*/ 548985 w 1336354"/>
                <a:gd name="connsiteY222" fmla="*/ 1042045 h 1057202"/>
                <a:gd name="connsiteX223" fmla="*/ 536335 w 1336354"/>
                <a:gd name="connsiteY223" fmla="*/ 1040479 h 1057202"/>
                <a:gd name="connsiteX224" fmla="*/ 535907 w 1336354"/>
                <a:gd name="connsiteY224" fmla="*/ 1041017 h 1057202"/>
                <a:gd name="connsiteX225" fmla="*/ 535688 w 1336354"/>
                <a:gd name="connsiteY225" fmla="*/ 1040399 h 1057202"/>
                <a:gd name="connsiteX226" fmla="*/ 528495 w 1336354"/>
                <a:gd name="connsiteY226" fmla="*/ 1039509 h 1057202"/>
                <a:gd name="connsiteX227" fmla="*/ 524501 w 1336354"/>
                <a:gd name="connsiteY227" fmla="*/ 1026639 h 1057202"/>
                <a:gd name="connsiteX228" fmla="*/ 521231 w 1336354"/>
                <a:gd name="connsiteY228" fmla="*/ 1025760 h 1057202"/>
                <a:gd name="connsiteX229" fmla="*/ 521189 w 1336354"/>
                <a:gd name="connsiteY229" fmla="*/ 1025508 h 1057202"/>
                <a:gd name="connsiteX230" fmla="*/ 519079 w 1336354"/>
                <a:gd name="connsiteY230" fmla="*/ 1028555 h 1057202"/>
                <a:gd name="connsiteX231" fmla="*/ 508154 w 1336354"/>
                <a:gd name="connsiteY231" fmla="*/ 1026597 h 1057202"/>
                <a:gd name="connsiteX232" fmla="*/ 504589 w 1336354"/>
                <a:gd name="connsiteY232" fmla="*/ 1025221 h 1057202"/>
                <a:gd name="connsiteX233" fmla="*/ 500068 w 1336354"/>
                <a:gd name="connsiteY233" fmla="*/ 1033780 h 1057202"/>
                <a:gd name="connsiteX234" fmla="*/ 495294 w 1336354"/>
                <a:gd name="connsiteY234" fmla="*/ 1033545 h 1057202"/>
                <a:gd name="connsiteX235" fmla="*/ 490191 w 1336354"/>
                <a:gd name="connsiteY235" fmla="*/ 1032268 h 1057202"/>
                <a:gd name="connsiteX236" fmla="*/ 485737 w 1336354"/>
                <a:gd name="connsiteY236" fmla="*/ 1038403 h 1057202"/>
                <a:gd name="connsiteX237" fmla="*/ 479932 w 1336354"/>
                <a:gd name="connsiteY237" fmla="*/ 1037255 h 1057202"/>
                <a:gd name="connsiteX238" fmla="*/ 460203 w 1336354"/>
                <a:gd name="connsiteY238" fmla="*/ 1029005 h 1057202"/>
                <a:gd name="connsiteX239" fmla="*/ 459657 w 1336354"/>
                <a:gd name="connsiteY239" fmla="*/ 1014169 h 1057202"/>
                <a:gd name="connsiteX240" fmla="*/ 456648 w 1336354"/>
                <a:gd name="connsiteY240" fmla="*/ 1013240 h 1057202"/>
                <a:gd name="connsiteX241" fmla="*/ 446424 w 1336354"/>
                <a:gd name="connsiteY241" fmla="*/ 1007779 h 1057202"/>
                <a:gd name="connsiteX242" fmla="*/ 432960 w 1336354"/>
                <a:gd name="connsiteY242" fmla="*/ 1022227 h 1057202"/>
                <a:gd name="connsiteX243" fmla="*/ 427338 w 1336354"/>
                <a:gd name="connsiteY243" fmla="*/ 1020382 h 1057202"/>
                <a:gd name="connsiteX244" fmla="*/ 408761 w 1336354"/>
                <a:gd name="connsiteY244" fmla="*/ 1009790 h 1057202"/>
                <a:gd name="connsiteX245" fmla="*/ 411081 w 1336354"/>
                <a:gd name="connsiteY245" fmla="*/ 982649 h 1057202"/>
                <a:gd name="connsiteX246" fmla="*/ 389006 w 1336354"/>
                <a:gd name="connsiteY246" fmla="*/ 1006034 h 1057202"/>
                <a:gd name="connsiteX247" fmla="*/ 383396 w 1336354"/>
                <a:gd name="connsiteY247" fmla="*/ 1004152 h 1057202"/>
                <a:gd name="connsiteX248" fmla="*/ 364888 w 1336354"/>
                <a:gd name="connsiteY248" fmla="*/ 993441 h 1057202"/>
                <a:gd name="connsiteX249" fmla="*/ 367807 w 1336354"/>
                <a:gd name="connsiteY249" fmla="*/ 961709 h 1057202"/>
                <a:gd name="connsiteX250" fmla="*/ 364403 w 1336354"/>
                <a:gd name="connsiteY250" fmla="*/ 959114 h 1057202"/>
                <a:gd name="connsiteX251" fmla="*/ 364485 w 1336354"/>
                <a:gd name="connsiteY251" fmla="*/ 958762 h 1057202"/>
                <a:gd name="connsiteX252" fmla="*/ 340891 w 1336354"/>
                <a:gd name="connsiteY252" fmla="*/ 978319 h 1057202"/>
                <a:gd name="connsiteX253" fmla="*/ 335552 w 1336354"/>
                <a:gd name="connsiteY253" fmla="*/ 975768 h 1057202"/>
                <a:gd name="connsiteX254" fmla="*/ 318486 w 1336354"/>
                <a:gd name="connsiteY254" fmla="*/ 962882 h 1057202"/>
                <a:gd name="connsiteX255" fmla="*/ 321765 w 1336354"/>
                <a:gd name="connsiteY255" fmla="*/ 947783 h 1057202"/>
                <a:gd name="connsiteX256" fmla="*/ 315600 w 1336354"/>
                <a:gd name="connsiteY256" fmla="*/ 941525 h 1057202"/>
                <a:gd name="connsiteX257" fmla="*/ 320744 w 1336354"/>
                <a:gd name="connsiteY257" fmla="*/ 927683 h 1057202"/>
                <a:gd name="connsiteX258" fmla="*/ 294271 w 1336354"/>
                <a:gd name="connsiteY258" fmla="*/ 938238 h 1057202"/>
                <a:gd name="connsiteX259" fmla="*/ 296296 w 1336354"/>
                <a:gd name="connsiteY259" fmla="*/ 927144 h 1057202"/>
                <a:gd name="connsiteX260" fmla="*/ 295140 w 1336354"/>
                <a:gd name="connsiteY260" fmla="*/ 927671 h 1057202"/>
                <a:gd name="connsiteX261" fmla="*/ 288781 w 1336354"/>
                <a:gd name="connsiteY261" fmla="*/ 922108 h 1057202"/>
                <a:gd name="connsiteX262" fmla="*/ 275888 w 1336354"/>
                <a:gd name="connsiteY262" fmla="*/ 905350 h 1057202"/>
                <a:gd name="connsiteX263" fmla="*/ 279640 w 1336354"/>
                <a:gd name="connsiteY263" fmla="*/ 898106 h 1057202"/>
                <a:gd name="connsiteX264" fmla="*/ 251801 w 1336354"/>
                <a:gd name="connsiteY264" fmla="*/ 910588 h 1057202"/>
                <a:gd name="connsiteX265" fmla="*/ 245478 w 1336354"/>
                <a:gd name="connsiteY265" fmla="*/ 904985 h 1057202"/>
                <a:gd name="connsiteX266" fmla="*/ 232693 w 1336354"/>
                <a:gd name="connsiteY266" fmla="*/ 888143 h 1057202"/>
                <a:gd name="connsiteX267" fmla="*/ 249232 w 1336354"/>
                <a:gd name="connsiteY267" fmla="*/ 856718 h 1057202"/>
                <a:gd name="connsiteX268" fmla="*/ 216331 w 1336354"/>
                <a:gd name="connsiteY268" fmla="*/ 866874 h 1057202"/>
                <a:gd name="connsiteX269" fmla="*/ 210738 w 1336354"/>
                <a:gd name="connsiteY269" fmla="*/ 860543 h 1057202"/>
                <a:gd name="connsiteX270" fmla="*/ 200099 w 1336354"/>
                <a:gd name="connsiteY270" fmla="*/ 842269 h 1057202"/>
                <a:gd name="connsiteX271" fmla="*/ 220339 w 1336354"/>
                <a:gd name="connsiteY271" fmla="*/ 813096 h 1057202"/>
                <a:gd name="connsiteX272" fmla="*/ 220088 w 1336354"/>
                <a:gd name="connsiteY272" fmla="*/ 812492 h 1057202"/>
                <a:gd name="connsiteX273" fmla="*/ 190487 w 1336354"/>
                <a:gd name="connsiteY273" fmla="*/ 812099 h 1057202"/>
                <a:gd name="connsiteX274" fmla="*/ 205477 w 1336354"/>
                <a:gd name="connsiteY274" fmla="*/ 788879 h 1057202"/>
                <a:gd name="connsiteX275" fmla="*/ 204563 w 1336354"/>
                <a:gd name="connsiteY275" fmla="*/ 788911 h 1057202"/>
                <a:gd name="connsiteX276" fmla="*/ 201686 w 1336354"/>
                <a:gd name="connsiteY276" fmla="*/ 783155 h 1057202"/>
                <a:gd name="connsiteX277" fmla="*/ 198075 w 1336354"/>
                <a:gd name="connsiteY277" fmla="*/ 770209 h 1057202"/>
                <a:gd name="connsiteX278" fmla="*/ 162123 w 1336354"/>
                <a:gd name="connsiteY278" fmla="*/ 771245 h 1057202"/>
                <a:gd name="connsiteX279" fmla="*/ 159285 w 1336354"/>
                <a:gd name="connsiteY279" fmla="*/ 765470 h 1057202"/>
                <a:gd name="connsiteX280" fmla="*/ 152517 w 1336354"/>
                <a:gd name="connsiteY280" fmla="*/ 740595 h 1057202"/>
                <a:gd name="connsiteX281" fmla="*/ 176492 w 1336354"/>
                <a:gd name="connsiteY281" fmla="*/ 720660 h 1057202"/>
                <a:gd name="connsiteX282" fmla="*/ 144291 w 1336354"/>
                <a:gd name="connsiteY282" fmla="*/ 717648 h 1057202"/>
                <a:gd name="connsiteX283" fmla="*/ 142177 w 1336354"/>
                <a:gd name="connsiteY283" fmla="*/ 711570 h 1057202"/>
                <a:gd name="connsiteX284" fmla="*/ 138489 w 1336354"/>
                <a:gd name="connsiteY284" fmla="*/ 686055 h 1057202"/>
                <a:gd name="connsiteX285" fmla="*/ 168401 w 1336354"/>
                <a:gd name="connsiteY285" fmla="*/ 666817 h 1057202"/>
                <a:gd name="connsiteX286" fmla="*/ 142871 w 1336354"/>
                <a:gd name="connsiteY286" fmla="*/ 655841 h 1057202"/>
                <a:gd name="connsiteX287" fmla="*/ 163273 w 1336354"/>
                <a:gd name="connsiteY287" fmla="*/ 641738 h 1057202"/>
                <a:gd name="connsiteX288" fmla="*/ 157085 w 1336354"/>
                <a:gd name="connsiteY288" fmla="*/ 636325 h 1057202"/>
                <a:gd name="connsiteX289" fmla="*/ 144192 w 1336354"/>
                <a:gd name="connsiteY289" fmla="*/ 619567 h 1057202"/>
                <a:gd name="connsiteX290" fmla="*/ 146530 w 1336354"/>
                <a:gd name="connsiteY290" fmla="*/ 615053 h 1057202"/>
                <a:gd name="connsiteX291" fmla="*/ 144002 w 1336354"/>
                <a:gd name="connsiteY291" fmla="*/ 614090 h 1057202"/>
                <a:gd name="connsiteX292" fmla="*/ 120104 w 1336354"/>
                <a:gd name="connsiteY292" fmla="*/ 624805 h 1057202"/>
                <a:gd name="connsiteX293" fmla="*/ 113782 w 1336354"/>
                <a:gd name="connsiteY293" fmla="*/ 619201 h 1057202"/>
                <a:gd name="connsiteX294" fmla="*/ 100996 w 1336354"/>
                <a:gd name="connsiteY294" fmla="*/ 602360 h 1057202"/>
                <a:gd name="connsiteX295" fmla="*/ 117535 w 1336354"/>
                <a:gd name="connsiteY295" fmla="*/ 570935 h 1057202"/>
                <a:gd name="connsiteX296" fmla="*/ 84634 w 1336354"/>
                <a:gd name="connsiteY296" fmla="*/ 581091 h 1057202"/>
                <a:gd name="connsiteX297" fmla="*/ 79042 w 1336354"/>
                <a:gd name="connsiteY297" fmla="*/ 574759 h 1057202"/>
                <a:gd name="connsiteX298" fmla="*/ 68403 w 1336354"/>
                <a:gd name="connsiteY298" fmla="*/ 556486 h 1057202"/>
                <a:gd name="connsiteX299" fmla="*/ 88643 w 1336354"/>
                <a:gd name="connsiteY299" fmla="*/ 527312 h 1057202"/>
                <a:gd name="connsiteX300" fmla="*/ 88392 w 1336354"/>
                <a:gd name="connsiteY300" fmla="*/ 526709 h 1057202"/>
                <a:gd name="connsiteX301" fmla="*/ 58790 w 1336354"/>
                <a:gd name="connsiteY301" fmla="*/ 526316 h 1057202"/>
                <a:gd name="connsiteX302" fmla="*/ 73781 w 1336354"/>
                <a:gd name="connsiteY302" fmla="*/ 503096 h 1057202"/>
                <a:gd name="connsiteX303" fmla="*/ 72867 w 1336354"/>
                <a:gd name="connsiteY303" fmla="*/ 503128 h 1057202"/>
                <a:gd name="connsiteX304" fmla="*/ 69990 w 1336354"/>
                <a:gd name="connsiteY304" fmla="*/ 497372 h 1057202"/>
                <a:gd name="connsiteX305" fmla="*/ 66378 w 1336354"/>
                <a:gd name="connsiteY305" fmla="*/ 484426 h 1057202"/>
                <a:gd name="connsiteX306" fmla="*/ 30427 w 1336354"/>
                <a:gd name="connsiteY306" fmla="*/ 485462 h 1057202"/>
                <a:gd name="connsiteX307" fmla="*/ 27589 w 1336354"/>
                <a:gd name="connsiteY307" fmla="*/ 479687 h 1057202"/>
                <a:gd name="connsiteX308" fmla="*/ 20820 w 1336354"/>
                <a:gd name="connsiteY308" fmla="*/ 454811 h 1057202"/>
                <a:gd name="connsiteX309" fmla="*/ 44796 w 1336354"/>
                <a:gd name="connsiteY309" fmla="*/ 434876 h 1057202"/>
                <a:gd name="connsiteX310" fmla="*/ 12594 w 1336354"/>
                <a:gd name="connsiteY310" fmla="*/ 431864 h 1057202"/>
                <a:gd name="connsiteX311" fmla="*/ 10481 w 1336354"/>
                <a:gd name="connsiteY311" fmla="*/ 425786 h 1057202"/>
                <a:gd name="connsiteX312" fmla="*/ 6792 w 1336354"/>
                <a:gd name="connsiteY312" fmla="*/ 400271 h 1057202"/>
                <a:gd name="connsiteX313" fmla="*/ 36705 w 1336354"/>
                <a:gd name="connsiteY313" fmla="*/ 381033 h 1057202"/>
                <a:gd name="connsiteX314" fmla="*/ 11175 w 1336354"/>
                <a:gd name="connsiteY314" fmla="*/ 370058 h 1057202"/>
                <a:gd name="connsiteX315" fmla="*/ 46717 w 1336354"/>
                <a:gd name="connsiteY315" fmla="*/ 345489 h 1057202"/>
                <a:gd name="connsiteX316" fmla="*/ 46720 w 1336354"/>
                <a:gd name="connsiteY316" fmla="*/ 343476 h 1057202"/>
                <a:gd name="connsiteX317" fmla="*/ 41814 w 1336354"/>
                <a:gd name="connsiteY317" fmla="*/ 341644 h 1057202"/>
                <a:gd name="connsiteX318" fmla="*/ 41642 w 1336354"/>
                <a:gd name="connsiteY318" fmla="*/ 339480 h 1057202"/>
                <a:gd name="connsiteX319" fmla="*/ 421 w 1336354"/>
                <a:gd name="connsiteY319" fmla="*/ 323780 h 1057202"/>
                <a:gd name="connsiteX320" fmla="*/ 0 w 1336354"/>
                <a:gd name="connsiteY320" fmla="*/ 318032 h 1057202"/>
                <a:gd name="connsiteX321" fmla="*/ 3544 w 1336354"/>
                <a:gd name="connsiteY321" fmla="*/ 289409 h 1057202"/>
                <a:gd name="connsiteX322" fmla="*/ 28737 w 1336354"/>
                <a:gd name="connsiteY322" fmla="*/ 281590 h 1057202"/>
                <a:gd name="connsiteX323" fmla="*/ 2503 w 1336354"/>
                <a:gd name="connsiteY323" fmla="*/ 267731 h 1057202"/>
                <a:gd name="connsiteX324" fmla="*/ 2785 w 1336354"/>
                <a:gd name="connsiteY324" fmla="*/ 261975 h 1057202"/>
                <a:gd name="connsiteX325" fmla="*/ 9788 w 1336354"/>
                <a:gd name="connsiteY325" fmla="*/ 233996 h 1057202"/>
                <a:gd name="connsiteX326" fmla="*/ 46369 w 1336354"/>
                <a:gd name="connsiteY326" fmla="*/ 227382 h 1057202"/>
                <a:gd name="connsiteX327" fmla="*/ 35483 w 1336354"/>
                <a:gd name="connsiteY327" fmla="*/ 216203 h 1057202"/>
                <a:gd name="connsiteX328" fmla="*/ 33473 w 1336354"/>
                <a:gd name="connsiteY328" fmla="*/ 214610 h 1057202"/>
                <a:gd name="connsiteX329" fmla="*/ 33815 w 1336354"/>
                <a:gd name="connsiteY329" fmla="*/ 214489 h 1057202"/>
                <a:gd name="connsiteX330" fmla="*/ 26985 w 1336354"/>
                <a:gd name="connsiteY330" fmla="*/ 207475 h 1057202"/>
                <a:gd name="connsiteX331" fmla="*/ 63243 w 1336354"/>
                <a:gd name="connsiteY331" fmla="*/ 199665 h 1057202"/>
                <a:gd name="connsiteX332" fmla="*/ 65529 w 1336354"/>
                <a:gd name="connsiteY332" fmla="*/ 194021 h 1057202"/>
                <a:gd name="connsiteX333" fmla="*/ 33946 w 1336354"/>
                <a:gd name="connsiteY333" fmla="*/ 164207 h 1057202"/>
                <a:gd name="connsiteX334" fmla="*/ 37892 w 1336354"/>
                <a:gd name="connsiteY334" fmla="*/ 152444 h 1057202"/>
                <a:gd name="connsiteX335" fmla="*/ 44489 w 1336354"/>
                <a:gd name="connsiteY335" fmla="*/ 141046 h 1057202"/>
                <a:gd name="connsiteX336" fmla="*/ 47065 w 1336354"/>
                <a:gd name="connsiteY336" fmla="*/ 134799 h 1057202"/>
                <a:gd name="connsiteX337" fmla="*/ 48127 w 1336354"/>
                <a:gd name="connsiteY337" fmla="*/ 134761 h 1057202"/>
                <a:gd name="connsiteX338" fmla="*/ 50095 w 1336354"/>
                <a:gd name="connsiteY338" fmla="*/ 131359 h 1057202"/>
                <a:gd name="connsiteX339" fmla="*/ 71724 w 1336354"/>
                <a:gd name="connsiteY339" fmla="*/ 133350 h 1057202"/>
                <a:gd name="connsiteX340" fmla="*/ 55212 w 1336354"/>
                <a:gd name="connsiteY340" fmla="*/ 113429 h 1057202"/>
                <a:gd name="connsiteX341" fmla="*/ 60561 w 1336354"/>
                <a:gd name="connsiteY341" fmla="*/ 102234 h 1057202"/>
                <a:gd name="connsiteX342" fmla="*/ 68497 w 1336354"/>
                <a:gd name="connsiteY342" fmla="*/ 91725 h 1057202"/>
                <a:gd name="connsiteX343" fmla="*/ 71815 w 1336354"/>
                <a:gd name="connsiteY343" fmla="*/ 85838 h 1057202"/>
                <a:gd name="connsiteX344" fmla="*/ 72873 w 1336354"/>
                <a:gd name="connsiteY344" fmla="*/ 85928 h 1057202"/>
                <a:gd name="connsiteX345" fmla="*/ 75241 w 1336354"/>
                <a:gd name="connsiteY345" fmla="*/ 82792 h 1057202"/>
                <a:gd name="connsiteX346" fmla="*/ 100593 w 1336354"/>
                <a:gd name="connsiteY346" fmla="*/ 88298 h 1057202"/>
                <a:gd name="connsiteX347" fmla="*/ 105202 w 1336354"/>
                <a:gd name="connsiteY347" fmla="*/ 88692 h 1057202"/>
                <a:gd name="connsiteX348" fmla="*/ 98514 w 1336354"/>
                <a:gd name="connsiteY348" fmla="*/ 80986 h 1057202"/>
                <a:gd name="connsiteX349" fmla="*/ 100022 w 1336354"/>
                <a:gd name="connsiteY349" fmla="*/ 77679 h 1057202"/>
                <a:gd name="connsiteX350" fmla="*/ 91178 w 1336354"/>
                <a:gd name="connsiteY350" fmla="*/ 61792 h 1057202"/>
                <a:gd name="connsiteX351" fmla="*/ 109993 w 1336354"/>
                <a:gd name="connsiteY351" fmla="*/ 62771 h 1057202"/>
                <a:gd name="connsiteX352" fmla="*/ 116147 w 1336354"/>
                <a:gd name="connsiteY352" fmla="*/ 54137 h 1057202"/>
                <a:gd name="connsiteX353" fmla="*/ 134957 w 1336354"/>
                <a:gd name="connsiteY353" fmla="*/ 57778 h 1057202"/>
                <a:gd name="connsiteX354" fmla="*/ 110920 w 1336354"/>
                <a:gd name="connsiteY354" fmla="*/ 18576 h 1057202"/>
                <a:gd name="connsiteX355" fmla="*/ 114097 w 1336354"/>
                <a:gd name="connsiteY355" fmla="*/ 13767 h 1057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</a:cxnLst>
              <a:rect l="l" t="t" r="r" b="b"/>
              <a:pathLst>
                <a:path w="1336354" h="1057202">
                  <a:moveTo>
                    <a:pt x="127715" y="0"/>
                  </a:moveTo>
                  <a:lnTo>
                    <a:pt x="152505" y="0"/>
                  </a:lnTo>
                  <a:lnTo>
                    <a:pt x="160648" y="3027"/>
                  </a:lnTo>
                  <a:lnTo>
                    <a:pt x="159267" y="0"/>
                  </a:lnTo>
                  <a:lnTo>
                    <a:pt x="1173479" y="0"/>
                  </a:lnTo>
                  <a:lnTo>
                    <a:pt x="1165284" y="16468"/>
                  </a:lnTo>
                  <a:lnTo>
                    <a:pt x="1166577" y="15842"/>
                  </a:lnTo>
                  <a:lnTo>
                    <a:pt x="1168648" y="17527"/>
                  </a:lnTo>
                  <a:lnTo>
                    <a:pt x="1186914" y="11432"/>
                  </a:lnTo>
                  <a:lnTo>
                    <a:pt x="1200942" y="26219"/>
                  </a:lnTo>
                  <a:lnTo>
                    <a:pt x="1209907" y="40428"/>
                  </a:lnTo>
                  <a:lnTo>
                    <a:pt x="1199124" y="56747"/>
                  </a:lnTo>
                  <a:lnTo>
                    <a:pt x="1214005" y="73754"/>
                  </a:lnTo>
                  <a:lnTo>
                    <a:pt x="1216456" y="78055"/>
                  </a:lnTo>
                  <a:lnTo>
                    <a:pt x="1218393" y="77786"/>
                  </a:lnTo>
                  <a:lnTo>
                    <a:pt x="1217472" y="79837"/>
                  </a:lnTo>
                  <a:lnTo>
                    <a:pt x="1218568" y="81761"/>
                  </a:lnTo>
                  <a:lnTo>
                    <a:pt x="1224719" y="81704"/>
                  </a:lnTo>
                  <a:lnTo>
                    <a:pt x="1219165" y="90752"/>
                  </a:lnTo>
                  <a:lnTo>
                    <a:pt x="1219412" y="91355"/>
                  </a:lnTo>
                  <a:lnTo>
                    <a:pt x="1217591" y="93315"/>
                  </a:lnTo>
                  <a:lnTo>
                    <a:pt x="1213045" y="100720"/>
                  </a:lnTo>
                  <a:lnTo>
                    <a:pt x="1226089" y="98564"/>
                  </a:lnTo>
                  <a:lnTo>
                    <a:pt x="1227642" y="100850"/>
                  </a:lnTo>
                  <a:lnTo>
                    <a:pt x="1241585" y="98313"/>
                  </a:lnTo>
                  <a:lnTo>
                    <a:pt x="1256261" y="119179"/>
                  </a:lnTo>
                  <a:lnTo>
                    <a:pt x="1260282" y="128383"/>
                  </a:lnTo>
                  <a:lnTo>
                    <a:pt x="1257957" y="131002"/>
                  </a:lnTo>
                  <a:lnTo>
                    <a:pt x="1259777" y="137253"/>
                  </a:lnTo>
                  <a:lnTo>
                    <a:pt x="1246931" y="148437"/>
                  </a:lnTo>
                  <a:lnTo>
                    <a:pt x="1264809" y="147400"/>
                  </a:lnTo>
                  <a:lnTo>
                    <a:pt x="1276833" y="169899"/>
                  </a:lnTo>
                  <a:lnTo>
                    <a:pt x="1279704" y="179523"/>
                  </a:lnTo>
                  <a:lnTo>
                    <a:pt x="1277077" y="181840"/>
                  </a:lnTo>
                  <a:lnTo>
                    <a:pt x="1278122" y="188266"/>
                  </a:lnTo>
                  <a:lnTo>
                    <a:pt x="1260834" y="199948"/>
                  </a:lnTo>
                  <a:lnTo>
                    <a:pt x="1274087" y="201368"/>
                  </a:lnTo>
                  <a:lnTo>
                    <a:pt x="1281211" y="223056"/>
                  </a:lnTo>
                  <a:lnTo>
                    <a:pt x="1289001" y="225085"/>
                  </a:lnTo>
                  <a:lnTo>
                    <a:pt x="1283322" y="230441"/>
                  </a:lnTo>
                  <a:lnTo>
                    <a:pt x="1283622" y="232906"/>
                  </a:lnTo>
                  <a:lnTo>
                    <a:pt x="1274999" y="238289"/>
                  </a:lnTo>
                  <a:lnTo>
                    <a:pt x="1267926" y="244960"/>
                  </a:lnTo>
                  <a:lnTo>
                    <a:pt x="1302518" y="252429"/>
                  </a:lnTo>
                  <a:lnTo>
                    <a:pt x="1308605" y="280784"/>
                  </a:lnTo>
                  <a:lnTo>
                    <a:pt x="1308665" y="284799"/>
                  </a:lnTo>
                  <a:lnTo>
                    <a:pt x="1289341" y="294186"/>
                  </a:lnTo>
                  <a:lnTo>
                    <a:pt x="1290088" y="297843"/>
                  </a:lnTo>
                  <a:lnTo>
                    <a:pt x="1290112" y="302083"/>
                  </a:lnTo>
                  <a:lnTo>
                    <a:pt x="1306518" y="307790"/>
                  </a:lnTo>
                  <a:lnTo>
                    <a:pt x="1309106" y="336675"/>
                  </a:lnTo>
                  <a:lnTo>
                    <a:pt x="1308678" y="340667"/>
                  </a:lnTo>
                  <a:lnTo>
                    <a:pt x="1288353" y="347631"/>
                  </a:lnTo>
                  <a:lnTo>
                    <a:pt x="1288650" y="351353"/>
                  </a:lnTo>
                  <a:lnTo>
                    <a:pt x="1287649" y="359900"/>
                  </a:lnTo>
                  <a:lnTo>
                    <a:pt x="1285528" y="360574"/>
                  </a:lnTo>
                  <a:lnTo>
                    <a:pt x="1281637" y="363962"/>
                  </a:lnTo>
                  <a:lnTo>
                    <a:pt x="1289038" y="368000"/>
                  </a:lnTo>
                  <a:lnTo>
                    <a:pt x="1288924" y="369599"/>
                  </a:lnTo>
                  <a:lnTo>
                    <a:pt x="1292056" y="369418"/>
                  </a:lnTo>
                  <a:lnTo>
                    <a:pt x="1304081" y="391916"/>
                  </a:lnTo>
                  <a:lnTo>
                    <a:pt x="1306952" y="401541"/>
                  </a:lnTo>
                  <a:lnTo>
                    <a:pt x="1304325" y="403858"/>
                  </a:lnTo>
                  <a:lnTo>
                    <a:pt x="1305370" y="410284"/>
                  </a:lnTo>
                  <a:lnTo>
                    <a:pt x="1295648" y="416853"/>
                  </a:lnTo>
                  <a:lnTo>
                    <a:pt x="1299772" y="419708"/>
                  </a:lnTo>
                  <a:lnTo>
                    <a:pt x="1299155" y="423152"/>
                  </a:lnTo>
                  <a:lnTo>
                    <a:pt x="1301335" y="423386"/>
                  </a:lnTo>
                  <a:lnTo>
                    <a:pt x="1308459" y="445074"/>
                  </a:lnTo>
                  <a:lnTo>
                    <a:pt x="1316249" y="447103"/>
                  </a:lnTo>
                  <a:lnTo>
                    <a:pt x="1310570" y="452459"/>
                  </a:lnTo>
                  <a:lnTo>
                    <a:pt x="1310870" y="454924"/>
                  </a:lnTo>
                  <a:lnTo>
                    <a:pt x="1302246" y="460307"/>
                  </a:lnTo>
                  <a:lnTo>
                    <a:pt x="1295174" y="466978"/>
                  </a:lnTo>
                  <a:lnTo>
                    <a:pt x="1329766" y="474447"/>
                  </a:lnTo>
                  <a:lnTo>
                    <a:pt x="1335853" y="502801"/>
                  </a:lnTo>
                  <a:lnTo>
                    <a:pt x="1335913" y="506817"/>
                  </a:lnTo>
                  <a:lnTo>
                    <a:pt x="1316589" y="516203"/>
                  </a:lnTo>
                  <a:lnTo>
                    <a:pt x="1317336" y="519861"/>
                  </a:lnTo>
                  <a:lnTo>
                    <a:pt x="1317360" y="524101"/>
                  </a:lnTo>
                  <a:lnTo>
                    <a:pt x="1333765" y="529808"/>
                  </a:lnTo>
                  <a:lnTo>
                    <a:pt x="1336354" y="558693"/>
                  </a:lnTo>
                  <a:lnTo>
                    <a:pt x="1335926" y="562685"/>
                  </a:lnTo>
                  <a:lnTo>
                    <a:pt x="1315601" y="569649"/>
                  </a:lnTo>
                  <a:lnTo>
                    <a:pt x="1315898" y="573370"/>
                  </a:lnTo>
                  <a:lnTo>
                    <a:pt x="1314896" y="581918"/>
                  </a:lnTo>
                  <a:lnTo>
                    <a:pt x="1306390" y="584619"/>
                  </a:lnTo>
                  <a:lnTo>
                    <a:pt x="1316286" y="590018"/>
                  </a:lnTo>
                  <a:lnTo>
                    <a:pt x="1315369" y="602839"/>
                  </a:lnTo>
                  <a:lnTo>
                    <a:pt x="1325115" y="610210"/>
                  </a:lnTo>
                  <a:lnTo>
                    <a:pt x="1314553" y="614226"/>
                  </a:lnTo>
                  <a:lnTo>
                    <a:pt x="1314506" y="614879"/>
                  </a:lnTo>
                  <a:lnTo>
                    <a:pt x="1313058" y="620265"/>
                  </a:lnTo>
                  <a:lnTo>
                    <a:pt x="1299322" y="622558"/>
                  </a:lnTo>
                  <a:lnTo>
                    <a:pt x="1327020" y="641726"/>
                  </a:lnTo>
                  <a:lnTo>
                    <a:pt x="1322622" y="666259"/>
                  </a:lnTo>
                  <a:lnTo>
                    <a:pt x="1320613" y="671462"/>
                  </a:lnTo>
                  <a:lnTo>
                    <a:pt x="1304250" y="672437"/>
                  </a:lnTo>
                  <a:lnTo>
                    <a:pt x="1301332" y="687195"/>
                  </a:lnTo>
                  <a:lnTo>
                    <a:pt x="1310668" y="695507"/>
                  </a:lnTo>
                  <a:lnTo>
                    <a:pt x="1303316" y="719322"/>
                  </a:lnTo>
                  <a:lnTo>
                    <a:pt x="1300688" y="724242"/>
                  </a:lnTo>
                  <a:lnTo>
                    <a:pt x="1284327" y="723216"/>
                  </a:lnTo>
                  <a:lnTo>
                    <a:pt x="1279079" y="739201"/>
                  </a:lnTo>
                  <a:lnTo>
                    <a:pt x="1275578" y="745341"/>
                  </a:lnTo>
                  <a:lnTo>
                    <a:pt x="1259741" y="743987"/>
                  </a:lnTo>
                  <a:lnTo>
                    <a:pt x="1265380" y="750980"/>
                  </a:lnTo>
                  <a:lnTo>
                    <a:pt x="1264330" y="753123"/>
                  </a:lnTo>
                  <a:lnTo>
                    <a:pt x="1270887" y="764297"/>
                  </a:lnTo>
                  <a:lnTo>
                    <a:pt x="1259031" y="763950"/>
                  </a:lnTo>
                  <a:lnTo>
                    <a:pt x="1256852" y="768402"/>
                  </a:lnTo>
                  <a:lnTo>
                    <a:pt x="1251635" y="775246"/>
                  </a:lnTo>
                  <a:lnTo>
                    <a:pt x="1244709" y="773645"/>
                  </a:lnTo>
                  <a:lnTo>
                    <a:pt x="1259385" y="796404"/>
                  </a:lnTo>
                  <a:lnTo>
                    <a:pt x="1249064" y="812828"/>
                  </a:lnTo>
                  <a:lnTo>
                    <a:pt x="1243152" y="819083"/>
                  </a:lnTo>
                  <a:lnTo>
                    <a:pt x="1225369" y="812928"/>
                  </a:lnTo>
                  <a:lnTo>
                    <a:pt x="1224501" y="813816"/>
                  </a:lnTo>
                  <a:lnTo>
                    <a:pt x="1230450" y="823518"/>
                  </a:lnTo>
                  <a:lnTo>
                    <a:pt x="1222209" y="835651"/>
                  </a:lnTo>
                  <a:lnTo>
                    <a:pt x="1224700" y="840797"/>
                  </a:lnTo>
                  <a:lnTo>
                    <a:pt x="1212455" y="855842"/>
                  </a:lnTo>
                  <a:lnTo>
                    <a:pt x="1205825" y="861330"/>
                  </a:lnTo>
                  <a:lnTo>
                    <a:pt x="1187220" y="852220"/>
                  </a:lnTo>
                  <a:lnTo>
                    <a:pt x="1192677" y="864185"/>
                  </a:lnTo>
                  <a:lnTo>
                    <a:pt x="1180805" y="877758"/>
                  </a:lnTo>
                  <a:lnTo>
                    <a:pt x="1175455" y="881875"/>
                  </a:lnTo>
                  <a:lnTo>
                    <a:pt x="1160161" y="873951"/>
                  </a:lnTo>
                  <a:lnTo>
                    <a:pt x="1161819" y="885900"/>
                  </a:lnTo>
                  <a:lnTo>
                    <a:pt x="1152684" y="881799"/>
                  </a:lnTo>
                  <a:lnTo>
                    <a:pt x="1140661" y="892318"/>
                  </a:lnTo>
                  <a:lnTo>
                    <a:pt x="1134521" y="895817"/>
                  </a:lnTo>
                  <a:lnTo>
                    <a:pt x="1134171" y="895567"/>
                  </a:lnTo>
                  <a:lnTo>
                    <a:pt x="1135249" y="904881"/>
                  </a:lnTo>
                  <a:lnTo>
                    <a:pt x="1134472" y="904510"/>
                  </a:lnTo>
                  <a:lnTo>
                    <a:pt x="1135985" y="912827"/>
                  </a:lnTo>
                  <a:lnTo>
                    <a:pt x="1120426" y="923769"/>
                  </a:lnTo>
                  <a:lnTo>
                    <a:pt x="1113950" y="926599"/>
                  </a:lnTo>
                  <a:lnTo>
                    <a:pt x="1102582" y="916508"/>
                  </a:lnTo>
                  <a:lnTo>
                    <a:pt x="1099545" y="918572"/>
                  </a:lnTo>
                  <a:lnTo>
                    <a:pt x="1102257" y="935671"/>
                  </a:lnTo>
                  <a:lnTo>
                    <a:pt x="1093006" y="941804"/>
                  </a:lnTo>
                  <a:lnTo>
                    <a:pt x="1080468" y="947020"/>
                  </a:lnTo>
                  <a:lnTo>
                    <a:pt x="1079342" y="945973"/>
                  </a:lnTo>
                  <a:lnTo>
                    <a:pt x="1071263" y="950291"/>
                  </a:lnTo>
                  <a:lnTo>
                    <a:pt x="1064491" y="952311"/>
                  </a:lnTo>
                  <a:lnTo>
                    <a:pt x="1050973" y="936984"/>
                  </a:lnTo>
                  <a:lnTo>
                    <a:pt x="1051781" y="959892"/>
                  </a:lnTo>
                  <a:lnTo>
                    <a:pt x="1041852" y="964852"/>
                  </a:lnTo>
                  <a:lnTo>
                    <a:pt x="1028772" y="968502"/>
                  </a:lnTo>
                  <a:lnTo>
                    <a:pt x="1015500" y="952749"/>
                  </a:lnTo>
                  <a:lnTo>
                    <a:pt x="1014521" y="956509"/>
                  </a:lnTo>
                  <a:lnTo>
                    <a:pt x="1005524" y="946969"/>
                  </a:lnTo>
                  <a:lnTo>
                    <a:pt x="1003468" y="947979"/>
                  </a:lnTo>
                  <a:lnTo>
                    <a:pt x="1002627" y="955822"/>
                  </a:lnTo>
                  <a:lnTo>
                    <a:pt x="989836" y="960023"/>
                  </a:lnTo>
                  <a:lnTo>
                    <a:pt x="986386" y="972138"/>
                  </a:lnTo>
                  <a:lnTo>
                    <a:pt x="978406" y="963281"/>
                  </a:lnTo>
                  <a:lnTo>
                    <a:pt x="976452" y="972327"/>
                  </a:lnTo>
                  <a:lnTo>
                    <a:pt x="958821" y="976112"/>
                  </a:lnTo>
                  <a:lnTo>
                    <a:pt x="952072" y="976214"/>
                  </a:lnTo>
                  <a:lnTo>
                    <a:pt x="948181" y="968205"/>
                  </a:lnTo>
                  <a:lnTo>
                    <a:pt x="945761" y="968684"/>
                  </a:lnTo>
                  <a:lnTo>
                    <a:pt x="940906" y="988933"/>
                  </a:lnTo>
                  <a:lnTo>
                    <a:pt x="936223" y="989890"/>
                  </a:lnTo>
                  <a:lnTo>
                    <a:pt x="915577" y="990001"/>
                  </a:lnTo>
                  <a:lnTo>
                    <a:pt x="911867" y="981902"/>
                  </a:lnTo>
                  <a:lnTo>
                    <a:pt x="904488" y="982563"/>
                  </a:lnTo>
                  <a:lnTo>
                    <a:pt x="897776" y="981843"/>
                  </a:lnTo>
                  <a:lnTo>
                    <a:pt x="893744" y="970077"/>
                  </a:lnTo>
                  <a:lnTo>
                    <a:pt x="885144" y="993107"/>
                  </a:lnTo>
                  <a:lnTo>
                    <a:pt x="880379" y="993486"/>
                  </a:lnTo>
                  <a:lnTo>
                    <a:pt x="859873" y="991082"/>
                  </a:lnTo>
                  <a:lnTo>
                    <a:pt x="851623" y="965097"/>
                  </a:lnTo>
                  <a:lnTo>
                    <a:pt x="851414" y="965374"/>
                  </a:lnTo>
                  <a:lnTo>
                    <a:pt x="848857" y="958652"/>
                  </a:lnTo>
                  <a:lnTo>
                    <a:pt x="848176" y="959040"/>
                  </a:lnTo>
                  <a:lnTo>
                    <a:pt x="847223" y="961543"/>
                  </a:lnTo>
                  <a:lnTo>
                    <a:pt x="848039" y="968596"/>
                  </a:lnTo>
                  <a:lnTo>
                    <a:pt x="847262" y="968226"/>
                  </a:lnTo>
                  <a:lnTo>
                    <a:pt x="848775" y="976543"/>
                  </a:lnTo>
                  <a:lnTo>
                    <a:pt x="833216" y="987485"/>
                  </a:lnTo>
                  <a:lnTo>
                    <a:pt x="826740" y="990314"/>
                  </a:lnTo>
                  <a:lnTo>
                    <a:pt x="815373" y="980224"/>
                  </a:lnTo>
                  <a:lnTo>
                    <a:pt x="812335" y="982288"/>
                  </a:lnTo>
                  <a:lnTo>
                    <a:pt x="815048" y="999387"/>
                  </a:lnTo>
                  <a:lnTo>
                    <a:pt x="805796" y="1005520"/>
                  </a:lnTo>
                  <a:lnTo>
                    <a:pt x="793259" y="1010735"/>
                  </a:lnTo>
                  <a:lnTo>
                    <a:pt x="792133" y="1009689"/>
                  </a:lnTo>
                  <a:lnTo>
                    <a:pt x="784054" y="1014006"/>
                  </a:lnTo>
                  <a:lnTo>
                    <a:pt x="777281" y="1016026"/>
                  </a:lnTo>
                  <a:lnTo>
                    <a:pt x="763763" y="1000699"/>
                  </a:lnTo>
                  <a:lnTo>
                    <a:pt x="764571" y="1023607"/>
                  </a:lnTo>
                  <a:lnTo>
                    <a:pt x="754641" y="1028568"/>
                  </a:lnTo>
                  <a:lnTo>
                    <a:pt x="741562" y="1032217"/>
                  </a:lnTo>
                  <a:lnTo>
                    <a:pt x="728290" y="1016465"/>
                  </a:lnTo>
                  <a:lnTo>
                    <a:pt x="727311" y="1020224"/>
                  </a:lnTo>
                  <a:lnTo>
                    <a:pt x="718314" y="1010685"/>
                  </a:lnTo>
                  <a:lnTo>
                    <a:pt x="716258" y="1011695"/>
                  </a:lnTo>
                  <a:lnTo>
                    <a:pt x="715417" y="1019538"/>
                  </a:lnTo>
                  <a:lnTo>
                    <a:pt x="702626" y="1023739"/>
                  </a:lnTo>
                  <a:lnTo>
                    <a:pt x="699176" y="1035853"/>
                  </a:lnTo>
                  <a:lnTo>
                    <a:pt x="691196" y="1026997"/>
                  </a:lnTo>
                  <a:lnTo>
                    <a:pt x="689243" y="1036043"/>
                  </a:lnTo>
                  <a:lnTo>
                    <a:pt x="671612" y="1039827"/>
                  </a:lnTo>
                  <a:lnTo>
                    <a:pt x="664862" y="1039930"/>
                  </a:lnTo>
                  <a:lnTo>
                    <a:pt x="660971" y="1031921"/>
                  </a:lnTo>
                  <a:lnTo>
                    <a:pt x="658551" y="1032399"/>
                  </a:lnTo>
                  <a:lnTo>
                    <a:pt x="653696" y="1052649"/>
                  </a:lnTo>
                  <a:lnTo>
                    <a:pt x="649014" y="1053606"/>
                  </a:lnTo>
                  <a:lnTo>
                    <a:pt x="628367" y="1053717"/>
                  </a:lnTo>
                  <a:lnTo>
                    <a:pt x="624657" y="1045617"/>
                  </a:lnTo>
                  <a:lnTo>
                    <a:pt x="617278" y="1046278"/>
                  </a:lnTo>
                  <a:lnTo>
                    <a:pt x="610565" y="1045558"/>
                  </a:lnTo>
                  <a:lnTo>
                    <a:pt x="606534" y="1033793"/>
                  </a:lnTo>
                  <a:lnTo>
                    <a:pt x="597934" y="1056822"/>
                  </a:lnTo>
                  <a:lnTo>
                    <a:pt x="593169" y="1057202"/>
                  </a:lnTo>
                  <a:lnTo>
                    <a:pt x="572663" y="1054798"/>
                  </a:lnTo>
                  <a:lnTo>
                    <a:pt x="564413" y="1028812"/>
                  </a:lnTo>
                  <a:lnTo>
                    <a:pt x="564204" y="1029090"/>
                  </a:lnTo>
                  <a:lnTo>
                    <a:pt x="561381" y="1021667"/>
                  </a:lnTo>
                  <a:lnTo>
                    <a:pt x="553753" y="1041696"/>
                  </a:lnTo>
                  <a:lnTo>
                    <a:pt x="548985" y="1042045"/>
                  </a:lnTo>
                  <a:lnTo>
                    <a:pt x="536335" y="1040479"/>
                  </a:lnTo>
                  <a:lnTo>
                    <a:pt x="535907" y="1041017"/>
                  </a:lnTo>
                  <a:lnTo>
                    <a:pt x="535688" y="1040399"/>
                  </a:lnTo>
                  <a:lnTo>
                    <a:pt x="528495" y="1039509"/>
                  </a:lnTo>
                  <a:lnTo>
                    <a:pt x="524501" y="1026639"/>
                  </a:lnTo>
                  <a:lnTo>
                    <a:pt x="521231" y="1025760"/>
                  </a:lnTo>
                  <a:lnTo>
                    <a:pt x="521189" y="1025508"/>
                  </a:lnTo>
                  <a:lnTo>
                    <a:pt x="519079" y="1028555"/>
                  </a:lnTo>
                  <a:lnTo>
                    <a:pt x="508154" y="1026597"/>
                  </a:lnTo>
                  <a:lnTo>
                    <a:pt x="504589" y="1025221"/>
                  </a:lnTo>
                  <a:lnTo>
                    <a:pt x="500068" y="1033780"/>
                  </a:lnTo>
                  <a:lnTo>
                    <a:pt x="495294" y="1033545"/>
                  </a:lnTo>
                  <a:lnTo>
                    <a:pt x="490191" y="1032268"/>
                  </a:lnTo>
                  <a:lnTo>
                    <a:pt x="485737" y="1038403"/>
                  </a:lnTo>
                  <a:lnTo>
                    <a:pt x="479932" y="1037255"/>
                  </a:lnTo>
                  <a:lnTo>
                    <a:pt x="460203" y="1029005"/>
                  </a:lnTo>
                  <a:lnTo>
                    <a:pt x="459657" y="1014169"/>
                  </a:lnTo>
                  <a:lnTo>
                    <a:pt x="456648" y="1013240"/>
                  </a:lnTo>
                  <a:lnTo>
                    <a:pt x="446424" y="1007779"/>
                  </a:lnTo>
                  <a:lnTo>
                    <a:pt x="432960" y="1022227"/>
                  </a:lnTo>
                  <a:lnTo>
                    <a:pt x="427338" y="1020382"/>
                  </a:lnTo>
                  <a:lnTo>
                    <a:pt x="408761" y="1009790"/>
                  </a:lnTo>
                  <a:lnTo>
                    <a:pt x="411081" y="982649"/>
                  </a:lnTo>
                  <a:lnTo>
                    <a:pt x="389006" y="1006034"/>
                  </a:lnTo>
                  <a:lnTo>
                    <a:pt x="383396" y="1004152"/>
                  </a:lnTo>
                  <a:lnTo>
                    <a:pt x="364888" y="993441"/>
                  </a:lnTo>
                  <a:lnTo>
                    <a:pt x="367807" y="961709"/>
                  </a:lnTo>
                  <a:lnTo>
                    <a:pt x="364403" y="959114"/>
                  </a:lnTo>
                  <a:lnTo>
                    <a:pt x="364485" y="958762"/>
                  </a:lnTo>
                  <a:lnTo>
                    <a:pt x="340891" y="978319"/>
                  </a:lnTo>
                  <a:lnTo>
                    <a:pt x="335552" y="975768"/>
                  </a:lnTo>
                  <a:lnTo>
                    <a:pt x="318486" y="962882"/>
                  </a:lnTo>
                  <a:lnTo>
                    <a:pt x="321765" y="947783"/>
                  </a:lnTo>
                  <a:lnTo>
                    <a:pt x="315600" y="941525"/>
                  </a:lnTo>
                  <a:lnTo>
                    <a:pt x="320744" y="927683"/>
                  </a:lnTo>
                  <a:lnTo>
                    <a:pt x="294271" y="938238"/>
                  </a:lnTo>
                  <a:lnTo>
                    <a:pt x="296296" y="927144"/>
                  </a:lnTo>
                  <a:lnTo>
                    <a:pt x="295140" y="927671"/>
                  </a:lnTo>
                  <a:lnTo>
                    <a:pt x="288781" y="922108"/>
                  </a:lnTo>
                  <a:lnTo>
                    <a:pt x="275888" y="905350"/>
                  </a:lnTo>
                  <a:lnTo>
                    <a:pt x="279640" y="898106"/>
                  </a:lnTo>
                  <a:lnTo>
                    <a:pt x="251801" y="910588"/>
                  </a:lnTo>
                  <a:lnTo>
                    <a:pt x="245478" y="904985"/>
                  </a:lnTo>
                  <a:lnTo>
                    <a:pt x="232693" y="888143"/>
                  </a:lnTo>
                  <a:lnTo>
                    <a:pt x="249232" y="856718"/>
                  </a:lnTo>
                  <a:lnTo>
                    <a:pt x="216331" y="866874"/>
                  </a:lnTo>
                  <a:lnTo>
                    <a:pt x="210738" y="860543"/>
                  </a:lnTo>
                  <a:lnTo>
                    <a:pt x="200099" y="842269"/>
                  </a:lnTo>
                  <a:lnTo>
                    <a:pt x="220339" y="813096"/>
                  </a:lnTo>
                  <a:lnTo>
                    <a:pt x="220088" y="812492"/>
                  </a:lnTo>
                  <a:lnTo>
                    <a:pt x="190487" y="812099"/>
                  </a:lnTo>
                  <a:lnTo>
                    <a:pt x="205477" y="788879"/>
                  </a:lnTo>
                  <a:lnTo>
                    <a:pt x="204563" y="788911"/>
                  </a:lnTo>
                  <a:lnTo>
                    <a:pt x="201686" y="783155"/>
                  </a:lnTo>
                  <a:lnTo>
                    <a:pt x="198075" y="770209"/>
                  </a:lnTo>
                  <a:lnTo>
                    <a:pt x="162123" y="771245"/>
                  </a:lnTo>
                  <a:lnTo>
                    <a:pt x="159285" y="765470"/>
                  </a:lnTo>
                  <a:lnTo>
                    <a:pt x="152517" y="740595"/>
                  </a:lnTo>
                  <a:lnTo>
                    <a:pt x="176492" y="720660"/>
                  </a:lnTo>
                  <a:lnTo>
                    <a:pt x="144291" y="717648"/>
                  </a:lnTo>
                  <a:lnTo>
                    <a:pt x="142177" y="711570"/>
                  </a:lnTo>
                  <a:lnTo>
                    <a:pt x="138489" y="686055"/>
                  </a:lnTo>
                  <a:lnTo>
                    <a:pt x="168401" y="666817"/>
                  </a:lnTo>
                  <a:lnTo>
                    <a:pt x="142871" y="655841"/>
                  </a:lnTo>
                  <a:lnTo>
                    <a:pt x="163273" y="641738"/>
                  </a:lnTo>
                  <a:lnTo>
                    <a:pt x="157085" y="636325"/>
                  </a:lnTo>
                  <a:lnTo>
                    <a:pt x="144192" y="619567"/>
                  </a:lnTo>
                  <a:lnTo>
                    <a:pt x="146530" y="615053"/>
                  </a:lnTo>
                  <a:lnTo>
                    <a:pt x="144002" y="614090"/>
                  </a:lnTo>
                  <a:lnTo>
                    <a:pt x="120104" y="624805"/>
                  </a:lnTo>
                  <a:lnTo>
                    <a:pt x="113782" y="619201"/>
                  </a:lnTo>
                  <a:lnTo>
                    <a:pt x="100996" y="602360"/>
                  </a:lnTo>
                  <a:lnTo>
                    <a:pt x="117535" y="570935"/>
                  </a:lnTo>
                  <a:lnTo>
                    <a:pt x="84634" y="581091"/>
                  </a:lnTo>
                  <a:lnTo>
                    <a:pt x="79042" y="574759"/>
                  </a:lnTo>
                  <a:lnTo>
                    <a:pt x="68403" y="556486"/>
                  </a:lnTo>
                  <a:lnTo>
                    <a:pt x="88643" y="527312"/>
                  </a:lnTo>
                  <a:lnTo>
                    <a:pt x="88392" y="526709"/>
                  </a:lnTo>
                  <a:lnTo>
                    <a:pt x="58790" y="526316"/>
                  </a:lnTo>
                  <a:lnTo>
                    <a:pt x="73781" y="503096"/>
                  </a:lnTo>
                  <a:lnTo>
                    <a:pt x="72867" y="503128"/>
                  </a:lnTo>
                  <a:lnTo>
                    <a:pt x="69990" y="497372"/>
                  </a:lnTo>
                  <a:lnTo>
                    <a:pt x="66378" y="484426"/>
                  </a:lnTo>
                  <a:lnTo>
                    <a:pt x="30427" y="485462"/>
                  </a:lnTo>
                  <a:lnTo>
                    <a:pt x="27589" y="479687"/>
                  </a:lnTo>
                  <a:lnTo>
                    <a:pt x="20820" y="454811"/>
                  </a:lnTo>
                  <a:lnTo>
                    <a:pt x="44796" y="434876"/>
                  </a:lnTo>
                  <a:lnTo>
                    <a:pt x="12594" y="431864"/>
                  </a:lnTo>
                  <a:lnTo>
                    <a:pt x="10481" y="425786"/>
                  </a:lnTo>
                  <a:lnTo>
                    <a:pt x="6792" y="400271"/>
                  </a:lnTo>
                  <a:lnTo>
                    <a:pt x="36705" y="381033"/>
                  </a:lnTo>
                  <a:lnTo>
                    <a:pt x="11175" y="370058"/>
                  </a:lnTo>
                  <a:lnTo>
                    <a:pt x="46717" y="345489"/>
                  </a:lnTo>
                  <a:lnTo>
                    <a:pt x="46720" y="343476"/>
                  </a:lnTo>
                  <a:lnTo>
                    <a:pt x="41814" y="341644"/>
                  </a:lnTo>
                  <a:lnTo>
                    <a:pt x="41642" y="339480"/>
                  </a:lnTo>
                  <a:lnTo>
                    <a:pt x="421" y="323780"/>
                  </a:lnTo>
                  <a:lnTo>
                    <a:pt x="0" y="318032"/>
                  </a:lnTo>
                  <a:lnTo>
                    <a:pt x="3544" y="289409"/>
                  </a:lnTo>
                  <a:lnTo>
                    <a:pt x="28737" y="281590"/>
                  </a:lnTo>
                  <a:lnTo>
                    <a:pt x="2503" y="267731"/>
                  </a:lnTo>
                  <a:lnTo>
                    <a:pt x="2785" y="261975"/>
                  </a:lnTo>
                  <a:lnTo>
                    <a:pt x="9788" y="233996"/>
                  </a:lnTo>
                  <a:lnTo>
                    <a:pt x="46369" y="227382"/>
                  </a:lnTo>
                  <a:lnTo>
                    <a:pt x="35483" y="216203"/>
                  </a:lnTo>
                  <a:lnTo>
                    <a:pt x="33473" y="214610"/>
                  </a:lnTo>
                  <a:lnTo>
                    <a:pt x="33815" y="214489"/>
                  </a:lnTo>
                  <a:lnTo>
                    <a:pt x="26985" y="207475"/>
                  </a:lnTo>
                  <a:lnTo>
                    <a:pt x="63243" y="199665"/>
                  </a:lnTo>
                  <a:lnTo>
                    <a:pt x="65529" y="194021"/>
                  </a:lnTo>
                  <a:lnTo>
                    <a:pt x="33946" y="164207"/>
                  </a:lnTo>
                  <a:lnTo>
                    <a:pt x="37892" y="152444"/>
                  </a:lnTo>
                  <a:lnTo>
                    <a:pt x="44489" y="141046"/>
                  </a:lnTo>
                  <a:lnTo>
                    <a:pt x="47065" y="134799"/>
                  </a:lnTo>
                  <a:lnTo>
                    <a:pt x="48127" y="134761"/>
                  </a:lnTo>
                  <a:lnTo>
                    <a:pt x="50095" y="131359"/>
                  </a:lnTo>
                  <a:lnTo>
                    <a:pt x="71724" y="133350"/>
                  </a:lnTo>
                  <a:lnTo>
                    <a:pt x="55212" y="113429"/>
                  </a:lnTo>
                  <a:lnTo>
                    <a:pt x="60561" y="102234"/>
                  </a:lnTo>
                  <a:lnTo>
                    <a:pt x="68497" y="91725"/>
                  </a:lnTo>
                  <a:lnTo>
                    <a:pt x="71815" y="85838"/>
                  </a:lnTo>
                  <a:lnTo>
                    <a:pt x="72873" y="85928"/>
                  </a:lnTo>
                  <a:lnTo>
                    <a:pt x="75241" y="82792"/>
                  </a:lnTo>
                  <a:lnTo>
                    <a:pt x="100593" y="88298"/>
                  </a:lnTo>
                  <a:lnTo>
                    <a:pt x="105202" y="88692"/>
                  </a:lnTo>
                  <a:lnTo>
                    <a:pt x="98514" y="80986"/>
                  </a:lnTo>
                  <a:lnTo>
                    <a:pt x="100022" y="77679"/>
                  </a:lnTo>
                  <a:lnTo>
                    <a:pt x="91178" y="61792"/>
                  </a:lnTo>
                  <a:lnTo>
                    <a:pt x="109993" y="62771"/>
                  </a:lnTo>
                  <a:lnTo>
                    <a:pt x="116147" y="54137"/>
                  </a:lnTo>
                  <a:lnTo>
                    <a:pt x="134957" y="57778"/>
                  </a:lnTo>
                  <a:lnTo>
                    <a:pt x="110920" y="18576"/>
                  </a:lnTo>
                  <a:lnTo>
                    <a:pt x="114097" y="13767"/>
                  </a:lnTo>
                  <a:close/>
                </a:path>
              </a:pathLst>
            </a:custGeom>
            <a:solidFill>
              <a:srgbClr val="BCCDAB">
                <a:alpha val="8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 rot="1183147">
              <a:off x="1472002" y="911690"/>
              <a:ext cx="2124647" cy="1421265"/>
            </a:xfrm>
            <a:custGeom>
              <a:avLst/>
              <a:gdLst>
                <a:gd name="connsiteX0" fmla="*/ 1132135 w 3708493"/>
                <a:gd name="connsiteY0" fmla="*/ 8165 h 3338539"/>
                <a:gd name="connsiteX1" fmla="*/ 1183221 w 3708493"/>
                <a:gd name="connsiteY1" fmla="*/ 8546 h 3338539"/>
                <a:gd name="connsiteX2" fmla="*/ 1209872 w 3708493"/>
                <a:gd name="connsiteY2" fmla="*/ 66729 h 3338539"/>
                <a:gd name="connsiteX3" fmla="*/ 1233450 w 3708493"/>
                <a:gd name="connsiteY3" fmla="*/ 3590 h 3338539"/>
                <a:gd name="connsiteX4" fmla="*/ 1287214 w 3708493"/>
                <a:gd name="connsiteY4" fmla="*/ 0 h 3338539"/>
                <a:gd name="connsiteX5" fmla="*/ 1337872 w 3708493"/>
                <a:gd name="connsiteY5" fmla="*/ 6599 h 3338539"/>
                <a:gd name="connsiteX6" fmla="*/ 1341676 w 3708493"/>
                <a:gd name="connsiteY6" fmla="*/ 18581 h 3338539"/>
                <a:gd name="connsiteX7" fmla="*/ 1370133 w 3708493"/>
                <a:gd name="connsiteY7" fmla="*/ 21822 h 3338539"/>
                <a:gd name="connsiteX8" fmla="*/ 1390807 w 3708493"/>
                <a:gd name="connsiteY8" fmla="*/ 83460 h 3338539"/>
                <a:gd name="connsiteX9" fmla="*/ 1418258 w 3708493"/>
                <a:gd name="connsiteY9" fmla="*/ 28510 h 3338539"/>
                <a:gd name="connsiteX10" fmla="*/ 1472100 w 3708493"/>
                <a:gd name="connsiteY10" fmla="*/ 30621 h 3338539"/>
                <a:gd name="connsiteX11" fmla="*/ 1521777 w 3708493"/>
                <a:gd name="connsiteY11" fmla="*/ 42540 h 3338539"/>
                <a:gd name="connsiteX12" fmla="*/ 1523745 w 3708493"/>
                <a:gd name="connsiteY12" fmla="*/ 52172 h 3338539"/>
                <a:gd name="connsiteX13" fmla="*/ 1529696 w 3708493"/>
                <a:gd name="connsiteY13" fmla="*/ 43978 h 3338539"/>
                <a:gd name="connsiteX14" fmla="*/ 1584794 w 3708493"/>
                <a:gd name="connsiteY14" fmla="*/ 55149 h 3338539"/>
                <a:gd name="connsiteX15" fmla="*/ 1630403 w 3708493"/>
                <a:gd name="connsiteY15" fmla="*/ 73960 h 3338539"/>
                <a:gd name="connsiteX16" fmla="*/ 1632547 w 3708493"/>
                <a:gd name="connsiteY16" fmla="*/ 132156 h 3338539"/>
                <a:gd name="connsiteX17" fmla="*/ 1677454 w 3708493"/>
                <a:gd name="connsiteY17" fmla="*/ 83963 h 3338539"/>
                <a:gd name="connsiteX18" fmla="*/ 1709913 w 3708493"/>
                <a:gd name="connsiteY18" fmla="*/ 94796 h 3338539"/>
                <a:gd name="connsiteX19" fmla="*/ 1710923 w 3708493"/>
                <a:gd name="connsiteY19" fmla="*/ 93677 h 3338539"/>
                <a:gd name="connsiteX20" fmla="*/ 1764531 w 3708493"/>
                <a:gd name="connsiteY20" fmla="*/ 110609 h 3338539"/>
                <a:gd name="connsiteX21" fmla="*/ 1800132 w 3708493"/>
                <a:gd name="connsiteY21" fmla="*/ 129922 h 3338539"/>
                <a:gd name="connsiteX22" fmla="*/ 1829922 w 3708493"/>
                <a:gd name="connsiteY22" fmla="*/ 117700 h 3338539"/>
                <a:gd name="connsiteX23" fmla="*/ 1881133 w 3708493"/>
                <a:gd name="connsiteY23" fmla="*/ 165276 h 3338539"/>
                <a:gd name="connsiteX24" fmla="*/ 1878643 w 3708493"/>
                <a:gd name="connsiteY24" fmla="*/ 94725 h 3338539"/>
                <a:gd name="connsiteX25" fmla="*/ 1909369 w 3708493"/>
                <a:gd name="connsiteY25" fmla="*/ 79187 h 3338539"/>
                <a:gd name="connsiteX26" fmla="*/ 1974574 w 3708493"/>
                <a:gd name="connsiteY26" fmla="*/ 61335 h 3338539"/>
                <a:gd name="connsiteX27" fmla="*/ 1996340 w 3708493"/>
                <a:gd name="connsiteY27" fmla="*/ 87169 h 3338539"/>
                <a:gd name="connsiteX28" fmla="*/ 2007777 w 3708493"/>
                <a:gd name="connsiteY28" fmla="*/ 83840 h 3338539"/>
                <a:gd name="connsiteX29" fmla="*/ 2044290 w 3708493"/>
                <a:gd name="connsiteY29" fmla="*/ 125782 h 3338539"/>
                <a:gd name="connsiteX30" fmla="*/ 2055258 w 3708493"/>
                <a:gd name="connsiteY30" fmla="*/ 87274 h 3338539"/>
                <a:gd name="connsiteX31" fmla="*/ 2056307 w 3708493"/>
                <a:gd name="connsiteY31" fmla="*/ 72448 h 3338539"/>
                <a:gd name="connsiteX32" fmla="*/ 2059865 w 3708493"/>
                <a:gd name="connsiteY32" fmla="*/ 71099 h 3338539"/>
                <a:gd name="connsiteX33" fmla="*/ 2063258 w 3708493"/>
                <a:gd name="connsiteY33" fmla="*/ 59186 h 3338539"/>
                <a:gd name="connsiteX34" fmla="*/ 2070396 w 3708493"/>
                <a:gd name="connsiteY34" fmla="*/ 67109 h 3338539"/>
                <a:gd name="connsiteX35" fmla="*/ 2088504 w 3708493"/>
                <a:gd name="connsiteY35" fmla="*/ 60245 h 3338539"/>
                <a:gd name="connsiteX36" fmla="*/ 2155229 w 3708493"/>
                <a:gd name="connsiteY36" fmla="*/ 49385 h 3338539"/>
                <a:gd name="connsiteX37" fmla="*/ 2157767 w 3708493"/>
                <a:gd name="connsiteY37" fmla="*/ 53142 h 3338539"/>
                <a:gd name="connsiteX38" fmla="*/ 2166094 w 3708493"/>
                <a:gd name="connsiteY38" fmla="*/ 18415 h 3338539"/>
                <a:gd name="connsiteX39" fmla="*/ 2219019 w 3708493"/>
                <a:gd name="connsiteY39" fmla="*/ 8305 h 3338539"/>
                <a:gd name="connsiteX40" fmla="*/ 2270105 w 3708493"/>
                <a:gd name="connsiteY40" fmla="*/ 8685 h 3338539"/>
                <a:gd name="connsiteX41" fmla="*/ 2296756 w 3708493"/>
                <a:gd name="connsiteY41" fmla="*/ 66868 h 3338539"/>
                <a:gd name="connsiteX42" fmla="*/ 2320334 w 3708493"/>
                <a:gd name="connsiteY42" fmla="*/ 3729 h 3338539"/>
                <a:gd name="connsiteX43" fmla="*/ 2374098 w 3708493"/>
                <a:gd name="connsiteY43" fmla="*/ 139 h 3338539"/>
                <a:gd name="connsiteX44" fmla="*/ 2424757 w 3708493"/>
                <a:gd name="connsiteY44" fmla="*/ 6739 h 3338539"/>
                <a:gd name="connsiteX45" fmla="*/ 2428561 w 3708493"/>
                <a:gd name="connsiteY45" fmla="*/ 18721 h 3338539"/>
                <a:gd name="connsiteX46" fmla="*/ 2457017 w 3708493"/>
                <a:gd name="connsiteY46" fmla="*/ 21961 h 3338539"/>
                <a:gd name="connsiteX47" fmla="*/ 2477691 w 3708493"/>
                <a:gd name="connsiteY47" fmla="*/ 83599 h 3338539"/>
                <a:gd name="connsiteX48" fmla="*/ 2505142 w 3708493"/>
                <a:gd name="connsiteY48" fmla="*/ 28649 h 3338539"/>
                <a:gd name="connsiteX49" fmla="*/ 2558984 w 3708493"/>
                <a:gd name="connsiteY49" fmla="*/ 30760 h 3338539"/>
                <a:gd name="connsiteX50" fmla="*/ 2608662 w 3708493"/>
                <a:gd name="connsiteY50" fmla="*/ 42679 h 3338539"/>
                <a:gd name="connsiteX51" fmla="*/ 2610629 w 3708493"/>
                <a:gd name="connsiteY51" fmla="*/ 52311 h 3338539"/>
                <a:gd name="connsiteX52" fmla="*/ 2616581 w 3708493"/>
                <a:gd name="connsiteY52" fmla="*/ 44117 h 3338539"/>
                <a:gd name="connsiteX53" fmla="*/ 2671679 w 3708493"/>
                <a:gd name="connsiteY53" fmla="*/ 55288 h 3338539"/>
                <a:gd name="connsiteX54" fmla="*/ 2717288 w 3708493"/>
                <a:gd name="connsiteY54" fmla="*/ 74099 h 3338539"/>
                <a:gd name="connsiteX55" fmla="*/ 2719432 w 3708493"/>
                <a:gd name="connsiteY55" fmla="*/ 132295 h 3338539"/>
                <a:gd name="connsiteX56" fmla="*/ 2764338 w 3708493"/>
                <a:gd name="connsiteY56" fmla="*/ 84102 h 3338539"/>
                <a:gd name="connsiteX57" fmla="*/ 2796797 w 3708493"/>
                <a:gd name="connsiteY57" fmla="*/ 94935 h 3338539"/>
                <a:gd name="connsiteX58" fmla="*/ 2797807 w 3708493"/>
                <a:gd name="connsiteY58" fmla="*/ 93816 h 3338539"/>
                <a:gd name="connsiteX59" fmla="*/ 2851415 w 3708493"/>
                <a:gd name="connsiteY59" fmla="*/ 110748 h 3338539"/>
                <a:gd name="connsiteX60" fmla="*/ 2894781 w 3708493"/>
                <a:gd name="connsiteY60" fmla="*/ 134274 h 3338539"/>
                <a:gd name="connsiteX61" fmla="*/ 2890445 w 3708493"/>
                <a:gd name="connsiteY61" fmla="*/ 196914 h 3338539"/>
                <a:gd name="connsiteX62" fmla="*/ 2938163 w 3708493"/>
                <a:gd name="connsiteY62" fmla="*/ 155502 h 3338539"/>
                <a:gd name="connsiteX63" fmla="*/ 2989311 w 3708493"/>
                <a:gd name="connsiteY63" fmla="*/ 178836 h 3338539"/>
                <a:gd name="connsiteX64" fmla="*/ 3029488 w 3708493"/>
                <a:gd name="connsiteY64" fmla="*/ 207470 h 3338539"/>
                <a:gd name="connsiteX65" fmla="*/ 3023316 w 3708493"/>
                <a:gd name="connsiteY65" fmla="*/ 239359 h 3338539"/>
                <a:gd name="connsiteX66" fmla="*/ 3026495 w 3708493"/>
                <a:gd name="connsiteY66" fmla="*/ 237411 h 3338539"/>
                <a:gd name="connsiteX67" fmla="*/ 3073690 w 3708493"/>
                <a:gd name="connsiteY67" fmla="*/ 268583 h 3338539"/>
                <a:gd name="connsiteX68" fmla="*/ 3096184 w 3708493"/>
                <a:gd name="connsiteY68" fmla="*/ 290836 h 3338539"/>
                <a:gd name="connsiteX69" fmla="*/ 3102828 w 3708493"/>
                <a:gd name="connsiteY69" fmla="*/ 288009 h 3338539"/>
                <a:gd name="connsiteX70" fmla="*/ 3101537 w 3708493"/>
                <a:gd name="connsiteY70" fmla="*/ 296126 h 3338539"/>
                <a:gd name="connsiteX71" fmla="*/ 3106840 w 3708493"/>
                <a:gd name="connsiteY71" fmla="*/ 301373 h 3338539"/>
                <a:gd name="connsiteX72" fmla="*/ 3096103 w 3708493"/>
                <a:gd name="connsiteY72" fmla="*/ 330251 h 3338539"/>
                <a:gd name="connsiteX73" fmla="*/ 3093811 w 3708493"/>
                <a:gd name="connsiteY73" fmla="*/ 344646 h 3338539"/>
                <a:gd name="connsiteX74" fmla="*/ 3099045 w 3708493"/>
                <a:gd name="connsiteY74" fmla="*/ 348056 h 3338539"/>
                <a:gd name="connsiteX75" fmla="*/ 3147662 w 3708493"/>
                <a:gd name="connsiteY75" fmla="*/ 325879 h 3338539"/>
                <a:gd name="connsiteX76" fmla="*/ 3163654 w 3708493"/>
                <a:gd name="connsiteY76" fmla="*/ 339508 h 3338539"/>
                <a:gd name="connsiteX77" fmla="*/ 3184995 w 3708493"/>
                <a:gd name="connsiteY77" fmla="*/ 329353 h 3338539"/>
                <a:gd name="connsiteX78" fmla="*/ 3228630 w 3708493"/>
                <a:gd name="connsiteY78" fmla="*/ 365341 h 3338539"/>
                <a:gd name="connsiteX79" fmla="*/ 3258126 w 3708493"/>
                <a:gd name="connsiteY79" fmla="*/ 401450 h 3338539"/>
                <a:gd name="connsiteX80" fmla="*/ 3233758 w 3708493"/>
                <a:gd name="connsiteY80" fmla="*/ 450414 h 3338539"/>
                <a:gd name="connsiteX81" fmla="*/ 3237348 w 3708493"/>
                <a:gd name="connsiteY81" fmla="*/ 448678 h 3338539"/>
                <a:gd name="connsiteX82" fmla="*/ 3243094 w 3708493"/>
                <a:gd name="connsiteY82" fmla="*/ 453354 h 3338539"/>
                <a:gd name="connsiteX83" fmla="*/ 3293784 w 3708493"/>
                <a:gd name="connsiteY83" fmla="*/ 436440 h 3338539"/>
                <a:gd name="connsiteX84" fmla="*/ 3332712 w 3708493"/>
                <a:gd name="connsiteY84" fmla="*/ 477474 h 3338539"/>
                <a:gd name="connsiteX85" fmla="*/ 3357591 w 3708493"/>
                <a:gd name="connsiteY85" fmla="*/ 516907 h 3338539"/>
                <a:gd name="connsiteX86" fmla="*/ 3327668 w 3708493"/>
                <a:gd name="connsiteY86" fmla="*/ 562194 h 3338539"/>
                <a:gd name="connsiteX87" fmla="*/ 3368964 w 3708493"/>
                <a:gd name="connsiteY87" fmla="*/ 609389 h 3338539"/>
                <a:gd name="connsiteX88" fmla="*/ 3375765 w 3708493"/>
                <a:gd name="connsiteY88" fmla="*/ 621324 h 3338539"/>
                <a:gd name="connsiteX89" fmla="*/ 3381140 w 3708493"/>
                <a:gd name="connsiteY89" fmla="*/ 620578 h 3338539"/>
                <a:gd name="connsiteX90" fmla="*/ 3378585 w 3708493"/>
                <a:gd name="connsiteY90" fmla="*/ 626271 h 3338539"/>
                <a:gd name="connsiteX91" fmla="*/ 3381626 w 3708493"/>
                <a:gd name="connsiteY91" fmla="*/ 631610 h 3338539"/>
                <a:gd name="connsiteX92" fmla="*/ 3398697 w 3708493"/>
                <a:gd name="connsiteY92" fmla="*/ 631451 h 3338539"/>
                <a:gd name="connsiteX93" fmla="*/ 3383282 w 3708493"/>
                <a:gd name="connsiteY93" fmla="*/ 656561 h 3338539"/>
                <a:gd name="connsiteX94" fmla="*/ 3383968 w 3708493"/>
                <a:gd name="connsiteY94" fmla="*/ 658234 h 3338539"/>
                <a:gd name="connsiteX95" fmla="*/ 3378916 w 3708493"/>
                <a:gd name="connsiteY95" fmla="*/ 663673 h 3338539"/>
                <a:gd name="connsiteX96" fmla="*/ 3366301 w 3708493"/>
                <a:gd name="connsiteY96" fmla="*/ 684222 h 3338539"/>
                <a:gd name="connsiteX97" fmla="*/ 3402498 w 3708493"/>
                <a:gd name="connsiteY97" fmla="*/ 678238 h 3338539"/>
                <a:gd name="connsiteX98" fmla="*/ 3406808 w 3708493"/>
                <a:gd name="connsiteY98" fmla="*/ 684582 h 3338539"/>
                <a:gd name="connsiteX99" fmla="*/ 3445501 w 3708493"/>
                <a:gd name="connsiteY99" fmla="*/ 677541 h 3338539"/>
                <a:gd name="connsiteX100" fmla="*/ 3486229 w 3708493"/>
                <a:gd name="connsiteY100" fmla="*/ 735447 h 3338539"/>
                <a:gd name="connsiteX101" fmla="*/ 3497387 w 3708493"/>
                <a:gd name="connsiteY101" fmla="*/ 760988 h 3338539"/>
                <a:gd name="connsiteX102" fmla="*/ 3490934 w 3708493"/>
                <a:gd name="connsiteY102" fmla="*/ 768258 h 3338539"/>
                <a:gd name="connsiteX103" fmla="*/ 3495984 w 3708493"/>
                <a:gd name="connsiteY103" fmla="*/ 785604 h 3338539"/>
                <a:gd name="connsiteX104" fmla="*/ 3460336 w 3708493"/>
                <a:gd name="connsiteY104" fmla="*/ 816639 h 3338539"/>
                <a:gd name="connsiteX105" fmla="*/ 3509948 w 3708493"/>
                <a:gd name="connsiteY105" fmla="*/ 813762 h 3338539"/>
                <a:gd name="connsiteX106" fmla="*/ 3543318 w 3708493"/>
                <a:gd name="connsiteY106" fmla="*/ 876198 h 3338539"/>
                <a:gd name="connsiteX107" fmla="*/ 3551285 w 3708493"/>
                <a:gd name="connsiteY107" fmla="*/ 902907 h 3338539"/>
                <a:gd name="connsiteX108" fmla="*/ 3543995 w 3708493"/>
                <a:gd name="connsiteY108" fmla="*/ 909336 h 3338539"/>
                <a:gd name="connsiteX109" fmla="*/ 3546895 w 3708493"/>
                <a:gd name="connsiteY109" fmla="*/ 927170 h 3338539"/>
                <a:gd name="connsiteX110" fmla="*/ 3498919 w 3708493"/>
                <a:gd name="connsiteY110" fmla="*/ 959587 h 3338539"/>
                <a:gd name="connsiteX111" fmla="*/ 3535696 w 3708493"/>
                <a:gd name="connsiteY111" fmla="*/ 963529 h 3338539"/>
                <a:gd name="connsiteX112" fmla="*/ 3555467 w 3708493"/>
                <a:gd name="connsiteY112" fmla="*/ 1023714 h 3338539"/>
                <a:gd name="connsiteX113" fmla="*/ 3577085 w 3708493"/>
                <a:gd name="connsiteY113" fmla="*/ 1029345 h 3338539"/>
                <a:gd name="connsiteX114" fmla="*/ 3561324 w 3708493"/>
                <a:gd name="connsiteY114" fmla="*/ 1044208 h 3338539"/>
                <a:gd name="connsiteX115" fmla="*/ 3562157 w 3708493"/>
                <a:gd name="connsiteY115" fmla="*/ 1051050 h 3338539"/>
                <a:gd name="connsiteX116" fmla="*/ 3538226 w 3708493"/>
                <a:gd name="connsiteY116" fmla="*/ 1065988 h 3338539"/>
                <a:gd name="connsiteX117" fmla="*/ 3518600 w 3708493"/>
                <a:gd name="connsiteY117" fmla="*/ 1084499 h 3338539"/>
                <a:gd name="connsiteX118" fmla="*/ 3614594 w 3708493"/>
                <a:gd name="connsiteY118" fmla="*/ 1105228 h 3338539"/>
                <a:gd name="connsiteX119" fmla="*/ 3631486 w 3708493"/>
                <a:gd name="connsiteY119" fmla="*/ 1183913 h 3338539"/>
                <a:gd name="connsiteX120" fmla="*/ 3631654 w 3708493"/>
                <a:gd name="connsiteY120" fmla="*/ 1195056 h 3338539"/>
                <a:gd name="connsiteX121" fmla="*/ 3578027 w 3708493"/>
                <a:gd name="connsiteY121" fmla="*/ 1221105 h 3338539"/>
                <a:gd name="connsiteX122" fmla="*/ 3580101 w 3708493"/>
                <a:gd name="connsiteY122" fmla="*/ 1231255 h 3338539"/>
                <a:gd name="connsiteX123" fmla="*/ 3580167 w 3708493"/>
                <a:gd name="connsiteY123" fmla="*/ 1243022 h 3338539"/>
                <a:gd name="connsiteX124" fmla="*/ 3625694 w 3708493"/>
                <a:gd name="connsiteY124" fmla="*/ 1258858 h 3338539"/>
                <a:gd name="connsiteX125" fmla="*/ 3632878 w 3708493"/>
                <a:gd name="connsiteY125" fmla="*/ 1339016 h 3338539"/>
                <a:gd name="connsiteX126" fmla="*/ 3631689 w 3708493"/>
                <a:gd name="connsiteY126" fmla="*/ 1350095 h 3338539"/>
                <a:gd name="connsiteX127" fmla="*/ 3575287 w 3708493"/>
                <a:gd name="connsiteY127" fmla="*/ 1369420 h 3338539"/>
                <a:gd name="connsiteX128" fmla="*/ 3576111 w 3708493"/>
                <a:gd name="connsiteY128" fmla="*/ 1379748 h 3338539"/>
                <a:gd name="connsiteX129" fmla="*/ 3573331 w 3708493"/>
                <a:gd name="connsiteY129" fmla="*/ 1403469 h 3338539"/>
                <a:gd name="connsiteX130" fmla="*/ 3567447 w 3708493"/>
                <a:gd name="connsiteY130" fmla="*/ 1405337 h 3338539"/>
                <a:gd name="connsiteX131" fmla="*/ 3556647 w 3708493"/>
                <a:gd name="connsiteY131" fmla="*/ 1414739 h 3338539"/>
                <a:gd name="connsiteX132" fmla="*/ 3577188 w 3708493"/>
                <a:gd name="connsiteY132" fmla="*/ 1425947 h 3338539"/>
                <a:gd name="connsiteX133" fmla="*/ 3576871 w 3708493"/>
                <a:gd name="connsiteY133" fmla="*/ 1430384 h 3338539"/>
                <a:gd name="connsiteX134" fmla="*/ 3585562 w 3708493"/>
                <a:gd name="connsiteY134" fmla="*/ 1429880 h 3338539"/>
                <a:gd name="connsiteX135" fmla="*/ 3618933 w 3708493"/>
                <a:gd name="connsiteY135" fmla="*/ 1492316 h 3338539"/>
                <a:gd name="connsiteX136" fmla="*/ 3626900 w 3708493"/>
                <a:gd name="connsiteY136" fmla="*/ 1519025 h 3338539"/>
                <a:gd name="connsiteX137" fmla="*/ 3619609 w 3708493"/>
                <a:gd name="connsiteY137" fmla="*/ 1525454 h 3338539"/>
                <a:gd name="connsiteX138" fmla="*/ 3622509 w 3708493"/>
                <a:gd name="connsiteY138" fmla="*/ 1543288 h 3338539"/>
                <a:gd name="connsiteX139" fmla="*/ 3595529 w 3708493"/>
                <a:gd name="connsiteY139" fmla="*/ 1561518 h 3338539"/>
                <a:gd name="connsiteX140" fmla="*/ 3606975 w 3708493"/>
                <a:gd name="connsiteY140" fmla="*/ 1569440 h 3338539"/>
                <a:gd name="connsiteX141" fmla="*/ 3605262 w 3708493"/>
                <a:gd name="connsiteY141" fmla="*/ 1578998 h 3338539"/>
                <a:gd name="connsiteX142" fmla="*/ 3611311 w 3708493"/>
                <a:gd name="connsiteY142" fmla="*/ 1579647 h 3338539"/>
                <a:gd name="connsiteX143" fmla="*/ 3631082 w 3708493"/>
                <a:gd name="connsiteY143" fmla="*/ 1639832 h 3338539"/>
                <a:gd name="connsiteX144" fmla="*/ 3652700 w 3708493"/>
                <a:gd name="connsiteY144" fmla="*/ 1645463 h 3338539"/>
                <a:gd name="connsiteX145" fmla="*/ 3636939 w 3708493"/>
                <a:gd name="connsiteY145" fmla="*/ 1660326 h 3338539"/>
                <a:gd name="connsiteX146" fmla="*/ 3637772 w 3708493"/>
                <a:gd name="connsiteY146" fmla="*/ 1667168 h 3338539"/>
                <a:gd name="connsiteX147" fmla="*/ 3613840 w 3708493"/>
                <a:gd name="connsiteY147" fmla="*/ 1682106 h 3338539"/>
                <a:gd name="connsiteX148" fmla="*/ 3594215 w 3708493"/>
                <a:gd name="connsiteY148" fmla="*/ 1700617 h 3338539"/>
                <a:gd name="connsiteX149" fmla="*/ 3690209 w 3708493"/>
                <a:gd name="connsiteY149" fmla="*/ 1721346 h 3338539"/>
                <a:gd name="connsiteX150" fmla="*/ 3707101 w 3708493"/>
                <a:gd name="connsiteY150" fmla="*/ 1800031 h 3338539"/>
                <a:gd name="connsiteX151" fmla="*/ 3707269 w 3708493"/>
                <a:gd name="connsiteY151" fmla="*/ 1811174 h 3338539"/>
                <a:gd name="connsiteX152" fmla="*/ 3653642 w 3708493"/>
                <a:gd name="connsiteY152" fmla="*/ 1837223 h 3338539"/>
                <a:gd name="connsiteX153" fmla="*/ 3655716 w 3708493"/>
                <a:gd name="connsiteY153" fmla="*/ 1847373 h 3338539"/>
                <a:gd name="connsiteX154" fmla="*/ 3655782 w 3708493"/>
                <a:gd name="connsiteY154" fmla="*/ 1859140 h 3338539"/>
                <a:gd name="connsiteX155" fmla="*/ 3701309 w 3708493"/>
                <a:gd name="connsiteY155" fmla="*/ 1874976 h 3338539"/>
                <a:gd name="connsiteX156" fmla="*/ 3708493 w 3708493"/>
                <a:gd name="connsiteY156" fmla="*/ 1955134 h 3338539"/>
                <a:gd name="connsiteX157" fmla="*/ 3707304 w 3708493"/>
                <a:gd name="connsiteY157" fmla="*/ 1966213 h 3338539"/>
                <a:gd name="connsiteX158" fmla="*/ 3650902 w 3708493"/>
                <a:gd name="connsiteY158" fmla="*/ 1985538 h 3338539"/>
                <a:gd name="connsiteX159" fmla="*/ 3651726 w 3708493"/>
                <a:gd name="connsiteY159" fmla="*/ 1995866 h 3338539"/>
                <a:gd name="connsiteX160" fmla="*/ 3648946 w 3708493"/>
                <a:gd name="connsiteY160" fmla="*/ 2019587 h 3338539"/>
                <a:gd name="connsiteX161" fmla="*/ 3625341 w 3708493"/>
                <a:gd name="connsiteY161" fmla="*/ 2027081 h 3338539"/>
                <a:gd name="connsiteX162" fmla="*/ 3652803 w 3708493"/>
                <a:gd name="connsiteY162" fmla="*/ 2042065 h 3338539"/>
                <a:gd name="connsiteX163" fmla="*/ 3650256 w 3708493"/>
                <a:gd name="connsiteY163" fmla="*/ 2077644 h 3338539"/>
                <a:gd name="connsiteX164" fmla="*/ 3677302 w 3708493"/>
                <a:gd name="connsiteY164" fmla="*/ 2098099 h 3338539"/>
                <a:gd name="connsiteX165" fmla="*/ 3647992 w 3708493"/>
                <a:gd name="connsiteY165" fmla="*/ 2109244 h 3338539"/>
                <a:gd name="connsiteX166" fmla="*/ 3647862 w 3708493"/>
                <a:gd name="connsiteY166" fmla="*/ 2111055 h 3338539"/>
                <a:gd name="connsiteX167" fmla="*/ 3643843 w 3708493"/>
                <a:gd name="connsiteY167" fmla="*/ 2126003 h 3338539"/>
                <a:gd name="connsiteX168" fmla="*/ 3605726 w 3708493"/>
                <a:gd name="connsiteY168" fmla="*/ 2132365 h 3338539"/>
                <a:gd name="connsiteX169" fmla="*/ 3682590 w 3708493"/>
                <a:gd name="connsiteY169" fmla="*/ 2185558 h 3338539"/>
                <a:gd name="connsiteX170" fmla="*/ 3670385 w 3708493"/>
                <a:gd name="connsiteY170" fmla="*/ 2253640 h 3338539"/>
                <a:gd name="connsiteX171" fmla="*/ 3664809 w 3708493"/>
                <a:gd name="connsiteY171" fmla="*/ 2268079 h 3338539"/>
                <a:gd name="connsiteX172" fmla="*/ 3619401 w 3708493"/>
                <a:gd name="connsiteY172" fmla="*/ 2270784 h 3338539"/>
                <a:gd name="connsiteX173" fmla="*/ 3611304 w 3708493"/>
                <a:gd name="connsiteY173" fmla="*/ 2311738 h 3338539"/>
                <a:gd name="connsiteX174" fmla="*/ 3637213 w 3708493"/>
                <a:gd name="connsiteY174" fmla="*/ 2334806 h 3338539"/>
                <a:gd name="connsiteX175" fmla="*/ 3616808 w 3708493"/>
                <a:gd name="connsiteY175" fmla="*/ 2400894 h 3338539"/>
                <a:gd name="connsiteX176" fmla="*/ 3609515 w 3708493"/>
                <a:gd name="connsiteY176" fmla="*/ 2414547 h 3338539"/>
                <a:gd name="connsiteX177" fmla="*/ 3564114 w 3708493"/>
                <a:gd name="connsiteY177" fmla="*/ 2411700 h 3338539"/>
                <a:gd name="connsiteX178" fmla="*/ 3549549 w 3708493"/>
                <a:gd name="connsiteY178" fmla="*/ 2456061 h 3338539"/>
                <a:gd name="connsiteX179" fmla="*/ 3539835 w 3708493"/>
                <a:gd name="connsiteY179" fmla="*/ 2473098 h 3338539"/>
                <a:gd name="connsiteX180" fmla="*/ 3495886 w 3708493"/>
                <a:gd name="connsiteY180" fmla="*/ 2469340 h 3338539"/>
                <a:gd name="connsiteX181" fmla="*/ 3511533 w 3708493"/>
                <a:gd name="connsiteY181" fmla="*/ 2488746 h 3338539"/>
                <a:gd name="connsiteX182" fmla="*/ 3508621 w 3708493"/>
                <a:gd name="connsiteY182" fmla="*/ 2494693 h 3338539"/>
                <a:gd name="connsiteX183" fmla="*/ 3526817 w 3708493"/>
                <a:gd name="connsiteY183" fmla="*/ 2525702 h 3338539"/>
                <a:gd name="connsiteX184" fmla="*/ 3493916 w 3708493"/>
                <a:gd name="connsiteY184" fmla="*/ 2524739 h 3338539"/>
                <a:gd name="connsiteX185" fmla="*/ 3487869 w 3708493"/>
                <a:gd name="connsiteY185" fmla="*/ 2537094 h 3338539"/>
                <a:gd name="connsiteX186" fmla="*/ 3473389 w 3708493"/>
                <a:gd name="connsiteY186" fmla="*/ 2556087 h 3338539"/>
                <a:gd name="connsiteX187" fmla="*/ 3454171 w 3708493"/>
                <a:gd name="connsiteY187" fmla="*/ 2551644 h 3338539"/>
                <a:gd name="connsiteX188" fmla="*/ 3494898 w 3708493"/>
                <a:gd name="connsiteY188" fmla="*/ 2614804 h 3338539"/>
                <a:gd name="connsiteX189" fmla="*/ 3466255 w 3708493"/>
                <a:gd name="connsiteY189" fmla="*/ 2660382 h 3338539"/>
                <a:gd name="connsiteX190" fmla="*/ 3449848 w 3708493"/>
                <a:gd name="connsiteY190" fmla="*/ 2677738 h 3338539"/>
                <a:gd name="connsiteX191" fmla="*/ 3400500 w 3708493"/>
                <a:gd name="connsiteY191" fmla="*/ 2660657 h 3338539"/>
                <a:gd name="connsiteX192" fmla="*/ 3398091 w 3708493"/>
                <a:gd name="connsiteY192" fmla="*/ 2663123 h 3338539"/>
                <a:gd name="connsiteX193" fmla="*/ 3414599 w 3708493"/>
                <a:gd name="connsiteY193" fmla="*/ 2690046 h 3338539"/>
                <a:gd name="connsiteX194" fmla="*/ 3391732 w 3708493"/>
                <a:gd name="connsiteY194" fmla="*/ 2723716 h 3338539"/>
                <a:gd name="connsiteX195" fmla="*/ 3398643 w 3708493"/>
                <a:gd name="connsiteY195" fmla="*/ 2737998 h 3338539"/>
                <a:gd name="connsiteX196" fmla="*/ 3364663 w 3708493"/>
                <a:gd name="connsiteY196" fmla="*/ 2779749 h 3338539"/>
                <a:gd name="connsiteX197" fmla="*/ 3346264 w 3708493"/>
                <a:gd name="connsiteY197" fmla="*/ 2794977 h 3338539"/>
                <a:gd name="connsiteX198" fmla="*/ 3294632 w 3708493"/>
                <a:gd name="connsiteY198" fmla="*/ 2769697 h 3338539"/>
                <a:gd name="connsiteX199" fmla="*/ 3309778 w 3708493"/>
                <a:gd name="connsiteY199" fmla="*/ 2802902 h 3338539"/>
                <a:gd name="connsiteX200" fmla="*/ 3276830 w 3708493"/>
                <a:gd name="connsiteY200" fmla="*/ 2840566 h 3338539"/>
                <a:gd name="connsiteX201" fmla="*/ 3261984 w 3708493"/>
                <a:gd name="connsiteY201" fmla="*/ 2851991 h 3338539"/>
                <a:gd name="connsiteX202" fmla="*/ 3219542 w 3708493"/>
                <a:gd name="connsiteY202" fmla="*/ 2830003 h 3338539"/>
                <a:gd name="connsiteX203" fmla="*/ 3224144 w 3708493"/>
                <a:gd name="connsiteY203" fmla="*/ 2863161 h 3338539"/>
                <a:gd name="connsiteX204" fmla="*/ 3198793 w 3708493"/>
                <a:gd name="connsiteY204" fmla="*/ 2851780 h 3338539"/>
                <a:gd name="connsiteX205" fmla="*/ 3165428 w 3708493"/>
                <a:gd name="connsiteY205" fmla="*/ 2880973 h 3338539"/>
                <a:gd name="connsiteX206" fmla="*/ 3148390 w 3708493"/>
                <a:gd name="connsiteY206" fmla="*/ 2890682 h 3338539"/>
                <a:gd name="connsiteX207" fmla="*/ 3147417 w 3708493"/>
                <a:gd name="connsiteY207" fmla="*/ 2889988 h 3338539"/>
                <a:gd name="connsiteX208" fmla="*/ 3150410 w 3708493"/>
                <a:gd name="connsiteY208" fmla="*/ 2915835 h 3338539"/>
                <a:gd name="connsiteX209" fmla="*/ 3148252 w 3708493"/>
                <a:gd name="connsiteY209" fmla="*/ 2914807 h 3338539"/>
                <a:gd name="connsiteX210" fmla="*/ 3152452 w 3708493"/>
                <a:gd name="connsiteY210" fmla="*/ 2937887 h 3338539"/>
                <a:gd name="connsiteX211" fmla="*/ 3109275 w 3708493"/>
                <a:gd name="connsiteY211" fmla="*/ 2968252 h 3338539"/>
                <a:gd name="connsiteX212" fmla="*/ 3091303 w 3708493"/>
                <a:gd name="connsiteY212" fmla="*/ 2976104 h 3338539"/>
                <a:gd name="connsiteX213" fmla="*/ 3059757 w 3708493"/>
                <a:gd name="connsiteY213" fmla="*/ 2948102 h 3338539"/>
                <a:gd name="connsiteX214" fmla="*/ 3051327 w 3708493"/>
                <a:gd name="connsiteY214" fmla="*/ 2953829 h 3338539"/>
                <a:gd name="connsiteX215" fmla="*/ 3058855 w 3708493"/>
                <a:gd name="connsiteY215" fmla="*/ 3001281 h 3338539"/>
                <a:gd name="connsiteX216" fmla="*/ 3033182 w 3708493"/>
                <a:gd name="connsiteY216" fmla="*/ 3018300 h 3338539"/>
                <a:gd name="connsiteX217" fmla="*/ 2998389 w 3708493"/>
                <a:gd name="connsiteY217" fmla="*/ 3032774 h 3338539"/>
                <a:gd name="connsiteX218" fmla="*/ 2995264 w 3708493"/>
                <a:gd name="connsiteY218" fmla="*/ 3029870 h 3338539"/>
                <a:gd name="connsiteX219" fmla="*/ 2972844 w 3708493"/>
                <a:gd name="connsiteY219" fmla="*/ 3041851 h 3338539"/>
                <a:gd name="connsiteX220" fmla="*/ 2954051 w 3708493"/>
                <a:gd name="connsiteY220" fmla="*/ 3047457 h 3338539"/>
                <a:gd name="connsiteX221" fmla="*/ 2916536 w 3708493"/>
                <a:gd name="connsiteY221" fmla="*/ 3004924 h 3338539"/>
                <a:gd name="connsiteX222" fmla="*/ 2918778 w 3708493"/>
                <a:gd name="connsiteY222" fmla="*/ 3068495 h 3338539"/>
                <a:gd name="connsiteX223" fmla="*/ 2891224 w 3708493"/>
                <a:gd name="connsiteY223" fmla="*/ 3082261 h 3338539"/>
                <a:gd name="connsiteX224" fmla="*/ 2854926 w 3708493"/>
                <a:gd name="connsiteY224" fmla="*/ 3092389 h 3338539"/>
                <a:gd name="connsiteX225" fmla="*/ 2818096 w 3708493"/>
                <a:gd name="connsiteY225" fmla="*/ 3048674 h 3338539"/>
                <a:gd name="connsiteX226" fmla="*/ 2815379 w 3708493"/>
                <a:gd name="connsiteY226" fmla="*/ 3059108 h 3338539"/>
                <a:gd name="connsiteX227" fmla="*/ 2790411 w 3708493"/>
                <a:gd name="connsiteY227" fmla="*/ 3032634 h 3338539"/>
                <a:gd name="connsiteX228" fmla="*/ 2784705 w 3708493"/>
                <a:gd name="connsiteY228" fmla="*/ 3035437 h 3338539"/>
                <a:gd name="connsiteX229" fmla="*/ 2782373 w 3708493"/>
                <a:gd name="connsiteY229" fmla="*/ 3057201 h 3338539"/>
                <a:gd name="connsiteX230" fmla="*/ 2746877 w 3708493"/>
                <a:gd name="connsiteY230" fmla="*/ 3068859 h 3338539"/>
                <a:gd name="connsiteX231" fmla="*/ 2737303 w 3708493"/>
                <a:gd name="connsiteY231" fmla="*/ 3102479 h 3338539"/>
                <a:gd name="connsiteX232" fmla="*/ 2715157 w 3708493"/>
                <a:gd name="connsiteY232" fmla="*/ 3077901 h 3338539"/>
                <a:gd name="connsiteX233" fmla="*/ 2709736 w 3708493"/>
                <a:gd name="connsiteY233" fmla="*/ 3103004 h 3338539"/>
                <a:gd name="connsiteX234" fmla="*/ 2660808 w 3708493"/>
                <a:gd name="connsiteY234" fmla="*/ 3113507 h 3338539"/>
                <a:gd name="connsiteX235" fmla="*/ 2642078 w 3708493"/>
                <a:gd name="connsiteY235" fmla="*/ 3113791 h 3338539"/>
                <a:gd name="connsiteX236" fmla="*/ 2631280 w 3708493"/>
                <a:gd name="connsiteY236" fmla="*/ 3091565 h 3338539"/>
                <a:gd name="connsiteX237" fmla="*/ 2624565 w 3708493"/>
                <a:gd name="connsiteY237" fmla="*/ 3092894 h 3338539"/>
                <a:gd name="connsiteX238" fmla="*/ 2611091 w 3708493"/>
                <a:gd name="connsiteY238" fmla="*/ 3149087 h 3338539"/>
                <a:gd name="connsiteX239" fmla="*/ 2598097 w 3708493"/>
                <a:gd name="connsiteY239" fmla="*/ 3151743 h 3338539"/>
                <a:gd name="connsiteX240" fmla="*/ 2540801 w 3708493"/>
                <a:gd name="connsiteY240" fmla="*/ 3152051 h 3338539"/>
                <a:gd name="connsiteX241" fmla="*/ 2530506 w 3708493"/>
                <a:gd name="connsiteY241" fmla="*/ 3129574 h 3338539"/>
                <a:gd name="connsiteX242" fmla="*/ 2510028 w 3708493"/>
                <a:gd name="connsiteY242" fmla="*/ 3131409 h 3338539"/>
                <a:gd name="connsiteX243" fmla="*/ 2491401 w 3708493"/>
                <a:gd name="connsiteY243" fmla="*/ 3129411 h 3338539"/>
                <a:gd name="connsiteX244" fmla="*/ 2480214 w 3708493"/>
                <a:gd name="connsiteY244" fmla="*/ 3096761 h 3338539"/>
                <a:gd name="connsiteX245" fmla="*/ 2456347 w 3708493"/>
                <a:gd name="connsiteY245" fmla="*/ 3160669 h 3338539"/>
                <a:gd name="connsiteX246" fmla="*/ 2443125 w 3708493"/>
                <a:gd name="connsiteY246" fmla="*/ 3161723 h 3338539"/>
                <a:gd name="connsiteX247" fmla="*/ 2386218 w 3708493"/>
                <a:gd name="connsiteY247" fmla="*/ 3155051 h 3338539"/>
                <a:gd name="connsiteX248" fmla="*/ 2363324 w 3708493"/>
                <a:gd name="connsiteY248" fmla="*/ 3082940 h 3338539"/>
                <a:gd name="connsiteX249" fmla="*/ 2362743 w 3708493"/>
                <a:gd name="connsiteY249" fmla="*/ 3083709 h 3338539"/>
                <a:gd name="connsiteX250" fmla="*/ 2355647 w 3708493"/>
                <a:gd name="connsiteY250" fmla="*/ 3065054 h 3338539"/>
                <a:gd name="connsiteX251" fmla="*/ 2353758 w 3708493"/>
                <a:gd name="connsiteY251" fmla="*/ 3066130 h 3338539"/>
                <a:gd name="connsiteX252" fmla="*/ 2351113 w 3708493"/>
                <a:gd name="connsiteY252" fmla="*/ 3073077 h 3338539"/>
                <a:gd name="connsiteX253" fmla="*/ 2353379 w 3708493"/>
                <a:gd name="connsiteY253" fmla="*/ 3092650 h 3338539"/>
                <a:gd name="connsiteX254" fmla="*/ 2351221 w 3708493"/>
                <a:gd name="connsiteY254" fmla="*/ 3091622 h 3338539"/>
                <a:gd name="connsiteX255" fmla="*/ 2355421 w 3708493"/>
                <a:gd name="connsiteY255" fmla="*/ 3114703 h 3338539"/>
                <a:gd name="connsiteX256" fmla="*/ 2312244 w 3708493"/>
                <a:gd name="connsiteY256" fmla="*/ 3145067 h 3338539"/>
                <a:gd name="connsiteX257" fmla="*/ 2294272 w 3708493"/>
                <a:gd name="connsiteY257" fmla="*/ 3152920 h 3338539"/>
                <a:gd name="connsiteX258" fmla="*/ 2262726 w 3708493"/>
                <a:gd name="connsiteY258" fmla="*/ 3124918 h 3338539"/>
                <a:gd name="connsiteX259" fmla="*/ 2254296 w 3708493"/>
                <a:gd name="connsiteY259" fmla="*/ 3130645 h 3338539"/>
                <a:gd name="connsiteX260" fmla="*/ 2261824 w 3708493"/>
                <a:gd name="connsiteY260" fmla="*/ 3178097 h 3338539"/>
                <a:gd name="connsiteX261" fmla="*/ 2236151 w 3708493"/>
                <a:gd name="connsiteY261" fmla="*/ 3195116 h 3338539"/>
                <a:gd name="connsiteX262" fmla="*/ 2201358 w 3708493"/>
                <a:gd name="connsiteY262" fmla="*/ 3209589 h 3338539"/>
                <a:gd name="connsiteX263" fmla="*/ 2198233 w 3708493"/>
                <a:gd name="connsiteY263" fmla="*/ 3206685 h 3338539"/>
                <a:gd name="connsiteX264" fmla="*/ 2175813 w 3708493"/>
                <a:gd name="connsiteY264" fmla="*/ 3218667 h 3338539"/>
                <a:gd name="connsiteX265" fmla="*/ 2157020 w 3708493"/>
                <a:gd name="connsiteY265" fmla="*/ 3224273 h 3338539"/>
                <a:gd name="connsiteX266" fmla="*/ 2119505 w 3708493"/>
                <a:gd name="connsiteY266" fmla="*/ 3181739 h 3338539"/>
                <a:gd name="connsiteX267" fmla="*/ 2121747 w 3708493"/>
                <a:gd name="connsiteY267" fmla="*/ 3245311 h 3338539"/>
                <a:gd name="connsiteX268" fmla="*/ 2094192 w 3708493"/>
                <a:gd name="connsiteY268" fmla="*/ 3259076 h 3338539"/>
                <a:gd name="connsiteX269" fmla="*/ 2057895 w 3708493"/>
                <a:gd name="connsiteY269" fmla="*/ 3269204 h 3338539"/>
                <a:gd name="connsiteX270" fmla="*/ 2021065 w 3708493"/>
                <a:gd name="connsiteY270" fmla="*/ 3225489 h 3338539"/>
                <a:gd name="connsiteX271" fmla="*/ 2018348 w 3708493"/>
                <a:gd name="connsiteY271" fmla="*/ 3235923 h 3338539"/>
                <a:gd name="connsiteX272" fmla="*/ 1993380 w 3708493"/>
                <a:gd name="connsiteY272" fmla="*/ 3209449 h 3338539"/>
                <a:gd name="connsiteX273" fmla="*/ 1987674 w 3708493"/>
                <a:gd name="connsiteY273" fmla="*/ 3212252 h 3338539"/>
                <a:gd name="connsiteX274" fmla="*/ 1985342 w 3708493"/>
                <a:gd name="connsiteY274" fmla="*/ 3234017 h 3338539"/>
                <a:gd name="connsiteX275" fmla="*/ 1949846 w 3708493"/>
                <a:gd name="connsiteY275" fmla="*/ 3245675 h 3338539"/>
                <a:gd name="connsiteX276" fmla="*/ 1940272 w 3708493"/>
                <a:gd name="connsiteY276" fmla="*/ 3279294 h 3338539"/>
                <a:gd name="connsiteX277" fmla="*/ 1918126 w 3708493"/>
                <a:gd name="connsiteY277" fmla="*/ 3254717 h 3338539"/>
                <a:gd name="connsiteX278" fmla="*/ 1912705 w 3708493"/>
                <a:gd name="connsiteY278" fmla="*/ 3279820 h 3338539"/>
                <a:gd name="connsiteX279" fmla="*/ 1863777 w 3708493"/>
                <a:gd name="connsiteY279" fmla="*/ 3290322 h 3338539"/>
                <a:gd name="connsiteX280" fmla="*/ 1845047 w 3708493"/>
                <a:gd name="connsiteY280" fmla="*/ 3290607 h 3338539"/>
                <a:gd name="connsiteX281" fmla="*/ 1834249 w 3708493"/>
                <a:gd name="connsiteY281" fmla="*/ 3268381 h 3338539"/>
                <a:gd name="connsiteX282" fmla="*/ 1827534 w 3708493"/>
                <a:gd name="connsiteY282" fmla="*/ 3269709 h 3338539"/>
                <a:gd name="connsiteX283" fmla="*/ 1814060 w 3708493"/>
                <a:gd name="connsiteY283" fmla="*/ 3325903 h 3338539"/>
                <a:gd name="connsiteX284" fmla="*/ 1801066 w 3708493"/>
                <a:gd name="connsiteY284" fmla="*/ 3328559 h 3338539"/>
                <a:gd name="connsiteX285" fmla="*/ 1743770 w 3708493"/>
                <a:gd name="connsiteY285" fmla="*/ 3328867 h 3338539"/>
                <a:gd name="connsiteX286" fmla="*/ 1733475 w 3708493"/>
                <a:gd name="connsiteY286" fmla="*/ 3306389 h 3338539"/>
                <a:gd name="connsiteX287" fmla="*/ 1712997 w 3708493"/>
                <a:gd name="connsiteY287" fmla="*/ 3308225 h 3338539"/>
                <a:gd name="connsiteX288" fmla="*/ 1694369 w 3708493"/>
                <a:gd name="connsiteY288" fmla="*/ 3306226 h 3338539"/>
                <a:gd name="connsiteX289" fmla="*/ 1683183 w 3708493"/>
                <a:gd name="connsiteY289" fmla="*/ 3273577 h 3338539"/>
                <a:gd name="connsiteX290" fmla="*/ 1659316 w 3708493"/>
                <a:gd name="connsiteY290" fmla="*/ 3337485 h 3338539"/>
                <a:gd name="connsiteX291" fmla="*/ 1646094 w 3708493"/>
                <a:gd name="connsiteY291" fmla="*/ 3338539 h 3338539"/>
                <a:gd name="connsiteX292" fmla="*/ 1589187 w 3708493"/>
                <a:gd name="connsiteY292" fmla="*/ 3331867 h 3338539"/>
                <a:gd name="connsiteX293" fmla="*/ 1566293 w 3708493"/>
                <a:gd name="connsiteY293" fmla="*/ 3259755 h 3338539"/>
                <a:gd name="connsiteX294" fmla="*/ 1565712 w 3708493"/>
                <a:gd name="connsiteY294" fmla="*/ 3260525 h 3338539"/>
                <a:gd name="connsiteX295" fmla="*/ 1557877 w 3708493"/>
                <a:gd name="connsiteY295" fmla="*/ 3239926 h 3338539"/>
                <a:gd name="connsiteX296" fmla="*/ 1536709 w 3708493"/>
                <a:gd name="connsiteY296" fmla="*/ 3295509 h 3338539"/>
                <a:gd name="connsiteX297" fmla="*/ 1523479 w 3708493"/>
                <a:gd name="connsiteY297" fmla="*/ 3296478 h 3338539"/>
                <a:gd name="connsiteX298" fmla="*/ 1488373 w 3708493"/>
                <a:gd name="connsiteY298" fmla="*/ 3292131 h 3338539"/>
                <a:gd name="connsiteX299" fmla="*/ 1487187 w 3708493"/>
                <a:gd name="connsiteY299" fmla="*/ 3293625 h 3338539"/>
                <a:gd name="connsiteX300" fmla="*/ 1486579 w 3708493"/>
                <a:gd name="connsiteY300" fmla="*/ 3291908 h 3338539"/>
                <a:gd name="connsiteX301" fmla="*/ 1466617 w 3708493"/>
                <a:gd name="connsiteY301" fmla="*/ 3289439 h 3338539"/>
                <a:gd name="connsiteX302" fmla="*/ 1455533 w 3708493"/>
                <a:gd name="connsiteY302" fmla="*/ 3253724 h 3338539"/>
                <a:gd name="connsiteX303" fmla="*/ 1446459 w 3708493"/>
                <a:gd name="connsiteY303" fmla="*/ 3251285 h 3338539"/>
                <a:gd name="connsiteX304" fmla="*/ 1446341 w 3708493"/>
                <a:gd name="connsiteY304" fmla="*/ 3250585 h 3338539"/>
                <a:gd name="connsiteX305" fmla="*/ 1440488 w 3708493"/>
                <a:gd name="connsiteY305" fmla="*/ 3259042 h 3338539"/>
                <a:gd name="connsiteX306" fmla="*/ 1410169 w 3708493"/>
                <a:gd name="connsiteY306" fmla="*/ 3253608 h 3338539"/>
                <a:gd name="connsiteX307" fmla="*/ 1400276 w 3708493"/>
                <a:gd name="connsiteY307" fmla="*/ 3249788 h 3338539"/>
                <a:gd name="connsiteX308" fmla="*/ 1387729 w 3708493"/>
                <a:gd name="connsiteY308" fmla="*/ 3273541 h 3338539"/>
                <a:gd name="connsiteX309" fmla="*/ 1374482 w 3708493"/>
                <a:gd name="connsiteY309" fmla="*/ 3272890 h 3338539"/>
                <a:gd name="connsiteX310" fmla="*/ 1360320 w 3708493"/>
                <a:gd name="connsiteY310" fmla="*/ 3269345 h 3338539"/>
                <a:gd name="connsiteX311" fmla="*/ 1347959 w 3708493"/>
                <a:gd name="connsiteY311" fmla="*/ 3286370 h 3338539"/>
                <a:gd name="connsiteX312" fmla="*/ 1331851 w 3708493"/>
                <a:gd name="connsiteY312" fmla="*/ 3283185 h 3338539"/>
                <a:gd name="connsiteX313" fmla="*/ 1277101 w 3708493"/>
                <a:gd name="connsiteY313" fmla="*/ 3260291 h 3338539"/>
                <a:gd name="connsiteX314" fmla="*/ 1275585 w 3708493"/>
                <a:gd name="connsiteY314" fmla="*/ 3219120 h 3338539"/>
                <a:gd name="connsiteX315" fmla="*/ 1267235 w 3708493"/>
                <a:gd name="connsiteY315" fmla="*/ 3216542 h 3338539"/>
                <a:gd name="connsiteX316" fmla="*/ 1238862 w 3708493"/>
                <a:gd name="connsiteY316" fmla="*/ 3201385 h 3338539"/>
                <a:gd name="connsiteX317" fmla="*/ 1201498 w 3708493"/>
                <a:gd name="connsiteY317" fmla="*/ 3241481 h 3338539"/>
                <a:gd name="connsiteX318" fmla="*/ 1185899 w 3708493"/>
                <a:gd name="connsiteY318" fmla="*/ 3236359 h 3338539"/>
                <a:gd name="connsiteX319" fmla="*/ 1134344 w 3708493"/>
                <a:gd name="connsiteY319" fmla="*/ 3206967 h 3338539"/>
                <a:gd name="connsiteX320" fmla="*/ 1140782 w 3708493"/>
                <a:gd name="connsiteY320" fmla="*/ 3131649 h 3338539"/>
                <a:gd name="connsiteX321" fmla="*/ 1079523 w 3708493"/>
                <a:gd name="connsiteY321" fmla="*/ 3196544 h 3338539"/>
                <a:gd name="connsiteX322" fmla="*/ 1063956 w 3708493"/>
                <a:gd name="connsiteY322" fmla="*/ 3191321 h 3338539"/>
                <a:gd name="connsiteX323" fmla="*/ 1012593 w 3708493"/>
                <a:gd name="connsiteY323" fmla="*/ 3161596 h 3338539"/>
                <a:gd name="connsiteX324" fmla="*/ 1020695 w 3708493"/>
                <a:gd name="connsiteY324" fmla="*/ 3073539 h 3338539"/>
                <a:gd name="connsiteX325" fmla="*/ 1011249 w 3708493"/>
                <a:gd name="connsiteY325" fmla="*/ 3066336 h 3338539"/>
                <a:gd name="connsiteX326" fmla="*/ 1011476 w 3708493"/>
                <a:gd name="connsiteY326" fmla="*/ 3065360 h 3338539"/>
                <a:gd name="connsiteX327" fmla="*/ 946000 w 3708493"/>
                <a:gd name="connsiteY327" fmla="*/ 3119633 h 3338539"/>
                <a:gd name="connsiteX328" fmla="*/ 931184 w 3708493"/>
                <a:gd name="connsiteY328" fmla="*/ 3112554 h 3338539"/>
                <a:gd name="connsiteX329" fmla="*/ 883824 w 3708493"/>
                <a:gd name="connsiteY329" fmla="*/ 3076794 h 3338539"/>
                <a:gd name="connsiteX330" fmla="*/ 892924 w 3708493"/>
                <a:gd name="connsiteY330" fmla="*/ 3034893 h 3338539"/>
                <a:gd name="connsiteX331" fmla="*/ 875817 w 3708493"/>
                <a:gd name="connsiteY331" fmla="*/ 3017525 h 3338539"/>
                <a:gd name="connsiteX332" fmla="*/ 890092 w 3708493"/>
                <a:gd name="connsiteY332" fmla="*/ 2979114 h 3338539"/>
                <a:gd name="connsiteX333" fmla="*/ 816627 w 3708493"/>
                <a:gd name="connsiteY333" fmla="*/ 3008405 h 3338539"/>
                <a:gd name="connsiteX334" fmla="*/ 822246 w 3708493"/>
                <a:gd name="connsiteY334" fmla="*/ 2977617 h 3338539"/>
                <a:gd name="connsiteX335" fmla="*/ 819038 w 3708493"/>
                <a:gd name="connsiteY335" fmla="*/ 2979080 h 3338539"/>
                <a:gd name="connsiteX336" fmla="*/ 801391 w 3708493"/>
                <a:gd name="connsiteY336" fmla="*/ 2963643 h 3338539"/>
                <a:gd name="connsiteX337" fmla="*/ 765611 w 3708493"/>
                <a:gd name="connsiteY337" fmla="*/ 2917138 h 3338539"/>
                <a:gd name="connsiteX338" fmla="*/ 776025 w 3708493"/>
                <a:gd name="connsiteY338" fmla="*/ 2897034 h 3338539"/>
                <a:gd name="connsiteX339" fmla="*/ 698767 w 3708493"/>
                <a:gd name="connsiteY339" fmla="*/ 2931673 h 3338539"/>
                <a:gd name="connsiteX340" fmla="*/ 681222 w 3708493"/>
                <a:gd name="connsiteY340" fmla="*/ 2916124 h 3338539"/>
                <a:gd name="connsiteX341" fmla="*/ 645741 w 3708493"/>
                <a:gd name="connsiteY341" fmla="*/ 2869387 h 3338539"/>
                <a:gd name="connsiteX342" fmla="*/ 691638 w 3708493"/>
                <a:gd name="connsiteY342" fmla="*/ 2782179 h 3338539"/>
                <a:gd name="connsiteX343" fmla="*/ 600335 w 3708493"/>
                <a:gd name="connsiteY343" fmla="*/ 2810364 h 3338539"/>
                <a:gd name="connsiteX344" fmla="*/ 584815 w 3708493"/>
                <a:gd name="connsiteY344" fmla="*/ 2792793 h 3338539"/>
                <a:gd name="connsiteX345" fmla="*/ 555291 w 3708493"/>
                <a:gd name="connsiteY345" fmla="*/ 2742083 h 3338539"/>
                <a:gd name="connsiteX346" fmla="*/ 611459 w 3708493"/>
                <a:gd name="connsiteY346" fmla="*/ 2661124 h 3338539"/>
                <a:gd name="connsiteX347" fmla="*/ 610762 w 3708493"/>
                <a:gd name="connsiteY347" fmla="*/ 2659449 h 3338539"/>
                <a:gd name="connsiteX348" fmla="*/ 528616 w 3708493"/>
                <a:gd name="connsiteY348" fmla="*/ 2658357 h 3338539"/>
                <a:gd name="connsiteX349" fmla="*/ 570215 w 3708493"/>
                <a:gd name="connsiteY349" fmla="*/ 2593920 h 3338539"/>
                <a:gd name="connsiteX350" fmla="*/ 567679 w 3708493"/>
                <a:gd name="connsiteY350" fmla="*/ 2594009 h 3338539"/>
                <a:gd name="connsiteX351" fmla="*/ 559696 w 3708493"/>
                <a:gd name="connsiteY351" fmla="*/ 2578037 h 3338539"/>
                <a:gd name="connsiteX352" fmla="*/ 549673 w 3708493"/>
                <a:gd name="connsiteY352" fmla="*/ 2542110 h 3338539"/>
                <a:gd name="connsiteX353" fmla="*/ 449904 w 3708493"/>
                <a:gd name="connsiteY353" fmla="*/ 2544985 h 3338539"/>
                <a:gd name="connsiteX354" fmla="*/ 442028 w 3708493"/>
                <a:gd name="connsiteY354" fmla="*/ 2528959 h 3338539"/>
                <a:gd name="connsiteX355" fmla="*/ 423246 w 3708493"/>
                <a:gd name="connsiteY355" fmla="*/ 2459927 h 3338539"/>
                <a:gd name="connsiteX356" fmla="*/ 489779 w 3708493"/>
                <a:gd name="connsiteY356" fmla="*/ 2404606 h 3338539"/>
                <a:gd name="connsiteX357" fmla="*/ 400418 w 3708493"/>
                <a:gd name="connsiteY357" fmla="*/ 2396247 h 3338539"/>
                <a:gd name="connsiteX358" fmla="*/ 394552 w 3708493"/>
                <a:gd name="connsiteY358" fmla="*/ 2379380 h 3338539"/>
                <a:gd name="connsiteX359" fmla="*/ 384317 w 3708493"/>
                <a:gd name="connsiteY359" fmla="*/ 2308574 h 3338539"/>
                <a:gd name="connsiteX360" fmla="*/ 467326 w 3708493"/>
                <a:gd name="connsiteY360" fmla="*/ 2255187 h 3338539"/>
                <a:gd name="connsiteX361" fmla="*/ 396479 w 3708493"/>
                <a:gd name="connsiteY361" fmla="*/ 2224730 h 3338539"/>
                <a:gd name="connsiteX362" fmla="*/ 453096 w 3708493"/>
                <a:gd name="connsiteY362" fmla="*/ 2185592 h 3338539"/>
                <a:gd name="connsiteX363" fmla="*/ 435923 w 3708493"/>
                <a:gd name="connsiteY363" fmla="*/ 2170571 h 3338539"/>
                <a:gd name="connsiteX364" fmla="*/ 400143 w 3708493"/>
                <a:gd name="connsiteY364" fmla="*/ 2124065 h 3338539"/>
                <a:gd name="connsiteX365" fmla="*/ 406632 w 3708493"/>
                <a:gd name="connsiteY365" fmla="*/ 2111539 h 3338539"/>
                <a:gd name="connsiteX366" fmla="*/ 399616 w 3708493"/>
                <a:gd name="connsiteY366" fmla="*/ 2108867 h 3338539"/>
                <a:gd name="connsiteX367" fmla="*/ 333298 w 3708493"/>
                <a:gd name="connsiteY367" fmla="*/ 2138600 h 3338539"/>
                <a:gd name="connsiteX368" fmla="*/ 315754 w 3708493"/>
                <a:gd name="connsiteY368" fmla="*/ 2123051 h 3338539"/>
                <a:gd name="connsiteX369" fmla="*/ 280273 w 3708493"/>
                <a:gd name="connsiteY369" fmla="*/ 2076314 h 3338539"/>
                <a:gd name="connsiteX370" fmla="*/ 326170 w 3708493"/>
                <a:gd name="connsiteY370" fmla="*/ 1989107 h 3338539"/>
                <a:gd name="connsiteX371" fmla="*/ 234867 w 3708493"/>
                <a:gd name="connsiteY371" fmla="*/ 2017291 h 3338539"/>
                <a:gd name="connsiteX372" fmla="*/ 219347 w 3708493"/>
                <a:gd name="connsiteY372" fmla="*/ 1999720 h 3338539"/>
                <a:gd name="connsiteX373" fmla="*/ 189823 w 3708493"/>
                <a:gd name="connsiteY373" fmla="*/ 1949011 h 3338539"/>
                <a:gd name="connsiteX374" fmla="*/ 245991 w 3708493"/>
                <a:gd name="connsiteY374" fmla="*/ 1868051 h 3338539"/>
                <a:gd name="connsiteX375" fmla="*/ 245294 w 3708493"/>
                <a:gd name="connsiteY375" fmla="*/ 1866376 h 3338539"/>
                <a:gd name="connsiteX376" fmla="*/ 163148 w 3708493"/>
                <a:gd name="connsiteY376" fmla="*/ 1865285 h 3338539"/>
                <a:gd name="connsiteX377" fmla="*/ 204747 w 3708493"/>
                <a:gd name="connsiteY377" fmla="*/ 1800848 h 3338539"/>
                <a:gd name="connsiteX378" fmla="*/ 202211 w 3708493"/>
                <a:gd name="connsiteY378" fmla="*/ 1800937 h 3338539"/>
                <a:gd name="connsiteX379" fmla="*/ 194228 w 3708493"/>
                <a:gd name="connsiteY379" fmla="*/ 1784964 h 3338539"/>
                <a:gd name="connsiteX380" fmla="*/ 184205 w 3708493"/>
                <a:gd name="connsiteY380" fmla="*/ 1749038 h 3338539"/>
                <a:gd name="connsiteX381" fmla="*/ 84436 w 3708493"/>
                <a:gd name="connsiteY381" fmla="*/ 1751913 h 3338539"/>
                <a:gd name="connsiteX382" fmla="*/ 76560 w 3708493"/>
                <a:gd name="connsiteY382" fmla="*/ 1735886 h 3338539"/>
                <a:gd name="connsiteX383" fmla="*/ 57777 w 3708493"/>
                <a:gd name="connsiteY383" fmla="*/ 1666854 h 3338539"/>
                <a:gd name="connsiteX384" fmla="*/ 124311 w 3708493"/>
                <a:gd name="connsiteY384" fmla="*/ 1611533 h 3338539"/>
                <a:gd name="connsiteX385" fmla="*/ 34950 w 3708493"/>
                <a:gd name="connsiteY385" fmla="*/ 1603174 h 3338539"/>
                <a:gd name="connsiteX386" fmla="*/ 29084 w 3708493"/>
                <a:gd name="connsiteY386" fmla="*/ 1586307 h 3338539"/>
                <a:gd name="connsiteX387" fmla="*/ 18849 w 3708493"/>
                <a:gd name="connsiteY387" fmla="*/ 1515501 h 3338539"/>
                <a:gd name="connsiteX388" fmla="*/ 101858 w 3708493"/>
                <a:gd name="connsiteY388" fmla="*/ 1462114 h 3338539"/>
                <a:gd name="connsiteX389" fmla="*/ 31010 w 3708493"/>
                <a:gd name="connsiteY389" fmla="*/ 1431657 h 3338539"/>
                <a:gd name="connsiteX390" fmla="*/ 129644 w 3708493"/>
                <a:gd name="connsiteY390" fmla="*/ 1363475 h 3338539"/>
                <a:gd name="connsiteX391" fmla="*/ 129650 w 3708493"/>
                <a:gd name="connsiteY391" fmla="*/ 1357891 h 3338539"/>
                <a:gd name="connsiteX392" fmla="*/ 116038 w 3708493"/>
                <a:gd name="connsiteY392" fmla="*/ 1352807 h 3338539"/>
                <a:gd name="connsiteX393" fmla="*/ 115559 w 3708493"/>
                <a:gd name="connsiteY393" fmla="*/ 1346802 h 3338539"/>
                <a:gd name="connsiteX394" fmla="*/ 1167 w 3708493"/>
                <a:gd name="connsiteY394" fmla="*/ 1303233 h 3338539"/>
                <a:gd name="connsiteX395" fmla="*/ 0 w 3708493"/>
                <a:gd name="connsiteY395" fmla="*/ 1287282 h 3338539"/>
                <a:gd name="connsiteX396" fmla="*/ 9835 w 3708493"/>
                <a:gd name="connsiteY396" fmla="*/ 1207849 h 3338539"/>
                <a:gd name="connsiteX397" fmla="*/ 79746 w 3708493"/>
                <a:gd name="connsiteY397" fmla="*/ 1186150 h 3338539"/>
                <a:gd name="connsiteX398" fmla="*/ 6945 w 3708493"/>
                <a:gd name="connsiteY398" fmla="*/ 1147692 h 3338539"/>
                <a:gd name="connsiteX399" fmla="*/ 7727 w 3708493"/>
                <a:gd name="connsiteY399" fmla="*/ 1131718 h 3338539"/>
                <a:gd name="connsiteX400" fmla="*/ 27163 w 3708493"/>
                <a:gd name="connsiteY400" fmla="*/ 1054074 h 3338539"/>
                <a:gd name="connsiteX401" fmla="*/ 128679 w 3708493"/>
                <a:gd name="connsiteY401" fmla="*/ 1035720 h 3338539"/>
                <a:gd name="connsiteX402" fmla="*/ 98469 w 3708493"/>
                <a:gd name="connsiteY402" fmla="*/ 1004697 h 3338539"/>
                <a:gd name="connsiteX403" fmla="*/ 92891 w 3708493"/>
                <a:gd name="connsiteY403" fmla="*/ 1000277 h 3338539"/>
                <a:gd name="connsiteX404" fmla="*/ 93838 w 3708493"/>
                <a:gd name="connsiteY404" fmla="*/ 999941 h 3338539"/>
                <a:gd name="connsiteX405" fmla="*/ 74885 w 3708493"/>
                <a:gd name="connsiteY405" fmla="*/ 980475 h 3338539"/>
                <a:gd name="connsiteX406" fmla="*/ 175505 w 3708493"/>
                <a:gd name="connsiteY406" fmla="*/ 958803 h 3338539"/>
                <a:gd name="connsiteX407" fmla="*/ 181848 w 3708493"/>
                <a:gd name="connsiteY407" fmla="*/ 943141 h 3338539"/>
                <a:gd name="connsiteX408" fmla="*/ 94203 w 3708493"/>
                <a:gd name="connsiteY408" fmla="*/ 860403 h 3338539"/>
                <a:gd name="connsiteX409" fmla="*/ 105153 w 3708493"/>
                <a:gd name="connsiteY409" fmla="*/ 827759 h 3338539"/>
                <a:gd name="connsiteX410" fmla="*/ 123460 w 3708493"/>
                <a:gd name="connsiteY410" fmla="*/ 796131 h 3338539"/>
                <a:gd name="connsiteX411" fmla="*/ 130610 w 3708493"/>
                <a:gd name="connsiteY411" fmla="*/ 778795 h 3338539"/>
                <a:gd name="connsiteX412" fmla="*/ 133555 w 3708493"/>
                <a:gd name="connsiteY412" fmla="*/ 778687 h 3338539"/>
                <a:gd name="connsiteX413" fmla="*/ 139018 w 3708493"/>
                <a:gd name="connsiteY413" fmla="*/ 769248 h 3338539"/>
                <a:gd name="connsiteX414" fmla="*/ 199040 w 3708493"/>
                <a:gd name="connsiteY414" fmla="*/ 774772 h 3338539"/>
                <a:gd name="connsiteX415" fmla="*/ 153217 w 3708493"/>
                <a:gd name="connsiteY415" fmla="*/ 719490 h 3338539"/>
                <a:gd name="connsiteX416" fmla="*/ 168062 w 3708493"/>
                <a:gd name="connsiteY416" fmla="*/ 688423 h 3338539"/>
                <a:gd name="connsiteX417" fmla="*/ 190084 w 3708493"/>
                <a:gd name="connsiteY417" fmla="*/ 659259 h 3338539"/>
                <a:gd name="connsiteX418" fmla="*/ 199292 w 3708493"/>
                <a:gd name="connsiteY418" fmla="*/ 642922 h 3338539"/>
                <a:gd name="connsiteX419" fmla="*/ 202229 w 3708493"/>
                <a:gd name="connsiteY419" fmla="*/ 643174 h 3338539"/>
                <a:gd name="connsiteX420" fmla="*/ 208799 w 3708493"/>
                <a:gd name="connsiteY420" fmla="*/ 634471 h 3338539"/>
                <a:gd name="connsiteX421" fmla="*/ 279153 w 3708493"/>
                <a:gd name="connsiteY421" fmla="*/ 649750 h 3338539"/>
                <a:gd name="connsiteX422" fmla="*/ 291944 w 3708493"/>
                <a:gd name="connsiteY422" fmla="*/ 650843 h 3338539"/>
                <a:gd name="connsiteX423" fmla="*/ 273384 w 3708493"/>
                <a:gd name="connsiteY423" fmla="*/ 629457 h 3338539"/>
                <a:gd name="connsiteX424" fmla="*/ 277570 w 3708493"/>
                <a:gd name="connsiteY424" fmla="*/ 620280 h 3338539"/>
                <a:gd name="connsiteX425" fmla="*/ 253027 w 3708493"/>
                <a:gd name="connsiteY425" fmla="*/ 576192 h 3338539"/>
                <a:gd name="connsiteX426" fmla="*/ 305240 w 3708493"/>
                <a:gd name="connsiteY426" fmla="*/ 578909 h 3338539"/>
                <a:gd name="connsiteX427" fmla="*/ 322316 w 3708493"/>
                <a:gd name="connsiteY427" fmla="*/ 554951 h 3338539"/>
                <a:gd name="connsiteX428" fmla="*/ 374517 w 3708493"/>
                <a:gd name="connsiteY428" fmla="*/ 565053 h 3338539"/>
                <a:gd name="connsiteX429" fmla="*/ 307813 w 3708493"/>
                <a:gd name="connsiteY429" fmla="*/ 456266 h 3338539"/>
                <a:gd name="connsiteX430" fmla="*/ 316627 w 3708493"/>
                <a:gd name="connsiteY430" fmla="*/ 442919 h 3338539"/>
                <a:gd name="connsiteX431" fmla="*/ 372916 w 3708493"/>
                <a:gd name="connsiteY431" fmla="*/ 386019 h 3338539"/>
                <a:gd name="connsiteX432" fmla="*/ 445812 w 3708493"/>
                <a:gd name="connsiteY432" fmla="*/ 413116 h 3338539"/>
                <a:gd name="connsiteX433" fmla="*/ 414455 w 3708493"/>
                <a:gd name="connsiteY433" fmla="*/ 344375 h 3338539"/>
                <a:gd name="connsiteX434" fmla="*/ 424830 w 3708493"/>
                <a:gd name="connsiteY434" fmla="*/ 332201 h 3338539"/>
                <a:gd name="connsiteX435" fmla="*/ 487630 w 3708493"/>
                <a:gd name="connsiteY435" fmla="*/ 282580 h 3338539"/>
                <a:gd name="connsiteX436" fmla="*/ 572641 w 3708493"/>
                <a:gd name="connsiteY436" fmla="*/ 326621 h 3338539"/>
                <a:gd name="connsiteX437" fmla="*/ 563272 w 3708493"/>
                <a:gd name="connsiteY437" fmla="*/ 245678 h 3338539"/>
                <a:gd name="connsiteX438" fmla="*/ 594272 w 3708493"/>
                <a:gd name="connsiteY438" fmla="*/ 260450 h 3338539"/>
                <a:gd name="connsiteX439" fmla="*/ 647126 w 3708493"/>
                <a:gd name="connsiteY439" fmla="*/ 227105 h 3338539"/>
                <a:gd name="connsiteX440" fmla="*/ 663917 w 3708493"/>
                <a:gd name="connsiteY440" fmla="*/ 238199 h 3338539"/>
                <a:gd name="connsiteX441" fmla="*/ 651886 w 3708493"/>
                <a:gd name="connsiteY441" fmla="*/ 162386 h 3338539"/>
                <a:gd name="connsiteX442" fmla="*/ 680493 w 3708493"/>
                <a:gd name="connsiteY442" fmla="*/ 143222 h 3338539"/>
                <a:gd name="connsiteX443" fmla="*/ 743037 w 3708493"/>
                <a:gd name="connsiteY443" fmla="*/ 117561 h 3338539"/>
                <a:gd name="connsiteX444" fmla="*/ 794248 w 3708493"/>
                <a:gd name="connsiteY444" fmla="*/ 165136 h 3338539"/>
                <a:gd name="connsiteX445" fmla="*/ 791759 w 3708493"/>
                <a:gd name="connsiteY445" fmla="*/ 94586 h 3338539"/>
                <a:gd name="connsiteX446" fmla="*/ 822485 w 3708493"/>
                <a:gd name="connsiteY446" fmla="*/ 79048 h 3338539"/>
                <a:gd name="connsiteX447" fmla="*/ 887690 w 3708493"/>
                <a:gd name="connsiteY447" fmla="*/ 61196 h 3338539"/>
                <a:gd name="connsiteX448" fmla="*/ 909456 w 3708493"/>
                <a:gd name="connsiteY448" fmla="*/ 87030 h 3338539"/>
                <a:gd name="connsiteX449" fmla="*/ 920893 w 3708493"/>
                <a:gd name="connsiteY449" fmla="*/ 83701 h 3338539"/>
                <a:gd name="connsiteX450" fmla="*/ 957406 w 3708493"/>
                <a:gd name="connsiteY450" fmla="*/ 125643 h 3338539"/>
                <a:gd name="connsiteX451" fmla="*/ 968374 w 3708493"/>
                <a:gd name="connsiteY451" fmla="*/ 87135 h 3338539"/>
                <a:gd name="connsiteX452" fmla="*/ 969422 w 3708493"/>
                <a:gd name="connsiteY452" fmla="*/ 72309 h 3338539"/>
                <a:gd name="connsiteX453" fmla="*/ 972980 w 3708493"/>
                <a:gd name="connsiteY453" fmla="*/ 70960 h 3338539"/>
                <a:gd name="connsiteX454" fmla="*/ 976373 w 3708493"/>
                <a:gd name="connsiteY454" fmla="*/ 59047 h 3338539"/>
                <a:gd name="connsiteX455" fmla="*/ 983512 w 3708493"/>
                <a:gd name="connsiteY455" fmla="*/ 66970 h 3338539"/>
                <a:gd name="connsiteX456" fmla="*/ 1001619 w 3708493"/>
                <a:gd name="connsiteY456" fmla="*/ 60106 h 3338539"/>
                <a:gd name="connsiteX457" fmla="*/ 1068344 w 3708493"/>
                <a:gd name="connsiteY457" fmla="*/ 49246 h 3338539"/>
                <a:gd name="connsiteX458" fmla="*/ 1070883 w 3708493"/>
                <a:gd name="connsiteY458" fmla="*/ 53003 h 3338539"/>
                <a:gd name="connsiteX459" fmla="*/ 1079209 w 3708493"/>
                <a:gd name="connsiteY459" fmla="*/ 18275 h 333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</a:cxnLst>
              <a:rect l="l" t="t" r="r" b="b"/>
              <a:pathLst>
                <a:path w="3708493" h="3338539">
                  <a:moveTo>
                    <a:pt x="1132135" y="8165"/>
                  </a:moveTo>
                  <a:lnTo>
                    <a:pt x="1183221" y="8546"/>
                  </a:lnTo>
                  <a:lnTo>
                    <a:pt x="1209872" y="66729"/>
                  </a:lnTo>
                  <a:lnTo>
                    <a:pt x="1233450" y="3590"/>
                  </a:lnTo>
                  <a:lnTo>
                    <a:pt x="1287214" y="0"/>
                  </a:lnTo>
                  <a:lnTo>
                    <a:pt x="1337872" y="6599"/>
                  </a:lnTo>
                  <a:lnTo>
                    <a:pt x="1341676" y="18581"/>
                  </a:lnTo>
                  <a:lnTo>
                    <a:pt x="1370133" y="21822"/>
                  </a:lnTo>
                  <a:lnTo>
                    <a:pt x="1390807" y="83460"/>
                  </a:lnTo>
                  <a:lnTo>
                    <a:pt x="1418258" y="28510"/>
                  </a:lnTo>
                  <a:lnTo>
                    <a:pt x="1472100" y="30621"/>
                  </a:lnTo>
                  <a:lnTo>
                    <a:pt x="1521777" y="42540"/>
                  </a:lnTo>
                  <a:lnTo>
                    <a:pt x="1523745" y="52172"/>
                  </a:lnTo>
                  <a:lnTo>
                    <a:pt x="1529696" y="43978"/>
                  </a:lnTo>
                  <a:lnTo>
                    <a:pt x="1584794" y="55149"/>
                  </a:lnTo>
                  <a:lnTo>
                    <a:pt x="1630403" y="73960"/>
                  </a:lnTo>
                  <a:lnTo>
                    <a:pt x="1632547" y="132156"/>
                  </a:lnTo>
                  <a:lnTo>
                    <a:pt x="1677454" y="83963"/>
                  </a:lnTo>
                  <a:lnTo>
                    <a:pt x="1709913" y="94796"/>
                  </a:lnTo>
                  <a:lnTo>
                    <a:pt x="1710923" y="93677"/>
                  </a:lnTo>
                  <a:lnTo>
                    <a:pt x="1764531" y="110609"/>
                  </a:lnTo>
                  <a:lnTo>
                    <a:pt x="1800132" y="129922"/>
                  </a:lnTo>
                  <a:lnTo>
                    <a:pt x="1829922" y="117700"/>
                  </a:lnTo>
                  <a:lnTo>
                    <a:pt x="1881133" y="165276"/>
                  </a:lnTo>
                  <a:lnTo>
                    <a:pt x="1878643" y="94725"/>
                  </a:lnTo>
                  <a:lnTo>
                    <a:pt x="1909369" y="79187"/>
                  </a:lnTo>
                  <a:lnTo>
                    <a:pt x="1974574" y="61335"/>
                  </a:lnTo>
                  <a:lnTo>
                    <a:pt x="1996340" y="87169"/>
                  </a:lnTo>
                  <a:lnTo>
                    <a:pt x="2007777" y="83840"/>
                  </a:lnTo>
                  <a:lnTo>
                    <a:pt x="2044290" y="125782"/>
                  </a:lnTo>
                  <a:lnTo>
                    <a:pt x="2055258" y="87274"/>
                  </a:lnTo>
                  <a:lnTo>
                    <a:pt x="2056307" y="72448"/>
                  </a:lnTo>
                  <a:lnTo>
                    <a:pt x="2059865" y="71099"/>
                  </a:lnTo>
                  <a:lnTo>
                    <a:pt x="2063258" y="59186"/>
                  </a:lnTo>
                  <a:lnTo>
                    <a:pt x="2070396" y="67109"/>
                  </a:lnTo>
                  <a:lnTo>
                    <a:pt x="2088504" y="60245"/>
                  </a:lnTo>
                  <a:lnTo>
                    <a:pt x="2155229" y="49385"/>
                  </a:lnTo>
                  <a:lnTo>
                    <a:pt x="2157767" y="53142"/>
                  </a:lnTo>
                  <a:lnTo>
                    <a:pt x="2166094" y="18415"/>
                  </a:lnTo>
                  <a:lnTo>
                    <a:pt x="2219019" y="8305"/>
                  </a:lnTo>
                  <a:lnTo>
                    <a:pt x="2270105" y="8685"/>
                  </a:lnTo>
                  <a:lnTo>
                    <a:pt x="2296756" y="66868"/>
                  </a:lnTo>
                  <a:lnTo>
                    <a:pt x="2320334" y="3729"/>
                  </a:lnTo>
                  <a:lnTo>
                    <a:pt x="2374098" y="139"/>
                  </a:lnTo>
                  <a:lnTo>
                    <a:pt x="2424757" y="6739"/>
                  </a:lnTo>
                  <a:lnTo>
                    <a:pt x="2428561" y="18721"/>
                  </a:lnTo>
                  <a:lnTo>
                    <a:pt x="2457017" y="21961"/>
                  </a:lnTo>
                  <a:lnTo>
                    <a:pt x="2477691" y="83599"/>
                  </a:lnTo>
                  <a:lnTo>
                    <a:pt x="2505142" y="28649"/>
                  </a:lnTo>
                  <a:lnTo>
                    <a:pt x="2558984" y="30760"/>
                  </a:lnTo>
                  <a:lnTo>
                    <a:pt x="2608662" y="42679"/>
                  </a:lnTo>
                  <a:lnTo>
                    <a:pt x="2610629" y="52311"/>
                  </a:lnTo>
                  <a:lnTo>
                    <a:pt x="2616581" y="44117"/>
                  </a:lnTo>
                  <a:lnTo>
                    <a:pt x="2671679" y="55288"/>
                  </a:lnTo>
                  <a:lnTo>
                    <a:pt x="2717288" y="74099"/>
                  </a:lnTo>
                  <a:lnTo>
                    <a:pt x="2719432" y="132295"/>
                  </a:lnTo>
                  <a:lnTo>
                    <a:pt x="2764338" y="84102"/>
                  </a:lnTo>
                  <a:lnTo>
                    <a:pt x="2796797" y="94935"/>
                  </a:lnTo>
                  <a:lnTo>
                    <a:pt x="2797807" y="93816"/>
                  </a:lnTo>
                  <a:lnTo>
                    <a:pt x="2851415" y="110748"/>
                  </a:lnTo>
                  <a:lnTo>
                    <a:pt x="2894781" y="134274"/>
                  </a:lnTo>
                  <a:lnTo>
                    <a:pt x="2890445" y="196914"/>
                  </a:lnTo>
                  <a:lnTo>
                    <a:pt x="2938163" y="155502"/>
                  </a:lnTo>
                  <a:lnTo>
                    <a:pt x="2989311" y="178836"/>
                  </a:lnTo>
                  <a:lnTo>
                    <a:pt x="3029488" y="207470"/>
                  </a:lnTo>
                  <a:lnTo>
                    <a:pt x="3023316" y="239359"/>
                  </a:lnTo>
                  <a:lnTo>
                    <a:pt x="3026495" y="237411"/>
                  </a:lnTo>
                  <a:lnTo>
                    <a:pt x="3073690" y="268583"/>
                  </a:lnTo>
                  <a:lnTo>
                    <a:pt x="3096184" y="290836"/>
                  </a:lnTo>
                  <a:lnTo>
                    <a:pt x="3102828" y="288009"/>
                  </a:lnTo>
                  <a:lnTo>
                    <a:pt x="3101537" y="296126"/>
                  </a:lnTo>
                  <a:lnTo>
                    <a:pt x="3106840" y="301373"/>
                  </a:lnTo>
                  <a:lnTo>
                    <a:pt x="3096103" y="330251"/>
                  </a:lnTo>
                  <a:lnTo>
                    <a:pt x="3093811" y="344646"/>
                  </a:lnTo>
                  <a:lnTo>
                    <a:pt x="3099045" y="348056"/>
                  </a:lnTo>
                  <a:lnTo>
                    <a:pt x="3147662" y="325879"/>
                  </a:lnTo>
                  <a:lnTo>
                    <a:pt x="3163654" y="339508"/>
                  </a:lnTo>
                  <a:lnTo>
                    <a:pt x="3184995" y="329353"/>
                  </a:lnTo>
                  <a:lnTo>
                    <a:pt x="3228630" y="365341"/>
                  </a:lnTo>
                  <a:lnTo>
                    <a:pt x="3258126" y="401450"/>
                  </a:lnTo>
                  <a:lnTo>
                    <a:pt x="3233758" y="450414"/>
                  </a:lnTo>
                  <a:lnTo>
                    <a:pt x="3237348" y="448678"/>
                  </a:lnTo>
                  <a:lnTo>
                    <a:pt x="3243094" y="453354"/>
                  </a:lnTo>
                  <a:lnTo>
                    <a:pt x="3293784" y="436440"/>
                  </a:lnTo>
                  <a:lnTo>
                    <a:pt x="3332712" y="477474"/>
                  </a:lnTo>
                  <a:lnTo>
                    <a:pt x="3357591" y="516907"/>
                  </a:lnTo>
                  <a:lnTo>
                    <a:pt x="3327668" y="562194"/>
                  </a:lnTo>
                  <a:lnTo>
                    <a:pt x="3368964" y="609389"/>
                  </a:lnTo>
                  <a:lnTo>
                    <a:pt x="3375765" y="621324"/>
                  </a:lnTo>
                  <a:lnTo>
                    <a:pt x="3381140" y="620578"/>
                  </a:lnTo>
                  <a:lnTo>
                    <a:pt x="3378585" y="626271"/>
                  </a:lnTo>
                  <a:lnTo>
                    <a:pt x="3381626" y="631610"/>
                  </a:lnTo>
                  <a:lnTo>
                    <a:pt x="3398697" y="631451"/>
                  </a:lnTo>
                  <a:lnTo>
                    <a:pt x="3383282" y="656561"/>
                  </a:lnTo>
                  <a:lnTo>
                    <a:pt x="3383968" y="658234"/>
                  </a:lnTo>
                  <a:lnTo>
                    <a:pt x="3378916" y="663673"/>
                  </a:lnTo>
                  <a:lnTo>
                    <a:pt x="3366301" y="684222"/>
                  </a:lnTo>
                  <a:lnTo>
                    <a:pt x="3402498" y="678238"/>
                  </a:lnTo>
                  <a:lnTo>
                    <a:pt x="3406808" y="684582"/>
                  </a:lnTo>
                  <a:lnTo>
                    <a:pt x="3445501" y="677541"/>
                  </a:lnTo>
                  <a:lnTo>
                    <a:pt x="3486229" y="735447"/>
                  </a:lnTo>
                  <a:lnTo>
                    <a:pt x="3497387" y="760988"/>
                  </a:lnTo>
                  <a:lnTo>
                    <a:pt x="3490934" y="768258"/>
                  </a:lnTo>
                  <a:lnTo>
                    <a:pt x="3495984" y="785604"/>
                  </a:lnTo>
                  <a:lnTo>
                    <a:pt x="3460336" y="816639"/>
                  </a:lnTo>
                  <a:lnTo>
                    <a:pt x="3509948" y="813762"/>
                  </a:lnTo>
                  <a:lnTo>
                    <a:pt x="3543318" y="876198"/>
                  </a:lnTo>
                  <a:lnTo>
                    <a:pt x="3551285" y="902907"/>
                  </a:lnTo>
                  <a:lnTo>
                    <a:pt x="3543995" y="909336"/>
                  </a:lnTo>
                  <a:lnTo>
                    <a:pt x="3546895" y="927170"/>
                  </a:lnTo>
                  <a:lnTo>
                    <a:pt x="3498919" y="959587"/>
                  </a:lnTo>
                  <a:lnTo>
                    <a:pt x="3535696" y="963529"/>
                  </a:lnTo>
                  <a:lnTo>
                    <a:pt x="3555467" y="1023714"/>
                  </a:lnTo>
                  <a:lnTo>
                    <a:pt x="3577085" y="1029345"/>
                  </a:lnTo>
                  <a:lnTo>
                    <a:pt x="3561324" y="1044208"/>
                  </a:lnTo>
                  <a:lnTo>
                    <a:pt x="3562157" y="1051050"/>
                  </a:lnTo>
                  <a:lnTo>
                    <a:pt x="3538226" y="1065988"/>
                  </a:lnTo>
                  <a:lnTo>
                    <a:pt x="3518600" y="1084499"/>
                  </a:lnTo>
                  <a:lnTo>
                    <a:pt x="3614594" y="1105228"/>
                  </a:lnTo>
                  <a:lnTo>
                    <a:pt x="3631486" y="1183913"/>
                  </a:lnTo>
                  <a:lnTo>
                    <a:pt x="3631654" y="1195056"/>
                  </a:lnTo>
                  <a:lnTo>
                    <a:pt x="3578027" y="1221105"/>
                  </a:lnTo>
                  <a:lnTo>
                    <a:pt x="3580101" y="1231255"/>
                  </a:lnTo>
                  <a:lnTo>
                    <a:pt x="3580167" y="1243022"/>
                  </a:lnTo>
                  <a:lnTo>
                    <a:pt x="3625694" y="1258858"/>
                  </a:lnTo>
                  <a:lnTo>
                    <a:pt x="3632878" y="1339016"/>
                  </a:lnTo>
                  <a:lnTo>
                    <a:pt x="3631689" y="1350095"/>
                  </a:lnTo>
                  <a:lnTo>
                    <a:pt x="3575287" y="1369420"/>
                  </a:lnTo>
                  <a:lnTo>
                    <a:pt x="3576111" y="1379748"/>
                  </a:lnTo>
                  <a:lnTo>
                    <a:pt x="3573331" y="1403469"/>
                  </a:lnTo>
                  <a:lnTo>
                    <a:pt x="3567447" y="1405337"/>
                  </a:lnTo>
                  <a:lnTo>
                    <a:pt x="3556647" y="1414739"/>
                  </a:lnTo>
                  <a:lnTo>
                    <a:pt x="3577188" y="1425947"/>
                  </a:lnTo>
                  <a:lnTo>
                    <a:pt x="3576871" y="1430384"/>
                  </a:lnTo>
                  <a:lnTo>
                    <a:pt x="3585562" y="1429880"/>
                  </a:lnTo>
                  <a:lnTo>
                    <a:pt x="3618933" y="1492316"/>
                  </a:lnTo>
                  <a:lnTo>
                    <a:pt x="3626900" y="1519025"/>
                  </a:lnTo>
                  <a:lnTo>
                    <a:pt x="3619609" y="1525454"/>
                  </a:lnTo>
                  <a:lnTo>
                    <a:pt x="3622509" y="1543288"/>
                  </a:lnTo>
                  <a:lnTo>
                    <a:pt x="3595529" y="1561518"/>
                  </a:lnTo>
                  <a:lnTo>
                    <a:pt x="3606975" y="1569440"/>
                  </a:lnTo>
                  <a:lnTo>
                    <a:pt x="3605262" y="1578998"/>
                  </a:lnTo>
                  <a:lnTo>
                    <a:pt x="3611311" y="1579647"/>
                  </a:lnTo>
                  <a:lnTo>
                    <a:pt x="3631082" y="1639832"/>
                  </a:lnTo>
                  <a:lnTo>
                    <a:pt x="3652700" y="1645463"/>
                  </a:lnTo>
                  <a:lnTo>
                    <a:pt x="3636939" y="1660326"/>
                  </a:lnTo>
                  <a:lnTo>
                    <a:pt x="3637772" y="1667168"/>
                  </a:lnTo>
                  <a:lnTo>
                    <a:pt x="3613840" y="1682106"/>
                  </a:lnTo>
                  <a:lnTo>
                    <a:pt x="3594215" y="1700617"/>
                  </a:lnTo>
                  <a:lnTo>
                    <a:pt x="3690209" y="1721346"/>
                  </a:lnTo>
                  <a:lnTo>
                    <a:pt x="3707101" y="1800031"/>
                  </a:lnTo>
                  <a:lnTo>
                    <a:pt x="3707269" y="1811174"/>
                  </a:lnTo>
                  <a:lnTo>
                    <a:pt x="3653642" y="1837223"/>
                  </a:lnTo>
                  <a:lnTo>
                    <a:pt x="3655716" y="1847373"/>
                  </a:lnTo>
                  <a:lnTo>
                    <a:pt x="3655782" y="1859140"/>
                  </a:lnTo>
                  <a:lnTo>
                    <a:pt x="3701309" y="1874976"/>
                  </a:lnTo>
                  <a:lnTo>
                    <a:pt x="3708493" y="1955134"/>
                  </a:lnTo>
                  <a:lnTo>
                    <a:pt x="3707304" y="1966213"/>
                  </a:lnTo>
                  <a:lnTo>
                    <a:pt x="3650902" y="1985538"/>
                  </a:lnTo>
                  <a:lnTo>
                    <a:pt x="3651726" y="1995866"/>
                  </a:lnTo>
                  <a:lnTo>
                    <a:pt x="3648946" y="2019587"/>
                  </a:lnTo>
                  <a:lnTo>
                    <a:pt x="3625341" y="2027081"/>
                  </a:lnTo>
                  <a:lnTo>
                    <a:pt x="3652803" y="2042065"/>
                  </a:lnTo>
                  <a:lnTo>
                    <a:pt x="3650256" y="2077644"/>
                  </a:lnTo>
                  <a:lnTo>
                    <a:pt x="3677302" y="2098099"/>
                  </a:lnTo>
                  <a:lnTo>
                    <a:pt x="3647992" y="2109244"/>
                  </a:lnTo>
                  <a:lnTo>
                    <a:pt x="3647862" y="2111055"/>
                  </a:lnTo>
                  <a:lnTo>
                    <a:pt x="3643843" y="2126003"/>
                  </a:lnTo>
                  <a:lnTo>
                    <a:pt x="3605726" y="2132365"/>
                  </a:lnTo>
                  <a:lnTo>
                    <a:pt x="3682590" y="2185558"/>
                  </a:lnTo>
                  <a:lnTo>
                    <a:pt x="3670385" y="2253640"/>
                  </a:lnTo>
                  <a:lnTo>
                    <a:pt x="3664809" y="2268079"/>
                  </a:lnTo>
                  <a:lnTo>
                    <a:pt x="3619401" y="2270784"/>
                  </a:lnTo>
                  <a:lnTo>
                    <a:pt x="3611304" y="2311738"/>
                  </a:lnTo>
                  <a:lnTo>
                    <a:pt x="3637213" y="2334806"/>
                  </a:lnTo>
                  <a:lnTo>
                    <a:pt x="3616808" y="2400894"/>
                  </a:lnTo>
                  <a:lnTo>
                    <a:pt x="3609515" y="2414547"/>
                  </a:lnTo>
                  <a:lnTo>
                    <a:pt x="3564114" y="2411700"/>
                  </a:lnTo>
                  <a:lnTo>
                    <a:pt x="3549549" y="2456061"/>
                  </a:lnTo>
                  <a:lnTo>
                    <a:pt x="3539835" y="2473098"/>
                  </a:lnTo>
                  <a:lnTo>
                    <a:pt x="3495886" y="2469340"/>
                  </a:lnTo>
                  <a:lnTo>
                    <a:pt x="3511533" y="2488746"/>
                  </a:lnTo>
                  <a:lnTo>
                    <a:pt x="3508621" y="2494693"/>
                  </a:lnTo>
                  <a:lnTo>
                    <a:pt x="3526817" y="2525702"/>
                  </a:lnTo>
                  <a:lnTo>
                    <a:pt x="3493916" y="2524739"/>
                  </a:lnTo>
                  <a:lnTo>
                    <a:pt x="3487869" y="2537094"/>
                  </a:lnTo>
                  <a:lnTo>
                    <a:pt x="3473389" y="2556087"/>
                  </a:lnTo>
                  <a:lnTo>
                    <a:pt x="3454171" y="2551644"/>
                  </a:lnTo>
                  <a:lnTo>
                    <a:pt x="3494898" y="2614804"/>
                  </a:lnTo>
                  <a:lnTo>
                    <a:pt x="3466255" y="2660382"/>
                  </a:lnTo>
                  <a:lnTo>
                    <a:pt x="3449848" y="2677738"/>
                  </a:lnTo>
                  <a:lnTo>
                    <a:pt x="3400500" y="2660657"/>
                  </a:lnTo>
                  <a:lnTo>
                    <a:pt x="3398091" y="2663123"/>
                  </a:lnTo>
                  <a:lnTo>
                    <a:pt x="3414599" y="2690046"/>
                  </a:lnTo>
                  <a:lnTo>
                    <a:pt x="3391732" y="2723716"/>
                  </a:lnTo>
                  <a:lnTo>
                    <a:pt x="3398643" y="2737998"/>
                  </a:lnTo>
                  <a:lnTo>
                    <a:pt x="3364663" y="2779749"/>
                  </a:lnTo>
                  <a:lnTo>
                    <a:pt x="3346264" y="2794977"/>
                  </a:lnTo>
                  <a:lnTo>
                    <a:pt x="3294632" y="2769697"/>
                  </a:lnTo>
                  <a:lnTo>
                    <a:pt x="3309778" y="2802902"/>
                  </a:lnTo>
                  <a:lnTo>
                    <a:pt x="3276830" y="2840566"/>
                  </a:lnTo>
                  <a:lnTo>
                    <a:pt x="3261984" y="2851991"/>
                  </a:lnTo>
                  <a:lnTo>
                    <a:pt x="3219542" y="2830003"/>
                  </a:lnTo>
                  <a:lnTo>
                    <a:pt x="3224144" y="2863161"/>
                  </a:lnTo>
                  <a:lnTo>
                    <a:pt x="3198793" y="2851780"/>
                  </a:lnTo>
                  <a:lnTo>
                    <a:pt x="3165428" y="2880973"/>
                  </a:lnTo>
                  <a:lnTo>
                    <a:pt x="3148390" y="2890682"/>
                  </a:lnTo>
                  <a:lnTo>
                    <a:pt x="3147417" y="2889988"/>
                  </a:lnTo>
                  <a:lnTo>
                    <a:pt x="3150410" y="2915835"/>
                  </a:lnTo>
                  <a:lnTo>
                    <a:pt x="3148252" y="2914807"/>
                  </a:lnTo>
                  <a:lnTo>
                    <a:pt x="3152452" y="2937887"/>
                  </a:lnTo>
                  <a:lnTo>
                    <a:pt x="3109275" y="2968252"/>
                  </a:lnTo>
                  <a:lnTo>
                    <a:pt x="3091303" y="2976104"/>
                  </a:lnTo>
                  <a:lnTo>
                    <a:pt x="3059757" y="2948102"/>
                  </a:lnTo>
                  <a:lnTo>
                    <a:pt x="3051327" y="2953829"/>
                  </a:lnTo>
                  <a:lnTo>
                    <a:pt x="3058855" y="3001281"/>
                  </a:lnTo>
                  <a:lnTo>
                    <a:pt x="3033182" y="3018300"/>
                  </a:lnTo>
                  <a:lnTo>
                    <a:pt x="2998389" y="3032774"/>
                  </a:lnTo>
                  <a:lnTo>
                    <a:pt x="2995264" y="3029870"/>
                  </a:lnTo>
                  <a:lnTo>
                    <a:pt x="2972844" y="3041851"/>
                  </a:lnTo>
                  <a:lnTo>
                    <a:pt x="2954051" y="3047457"/>
                  </a:lnTo>
                  <a:lnTo>
                    <a:pt x="2916536" y="3004924"/>
                  </a:lnTo>
                  <a:lnTo>
                    <a:pt x="2918778" y="3068495"/>
                  </a:lnTo>
                  <a:lnTo>
                    <a:pt x="2891224" y="3082261"/>
                  </a:lnTo>
                  <a:lnTo>
                    <a:pt x="2854926" y="3092389"/>
                  </a:lnTo>
                  <a:lnTo>
                    <a:pt x="2818096" y="3048674"/>
                  </a:lnTo>
                  <a:lnTo>
                    <a:pt x="2815379" y="3059108"/>
                  </a:lnTo>
                  <a:lnTo>
                    <a:pt x="2790411" y="3032634"/>
                  </a:lnTo>
                  <a:lnTo>
                    <a:pt x="2784705" y="3035437"/>
                  </a:lnTo>
                  <a:lnTo>
                    <a:pt x="2782373" y="3057201"/>
                  </a:lnTo>
                  <a:lnTo>
                    <a:pt x="2746877" y="3068859"/>
                  </a:lnTo>
                  <a:lnTo>
                    <a:pt x="2737303" y="3102479"/>
                  </a:lnTo>
                  <a:lnTo>
                    <a:pt x="2715157" y="3077901"/>
                  </a:lnTo>
                  <a:lnTo>
                    <a:pt x="2709736" y="3103004"/>
                  </a:lnTo>
                  <a:lnTo>
                    <a:pt x="2660808" y="3113507"/>
                  </a:lnTo>
                  <a:lnTo>
                    <a:pt x="2642078" y="3113791"/>
                  </a:lnTo>
                  <a:lnTo>
                    <a:pt x="2631280" y="3091565"/>
                  </a:lnTo>
                  <a:lnTo>
                    <a:pt x="2624565" y="3092894"/>
                  </a:lnTo>
                  <a:lnTo>
                    <a:pt x="2611091" y="3149087"/>
                  </a:lnTo>
                  <a:lnTo>
                    <a:pt x="2598097" y="3151743"/>
                  </a:lnTo>
                  <a:lnTo>
                    <a:pt x="2540801" y="3152051"/>
                  </a:lnTo>
                  <a:lnTo>
                    <a:pt x="2530506" y="3129574"/>
                  </a:lnTo>
                  <a:lnTo>
                    <a:pt x="2510028" y="3131409"/>
                  </a:lnTo>
                  <a:lnTo>
                    <a:pt x="2491401" y="3129411"/>
                  </a:lnTo>
                  <a:lnTo>
                    <a:pt x="2480214" y="3096761"/>
                  </a:lnTo>
                  <a:lnTo>
                    <a:pt x="2456347" y="3160669"/>
                  </a:lnTo>
                  <a:lnTo>
                    <a:pt x="2443125" y="3161723"/>
                  </a:lnTo>
                  <a:lnTo>
                    <a:pt x="2386218" y="3155051"/>
                  </a:lnTo>
                  <a:lnTo>
                    <a:pt x="2363324" y="3082940"/>
                  </a:lnTo>
                  <a:lnTo>
                    <a:pt x="2362743" y="3083709"/>
                  </a:lnTo>
                  <a:lnTo>
                    <a:pt x="2355647" y="3065054"/>
                  </a:lnTo>
                  <a:lnTo>
                    <a:pt x="2353758" y="3066130"/>
                  </a:lnTo>
                  <a:lnTo>
                    <a:pt x="2351113" y="3073077"/>
                  </a:lnTo>
                  <a:lnTo>
                    <a:pt x="2353379" y="3092650"/>
                  </a:lnTo>
                  <a:lnTo>
                    <a:pt x="2351221" y="3091622"/>
                  </a:lnTo>
                  <a:lnTo>
                    <a:pt x="2355421" y="3114703"/>
                  </a:lnTo>
                  <a:lnTo>
                    <a:pt x="2312244" y="3145067"/>
                  </a:lnTo>
                  <a:lnTo>
                    <a:pt x="2294272" y="3152920"/>
                  </a:lnTo>
                  <a:lnTo>
                    <a:pt x="2262726" y="3124918"/>
                  </a:lnTo>
                  <a:lnTo>
                    <a:pt x="2254296" y="3130645"/>
                  </a:lnTo>
                  <a:lnTo>
                    <a:pt x="2261824" y="3178097"/>
                  </a:lnTo>
                  <a:lnTo>
                    <a:pt x="2236151" y="3195116"/>
                  </a:lnTo>
                  <a:lnTo>
                    <a:pt x="2201358" y="3209589"/>
                  </a:lnTo>
                  <a:lnTo>
                    <a:pt x="2198233" y="3206685"/>
                  </a:lnTo>
                  <a:lnTo>
                    <a:pt x="2175813" y="3218667"/>
                  </a:lnTo>
                  <a:lnTo>
                    <a:pt x="2157020" y="3224273"/>
                  </a:lnTo>
                  <a:lnTo>
                    <a:pt x="2119505" y="3181739"/>
                  </a:lnTo>
                  <a:lnTo>
                    <a:pt x="2121747" y="3245311"/>
                  </a:lnTo>
                  <a:lnTo>
                    <a:pt x="2094192" y="3259076"/>
                  </a:lnTo>
                  <a:lnTo>
                    <a:pt x="2057895" y="3269204"/>
                  </a:lnTo>
                  <a:lnTo>
                    <a:pt x="2021065" y="3225489"/>
                  </a:lnTo>
                  <a:lnTo>
                    <a:pt x="2018348" y="3235923"/>
                  </a:lnTo>
                  <a:lnTo>
                    <a:pt x="1993380" y="3209449"/>
                  </a:lnTo>
                  <a:lnTo>
                    <a:pt x="1987674" y="3212252"/>
                  </a:lnTo>
                  <a:lnTo>
                    <a:pt x="1985342" y="3234017"/>
                  </a:lnTo>
                  <a:lnTo>
                    <a:pt x="1949846" y="3245675"/>
                  </a:lnTo>
                  <a:lnTo>
                    <a:pt x="1940272" y="3279294"/>
                  </a:lnTo>
                  <a:lnTo>
                    <a:pt x="1918126" y="3254717"/>
                  </a:lnTo>
                  <a:lnTo>
                    <a:pt x="1912705" y="3279820"/>
                  </a:lnTo>
                  <a:lnTo>
                    <a:pt x="1863777" y="3290322"/>
                  </a:lnTo>
                  <a:lnTo>
                    <a:pt x="1845047" y="3290607"/>
                  </a:lnTo>
                  <a:lnTo>
                    <a:pt x="1834249" y="3268381"/>
                  </a:lnTo>
                  <a:lnTo>
                    <a:pt x="1827534" y="3269709"/>
                  </a:lnTo>
                  <a:lnTo>
                    <a:pt x="1814060" y="3325903"/>
                  </a:lnTo>
                  <a:lnTo>
                    <a:pt x="1801066" y="3328559"/>
                  </a:lnTo>
                  <a:lnTo>
                    <a:pt x="1743770" y="3328867"/>
                  </a:lnTo>
                  <a:lnTo>
                    <a:pt x="1733475" y="3306389"/>
                  </a:lnTo>
                  <a:lnTo>
                    <a:pt x="1712997" y="3308225"/>
                  </a:lnTo>
                  <a:lnTo>
                    <a:pt x="1694369" y="3306226"/>
                  </a:lnTo>
                  <a:lnTo>
                    <a:pt x="1683183" y="3273577"/>
                  </a:lnTo>
                  <a:lnTo>
                    <a:pt x="1659316" y="3337485"/>
                  </a:lnTo>
                  <a:lnTo>
                    <a:pt x="1646094" y="3338539"/>
                  </a:lnTo>
                  <a:lnTo>
                    <a:pt x="1589187" y="3331867"/>
                  </a:lnTo>
                  <a:lnTo>
                    <a:pt x="1566293" y="3259755"/>
                  </a:lnTo>
                  <a:lnTo>
                    <a:pt x="1565712" y="3260525"/>
                  </a:lnTo>
                  <a:lnTo>
                    <a:pt x="1557877" y="3239926"/>
                  </a:lnTo>
                  <a:lnTo>
                    <a:pt x="1536709" y="3295509"/>
                  </a:lnTo>
                  <a:lnTo>
                    <a:pt x="1523479" y="3296478"/>
                  </a:lnTo>
                  <a:lnTo>
                    <a:pt x="1488373" y="3292131"/>
                  </a:lnTo>
                  <a:lnTo>
                    <a:pt x="1487187" y="3293625"/>
                  </a:lnTo>
                  <a:lnTo>
                    <a:pt x="1486579" y="3291908"/>
                  </a:lnTo>
                  <a:lnTo>
                    <a:pt x="1466617" y="3289439"/>
                  </a:lnTo>
                  <a:lnTo>
                    <a:pt x="1455533" y="3253724"/>
                  </a:lnTo>
                  <a:lnTo>
                    <a:pt x="1446459" y="3251285"/>
                  </a:lnTo>
                  <a:lnTo>
                    <a:pt x="1446341" y="3250585"/>
                  </a:lnTo>
                  <a:lnTo>
                    <a:pt x="1440488" y="3259042"/>
                  </a:lnTo>
                  <a:lnTo>
                    <a:pt x="1410169" y="3253608"/>
                  </a:lnTo>
                  <a:lnTo>
                    <a:pt x="1400276" y="3249788"/>
                  </a:lnTo>
                  <a:lnTo>
                    <a:pt x="1387729" y="3273541"/>
                  </a:lnTo>
                  <a:lnTo>
                    <a:pt x="1374482" y="3272890"/>
                  </a:lnTo>
                  <a:lnTo>
                    <a:pt x="1360320" y="3269345"/>
                  </a:lnTo>
                  <a:lnTo>
                    <a:pt x="1347959" y="3286370"/>
                  </a:lnTo>
                  <a:lnTo>
                    <a:pt x="1331851" y="3283185"/>
                  </a:lnTo>
                  <a:lnTo>
                    <a:pt x="1277101" y="3260291"/>
                  </a:lnTo>
                  <a:lnTo>
                    <a:pt x="1275585" y="3219120"/>
                  </a:lnTo>
                  <a:lnTo>
                    <a:pt x="1267235" y="3216542"/>
                  </a:lnTo>
                  <a:lnTo>
                    <a:pt x="1238862" y="3201385"/>
                  </a:lnTo>
                  <a:lnTo>
                    <a:pt x="1201498" y="3241481"/>
                  </a:lnTo>
                  <a:lnTo>
                    <a:pt x="1185899" y="3236359"/>
                  </a:lnTo>
                  <a:lnTo>
                    <a:pt x="1134344" y="3206967"/>
                  </a:lnTo>
                  <a:lnTo>
                    <a:pt x="1140782" y="3131649"/>
                  </a:lnTo>
                  <a:lnTo>
                    <a:pt x="1079523" y="3196544"/>
                  </a:lnTo>
                  <a:lnTo>
                    <a:pt x="1063956" y="3191321"/>
                  </a:lnTo>
                  <a:lnTo>
                    <a:pt x="1012593" y="3161596"/>
                  </a:lnTo>
                  <a:lnTo>
                    <a:pt x="1020695" y="3073539"/>
                  </a:lnTo>
                  <a:lnTo>
                    <a:pt x="1011249" y="3066336"/>
                  </a:lnTo>
                  <a:lnTo>
                    <a:pt x="1011476" y="3065360"/>
                  </a:lnTo>
                  <a:lnTo>
                    <a:pt x="946000" y="3119633"/>
                  </a:lnTo>
                  <a:lnTo>
                    <a:pt x="931184" y="3112554"/>
                  </a:lnTo>
                  <a:lnTo>
                    <a:pt x="883824" y="3076794"/>
                  </a:lnTo>
                  <a:lnTo>
                    <a:pt x="892924" y="3034893"/>
                  </a:lnTo>
                  <a:lnTo>
                    <a:pt x="875817" y="3017525"/>
                  </a:lnTo>
                  <a:lnTo>
                    <a:pt x="890092" y="2979114"/>
                  </a:lnTo>
                  <a:lnTo>
                    <a:pt x="816627" y="3008405"/>
                  </a:lnTo>
                  <a:lnTo>
                    <a:pt x="822246" y="2977617"/>
                  </a:lnTo>
                  <a:lnTo>
                    <a:pt x="819038" y="2979080"/>
                  </a:lnTo>
                  <a:lnTo>
                    <a:pt x="801391" y="2963643"/>
                  </a:lnTo>
                  <a:lnTo>
                    <a:pt x="765611" y="2917138"/>
                  </a:lnTo>
                  <a:lnTo>
                    <a:pt x="776025" y="2897034"/>
                  </a:lnTo>
                  <a:lnTo>
                    <a:pt x="698767" y="2931673"/>
                  </a:lnTo>
                  <a:lnTo>
                    <a:pt x="681222" y="2916124"/>
                  </a:lnTo>
                  <a:lnTo>
                    <a:pt x="645741" y="2869387"/>
                  </a:lnTo>
                  <a:lnTo>
                    <a:pt x="691638" y="2782179"/>
                  </a:lnTo>
                  <a:lnTo>
                    <a:pt x="600335" y="2810364"/>
                  </a:lnTo>
                  <a:lnTo>
                    <a:pt x="584815" y="2792793"/>
                  </a:lnTo>
                  <a:lnTo>
                    <a:pt x="555291" y="2742083"/>
                  </a:lnTo>
                  <a:lnTo>
                    <a:pt x="611459" y="2661124"/>
                  </a:lnTo>
                  <a:lnTo>
                    <a:pt x="610762" y="2659449"/>
                  </a:lnTo>
                  <a:lnTo>
                    <a:pt x="528616" y="2658357"/>
                  </a:lnTo>
                  <a:lnTo>
                    <a:pt x="570215" y="2593920"/>
                  </a:lnTo>
                  <a:lnTo>
                    <a:pt x="567679" y="2594009"/>
                  </a:lnTo>
                  <a:lnTo>
                    <a:pt x="559696" y="2578037"/>
                  </a:lnTo>
                  <a:lnTo>
                    <a:pt x="549673" y="2542110"/>
                  </a:lnTo>
                  <a:lnTo>
                    <a:pt x="449904" y="2544985"/>
                  </a:lnTo>
                  <a:lnTo>
                    <a:pt x="442028" y="2528959"/>
                  </a:lnTo>
                  <a:lnTo>
                    <a:pt x="423246" y="2459927"/>
                  </a:lnTo>
                  <a:lnTo>
                    <a:pt x="489779" y="2404606"/>
                  </a:lnTo>
                  <a:lnTo>
                    <a:pt x="400418" y="2396247"/>
                  </a:lnTo>
                  <a:lnTo>
                    <a:pt x="394552" y="2379380"/>
                  </a:lnTo>
                  <a:lnTo>
                    <a:pt x="384317" y="2308574"/>
                  </a:lnTo>
                  <a:lnTo>
                    <a:pt x="467326" y="2255187"/>
                  </a:lnTo>
                  <a:lnTo>
                    <a:pt x="396479" y="2224730"/>
                  </a:lnTo>
                  <a:lnTo>
                    <a:pt x="453096" y="2185592"/>
                  </a:lnTo>
                  <a:lnTo>
                    <a:pt x="435923" y="2170571"/>
                  </a:lnTo>
                  <a:lnTo>
                    <a:pt x="400143" y="2124065"/>
                  </a:lnTo>
                  <a:lnTo>
                    <a:pt x="406632" y="2111539"/>
                  </a:lnTo>
                  <a:lnTo>
                    <a:pt x="399616" y="2108867"/>
                  </a:lnTo>
                  <a:lnTo>
                    <a:pt x="333298" y="2138600"/>
                  </a:lnTo>
                  <a:lnTo>
                    <a:pt x="315754" y="2123051"/>
                  </a:lnTo>
                  <a:lnTo>
                    <a:pt x="280273" y="2076314"/>
                  </a:lnTo>
                  <a:lnTo>
                    <a:pt x="326170" y="1989107"/>
                  </a:lnTo>
                  <a:lnTo>
                    <a:pt x="234867" y="2017291"/>
                  </a:lnTo>
                  <a:lnTo>
                    <a:pt x="219347" y="1999720"/>
                  </a:lnTo>
                  <a:lnTo>
                    <a:pt x="189823" y="1949011"/>
                  </a:lnTo>
                  <a:lnTo>
                    <a:pt x="245991" y="1868051"/>
                  </a:lnTo>
                  <a:lnTo>
                    <a:pt x="245294" y="1866376"/>
                  </a:lnTo>
                  <a:lnTo>
                    <a:pt x="163148" y="1865285"/>
                  </a:lnTo>
                  <a:lnTo>
                    <a:pt x="204747" y="1800848"/>
                  </a:lnTo>
                  <a:lnTo>
                    <a:pt x="202211" y="1800937"/>
                  </a:lnTo>
                  <a:lnTo>
                    <a:pt x="194228" y="1784964"/>
                  </a:lnTo>
                  <a:lnTo>
                    <a:pt x="184205" y="1749038"/>
                  </a:lnTo>
                  <a:lnTo>
                    <a:pt x="84436" y="1751913"/>
                  </a:lnTo>
                  <a:lnTo>
                    <a:pt x="76560" y="1735886"/>
                  </a:lnTo>
                  <a:lnTo>
                    <a:pt x="57777" y="1666854"/>
                  </a:lnTo>
                  <a:lnTo>
                    <a:pt x="124311" y="1611533"/>
                  </a:lnTo>
                  <a:lnTo>
                    <a:pt x="34950" y="1603174"/>
                  </a:lnTo>
                  <a:lnTo>
                    <a:pt x="29084" y="1586307"/>
                  </a:lnTo>
                  <a:lnTo>
                    <a:pt x="18849" y="1515501"/>
                  </a:lnTo>
                  <a:lnTo>
                    <a:pt x="101858" y="1462114"/>
                  </a:lnTo>
                  <a:lnTo>
                    <a:pt x="31010" y="1431657"/>
                  </a:lnTo>
                  <a:lnTo>
                    <a:pt x="129644" y="1363475"/>
                  </a:lnTo>
                  <a:lnTo>
                    <a:pt x="129650" y="1357891"/>
                  </a:lnTo>
                  <a:lnTo>
                    <a:pt x="116038" y="1352807"/>
                  </a:lnTo>
                  <a:lnTo>
                    <a:pt x="115559" y="1346802"/>
                  </a:lnTo>
                  <a:lnTo>
                    <a:pt x="1167" y="1303233"/>
                  </a:lnTo>
                  <a:lnTo>
                    <a:pt x="0" y="1287282"/>
                  </a:lnTo>
                  <a:lnTo>
                    <a:pt x="9835" y="1207849"/>
                  </a:lnTo>
                  <a:lnTo>
                    <a:pt x="79746" y="1186150"/>
                  </a:lnTo>
                  <a:lnTo>
                    <a:pt x="6945" y="1147692"/>
                  </a:lnTo>
                  <a:lnTo>
                    <a:pt x="7727" y="1131718"/>
                  </a:lnTo>
                  <a:lnTo>
                    <a:pt x="27163" y="1054074"/>
                  </a:lnTo>
                  <a:lnTo>
                    <a:pt x="128679" y="1035720"/>
                  </a:lnTo>
                  <a:lnTo>
                    <a:pt x="98469" y="1004697"/>
                  </a:lnTo>
                  <a:lnTo>
                    <a:pt x="92891" y="1000277"/>
                  </a:lnTo>
                  <a:lnTo>
                    <a:pt x="93838" y="999941"/>
                  </a:lnTo>
                  <a:lnTo>
                    <a:pt x="74885" y="980475"/>
                  </a:lnTo>
                  <a:lnTo>
                    <a:pt x="175505" y="958803"/>
                  </a:lnTo>
                  <a:lnTo>
                    <a:pt x="181848" y="943141"/>
                  </a:lnTo>
                  <a:lnTo>
                    <a:pt x="94203" y="860403"/>
                  </a:lnTo>
                  <a:lnTo>
                    <a:pt x="105153" y="827759"/>
                  </a:lnTo>
                  <a:lnTo>
                    <a:pt x="123460" y="796131"/>
                  </a:lnTo>
                  <a:lnTo>
                    <a:pt x="130610" y="778795"/>
                  </a:lnTo>
                  <a:lnTo>
                    <a:pt x="133555" y="778687"/>
                  </a:lnTo>
                  <a:lnTo>
                    <a:pt x="139018" y="769248"/>
                  </a:lnTo>
                  <a:lnTo>
                    <a:pt x="199040" y="774772"/>
                  </a:lnTo>
                  <a:lnTo>
                    <a:pt x="153217" y="719490"/>
                  </a:lnTo>
                  <a:lnTo>
                    <a:pt x="168062" y="688423"/>
                  </a:lnTo>
                  <a:lnTo>
                    <a:pt x="190084" y="659259"/>
                  </a:lnTo>
                  <a:lnTo>
                    <a:pt x="199292" y="642922"/>
                  </a:lnTo>
                  <a:lnTo>
                    <a:pt x="202229" y="643174"/>
                  </a:lnTo>
                  <a:lnTo>
                    <a:pt x="208799" y="634471"/>
                  </a:lnTo>
                  <a:lnTo>
                    <a:pt x="279153" y="649750"/>
                  </a:lnTo>
                  <a:lnTo>
                    <a:pt x="291944" y="650843"/>
                  </a:lnTo>
                  <a:lnTo>
                    <a:pt x="273384" y="629457"/>
                  </a:lnTo>
                  <a:lnTo>
                    <a:pt x="277570" y="620280"/>
                  </a:lnTo>
                  <a:lnTo>
                    <a:pt x="253027" y="576192"/>
                  </a:lnTo>
                  <a:lnTo>
                    <a:pt x="305240" y="578909"/>
                  </a:lnTo>
                  <a:lnTo>
                    <a:pt x="322316" y="554951"/>
                  </a:lnTo>
                  <a:lnTo>
                    <a:pt x="374517" y="565053"/>
                  </a:lnTo>
                  <a:lnTo>
                    <a:pt x="307813" y="456266"/>
                  </a:lnTo>
                  <a:lnTo>
                    <a:pt x="316627" y="442919"/>
                  </a:lnTo>
                  <a:lnTo>
                    <a:pt x="372916" y="386019"/>
                  </a:lnTo>
                  <a:lnTo>
                    <a:pt x="445812" y="413116"/>
                  </a:lnTo>
                  <a:lnTo>
                    <a:pt x="414455" y="344375"/>
                  </a:lnTo>
                  <a:lnTo>
                    <a:pt x="424830" y="332201"/>
                  </a:lnTo>
                  <a:lnTo>
                    <a:pt x="487630" y="282580"/>
                  </a:lnTo>
                  <a:lnTo>
                    <a:pt x="572641" y="326621"/>
                  </a:lnTo>
                  <a:lnTo>
                    <a:pt x="563272" y="245678"/>
                  </a:lnTo>
                  <a:lnTo>
                    <a:pt x="594272" y="260450"/>
                  </a:lnTo>
                  <a:lnTo>
                    <a:pt x="647126" y="227105"/>
                  </a:lnTo>
                  <a:lnTo>
                    <a:pt x="663917" y="238199"/>
                  </a:lnTo>
                  <a:lnTo>
                    <a:pt x="651886" y="162386"/>
                  </a:lnTo>
                  <a:lnTo>
                    <a:pt x="680493" y="143222"/>
                  </a:lnTo>
                  <a:lnTo>
                    <a:pt x="743037" y="117561"/>
                  </a:lnTo>
                  <a:lnTo>
                    <a:pt x="794248" y="165136"/>
                  </a:lnTo>
                  <a:lnTo>
                    <a:pt x="791759" y="94586"/>
                  </a:lnTo>
                  <a:lnTo>
                    <a:pt x="822485" y="79048"/>
                  </a:lnTo>
                  <a:lnTo>
                    <a:pt x="887690" y="61196"/>
                  </a:lnTo>
                  <a:lnTo>
                    <a:pt x="909456" y="87030"/>
                  </a:lnTo>
                  <a:lnTo>
                    <a:pt x="920893" y="83701"/>
                  </a:lnTo>
                  <a:lnTo>
                    <a:pt x="957406" y="125643"/>
                  </a:lnTo>
                  <a:lnTo>
                    <a:pt x="968374" y="87135"/>
                  </a:lnTo>
                  <a:lnTo>
                    <a:pt x="969422" y="72309"/>
                  </a:lnTo>
                  <a:lnTo>
                    <a:pt x="972980" y="70960"/>
                  </a:lnTo>
                  <a:lnTo>
                    <a:pt x="976373" y="59047"/>
                  </a:lnTo>
                  <a:lnTo>
                    <a:pt x="983512" y="66970"/>
                  </a:lnTo>
                  <a:lnTo>
                    <a:pt x="1001619" y="60106"/>
                  </a:lnTo>
                  <a:lnTo>
                    <a:pt x="1068344" y="49246"/>
                  </a:lnTo>
                  <a:lnTo>
                    <a:pt x="1070883" y="53003"/>
                  </a:lnTo>
                  <a:lnTo>
                    <a:pt x="1079209" y="1827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1D9BA">
                    <a:alpha val="57000"/>
                  </a:srgbClr>
                </a:gs>
                <a:gs pos="100000">
                  <a:srgbClr val="93A993">
                    <a:alpha val="74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4148572">
              <a:off x="-40397" y="-348543"/>
              <a:ext cx="2286583" cy="2303596"/>
            </a:xfrm>
            <a:custGeom>
              <a:avLst/>
              <a:gdLst>
                <a:gd name="connsiteX0" fmla="*/ 655736 w 2286583"/>
                <a:gd name="connsiteY0" fmla="*/ 175363 h 2303596"/>
                <a:gd name="connsiteX1" fmla="*/ 670051 w 2286583"/>
                <a:gd name="connsiteY1" fmla="*/ 167222 h 2303596"/>
                <a:gd name="connsiteX2" fmla="*/ 695029 w 2286583"/>
                <a:gd name="connsiteY2" fmla="*/ 158919 h 2303596"/>
                <a:gd name="connsiteX3" fmla="*/ 715962 w 2286583"/>
                <a:gd name="connsiteY3" fmla="*/ 181616 h 2303596"/>
                <a:gd name="connsiteX4" fmla="*/ 715768 w 2286583"/>
                <a:gd name="connsiteY4" fmla="*/ 179374 h 2303596"/>
                <a:gd name="connsiteX5" fmla="*/ 719390 w 2286583"/>
                <a:gd name="connsiteY5" fmla="*/ 177282 h 2303596"/>
                <a:gd name="connsiteX6" fmla="*/ 720655 w 2286583"/>
                <a:gd name="connsiteY6" fmla="*/ 147141 h 2303596"/>
                <a:gd name="connsiteX7" fmla="*/ 750127 w 2286583"/>
                <a:gd name="connsiteY7" fmla="*/ 134852 h 2303596"/>
                <a:gd name="connsiteX8" fmla="*/ 775931 w 2286583"/>
                <a:gd name="connsiteY8" fmla="*/ 129653 h 2303596"/>
                <a:gd name="connsiteX9" fmla="*/ 793808 w 2286583"/>
                <a:gd name="connsiteY9" fmla="*/ 154542 h 2303596"/>
                <a:gd name="connsiteX10" fmla="*/ 827006 w 2286583"/>
                <a:gd name="connsiteY10" fmla="*/ 142242 h 2303596"/>
                <a:gd name="connsiteX11" fmla="*/ 832529 w 2286583"/>
                <a:gd name="connsiteY11" fmla="*/ 141385 h 2303596"/>
                <a:gd name="connsiteX12" fmla="*/ 815365 w 2286583"/>
                <a:gd name="connsiteY12" fmla="*/ 134254 h 2303596"/>
                <a:gd name="connsiteX13" fmla="*/ 819247 w 2286583"/>
                <a:gd name="connsiteY13" fmla="*/ 129160 h 2303596"/>
                <a:gd name="connsiteX14" fmla="*/ 825738 w 2286583"/>
                <a:gd name="connsiteY14" fmla="*/ 124225 h 2303596"/>
                <a:gd name="connsiteX15" fmla="*/ 828273 w 2286583"/>
                <a:gd name="connsiteY15" fmla="*/ 121520 h 2303596"/>
                <a:gd name="connsiteX16" fmla="*/ 829317 w 2286583"/>
                <a:gd name="connsiteY16" fmla="*/ 121503 h 2303596"/>
                <a:gd name="connsiteX17" fmla="*/ 831254 w 2286583"/>
                <a:gd name="connsiteY17" fmla="*/ 120030 h 2303596"/>
                <a:gd name="connsiteX18" fmla="*/ 852535 w 2286583"/>
                <a:gd name="connsiteY18" fmla="*/ 120893 h 2303596"/>
                <a:gd name="connsiteX19" fmla="*/ 836288 w 2286583"/>
                <a:gd name="connsiteY19" fmla="*/ 112267 h 2303596"/>
                <a:gd name="connsiteX20" fmla="*/ 841552 w 2286583"/>
                <a:gd name="connsiteY20" fmla="*/ 107419 h 2303596"/>
                <a:gd name="connsiteX21" fmla="*/ 849360 w 2286583"/>
                <a:gd name="connsiteY21" fmla="*/ 102868 h 2303596"/>
                <a:gd name="connsiteX22" fmla="*/ 852624 w 2286583"/>
                <a:gd name="connsiteY22" fmla="*/ 100319 h 2303596"/>
                <a:gd name="connsiteX23" fmla="*/ 853666 w 2286583"/>
                <a:gd name="connsiteY23" fmla="*/ 100359 h 2303596"/>
                <a:gd name="connsiteX24" fmla="*/ 855995 w 2286583"/>
                <a:gd name="connsiteY24" fmla="*/ 99000 h 2303596"/>
                <a:gd name="connsiteX25" fmla="*/ 880939 w 2286583"/>
                <a:gd name="connsiteY25" fmla="*/ 101384 h 2303596"/>
                <a:gd name="connsiteX26" fmla="*/ 885474 w 2286583"/>
                <a:gd name="connsiteY26" fmla="*/ 101555 h 2303596"/>
                <a:gd name="connsiteX27" fmla="*/ 878894 w 2286583"/>
                <a:gd name="connsiteY27" fmla="*/ 98218 h 2303596"/>
                <a:gd name="connsiteX28" fmla="*/ 880378 w 2286583"/>
                <a:gd name="connsiteY28" fmla="*/ 96786 h 2303596"/>
                <a:gd name="connsiteX29" fmla="*/ 871676 w 2286583"/>
                <a:gd name="connsiteY29" fmla="*/ 89907 h 2303596"/>
                <a:gd name="connsiteX30" fmla="*/ 890188 w 2286583"/>
                <a:gd name="connsiteY30" fmla="*/ 90331 h 2303596"/>
                <a:gd name="connsiteX31" fmla="*/ 896243 w 2286583"/>
                <a:gd name="connsiteY31" fmla="*/ 86593 h 2303596"/>
                <a:gd name="connsiteX32" fmla="*/ 914751 w 2286583"/>
                <a:gd name="connsiteY32" fmla="*/ 88169 h 2303596"/>
                <a:gd name="connsiteX33" fmla="*/ 891101 w 2286583"/>
                <a:gd name="connsiteY33" fmla="*/ 71194 h 2303596"/>
                <a:gd name="connsiteX34" fmla="*/ 894226 w 2286583"/>
                <a:gd name="connsiteY34" fmla="*/ 69111 h 2303596"/>
                <a:gd name="connsiteX35" fmla="*/ 914183 w 2286583"/>
                <a:gd name="connsiteY35" fmla="*/ 60233 h 2303596"/>
                <a:gd name="connsiteX36" fmla="*/ 940028 w 2286583"/>
                <a:gd name="connsiteY36" fmla="*/ 64461 h 2303596"/>
                <a:gd name="connsiteX37" fmla="*/ 928911 w 2286583"/>
                <a:gd name="connsiteY37" fmla="*/ 53735 h 2303596"/>
                <a:gd name="connsiteX38" fmla="*/ 932589 w 2286583"/>
                <a:gd name="connsiteY38" fmla="*/ 51835 h 2303596"/>
                <a:gd name="connsiteX39" fmla="*/ 954855 w 2286583"/>
                <a:gd name="connsiteY39" fmla="*/ 44093 h 2303596"/>
                <a:gd name="connsiteX40" fmla="*/ 984996 w 2286583"/>
                <a:gd name="connsiteY40" fmla="*/ 50965 h 2303596"/>
                <a:gd name="connsiteX41" fmla="*/ 981674 w 2286583"/>
                <a:gd name="connsiteY41" fmla="*/ 38335 h 2303596"/>
                <a:gd name="connsiteX42" fmla="*/ 992665 w 2286583"/>
                <a:gd name="connsiteY42" fmla="*/ 40640 h 2303596"/>
                <a:gd name="connsiteX43" fmla="*/ 1011405 w 2286583"/>
                <a:gd name="connsiteY43" fmla="*/ 35437 h 2303596"/>
                <a:gd name="connsiteX44" fmla="*/ 1017358 w 2286583"/>
                <a:gd name="connsiteY44" fmla="*/ 37168 h 2303596"/>
                <a:gd name="connsiteX45" fmla="*/ 1013092 w 2286583"/>
                <a:gd name="connsiteY45" fmla="*/ 25338 h 2303596"/>
                <a:gd name="connsiteX46" fmla="*/ 1023235 w 2286583"/>
                <a:gd name="connsiteY46" fmla="*/ 22348 h 2303596"/>
                <a:gd name="connsiteX47" fmla="*/ 1045410 w 2286583"/>
                <a:gd name="connsiteY47" fmla="*/ 18344 h 2303596"/>
                <a:gd name="connsiteX48" fmla="*/ 1063567 w 2286583"/>
                <a:gd name="connsiteY48" fmla="*/ 25767 h 2303596"/>
                <a:gd name="connsiteX49" fmla="*/ 1062685 w 2286583"/>
                <a:gd name="connsiteY49" fmla="*/ 14759 h 2303596"/>
                <a:gd name="connsiteX50" fmla="*/ 1073578 w 2286583"/>
                <a:gd name="connsiteY50" fmla="*/ 12334 h 2303596"/>
                <a:gd name="connsiteX51" fmla="*/ 1096697 w 2286583"/>
                <a:gd name="connsiteY51" fmla="*/ 9549 h 2303596"/>
                <a:gd name="connsiteX52" fmla="*/ 1104414 w 2286583"/>
                <a:gd name="connsiteY52" fmla="*/ 13580 h 2303596"/>
                <a:gd name="connsiteX53" fmla="*/ 1108469 w 2286583"/>
                <a:gd name="connsiteY53" fmla="*/ 13060 h 2303596"/>
                <a:gd name="connsiteX54" fmla="*/ 1121415 w 2286583"/>
                <a:gd name="connsiteY54" fmla="*/ 19605 h 2303596"/>
                <a:gd name="connsiteX55" fmla="*/ 1125304 w 2286583"/>
                <a:gd name="connsiteY55" fmla="*/ 13596 h 2303596"/>
                <a:gd name="connsiteX56" fmla="*/ 1125675 w 2286583"/>
                <a:gd name="connsiteY56" fmla="*/ 11283 h 2303596"/>
                <a:gd name="connsiteX57" fmla="*/ 1126937 w 2286583"/>
                <a:gd name="connsiteY57" fmla="*/ 11072 h 2303596"/>
                <a:gd name="connsiteX58" fmla="*/ 1128140 w 2286583"/>
                <a:gd name="connsiteY58" fmla="*/ 9214 h 2303596"/>
                <a:gd name="connsiteX59" fmla="*/ 1130671 w 2286583"/>
                <a:gd name="connsiteY59" fmla="*/ 10450 h 2303596"/>
                <a:gd name="connsiteX60" fmla="*/ 1137091 w 2286583"/>
                <a:gd name="connsiteY60" fmla="*/ 9379 h 2303596"/>
                <a:gd name="connsiteX61" fmla="*/ 1160748 w 2286583"/>
                <a:gd name="connsiteY61" fmla="*/ 7684 h 2303596"/>
                <a:gd name="connsiteX62" fmla="*/ 1161648 w 2286583"/>
                <a:gd name="connsiteY62" fmla="*/ 8270 h 2303596"/>
                <a:gd name="connsiteX63" fmla="*/ 1164600 w 2286583"/>
                <a:gd name="connsiteY63" fmla="*/ 2852 h 2303596"/>
                <a:gd name="connsiteX64" fmla="*/ 1183365 w 2286583"/>
                <a:gd name="connsiteY64" fmla="*/ 1274 h 2303596"/>
                <a:gd name="connsiteX65" fmla="*/ 1201478 w 2286583"/>
                <a:gd name="connsiteY65" fmla="*/ 1333 h 2303596"/>
                <a:gd name="connsiteX66" fmla="*/ 1210927 w 2286583"/>
                <a:gd name="connsiteY66" fmla="*/ 10412 h 2303596"/>
                <a:gd name="connsiteX67" fmla="*/ 1219287 w 2286583"/>
                <a:gd name="connsiteY67" fmla="*/ 560 h 2303596"/>
                <a:gd name="connsiteX68" fmla="*/ 1238349 w 2286583"/>
                <a:gd name="connsiteY68" fmla="*/ 0 h 2303596"/>
                <a:gd name="connsiteX69" fmla="*/ 1256310 w 2286583"/>
                <a:gd name="connsiteY69" fmla="*/ 1030 h 2303596"/>
                <a:gd name="connsiteX70" fmla="*/ 1257658 w 2286583"/>
                <a:gd name="connsiteY70" fmla="*/ 2899 h 2303596"/>
                <a:gd name="connsiteX71" fmla="*/ 1267748 w 2286583"/>
                <a:gd name="connsiteY71" fmla="*/ 3405 h 2303596"/>
                <a:gd name="connsiteX72" fmla="*/ 1275078 w 2286583"/>
                <a:gd name="connsiteY72" fmla="*/ 13023 h 2303596"/>
                <a:gd name="connsiteX73" fmla="*/ 1284811 w 2286583"/>
                <a:gd name="connsiteY73" fmla="*/ 4449 h 2303596"/>
                <a:gd name="connsiteX74" fmla="*/ 1303900 w 2286583"/>
                <a:gd name="connsiteY74" fmla="*/ 4778 h 2303596"/>
                <a:gd name="connsiteX75" fmla="*/ 1321513 w 2286583"/>
                <a:gd name="connsiteY75" fmla="*/ 6638 h 2303596"/>
                <a:gd name="connsiteX76" fmla="*/ 1322211 w 2286583"/>
                <a:gd name="connsiteY76" fmla="*/ 8141 h 2303596"/>
                <a:gd name="connsiteX77" fmla="*/ 1324321 w 2286583"/>
                <a:gd name="connsiteY77" fmla="*/ 6862 h 2303596"/>
                <a:gd name="connsiteX78" fmla="*/ 1343856 w 2286583"/>
                <a:gd name="connsiteY78" fmla="*/ 8605 h 2303596"/>
                <a:gd name="connsiteX79" fmla="*/ 1360027 w 2286583"/>
                <a:gd name="connsiteY79" fmla="*/ 11540 h 2303596"/>
                <a:gd name="connsiteX80" fmla="*/ 1360787 w 2286583"/>
                <a:gd name="connsiteY80" fmla="*/ 20621 h 2303596"/>
                <a:gd name="connsiteX81" fmla="*/ 1376709 w 2286583"/>
                <a:gd name="connsiteY81" fmla="*/ 13101 h 2303596"/>
                <a:gd name="connsiteX82" fmla="*/ 1388217 w 2286583"/>
                <a:gd name="connsiteY82" fmla="*/ 14792 h 2303596"/>
                <a:gd name="connsiteX83" fmla="*/ 1388576 w 2286583"/>
                <a:gd name="connsiteY83" fmla="*/ 14617 h 2303596"/>
                <a:gd name="connsiteX84" fmla="*/ 1407582 w 2286583"/>
                <a:gd name="connsiteY84" fmla="*/ 17259 h 2303596"/>
                <a:gd name="connsiteX85" fmla="*/ 1420205 w 2286583"/>
                <a:gd name="connsiteY85" fmla="*/ 20273 h 2303596"/>
                <a:gd name="connsiteX86" fmla="*/ 1430767 w 2286583"/>
                <a:gd name="connsiteY86" fmla="*/ 18366 h 2303596"/>
                <a:gd name="connsiteX87" fmla="*/ 1448924 w 2286583"/>
                <a:gd name="connsiteY87" fmla="*/ 25789 h 2303596"/>
                <a:gd name="connsiteX88" fmla="*/ 1448041 w 2286583"/>
                <a:gd name="connsiteY88" fmla="*/ 14781 h 2303596"/>
                <a:gd name="connsiteX89" fmla="*/ 1458935 w 2286583"/>
                <a:gd name="connsiteY89" fmla="*/ 12356 h 2303596"/>
                <a:gd name="connsiteX90" fmla="*/ 1482053 w 2286583"/>
                <a:gd name="connsiteY90" fmla="*/ 9571 h 2303596"/>
                <a:gd name="connsiteX91" fmla="*/ 1489771 w 2286583"/>
                <a:gd name="connsiteY91" fmla="*/ 13602 h 2303596"/>
                <a:gd name="connsiteX92" fmla="*/ 1493826 w 2286583"/>
                <a:gd name="connsiteY92" fmla="*/ 13082 h 2303596"/>
                <a:gd name="connsiteX93" fmla="*/ 1506771 w 2286583"/>
                <a:gd name="connsiteY93" fmla="*/ 19627 h 2303596"/>
                <a:gd name="connsiteX94" fmla="*/ 1510660 w 2286583"/>
                <a:gd name="connsiteY94" fmla="*/ 13618 h 2303596"/>
                <a:gd name="connsiteX95" fmla="*/ 1511032 w 2286583"/>
                <a:gd name="connsiteY95" fmla="*/ 11305 h 2303596"/>
                <a:gd name="connsiteX96" fmla="*/ 1512293 w 2286583"/>
                <a:gd name="connsiteY96" fmla="*/ 11094 h 2303596"/>
                <a:gd name="connsiteX97" fmla="*/ 1513496 w 2286583"/>
                <a:gd name="connsiteY97" fmla="*/ 9235 h 2303596"/>
                <a:gd name="connsiteX98" fmla="*/ 1516027 w 2286583"/>
                <a:gd name="connsiteY98" fmla="*/ 10472 h 2303596"/>
                <a:gd name="connsiteX99" fmla="*/ 1522447 w 2286583"/>
                <a:gd name="connsiteY99" fmla="*/ 9400 h 2303596"/>
                <a:gd name="connsiteX100" fmla="*/ 1546105 w 2286583"/>
                <a:gd name="connsiteY100" fmla="*/ 7706 h 2303596"/>
                <a:gd name="connsiteX101" fmla="*/ 1547005 w 2286583"/>
                <a:gd name="connsiteY101" fmla="*/ 8292 h 2303596"/>
                <a:gd name="connsiteX102" fmla="*/ 1549957 w 2286583"/>
                <a:gd name="connsiteY102" fmla="*/ 2873 h 2303596"/>
                <a:gd name="connsiteX103" fmla="*/ 1568722 w 2286583"/>
                <a:gd name="connsiteY103" fmla="*/ 1296 h 2303596"/>
                <a:gd name="connsiteX104" fmla="*/ 1586834 w 2286583"/>
                <a:gd name="connsiteY104" fmla="*/ 1355 h 2303596"/>
                <a:gd name="connsiteX105" fmla="*/ 1596284 w 2286583"/>
                <a:gd name="connsiteY105" fmla="*/ 10434 h 2303596"/>
                <a:gd name="connsiteX106" fmla="*/ 1604643 w 2286583"/>
                <a:gd name="connsiteY106" fmla="*/ 582 h 2303596"/>
                <a:gd name="connsiteX107" fmla="*/ 1623705 w 2286583"/>
                <a:gd name="connsiteY107" fmla="*/ 22 h 2303596"/>
                <a:gd name="connsiteX108" fmla="*/ 1641666 w 2286583"/>
                <a:gd name="connsiteY108" fmla="*/ 1051 h 2303596"/>
                <a:gd name="connsiteX109" fmla="*/ 1643015 w 2286583"/>
                <a:gd name="connsiteY109" fmla="*/ 2921 h 2303596"/>
                <a:gd name="connsiteX110" fmla="*/ 1653104 w 2286583"/>
                <a:gd name="connsiteY110" fmla="*/ 3427 h 2303596"/>
                <a:gd name="connsiteX111" fmla="*/ 1660434 w 2286583"/>
                <a:gd name="connsiteY111" fmla="*/ 13044 h 2303596"/>
                <a:gd name="connsiteX112" fmla="*/ 1670167 w 2286583"/>
                <a:gd name="connsiteY112" fmla="*/ 4470 h 2303596"/>
                <a:gd name="connsiteX113" fmla="*/ 1689257 w 2286583"/>
                <a:gd name="connsiteY113" fmla="*/ 4800 h 2303596"/>
                <a:gd name="connsiteX114" fmla="*/ 1706870 w 2286583"/>
                <a:gd name="connsiteY114" fmla="*/ 6660 h 2303596"/>
                <a:gd name="connsiteX115" fmla="*/ 1707568 w 2286583"/>
                <a:gd name="connsiteY115" fmla="*/ 8162 h 2303596"/>
                <a:gd name="connsiteX116" fmla="*/ 1709678 w 2286583"/>
                <a:gd name="connsiteY116" fmla="*/ 6884 h 2303596"/>
                <a:gd name="connsiteX117" fmla="*/ 1729213 w 2286583"/>
                <a:gd name="connsiteY117" fmla="*/ 8627 h 2303596"/>
                <a:gd name="connsiteX118" fmla="*/ 1745384 w 2286583"/>
                <a:gd name="connsiteY118" fmla="*/ 11562 h 2303596"/>
                <a:gd name="connsiteX119" fmla="*/ 1746144 w 2286583"/>
                <a:gd name="connsiteY119" fmla="*/ 20643 h 2303596"/>
                <a:gd name="connsiteX120" fmla="*/ 1762065 w 2286583"/>
                <a:gd name="connsiteY120" fmla="*/ 13123 h 2303596"/>
                <a:gd name="connsiteX121" fmla="*/ 1773574 w 2286583"/>
                <a:gd name="connsiteY121" fmla="*/ 14813 h 2303596"/>
                <a:gd name="connsiteX122" fmla="*/ 1773932 w 2286583"/>
                <a:gd name="connsiteY122" fmla="*/ 14639 h 2303596"/>
                <a:gd name="connsiteX123" fmla="*/ 1792939 w 2286583"/>
                <a:gd name="connsiteY123" fmla="*/ 17281 h 2303596"/>
                <a:gd name="connsiteX124" fmla="*/ 1808314 w 2286583"/>
                <a:gd name="connsiteY124" fmla="*/ 20952 h 2303596"/>
                <a:gd name="connsiteX125" fmla="*/ 1806777 w 2286583"/>
                <a:gd name="connsiteY125" fmla="*/ 30726 h 2303596"/>
                <a:gd name="connsiteX126" fmla="*/ 1823695 w 2286583"/>
                <a:gd name="connsiteY126" fmla="*/ 24264 h 2303596"/>
                <a:gd name="connsiteX127" fmla="*/ 1841830 w 2286583"/>
                <a:gd name="connsiteY127" fmla="*/ 27905 h 2303596"/>
                <a:gd name="connsiteX128" fmla="*/ 1856075 w 2286583"/>
                <a:gd name="connsiteY128" fmla="*/ 32373 h 2303596"/>
                <a:gd name="connsiteX129" fmla="*/ 1853887 w 2286583"/>
                <a:gd name="connsiteY129" fmla="*/ 37349 h 2303596"/>
                <a:gd name="connsiteX130" fmla="*/ 1855014 w 2286583"/>
                <a:gd name="connsiteY130" fmla="*/ 37045 h 2303596"/>
                <a:gd name="connsiteX131" fmla="*/ 1871747 w 2286583"/>
                <a:gd name="connsiteY131" fmla="*/ 41909 h 2303596"/>
                <a:gd name="connsiteX132" fmla="*/ 1879722 w 2286583"/>
                <a:gd name="connsiteY132" fmla="*/ 45381 h 2303596"/>
                <a:gd name="connsiteX133" fmla="*/ 1882078 w 2286583"/>
                <a:gd name="connsiteY133" fmla="*/ 44940 h 2303596"/>
                <a:gd name="connsiteX134" fmla="*/ 1881620 w 2286583"/>
                <a:gd name="connsiteY134" fmla="*/ 46206 h 2303596"/>
                <a:gd name="connsiteX135" fmla="*/ 1883500 w 2286583"/>
                <a:gd name="connsiteY135" fmla="*/ 47025 h 2303596"/>
                <a:gd name="connsiteX136" fmla="*/ 1879693 w 2286583"/>
                <a:gd name="connsiteY136" fmla="*/ 51531 h 2303596"/>
                <a:gd name="connsiteX137" fmla="*/ 1878881 w 2286583"/>
                <a:gd name="connsiteY137" fmla="*/ 53777 h 2303596"/>
                <a:gd name="connsiteX138" fmla="*/ 1880736 w 2286583"/>
                <a:gd name="connsiteY138" fmla="*/ 54309 h 2303596"/>
                <a:gd name="connsiteX139" fmla="*/ 1897974 w 2286583"/>
                <a:gd name="connsiteY139" fmla="*/ 50849 h 2303596"/>
                <a:gd name="connsiteX140" fmla="*/ 1903643 w 2286583"/>
                <a:gd name="connsiteY140" fmla="*/ 52976 h 2303596"/>
                <a:gd name="connsiteX141" fmla="*/ 1911210 w 2286583"/>
                <a:gd name="connsiteY141" fmla="*/ 51391 h 2303596"/>
                <a:gd name="connsiteX142" fmla="*/ 1926681 w 2286583"/>
                <a:gd name="connsiteY142" fmla="*/ 57006 h 2303596"/>
                <a:gd name="connsiteX143" fmla="*/ 1937139 w 2286583"/>
                <a:gd name="connsiteY143" fmla="*/ 62641 h 2303596"/>
                <a:gd name="connsiteX144" fmla="*/ 1928499 w 2286583"/>
                <a:gd name="connsiteY144" fmla="*/ 70281 h 2303596"/>
                <a:gd name="connsiteX145" fmla="*/ 1929772 w 2286583"/>
                <a:gd name="connsiteY145" fmla="*/ 70010 h 2303596"/>
                <a:gd name="connsiteX146" fmla="*/ 1931809 w 2286583"/>
                <a:gd name="connsiteY146" fmla="*/ 70740 h 2303596"/>
                <a:gd name="connsiteX147" fmla="*/ 1949781 w 2286583"/>
                <a:gd name="connsiteY147" fmla="*/ 68101 h 2303596"/>
                <a:gd name="connsiteX148" fmla="*/ 1963583 w 2286583"/>
                <a:gd name="connsiteY148" fmla="*/ 74503 h 2303596"/>
                <a:gd name="connsiteX149" fmla="*/ 1972404 w 2286583"/>
                <a:gd name="connsiteY149" fmla="*/ 80656 h 2303596"/>
                <a:gd name="connsiteX150" fmla="*/ 1961795 w 2286583"/>
                <a:gd name="connsiteY150" fmla="*/ 87723 h 2303596"/>
                <a:gd name="connsiteX151" fmla="*/ 1976437 w 2286583"/>
                <a:gd name="connsiteY151" fmla="*/ 95087 h 2303596"/>
                <a:gd name="connsiteX152" fmla="*/ 1978848 w 2286583"/>
                <a:gd name="connsiteY152" fmla="*/ 96949 h 2303596"/>
                <a:gd name="connsiteX153" fmla="*/ 1980754 w 2286583"/>
                <a:gd name="connsiteY153" fmla="*/ 96833 h 2303596"/>
                <a:gd name="connsiteX154" fmla="*/ 1979848 w 2286583"/>
                <a:gd name="connsiteY154" fmla="*/ 97721 h 2303596"/>
                <a:gd name="connsiteX155" fmla="*/ 1980926 w 2286583"/>
                <a:gd name="connsiteY155" fmla="*/ 98554 h 2303596"/>
                <a:gd name="connsiteX156" fmla="*/ 1986978 w 2286583"/>
                <a:gd name="connsiteY156" fmla="*/ 98529 h 2303596"/>
                <a:gd name="connsiteX157" fmla="*/ 1981513 w 2286583"/>
                <a:gd name="connsiteY157" fmla="*/ 102447 h 2303596"/>
                <a:gd name="connsiteX158" fmla="*/ 1981756 w 2286583"/>
                <a:gd name="connsiteY158" fmla="*/ 102708 h 2303596"/>
                <a:gd name="connsiteX159" fmla="*/ 1979965 w 2286583"/>
                <a:gd name="connsiteY159" fmla="*/ 103557 h 2303596"/>
                <a:gd name="connsiteX160" fmla="*/ 1975492 w 2286583"/>
                <a:gd name="connsiteY160" fmla="*/ 106763 h 2303596"/>
                <a:gd name="connsiteX161" fmla="*/ 1988326 w 2286583"/>
                <a:gd name="connsiteY161" fmla="*/ 105830 h 2303596"/>
                <a:gd name="connsiteX162" fmla="*/ 1989854 w 2286583"/>
                <a:gd name="connsiteY162" fmla="*/ 106820 h 2303596"/>
                <a:gd name="connsiteX163" fmla="*/ 2003573 w 2286583"/>
                <a:gd name="connsiteY163" fmla="*/ 105721 h 2303596"/>
                <a:gd name="connsiteX164" fmla="*/ 2018013 w 2286583"/>
                <a:gd name="connsiteY164" fmla="*/ 114756 h 2303596"/>
                <a:gd name="connsiteX165" fmla="*/ 2021969 w 2286583"/>
                <a:gd name="connsiteY165" fmla="*/ 118742 h 2303596"/>
                <a:gd name="connsiteX166" fmla="*/ 2019681 w 2286583"/>
                <a:gd name="connsiteY166" fmla="*/ 119876 h 2303596"/>
                <a:gd name="connsiteX167" fmla="*/ 2021472 w 2286583"/>
                <a:gd name="connsiteY167" fmla="*/ 122583 h 2303596"/>
                <a:gd name="connsiteX168" fmla="*/ 2008833 w 2286583"/>
                <a:gd name="connsiteY168" fmla="*/ 127425 h 2303596"/>
                <a:gd name="connsiteX169" fmla="*/ 2026423 w 2286583"/>
                <a:gd name="connsiteY169" fmla="*/ 126976 h 2303596"/>
                <a:gd name="connsiteX170" fmla="*/ 2038254 w 2286583"/>
                <a:gd name="connsiteY170" fmla="*/ 136719 h 2303596"/>
                <a:gd name="connsiteX171" fmla="*/ 2041079 w 2286583"/>
                <a:gd name="connsiteY171" fmla="*/ 140886 h 2303596"/>
                <a:gd name="connsiteX172" fmla="*/ 2038494 w 2286583"/>
                <a:gd name="connsiteY172" fmla="*/ 141889 h 2303596"/>
                <a:gd name="connsiteX173" fmla="*/ 2039522 w 2286583"/>
                <a:gd name="connsiteY173" fmla="*/ 144672 h 2303596"/>
                <a:gd name="connsiteX174" fmla="*/ 2022512 w 2286583"/>
                <a:gd name="connsiteY174" fmla="*/ 149730 h 2303596"/>
                <a:gd name="connsiteX175" fmla="*/ 2035552 w 2286583"/>
                <a:gd name="connsiteY175" fmla="*/ 150346 h 2303596"/>
                <a:gd name="connsiteX176" fmla="*/ 2042561 w 2286583"/>
                <a:gd name="connsiteY176" fmla="*/ 159736 h 2303596"/>
                <a:gd name="connsiteX177" fmla="*/ 2050226 w 2286583"/>
                <a:gd name="connsiteY177" fmla="*/ 160615 h 2303596"/>
                <a:gd name="connsiteX178" fmla="*/ 2044638 w 2286583"/>
                <a:gd name="connsiteY178" fmla="*/ 162934 h 2303596"/>
                <a:gd name="connsiteX179" fmla="*/ 2044933 w 2286583"/>
                <a:gd name="connsiteY179" fmla="*/ 164002 h 2303596"/>
                <a:gd name="connsiteX180" fmla="*/ 2036449 w 2286583"/>
                <a:gd name="connsiteY180" fmla="*/ 166333 h 2303596"/>
                <a:gd name="connsiteX181" fmla="*/ 2029490 w 2286583"/>
                <a:gd name="connsiteY181" fmla="*/ 169221 h 2303596"/>
                <a:gd name="connsiteX182" fmla="*/ 2063525 w 2286583"/>
                <a:gd name="connsiteY182" fmla="*/ 172456 h 2303596"/>
                <a:gd name="connsiteX183" fmla="*/ 2069514 w 2286583"/>
                <a:gd name="connsiteY183" fmla="*/ 184733 h 2303596"/>
                <a:gd name="connsiteX184" fmla="*/ 2069574 w 2286583"/>
                <a:gd name="connsiteY184" fmla="*/ 186472 h 2303596"/>
                <a:gd name="connsiteX185" fmla="*/ 2050560 w 2286583"/>
                <a:gd name="connsiteY185" fmla="*/ 190537 h 2303596"/>
                <a:gd name="connsiteX186" fmla="*/ 2051295 w 2286583"/>
                <a:gd name="connsiteY186" fmla="*/ 192120 h 2303596"/>
                <a:gd name="connsiteX187" fmla="*/ 2051319 w 2286583"/>
                <a:gd name="connsiteY187" fmla="*/ 193956 h 2303596"/>
                <a:gd name="connsiteX188" fmla="*/ 2067460 w 2286583"/>
                <a:gd name="connsiteY188" fmla="*/ 196428 h 2303596"/>
                <a:gd name="connsiteX189" fmla="*/ 2070008 w 2286583"/>
                <a:gd name="connsiteY189" fmla="*/ 208935 h 2303596"/>
                <a:gd name="connsiteX190" fmla="*/ 2069586 w 2286583"/>
                <a:gd name="connsiteY190" fmla="*/ 210664 h 2303596"/>
                <a:gd name="connsiteX191" fmla="*/ 2049589 w 2286583"/>
                <a:gd name="connsiteY191" fmla="*/ 213679 h 2303596"/>
                <a:gd name="connsiteX192" fmla="*/ 2049881 w 2286583"/>
                <a:gd name="connsiteY192" fmla="*/ 215291 h 2303596"/>
                <a:gd name="connsiteX193" fmla="*/ 2048895 w 2286583"/>
                <a:gd name="connsiteY193" fmla="*/ 218992 h 2303596"/>
                <a:gd name="connsiteX194" fmla="*/ 2046809 w 2286583"/>
                <a:gd name="connsiteY194" fmla="*/ 219284 h 2303596"/>
                <a:gd name="connsiteX195" fmla="*/ 2042980 w 2286583"/>
                <a:gd name="connsiteY195" fmla="*/ 220751 h 2303596"/>
                <a:gd name="connsiteX196" fmla="*/ 2050263 w 2286583"/>
                <a:gd name="connsiteY196" fmla="*/ 222499 h 2303596"/>
                <a:gd name="connsiteX197" fmla="*/ 2050150 w 2286583"/>
                <a:gd name="connsiteY197" fmla="*/ 223192 h 2303596"/>
                <a:gd name="connsiteX198" fmla="*/ 2053232 w 2286583"/>
                <a:gd name="connsiteY198" fmla="*/ 223113 h 2303596"/>
                <a:gd name="connsiteX199" fmla="*/ 2065063 w 2286583"/>
                <a:gd name="connsiteY199" fmla="*/ 232855 h 2303596"/>
                <a:gd name="connsiteX200" fmla="*/ 2067888 w 2286583"/>
                <a:gd name="connsiteY200" fmla="*/ 237023 h 2303596"/>
                <a:gd name="connsiteX201" fmla="*/ 2065303 w 2286583"/>
                <a:gd name="connsiteY201" fmla="*/ 238026 h 2303596"/>
                <a:gd name="connsiteX202" fmla="*/ 2066331 w 2286583"/>
                <a:gd name="connsiteY202" fmla="*/ 240809 h 2303596"/>
                <a:gd name="connsiteX203" fmla="*/ 2056765 w 2286583"/>
                <a:gd name="connsiteY203" fmla="*/ 243653 h 2303596"/>
                <a:gd name="connsiteX204" fmla="*/ 2060824 w 2286583"/>
                <a:gd name="connsiteY204" fmla="*/ 244889 h 2303596"/>
                <a:gd name="connsiteX205" fmla="*/ 2060216 w 2286583"/>
                <a:gd name="connsiteY205" fmla="*/ 246381 h 2303596"/>
                <a:gd name="connsiteX206" fmla="*/ 2062361 w 2286583"/>
                <a:gd name="connsiteY206" fmla="*/ 246482 h 2303596"/>
                <a:gd name="connsiteX207" fmla="*/ 2069371 w 2286583"/>
                <a:gd name="connsiteY207" fmla="*/ 255873 h 2303596"/>
                <a:gd name="connsiteX208" fmla="*/ 2077036 w 2286583"/>
                <a:gd name="connsiteY208" fmla="*/ 256752 h 2303596"/>
                <a:gd name="connsiteX209" fmla="*/ 2071447 w 2286583"/>
                <a:gd name="connsiteY209" fmla="*/ 259071 h 2303596"/>
                <a:gd name="connsiteX210" fmla="*/ 2071743 w 2286583"/>
                <a:gd name="connsiteY210" fmla="*/ 260139 h 2303596"/>
                <a:gd name="connsiteX211" fmla="*/ 2063258 w 2286583"/>
                <a:gd name="connsiteY211" fmla="*/ 262470 h 2303596"/>
                <a:gd name="connsiteX212" fmla="*/ 2056300 w 2286583"/>
                <a:gd name="connsiteY212" fmla="*/ 265358 h 2303596"/>
                <a:gd name="connsiteX213" fmla="*/ 2090334 w 2286583"/>
                <a:gd name="connsiteY213" fmla="*/ 268592 h 2303596"/>
                <a:gd name="connsiteX214" fmla="*/ 2096324 w 2286583"/>
                <a:gd name="connsiteY214" fmla="*/ 280870 h 2303596"/>
                <a:gd name="connsiteX215" fmla="*/ 2096383 w 2286583"/>
                <a:gd name="connsiteY215" fmla="*/ 282609 h 2303596"/>
                <a:gd name="connsiteX216" fmla="*/ 2077370 w 2286583"/>
                <a:gd name="connsiteY216" fmla="*/ 286673 h 2303596"/>
                <a:gd name="connsiteX217" fmla="*/ 2078105 w 2286583"/>
                <a:gd name="connsiteY217" fmla="*/ 288257 h 2303596"/>
                <a:gd name="connsiteX218" fmla="*/ 2078128 w 2286583"/>
                <a:gd name="connsiteY218" fmla="*/ 290093 h 2303596"/>
                <a:gd name="connsiteX219" fmla="*/ 2094270 w 2286583"/>
                <a:gd name="connsiteY219" fmla="*/ 292564 h 2303596"/>
                <a:gd name="connsiteX220" fmla="*/ 2096817 w 2286583"/>
                <a:gd name="connsiteY220" fmla="*/ 305072 h 2303596"/>
                <a:gd name="connsiteX221" fmla="*/ 2096396 w 2286583"/>
                <a:gd name="connsiteY221" fmla="*/ 306800 h 2303596"/>
                <a:gd name="connsiteX222" fmla="*/ 2076398 w 2286583"/>
                <a:gd name="connsiteY222" fmla="*/ 309816 h 2303596"/>
                <a:gd name="connsiteX223" fmla="*/ 2076690 w 2286583"/>
                <a:gd name="connsiteY223" fmla="*/ 311427 h 2303596"/>
                <a:gd name="connsiteX224" fmla="*/ 2075705 w 2286583"/>
                <a:gd name="connsiteY224" fmla="*/ 315129 h 2303596"/>
                <a:gd name="connsiteX225" fmla="*/ 2067335 w 2286583"/>
                <a:gd name="connsiteY225" fmla="*/ 316298 h 2303596"/>
                <a:gd name="connsiteX226" fmla="*/ 2077072 w 2286583"/>
                <a:gd name="connsiteY226" fmla="*/ 318636 h 2303596"/>
                <a:gd name="connsiteX227" fmla="*/ 2076169 w 2286583"/>
                <a:gd name="connsiteY227" fmla="*/ 324188 h 2303596"/>
                <a:gd name="connsiteX228" fmla="*/ 2085758 w 2286583"/>
                <a:gd name="connsiteY228" fmla="*/ 327379 h 2303596"/>
                <a:gd name="connsiteX229" fmla="*/ 2075366 w 2286583"/>
                <a:gd name="connsiteY229" fmla="*/ 329118 h 2303596"/>
                <a:gd name="connsiteX230" fmla="*/ 2075320 w 2286583"/>
                <a:gd name="connsiteY230" fmla="*/ 329401 h 2303596"/>
                <a:gd name="connsiteX231" fmla="*/ 2073895 w 2286583"/>
                <a:gd name="connsiteY231" fmla="*/ 331734 h 2303596"/>
                <a:gd name="connsiteX232" fmla="*/ 2060381 w 2286583"/>
                <a:gd name="connsiteY232" fmla="*/ 332726 h 2303596"/>
                <a:gd name="connsiteX233" fmla="*/ 2087633 w 2286583"/>
                <a:gd name="connsiteY233" fmla="*/ 341026 h 2303596"/>
                <a:gd name="connsiteX234" fmla="*/ 2083306 w 2286583"/>
                <a:gd name="connsiteY234" fmla="*/ 351649 h 2303596"/>
                <a:gd name="connsiteX235" fmla="*/ 2081329 w 2286583"/>
                <a:gd name="connsiteY235" fmla="*/ 353902 h 2303596"/>
                <a:gd name="connsiteX236" fmla="*/ 2065229 w 2286583"/>
                <a:gd name="connsiteY236" fmla="*/ 354324 h 2303596"/>
                <a:gd name="connsiteX237" fmla="*/ 2062359 w 2286583"/>
                <a:gd name="connsiteY237" fmla="*/ 360715 h 2303596"/>
                <a:gd name="connsiteX238" fmla="*/ 2071545 w 2286583"/>
                <a:gd name="connsiteY238" fmla="*/ 364314 h 2303596"/>
                <a:gd name="connsiteX239" fmla="*/ 2064310 w 2286583"/>
                <a:gd name="connsiteY239" fmla="*/ 374626 h 2303596"/>
                <a:gd name="connsiteX240" fmla="*/ 2061724 w 2286583"/>
                <a:gd name="connsiteY240" fmla="*/ 376757 h 2303596"/>
                <a:gd name="connsiteX241" fmla="*/ 2045627 w 2286583"/>
                <a:gd name="connsiteY241" fmla="*/ 376313 h 2303596"/>
                <a:gd name="connsiteX242" fmla="*/ 2040463 w 2286583"/>
                <a:gd name="connsiteY242" fmla="*/ 383234 h 2303596"/>
                <a:gd name="connsiteX243" fmla="*/ 2037019 w 2286583"/>
                <a:gd name="connsiteY243" fmla="*/ 385893 h 2303596"/>
                <a:gd name="connsiteX244" fmla="*/ 2035250 w 2286583"/>
                <a:gd name="connsiteY244" fmla="*/ 385826 h 2303596"/>
                <a:gd name="connsiteX245" fmla="*/ 2033894 w 2286583"/>
                <a:gd name="connsiteY245" fmla="*/ 390273 h 2303596"/>
                <a:gd name="connsiteX246" fmla="*/ 2039937 w 2286583"/>
                <a:gd name="connsiteY246" fmla="*/ 388647 h 2303596"/>
                <a:gd name="connsiteX247" fmla="*/ 2041934 w 2286583"/>
                <a:gd name="connsiteY247" fmla="*/ 391860 h 2303596"/>
                <a:gd name="connsiteX248" fmla="*/ 2044173 w 2286583"/>
                <a:gd name="connsiteY248" fmla="*/ 390023 h 2303596"/>
                <a:gd name="connsiteX249" fmla="*/ 2067169 w 2286583"/>
                <a:gd name="connsiteY249" fmla="*/ 400065 h 2303596"/>
                <a:gd name="connsiteX250" fmla="*/ 2076062 w 2286583"/>
                <a:gd name="connsiteY250" fmla="*/ 394416 h 2303596"/>
                <a:gd name="connsiteX251" fmla="*/ 2074702 w 2286583"/>
                <a:gd name="connsiteY251" fmla="*/ 403776 h 2303596"/>
                <a:gd name="connsiteX252" fmla="*/ 2076834 w 2286583"/>
                <a:gd name="connsiteY252" fmla="*/ 405389 h 2303596"/>
                <a:gd name="connsiteX253" fmla="*/ 2072707 w 2286583"/>
                <a:gd name="connsiteY253" fmla="*/ 417493 h 2303596"/>
                <a:gd name="connsiteX254" fmla="*/ 2071013 w 2286583"/>
                <a:gd name="connsiteY254" fmla="*/ 429149 h 2303596"/>
                <a:gd name="connsiteX255" fmla="*/ 2109348 w 2286583"/>
                <a:gd name="connsiteY255" fmla="*/ 402883 h 2303596"/>
                <a:gd name="connsiteX256" fmla="*/ 2136359 w 2286583"/>
                <a:gd name="connsiteY256" fmla="*/ 418997 h 2303596"/>
                <a:gd name="connsiteX257" fmla="*/ 2139426 w 2286583"/>
                <a:gd name="connsiteY257" fmla="*/ 422020 h 2303596"/>
                <a:gd name="connsiteX258" fmla="*/ 2128173 w 2286583"/>
                <a:gd name="connsiteY258" fmla="*/ 447092 h 2303596"/>
                <a:gd name="connsiteX259" fmla="*/ 2131622 w 2286583"/>
                <a:gd name="connsiteY259" fmla="*/ 449206 h 2303596"/>
                <a:gd name="connsiteX260" fmla="*/ 2134822 w 2286583"/>
                <a:gd name="connsiteY260" fmla="*/ 452435 h 2303596"/>
                <a:gd name="connsiteX261" fmla="*/ 2154625 w 2286583"/>
                <a:gd name="connsiteY261" fmla="*/ 441638 h 2303596"/>
                <a:gd name="connsiteX262" fmla="*/ 2178723 w 2286583"/>
                <a:gd name="connsiteY262" fmla="*/ 461394 h 2303596"/>
                <a:gd name="connsiteX263" fmla="*/ 2181310 w 2286583"/>
                <a:gd name="connsiteY263" fmla="*/ 464852 h 2303596"/>
                <a:gd name="connsiteX264" fmla="*/ 2167295 w 2286583"/>
                <a:gd name="connsiteY264" fmla="*/ 488990 h 2303596"/>
                <a:gd name="connsiteX265" fmla="*/ 2170365 w 2286583"/>
                <a:gd name="connsiteY265" fmla="*/ 491570 h 2303596"/>
                <a:gd name="connsiteX266" fmla="*/ 2175823 w 2286583"/>
                <a:gd name="connsiteY266" fmla="*/ 499051 h 2303596"/>
                <a:gd name="connsiteX267" fmla="*/ 2169797 w 2286583"/>
                <a:gd name="connsiteY267" fmla="*/ 508990 h 2303596"/>
                <a:gd name="connsiteX268" fmla="*/ 2183209 w 2286583"/>
                <a:gd name="connsiteY268" fmla="*/ 503978 h 2303596"/>
                <a:gd name="connsiteX269" fmla="*/ 2191950 w 2286583"/>
                <a:gd name="connsiteY269" fmla="*/ 514658 h 2303596"/>
                <a:gd name="connsiteX270" fmla="*/ 2206697 w 2286583"/>
                <a:gd name="connsiteY270" fmla="*/ 511296 h 2303596"/>
                <a:gd name="connsiteX271" fmla="*/ 2199712 w 2286583"/>
                <a:gd name="connsiteY271" fmla="*/ 524145 h 2303596"/>
                <a:gd name="connsiteX272" fmla="*/ 2200157 w 2286583"/>
                <a:gd name="connsiteY272" fmla="*/ 524689 h 2303596"/>
                <a:gd name="connsiteX273" fmla="*/ 2202823 w 2286583"/>
                <a:gd name="connsiteY273" fmla="*/ 530159 h 2303596"/>
                <a:gd name="connsiteX274" fmla="*/ 2191542 w 2286583"/>
                <a:gd name="connsiteY274" fmla="*/ 544621 h 2303596"/>
                <a:gd name="connsiteX275" fmla="*/ 2232121 w 2286583"/>
                <a:gd name="connsiteY275" fmla="*/ 533702 h 2303596"/>
                <a:gd name="connsiteX276" fmla="*/ 2246346 w 2286583"/>
                <a:gd name="connsiteY276" fmla="*/ 556584 h 2303596"/>
                <a:gd name="connsiteX277" fmla="*/ 2248344 w 2286583"/>
                <a:gd name="connsiteY277" fmla="*/ 562432 h 2303596"/>
                <a:gd name="connsiteX278" fmla="*/ 2233589 w 2286583"/>
                <a:gd name="connsiteY278" fmla="*/ 578314 h 2303596"/>
                <a:gd name="connsiteX279" fmla="*/ 2241889 w 2286583"/>
                <a:gd name="connsiteY279" fmla="*/ 592330 h 2303596"/>
                <a:gd name="connsiteX280" fmla="*/ 2256954 w 2286583"/>
                <a:gd name="connsiteY280" fmla="*/ 590069 h 2303596"/>
                <a:gd name="connsiteX281" fmla="*/ 2267844 w 2286583"/>
                <a:gd name="connsiteY281" fmla="*/ 615133 h 2303596"/>
                <a:gd name="connsiteX282" fmla="*/ 2269045 w 2286583"/>
                <a:gd name="connsiteY282" fmla="*/ 621336 h 2303596"/>
                <a:gd name="connsiteX283" fmla="*/ 2252793 w 2286583"/>
                <a:gd name="connsiteY283" fmla="*/ 635681 h 2303596"/>
                <a:gd name="connsiteX284" fmla="*/ 2259806 w 2286583"/>
                <a:gd name="connsiteY284" fmla="*/ 652794 h 2303596"/>
                <a:gd name="connsiteX285" fmla="*/ 2261095 w 2286583"/>
                <a:gd name="connsiteY285" fmla="*/ 660740 h 2303596"/>
                <a:gd name="connsiteX286" fmla="*/ 2245092 w 2286583"/>
                <a:gd name="connsiteY286" fmla="*/ 674349 h 2303596"/>
                <a:gd name="connsiteX287" fmla="*/ 2255669 w 2286583"/>
                <a:gd name="connsiteY287" fmla="*/ 674497 h 2303596"/>
                <a:gd name="connsiteX288" fmla="*/ 2256282 w 2286583"/>
                <a:gd name="connsiteY288" fmla="*/ 677111 h 2303596"/>
                <a:gd name="connsiteX289" fmla="*/ 2270862 w 2286583"/>
                <a:gd name="connsiteY289" fmla="*/ 679615 h 2303596"/>
                <a:gd name="connsiteX290" fmla="*/ 2259382 w 2286583"/>
                <a:gd name="connsiteY290" fmla="*/ 690315 h 2303596"/>
                <a:gd name="connsiteX291" fmla="*/ 2260657 w 2286583"/>
                <a:gd name="connsiteY291" fmla="*/ 695744 h 2303596"/>
                <a:gd name="connsiteX292" fmla="*/ 2260848 w 2286583"/>
                <a:gd name="connsiteY292" fmla="*/ 705819 h 2303596"/>
                <a:gd name="connsiteX293" fmla="*/ 2253094 w 2286583"/>
                <a:gd name="connsiteY293" fmla="*/ 710997 h 2303596"/>
                <a:gd name="connsiteX294" fmla="*/ 2284041 w 2286583"/>
                <a:gd name="connsiteY294" fmla="*/ 714876 h 2303596"/>
                <a:gd name="connsiteX295" fmla="*/ 2286583 w 2286583"/>
                <a:gd name="connsiteY295" fmla="*/ 737017 h 2303596"/>
                <a:gd name="connsiteX296" fmla="*/ 2285675 w 2286583"/>
                <a:gd name="connsiteY296" fmla="*/ 747282 h 2303596"/>
                <a:gd name="connsiteX297" fmla="*/ 2264233 w 2286583"/>
                <a:gd name="connsiteY297" fmla="*/ 759009 h 2303596"/>
                <a:gd name="connsiteX298" fmla="*/ 2264077 w 2286583"/>
                <a:gd name="connsiteY298" fmla="*/ 760494 h 2303596"/>
                <a:gd name="connsiteX299" fmla="*/ 2276978 w 2286583"/>
                <a:gd name="connsiteY299" fmla="*/ 762431 h 2303596"/>
                <a:gd name="connsiteX300" fmla="*/ 2278273 w 2286583"/>
                <a:gd name="connsiteY300" fmla="*/ 779357 h 2303596"/>
                <a:gd name="connsiteX301" fmla="*/ 2284487 w 2286583"/>
                <a:gd name="connsiteY301" fmla="*/ 781000 h 2303596"/>
                <a:gd name="connsiteX302" fmla="*/ 2284175 w 2286583"/>
                <a:gd name="connsiteY302" fmla="*/ 803863 h 2303596"/>
                <a:gd name="connsiteX303" fmla="*/ 2282013 w 2286583"/>
                <a:gd name="connsiteY303" fmla="*/ 814204 h 2303596"/>
                <a:gd name="connsiteX304" fmla="*/ 2257578 w 2286583"/>
                <a:gd name="connsiteY304" fmla="*/ 824427 h 2303596"/>
                <a:gd name="connsiteX305" fmla="*/ 2271711 w 2286583"/>
                <a:gd name="connsiteY305" fmla="*/ 828554 h 2303596"/>
                <a:gd name="connsiteX306" fmla="*/ 2270647 w 2286583"/>
                <a:gd name="connsiteY306" fmla="*/ 849944 h 2303596"/>
                <a:gd name="connsiteX307" fmla="*/ 2268669 w 2286583"/>
                <a:gd name="connsiteY307" fmla="*/ 858049 h 2303596"/>
                <a:gd name="connsiteX308" fmla="*/ 2248257 w 2286583"/>
                <a:gd name="connsiteY308" fmla="*/ 866119 h 2303596"/>
                <a:gd name="connsiteX309" fmla="*/ 2258782 w 2286583"/>
                <a:gd name="connsiteY309" fmla="*/ 873748 h 2303596"/>
                <a:gd name="connsiteX310" fmla="*/ 2247063 w 2286583"/>
                <a:gd name="connsiteY310" fmla="*/ 879052 h 2303596"/>
                <a:gd name="connsiteX311" fmla="*/ 2243568 w 2286583"/>
                <a:gd name="connsiteY311" fmla="*/ 898239 h 2303596"/>
                <a:gd name="connsiteX312" fmla="*/ 2240380 w 2286583"/>
                <a:gd name="connsiteY312" fmla="*/ 906601 h 2303596"/>
                <a:gd name="connsiteX313" fmla="*/ 2239861 w 2286583"/>
                <a:gd name="connsiteY313" fmla="*/ 906734 h 2303596"/>
                <a:gd name="connsiteX314" fmla="*/ 2247862 w 2286583"/>
                <a:gd name="connsiteY314" fmla="*/ 912879 h 2303596"/>
                <a:gd name="connsiteX315" fmla="*/ 2246849 w 2286583"/>
                <a:gd name="connsiteY315" fmla="*/ 913314 h 2303596"/>
                <a:gd name="connsiteX316" fmla="*/ 2254514 w 2286583"/>
                <a:gd name="connsiteY316" fmla="*/ 918292 h 2303596"/>
                <a:gd name="connsiteX317" fmla="*/ 2247991 w 2286583"/>
                <a:gd name="connsiteY317" fmla="*/ 941073 h 2303596"/>
                <a:gd name="connsiteX318" fmla="*/ 2243982 w 2286583"/>
                <a:gd name="connsiteY318" fmla="*/ 949233 h 2303596"/>
                <a:gd name="connsiteX319" fmla="*/ 2225662 w 2286583"/>
                <a:gd name="connsiteY319" fmla="*/ 952009 h 2303596"/>
                <a:gd name="connsiteX320" fmla="*/ 2224334 w 2286583"/>
                <a:gd name="connsiteY320" fmla="*/ 956401 h 2303596"/>
                <a:gd name="connsiteX321" fmla="*/ 2239716 w 2286583"/>
                <a:gd name="connsiteY321" fmla="*/ 967005 h 2303596"/>
                <a:gd name="connsiteX322" fmla="*/ 2235557 w 2286583"/>
                <a:gd name="connsiteY322" fmla="*/ 980265 h 2303596"/>
                <a:gd name="connsiteX323" fmla="*/ 2227601 w 2286583"/>
                <a:gd name="connsiteY323" fmla="*/ 995861 h 2303596"/>
                <a:gd name="connsiteX324" fmla="*/ 2225751 w 2286583"/>
                <a:gd name="connsiteY324" fmla="*/ 996100 h 2303596"/>
                <a:gd name="connsiteX325" fmla="*/ 2221341 w 2286583"/>
                <a:gd name="connsiteY325" fmla="*/ 1006884 h 2303596"/>
                <a:gd name="connsiteX326" fmla="*/ 2216446 w 2286583"/>
                <a:gd name="connsiteY326" fmla="*/ 1014696 h 2303596"/>
                <a:gd name="connsiteX327" fmla="*/ 2192166 w 2286583"/>
                <a:gd name="connsiteY327" fmla="*/ 1015446 h 2303596"/>
                <a:gd name="connsiteX328" fmla="*/ 2210099 w 2286583"/>
                <a:gd name="connsiteY328" fmla="*/ 1032266 h 2303596"/>
                <a:gd name="connsiteX329" fmla="*/ 2204420 w 2286583"/>
                <a:gd name="connsiteY329" fmla="*/ 1045254 h 2303596"/>
                <a:gd name="connsiteX330" fmla="*/ 2194777 w 2286583"/>
                <a:gd name="connsiteY330" fmla="*/ 1060151 h 2303596"/>
                <a:gd name="connsiteX331" fmla="*/ 2170411 w 2286583"/>
                <a:gd name="connsiteY331" fmla="*/ 1060346 h 2303596"/>
                <a:gd name="connsiteX332" fmla="*/ 2172302 w 2286583"/>
                <a:gd name="connsiteY332" fmla="*/ 1064135 h 2303596"/>
                <a:gd name="connsiteX333" fmla="*/ 2156637 w 2286583"/>
                <a:gd name="connsiteY333" fmla="*/ 1065141 h 2303596"/>
                <a:gd name="connsiteX334" fmla="*/ 2155449 w 2286583"/>
                <a:gd name="connsiteY334" fmla="*/ 1067817 h 2303596"/>
                <a:gd name="connsiteX335" fmla="*/ 2160531 w 2286583"/>
                <a:gd name="connsiteY335" fmla="*/ 1074609 h 2303596"/>
                <a:gd name="connsiteX336" fmla="*/ 2151575 w 2286583"/>
                <a:gd name="connsiteY336" fmla="*/ 1089661 h 2303596"/>
                <a:gd name="connsiteX337" fmla="*/ 2157390 w 2286583"/>
                <a:gd name="connsiteY337" fmla="*/ 1102142 h 2303596"/>
                <a:gd name="connsiteX338" fmla="*/ 2143199 w 2286583"/>
                <a:gd name="connsiteY338" fmla="*/ 1102731 h 2303596"/>
                <a:gd name="connsiteX339" fmla="*/ 2148130 w 2286583"/>
                <a:gd name="connsiteY339" fmla="*/ 1111475 h 2303596"/>
                <a:gd name="connsiteX340" fmla="*/ 2134281 w 2286583"/>
                <a:gd name="connsiteY340" fmla="*/ 1130685 h 2303596"/>
                <a:gd name="connsiteX341" fmla="*/ 2127970 w 2286583"/>
                <a:gd name="connsiteY341" fmla="*/ 1137006 h 2303596"/>
                <a:gd name="connsiteX342" fmla="*/ 2118285 w 2286583"/>
                <a:gd name="connsiteY342" fmla="*/ 1134463 h 2303596"/>
                <a:gd name="connsiteX343" fmla="*/ 2116354 w 2286583"/>
                <a:gd name="connsiteY343" fmla="*/ 1137068 h 2303596"/>
                <a:gd name="connsiteX344" fmla="*/ 2126936 w 2286583"/>
                <a:gd name="connsiteY344" fmla="*/ 1157088 h 2303596"/>
                <a:gd name="connsiteX345" fmla="*/ 2123221 w 2286583"/>
                <a:gd name="connsiteY345" fmla="*/ 1162152 h 2303596"/>
                <a:gd name="connsiteX346" fmla="*/ 2103765 w 2286583"/>
                <a:gd name="connsiteY346" fmla="*/ 1181334 h 2303596"/>
                <a:gd name="connsiteX347" fmla="*/ 2094184 w 2286583"/>
                <a:gd name="connsiteY347" fmla="*/ 1178554 h 2303596"/>
                <a:gd name="connsiteX348" fmla="*/ 2087696 w 2286583"/>
                <a:gd name="connsiteY348" fmla="*/ 1185886 h 2303596"/>
                <a:gd name="connsiteX349" fmla="*/ 2080804 w 2286583"/>
                <a:gd name="connsiteY349" fmla="*/ 1191542 h 2303596"/>
                <a:gd name="connsiteX350" fmla="*/ 2068171 w 2286583"/>
                <a:gd name="connsiteY350" fmla="*/ 1186248 h 2303596"/>
                <a:gd name="connsiteX351" fmla="*/ 2077292 w 2286583"/>
                <a:gd name="connsiteY351" fmla="*/ 1211863 h 2303596"/>
                <a:gd name="connsiteX352" fmla="*/ 2073067 w 2286583"/>
                <a:gd name="connsiteY352" fmla="*/ 1216562 h 2303596"/>
                <a:gd name="connsiteX353" fmla="*/ 2051859 w 2286583"/>
                <a:gd name="connsiteY353" fmla="*/ 1233685 h 2303596"/>
                <a:gd name="connsiteX354" fmla="*/ 2024576 w 2286583"/>
                <a:gd name="connsiteY354" fmla="*/ 1221388 h 2303596"/>
                <a:gd name="connsiteX355" fmla="*/ 2024585 w 2286583"/>
                <a:gd name="connsiteY355" fmla="*/ 1221795 h 2303596"/>
                <a:gd name="connsiteX356" fmla="*/ 2017127 w 2286583"/>
                <a:gd name="connsiteY356" fmla="*/ 1219005 h 2303596"/>
                <a:gd name="connsiteX357" fmla="*/ 2016774 w 2286583"/>
                <a:gd name="connsiteY357" fmla="*/ 1219931 h 2303596"/>
                <a:gd name="connsiteX358" fmla="*/ 2017748 w 2286583"/>
                <a:gd name="connsiteY358" fmla="*/ 1222733 h 2303596"/>
                <a:gd name="connsiteX359" fmla="*/ 2023807 w 2286583"/>
                <a:gd name="connsiteY359" fmla="*/ 1227386 h 2303596"/>
                <a:gd name="connsiteX360" fmla="*/ 2022793 w 2286583"/>
                <a:gd name="connsiteY360" fmla="*/ 1227821 h 2303596"/>
                <a:gd name="connsiteX361" fmla="*/ 2030459 w 2286583"/>
                <a:gd name="connsiteY361" fmla="*/ 1232800 h 2303596"/>
                <a:gd name="connsiteX362" fmla="*/ 2023935 w 2286583"/>
                <a:gd name="connsiteY362" fmla="*/ 1255581 h 2303596"/>
                <a:gd name="connsiteX363" fmla="*/ 2019927 w 2286583"/>
                <a:gd name="connsiteY363" fmla="*/ 1263741 h 2303596"/>
                <a:gd name="connsiteX364" fmla="*/ 2001606 w 2286583"/>
                <a:gd name="connsiteY364" fmla="*/ 1266517 h 2303596"/>
                <a:gd name="connsiteX365" fmla="*/ 2000278 w 2286583"/>
                <a:gd name="connsiteY365" fmla="*/ 1270910 h 2303596"/>
                <a:gd name="connsiteX366" fmla="*/ 2015661 w 2286583"/>
                <a:gd name="connsiteY366" fmla="*/ 1281513 h 2303596"/>
                <a:gd name="connsiteX367" fmla="*/ 2011502 w 2286583"/>
                <a:gd name="connsiteY367" fmla="*/ 1294773 h 2303596"/>
                <a:gd name="connsiteX368" fmla="*/ 2003546 w 2286583"/>
                <a:gd name="connsiteY368" fmla="*/ 1310369 h 2303596"/>
                <a:gd name="connsiteX369" fmla="*/ 2001696 w 2286583"/>
                <a:gd name="connsiteY369" fmla="*/ 1310608 h 2303596"/>
                <a:gd name="connsiteX370" fmla="*/ 1997286 w 2286583"/>
                <a:gd name="connsiteY370" fmla="*/ 1321391 h 2303596"/>
                <a:gd name="connsiteX371" fmla="*/ 1992391 w 2286583"/>
                <a:gd name="connsiteY371" fmla="*/ 1329204 h 2303596"/>
                <a:gd name="connsiteX372" fmla="*/ 1968110 w 2286583"/>
                <a:gd name="connsiteY372" fmla="*/ 1329954 h 2303596"/>
                <a:gd name="connsiteX373" fmla="*/ 1986044 w 2286583"/>
                <a:gd name="connsiteY373" fmla="*/ 1346774 h 2303596"/>
                <a:gd name="connsiteX374" fmla="*/ 1980365 w 2286583"/>
                <a:gd name="connsiteY374" fmla="*/ 1359762 h 2303596"/>
                <a:gd name="connsiteX375" fmla="*/ 1970722 w 2286583"/>
                <a:gd name="connsiteY375" fmla="*/ 1374658 h 2303596"/>
                <a:gd name="connsiteX376" fmla="*/ 1948601 w 2286583"/>
                <a:gd name="connsiteY376" fmla="*/ 1374835 h 2303596"/>
                <a:gd name="connsiteX377" fmla="*/ 1946681 w 2286583"/>
                <a:gd name="connsiteY377" fmla="*/ 1375506 h 2303596"/>
                <a:gd name="connsiteX378" fmla="*/ 1948247 w 2286583"/>
                <a:gd name="connsiteY378" fmla="*/ 1378642 h 2303596"/>
                <a:gd name="connsiteX379" fmla="*/ 1936528 w 2286583"/>
                <a:gd name="connsiteY379" fmla="*/ 1379395 h 2303596"/>
                <a:gd name="connsiteX380" fmla="*/ 1941164 w 2286583"/>
                <a:gd name="connsiteY380" fmla="*/ 1382696 h 2303596"/>
                <a:gd name="connsiteX381" fmla="*/ 1933915 w 2286583"/>
                <a:gd name="connsiteY381" fmla="*/ 1385694 h 2303596"/>
                <a:gd name="connsiteX382" fmla="*/ 1936476 w 2286583"/>
                <a:gd name="connsiteY382" fmla="*/ 1389116 h 2303596"/>
                <a:gd name="connsiteX383" fmla="*/ 1930945 w 2286583"/>
                <a:gd name="connsiteY383" fmla="*/ 1398412 h 2303596"/>
                <a:gd name="connsiteX384" fmla="*/ 1933525 w 2286583"/>
                <a:gd name="connsiteY384" fmla="*/ 1399725 h 2303596"/>
                <a:gd name="connsiteX385" fmla="*/ 1932788 w 2286583"/>
                <a:gd name="connsiteY385" fmla="*/ 1415479 h 2303596"/>
                <a:gd name="connsiteX386" fmla="*/ 1933334 w 2286583"/>
                <a:gd name="connsiteY386" fmla="*/ 1416650 h 2303596"/>
                <a:gd name="connsiteX387" fmla="*/ 1932733 w 2286583"/>
                <a:gd name="connsiteY387" fmla="*/ 1416675 h 2303596"/>
                <a:gd name="connsiteX388" fmla="*/ 1932540 w 2286583"/>
                <a:gd name="connsiteY388" fmla="*/ 1420795 h 2303596"/>
                <a:gd name="connsiteX389" fmla="*/ 1948352 w 2286583"/>
                <a:gd name="connsiteY389" fmla="*/ 1432603 h 2303596"/>
                <a:gd name="connsiteX390" fmla="*/ 1930934 w 2286583"/>
                <a:gd name="connsiteY390" fmla="*/ 1439346 h 2303596"/>
                <a:gd name="connsiteX391" fmla="*/ 1943088 w 2286583"/>
                <a:gd name="connsiteY391" fmla="*/ 1447252 h 2303596"/>
                <a:gd name="connsiteX392" fmla="*/ 1938794 w 2286583"/>
                <a:gd name="connsiteY392" fmla="*/ 1475174 h 2303596"/>
                <a:gd name="connsiteX393" fmla="*/ 1935180 w 2286583"/>
                <a:gd name="connsiteY393" fmla="*/ 1485113 h 2303596"/>
                <a:gd name="connsiteX394" fmla="*/ 1921284 w 2286583"/>
                <a:gd name="connsiteY394" fmla="*/ 1486342 h 2303596"/>
                <a:gd name="connsiteX395" fmla="*/ 1920635 w 2286583"/>
                <a:gd name="connsiteY395" fmla="*/ 1490151 h 2303596"/>
                <a:gd name="connsiteX396" fmla="*/ 1947572 w 2286583"/>
                <a:gd name="connsiteY396" fmla="*/ 1508554 h 2303596"/>
                <a:gd name="connsiteX397" fmla="*/ 1946361 w 2286583"/>
                <a:gd name="connsiteY397" fmla="*/ 1515943 h 2303596"/>
                <a:gd name="connsiteX398" fmla="*/ 1935007 w 2286583"/>
                <a:gd name="connsiteY398" fmla="*/ 1546232 h 2303596"/>
                <a:gd name="connsiteX399" fmla="*/ 1921079 w 2286583"/>
                <a:gd name="connsiteY399" fmla="*/ 1547145 h 2303596"/>
                <a:gd name="connsiteX400" fmla="*/ 1917932 w 2286583"/>
                <a:gd name="connsiteY400" fmla="*/ 1558317 h 2303596"/>
                <a:gd name="connsiteX401" fmla="*/ 1913133 w 2286583"/>
                <a:gd name="connsiteY401" fmla="*/ 1567743 h 2303596"/>
                <a:gd name="connsiteX402" fmla="*/ 1893661 w 2286583"/>
                <a:gd name="connsiteY402" fmla="*/ 1567081 h 2303596"/>
                <a:gd name="connsiteX403" fmla="*/ 1922578 w 2286583"/>
                <a:gd name="connsiteY403" fmla="*/ 1592518 h 2303596"/>
                <a:gd name="connsiteX404" fmla="*/ 1920476 w 2286583"/>
                <a:gd name="connsiteY404" fmla="*/ 1599705 h 2303596"/>
                <a:gd name="connsiteX405" fmla="*/ 1905518 w 2286583"/>
                <a:gd name="connsiteY405" fmla="*/ 1628386 h 2303596"/>
                <a:gd name="connsiteX406" fmla="*/ 1862874 w 2286583"/>
                <a:gd name="connsiteY406" fmla="*/ 1625969 h 2303596"/>
                <a:gd name="connsiteX407" fmla="*/ 1863163 w 2286583"/>
                <a:gd name="connsiteY407" fmla="*/ 1626430 h 2303596"/>
                <a:gd name="connsiteX408" fmla="*/ 1850721 w 2286583"/>
                <a:gd name="connsiteY408" fmla="*/ 1626423 h 2303596"/>
                <a:gd name="connsiteX409" fmla="*/ 1875789 w 2286583"/>
                <a:gd name="connsiteY409" fmla="*/ 1648762 h 2303596"/>
                <a:gd name="connsiteX410" fmla="*/ 1873641 w 2286583"/>
                <a:gd name="connsiteY410" fmla="*/ 1655937 h 2303596"/>
                <a:gd name="connsiteX411" fmla="*/ 1864292 w 2286583"/>
                <a:gd name="connsiteY411" fmla="*/ 1673583 h 2303596"/>
                <a:gd name="connsiteX412" fmla="*/ 1864842 w 2286583"/>
                <a:gd name="connsiteY412" fmla="*/ 1674509 h 2303596"/>
                <a:gd name="connsiteX413" fmla="*/ 1863814 w 2286583"/>
                <a:gd name="connsiteY413" fmla="*/ 1674485 h 2303596"/>
                <a:gd name="connsiteX414" fmla="*/ 1858499 w 2286583"/>
                <a:gd name="connsiteY414" fmla="*/ 1684519 h 2303596"/>
                <a:gd name="connsiteX415" fmla="*/ 1837429 w 2286583"/>
                <a:gd name="connsiteY415" fmla="*/ 1683188 h 2303596"/>
                <a:gd name="connsiteX416" fmla="*/ 1834319 w 2286583"/>
                <a:gd name="connsiteY416" fmla="*/ 1687485 h 2303596"/>
                <a:gd name="connsiteX417" fmla="*/ 1833926 w 2286583"/>
                <a:gd name="connsiteY417" fmla="*/ 1687406 h 2303596"/>
                <a:gd name="connsiteX418" fmla="*/ 1837211 w 2286583"/>
                <a:gd name="connsiteY418" fmla="*/ 1692194 h 2303596"/>
                <a:gd name="connsiteX419" fmla="*/ 1828250 w 2286583"/>
                <a:gd name="connsiteY419" fmla="*/ 1707097 h 2303596"/>
                <a:gd name="connsiteX420" fmla="*/ 1824246 w 2286583"/>
                <a:gd name="connsiteY420" fmla="*/ 1711548 h 2303596"/>
                <a:gd name="connsiteX421" fmla="*/ 1834255 w 2286583"/>
                <a:gd name="connsiteY421" fmla="*/ 1722941 h 2303596"/>
                <a:gd name="connsiteX422" fmla="*/ 1831249 w 2286583"/>
                <a:gd name="connsiteY422" fmla="*/ 1729799 h 2303596"/>
                <a:gd name="connsiteX423" fmla="*/ 1826533 w 2286583"/>
                <a:gd name="connsiteY423" fmla="*/ 1736558 h 2303596"/>
                <a:gd name="connsiteX424" fmla="*/ 1833029 w 2286583"/>
                <a:gd name="connsiteY424" fmla="*/ 1746501 h 2303596"/>
                <a:gd name="connsiteX425" fmla="*/ 1828111 w 2286583"/>
                <a:gd name="connsiteY425" fmla="*/ 1754358 h 2303596"/>
                <a:gd name="connsiteX426" fmla="*/ 1805029 w 2286583"/>
                <a:gd name="connsiteY426" fmla="*/ 1778640 h 2303596"/>
                <a:gd name="connsiteX427" fmla="*/ 1783004 w 2286583"/>
                <a:gd name="connsiteY427" fmla="*/ 1771165 h 2303596"/>
                <a:gd name="connsiteX428" fmla="*/ 1779966 w 2286583"/>
                <a:gd name="connsiteY428" fmla="*/ 1775052 h 2303596"/>
                <a:gd name="connsiteX429" fmla="*/ 1766267 w 2286583"/>
                <a:gd name="connsiteY429" fmla="*/ 1786973 h 2303596"/>
                <a:gd name="connsiteX430" fmla="*/ 1779910 w 2286583"/>
                <a:gd name="connsiteY430" fmla="*/ 1814744 h 2303596"/>
                <a:gd name="connsiteX431" fmla="*/ 1774072 w 2286583"/>
                <a:gd name="connsiteY431" fmla="*/ 1821944 h 2303596"/>
                <a:gd name="connsiteX432" fmla="*/ 1748203 w 2286583"/>
                <a:gd name="connsiteY432" fmla="*/ 1843234 h 2303596"/>
                <a:gd name="connsiteX433" fmla="*/ 1709763 w 2286583"/>
                <a:gd name="connsiteY433" fmla="*/ 1824699 h 2303596"/>
                <a:gd name="connsiteX434" fmla="*/ 1731686 w 2286583"/>
                <a:gd name="connsiteY434" fmla="*/ 1870060 h 2303596"/>
                <a:gd name="connsiteX435" fmla="*/ 1725801 w 2286583"/>
                <a:gd name="connsiteY435" fmla="*/ 1877222 h 2303596"/>
                <a:gd name="connsiteX436" fmla="*/ 1699796 w 2286583"/>
                <a:gd name="connsiteY436" fmla="*/ 1898344 h 2303596"/>
                <a:gd name="connsiteX437" fmla="*/ 1654970 w 2286583"/>
                <a:gd name="connsiteY437" fmla="*/ 1876370 h 2303596"/>
                <a:gd name="connsiteX438" fmla="*/ 1649271 w 2286583"/>
                <a:gd name="connsiteY438" fmla="*/ 1879906 h 2303596"/>
                <a:gd name="connsiteX439" fmla="*/ 1648802 w 2286583"/>
                <a:gd name="connsiteY439" fmla="*/ 1879590 h 2303596"/>
                <a:gd name="connsiteX440" fmla="*/ 1664273 w 2286583"/>
                <a:gd name="connsiteY440" fmla="*/ 1925041 h 2303596"/>
                <a:gd name="connsiteX441" fmla="*/ 1657561 w 2286583"/>
                <a:gd name="connsiteY441" fmla="*/ 1931434 h 2303596"/>
                <a:gd name="connsiteX442" fmla="*/ 1629176 w 2286583"/>
                <a:gd name="connsiteY442" fmla="*/ 1949231 h 2303596"/>
                <a:gd name="connsiteX443" fmla="*/ 1608900 w 2286583"/>
                <a:gd name="connsiteY443" fmla="*/ 1936008 h 2303596"/>
                <a:gd name="connsiteX444" fmla="*/ 1596299 w 2286583"/>
                <a:gd name="connsiteY444" fmla="*/ 1941542 h 2303596"/>
                <a:gd name="connsiteX445" fmla="*/ 1578904 w 2286583"/>
                <a:gd name="connsiteY445" fmla="*/ 1926291 h 2303596"/>
                <a:gd name="connsiteX446" fmla="*/ 1579591 w 2286583"/>
                <a:gd name="connsiteY446" fmla="*/ 1970935 h 2303596"/>
                <a:gd name="connsiteX447" fmla="*/ 1564478 w 2286583"/>
                <a:gd name="connsiteY447" fmla="*/ 1961782 h 2303596"/>
                <a:gd name="connsiteX448" fmla="*/ 1564605 w 2286583"/>
                <a:gd name="connsiteY448" fmla="*/ 1963769 h 2303596"/>
                <a:gd name="connsiteX449" fmla="*/ 1552914 w 2286583"/>
                <a:gd name="connsiteY449" fmla="*/ 1969975 h 2303596"/>
                <a:gd name="connsiteX450" fmla="*/ 1521188 w 2286583"/>
                <a:gd name="connsiteY450" fmla="*/ 1979504 h 2303596"/>
                <a:gd name="connsiteX451" fmla="*/ 1512676 w 2286583"/>
                <a:gd name="connsiteY451" fmla="*/ 1969969 h 2303596"/>
                <a:gd name="connsiteX452" fmla="*/ 1515421 w 2286583"/>
                <a:gd name="connsiteY452" fmla="*/ 2017689 h 2303596"/>
                <a:gd name="connsiteX453" fmla="*/ 1503691 w 2286583"/>
                <a:gd name="connsiteY453" fmla="*/ 2023819 h 2303596"/>
                <a:gd name="connsiteX454" fmla="*/ 1471903 w 2286583"/>
                <a:gd name="connsiteY454" fmla="*/ 2033143 h 2303596"/>
                <a:gd name="connsiteX455" fmla="*/ 1435122 w 2286583"/>
                <a:gd name="connsiteY455" fmla="*/ 1991402 h 2303596"/>
                <a:gd name="connsiteX456" fmla="*/ 1431639 w 2286583"/>
                <a:gd name="connsiteY456" fmla="*/ 2045234 h 2303596"/>
                <a:gd name="connsiteX457" fmla="*/ 1419250 w 2286583"/>
                <a:gd name="connsiteY457" fmla="*/ 2049889 h 2303596"/>
                <a:gd name="connsiteX458" fmla="*/ 1386563 w 2286583"/>
                <a:gd name="connsiteY458" fmla="*/ 2055272 h 2303596"/>
                <a:gd name="connsiteX459" fmla="*/ 1355143 w 2286583"/>
                <a:gd name="connsiteY459" fmla="*/ 2009368 h 2303596"/>
                <a:gd name="connsiteX460" fmla="*/ 1354119 w 2286583"/>
                <a:gd name="connsiteY460" fmla="*/ 2009399 h 2303596"/>
                <a:gd name="connsiteX461" fmla="*/ 1337032 w 2286583"/>
                <a:gd name="connsiteY461" fmla="*/ 2052516 h 2303596"/>
                <a:gd name="connsiteX462" fmla="*/ 1311399 w 2286583"/>
                <a:gd name="connsiteY462" fmla="*/ 2017618 h 2303596"/>
                <a:gd name="connsiteX463" fmla="*/ 1310937 w 2286583"/>
                <a:gd name="connsiteY463" fmla="*/ 2018974 h 2303596"/>
                <a:gd name="connsiteX464" fmla="*/ 1300906 w 2286583"/>
                <a:gd name="connsiteY464" fmla="*/ 2019975 h 2303596"/>
                <a:gd name="connsiteX465" fmla="*/ 1279938 w 2286583"/>
                <a:gd name="connsiteY465" fmla="*/ 2018041 h 2303596"/>
                <a:gd name="connsiteX466" fmla="*/ 1261401 w 2286583"/>
                <a:gd name="connsiteY466" fmla="*/ 2071253 h 2303596"/>
                <a:gd name="connsiteX467" fmla="*/ 1251363 w 2286583"/>
                <a:gd name="connsiteY467" fmla="*/ 2072186 h 2303596"/>
                <a:gd name="connsiteX468" fmla="*/ 1211170 w 2286583"/>
                <a:gd name="connsiteY468" fmla="*/ 2068219 h 2303596"/>
                <a:gd name="connsiteX469" fmla="*/ 1207113 w 2286583"/>
                <a:gd name="connsiteY469" fmla="*/ 2056358 h 2303596"/>
                <a:gd name="connsiteX470" fmla="*/ 1206356 w 2286583"/>
                <a:gd name="connsiteY470" fmla="*/ 2058371 h 2303596"/>
                <a:gd name="connsiteX471" fmla="*/ 1196492 w 2286583"/>
                <a:gd name="connsiteY471" fmla="*/ 2059866 h 2303596"/>
                <a:gd name="connsiteX472" fmla="*/ 1193678 w 2286583"/>
                <a:gd name="connsiteY472" fmla="*/ 2069244 h 2303596"/>
                <a:gd name="connsiteX473" fmla="*/ 1189794 w 2286583"/>
                <a:gd name="connsiteY473" fmla="*/ 2077269 h 2303596"/>
                <a:gd name="connsiteX474" fmla="*/ 1176106 w 2286583"/>
                <a:gd name="connsiteY474" fmla="*/ 2077762 h 2303596"/>
                <a:gd name="connsiteX475" fmla="*/ 1195129 w 2286583"/>
                <a:gd name="connsiteY475" fmla="*/ 2097189 h 2303596"/>
                <a:gd name="connsiteX476" fmla="*/ 1193265 w 2286583"/>
                <a:gd name="connsiteY476" fmla="*/ 2103226 h 2303596"/>
                <a:gd name="connsiteX477" fmla="*/ 1181194 w 2286583"/>
                <a:gd name="connsiteY477" fmla="*/ 2127666 h 2303596"/>
                <a:gd name="connsiteX478" fmla="*/ 1151270 w 2286583"/>
                <a:gd name="connsiteY478" fmla="*/ 2127947 h 2303596"/>
                <a:gd name="connsiteX479" fmla="*/ 1151449 w 2286583"/>
                <a:gd name="connsiteY479" fmla="*/ 2128312 h 2303596"/>
                <a:gd name="connsiteX480" fmla="*/ 1142681 w 2286583"/>
                <a:gd name="connsiteY480" fmla="*/ 2128969 h 2303596"/>
                <a:gd name="connsiteX481" fmla="*/ 1159157 w 2286583"/>
                <a:gd name="connsiteY481" fmla="*/ 2146048 h 2303596"/>
                <a:gd name="connsiteX482" fmla="*/ 1157261 w 2286583"/>
                <a:gd name="connsiteY482" fmla="*/ 2152077 h 2303596"/>
                <a:gd name="connsiteX483" fmla="*/ 1149731 w 2286583"/>
                <a:gd name="connsiteY483" fmla="*/ 2167122 h 2303596"/>
                <a:gd name="connsiteX484" fmla="*/ 1150069 w 2286583"/>
                <a:gd name="connsiteY484" fmla="*/ 2167856 h 2303596"/>
                <a:gd name="connsiteX485" fmla="*/ 1149346 w 2286583"/>
                <a:gd name="connsiteY485" fmla="*/ 2167891 h 2303596"/>
                <a:gd name="connsiteX486" fmla="*/ 1145065 w 2286583"/>
                <a:gd name="connsiteY486" fmla="*/ 2176446 h 2303596"/>
                <a:gd name="connsiteX487" fmla="*/ 1130288 w 2286583"/>
                <a:gd name="connsiteY487" fmla="*/ 2176472 h 2303596"/>
                <a:gd name="connsiteX488" fmla="*/ 1127866 w 2286583"/>
                <a:gd name="connsiteY488" fmla="*/ 2180180 h 2303596"/>
                <a:gd name="connsiteX489" fmla="*/ 1127594 w 2286583"/>
                <a:gd name="connsiteY489" fmla="*/ 2180136 h 2303596"/>
                <a:gd name="connsiteX490" fmla="*/ 1129653 w 2286583"/>
                <a:gd name="connsiteY490" fmla="*/ 2183908 h 2303596"/>
                <a:gd name="connsiteX491" fmla="*/ 1122544 w 2286583"/>
                <a:gd name="connsiteY491" fmla="*/ 2196670 h 2303596"/>
                <a:gd name="connsiteX492" fmla="*/ 1119485 w 2286583"/>
                <a:gd name="connsiteY492" fmla="*/ 2200553 h 2303596"/>
                <a:gd name="connsiteX493" fmla="*/ 1125931 w 2286583"/>
                <a:gd name="connsiteY493" fmla="*/ 2209412 h 2303596"/>
                <a:gd name="connsiteX494" fmla="*/ 1123447 w 2286583"/>
                <a:gd name="connsiteY494" fmla="*/ 2215225 h 2303596"/>
                <a:gd name="connsiteX495" fmla="*/ 1119763 w 2286583"/>
                <a:gd name="connsiteY495" fmla="*/ 2221048 h 2303596"/>
                <a:gd name="connsiteX496" fmla="*/ 1123812 w 2286583"/>
                <a:gd name="connsiteY496" fmla="*/ 2228898 h 2303596"/>
                <a:gd name="connsiteX497" fmla="*/ 1119927 w 2286583"/>
                <a:gd name="connsiteY497" fmla="*/ 2235638 h 2303596"/>
                <a:gd name="connsiteX498" fmla="*/ 1102365 w 2286583"/>
                <a:gd name="connsiteY498" fmla="*/ 2256885 h 2303596"/>
                <a:gd name="connsiteX499" fmla="*/ 1087242 w 2286583"/>
                <a:gd name="connsiteY499" fmla="*/ 2251897 h 2303596"/>
                <a:gd name="connsiteX500" fmla="*/ 1084893 w 2286583"/>
                <a:gd name="connsiteY500" fmla="*/ 2255263 h 2303596"/>
                <a:gd name="connsiteX501" fmla="*/ 1074603 w 2286583"/>
                <a:gd name="connsiteY501" fmla="*/ 2265821 h 2303596"/>
                <a:gd name="connsiteX502" fmla="*/ 1082738 w 2286583"/>
                <a:gd name="connsiteY502" fmla="*/ 2287986 h 2303596"/>
                <a:gd name="connsiteX503" fmla="*/ 1078240 w 2286583"/>
                <a:gd name="connsiteY503" fmla="*/ 2294232 h 2303596"/>
                <a:gd name="connsiteX504" fmla="*/ 1068660 w 2286583"/>
                <a:gd name="connsiteY504" fmla="*/ 2303596 h 2303596"/>
                <a:gd name="connsiteX505" fmla="*/ 0 w 2286583"/>
                <a:gd name="connsiteY505" fmla="*/ 1896430 h 2303596"/>
                <a:gd name="connsiteX506" fmla="*/ 633820 w 2286583"/>
                <a:gd name="connsiteY506" fmla="*/ 232886 h 2303596"/>
                <a:gd name="connsiteX507" fmla="*/ 634886 w 2286583"/>
                <a:gd name="connsiteY507" fmla="*/ 232110 h 2303596"/>
                <a:gd name="connsiteX508" fmla="*/ 634775 w 2286583"/>
                <a:gd name="connsiteY508" fmla="*/ 230379 h 2303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</a:cxnLst>
              <a:rect l="l" t="t" r="r" b="b"/>
              <a:pathLst>
                <a:path w="2286583" h="2303596">
                  <a:moveTo>
                    <a:pt x="655736" y="175363"/>
                  </a:moveTo>
                  <a:lnTo>
                    <a:pt x="670051" y="167222"/>
                  </a:lnTo>
                  <a:lnTo>
                    <a:pt x="695029" y="158919"/>
                  </a:lnTo>
                  <a:lnTo>
                    <a:pt x="715962" y="181616"/>
                  </a:lnTo>
                  <a:lnTo>
                    <a:pt x="715768" y="179374"/>
                  </a:lnTo>
                  <a:lnTo>
                    <a:pt x="719390" y="177282"/>
                  </a:lnTo>
                  <a:lnTo>
                    <a:pt x="720655" y="147141"/>
                  </a:lnTo>
                  <a:lnTo>
                    <a:pt x="750127" y="134852"/>
                  </a:lnTo>
                  <a:lnTo>
                    <a:pt x="775931" y="129653"/>
                  </a:lnTo>
                  <a:lnTo>
                    <a:pt x="793808" y="154542"/>
                  </a:lnTo>
                  <a:lnTo>
                    <a:pt x="827006" y="142242"/>
                  </a:lnTo>
                  <a:lnTo>
                    <a:pt x="832529" y="141385"/>
                  </a:lnTo>
                  <a:lnTo>
                    <a:pt x="815365" y="134254"/>
                  </a:lnTo>
                  <a:lnTo>
                    <a:pt x="819247" y="129160"/>
                  </a:lnTo>
                  <a:lnTo>
                    <a:pt x="825738" y="124225"/>
                  </a:lnTo>
                  <a:lnTo>
                    <a:pt x="828273" y="121520"/>
                  </a:lnTo>
                  <a:lnTo>
                    <a:pt x="829317" y="121503"/>
                  </a:lnTo>
                  <a:lnTo>
                    <a:pt x="831254" y="120030"/>
                  </a:lnTo>
                  <a:lnTo>
                    <a:pt x="852535" y="120893"/>
                  </a:lnTo>
                  <a:lnTo>
                    <a:pt x="836288" y="112267"/>
                  </a:lnTo>
                  <a:lnTo>
                    <a:pt x="841552" y="107419"/>
                  </a:lnTo>
                  <a:lnTo>
                    <a:pt x="849360" y="102868"/>
                  </a:lnTo>
                  <a:lnTo>
                    <a:pt x="852624" y="100319"/>
                  </a:lnTo>
                  <a:lnTo>
                    <a:pt x="853666" y="100359"/>
                  </a:lnTo>
                  <a:lnTo>
                    <a:pt x="855995" y="99000"/>
                  </a:lnTo>
                  <a:lnTo>
                    <a:pt x="880939" y="101384"/>
                  </a:lnTo>
                  <a:lnTo>
                    <a:pt x="885474" y="101555"/>
                  </a:lnTo>
                  <a:lnTo>
                    <a:pt x="878894" y="98218"/>
                  </a:lnTo>
                  <a:lnTo>
                    <a:pt x="880378" y="96786"/>
                  </a:lnTo>
                  <a:lnTo>
                    <a:pt x="871676" y="89907"/>
                  </a:lnTo>
                  <a:lnTo>
                    <a:pt x="890188" y="90331"/>
                  </a:lnTo>
                  <a:lnTo>
                    <a:pt x="896243" y="86593"/>
                  </a:lnTo>
                  <a:lnTo>
                    <a:pt x="914751" y="88169"/>
                  </a:lnTo>
                  <a:lnTo>
                    <a:pt x="891101" y="71194"/>
                  </a:lnTo>
                  <a:lnTo>
                    <a:pt x="894226" y="69111"/>
                  </a:lnTo>
                  <a:lnTo>
                    <a:pt x="914183" y="60233"/>
                  </a:lnTo>
                  <a:lnTo>
                    <a:pt x="940028" y="64461"/>
                  </a:lnTo>
                  <a:lnTo>
                    <a:pt x="928911" y="53735"/>
                  </a:lnTo>
                  <a:lnTo>
                    <a:pt x="932589" y="51835"/>
                  </a:lnTo>
                  <a:lnTo>
                    <a:pt x="954855" y="44093"/>
                  </a:lnTo>
                  <a:lnTo>
                    <a:pt x="984996" y="50965"/>
                  </a:lnTo>
                  <a:lnTo>
                    <a:pt x="981674" y="38335"/>
                  </a:lnTo>
                  <a:lnTo>
                    <a:pt x="992665" y="40640"/>
                  </a:lnTo>
                  <a:lnTo>
                    <a:pt x="1011405" y="35437"/>
                  </a:lnTo>
                  <a:lnTo>
                    <a:pt x="1017358" y="37168"/>
                  </a:lnTo>
                  <a:lnTo>
                    <a:pt x="1013092" y="25338"/>
                  </a:lnTo>
                  <a:lnTo>
                    <a:pt x="1023235" y="22348"/>
                  </a:lnTo>
                  <a:lnTo>
                    <a:pt x="1045410" y="18344"/>
                  </a:lnTo>
                  <a:lnTo>
                    <a:pt x="1063567" y="25767"/>
                  </a:lnTo>
                  <a:lnTo>
                    <a:pt x="1062685" y="14759"/>
                  </a:lnTo>
                  <a:lnTo>
                    <a:pt x="1073578" y="12334"/>
                  </a:lnTo>
                  <a:lnTo>
                    <a:pt x="1096697" y="9549"/>
                  </a:lnTo>
                  <a:lnTo>
                    <a:pt x="1104414" y="13580"/>
                  </a:lnTo>
                  <a:lnTo>
                    <a:pt x="1108469" y="13060"/>
                  </a:lnTo>
                  <a:lnTo>
                    <a:pt x="1121415" y="19605"/>
                  </a:lnTo>
                  <a:lnTo>
                    <a:pt x="1125304" y="13596"/>
                  </a:lnTo>
                  <a:lnTo>
                    <a:pt x="1125675" y="11283"/>
                  </a:lnTo>
                  <a:lnTo>
                    <a:pt x="1126937" y="11072"/>
                  </a:lnTo>
                  <a:lnTo>
                    <a:pt x="1128140" y="9214"/>
                  </a:lnTo>
                  <a:lnTo>
                    <a:pt x="1130671" y="10450"/>
                  </a:lnTo>
                  <a:lnTo>
                    <a:pt x="1137091" y="9379"/>
                  </a:lnTo>
                  <a:lnTo>
                    <a:pt x="1160748" y="7684"/>
                  </a:lnTo>
                  <a:lnTo>
                    <a:pt x="1161648" y="8270"/>
                  </a:lnTo>
                  <a:lnTo>
                    <a:pt x="1164600" y="2852"/>
                  </a:lnTo>
                  <a:lnTo>
                    <a:pt x="1183365" y="1274"/>
                  </a:lnTo>
                  <a:lnTo>
                    <a:pt x="1201478" y="1333"/>
                  </a:lnTo>
                  <a:lnTo>
                    <a:pt x="1210927" y="10412"/>
                  </a:lnTo>
                  <a:lnTo>
                    <a:pt x="1219287" y="560"/>
                  </a:lnTo>
                  <a:lnTo>
                    <a:pt x="1238349" y="0"/>
                  </a:lnTo>
                  <a:lnTo>
                    <a:pt x="1256310" y="1030"/>
                  </a:lnTo>
                  <a:lnTo>
                    <a:pt x="1257658" y="2899"/>
                  </a:lnTo>
                  <a:lnTo>
                    <a:pt x="1267748" y="3405"/>
                  </a:lnTo>
                  <a:lnTo>
                    <a:pt x="1275078" y="13023"/>
                  </a:lnTo>
                  <a:lnTo>
                    <a:pt x="1284811" y="4449"/>
                  </a:lnTo>
                  <a:lnTo>
                    <a:pt x="1303900" y="4778"/>
                  </a:lnTo>
                  <a:lnTo>
                    <a:pt x="1321513" y="6638"/>
                  </a:lnTo>
                  <a:lnTo>
                    <a:pt x="1322211" y="8141"/>
                  </a:lnTo>
                  <a:lnTo>
                    <a:pt x="1324321" y="6862"/>
                  </a:lnTo>
                  <a:lnTo>
                    <a:pt x="1343856" y="8605"/>
                  </a:lnTo>
                  <a:lnTo>
                    <a:pt x="1360027" y="11540"/>
                  </a:lnTo>
                  <a:lnTo>
                    <a:pt x="1360787" y="20621"/>
                  </a:lnTo>
                  <a:lnTo>
                    <a:pt x="1376709" y="13101"/>
                  </a:lnTo>
                  <a:lnTo>
                    <a:pt x="1388217" y="14792"/>
                  </a:lnTo>
                  <a:lnTo>
                    <a:pt x="1388576" y="14617"/>
                  </a:lnTo>
                  <a:lnTo>
                    <a:pt x="1407582" y="17259"/>
                  </a:lnTo>
                  <a:lnTo>
                    <a:pt x="1420205" y="20273"/>
                  </a:lnTo>
                  <a:lnTo>
                    <a:pt x="1430767" y="18366"/>
                  </a:lnTo>
                  <a:lnTo>
                    <a:pt x="1448924" y="25789"/>
                  </a:lnTo>
                  <a:lnTo>
                    <a:pt x="1448041" y="14781"/>
                  </a:lnTo>
                  <a:lnTo>
                    <a:pt x="1458935" y="12356"/>
                  </a:lnTo>
                  <a:lnTo>
                    <a:pt x="1482053" y="9571"/>
                  </a:lnTo>
                  <a:lnTo>
                    <a:pt x="1489771" y="13602"/>
                  </a:lnTo>
                  <a:lnTo>
                    <a:pt x="1493826" y="13082"/>
                  </a:lnTo>
                  <a:lnTo>
                    <a:pt x="1506771" y="19627"/>
                  </a:lnTo>
                  <a:lnTo>
                    <a:pt x="1510660" y="13618"/>
                  </a:lnTo>
                  <a:lnTo>
                    <a:pt x="1511032" y="11305"/>
                  </a:lnTo>
                  <a:lnTo>
                    <a:pt x="1512293" y="11094"/>
                  </a:lnTo>
                  <a:lnTo>
                    <a:pt x="1513496" y="9235"/>
                  </a:lnTo>
                  <a:lnTo>
                    <a:pt x="1516027" y="10472"/>
                  </a:lnTo>
                  <a:lnTo>
                    <a:pt x="1522447" y="9400"/>
                  </a:lnTo>
                  <a:lnTo>
                    <a:pt x="1546105" y="7706"/>
                  </a:lnTo>
                  <a:lnTo>
                    <a:pt x="1547005" y="8292"/>
                  </a:lnTo>
                  <a:lnTo>
                    <a:pt x="1549957" y="2873"/>
                  </a:lnTo>
                  <a:lnTo>
                    <a:pt x="1568722" y="1296"/>
                  </a:lnTo>
                  <a:lnTo>
                    <a:pt x="1586834" y="1355"/>
                  </a:lnTo>
                  <a:lnTo>
                    <a:pt x="1596284" y="10434"/>
                  </a:lnTo>
                  <a:lnTo>
                    <a:pt x="1604643" y="582"/>
                  </a:lnTo>
                  <a:lnTo>
                    <a:pt x="1623705" y="22"/>
                  </a:lnTo>
                  <a:lnTo>
                    <a:pt x="1641666" y="1051"/>
                  </a:lnTo>
                  <a:lnTo>
                    <a:pt x="1643015" y="2921"/>
                  </a:lnTo>
                  <a:lnTo>
                    <a:pt x="1653104" y="3427"/>
                  </a:lnTo>
                  <a:lnTo>
                    <a:pt x="1660434" y="13044"/>
                  </a:lnTo>
                  <a:lnTo>
                    <a:pt x="1670167" y="4470"/>
                  </a:lnTo>
                  <a:lnTo>
                    <a:pt x="1689257" y="4800"/>
                  </a:lnTo>
                  <a:lnTo>
                    <a:pt x="1706870" y="6660"/>
                  </a:lnTo>
                  <a:lnTo>
                    <a:pt x="1707568" y="8162"/>
                  </a:lnTo>
                  <a:lnTo>
                    <a:pt x="1709678" y="6884"/>
                  </a:lnTo>
                  <a:lnTo>
                    <a:pt x="1729213" y="8627"/>
                  </a:lnTo>
                  <a:lnTo>
                    <a:pt x="1745384" y="11562"/>
                  </a:lnTo>
                  <a:lnTo>
                    <a:pt x="1746144" y="20643"/>
                  </a:lnTo>
                  <a:lnTo>
                    <a:pt x="1762065" y="13123"/>
                  </a:lnTo>
                  <a:lnTo>
                    <a:pt x="1773574" y="14813"/>
                  </a:lnTo>
                  <a:lnTo>
                    <a:pt x="1773932" y="14639"/>
                  </a:lnTo>
                  <a:lnTo>
                    <a:pt x="1792939" y="17281"/>
                  </a:lnTo>
                  <a:lnTo>
                    <a:pt x="1808314" y="20952"/>
                  </a:lnTo>
                  <a:lnTo>
                    <a:pt x="1806777" y="30726"/>
                  </a:lnTo>
                  <a:lnTo>
                    <a:pt x="1823695" y="24264"/>
                  </a:lnTo>
                  <a:lnTo>
                    <a:pt x="1841830" y="27905"/>
                  </a:lnTo>
                  <a:lnTo>
                    <a:pt x="1856075" y="32373"/>
                  </a:lnTo>
                  <a:lnTo>
                    <a:pt x="1853887" y="37349"/>
                  </a:lnTo>
                  <a:lnTo>
                    <a:pt x="1855014" y="37045"/>
                  </a:lnTo>
                  <a:lnTo>
                    <a:pt x="1871747" y="41909"/>
                  </a:lnTo>
                  <a:lnTo>
                    <a:pt x="1879722" y="45381"/>
                  </a:lnTo>
                  <a:lnTo>
                    <a:pt x="1882078" y="44940"/>
                  </a:lnTo>
                  <a:lnTo>
                    <a:pt x="1881620" y="46206"/>
                  </a:lnTo>
                  <a:lnTo>
                    <a:pt x="1883500" y="47025"/>
                  </a:lnTo>
                  <a:lnTo>
                    <a:pt x="1879693" y="51531"/>
                  </a:lnTo>
                  <a:lnTo>
                    <a:pt x="1878881" y="53777"/>
                  </a:lnTo>
                  <a:lnTo>
                    <a:pt x="1880736" y="54309"/>
                  </a:lnTo>
                  <a:lnTo>
                    <a:pt x="1897974" y="50849"/>
                  </a:lnTo>
                  <a:lnTo>
                    <a:pt x="1903643" y="52976"/>
                  </a:lnTo>
                  <a:lnTo>
                    <a:pt x="1911210" y="51391"/>
                  </a:lnTo>
                  <a:lnTo>
                    <a:pt x="1926681" y="57006"/>
                  </a:lnTo>
                  <a:lnTo>
                    <a:pt x="1937139" y="62641"/>
                  </a:lnTo>
                  <a:lnTo>
                    <a:pt x="1928499" y="70281"/>
                  </a:lnTo>
                  <a:lnTo>
                    <a:pt x="1929772" y="70010"/>
                  </a:lnTo>
                  <a:lnTo>
                    <a:pt x="1931809" y="70740"/>
                  </a:lnTo>
                  <a:lnTo>
                    <a:pt x="1949781" y="68101"/>
                  </a:lnTo>
                  <a:lnTo>
                    <a:pt x="1963583" y="74503"/>
                  </a:lnTo>
                  <a:lnTo>
                    <a:pt x="1972404" y="80656"/>
                  </a:lnTo>
                  <a:lnTo>
                    <a:pt x="1961795" y="87723"/>
                  </a:lnTo>
                  <a:lnTo>
                    <a:pt x="1976437" y="95087"/>
                  </a:lnTo>
                  <a:lnTo>
                    <a:pt x="1978848" y="96949"/>
                  </a:lnTo>
                  <a:lnTo>
                    <a:pt x="1980754" y="96833"/>
                  </a:lnTo>
                  <a:lnTo>
                    <a:pt x="1979848" y="97721"/>
                  </a:lnTo>
                  <a:lnTo>
                    <a:pt x="1980926" y="98554"/>
                  </a:lnTo>
                  <a:lnTo>
                    <a:pt x="1986978" y="98529"/>
                  </a:lnTo>
                  <a:lnTo>
                    <a:pt x="1981513" y="102447"/>
                  </a:lnTo>
                  <a:lnTo>
                    <a:pt x="1981756" y="102708"/>
                  </a:lnTo>
                  <a:lnTo>
                    <a:pt x="1979965" y="103557"/>
                  </a:lnTo>
                  <a:lnTo>
                    <a:pt x="1975492" y="106763"/>
                  </a:lnTo>
                  <a:lnTo>
                    <a:pt x="1988326" y="105830"/>
                  </a:lnTo>
                  <a:lnTo>
                    <a:pt x="1989854" y="106820"/>
                  </a:lnTo>
                  <a:lnTo>
                    <a:pt x="2003573" y="105721"/>
                  </a:lnTo>
                  <a:lnTo>
                    <a:pt x="2018013" y="114756"/>
                  </a:lnTo>
                  <a:lnTo>
                    <a:pt x="2021969" y="118742"/>
                  </a:lnTo>
                  <a:lnTo>
                    <a:pt x="2019681" y="119876"/>
                  </a:lnTo>
                  <a:lnTo>
                    <a:pt x="2021472" y="122583"/>
                  </a:lnTo>
                  <a:lnTo>
                    <a:pt x="2008833" y="127425"/>
                  </a:lnTo>
                  <a:lnTo>
                    <a:pt x="2026423" y="126976"/>
                  </a:lnTo>
                  <a:lnTo>
                    <a:pt x="2038254" y="136719"/>
                  </a:lnTo>
                  <a:lnTo>
                    <a:pt x="2041079" y="140886"/>
                  </a:lnTo>
                  <a:lnTo>
                    <a:pt x="2038494" y="141889"/>
                  </a:lnTo>
                  <a:lnTo>
                    <a:pt x="2039522" y="144672"/>
                  </a:lnTo>
                  <a:lnTo>
                    <a:pt x="2022512" y="149730"/>
                  </a:lnTo>
                  <a:lnTo>
                    <a:pt x="2035552" y="150346"/>
                  </a:lnTo>
                  <a:lnTo>
                    <a:pt x="2042561" y="159736"/>
                  </a:lnTo>
                  <a:lnTo>
                    <a:pt x="2050226" y="160615"/>
                  </a:lnTo>
                  <a:lnTo>
                    <a:pt x="2044638" y="162934"/>
                  </a:lnTo>
                  <a:lnTo>
                    <a:pt x="2044933" y="164002"/>
                  </a:lnTo>
                  <a:lnTo>
                    <a:pt x="2036449" y="166333"/>
                  </a:lnTo>
                  <a:lnTo>
                    <a:pt x="2029490" y="169221"/>
                  </a:lnTo>
                  <a:lnTo>
                    <a:pt x="2063525" y="172456"/>
                  </a:lnTo>
                  <a:lnTo>
                    <a:pt x="2069514" y="184733"/>
                  </a:lnTo>
                  <a:lnTo>
                    <a:pt x="2069574" y="186472"/>
                  </a:lnTo>
                  <a:lnTo>
                    <a:pt x="2050560" y="190537"/>
                  </a:lnTo>
                  <a:lnTo>
                    <a:pt x="2051295" y="192120"/>
                  </a:lnTo>
                  <a:lnTo>
                    <a:pt x="2051319" y="193956"/>
                  </a:lnTo>
                  <a:lnTo>
                    <a:pt x="2067460" y="196428"/>
                  </a:lnTo>
                  <a:lnTo>
                    <a:pt x="2070008" y="208935"/>
                  </a:lnTo>
                  <a:lnTo>
                    <a:pt x="2069586" y="210664"/>
                  </a:lnTo>
                  <a:lnTo>
                    <a:pt x="2049589" y="213679"/>
                  </a:lnTo>
                  <a:lnTo>
                    <a:pt x="2049881" y="215291"/>
                  </a:lnTo>
                  <a:lnTo>
                    <a:pt x="2048895" y="218992"/>
                  </a:lnTo>
                  <a:lnTo>
                    <a:pt x="2046809" y="219284"/>
                  </a:lnTo>
                  <a:lnTo>
                    <a:pt x="2042980" y="220751"/>
                  </a:lnTo>
                  <a:lnTo>
                    <a:pt x="2050263" y="222499"/>
                  </a:lnTo>
                  <a:lnTo>
                    <a:pt x="2050150" y="223192"/>
                  </a:lnTo>
                  <a:lnTo>
                    <a:pt x="2053232" y="223113"/>
                  </a:lnTo>
                  <a:lnTo>
                    <a:pt x="2065063" y="232855"/>
                  </a:lnTo>
                  <a:lnTo>
                    <a:pt x="2067888" y="237023"/>
                  </a:lnTo>
                  <a:lnTo>
                    <a:pt x="2065303" y="238026"/>
                  </a:lnTo>
                  <a:lnTo>
                    <a:pt x="2066331" y="240809"/>
                  </a:lnTo>
                  <a:lnTo>
                    <a:pt x="2056765" y="243653"/>
                  </a:lnTo>
                  <a:lnTo>
                    <a:pt x="2060824" y="244889"/>
                  </a:lnTo>
                  <a:lnTo>
                    <a:pt x="2060216" y="246381"/>
                  </a:lnTo>
                  <a:lnTo>
                    <a:pt x="2062361" y="246482"/>
                  </a:lnTo>
                  <a:lnTo>
                    <a:pt x="2069371" y="255873"/>
                  </a:lnTo>
                  <a:lnTo>
                    <a:pt x="2077036" y="256752"/>
                  </a:lnTo>
                  <a:lnTo>
                    <a:pt x="2071447" y="259071"/>
                  </a:lnTo>
                  <a:lnTo>
                    <a:pt x="2071743" y="260139"/>
                  </a:lnTo>
                  <a:lnTo>
                    <a:pt x="2063258" y="262470"/>
                  </a:lnTo>
                  <a:lnTo>
                    <a:pt x="2056300" y="265358"/>
                  </a:lnTo>
                  <a:lnTo>
                    <a:pt x="2090334" y="268592"/>
                  </a:lnTo>
                  <a:lnTo>
                    <a:pt x="2096324" y="280870"/>
                  </a:lnTo>
                  <a:lnTo>
                    <a:pt x="2096383" y="282609"/>
                  </a:lnTo>
                  <a:lnTo>
                    <a:pt x="2077370" y="286673"/>
                  </a:lnTo>
                  <a:lnTo>
                    <a:pt x="2078105" y="288257"/>
                  </a:lnTo>
                  <a:lnTo>
                    <a:pt x="2078128" y="290093"/>
                  </a:lnTo>
                  <a:lnTo>
                    <a:pt x="2094270" y="292564"/>
                  </a:lnTo>
                  <a:lnTo>
                    <a:pt x="2096817" y="305072"/>
                  </a:lnTo>
                  <a:lnTo>
                    <a:pt x="2096396" y="306800"/>
                  </a:lnTo>
                  <a:lnTo>
                    <a:pt x="2076398" y="309816"/>
                  </a:lnTo>
                  <a:lnTo>
                    <a:pt x="2076690" y="311427"/>
                  </a:lnTo>
                  <a:lnTo>
                    <a:pt x="2075705" y="315129"/>
                  </a:lnTo>
                  <a:lnTo>
                    <a:pt x="2067335" y="316298"/>
                  </a:lnTo>
                  <a:lnTo>
                    <a:pt x="2077072" y="318636"/>
                  </a:lnTo>
                  <a:lnTo>
                    <a:pt x="2076169" y="324188"/>
                  </a:lnTo>
                  <a:lnTo>
                    <a:pt x="2085758" y="327379"/>
                  </a:lnTo>
                  <a:lnTo>
                    <a:pt x="2075366" y="329118"/>
                  </a:lnTo>
                  <a:lnTo>
                    <a:pt x="2075320" y="329401"/>
                  </a:lnTo>
                  <a:lnTo>
                    <a:pt x="2073895" y="331734"/>
                  </a:lnTo>
                  <a:lnTo>
                    <a:pt x="2060381" y="332726"/>
                  </a:lnTo>
                  <a:lnTo>
                    <a:pt x="2087633" y="341026"/>
                  </a:lnTo>
                  <a:lnTo>
                    <a:pt x="2083306" y="351649"/>
                  </a:lnTo>
                  <a:lnTo>
                    <a:pt x="2081329" y="353902"/>
                  </a:lnTo>
                  <a:lnTo>
                    <a:pt x="2065229" y="354324"/>
                  </a:lnTo>
                  <a:lnTo>
                    <a:pt x="2062359" y="360715"/>
                  </a:lnTo>
                  <a:lnTo>
                    <a:pt x="2071545" y="364314"/>
                  </a:lnTo>
                  <a:lnTo>
                    <a:pt x="2064310" y="374626"/>
                  </a:lnTo>
                  <a:lnTo>
                    <a:pt x="2061724" y="376757"/>
                  </a:lnTo>
                  <a:lnTo>
                    <a:pt x="2045627" y="376313"/>
                  </a:lnTo>
                  <a:lnTo>
                    <a:pt x="2040463" y="383234"/>
                  </a:lnTo>
                  <a:lnTo>
                    <a:pt x="2037019" y="385893"/>
                  </a:lnTo>
                  <a:lnTo>
                    <a:pt x="2035250" y="385826"/>
                  </a:lnTo>
                  <a:lnTo>
                    <a:pt x="2033894" y="390273"/>
                  </a:lnTo>
                  <a:lnTo>
                    <a:pt x="2039937" y="388647"/>
                  </a:lnTo>
                  <a:lnTo>
                    <a:pt x="2041934" y="391860"/>
                  </a:lnTo>
                  <a:lnTo>
                    <a:pt x="2044173" y="390023"/>
                  </a:lnTo>
                  <a:lnTo>
                    <a:pt x="2067169" y="400065"/>
                  </a:lnTo>
                  <a:lnTo>
                    <a:pt x="2076062" y="394416"/>
                  </a:lnTo>
                  <a:lnTo>
                    <a:pt x="2074702" y="403776"/>
                  </a:lnTo>
                  <a:lnTo>
                    <a:pt x="2076834" y="405389"/>
                  </a:lnTo>
                  <a:lnTo>
                    <a:pt x="2072707" y="417493"/>
                  </a:lnTo>
                  <a:lnTo>
                    <a:pt x="2071013" y="429149"/>
                  </a:lnTo>
                  <a:lnTo>
                    <a:pt x="2109348" y="402883"/>
                  </a:lnTo>
                  <a:lnTo>
                    <a:pt x="2136359" y="418997"/>
                  </a:lnTo>
                  <a:lnTo>
                    <a:pt x="2139426" y="422020"/>
                  </a:lnTo>
                  <a:lnTo>
                    <a:pt x="2128173" y="447092"/>
                  </a:lnTo>
                  <a:lnTo>
                    <a:pt x="2131622" y="449206"/>
                  </a:lnTo>
                  <a:lnTo>
                    <a:pt x="2134822" y="452435"/>
                  </a:lnTo>
                  <a:lnTo>
                    <a:pt x="2154625" y="441638"/>
                  </a:lnTo>
                  <a:lnTo>
                    <a:pt x="2178723" y="461394"/>
                  </a:lnTo>
                  <a:lnTo>
                    <a:pt x="2181310" y="464852"/>
                  </a:lnTo>
                  <a:lnTo>
                    <a:pt x="2167295" y="488990"/>
                  </a:lnTo>
                  <a:lnTo>
                    <a:pt x="2170365" y="491570"/>
                  </a:lnTo>
                  <a:lnTo>
                    <a:pt x="2175823" y="499051"/>
                  </a:lnTo>
                  <a:lnTo>
                    <a:pt x="2169797" y="508990"/>
                  </a:lnTo>
                  <a:lnTo>
                    <a:pt x="2183209" y="503978"/>
                  </a:lnTo>
                  <a:lnTo>
                    <a:pt x="2191950" y="514658"/>
                  </a:lnTo>
                  <a:lnTo>
                    <a:pt x="2206697" y="511296"/>
                  </a:lnTo>
                  <a:lnTo>
                    <a:pt x="2199712" y="524145"/>
                  </a:lnTo>
                  <a:lnTo>
                    <a:pt x="2200157" y="524689"/>
                  </a:lnTo>
                  <a:lnTo>
                    <a:pt x="2202823" y="530159"/>
                  </a:lnTo>
                  <a:lnTo>
                    <a:pt x="2191542" y="544621"/>
                  </a:lnTo>
                  <a:lnTo>
                    <a:pt x="2232121" y="533702"/>
                  </a:lnTo>
                  <a:lnTo>
                    <a:pt x="2246346" y="556584"/>
                  </a:lnTo>
                  <a:lnTo>
                    <a:pt x="2248344" y="562432"/>
                  </a:lnTo>
                  <a:lnTo>
                    <a:pt x="2233589" y="578314"/>
                  </a:lnTo>
                  <a:lnTo>
                    <a:pt x="2241889" y="592330"/>
                  </a:lnTo>
                  <a:lnTo>
                    <a:pt x="2256954" y="590069"/>
                  </a:lnTo>
                  <a:lnTo>
                    <a:pt x="2267844" y="615133"/>
                  </a:lnTo>
                  <a:lnTo>
                    <a:pt x="2269045" y="621336"/>
                  </a:lnTo>
                  <a:lnTo>
                    <a:pt x="2252793" y="635681"/>
                  </a:lnTo>
                  <a:lnTo>
                    <a:pt x="2259806" y="652794"/>
                  </a:lnTo>
                  <a:lnTo>
                    <a:pt x="2261095" y="660740"/>
                  </a:lnTo>
                  <a:lnTo>
                    <a:pt x="2245092" y="674349"/>
                  </a:lnTo>
                  <a:lnTo>
                    <a:pt x="2255669" y="674497"/>
                  </a:lnTo>
                  <a:lnTo>
                    <a:pt x="2256282" y="677111"/>
                  </a:lnTo>
                  <a:lnTo>
                    <a:pt x="2270862" y="679615"/>
                  </a:lnTo>
                  <a:lnTo>
                    <a:pt x="2259382" y="690315"/>
                  </a:lnTo>
                  <a:lnTo>
                    <a:pt x="2260657" y="695744"/>
                  </a:lnTo>
                  <a:lnTo>
                    <a:pt x="2260848" y="705819"/>
                  </a:lnTo>
                  <a:lnTo>
                    <a:pt x="2253094" y="710997"/>
                  </a:lnTo>
                  <a:lnTo>
                    <a:pt x="2284041" y="714876"/>
                  </a:lnTo>
                  <a:lnTo>
                    <a:pt x="2286583" y="737017"/>
                  </a:lnTo>
                  <a:lnTo>
                    <a:pt x="2285675" y="747282"/>
                  </a:lnTo>
                  <a:lnTo>
                    <a:pt x="2264233" y="759009"/>
                  </a:lnTo>
                  <a:lnTo>
                    <a:pt x="2264077" y="760494"/>
                  </a:lnTo>
                  <a:lnTo>
                    <a:pt x="2276978" y="762431"/>
                  </a:lnTo>
                  <a:lnTo>
                    <a:pt x="2278273" y="779357"/>
                  </a:lnTo>
                  <a:lnTo>
                    <a:pt x="2284487" y="781000"/>
                  </a:lnTo>
                  <a:lnTo>
                    <a:pt x="2284175" y="803863"/>
                  </a:lnTo>
                  <a:lnTo>
                    <a:pt x="2282013" y="814204"/>
                  </a:lnTo>
                  <a:lnTo>
                    <a:pt x="2257578" y="824427"/>
                  </a:lnTo>
                  <a:lnTo>
                    <a:pt x="2271711" y="828554"/>
                  </a:lnTo>
                  <a:lnTo>
                    <a:pt x="2270647" y="849944"/>
                  </a:lnTo>
                  <a:lnTo>
                    <a:pt x="2268669" y="858049"/>
                  </a:lnTo>
                  <a:lnTo>
                    <a:pt x="2248257" y="866119"/>
                  </a:lnTo>
                  <a:lnTo>
                    <a:pt x="2258782" y="873748"/>
                  </a:lnTo>
                  <a:lnTo>
                    <a:pt x="2247063" y="879052"/>
                  </a:lnTo>
                  <a:lnTo>
                    <a:pt x="2243568" y="898239"/>
                  </a:lnTo>
                  <a:lnTo>
                    <a:pt x="2240380" y="906601"/>
                  </a:lnTo>
                  <a:lnTo>
                    <a:pt x="2239861" y="906734"/>
                  </a:lnTo>
                  <a:lnTo>
                    <a:pt x="2247862" y="912879"/>
                  </a:lnTo>
                  <a:lnTo>
                    <a:pt x="2246849" y="913314"/>
                  </a:lnTo>
                  <a:lnTo>
                    <a:pt x="2254514" y="918292"/>
                  </a:lnTo>
                  <a:lnTo>
                    <a:pt x="2247991" y="941073"/>
                  </a:lnTo>
                  <a:lnTo>
                    <a:pt x="2243982" y="949233"/>
                  </a:lnTo>
                  <a:lnTo>
                    <a:pt x="2225662" y="952009"/>
                  </a:lnTo>
                  <a:lnTo>
                    <a:pt x="2224334" y="956401"/>
                  </a:lnTo>
                  <a:lnTo>
                    <a:pt x="2239716" y="967005"/>
                  </a:lnTo>
                  <a:lnTo>
                    <a:pt x="2235557" y="980265"/>
                  </a:lnTo>
                  <a:lnTo>
                    <a:pt x="2227601" y="995861"/>
                  </a:lnTo>
                  <a:lnTo>
                    <a:pt x="2225751" y="996100"/>
                  </a:lnTo>
                  <a:lnTo>
                    <a:pt x="2221341" y="1006884"/>
                  </a:lnTo>
                  <a:lnTo>
                    <a:pt x="2216446" y="1014696"/>
                  </a:lnTo>
                  <a:lnTo>
                    <a:pt x="2192166" y="1015446"/>
                  </a:lnTo>
                  <a:lnTo>
                    <a:pt x="2210099" y="1032266"/>
                  </a:lnTo>
                  <a:lnTo>
                    <a:pt x="2204420" y="1045254"/>
                  </a:lnTo>
                  <a:lnTo>
                    <a:pt x="2194777" y="1060151"/>
                  </a:lnTo>
                  <a:lnTo>
                    <a:pt x="2170411" y="1060346"/>
                  </a:lnTo>
                  <a:lnTo>
                    <a:pt x="2172302" y="1064135"/>
                  </a:lnTo>
                  <a:lnTo>
                    <a:pt x="2156637" y="1065141"/>
                  </a:lnTo>
                  <a:lnTo>
                    <a:pt x="2155449" y="1067817"/>
                  </a:lnTo>
                  <a:lnTo>
                    <a:pt x="2160531" y="1074609"/>
                  </a:lnTo>
                  <a:lnTo>
                    <a:pt x="2151575" y="1089661"/>
                  </a:lnTo>
                  <a:lnTo>
                    <a:pt x="2157390" y="1102142"/>
                  </a:lnTo>
                  <a:lnTo>
                    <a:pt x="2143199" y="1102731"/>
                  </a:lnTo>
                  <a:lnTo>
                    <a:pt x="2148130" y="1111475"/>
                  </a:lnTo>
                  <a:lnTo>
                    <a:pt x="2134281" y="1130685"/>
                  </a:lnTo>
                  <a:lnTo>
                    <a:pt x="2127970" y="1137006"/>
                  </a:lnTo>
                  <a:lnTo>
                    <a:pt x="2118285" y="1134463"/>
                  </a:lnTo>
                  <a:lnTo>
                    <a:pt x="2116354" y="1137068"/>
                  </a:lnTo>
                  <a:lnTo>
                    <a:pt x="2126936" y="1157088"/>
                  </a:lnTo>
                  <a:lnTo>
                    <a:pt x="2123221" y="1162152"/>
                  </a:lnTo>
                  <a:lnTo>
                    <a:pt x="2103765" y="1181334"/>
                  </a:lnTo>
                  <a:lnTo>
                    <a:pt x="2094184" y="1178554"/>
                  </a:lnTo>
                  <a:lnTo>
                    <a:pt x="2087696" y="1185886"/>
                  </a:lnTo>
                  <a:lnTo>
                    <a:pt x="2080804" y="1191542"/>
                  </a:lnTo>
                  <a:lnTo>
                    <a:pt x="2068171" y="1186248"/>
                  </a:lnTo>
                  <a:lnTo>
                    <a:pt x="2077292" y="1211863"/>
                  </a:lnTo>
                  <a:lnTo>
                    <a:pt x="2073067" y="1216562"/>
                  </a:lnTo>
                  <a:lnTo>
                    <a:pt x="2051859" y="1233685"/>
                  </a:lnTo>
                  <a:lnTo>
                    <a:pt x="2024576" y="1221388"/>
                  </a:lnTo>
                  <a:lnTo>
                    <a:pt x="2024585" y="1221795"/>
                  </a:lnTo>
                  <a:lnTo>
                    <a:pt x="2017127" y="1219005"/>
                  </a:lnTo>
                  <a:lnTo>
                    <a:pt x="2016774" y="1219931"/>
                  </a:lnTo>
                  <a:lnTo>
                    <a:pt x="2017748" y="1222733"/>
                  </a:lnTo>
                  <a:lnTo>
                    <a:pt x="2023807" y="1227386"/>
                  </a:lnTo>
                  <a:lnTo>
                    <a:pt x="2022793" y="1227821"/>
                  </a:lnTo>
                  <a:lnTo>
                    <a:pt x="2030459" y="1232800"/>
                  </a:lnTo>
                  <a:lnTo>
                    <a:pt x="2023935" y="1255581"/>
                  </a:lnTo>
                  <a:lnTo>
                    <a:pt x="2019927" y="1263741"/>
                  </a:lnTo>
                  <a:lnTo>
                    <a:pt x="2001606" y="1266517"/>
                  </a:lnTo>
                  <a:lnTo>
                    <a:pt x="2000278" y="1270910"/>
                  </a:lnTo>
                  <a:lnTo>
                    <a:pt x="2015661" y="1281513"/>
                  </a:lnTo>
                  <a:lnTo>
                    <a:pt x="2011502" y="1294773"/>
                  </a:lnTo>
                  <a:lnTo>
                    <a:pt x="2003546" y="1310369"/>
                  </a:lnTo>
                  <a:lnTo>
                    <a:pt x="2001696" y="1310608"/>
                  </a:lnTo>
                  <a:lnTo>
                    <a:pt x="1997286" y="1321391"/>
                  </a:lnTo>
                  <a:lnTo>
                    <a:pt x="1992391" y="1329204"/>
                  </a:lnTo>
                  <a:lnTo>
                    <a:pt x="1968110" y="1329954"/>
                  </a:lnTo>
                  <a:lnTo>
                    <a:pt x="1986044" y="1346774"/>
                  </a:lnTo>
                  <a:lnTo>
                    <a:pt x="1980365" y="1359762"/>
                  </a:lnTo>
                  <a:lnTo>
                    <a:pt x="1970722" y="1374658"/>
                  </a:lnTo>
                  <a:lnTo>
                    <a:pt x="1948601" y="1374835"/>
                  </a:lnTo>
                  <a:lnTo>
                    <a:pt x="1946681" y="1375506"/>
                  </a:lnTo>
                  <a:lnTo>
                    <a:pt x="1948247" y="1378642"/>
                  </a:lnTo>
                  <a:lnTo>
                    <a:pt x="1936528" y="1379395"/>
                  </a:lnTo>
                  <a:lnTo>
                    <a:pt x="1941164" y="1382696"/>
                  </a:lnTo>
                  <a:lnTo>
                    <a:pt x="1933915" y="1385694"/>
                  </a:lnTo>
                  <a:lnTo>
                    <a:pt x="1936476" y="1389116"/>
                  </a:lnTo>
                  <a:lnTo>
                    <a:pt x="1930945" y="1398412"/>
                  </a:lnTo>
                  <a:lnTo>
                    <a:pt x="1933525" y="1399725"/>
                  </a:lnTo>
                  <a:lnTo>
                    <a:pt x="1932788" y="1415479"/>
                  </a:lnTo>
                  <a:lnTo>
                    <a:pt x="1933334" y="1416650"/>
                  </a:lnTo>
                  <a:lnTo>
                    <a:pt x="1932733" y="1416675"/>
                  </a:lnTo>
                  <a:lnTo>
                    <a:pt x="1932540" y="1420795"/>
                  </a:lnTo>
                  <a:lnTo>
                    <a:pt x="1948352" y="1432603"/>
                  </a:lnTo>
                  <a:lnTo>
                    <a:pt x="1930934" y="1439346"/>
                  </a:lnTo>
                  <a:lnTo>
                    <a:pt x="1943088" y="1447252"/>
                  </a:lnTo>
                  <a:lnTo>
                    <a:pt x="1938794" y="1475174"/>
                  </a:lnTo>
                  <a:lnTo>
                    <a:pt x="1935180" y="1485113"/>
                  </a:lnTo>
                  <a:lnTo>
                    <a:pt x="1921284" y="1486342"/>
                  </a:lnTo>
                  <a:lnTo>
                    <a:pt x="1920635" y="1490151"/>
                  </a:lnTo>
                  <a:lnTo>
                    <a:pt x="1947572" y="1508554"/>
                  </a:lnTo>
                  <a:lnTo>
                    <a:pt x="1946361" y="1515943"/>
                  </a:lnTo>
                  <a:lnTo>
                    <a:pt x="1935007" y="1546232"/>
                  </a:lnTo>
                  <a:lnTo>
                    <a:pt x="1921079" y="1547145"/>
                  </a:lnTo>
                  <a:lnTo>
                    <a:pt x="1917932" y="1558317"/>
                  </a:lnTo>
                  <a:lnTo>
                    <a:pt x="1913133" y="1567743"/>
                  </a:lnTo>
                  <a:lnTo>
                    <a:pt x="1893661" y="1567081"/>
                  </a:lnTo>
                  <a:lnTo>
                    <a:pt x="1922578" y="1592518"/>
                  </a:lnTo>
                  <a:lnTo>
                    <a:pt x="1920476" y="1599705"/>
                  </a:lnTo>
                  <a:lnTo>
                    <a:pt x="1905518" y="1628386"/>
                  </a:lnTo>
                  <a:lnTo>
                    <a:pt x="1862874" y="1625969"/>
                  </a:lnTo>
                  <a:lnTo>
                    <a:pt x="1863163" y="1626430"/>
                  </a:lnTo>
                  <a:lnTo>
                    <a:pt x="1850721" y="1626423"/>
                  </a:lnTo>
                  <a:lnTo>
                    <a:pt x="1875789" y="1648762"/>
                  </a:lnTo>
                  <a:lnTo>
                    <a:pt x="1873641" y="1655937"/>
                  </a:lnTo>
                  <a:lnTo>
                    <a:pt x="1864292" y="1673583"/>
                  </a:lnTo>
                  <a:lnTo>
                    <a:pt x="1864842" y="1674509"/>
                  </a:lnTo>
                  <a:lnTo>
                    <a:pt x="1863814" y="1674485"/>
                  </a:lnTo>
                  <a:lnTo>
                    <a:pt x="1858499" y="1684519"/>
                  </a:lnTo>
                  <a:lnTo>
                    <a:pt x="1837429" y="1683188"/>
                  </a:lnTo>
                  <a:lnTo>
                    <a:pt x="1834319" y="1687485"/>
                  </a:lnTo>
                  <a:lnTo>
                    <a:pt x="1833926" y="1687406"/>
                  </a:lnTo>
                  <a:lnTo>
                    <a:pt x="1837211" y="1692194"/>
                  </a:lnTo>
                  <a:lnTo>
                    <a:pt x="1828250" y="1707097"/>
                  </a:lnTo>
                  <a:lnTo>
                    <a:pt x="1824246" y="1711548"/>
                  </a:lnTo>
                  <a:lnTo>
                    <a:pt x="1834255" y="1722941"/>
                  </a:lnTo>
                  <a:lnTo>
                    <a:pt x="1831249" y="1729799"/>
                  </a:lnTo>
                  <a:lnTo>
                    <a:pt x="1826533" y="1736558"/>
                  </a:lnTo>
                  <a:lnTo>
                    <a:pt x="1833029" y="1746501"/>
                  </a:lnTo>
                  <a:lnTo>
                    <a:pt x="1828111" y="1754358"/>
                  </a:lnTo>
                  <a:lnTo>
                    <a:pt x="1805029" y="1778640"/>
                  </a:lnTo>
                  <a:lnTo>
                    <a:pt x="1783004" y="1771165"/>
                  </a:lnTo>
                  <a:lnTo>
                    <a:pt x="1779966" y="1775052"/>
                  </a:lnTo>
                  <a:lnTo>
                    <a:pt x="1766267" y="1786973"/>
                  </a:lnTo>
                  <a:lnTo>
                    <a:pt x="1779910" y="1814744"/>
                  </a:lnTo>
                  <a:lnTo>
                    <a:pt x="1774072" y="1821944"/>
                  </a:lnTo>
                  <a:lnTo>
                    <a:pt x="1748203" y="1843234"/>
                  </a:lnTo>
                  <a:lnTo>
                    <a:pt x="1709763" y="1824699"/>
                  </a:lnTo>
                  <a:lnTo>
                    <a:pt x="1731686" y="1870060"/>
                  </a:lnTo>
                  <a:lnTo>
                    <a:pt x="1725801" y="1877222"/>
                  </a:lnTo>
                  <a:lnTo>
                    <a:pt x="1699796" y="1898344"/>
                  </a:lnTo>
                  <a:lnTo>
                    <a:pt x="1654970" y="1876370"/>
                  </a:lnTo>
                  <a:lnTo>
                    <a:pt x="1649271" y="1879906"/>
                  </a:lnTo>
                  <a:lnTo>
                    <a:pt x="1648802" y="1879590"/>
                  </a:lnTo>
                  <a:lnTo>
                    <a:pt x="1664273" y="1925041"/>
                  </a:lnTo>
                  <a:lnTo>
                    <a:pt x="1657561" y="1931434"/>
                  </a:lnTo>
                  <a:lnTo>
                    <a:pt x="1629176" y="1949231"/>
                  </a:lnTo>
                  <a:lnTo>
                    <a:pt x="1608900" y="1936008"/>
                  </a:lnTo>
                  <a:lnTo>
                    <a:pt x="1596299" y="1941542"/>
                  </a:lnTo>
                  <a:lnTo>
                    <a:pt x="1578904" y="1926291"/>
                  </a:lnTo>
                  <a:lnTo>
                    <a:pt x="1579591" y="1970935"/>
                  </a:lnTo>
                  <a:lnTo>
                    <a:pt x="1564478" y="1961782"/>
                  </a:lnTo>
                  <a:lnTo>
                    <a:pt x="1564605" y="1963769"/>
                  </a:lnTo>
                  <a:lnTo>
                    <a:pt x="1552914" y="1969975"/>
                  </a:lnTo>
                  <a:lnTo>
                    <a:pt x="1521188" y="1979504"/>
                  </a:lnTo>
                  <a:lnTo>
                    <a:pt x="1512676" y="1969969"/>
                  </a:lnTo>
                  <a:lnTo>
                    <a:pt x="1515421" y="2017689"/>
                  </a:lnTo>
                  <a:lnTo>
                    <a:pt x="1503691" y="2023819"/>
                  </a:lnTo>
                  <a:lnTo>
                    <a:pt x="1471903" y="2033143"/>
                  </a:lnTo>
                  <a:lnTo>
                    <a:pt x="1435122" y="1991402"/>
                  </a:lnTo>
                  <a:lnTo>
                    <a:pt x="1431639" y="2045234"/>
                  </a:lnTo>
                  <a:lnTo>
                    <a:pt x="1419250" y="2049889"/>
                  </a:lnTo>
                  <a:lnTo>
                    <a:pt x="1386563" y="2055272"/>
                  </a:lnTo>
                  <a:lnTo>
                    <a:pt x="1355143" y="2009368"/>
                  </a:lnTo>
                  <a:lnTo>
                    <a:pt x="1354119" y="2009399"/>
                  </a:lnTo>
                  <a:lnTo>
                    <a:pt x="1337032" y="2052516"/>
                  </a:lnTo>
                  <a:lnTo>
                    <a:pt x="1311399" y="2017618"/>
                  </a:lnTo>
                  <a:lnTo>
                    <a:pt x="1310937" y="2018974"/>
                  </a:lnTo>
                  <a:lnTo>
                    <a:pt x="1300906" y="2019975"/>
                  </a:lnTo>
                  <a:lnTo>
                    <a:pt x="1279938" y="2018041"/>
                  </a:lnTo>
                  <a:lnTo>
                    <a:pt x="1261401" y="2071253"/>
                  </a:lnTo>
                  <a:lnTo>
                    <a:pt x="1251363" y="2072186"/>
                  </a:lnTo>
                  <a:lnTo>
                    <a:pt x="1211170" y="2068219"/>
                  </a:lnTo>
                  <a:lnTo>
                    <a:pt x="1207113" y="2056358"/>
                  </a:lnTo>
                  <a:lnTo>
                    <a:pt x="1206356" y="2058371"/>
                  </a:lnTo>
                  <a:lnTo>
                    <a:pt x="1196492" y="2059866"/>
                  </a:lnTo>
                  <a:lnTo>
                    <a:pt x="1193678" y="2069244"/>
                  </a:lnTo>
                  <a:lnTo>
                    <a:pt x="1189794" y="2077269"/>
                  </a:lnTo>
                  <a:lnTo>
                    <a:pt x="1176106" y="2077762"/>
                  </a:lnTo>
                  <a:lnTo>
                    <a:pt x="1195129" y="2097189"/>
                  </a:lnTo>
                  <a:lnTo>
                    <a:pt x="1193265" y="2103226"/>
                  </a:lnTo>
                  <a:lnTo>
                    <a:pt x="1181194" y="2127666"/>
                  </a:lnTo>
                  <a:lnTo>
                    <a:pt x="1151270" y="2127947"/>
                  </a:lnTo>
                  <a:lnTo>
                    <a:pt x="1151449" y="2128312"/>
                  </a:lnTo>
                  <a:lnTo>
                    <a:pt x="1142681" y="2128969"/>
                  </a:lnTo>
                  <a:lnTo>
                    <a:pt x="1159157" y="2146048"/>
                  </a:lnTo>
                  <a:lnTo>
                    <a:pt x="1157261" y="2152077"/>
                  </a:lnTo>
                  <a:lnTo>
                    <a:pt x="1149731" y="2167122"/>
                  </a:lnTo>
                  <a:lnTo>
                    <a:pt x="1150069" y="2167856"/>
                  </a:lnTo>
                  <a:lnTo>
                    <a:pt x="1149346" y="2167891"/>
                  </a:lnTo>
                  <a:lnTo>
                    <a:pt x="1145065" y="2176446"/>
                  </a:lnTo>
                  <a:lnTo>
                    <a:pt x="1130288" y="2176472"/>
                  </a:lnTo>
                  <a:lnTo>
                    <a:pt x="1127866" y="2180180"/>
                  </a:lnTo>
                  <a:lnTo>
                    <a:pt x="1127594" y="2180136"/>
                  </a:lnTo>
                  <a:lnTo>
                    <a:pt x="1129653" y="2183908"/>
                  </a:lnTo>
                  <a:lnTo>
                    <a:pt x="1122544" y="2196670"/>
                  </a:lnTo>
                  <a:lnTo>
                    <a:pt x="1119485" y="2200553"/>
                  </a:lnTo>
                  <a:lnTo>
                    <a:pt x="1125931" y="2209412"/>
                  </a:lnTo>
                  <a:lnTo>
                    <a:pt x="1123447" y="2215225"/>
                  </a:lnTo>
                  <a:lnTo>
                    <a:pt x="1119763" y="2221048"/>
                  </a:lnTo>
                  <a:lnTo>
                    <a:pt x="1123812" y="2228898"/>
                  </a:lnTo>
                  <a:lnTo>
                    <a:pt x="1119927" y="2235638"/>
                  </a:lnTo>
                  <a:lnTo>
                    <a:pt x="1102365" y="2256885"/>
                  </a:lnTo>
                  <a:lnTo>
                    <a:pt x="1087242" y="2251897"/>
                  </a:lnTo>
                  <a:lnTo>
                    <a:pt x="1084893" y="2255263"/>
                  </a:lnTo>
                  <a:lnTo>
                    <a:pt x="1074603" y="2265821"/>
                  </a:lnTo>
                  <a:lnTo>
                    <a:pt x="1082738" y="2287986"/>
                  </a:lnTo>
                  <a:lnTo>
                    <a:pt x="1078240" y="2294232"/>
                  </a:lnTo>
                  <a:lnTo>
                    <a:pt x="1068660" y="2303596"/>
                  </a:lnTo>
                  <a:lnTo>
                    <a:pt x="0" y="1896430"/>
                  </a:lnTo>
                  <a:lnTo>
                    <a:pt x="633820" y="232886"/>
                  </a:lnTo>
                  <a:lnTo>
                    <a:pt x="634886" y="232110"/>
                  </a:lnTo>
                  <a:lnTo>
                    <a:pt x="634775" y="230379"/>
                  </a:lnTo>
                  <a:close/>
                </a:path>
              </a:pathLst>
            </a:custGeom>
            <a:solidFill>
              <a:srgbClr val="E1B1AF">
                <a:alpha val="8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614491" y="974665"/>
              <a:ext cx="1423776" cy="1281742"/>
            </a:xfrm>
            <a:custGeom>
              <a:avLst/>
              <a:gdLst>
                <a:gd name="connsiteX0" fmla="*/ 1132135 w 3708493"/>
                <a:gd name="connsiteY0" fmla="*/ 8165 h 3338539"/>
                <a:gd name="connsiteX1" fmla="*/ 1183221 w 3708493"/>
                <a:gd name="connsiteY1" fmla="*/ 8546 h 3338539"/>
                <a:gd name="connsiteX2" fmla="*/ 1209872 w 3708493"/>
                <a:gd name="connsiteY2" fmla="*/ 66729 h 3338539"/>
                <a:gd name="connsiteX3" fmla="*/ 1233450 w 3708493"/>
                <a:gd name="connsiteY3" fmla="*/ 3590 h 3338539"/>
                <a:gd name="connsiteX4" fmla="*/ 1287214 w 3708493"/>
                <a:gd name="connsiteY4" fmla="*/ 0 h 3338539"/>
                <a:gd name="connsiteX5" fmla="*/ 1337872 w 3708493"/>
                <a:gd name="connsiteY5" fmla="*/ 6599 h 3338539"/>
                <a:gd name="connsiteX6" fmla="*/ 1341676 w 3708493"/>
                <a:gd name="connsiteY6" fmla="*/ 18581 h 3338539"/>
                <a:gd name="connsiteX7" fmla="*/ 1370133 w 3708493"/>
                <a:gd name="connsiteY7" fmla="*/ 21822 h 3338539"/>
                <a:gd name="connsiteX8" fmla="*/ 1390807 w 3708493"/>
                <a:gd name="connsiteY8" fmla="*/ 83460 h 3338539"/>
                <a:gd name="connsiteX9" fmla="*/ 1418258 w 3708493"/>
                <a:gd name="connsiteY9" fmla="*/ 28510 h 3338539"/>
                <a:gd name="connsiteX10" fmla="*/ 1472100 w 3708493"/>
                <a:gd name="connsiteY10" fmla="*/ 30621 h 3338539"/>
                <a:gd name="connsiteX11" fmla="*/ 1521777 w 3708493"/>
                <a:gd name="connsiteY11" fmla="*/ 42540 h 3338539"/>
                <a:gd name="connsiteX12" fmla="*/ 1523745 w 3708493"/>
                <a:gd name="connsiteY12" fmla="*/ 52172 h 3338539"/>
                <a:gd name="connsiteX13" fmla="*/ 1529696 w 3708493"/>
                <a:gd name="connsiteY13" fmla="*/ 43978 h 3338539"/>
                <a:gd name="connsiteX14" fmla="*/ 1584794 w 3708493"/>
                <a:gd name="connsiteY14" fmla="*/ 55149 h 3338539"/>
                <a:gd name="connsiteX15" fmla="*/ 1630403 w 3708493"/>
                <a:gd name="connsiteY15" fmla="*/ 73960 h 3338539"/>
                <a:gd name="connsiteX16" fmla="*/ 1632547 w 3708493"/>
                <a:gd name="connsiteY16" fmla="*/ 132156 h 3338539"/>
                <a:gd name="connsiteX17" fmla="*/ 1677454 w 3708493"/>
                <a:gd name="connsiteY17" fmla="*/ 83963 h 3338539"/>
                <a:gd name="connsiteX18" fmla="*/ 1709913 w 3708493"/>
                <a:gd name="connsiteY18" fmla="*/ 94796 h 3338539"/>
                <a:gd name="connsiteX19" fmla="*/ 1710923 w 3708493"/>
                <a:gd name="connsiteY19" fmla="*/ 93677 h 3338539"/>
                <a:gd name="connsiteX20" fmla="*/ 1764531 w 3708493"/>
                <a:gd name="connsiteY20" fmla="*/ 110609 h 3338539"/>
                <a:gd name="connsiteX21" fmla="*/ 1800132 w 3708493"/>
                <a:gd name="connsiteY21" fmla="*/ 129922 h 3338539"/>
                <a:gd name="connsiteX22" fmla="*/ 1829922 w 3708493"/>
                <a:gd name="connsiteY22" fmla="*/ 117700 h 3338539"/>
                <a:gd name="connsiteX23" fmla="*/ 1881133 w 3708493"/>
                <a:gd name="connsiteY23" fmla="*/ 165276 h 3338539"/>
                <a:gd name="connsiteX24" fmla="*/ 1878643 w 3708493"/>
                <a:gd name="connsiteY24" fmla="*/ 94725 h 3338539"/>
                <a:gd name="connsiteX25" fmla="*/ 1909369 w 3708493"/>
                <a:gd name="connsiteY25" fmla="*/ 79187 h 3338539"/>
                <a:gd name="connsiteX26" fmla="*/ 1974574 w 3708493"/>
                <a:gd name="connsiteY26" fmla="*/ 61335 h 3338539"/>
                <a:gd name="connsiteX27" fmla="*/ 1996340 w 3708493"/>
                <a:gd name="connsiteY27" fmla="*/ 87169 h 3338539"/>
                <a:gd name="connsiteX28" fmla="*/ 2007777 w 3708493"/>
                <a:gd name="connsiteY28" fmla="*/ 83840 h 3338539"/>
                <a:gd name="connsiteX29" fmla="*/ 2044290 w 3708493"/>
                <a:gd name="connsiteY29" fmla="*/ 125782 h 3338539"/>
                <a:gd name="connsiteX30" fmla="*/ 2055258 w 3708493"/>
                <a:gd name="connsiteY30" fmla="*/ 87274 h 3338539"/>
                <a:gd name="connsiteX31" fmla="*/ 2056307 w 3708493"/>
                <a:gd name="connsiteY31" fmla="*/ 72448 h 3338539"/>
                <a:gd name="connsiteX32" fmla="*/ 2059865 w 3708493"/>
                <a:gd name="connsiteY32" fmla="*/ 71099 h 3338539"/>
                <a:gd name="connsiteX33" fmla="*/ 2063258 w 3708493"/>
                <a:gd name="connsiteY33" fmla="*/ 59186 h 3338539"/>
                <a:gd name="connsiteX34" fmla="*/ 2070396 w 3708493"/>
                <a:gd name="connsiteY34" fmla="*/ 67109 h 3338539"/>
                <a:gd name="connsiteX35" fmla="*/ 2088504 w 3708493"/>
                <a:gd name="connsiteY35" fmla="*/ 60245 h 3338539"/>
                <a:gd name="connsiteX36" fmla="*/ 2155229 w 3708493"/>
                <a:gd name="connsiteY36" fmla="*/ 49385 h 3338539"/>
                <a:gd name="connsiteX37" fmla="*/ 2157767 w 3708493"/>
                <a:gd name="connsiteY37" fmla="*/ 53142 h 3338539"/>
                <a:gd name="connsiteX38" fmla="*/ 2166094 w 3708493"/>
                <a:gd name="connsiteY38" fmla="*/ 18415 h 3338539"/>
                <a:gd name="connsiteX39" fmla="*/ 2219019 w 3708493"/>
                <a:gd name="connsiteY39" fmla="*/ 8305 h 3338539"/>
                <a:gd name="connsiteX40" fmla="*/ 2270105 w 3708493"/>
                <a:gd name="connsiteY40" fmla="*/ 8685 h 3338539"/>
                <a:gd name="connsiteX41" fmla="*/ 2296756 w 3708493"/>
                <a:gd name="connsiteY41" fmla="*/ 66868 h 3338539"/>
                <a:gd name="connsiteX42" fmla="*/ 2320334 w 3708493"/>
                <a:gd name="connsiteY42" fmla="*/ 3729 h 3338539"/>
                <a:gd name="connsiteX43" fmla="*/ 2374098 w 3708493"/>
                <a:gd name="connsiteY43" fmla="*/ 139 h 3338539"/>
                <a:gd name="connsiteX44" fmla="*/ 2424757 w 3708493"/>
                <a:gd name="connsiteY44" fmla="*/ 6739 h 3338539"/>
                <a:gd name="connsiteX45" fmla="*/ 2428561 w 3708493"/>
                <a:gd name="connsiteY45" fmla="*/ 18721 h 3338539"/>
                <a:gd name="connsiteX46" fmla="*/ 2457017 w 3708493"/>
                <a:gd name="connsiteY46" fmla="*/ 21961 h 3338539"/>
                <a:gd name="connsiteX47" fmla="*/ 2477691 w 3708493"/>
                <a:gd name="connsiteY47" fmla="*/ 83599 h 3338539"/>
                <a:gd name="connsiteX48" fmla="*/ 2505142 w 3708493"/>
                <a:gd name="connsiteY48" fmla="*/ 28649 h 3338539"/>
                <a:gd name="connsiteX49" fmla="*/ 2558984 w 3708493"/>
                <a:gd name="connsiteY49" fmla="*/ 30760 h 3338539"/>
                <a:gd name="connsiteX50" fmla="*/ 2608662 w 3708493"/>
                <a:gd name="connsiteY50" fmla="*/ 42679 h 3338539"/>
                <a:gd name="connsiteX51" fmla="*/ 2610629 w 3708493"/>
                <a:gd name="connsiteY51" fmla="*/ 52311 h 3338539"/>
                <a:gd name="connsiteX52" fmla="*/ 2616581 w 3708493"/>
                <a:gd name="connsiteY52" fmla="*/ 44117 h 3338539"/>
                <a:gd name="connsiteX53" fmla="*/ 2671679 w 3708493"/>
                <a:gd name="connsiteY53" fmla="*/ 55288 h 3338539"/>
                <a:gd name="connsiteX54" fmla="*/ 2717288 w 3708493"/>
                <a:gd name="connsiteY54" fmla="*/ 74099 h 3338539"/>
                <a:gd name="connsiteX55" fmla="*/ 2719432 w 3708493"/>
                <a:gd name="connsiteY55" fmla="*/ 132295 h 3338539"/>
                <a:gd name="connsiteX56" fmla="*/ 2764338 w 3708493"/>
                <a:gd name="connsiteY56" fmla="*/ 84102 h 3338539"/>
                <a:gd name="connsiteX57" fmla="*/ 2796797 w 3708493"/>
                <a:gd name="connsiteY57" fmla="*/ 94935 h 3338539"/>
                <a:gd name="connsiteX58" fmla="*/ 2797807 w 3708493"/>
                <a:gd name="connsiteY58" fmla="*/ 93816 h 3338539"/>
                <a:gd name="connsiteX59" fmla="*/ 2851415 w 3708493"/>
                <a:gd name="connsiteY59" fmla="*/ 110748 h 3338539"/>
                <a:gd name="connsiteX60" fmla="*/ 2894781 w 3708493"/>
                <a:gd name="connsiteY60" fmla="*/ 134274 h 3338539"/>
                <a:gd name="connsiteX61" fmla="*/ 2890445 w 3708493"/>
                <a:gd name="connsiteY61" fmla="*/ 196914 h 3338539"/>
                <a:gd name="connsiteX62" fmla="*/ 2938163 w 3708493"/>
                <a:gd name="connsiteY62" fmla="*/ 155502 h 3338539"/>
                <a:gd name="connsiteX63" fmla="*/ 2989311 w 3708493"/>
                <a:gd name="connsiteY63" fmla="*/ 178836 h 3338539"/>
                <a:gd name="connsiteX64" fmla="*/ 3029488 w 3708493"/>
                <a:gd name="connsiteY64" fmla="*/ 207470 h 3338539"/>
                <a:gd name="connsiteX65" fmla="*/ 3023316 w 3708493"/>
                <a:gd name="connsiteY65" fmla="*/ 239359 h 3338539"/>
                <a:gd name="connsiteX66" fmla="*/ 3026495 w 3708493"/>
                <a:gd name="connsiteY66" fmla="*/ 237411 h 3338539"/>
                <a:gd name="connsiteX67" fmla="*/ 3073690 w 3708493"/>
                <a:gd name="connsiteY67" fmla="*/ 268583 h 3338539"/>
                <a:gd name="connsiteX68" fmla="*/ 3096184 w 3708493"/>
                <a:gd name="connsiteY68" fmla="*/ 290836 h 3338539"/>
                <a:gd name="connsiteX69" fmla="*/ 3102828 w 3708493"/>
                <a:gd name="connsiteY69" fmla="*/ 288009 h 3338539"/>
                <a:gd name="connsiteX70" fmla="*/ 3101537 w 3708493"/>
                <a:gd name="connsiteY70" fmla="*/ 296126 h 3338539"/>
                <a:gd name="connsiteX71" fmla="*/ 3106840 w 3708493"/>
                <a:gd name="connsiteY71" fmla="*/ 301373 h 3338539"/>
                <a:gd name="connsiteX72" fmla="*/ 3096103 w 3708493"/>
                <a:gd name="connsiteY72" fmla="*/ 330251 h 3338539"/>
                <a:gd name="connsiteX73" fmla="*/ 3093811 w 3708493"/>
                <a:gd name="connsiteY73" fmla="*/ 344646 h 3338539"/>
                <a:gd name="connsiteX74" fmla="*/ 3099045 w 3708493"/>
                <a:gd name="connsiteY74" fmla="*/ 348056 h 3338539"/>
                <a:gd name="connsiteX75" fmla="*/ 3147662 w 3708493"/>
                <a:gd name="connsiteY75" fmla="*/ 325879 h 3338539"/>
                <a:gd name="connsiteX76" fmla="*/ 3163654 w 3708493"/>
                <a:gd name="connsiteY76" fmla="*/ 339508 h 3338539"/>
                <a:gd name="connsiteX77" fmla="*/ 3184995 w 3708493"/>
                <a:gd name="connsiteY77" fmla="*/ 329353 h 3338539"/>
                <a:gd name="connsiteX78" fmla="*/ 3228630 w 3708493"/>
                <a:gd name="connsiteY78" fmla="*/ 365341 h 3338539"/>
                <a:gd name="connsiteX79" fmla="*/ 3258126 w 3708493"/>
                <a:gd name="connsiteY79" fmla="*/ 401450 h 3338539"/>
                <a:gd name="connsiteX80" fmla="*/ 3233758 w 3708493"/>
                <a:gd name="connsiteY80" fmla="*/ 450414 h 3338539"/>
                <a:gd name="connsiteX81" fmla="*/ 3237348 w 3708493"/>
                <a:gd name="connsiteY81" fmla="*/ 448678 h 3338539"/>
                <a:gd name="connsiteX82" fmla="*/ 3243094 w 3708493"/>
                <a:gd name="connsiteY82" fmla="*/ 453354 h 3338539"/>
                <a:gd name="connsiteX83" fmla="*/ 3293784 w 3708493"/>
                <a:gd name="connsiteY83" fmla="*/ 436440 h 3338539"/>
                <a:gd name="connsiteX84" fmla="*/ 3332712 w 3708493"/>
                <a:gd name="connsiteY84" fmla="*/ 477474 h 3338539"/>
                <a:gd name="connsiteX85" fmla="*/ 3357591 w 3708493"/>
                <a:gd name="connsiteY85" fmla="*/ 516907 h 3338539"/>
                <a:gd name="connsiteX86" fmla="*/ 3327668 w 3708493"/>
                <a:gd name="connsiteY86" fmla="*/ 562194 h 3338539"/>
                <a:gd name="connsiteX87" fmla="*/ 3368964 w 3708493"/>
                <a:gd name="connsiteY87" fmla="*/ 609389 h 3338539"/>
                <a:gd name="connsiteX88" fmla="*/ 3375765 w 3708493"/>
                <a:gd name="connsiteY88" fmla="*/ 621324 h 3338539"/>
                <a:gd name="connsiteX89" fmla="*/ 3381140 w 3708493"/>
                <a:gd name="connsiteY89" fmla="*/ 620578 h 3338539"/>
                <a:gd name="connsiteX90" fmla="*/ 3378585 w 3708493"/>
                <a:gd name="connsiteY90" fmla="*/ 626271 h 3338539"/>
                <a:gd name="connsiteX91" fmla="*/ 3381626 w 3708493"/>
                <a:gd name="connsiteY91" fmla="*/ 631610 h 3338539"/>
                <a:gd name="connsiteX92" fmla="*/ 3398697 w 3708493"/>
                <a:gd name="connsiteY92" fmla="*/ 631451 h 3338539"/>
                <a:gd name="connsiteX93" fmla="*/ 3383282 w 3708493"/>
                <a:gd name="connsiteY93" fmla="*/ 656561 h 3338539"/>
                <a:gd name="connsiteX94" fmla="*/ 3383968 w 3708493"/>
                <a:gd name="connsiteY94" fmla="*/ 658234 h 3338539"/>
                <a:gd name="connsiteX95" fmla="*/ 3378916 w 3708493"/>
                <a:gd name="connsiteY95" fmla="*/ 663673 h 3338539"/>
                <a:gd name="connsiteX96" fmla="*/ 3366301 w 3708493"/>
                <a:gd name="connsiteY96" fmla="*/ 684222 h 3338539"/>
                <a:gd name="connsiteX97" fmla="*/ 3402498 w 3708493"/>
                <a:gd name="connsiteY97" fmla="*/ 678238 h 3338539"/>
                <a:gd name="connsiteX98" fmla="*/ 3406808 w 3708493"/>
                <a:gd name="connsiteY98" fmla="*/ 684582 h 3338539"/>
                <a:gd name="connsiteX99" fmla="*/ 3445501 w 3708493"/>
                <a:gd name="connsiteY99" fmla="*/ 677541 h 3338539"/>
                <a:gd name="connsiteX100" fmla="*/ 3486229 w 3708493"/>
                <a:gd name="connsiteY100" fmla="*/ 735447 h 3338539"/>
                <a:gd name="connsiteX101" fmla="*/ 3497387 w 3708493"/>
                <a:gd name="connsiteY101" fmla="*/ 760988 h 3338539"/>
                <a:gd name="connsiteX102" fmla="*/ 3490934 w 3708493"/>
                <a:gd name="connsiteY102" fmla="*/ 768258 h 3338539"/>
                <a:gd name="connsiteX103" fmla="*/ 3495984 w 3708493"/>
                <a:gd name="connsiteY103" fmla="*/ 785604 h 3338539"/>
                <a:gd name="connsiteX104" fmla="*/ 3460336 w 3708493"/>
                <a:gd name="connsiteY104" fmla="*/ 816639 h 3338539"/>
                <a:gd name="connsiteX105" fmla="*/ 3509948 w 3708493"/>
                <a:gd name="connsiteY105" fmla="*/ 813762 h 3338539"/>
                <a:gd name="connsiteX106" fmla="*/ 3543318 w 3708493"/>
                <a:gd name="connsiteY106" fmla="*/ 876198 h 3338539"/>
                <a:gd name="connsiteX107" fmla="*/ 3551285 w 3708493"/>
                <a:gd name="connsiteY107" fmla="*/ 902907 h 3338539"/>
                <a:gd name="connsiteX108" fmla="*/ 3543995 w 3708493"/>
                <a:gd name="connsiteY108" fmla="*/ 909336 h 3338539"/>
                <a:gd name="connsiteX109" fmla="*/ 3546895 w 3708493"/>
                <a:gd name="connsiteY109" fmla="*/ 927170 h 3338539"/>
                <a:gd name="connsiteX110" fmla="*/ 3498919 w 3708493"/>
                <a:gd name="connsiteY110" fmla="*/ 959587 h 3338539"/>
                <a:gd name="connsiteX111" fmla="*/ 3535696 w 3708493"/>
                <a:gd name="connsiteY111" fmla="*/ 963529 h 3338539"/>
                <a:gd name="connsiteX112" fmla="*/ 3555467 w 3708493"/>
                <a:gd name="connsiteY112" fmla="*/ 1023714 h 3338539"/>
                <a:gd name="connsiteX113" fmla="*/ 3577085 w 3708493"/>
                <a:gd name="connsiteY113" fmla="*/ 1029345 h 3338539"/>
                <a:gd name="connsiteX114" fmla="*/ 3561324 w 3708493"/>
                <a:gd name="connsiteY114" fmla="*/ 1044208 h 3338539"/>
                <a:gd name="connsiteX115" fmla="*/ 3562157 w 3708493"/>
                <a:gd name="connsiteY115" fmla="*/ 1051050 h 3338539"/>
                <a:gd name="connsiteX116" fmla="*/ 3538226 w 3708493"/>
                <a:gd name="connsiteY116" fmla="*/ 1065988 h 3338539"/>
                <a:gd name="connsiteX117" fmla="*/ 3518600 w 3708493"/>
                <a:gd name="connsiteY117" fmla="*/ 1084499 h 3338539"/>
                <a:gd name="connsiteX118" fmla="*/ 3614594 w 3708493"/>
                <a:gd name="connsiteY118" fmla="*/ 1105228 h 3338539"/>
                <a:gd name="connsiteX119" fmla="*/ 3631486 w 3708493"/>
                <a:gd name="connsiteY119" fmla="*/ 1183913 h 3338539"/>
                <a:gd name="connsiteX120" fmla="*/ 3631654 w 3708493"/>
                <a:gd name="connsiteY120" fmla="*/ 1195056 h 3338539"/>
                <a:gd name="connsiteX121" fmla="*/ 3578027 w 3708493"/>
                <a:gd name="connsiteY121" fmla="*/ 1221105 h 3338539"/>
                <a:gd name="connsiteX122" fmla="*/ 3580101 w 3708493"/>
                <a:gd name="connsiteY122" fmla="*/ 1231255 h 3338539"/>
                <a:gd name="connsiteX123" fmla="*/ 3580167 w 3708493"/>
                <a:gd name="connsiteY123" fmla="*/ 1243022 h 3338539"/>
                <a:gd name="connsiteX124" fmla="*/ 3625694 w 3708493"/>
                <a:gd name="connsiteY124" fmla="*/ 1258858 h 3338539"/>
                <a:gd name="connsiteX125" fmla="*/ 3632878 w 3708493"/>
                <a:gd name="connsiteY125" fmla="*/ 1339016 h 3338539"/>
                <a:gd name="connsiteX126" fmla="*/ 3631689 w 3708493"/>
                <a:gd name="connsiteY126" fmla="*/ 1350095 h 3338539"/>
                <a:gd name="connsiteX127" fmla="*/ 3575287 w 3708493"/>
                <a:gd name="connsiteY127" fmla="*/ 1369420 h 3338539"/>
                <a:gd name="connsiteX128" fmla="*/ 3576111 w 3708493"/>
                <a:gd name="connsiteY128" fmla="*/ 1379748 h 3338539"/>
                <a:gd name="connsiteX129" fmla="*/ 3573331 w 3708493"/>
                <a:gd name="connsiteY129" fmla="*/ 1403469 h 3338539"/>
                <a:gd name="connsiteX130" fmla="*/ 3567447 w 3708493"/>
                <a:gd name="connsiteY130" fmla="*/ 1405337 h 3338539"/>
                <a:gd name="connsiteX131" fmla="*/ 3556647 w 3708493"/>
                <a:gd name="connsiteY131" fmla="*/ 1414739 h 3338539"/>
                <a:gd name="connsiteX132" fmla="*/ 3577188 w 3708493"/>
                <a:gd name="connsiteY132" fmla="*/ 1425947 h 3338539"/>
                <a:gd name="connsiteX133" fmla="*/ 3576871 w 3708493"/>
                <a:gd name="connsiteY133" fmla="*/ 1430384 h 3338539"/>
                <a:gd name="connsiteX134" fmla="*/ 3585562 w 3708493"/>
                <a:gd name="connsiteY134" fmla="*/ 1429880 h 3338539"/>
                <a:gd name="connsiteX135" fmla="*/ 3618933 w 3708493"/>
                <a:gd name="connsiteY135" fmla="*/ 1492316 h 3338539"/>
                <a:gd name="connsiteX136" fmla="*/ 3626900 w 3708493"/>
                <a:gd name="connsiteY136" fmla="*/ 1519025 h 3338539"/>
                <a:gd name="connsiteX137" fmla="*/ 3619609 w 3708493"/>
                <a:gd name="connsiteY137" fmla="*/ 1525454 h 3338539"/>
                <a:gd name="connsiteX138" fmla="*/ 3622509 w 3708493"/>
                <a:gd name="connsiteY138" fmla="*/ 1543288 h 3338539"/>
                <a:gd name="connsiteX139" fmla="*/ 3595529 w 3708493"/>
                <a:gd name="connsiteY139" fmla="*/ 1561518 h 3338539"/>
                <a:gd name="connsiteX140" fmla="*/ 3606975 w 3708493"/>
                <a:gd name="connsiteY140" fmla="*/ 1569440 h 3338539"/>
                <a:gd name="connsiteX141" fmla="*/ 3605262 w 3708493"/>
                <a:gd name="connsiteY141" fmla="*/ 1578998 h 3338539"/>
                <a:gd name="connsiteX142" fmla="*/ 3611311 w 3708493"/>
                <a:gd name="connsiteY142" fmla="*/ 1579647 h 3338539"/>
                <a:gd name="connsiteX143" fmla="*/ 3631082 w 3708493"/>
                <a:gd name="connsiteY143" fmla="*/ 1639832 h 3338539"/>
                <a:gd name="connsiteX144" fmla="*/ 3652700 w 3708493"/>
                <a:gd name="connsiteY144" fmla="*/ 1645463 h 3338539"/>
                <a:gd name="connsiteX145" fmla="*/ 3636939 w 3708493"/>
                <a:gd name="connsiteY145" fmla="*/ 1660326 h 3338539"/>
                <a:gd name="connsiteX146" fmla="*/ 3637772 w 3708493"/>
                <a:gd name="connsiteY146" fmla="*/ 1667168 h 3338539"/>
                <a:gd name="connsiteX147" fmla="*/ 3613840 w 3708493"/>
                <a:gd name="connsiteY147" fmla="*/ 1682106 h 3338539"/>
                <a:gd name="connsiteX148" fmla="*/ 3594215 w 3708493"/>
                <a:gd name="connsiteY148" fmla="*/ 1700617 h 3338539"/>
                <a:gd name="connsiteX149" fmla="*/ 3690209 w 3708493"/>
                <a:gd name="connsiteY149" fmla="*/ 1721346 h 3338539"/>
                <a:gd name="connsiteX150" fmla="*/ 3707101 w 3708493"/>
                <a:gd name="connsiteY150" fmla="*/ 1800031 h 3338539"/>
                <a:gd name="connsiteX151" fmla="*/ 3707269 w 3708493"/>
                <a:gd name="connsiteY151" fmla="*/ 1811174 h 3338539"/>
                <a:gd name="connsiteX152" fmla="*/ 3653642 w 3708493"/>
                <a:gd name="connsiteY152" fmla="*/ 1837223 h 3338539"/>
                <a:gd name="connsiteX153" fmla="*/ 3655716 w 3708493"/>
                <a:gd name="connsiteY153" fmla="*/ 1847373 h 3338539"/>
                <a:gd name="connsiteX154" fmla="*/ 3655782 w 3708493"/>
                <a:gd name="connsiteY154" fmla="*/ 1859140 h 3338539"/>
                <a:gd name="connsiteX155" fmla="*/ 3701309 w 3708493"/>
                <a:gd name="connsiteY155" fmla="*/ 1874976 h 3338539"/>
                <a:gd name="connsiteX156" fmla="*/ 3708493 w 3708493"/>
                <a:gd name="connsiteY156" fmla="*/ 1955134 h 3338539"/>
                <a:gd name="connsiteX157" fmla="*/ 3707304 w 3708493"/>
                <a:gd name="connsiteY157" fmla="*/ 1966213 h 3338539"/>
                <a:gd name="connsiteX158" fmla="*/ 3650902 w 3708493"/>
                <a:gd name="connsiteY158" fmla="*/ 1985538 h 3338539"/>
                <a:gd name="connsiteX159" fmla="*/ 3651726 w 3708493"/>
                <a:gd name="connsiteY159" fmla="*/ 1995866 h 3338539"/>
                <a:gd name="connsiteX160" fmla="*/ 3648946 w 3708493"/>
                <a:gd name="connsiteY160" fmla="*/ 2019587 h 3338539"/>
                <a:gd name="connsiteX161" fmla="*/ 3625341 w 3708493"/>
                <a:gd name="connsiteY161" fmla="*/ 2027081 h 3338539"/>
                <a:gd name="connsiteX162" fmla="*/ 3652803 w 3708493"/>
                <a:gd name="connsiteY162" fmla="*/ 2042065 h 3338539"/>
                <a:gd name="connsiteX163" fmla="*/ 3650256 w 3708493"/>
                <a:gd name="connsiteY163" fmla="*/ 2077644 h 3338539"/>
                <a:gd name="connsiteX164" fmla="*/ 3677302 w 3708493"/>
                <a:gd name="connsiteY164" fmla="*/ 2098099 h 3338539"/>
                <a:gd name="connsiteX165" fmla="*/ 3647992 w 3708493"/>
                <a:gd name="connsiteY165" fmla="*/ 2109244 h 3338539"/>
                <a:gd name="connsiteX166" fmla="*/ 3647862 w 3708493"/>
                <a:gd name="connsiteY166" fmla="*/ 2111055 h 3338539"/>
                <a:gd name="connsiteX167" fmla="*/ 3643843 w 3708493"/>
                <a:gd name="connsiteY167" fmla="*/ 2126003 h 3338539"/>
                <a:gd name="connsiteX168" fmla="*/ 3605726 w 3708493"/>
                <a:gd name="connsiteY168" fmla="*/ 2132365 h 3338539"/>
                <a:gd name="connsiteX169" fmla="*/ 3682590 w 3708493"/>
                <a:gd name="connsiteY169" fmla="*/ 2185558 h 3338539"/>
                <a:gd name="connsiteX170" fmla="*/ 3670385 w 3708493"/>
                <a:gd name="connsiteY170" fmla="*/ 2253640 h 3338539"/>
                <a:gd name="connsiteX171" fmla="*/ 3664809 w 3708493"/>
                <a:gd name="connsiteY171" fmla="*/ 2268079 h 3338539"/>
                <a:gd name="connsiteX172" fmla="*/ 3619401 w 3708493"/>
                <a:gd name="connsiteY172" fmla="*/ 2270784 h 3338539"/>
                <a:gd name="connsiteX173" fmla="*/ 3611304 w 3708493"/>
                <a:gd name="connsiteY173" fmla="*/ 2311738 h 3338539"/>
                <a:gd name="connsiteX174" fmla="*/ 3637213 w 3708493"/>
                <a:gd name="connsiteY174" fmla="*/ 2334806 h 3338539"/>
                <a:gd name="connsiteX175" fmla="*/ 3616808 w 3708493"/>
                <a:gd name="connsiteY175" fmla="*/ 2400894 h 3338539"/>
                <a:gd name="connsiteX176" fmla="*/ 3609515 w 3708493"/>
                <a:gd name="connsiteY176" fmla="*/ 2414547 h 3338539"/>
                <a:gd name="connsiteX177" fmla="*/ 3564114 w 3708493"/>
                <a:gd name="connsiteY177" fmla="*/ 2411700 h 3338539"/>
                <a:gd name="connsiteX178" fmla="*/ 3549549 w 3708493"/>
                <a:gd name="connsiteY178" fmla="*/ 2456061 h 3338539"/>
                <a:gd name="connsiteX179" fmla="*/ 3539835 w 3708493"/>
                <a:gd name="connsiteY179" fmla="*/ 2473098 h 3338539"/>
                <a:gd name="connsiteX180" fmla="*/ 3495886 w 3708493"/>
                <a:gd name="connsiteY180" fmla="*/ 2469340 h 3338539"/>
                <a:gd name="connsiteX181" fmla="*/ 3511533 w 3708493"/>
                <a:gd name="connsiteY181" fmla="*/ 2488746 h 3338539"/>
                <a:gd name="connsiteX182" fmla="*/ 3508621 w 3708493"/>
                <a:gd name="connsiteY182" fmla="*/ 2494693 h 3338539"/>
                <a:gd name="connsiteX183" fmla="*/ 3526817 w 3708493"/>
                <a:gd name="connsiteY183" fmla="*/ 2525702 h 3338539"/>
                <a:gd name="connsiteX184" fmla="*/ 3493916 w 3708493"/>
                <a:gd name="connsiteY184" fmla="*/ 2524739 h 3338539"/>
                <a:gd name="connsiteX185" fmla="*/ 3487869 w 3708493"/>
                <a:gd name="connsiteY185" fmla="*/ 2537094 h 3338539"/>
                <a:gd name="connsiteX186" fmla="*/ 3473389 w 3708493"/>
                <a:gd name="connsiteY186" fmla="*/ 2556087 h 3338539"/>
                <a:gd name="connsiteX187" fmla="*/ 3454171 w 3708493"/>
                <a:gd name="connsiteY187" fmla="*/ 2551644 h 3338539"/>
                <a:gd name="connsiteX188" fmla="*/ 3494898 w 3708493"/>
                <a:gd name="connsiteY188" fmla="*/ 2614804 h 3338539"/>
                <a:gd name="connsiteX189" fmla="*/ 3466255 w 3708493"/>
                <a:gd name="connsiteY189" fmla="*/ 2660382 h 3338539"/>
                <a:gd name="connsiteX190" fmla="*/ 3449848 w 3708493"/>
                <a:gd name="connsiteY190" fmla="*/ 2677738 h 3338539"/>
                <a:gd name="connsiteX191" fmla="*/ 3400500 w 3708493"/>
                <a:gd name="connsiteY191" fmla="*/ 2660657 h 3338539"/>
                <a:gd name="connsiteX192" fmla="*/ 3398091 w 3708493"/>
                <a:gd name="connsiteY192" fmla="*/ 2663123 h 3338539"/>
                <a:gd name="connsiteX193" fmla="*/ 3414599 w 3708493"/>
                <a:gd name="connsiteY193" fmla="*/ 2690046 h 3338539"/>
                <a:gd name="connsiteX194" fmla="*/ 3391732 w 3708493"/>
                <a:gd name="connsiteY194" fmla="*/ 2723716 h 3338539"/>
                <a:gd name="connsiteX195" fmla="*/ 3398643 w 3708493"/>
                <a:gd name="connsiteY195" fmla="*/ 2737998 h 3338539"/>
                <a:gd name="connsiteX196" fmla="*/ 3364663 w 3708493"/>
                <a:gd name="connsiteY196" fmla="*/ 2779749 h 3338539"/>
                <a:gd name="connsiteX197" fmla="*/ 3346264 w 3708493"/>
                <a:gd name="connsiteY197" fmla="*/ 2794977 h 3338539"/>
                <a:gd name="connsiteX198" fmla="*/ 3294632 w 3708493"/>
                <a:gd name="connsiteY198" fmla="*/ 2769697 h 3338539"/>
                <a:gd name="connsiteX199" fmla="*/ 3309778 w 3708493"/>
                <a:gd name="connsiteY199" fmla="*/ 2802902 h 3338539"/>
                <a:gd name="connsiteX200" fmla="*/ 3276830 w 3708493"/>
                <a:gd name="connsiteY200" fmla="*/ 2840566 h 3338539"/>
                <a:gd name="connsiteX201" fmla="*/ 3261984 w 3708493"/>
                <a:gd name="connsiteY201" fmla="*/ 2851991 h 3338539"/>
                <a:gd name="connsiteX202" fmla="*/ 3219542 w 3708493"/>
                <a:gd name="connsiteY202" fmla="*/ 2830003 h 3338539"/>
                <a:gd name="connsiteX203" fmla="*/ 3224144 w 3708493"/>
                <a:gd name="connsiteY203" fmla="*/ 2863161 h 3338539"/>
                <a:gd name="connsiteX204" fmla="*/ 3198793 w 3708493"/>
                <a:gd name="connsiteY204" fmla="*/ 2851780 h 3338539"/>
                <a:gd name="connsiteX205" fmla="*/ 3165428 w 3708493"/>
                <a:gd name="connsiteY205" fmla="*/ 2880973 h 3338539"/>
                <a:gd name="connsiteX206" fmla="*/ 3148390 w 3708493"/>
                <a:gd name="connsiteY206" fmla="*/ 2890682 h 3338539"/>
                <a:gd name="connsiteX207" fmla="*/ 3147417 w 3708493"/>
                <a:gd name="connsiteY207" fmla="*/ 2889988 h 3338539"/>
                <a:gd name="connsiteX208" fmla="*/ 3150410 w 3708493"/>
                <a:gd name="connsiteY208" fmla="*/ 2915835 h 3338539"/>
                <a:gd name="connsiteX209" fmla="*/ 3148252 w 3708493"/>
                <a:gd name="connsiteY209" fmla="*/ 2914807 h 3338539"/>
                <a:gd name="connsiteX210" fmla="*/ 3152452 w 3708493"/>
                <a:gd name="connsiteY210" fmla="*/ 2937887 h 3338539"/>
                <a:gd name="connsiteX211" fmla="*/ 3109275 w 3708493"/>
                <a:gd name="connsiteY211" fmla="*/ 2968252 h 3338539"/>
                <a:gd name="connsiteX212" fmla="*/ 3091303 w 3708493"/>
                <a:gd name="connsiteY212" fmla="*/ 2976104 h 3338539"/>
                <a:gd name="connsiteX213" fmla="*/ 3059757 w 3708493"/>
                <a:gd name="connsiteY213" fmla="*/ 2948102 h 3338539"/>
                <a:gd name="connsiteX214" fmla="*/ 3051327 w 3708493"/>
                <a:gd name="connsiteY214" fmla="*/ 2953829 h 3338539"/>
                <a:gd name="connsiteX215" fmla="*/ 3058855 w 3708493"/>
                <a:gd name="connsiteY215" fmla="*/ 3001281 h 3338539"/>
                <a:gd name="connsiteX216" fmla="*/ 3033182 w 3708493"/>
                <a:gd name="connsiteY216" fmla="*/ 3018300 h 3338539"/>
                <a:gd name="connsiteX217" fmla="*/ 2998389 w 3708493"/>
                <a:gd name="connsiteY217" fmla="*/ 3032774 h 3338539"/>
                <a:gd name="connsiteX218" fmla="*/ 2995264 w 3708493"/>
                <a:gd name="connsiteY218" fmla="*/ 3029870 h 3338539"/>
                <a:gd name="connsiteX219" fmla="*/ 2972844 w 3708493"/>
                <a:gd name="connsiteY219" fmla="*/ 3041851 h 3338539"/>
                <a:gd name="connsiteX220" fmla="*/ 2954051 w 3708493"/>
                <a:gd name="connsiteY220" fmla="*/ 3047457 h 3338539"/>
                <a:gd name="connsiteX221" fmla="*/ 2916536 w 3708493"/>
                <a:gd name="connsiteY221" fmla="*/ 3004924 h 3338539"/>
                <a:gd name="connsiteX222" fmla="*/ 2918778 w 3708493"/>
                <a:gd name="connsiteY222" fmla="*/ 3068495 h 3338539"/>
                <a:gd name="connsiteX223" fmla="*/ 2891224 w 3708493"/>
                <a:gd name="connsiteY223" fmla="*/ 3082261 h 3338539"/>
                <a:gd name="connsiteX224" fmla="*/ 2854926 w 3708493"/>
                <a:gd name="connsiteY224" fmla="*/ 3092389 h 3338539"/>
                <a:gd name="connsiteX225" fmla="*/ 2818096 w 3708493"/>
                <a:gd name="connsiteY225" fmla="*/ 3048674 h 3338539"/>
                <a:gd name="connsiteX226" fmla="*/ 2815379 w 3708493"/>
                <a:gd name="connsiteY226" fmla="*/ 3059108 h 3338539"/>
                <a:gd name="connsiteX227" fmla="*/ 2790411 w 3708493"/>
                <a:gd name="connsiteY227" fmla="*/ 3032634 h 3338539"/>
                <a:gd name="connsiteX228" fmla="*/ 2784705 w 3708493"/>
                <a:gd name="connsiteY228" fmla="*/ 3035437 h 3338539"/>
                <a:gd name="connsiteX229" fmla="*/ 2782373 w 3708493"/>
                <a:gd name="connsiteY229" fmla="*/ 3057201 h 3338539"/>
                <a:gd name="connsiteX230" fmla="*/ 2746877 w 3708493"/>
                <a:gd name="connsiteY230" fmla="*/ 3068859 h 3338539"/>
                <a:gd name="connsiteX231" fmla="*/ 2737303 w 3708493"/>
                <a:gd name="connsiteY231" fmla="*/ 3102479 h 3338539"/>
                <a:gd name="connsiteX232" fmla="*/ 2715157 w 3708493"/>
                <a:gd name="connsiteY232" fmla="*/ 3077901 h 3338539"/>
                <a:gd name="connsiteX233" fmla="*/ 2709736 w 3708493"/>
                <a:gd name="connsiteY233" fmla="*/ 3103004 h 3338539"/>
                <a:gd name="connsiteX234" fmla="*/ 2660808 w 3708493"/>
                <a:gd name="connsiteY234" fmla="*/ 3113507 h 3338539"/>
                <a:gd name="connsiteX235" fmla="*/ 2642078 w 3708493"/>
                <a:gd name="connsiteY235" fmla="*/ 3113791 h 3338539"/>
                <a:gd name="connsiteX236" fmla="*/ 2631280 w 3708493"/>
                <a:gd name="connsiteY236" fmla="*/ 3091565 h 3338539"/>
                <a:gd name="connsiteX237" fmla="*/ 2624565 w 3708493"/>
                <a:gd name="connsiteY237" fmla="*/ 3092894 h 3338539"/>
                <a:gd name="connsiteX238" fmla="*/ 2611091 w 3708493"/>
                <a:gd name="connsiteY238" fmla="*/ 3149087 h 3338539"/>
                <a:gd name="connsiteX239" fmla="*/ 2598097 w 3708493"/>
                <a:gd name="connsiteY239" fmla="*/ 3151743 h 3338539"/>
                <a:gd name="connsiteX240" fmla="*/ 2540801 w 3708493"/>
                <a:gd name="connsiteY240" fmla="*/ 3152051 h 3338539"/>
                <a:gd name="connsiteX241" fmla="*/ 2530506 w 3708493"/>
                <a:gd name="connsiteY241" fmla="*/ 3129574 h 3338539"/>
                <a:gd name="connsiteX242" fmla="*/ 2510028 w 3708493"/>
                <a:gd name="connsiteY242" fmla="*/ 3131409 h 3338539"/>
                <a:gd name="connsiteX243" fmla="*/ 2491401 w 3708493"/>
                <a:gd name="connsiteY243" fmla="*/ 3129411 h 3338539"/>
                <a:gd name="connsiteX244" fmla="*/ 2480214 w 3708493"/>
                <a:gd name="connsiteY244" fmla="*/ 3096761 h 3338539"/>
                <a:gd name="connsiteX245" fmla="*/ 2456347 w 3708493"/>
                <a:gd name="connsiteY245" fmla="*/ 3160669 h 3338539"/>
                <a:gd name="connsiteX246" fmla="*/ 2443125 w 3708493"/>
                <a:gd name="connsiteY246" fmla="*/ 3161723 h 3338539"/>
                <a:gd name="connsiteX247" fmla="*/ 2386218 w 3708493"/>
                <a:gd name="connsiteY247" fmla="*/ 3155051 h 3338539"/>
                <a:gd name="connsiteX248" fmla="*/ 2363324 w 3708493"/>
                <a:gd name="connsiteY248" fmla="*/ 3082940 h 3338539"/>
                <a:gd name="connsiteX249" fmla="*/ 2362743 w 3708493"/>
                <a:gd name="connsiteY249" fmla="*/ 3083709 h 3338539"/>
                <a:gd name="connsiteX250" fmla="*/ 2355647 w 3708493"/>
                <a:gd name="connsiteY250" fmla="*/ 3065054 h 3338539"/>
                <a:gd name="connsiteX251" fmla="*/ 2353758 w 3708493"/>
                <a:gd name="connsiteY251" fmla="*/ 3066130 h 3338539"/>
                <a:gd name="connsiteX252" fmla="*/ 2351113 w 3708493"/>
                <a:gd name="connsiteY252" fmla="*/ 3073077 h 3338539"/>
                <a:gd name="connsiteX253" fmla="*/ 2353379 w 3708493"/>
                <a:gd name="connsiteY253" fmla="*/ 3092650 h 3338539"/>
                <a:gd name="connsiteX254" fmla="*/ 2351221 w 3708493"/>
                <a:gd name="connsiteY254" fmla="*/ 3091622 h 3338539"/>
                <a:gd name="connsiteX255" fmla="*/ 2355421 w 3708493"/>
                <a:gd name="connsiteY255" fmla="*/ 3114703 h 3338539"/>
                <a:gd name="connsiteX256" fmla="*/ 2312244 w 3708493"/>
                <a:gd name="connsiteY256" fmla="*/ 3145067 h 3338539"/>
                <a:gd name="connsiteX257" fmla="*/ 2294272 w 3708493"/>
                <a:gd name="connsiteY257" fmla="*/ 3152920 h 3338539"/>
                <a:gd name="connsiteX258" fmla="*/ 2262726 w 3708493"/>
                <a:gd name="connsiteY258" fmla="*/ 3124918 h 3338539"/>
                <a:gd name="connsiteX259" fmla="*/ 2254296 w 3708493"/>
                <a:gd name="connsiteY259" fmla="*/ 3130645 h 3338539"/>
                <a:gd name="connsiteX260" fmla="*/ 2261824 w 3708493"/>
                <a:gd name="connsiteY260" fmla="*/ 3178097 h 3338539"/>
                <a:gd name="connsiteX261" fmla="*/ 2236151 w 3708493"/>
                <a:gd name="connsiteY261" fmla="*/ 3195116 h 3338539"/>
                <a:gd name="connsiteX262" fmla="*/ 2201358 w 3708493"/>
                <a:gd name="connsiteY262" fmla="*/ 3209589 h 3338539"/>
                <a:gd name="connsiteX263" fmla="*/ 2198233 w 3708493"/>
                <a:gd name="connsiteY263" fmla="*/ 3206685 h 3338539"/>
                <a:gd name="connsiteX264" fmla="*/ 2175813 w 3708493"/>
                <a:gd name="connsiteY264" fmla="*/ 3218667 h 3338539"/>
                <a:gd name="connsiteX265" fmla="*/ 2157020 w 3708493"/>
                <a:gd name="connsiteY265" fmla="*/ 3224273 h 3338539"/>
                <a:gd name="connsiteX266" fmla="*/ 2119505 w 3708493"/>
                <a:gd name="connsiteY266" fmla="*/ 3181739 h 3338539"/>
                <a:gd name="connsiteX267" fmla="*/ 2121747 w 3708493"/>
                <a:gd name="connsiteY267" fmla="*/ 3245311 h 3338539"/>
                <a:gd name="connsiteX268" fmla="*/ 2094192 w 3708493"/>
                <a:gd name="connsiteY268" fmla="*/ 3259076 h 3338539"/>
                <a:gd name="connsiteX269" fmla="*/ 2057895 w 3708493"/>
                <a:gd name="connsiteY269" fmla="*/ 3269204 h 3338539"/>
                <a:gd name="connsiteX270" fmla="*/ 2021065 w 3708493"/>
                <a:gd name="connsiteY270" fmla="*/ 3225489 h 3338539"/>
                <a:gd name="connsiteX271" fmla="*/ 2018348 w 3708493"/>
                <a:gd name="connsiteY271" fmla="*/ 3235923 h 3338539"/>
                <a:gd name="connsiteX272" fmla="*/ 1993380 w 3708493"/>
                <a:gd name="connsiteY272" fmla="*/ 3209449 h 3338539"/>
                <a:gd name="connsiteX273" fmla="*/ 1987674 w 3708493"/>
                <a:gd name="connsiteY273" fmla="*/ 3212252 h 3338539"/>
                <a:gd name="connsiteX274" fmla="*/ 1985342 w 3708493"/>
                <a:gd name="connsiteY274" fmla="*/ 3234017 h 3338539"/>
                <a:gd name="connsiteX275" fmla="*/ 1949846 w 3708493"/>
                <a:gd name="connsiteY275" fmla="*/ 3245675 h 3338539"/>
                <a:gd name="connsiteX276" fmla="*/ 1940272 w 3708493"/>
                <a:gd name="connsiteY276" fmla="*/ 3279294 h 3338539"/>
                <a:gd name="connsiteX277" fmla="*/ 1918126 w 3708493"/>
                <a:gd name="connsiteY277" fmla="*/ 3254717 h 3338539"/>
                <a:gd name="connsiteX278" fmla="*/ 1912705 w 3708493"/>
                <a:gd name="connsiteY278" fmla="*/ 3279820 h 3338539"/>
                <a:gd name="connsiteX279" fmla="*/ 1863777 w 3708493"/>
                <a:gd name="connsiteY279" fmla="*/ 3290322 h 3338539"/>
                <a:gd name="connsiteX280" fmla="*/ 1845047 w 3708493"/>
                <a:gd name="connsiteY280" fmla="*/ 3290607 h 3338539"/>
                <a:gd name="connsiteX281" fmla="*/ 1834249 w 3708493"/>
                <a:gd name="connsiteY281" fmla="*/ 3268381 h 3338539"/>
                <a:gd name="connsiteX282" fmla="*/ 1827534 w 3708493"/>
                <a:gd name="connsiteY282" fmla="*/ 3269709 h 3338539"/>
                <a:gd name="connsiteX283" fmla="*/ 1814060 w 3708493"/>
                <a:gd name="connsiteY283" fmla="*/ 3325903 h 3338539"/>
                <a:gd name="connsiteX284" fmla="*/ 1801066 w 3708493"/>
                <a:gd name="connsiteY284" fmla="*/ 3328559 h 3338539"/>
                <a:gd name="connsiteX285" fmla="*/ 1743770 w 3708493"/>
                <a:gd name="connsiteY285" fmla="*/ 3328867 h 3338539"/>
                <a:gd name="connsiteX286" fmla="*/ 1733475 w 3708493"/>
                <a:gd name="connsiteY286" fmla="*/ 3306389 h 3338539"/>
                <a:gd name="connsiteX287" fmla="*/ 1712997 w 3708493"/>
                <a:gd name="connsiteY287" fmla="*/ 3308225 h 3338539"/>
                <a:gd name="connsiteX288" fmla="*/ 1694369 w 3708493"/>
                <a:gd name="connsiteY288" fmla="*/ 3306226 h 3338539"/>
                <a:gd name="connsiteX289" fmla="*/ 1683183 w 3708493"/>
                <a:gd name="connsiteY289" fmla="*/ 3273577 h 3338539"/>
                <a:gd name="connsiteX290" fmla="*/ 1659316 w 3708493"/>
                <a:gd name="connsiteY290" fmla="*/ 3337485 h 3338539"/>
                <a:gd name="connsiteX291" fmla="*/ 1646094 w 3708493"/>
                <a:gd name="connsiteY291" fmla="*/ 3338539 h 3338539"/>
                <a:gd name="connsiteX292" fmla="*/ 1589187 w 3708493"/>
                <a:gd name="connsiteY292" fmla="*/ 3331867 h 3338539"/>
                <a:gd name="connsiteX293" fmla="*/ 1566293 w 3708493"/>
                <a:gd name="connsiteY293" fmla="*/ 3259755 h 3338539"/>
                <a:gd name="connsiteX294" fmla="*/ 1565712 w 3708493"/>
                <a:gd name="connsiteY294" fmla="*/ 3260525 h 3338539"/>
                <a:gd name="connsiteX295" fmla="*/ 1557877 w 3708493"/>
                <a:gd name="connsiteY295" fmla="*/ 3239926 h 3338539"/>
                <a:gd name="connsiteX296" fmla="*/ 1536709 w 3708493"/>
                <a:gd name="connsiteY296" fmla="*/ 3295509 h 3338539"/>
                <a:gd name="connsiteX297" fmla="*/ 1523479 w 3708493"/>
                <a:gd name="connsiteY297" fmla="*/ 3296478 h 3338539"/>
                <a:gd name="connsiteX298" fmla="*/ 1488373 w 3708493"/>
                <a:gd name="connsiteY298" fmla="*/ 3292131 h 3338539"/>
                <a:gd name="connsiteX299" fmla="*/ 1487187 w 3708493"/>
                <a:gd name="connsiteY299" fmla="*/ 3293625 h 3338539"/>
                <a:gd name="connsiteX300" fmla="*/ 1486579 w 3708493"/>
                <a:gd name="connsiteY300" fmla="*/ 3291908 h 3338539"/>
                <a:gd name="connsiteX301" fmla="*/ 1466617 w 3708493"/>
                <a:gd name="connsiteY301" fmla="*/ 3289439 h 3338539"/>
                <a:gd name="connsiteX302" fmla="*/ 1455533 w 3708493"/>
                <a:gd name="connsiteY302" fmla="*/ 3253724 h 3338539"/>
                <a:gd name="connsiteX303" fmla="*/ 1446459 w 3708493"/>
                <a:gd name="connsiteY303" fmla="*/ 3251285 h 3338539"/>
                <a:gd name="connsiteX304" fmla="*/ 1446341 w 3708493"/>
                <a:gd name="connsiteY304" fmla="*/ 3250585 h 3338539"/>
                <a:gd name="connsiteX305" fmla="*/ 1440488 w 3708493"/>
                <a:gd name="connsiteY305" fmla="*/ 3259042 h 3338539"/>
                <a:gd name="connsiteX306" fmla="*/ 1410169 w 3708493"/>
                <a:gd name="connsiteY306" fmla="*/ 3253608 h 3338539"/>
                <a:gd name="connsiteX307" fmla="*/ 1400276 w 3708493"/>
                <a:gd name="connsiteY307" fmla="*/ 3249788 h 3338539"/>
                <a:gd name="connsiteX308" fmla="*/ 1387729 w 3708493"/>
                <a:gd name="connsiteY308" fmla="*/ 3273541 h 3338539"/>
                <a:gd name="connsiteX309" fmla="*/ 1374482 w 3708493"/>
                <a:gd name="connsiteY309" fmla="*/ 3272890 h 3338539"/>
                <a:gd name="connsiteX310" fmla="*/ 1360320 w 3708493"/>
                <a:gd name="connsiteY310" fmla="*/ 3269345 h 3338539"/>
                <a:gd name="connsiteX311" fmla="*/ 1347959 w 3708493"/>
                <a:gd name="connsiteY311" fmla="*/ 3286370 h 3338539"/>
                <a:gd name="connsiteX312" fmla="*/ 1331851 w 3708493"/>
                <a:gd name="connsiteY312" fmla="*/ 3283185 h 3338539"/>
                <a:gd name="connsiteX313" fmla="*/ 1277101 w 3708493"/>
                <a:gd name="connsiteY313" fmla="*/ 3260291 h 3338539"/>
                <a:gd name="connsiteX314" fmla="*/ 1275585 w 3708493"/>
                <a:gd name="connsiteY314" fmla="*/ 3219120 h 3338539"/>
                <a:gd name="connsiteX315" fmla="*/ 1267235 w 3708493"/>
                <a:gd name="connsiteY315" fmla="*/ 3216542 h 3338539"/>
                <a:gd name="connsiteX316" fmla="*/ 1238862 w 3708493"/>
                <a:gd name="connsiteY316" fmla="*/ 3201385 h 3338539"/>
                <a:gd name="connsiteX317" fmla="*/ 1201498 w 3708493"/>
                <a:gd name="connsiteY317" fmla="*/ 3241481 h 3338539"/>
                <a:gd name="connsiteX318" fmla="*/ 1185899 w 3708493"/>
                <a:gd name="connsiteY318" fmla="*/ 3236359 h 3338539"/>
                <a:gd name="connsiteX319" fmla="*/ 1134344 w 3708493"/>
                <a:gd name="connsiteY319" fmla="*/ 3206967 h 3338539"/>
                <a:gd name="connsiteX320" fmla="*/ 1140782 w 3708493"/>
                <a:gd name="connsiteY320" fmla="*/ 3131649 h 3338539"/>
                <a:gd name="connsiteX321" fmla="*/ 1079523 w 3708493"/>
                <a:gd name="connsiteY321" fmla="*/ 3196544 h 3338539"/>
                <a:gd name="connsiteX322" fmla="*/ 1063956 w 3708493"/>
                <a:gd name="connsiteY322" fmla="*/ 3191321 h 3338539"/>
                <a:gd name="connsiteX323" fmla="*/ 1012593 w 3708493"/>
                <a:gd name="connsiteY323" fmla="*/ 3161596 h 3338539"/>
                <a:gd name="connsiteX324" fmla="*/ 1020695 w 3708493"/>
                <a:gd name="connsiteY324" fmla="*/ 3073539 h 3338539"/>
                <a:gd name="connsiteX325" fmla="*/ 1011249 w 3708493"/>
                <a:gd name="connsiteY325" fmla="*/ 3066336 h 3338539"/>
                <a:gd name="connsiteX326" fmla="*/ 1011476 w 3708493"/>
                <a:gd name="connsiteY326" fmla="*/ 3065360 h 3338539"/>
                <a:gd name="connsiteX327" fmla="*/ 946000 w 3708493"/>
                <a:gd name="connsiteY327" fmla="*/ 3119633 h 3338539"/>
                <a:gd name="connsiteX328" fmla="*/ 931184 w 3708493"/>
                <a:gd name="connsiteY328" fmla="*/ 3112554 h 3338539"/>
                <a:gd name="connsiteX329" fmla="*/ 883824 w 3708493"/>
                <a:gd name="connsiteY329" fmla="*/ 3076794 h 3338539"/>
                <a:gd name="connsiteX330" fmla="*/ 892924 w 3708493"/>
                <a:gd name="connsiteY330" fmla="*/ 3034893 h 3338539"/>
                <a:gd name="connsiteX331" fmla="*/ 875817 w 3708493"/>
                <a:gd name="connsiteY331" fmla="*/ 3017525 h 3338539"/>
                <a:gd name="connsiteX332" fmla="*/ 890092 w 3708493"/>
                <a:gd name="connsiteY332" fmla="*/ 2979114 h 3338539"/>
                <a:gd name="connsiteX333" fmla="*/ 816627 w 3708493"/>
                <a:gd name="connsiteY333" fmla="*/ 3008405 h 3338539"/>
                <a:gd name="connsiteX334" fmla="*/ 822246 w 3708493"/>
                <a:gd name="connsiteY334" fmla="*/ 2977617 h 3338539"/>
                <a:gd name="connsiteX335" fmla="*/ 819038 w 3708493"/>
                <a:gd name="connsiteY335" fmla="*/ 2979080 h 3338539"/>
                <a:gd name="connsiteX336" fmla="*/ 801391 w 3708493"/>
                <a:gd name="connsiteY336" fmla="*/ 2963643 h 3338539"/>
                <a:gd name="connsiteX337" fmla="*/ 765611 w 3708493"/>
                <a:gd name="connsiteY337" fmla="*/ 2917138 h 3338539"/>
                <a:gd name="connsiteX338" fmla="*/ 776025 w 3708493"/>
                <a:gd name="connsiteY338" fmla="*/ 2897034 h 3338539"/>
                <a:gd name="connsiteX339" fmla="*/ 698767 w 3708493"/>
                <a:gd name="connsiteY339" fmla="*/ 2931673 h 3338539"/>
                <a:gd name="connsiteX340" fmla="*/ 681222 w 3708493"/>
                <a:gd name="connsiteY340" fmla="*/ 2916124 h 3338539"/>
                <a:gd name="connsiteX341" fmla="*/ 645741 w 3708493"/>
                <a:gd name="connsiteY341" fmla="*/ 2869387 h 3338539"/>
                <a:gd name="connsiteX342" fmla="*/ 691638 w 3708493"/>
                <a:gd name="connsiteY342" fmla="*/ 2782179 h 3338539"/>
                <a:gd name="connsiteX343" fmla="*/ 600335 w 3708493"/>
                <a:gd name="connsiteY343" fmla="*/ 2810364 h 3338539"/>
                <a:gd name="connsiteX344" fmla="*/ 584815 w 3708493"/>
                <a:gd name="connsiteY344" fmla="*/ 2792793 h 3338539"/>
                <a:gd name="connsiteX345" fmla="*/ 555291 w 3708493"/>
                <a:gd name="connsiteY345" fmla="*/ 2742083 h 3338539"/>
                <a:gd name="connsiteX346" fmla="*/ 611459 w 3708493"/>
                <a:gd name="connsiteY346" fmla="*/ 2661124 h 3338539"/>
                <a:gd name="connsiteX347" fmla="*/ 610762 w 3708493"/>
                <a:gd name="connsiteY347" fmla="*/ 2659449 h 3338539"/>
                <a:gd name="connsiteX348" fmla="*/ 528616 w 3708493"/>
                <a:gd name="connsiteY348" fmla="*/ 2658357 h 3338539"/>
                <a:gd name="connsiteX349" fmla="*/ 570215 w 3708493"/>
                <a:gd name="connsiteY349" fmla="*/ 2593920 h 3338539"/>
                <a:gd name="connsiteX350" fmla="*/ 567679 w 3708493"/>
                <a:gd name="connsiteY350" fmla="*/ 2594009 h 3338539"/>
                <a:gd name="connsiteX351" fmla="*/ 559696 w 3708493"/>
                <a:gd name="connsiteY351" fmla="*/ 2578037 h 3338539"/>
                <a:gd name="connsiteX352" fmla="*/ 549673 w 3708493"/>
                <a:gd name="connsiteY352" fmla="*/ 2542110 h 3338539"/>
                <a:gd name="connsiteX353" fmla="*/ 449904 w 3708493"/>
                <a:gd name="connsiteY353" fmla="*/ 2544985 h 3338539"/>
                <a:gd name="connsiteX354" fmla="*/ 442028 w 3708493"/>
                <a:gd name="connsiteY354" fmla="*/ 2528959 h 3338539"/>
                <a:gd name="connsiteX355" fmla="*/ 423246 w 3708493"/>
                <a:gd name="connsiteY355" fmla="*/ 2459927 h 3338539"/>
                <a:gd name="connsiteX356" fmla="*/ 489779 w 3708493"/>
                <a:gd name="connsiteY356" fmla="*/ 2404606 h 3338539"/>
                <a:gd name="connsiteX357" fmla="*/ 400418 w 3708493"/>
                <a:gd name="connsiteY357" fmla="*/ 2396247 h 3338539"/>
                <a:gd name="connsiteX358" fmla="*/ 394552 w 3708493"/>
                <a:gd name="connsiteY358" fmla="*/ 2379380 h 3338539"/>
                <a:gd name="connsiteX359" fmla="*/ 384317 w 3708493"/>
                <a:gd name="connsiteY359" fmla="*/ 2308574 h 3338539"/>
                <a:gd name="connsiteX360" fmla="*/ 467326 w 3708493"/>
                <a:gd name="connsiteY360" fmla="*/ 2255187 h 3338539"/>
                <a:gd name="connsiteX361" fmla="*/ 396479 w 3708493"/>
                <a:gd name="connsiteY361" fmla="*/ 2224730 h 3338539"/>
                <a:gd name="connsiteX362" fmla="*/ 453096 w 3708493"/>
                <a:gd name="connsiteY362" fmla="*/ 2185592 h 3338539"/>
                <a:gd name="connsiteX363" fmla="*/ 435923 w 3708493"/>
                <a:gd name="connsiteY363" fmla="*/ 2170571 h 3338539"/>
                <a:gd name="connsiteX364" fmla="*/ 400143 w 3708493"/>
                <a:gd name="connsiteY364" fmla="*/ 2124065 h 3338539"/>
                <a:gd name="connsiteX365" fmla="*/ 406632 w 3708493"/>
                <a:gd name="connsiteY365" fmla="*/ 2111539 h 3338539"/>
                <a:gd name="connsiteX366" fmla="*/ 399616 w 3708493"/>
                <a:gd name="connsiteY366" fmla="*/ 2108867 h 3338539"/>
                <a:gd name="connsiteX367" fmla="*/ 333298 w 3708493"/>
                <a:gd name="connsiteY367" fmla="*/ 2138600 h 3338539"/>
                <a:gd name="connsiteX368" fmla="*/ 315754 w 3708493"/>
                <a:gd name="connsiteY368" fmla="*/ 2123051 h 3338539"/>
                <a:gd name="connsiteX369" fmla="*/ 280273 w 3708493"/>
                <a:gd name="connsiteY369" fmla="*/ 2076314 h 3338539"/>
                <a:gd name="connsiteX370" fmla="*/ 326170 w 3708493"/>
                <a:gd name="connsiteY370" fmla="*/ 1989107 h 3338539"/>
                <a:gd name="connsiteX371" fmla="*/ 234867 w 3708493"/>
                <a:gd name="connsiteY371" fmla="*/ 2017291 h 3338539"/>
                <a:gd name="connsiteX372" fmla="*/ 219347 w 3708493"/>
                <a:gd name="connsiteY372" fmla="*/ 1999720 h 3338539"/>
                <a:gd name="connsiteX373" fmla="*/ 189823 w 3708493"/>
                <a:gd name="connsiteY373" fmla="*/ 1949011 h 3338539"/>
                <a:gd name="connsiteX374" fmla="*/ 245991 w 3708493"/>
                <a:gd name="connsiteY374" fmla="*/ 1868051 h 3338539"/>
                <a:gd name="connsiteX375" fmla="*/ 245294 w 3708493"/>
                <a:gd name="connsiteY375" fmla="*/ 1866376 h 3338539"/>
                <a:gd name="connsiteX376" fmla="*/ 163148 w 3708493"/>
                <a:gd name="connsiteY376" fmla="*/ 1865285 h 3338539"/>
                <a:gd name="connsiteX377" fmla="*/ 204747 w 3708493"/>
                <a:gd name="connsiteY377" fmla="*/ 1800848 h 3338539"/>
                <a:gd name="connsiteX378" fmla="*/ 202211 w 3708493"/>
                <a:gd name="connsiteY378" fmla="*/ 1800937 h 3338539"/>
                <a:gd name="connsiteX379" fmla="*/ 194228 w 3708493"/>
                <a:gd name="connsiteY379" fmla="*/ 1784964 h 3338539"/>
                <a:gd name="connsiteX380" fmla="*/ 184205 w 3708493"/>
                <a:gd name="connsiteY380" fmla="*/ 1749038 h 3338539"/>
                <a:gd name="connsiteX381" fmla="*/ 84436 w 3708493"/>
                <a:gd name="connsiteY381" fmla="*/ 1751913 h 3338539"/>
                <a:gd name="connsiteX382" fmla="*/ 76560 w 3708493"/>
                <a:gd name="connsiteY382" fmla="*/ 1735886 h 3338539"/>
                <a:gd name="connsiteX383" fmla="*/ 57777 w 3708493"/>
                <a:gd name="connsiteY383" fmla="*/ 1666854 h 3338539"/>
                <a:gd name="connsiteX384" fmla="*/ 124311 w 3708493"/>
                <a:gd name="connsiteY384" fmla="*/ 1611533 h 3338539"/>
                <a:gd name="connsiteX385" fmla="*/ 34950 w 3708493"/>
                <a:gd name="connsiteY385" fmla="*/ 1603174 h 3338539"/>
                <a:gd name="connsiteX386" fmla="*/ 29084 w 3708493"/>
                <a:gd name="connsiteY386" fmla="*/ 1586307 h 3338539"/>
                <a:gd name="connsiteX387" fmla="*/ 18849 w 3708493"/>
                <a:gd name="connsiteY387" fmla="*/ 1515501 h 3338539"/>
                <a:gd name="connsiteX388" fmla="*/ 101858 w 3708493"/>
                <a:gd name="connsiteY388" fmla="*/ 1462114 h 3338539"/>
                <a:gd name="connsiteX389" fmla="*/ 31010 w 3708493"/>
                <a:gd name="connsiteY389" fmla="*/ 1431657 h 3338539"/>
                <a:gd name="connsiteX390" fmla="*/ 129644 w 3708493"/>
                <a:gd name="connsiteY390" fmla="*/ 1363475 h 3338539"/>
                <a:gd name="connsiteX391" fmla="*/ 129650 w 3708493"/>
                <a:gd name="connsiteY391" fmla="*/ 1357891 h 3338539"/>
                <a:gd name="connsiteX392" fmla="*/ 116038 w 3708493"/>
                <a:gd name="connsiteY392" fmla="*/ 1352807 h 3338539"/>
                <a:gd name="connsiteX393" fmla="*/ 115559 w 3708493"/>
                <a:gd name="connsiteY393" fmla="*/ 1346802 h 3338539"/>
                <a:gd name="connsiteX394" fmla="*/ 1167 w 3708493"/>
                <a:gd name="connsiteY394" fmla="*/ 1303233 h 3338539"/>
                <a:gd name="connsiteX395" fmla="*/ 0 w 3708493"/>
                <a:gd name="connsiteY395" fmla="*/ 1287282 h 3338539"/>
                <a:gd name="connsiteX396" fmla="*/ 9835 w 3708493"/>
                <a:gd name="connsiteY396" fmla="*/ 1207849 h 3338539"/>
                <a:gd name="connsiteX397" fmla="*/ 79746 w 3708493"/>
                <a:gd name="connsiteY397" fmla="*/ 1186150 h 3338539"/>
                <a:gd name="connsiteX398" fmla="*/ 6945 w 3708493"/>
                <a:gd name="connsiteY398" fmla="*/ 1147692 h 3338539"/>
                <a:gd name="connsiteX399" fmla="*/ 7727 w 3708493"/>
                <a:gd name="connsiteY399" fmla="*/ 1131718 h 3338539"/>
                <a:gd name="connsiteX400" fmla="*/ 27163 w 3708493"/>
                <a:gd name="connsiteY400" fmla="*/ 1054074 h 3338539"/>
                <a:gd name="connsiteX401" fmla="*/ 128679 w 3708493"/>
                <a:gd name="connsiteY401" fmla="*/ 1035720 h 3338539"/>
                <a:gd name="connsiteX402" fmla="*/ 98469 w 3708493"/>
                <a:gd name="connsiteY402" fmla="*/ 1004697 h 3338539"/>
                <a:gd name="connsiteX403" fmla="*/ 92891 w 3708493"/>
                <a:gd name="connsiteY403" fmla="*/ 1000277 h 3338539"/>
                <a:gd name="connsiteX404" fmla="*/ 93838 w 3708493"/>
                <a:gd name="connsiteY404" fmla="*/ 999941 h 3338539"/>
                <a:gd name="connsiteX405" fmla="*/ 74885 w 3708493"/>
                <a:gd name="connsiteY405" fmla="*/ 980475 h 3338539"/>
                <a:gd name="connsiteX406" fmla="*/ 175505 w 3708493"/>
                <a:gd name="connsiteY406" fmla="*/ 958803 h 3338539"/>
                <a:gd name="connsiteX407" fmla="*/ 181848 w 3708493"/>
                <a:gd name="connsiteY407" fmla="*/ 943141 h 3338539"/>
                <a:gd name="connsiteX408" fmla="*/ 94203 w 3708493"/>
                <a:gd name="connsiteY408" fmla="*/ 860403 h 3338539"/>
                <a:gd name="connsiteX409" fmla="*/ 105153 w 3708493"/>
                <a:gd name="connsiteY409" fmla="*/ 827759 h 3338539"/>
                <a:gd name="connsiteX410" fmla="*/ 123460 w 3708493"/>
                <a:gd name="connsiteY410" fmla="*/ 796131 h 3338539"/>
                <a:gd name="connsiteX411" fmla="*/ 130610 w 3708493"/>
                <a:gd name="connsiteY411" fmla="*/ 778795 h 3338539"/>
                <a:gd name="connsiteX412" fmla="*/ 133555 w 3708493"/>
                <a:gd name="connsiteY412" fmla="*/ 778687 h 3338539"/>
                <a:gd name="connsiteX413" fmla="*/ 139018 w 3708493"/>
                <a:gd name="connsiteY413" fmla="*/ 769248 h 3338539"/>
                <a:gd name="connsiteX414" fmla="*/ 199040 w 3708493"/>
                <a:gd name="connsiteY414" fmla="*/ 774772 h 3338539"/>
                <a:gd name="connsiteX415" fmla="*/ 153217 w 3708493"/>
                <a:gd name="connsiteY415" fmla="*/ 719490 h 3338539"/>
                <a:gd name="connsiteX416" fmla="*/ 168062 w 3708493"/>
                <a:gd name="connsiteY416" fmla="*/ 688423 h 3338539"/>
                <a:gd name="connsiteX417" fmla="*/ 190084 w 3708493"/>
                <a:gd name="connsiteY417" fmla="*/ 659259 h 3338539"/>
                <a:gd name="connsiteX418" fmla="*/ 199292 w 3708493"/>
                <a:gd name="connsiteY418" fmla="*/ 642922 h 3338539"/>
                <a:gd name="connsiteX419" fmla="*/ 202229 w 3708493"/>
                <a:gd name="connsiteY419" fmla="*/ 643174 h 3338539"/>
                <a:gd name="connsiteX420" fmla="*/ 208799 w 3708493"/>
                <a:gd name="connsiteY420" fmla="*/ 634471 h 3338539"/>
                <a:gd name="connsiteX421" fmla="*/ 279153 w 3708493"/>
                <a:gd name="connsiteY421" fmla="*/ 649750 h 3338539"/>
                <a:gd name="connsiteX422" fmla="*/ 291944 w 3708493"/>
                <a:gd name="connsiteY422" fmla="*/ 650843 h 3338539"/>
                <a:gd name="connsiteX423" fmla="*/ 273384 w 3708493"/>
                <a:gd name="connsiteY423" fmla="*/ 629457 h 3338539"/>
                <a:gd name="connsiteX424" fmla="*/ 277570 w 3708493"/>
                <a:gd name="connsiteY424" fmla="*/ 620280 h 3338539"/>
                <a:gd name="connsiteX425" fmla="*/ 253027 w 3708493"/>
                <a:gd name="connsiteY425" fmla="*/ 576192 h 3338539"/>
                <a:gd name="connsiteX426" fmla="*/ 305240 w 3708493"/>
                <a:gd name="connsiteY426" fmla="*/ 578909 h 3338539"/>
                <a:gd name="connsiteX427" fmla="*/ 322316 w 3708493"/>
                <a:gd name="connsiteY427" fmla="*/ 554951 h 3338539"/>
                <a:gd name="connsiteX428" fmla="*/ 374517 w 3708493"/>
                <a:gd name="connsiteY428" fmla="*/ 565053 h 3338539"/>
                <a:gd name="connsiteX429" fmla="*/ 307813 w 3708493"/>
                <a:gd name="connsiteY429" fmla="*/ 456266 h 3338539"/>
                <a:gd name="connsiteX430" fmla="*/ 316627 w 3708493"/>
                <a:gd name="connsiteY430" fmla="*/ 442919 h 3338539"/>
                <a:gd name="connsiteX431" fmla="*/ 372916 w 3708493"/>
                <a:gd name="connsiteY431" fmla="*/ 386019 h 3338539"/>
                <a:gd name="connsiteX432" fmla="*/ 445812 w 3708493"/>
                <a:gd name="connsiteY432" fmla="*/ 413116 h 3338539"/>
                <a:gd name="connsiteX433" fmla="*/ 414455 w 3708493"/>
                <a:gd name="connsiteY433" fmla="*/ 344375 h 3338539"/>
                <a:gd name="connsiteX434" fmla="*/ 424830 w 3708493"/>
                <a:gd name="connsiteY434" fmla="*/ 332201 h 3338539"/>
                <a:gd name="connsiteX435" fmla="*/ 487630 w 3708493"/>
                <a:gd name="connsiteY435" fmla="*/ 282580 h 3338539"/>
                <a:gd name="connsiteX436" fmla="*/ 572641 w 3708493"/>
                <a:gd name="connsiteY436" fmla="*/ 326621 h 3338539"/>
                <a:gd name="connsiteX437" fmla="*/ 563272 w 3708493"/>
                <a:gd name="connsiteY437" fmla="*/ 245678 h 3338539"/>
                <a:gd name="connsiteX438" fmla="*/ 594272 w 3708493"/>
                <a:gd name="connsiteY438" fmla="*/ 260450 h 3338539"/>
                <a:gd name="connsiteX439" fmla="*/ 647126 w 3708493"/>
                <a:gd name="connsiteY439" fmla="*/ 227105 h 3338539"/>
                <a:gd name="connsiteX440" fmla="*/ 663917 w 3708493"/>
                <a:gd name="connsiteY440" fmla="*/ 238199 h 3338539"/>
                <a:gd name="connsiteX441" fmla="*/ 651886 w 3708493"/>
                <a:gd name="connsiteY441" fmla="*/ 162386 h 3338539"/>
                <a:gd name="connsiteX442" fmla="*/ 680493 w 3708493"/>
                <a:gd name="connsiteY442" fmla="*/ 143222 h 3338539"/>
                <a:gd name="connsiteX443" fmla="*/ 743037 w 3708493"/>
                <a:gd name="connsiteY443" fmla="*/ 117561 h 3338539"/>
                <a:gd name="connsiteX444" fmla="*/ 794248 w 3708493"/>
                <a:gd name="connsiteY444" fmla="*/ 165136 h 3338539"/>
                <a:gd name="connsiteX445" fmla="*/ 791759 w 3708493"/>
                <a:gd name="connsiteY445" fmla="*/ 94586 h 3338539"/>
                <a:gd name="connsiteX446" fmla="*/ 822485 w 3708493"/>
                <a:gd name="connsiteY446" fmla="*/ 79048 h 3338539"/>
                <a:gd name="connsiteX447" fmla="*/ 887690 w 3708493"/>
                <a:gd name="connsiteY447" fmla="*/ 61196 h 3338539"/>
                <a:gd name="connsiteX448" fmla="*/ 909456 w 3708493"/>
                <a:gd name="connsiteY448" fmla="*/ 87030 h 3338539"/>
                <a:gd name="connsiteX449" fmla="*/ 920893 w 3708493"/>
                <a:gd name="connsiteY449" fmla="*/ 83701 h 3338539"/>
                <a:gd name="connsiteX450" fmla="*/ 957406 w 3708493"/>
                <a:gd name="connsiteY450" fmla="*/ 125643 h 3338539"/>
                <a:gd name="connsiteX451" fmla="*/ 968374 w 3708493"/>
                <a:gd name="connsiteY451" fmla="*/ 87135 h 3338539"/>
                <a:gd name="connsiteX452" fmla="*/ 969422 w 3708493"/>
                <a:gd name="connsiteY452" fmla="*/ 72309 h 3338539"/>
                <a:gd name="connsiteX453" fmla="*/ 972980 w 3708493"/>
                <a:gd name="connsiteY453" fmla="*/ 70960 h 3338539"/>
                <a:gd name="connsiteX454" fmla="*/ 976373 w 3708493"/>
                <a:gd name="connsiteY454" fmla="*/ 59047 h 3338539"/>
                <a:gd name="connsiteX455" fmla="*/ 983512 w 3708493"/>
                <a:gd name="connsiteY455" fmla="*/ 66970 h 3338539"/>
                <a:gd name="connsiteX456" fmla="*/ 1001619 w 3708493"/>
                <a:gd name="connsiteY456" fmla="*/ 60106 h 3338539"/>
                <a:gd name="connsiteX457" fmla="*/ 1068344 w 3708493"/>
                <a:gd name="connsiteY457" fmla="*/ 49246 h 3338539"/>
                <a:gd name="connsiteX458" fmla="*/ 1070883 w 3708493"/>
                <a:gd name="connsiteY458" fmla="*/ 53003 h 3338539"/>
                <a:gd name="connsiteX459" fmla="*/ 1079209 w 3708493"/>
                <a:gd name="connsiteY459" fmla="*/ 18275 h 3338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</a:cxnLst>
              <a:rect l="l" t="t" r="r" b="b"/>
              <a:pathLst>
                <a:path w="3708493" h="3338539">
                  <a:moveTo>
                    <a:pt x="1132135" y="8165"/>
                  </a:moveTo>
                  <a:lnTo>
                    <a:pt x="1183221" y="8546"/>
                  </a:lnTo>
                  <a:lnTo>
                    <a:pt x="1209872" y="66729"/>
                  </a:lnTo>
                  <a:lnTo>
                    <a:pt x="1233450" y="3590"/>
                  </a:lnTo>
                  <a:lnTo>
                    <a:pt x="1287214" y="0"/>
                  </a:lnTo>
                  <a:lnTo>
                    <a:pt x="1337872" y="6599"/>
                  </a:lnTo>
                  <a:lnTo>
                    <a:pt x="1341676" y="18581"/>
                  </a:lnTo>
                  <a:lnTo>
                    <a:pt x="1370133" y="21822"/>
                  </a:lnTo>
                  <a:lnTo>
                    <a:pt x="1390807" y="83460"/>
                  </a:lnTo>
                  <a:lnTo>
                    <a:pt x="1418258" y="28510"/>
                  </a:lnTo>
                  <a:lnTo>
                    <a:pt x="1472100" y="30621"/>
                  </a:lnTo>
                  <a:lnTo>
                    <a:pt x="1521777" y="42540"/>
                  </a:lnTo>
                  <a:lnTo>
                    <a:pt x="1523745" y="52172"/>
                  </a:lnTo>
                  <a:lnTo>
                    <a:pt x="1529696" y="43978"/>
                  </a:lnTo>
                  <a:lnTo>
                    <a:pt x="1584794" y="55149"/>
                  </a:lnTo>
                  <a:lnTo>
                    <a:pt x="1630403" y="73960"/>
                  </a:lnTo>
                  <a:lnTo>
                    <a:pt x="1632547" y="132156"/>
                  </a:lnTo>
                  <a:lnTo>
                    <a:pt x="1677454" y="83963"/>
                  </a:lnTo>
                  <a:lnTo>
                    <a:pt x="1709913" y="94796"/>
                  </a:lnTo>
                  <a:lnTo>
                    <a:pt x="1710923" y="93677"/>
                  </a:lnTo>
                  <a:lnTo>
                    <a:pt x="1764531" y="110609"/>
                  </a:lnTo>
                  <a:lnTo>
                    <a:pt x="1800132" y="129922"/>
                  </a:lnTo>
                  <a:lnTo>
                    <a:pt x="1829922" y="117700"/>
                  </a:lnTo>
                  <a:lnTo>
                    <a:pt x="1881133" y="165276"/>
                  </a:lnTo>
                  <a:lnTo>
                    <a:pt x="1878643" y="94725"/>
                  </a:lnTo>
                  <a:lnTo>
                    <a:pt x="1909369" y="79187"/>
                  </a:lnTo>
                  <a:lnTo>
                    <a:pt x="1974574" y="61335"/>
                  </a:lnTo>
                  <a:lnTo>
                    <a:pt x="1996340" y="87169"/>
                  </a:lnTo>
                  <a:lnTo>
                    <a:pt x="2007777" y="83840"/>
                  </a:lnTo>
                  <a:lnTo>
                    <a:pt x="2044290" y="125782"/>
                  </a:lnTo>
                  <a:lnTo>
                    <a:pt x="2055258" y="87274"/>
                  </a:lnTo>
                  <a:lnTo>
                    <a:pt x="2056307" y="72448"/>
                  </a:lnTo>
                  <a:lnTo>
                    <a:pt x="2059865" y="71099"/>
                  </a:lnTo>
                  <a:lnTo>
                    <a:pt x="2063258" y="59186"/>
                  </a:lnTo>
                  <a:lnTo>
                    <a:pt x="2070396" y="67109"/>
                  </a:lnTo>
                  <a:lnTo>
                    <a:pt x="2088504" y="60245"/>
                  </a:lnTo>
                  <a:lnTo>
                    <a:pt x="2155229" y="49385"/>
                  </a:lnTo>
                  <a:lnTo>
                    <a:pt x="2157767" y="53142"/>
                  </a:lnTo>
                  <a:lnTo>
                    <a:pt x="2166094" y="18415"/>
                  </a:lnTo>
                  <a:lnTo>
                    <a:pt x="2219019" y="8305"/>
                  </a:lnTo>
                  <a:lnTo>
                    <a:pt x="2270105" y="8685"/>
                  </a:lnTo>
                  <a:lnTo>
                    <a:pt x="2296756" y="66868"/>
                  </a:lnTo>
                  <a:lnTo>
                    <a:pt x="2320334" y="3729"/>
                  </a:lnTo>
                  <a:lnTo>
                    <a:pt x="2374098" y="139"/>
                  </a:lnTo>
                  <a:lnTo>
                    <a:pt x="2424757" y="6739"/>
                  </a:lnTo>
                  <a:lnTo>
                    <a:pt x="2428561" y="18721"/>
                  </a:lnTo>
                  <a:lnTo>
                    <a:pt x="2457017" y="21961"/>
                  </a:lnTo>
                  <a:lnTo>
                    <a:pt x="2477691" y="83599"/>
                  </a:lnTo>
                  <a:lnTo>
                    <a:pt x="2505142" y="28649"/>
                  </a:lnTo>
                  <a:lnTo>
                    <a:pt x="2558984" y="30760"/>
                  </a:lnTo>
                  <a:lnTo>
                    <a:pt x="2608662" y="42679"/>
                  </a:lnTo>
                  <a:lnTo>
                    <a:pt x="2610629" y="52311"/>
                  </a:lnTo>
                  <a:lnTo>
                    <a:pt x="2616581" y="44117"/>
                  </a:lnTo>
                  <a:lnTo>
                    <a:pt x="2671679" y="55288"/>
                  </a:lnTo>
                  <a:lnTo>
                    <a:pt x="2717288" y="74099"/>
                  </a:lnTo>
                  <a:lnTo>
                    <a:pt x="2719432" y="132295"/>
                  </a:lnTo>
                  <a:lnTo>
                    <a:pt x="2764338" y="84102"/>
                  </a:lnTo>
                  <a:lnTo>
                    <a:pt x="2796797" y="94935"/>
                  </a:lnTo>
                  <a:lnTo>
                    <a:pt x="2797807" y="93816"/>
                  </a:lnTo>
                  <a:lnTo>
                    <a:pt x="2851415" y="110748"/>
                  </a:lnTo>
                  <a:lnTo>
                    <a:pt x="2894781" y="134274"/>
                  </a:lnTo>
                  <a:lnTo>
                    <a:pt x="2890445" y="196914"/>
                  </a:lnTo>
                  <a:lnTo>
                    <a:pt x="2938163" y="155502"/>
                  </a:lnTo>
                  <a:lnTo>
                    <a:pt x="2989311" y="178836"/>
                  </a:lnTo>
                  <a:lnTo>
                    <a:pt x="3029488" y="207470"/>
                  </a:lnTo>
                  <a:lnTo>
                    <a:pt x="3023316" y="239359"/>
                  </a:lnTo>
                  <a:lnTo>
                    <a:pt x="3026495" y="237411"/>
                  </a:lnTo>
                  <a:lnTo>
                    <a:pt x="3073690" y="268583"/>
                  </a:lnTo>
                  <a:lnTo>
                    <a:pt x="3096184" y="290836"/>
                  </a:lnTo>
                  <a:lnTo>
                    <a:pt x="3102828" y="288009"/>
                  </a:lnTo>
                  <a:lnTo>
                    <a:pt x="3101537" y="296126"/>
                  </a:lnTo>
                  <a:lnTo>
                    <a:pt x="3106840" y="301373"/>
                  </a:lnTo>
                  <a:lnTo>
                    <a:pt x="3096103" y="330251"/>
                  </a:lnTo>
                  <a:lnTo>
                    <a:pt x="3093811" y="344646"/>
                  </a:lnTo>
                  <a:lnTo>
                    <a:pt x="3099045" y="348056"/>
                  </a:lnTo>
                  <a:lnTo>
                    <a:pt x="3147662" y="325879"/>
                  </a:lnTo>
                  <a:lnTo>
                    <a:pt x="3163654" y="339508"/>
                  </a:lnTo>
                  <a:lnTo>
                    <a:pt x="3184995" y="329353"/>
                  </a:lnTo>
                  <a:lnTo>
                    <a:pt x="3228630" y="365341"/>
                  </a:lnTo>
                  <a:lnTo>
                    <a:pt x="3258126" y="401450"/>
                  </a:lnTo>
                  <a:lnTo>
                    <a:pt x="3233758" y="450414"/>
                  </a:lnTo>
                  <a:lnTo>
                    <a:pt x="3237348" y="448678"/>
                  </a:lnTo>
                  <a:lnTo>
                    <a:pt x="3243094" y="453354"/>
                  </a:lnTo>
                  <a:lnTo>
                    <a:pt x="3293784" y="436440"/>
                  </a:lnTo>
                  <a:lnTo>
                    <a:pt x="3332712" y="477474"/>
                  </a:lnTo>
                  <a:lnTo>
                    <a:pt x="3357591" y="516907"/>
                  </a:lnTo>
                  <a:lnTo>
                    <a:pt x="3327668" y="562194"/>
                  </a:lnTo>
                  <a:lnTo>
                    <a:pt x="3368964" y="609389"/>
                  </a:lnTo>
                  <a:lnTo>
                    <a:pt x="3375765" y="621324"/>
                  </a:lnTo>
                  <a:lnTo>
                    <a:pt x="3381140" y="620578"/>
                  </a:lnTo>
                  <a:lnTo>
                    <a:pt x="3378585" y="626271"/>
                  </a:lnTo>
                  <a:lnTo>
                    <a:pt x="3381626" y="631610"/>
                  </a:lnTo>
                  <a:lnTo>
                    <a:pt x="3398697" y="631451"/>
                  </a:lnTo>
                  <a:lnTo>
                    <a:pt x="3383282" y="656561"/>
                  </a:lnTo>
                  <a:lnTo>
                    <a:pt x="3383968" y="658234"/>
                  </a:lnTo>
                  <a:lnTo>
                    <a:pt x="3378916" y="663673"/>
                  </a:lnTo>
                  <a:lnTo>
                    <a:pt x="3366301" y="684222"/>
                  </a:lnTo>
                  <a:lnTo>
                    <a:pt x="3402498" y="678238"/>
                  </a:lnTo>
                  <a:lnTo>
                    <a:pt x="3406808" y="684582"/>
                  </a:lnTo>
                  <a:lnTo>
                    <a:pt x="3445501" y="677541"/>
                  </a:lnTo>
                  <a:lnTo>
                    <a:pt x="3486229" y="735447"/>
                  </a:lnTo>
                  <a:lnTo>
                    <a:pt x="3497387" y="760988"/>
                  </a:lnTo>
                  <a:lnTo>
                    <a:pt x="3490934" y="768258"/>
                  </a:lnTo>
                  <a:lnTo>
                    <a:pt x="3495984" y="785604"/>
                  </a:lnTo>
                  <a:lnTo>
                    <a:pt x="3460336" y="816639"/>
                  </a:lnTo>
                  <a:lnTo>
                    <a:pt x="3509948" y="813762"/>
                  </a:lnTo>
                  <a:lnTo>
                    <a:pt x="3543318" y="876198"/>
                  </a:lnTo>
                  <a:lnTo>
                    <a:pt x="3551285" y="902907"/>
                  </a:lnTo>
                  <a:lnTo>
                    <a:pt x="3543995" y="909336"/>
                  </a:lnTo>
                  <a:lnTo>
                    <a:pt x="3546895" y="927170"/>
                  </a:lnTo>
                  <a:lnTo>
                    <a:pt x="3498919" y="959587"/>
                  </a:lnTo>
                  <a:lnTo>
                    <a:pt x="3535696" y="963529"/>
                  </a:lnTo>
                  <a:lnTo>
                    <a:pt x="3555467" y="1023714"/>
                  </a:lnTo>
                  <a:lnTo>
                    <a:pt x="3577085" y="1029345"/>
                  </a:lnTo>
                  <a:lnTo>
                    <a:pt x="3561324" y="1044208"/>
                  </a:lnTo>
                  <a:lnTo>
                    <a:pt x="3562157" y="1051050"/>
                  </a:lnTo>
                  <a:lnTo>
                    <a:pt x="3538226" y="1065988"/>
                  </a:lnTo>
                  <a:lnTo>
                    <a:pt x="3518600" y="1084499"/>
                  </a:lnTo>
                  <a:lnTo>
                    <a:pt x="3614594" y="1105228"/>
                  </a:lnTo>
                  <a:lnTo>
                    <a:pt x="3631486" y="1183913"/>
                  </a:lnTo>
                  <a:lnTo>
                    <a:pt x="3631654" y="1195056"/>
                  </a:lnTo>
                  <a:lnTo>
                    <a:pt x="3578027" y="1221105"/>
                  </a:lnTo>
                  <a:lnTo>
                    <a:pt x="3580101" y="1231255"/>
                  </a:lnTo>
                  <a:lnTo>
                    <a:pt x="3580167" y="1243022"/>
                  </a:lnTo>
                  <a:lnTo>
                    <a:pt x="3625694" y="1258858"/>
                  </a:lnTo>
                  <a:lnTo>
                    <a:pt x="3632878" y="1339016"/>
                  </a:lnTo>
                  <a:lnTo>
                    <a:pt x="3631689" y="1350095"/>
                  </a:lnTo>
                  <a:lnTo>
                    <a:pt x="3575287" y="1369420"/>
                  </a:lnTo>
                  <a:lnTo>
                    <a:pt x="3576111" y="1379748"/>
                  </a:lnTo>
                  <a:lnTo>
                    <a:pt x="3573331" y="1403469"/>
                  </a:lnTo>
                  <a:lnTo>
                    <a:pt x="3567447" y="1405337"/>
                  </a:lnTo>
                  <a:lnTo>
                    <a:pt x="3556647" y="1414739"/>
                  </a:lnTo>
                  <a:lnTo>
                    <a:pt x="3577188" y="1425947"/>
                  </a:lnTo>
                  <a:lnTo>
                    <a:pt x="3576871" y="1430384"/>
                  </a:lnTo>
                  <a:lnTo>
                    <a:pt x="3585562" y="1429880"/>
                  </a:lnTo>
                  <a:lnTo>
                    <a:pt x="3618933" y="1492316"/>
                  </a:lnTo>
                  <a:lnTo>
                    <a:pt x="3626900" y="1519025"/>
                  </a:lnTo>
                  <a:lnTo>
                    <a:pt x="3619609" y="1525454"/>
                  </a:lnTo>
                  <a:lnTo>
                    <a:pt x="3622509" y="1543288"/>
                  </a:lnTo>
                  <a:lnTo>
                    <a:pt x="3595529" y="1561518"/>
                  </a:lnTo>
                  <a:lnTo>
                    <a:pt x="3606975" y="1569440"/>
                  </a:lnTo>
                  <a:lnTo>
                    <a:pt x="3605262" y="1578998"/>
                  </a:lnTo>
                  <a:lnTo>
                    <a:pt x="3611311" y="1579647"/>
                  </a:lnTo>
                  <a:lnTo>
                    <a:pt x="3631082" y="1639832"/>
                  </a:lnTo>
                  <a:lnTo>
                    <a:pt x="3652700" y="1645463"/>
                  </a:lnTo>
                  <a:lnTo>
                    <a:pt x="3636939" y="1660326"/>
                  </a:lnTo>
                  <a:lnTo>
                    <a:pt x="3637772" y="1667168"/>
                  </a:lnTo>
                  <a:lnTo>
                    <a:pt x="3613840" y="1682106"/>
                  </a:lnTo>
                  <a:lnTo>
                    <a:pt x="3594215" y="1700617"/>
                  </a:lnTo>
                  <a:lnTo>
                    <a:pt x="3690209" y="1721346"/>
                  </a:lnTo>
                  <a:lnTo>
                    <a:pt x="3707101" y="1800031"/>
                  </a:lnTo>
                  <a:lnTo>
                    <a:pt x="3707269" y="1811174"/>
                  </a:lnTo>
                  <a:lnTo>
                    <a:pt x="3653642" y="1837223"/>
                  </a:lnTo>
                  <a:lnTo>
                    <a:pt x="3655716" y="1847373"/>
                  </a:lnTo>
                  <a:lnTo>
                    <a:pt x="3655782" y="1859140"/>
                  </a:lnTo>
                  <a:lnTo>
                    <a:pt x="3701309" y="1874976"/>
                  </a:lnTo>
                  <a:lnTo>
                    <a:pt x="3708493" y="1955134"/>
                  </a:lnTo>
                  <a:lnTo>
                    <a:pt x="3707304" y="1966213"/>
                  </a:lnTo>
                  <a:lnTo>
                    <a:pt x="3650902" y="1985538"/>
                  </a:lnTo>
                  <a:lnTo>
                    <a:pt x="3651726" y="1995866"/>
                  </a:lnTo>
                  <a:lnTo>
                    <a:pt x="3648946" y="2019587"/>
                  </a:lnTo>
                  <a:lnTo>
                    <a:pt x="3625341" y="2027081"/>
                  </a:lnTo>
                  <a:lnTo>
                    <a:pt x="3652803" y="2042065"/>
                  </a:lnTo>
                  <a:lnTo>
                    <a:pt x="3650256" y="2077644"/>
                  </a:lnTo>
                  <a:lnTo>
                    <a:pt x="3677302" y="2098099"/>
                  </a:lnTo>
                  <a:lnTo>
                    <a:pt x="3647992" y="2109244"/>
                  </a:lnTo>
                  <a:lnTo>
                    <a:pt x="3647862" y="2111055"/>
                  </a:lnTo>
                  <a:lnTo>
                    <a:pt x="3643843" y="2126003"/>
                  </a:lnTo>
                  <a:lnTo>
                    <a:pt x="3605726" y="2132365"/>
                  </a:lnTo>
                  <a:lnTo>
                    <a:pt x="3682590" y="2185558"/>
                  </a:lnTo>
                  <a:lnTo>
                    <a:pt x="3670385" y="2253640"/>
                  </a:lnTo>
                  <a:lnTo>
                    <a:pt x="3664809" y="2268079"/>
                  </a:lnTo>
                  <a:lnTo>
                    <a:pt x="3619401" y="2270784"/>
                  </a:lnTo>
                  <a:lnTo>
                    <a:pt x="3611304" y="2311738"/>
                  </a:lnTo>
                  <a:lnTo>
                    <a:pt x="3637213" y="2334806"/>
                  </a:lnTo>
                  <a:lnTo>
                    <a:pt x="3616808" y="2400894"/>
                  </a:lnTo>
                  <a:lnTo>
                    <a:pt x="3609515" y="2414547"/>
                  </a:lnTo>
                  <a:lnTo>
                    <a:pt x="3564114" y="2411700"/>
                  </a:lnTo>
                  <a:lnTo>
                    <a:pt x="3549549" y="2456061"/>
                  </a:lnTo>
                  <a:lnTo>
                    <a:pt x="3539835" y="2473098"/>
                  </a:lnTo>
                  <a:lnTo>
                    <a:pt x="3495886" y="2469340"/>
                  </a:lnTo>
                  <a:lnTo>
                    <a:pt x="3511533" y="2488746"/>
                  </a:lnTo>
                  <a:lnTo>
                    <a:pt x="3508621" y="2494693"/>
                  </a:lnTo>
                  <a:lnTo>
                    <a:pt x="3526817" y="2525702"/>
                  </a:lnTo>
                  <a:lnTo>
                    <a:pt x="3493916" y="2524739"/>
                  </a:lnTo>
                  <a:lnTo>
                    <a:pt x="3487869" y="2537094"/>
                  </a:lnTo>
                  <a:lnTo>
                    <a:pt x="3473389" y="2556087"/>
                  </a:lnTo>
                  <a:lnTo>
                    <a:pt x="3454171" y="2551644"/>
                  </a:lnTo>
                  <a:lnTo>
                    <a:pt x="3494898" y="2614804"/>
                  </a:lnTo>
                  <a:lnTo>
                    <a:pt x="3466255" y="2660382"/>
                  </a:lnTo>
                  <a:lnTo>
                    <a:pt x="3449848" y="2677738"/>
                  </a:lnTo>
                  <a:lnTo>
                    <a:pt x="3400500" y="2660657"/>
                  </a:lnTo>
                  <a:lnTo>
                    <a:pt x="3398091" y="2663123"/>
                  </a:lnTo>
                  <a:lnTo>
                    <a:pt x="3414599" y="2690046"/>
                  </a:lnTo>
                  <a:lnTo>
                    <a:pt x="3391732" y="2723716"/>
                  </a:lnTo>
                  <a:lnTo>
                    <a:pt x="3398643" y="2737998"/>
                  </a:lnTo>
                  <a:lnTo>
                    <a:pt x="3364663" y="2779749"/>
                  </a:lnTo>
                  <a:lnTo>
                    <a:pt x="3346264" y="2794977"/>
                  </a:lnTo>
                  <a:lnTo>
                    <a:pt x="3294632" y="2769697"/>
                  </a:lnTo>
                  <a:lnTo>
                    <a:pt x="3309778" y="2802902"/>
                  </a:lnTo>
                  <a:lnTo>
                    <a:pt x="3276830" y="2840566"/>
                  </a:lnTo>
                  <a:lnTo>
                    <a:pt x="3261984" y="2851991"/>
                  </a:lnTo>
                  <a:lnTo>
                    <a:pt x="3219542" y="2830003"/>
                  </a:lnTo>
                  <a:lnTo>
                    <a:pt x="3224144" y="2863161"/>
                  </a:lnTo>
                  <a:lnTo>
                    <a:pt x="3198793" y="2851780"/>
                  </a:lnTo>
                  <a:lnTo>
                    <a:pt x="3165428" y="2880973"/>
                  </a:lnTo>
                  <a:lnTo>
                    <a:pt x="3148390" y="2890682"/>
                  </a:lnTo>
                  <a:lnTo>
                    <a:pt x="3147417" y="2889988"/>
                  </a:lnTo>
                  <a:lnTo>
                    <a:pt x="3150410" y="2915835"/>
                  </a:lnTo>
                  <a:lnTo>
                    <a:pt x="3148252" y="2914807"/>
                  </a:lnTo>
                  <a:lnTo>
                    <a:pt x="3152452" y="2937887"/>
                  </a:lnTo>
                  <a:lnTo>
                    <a:pt x="3109275" y="2968252"/>
                  </a:lnTo>
                  <a:lnTo>
                    <a:pt x="3091303" y="2976104"/>
                  </a:lnTo>
                  <a:lnTo>
                    <a:pt x="3059757" y="2948102"/>
                  </a:lnTo>
                  <a:lnTo>
                    <a:pt x="3051327" y="2953829"/>
                  </a:lnTo>
                  <a:lnTo>
                    <a:pt x="3058855" y="3001281"/>
                  </a:lnTo>
                  <a:lnTo>
                    <a:pt x="3033182" y="3018300"/>
                  </a:lnTo>
                  <a:lnTo>
                    <a:pt x="2998389" y="3032774"/>
                  </a:lnTo>
                  <a:lnTo>
                    <a:pt x="2995264" y="3029870"/>
                  </a:lnTo>
                  <a:lnTo>
                    <a:pt x="2972844" y="3041851"/>
                  </a:lnTo>
                  <a:lnTo>
                    <a:pt x="2954051" y="3047457"/>
                  </a:lnTo>
                  <a:lnTo>
                    <a:pt x="2916536" y="3004924"/>
                  </a:lnTo>
                  <a:lnTo>
                    <a:pt x="2918778" y="3068495"/>
                  </a:lnTo>
                  <a:lnTo>
                    <a:pt x="2891224" y="3082261"/>
                  </a:lnTo>
                  <a:lnTo>
                    <a:pt x="2854926" y="3092389"/>
                  </a:lnTo>
                  <a:lnTo>
                    <a:pt x="2818096" y="3048674"/>
                  </a:lnTo>
                  <a:lnTo>
                    <a:pt x="2815379" y="3059108"/>
                  </a:lnTo>
                  <a:lnTo>
                    <a:pt x="2790411" y="3032634"/>
                  </a:lnTo>
                  <a:lnTo>
                    <a:pt x="2784705" y="3035437"/>
                  </a:lnTo>
                  <a:lnTo>
                    <a:pt x="2782373" y="3057201"/>
                  </a:lnTo>
                  <a:lnTo>
                    <a:pt x="2746877" y="3068859"/>
                  </a:lnTo>
                  <a:lnTo>
                    <a:pt x="2737303" y="3102479"/>
                  </a:lnTo>
                  <a:lnTo>
                    <a:pt x="2715157" y="3077901"/>
                  </a:lnTo>
                  <a:lnTo>
                    <a:pt x="2709736" y="3103004"/>
                  </a:lnTo>
                  <a:lnTo>
                    <a:pt x="2660808" y="3113507"/>
                  </a:lnTo>
                  <a:lnTo>
                    <a:pt x="2642078" y="3113791"/>
                  </a:lnTo>
                  <a:lnTo>
                    <a:pt x="2631280" y="3091565"/>
                  </a:lnTo>
                  <a:lnTo>
                    <a:pt x="2624565" y="3092894"/>
                  </a:lnTo>
                  <a:lnTo>
                    <a:pt x="2611091" y="3149087"/>
                  </a:lnTo>
                  <a:lnTo>
                    <a:pt x="2598097" y="3151743"/>
                  </a:lnTo>
                  <a:lnTo>
                    <a:pt x="2540801" y="3152051"/>
                  </a:lnTo>
                  <a:lnTo>
                    <a:pt x="2530506" y="3129574"/>
                  </a:lnTo>
                  <a:lnTo>
                    <a:pt x="2510028" y="3131409"/>
                  </a:lnTo>
                  <a:lnTo>
                    <a:pt x="2491401" y="3129411"/>
                  </a:lnTo>
                  <a:lnTo>
                    <a:pt x="2480214" y="3096761"/>
                  </a:lnTo>
                  <a:lnTo>
                    <a:pt x="2456347" y="3160669"/>
                  </a:lnTo>
                  <a:lnTo>
                    <a:pt x="2443125" y="3161723"/>
                  </a:lnTo>
                  <a:lnTo>
                    <a:pt x="2386218" y="3155051"/>
                  </a:lnTo>
                  <a:lnTo>
                    <a:pt x="2363324" y="3082940"/>
                  </a:lnTo>
                  <a:lnTo>
                    <a:pt x="2362743" y="3083709"/>
                  </a:lnTo>
                  <a:lnTo>
                    <a:pt x="2355647" y="3065054"/>
                  </a:lnTo>
                  <a:lnTo>
                    <a:pt x="2353758" y="3066130"/>
                  </a:lnTo>
                  <a:lnTo>
                    <a:pt x="2351113" y="3073077"/>
                  </a:lnTo>
                  <a:lnTo>
                    <a:pt x="2353379" y="3092650"/>
                  </a:lnTo>
                  <a:lnTo>
                    <a:pt x="2351221" y="3091622"/>
                  </a:lnTo>
                  <a:lnTo>
                    <a:pt x="2355421" y="3114703"/>
                  </a:lnTo>
                  <a:lnTo>
                    <a:pt x="2312244" y="3145067"/>
                  </a:lnTo>
                  <a:lnTo>
                    <a:pt x="2294272" y="3152920"/>
                  </a:lnTo>
                  <a:lnTo>
                    <a:pt x="2262726" y="3124918"/>
                  </a:lnTo>
                  <a:lnTo>
                    <a:pt x="2254296" y="3130645"/>
                  </a:lnTo>
                  <a:lnTo>
                    <a:pt x="2261824" y="3178097"/>
                  </a:lnTo>
                  <a:lnTo>
                    <a:pt x="2236151" y="3195116"/>
                  </a:lnTo>
                  <a:lnTo>
                    <a:pt x="2201358" y="3209589"/>
                  </a:lnTo>
                  <a:lnTo>
                    <a:pt x="2198233" y="3206685"/>
                  </a:lnTo>
                  <a:lnTo>
                    <a:pt x="2175813" y="3218667"/>
                  </a:lnTo>
                  <a:lnTo>
                    <a:pt x="2157020" y="3224273"/>
                  </a:lnTo>
                  <a:lnTo>
                    <a:pt x="2119505" y="3181739"/>
                  </a:lnTo>
                  <a:lnTo>
                    <a:pt x="2121747" y="3245311"/>
                  </a:lnTo>
                  <a:lnTo>
                    <a:pt x="2094192" y="3259076"/>
                  </a:lnTo>
                  <a:lnTo>
                    <a:pt x="2057895" y="3269204"/>
                  </a:lnTo>
                  <a:lnTo>
                    <a:pt x="2021065" y="3225489"/>
                  </a:lnTo>
                  <a:lnTo>
                    <a:pt x="2018348" y="3235923"/>
                  </a:lnTo>
                  <a:lnTo>
                    <a:pt x="1993380" y="3209449"/>
                  </a:lnTo>
                  <a:lnTo>
                    <a:pt x="1987674" y="3212252"/>
                  </a:lnTo>
                  <a:lnTo>
                    <a:pt x="1985342" y="3234017"/>
                  </a:lnTo>
                  <a:lnTo>
                    <a:pt x="1949846" y="3245675"/>
                  </a:lnTo>
                  <a:lnTo>
                    <a:pt x="1940272" y="3279294"/>
                  </a:lnTo>
                  <a:lnTo>
                    <a:pt x="1918126" y="3254717"/>
                  </a:lnTo>
                  <a:lnTo>
                    <a:pt x="1912705" y="3279820"/>
                  </a:lnTo>
                  <a:lnTo>
                    <a:pt x="1863777" y="3290322"/>
                  </a:lnTo>
                  <a:lnTo>
                    <a:pt x="1845047" y="3290607"/>
                  </a:lnTo>
                  <a:lnTo>
                    <a:pt x="1834249" y="3268381"/>
                  </a:lnTo>
                  <a:lnTo>
                    <a:pt x="1827534" y="3269709"/>
                  </a:lnTo>
                  <a:lnTo>
                    <a:pt x="1814060" y="3325903"/>
                  </a:lnTo>
                  <a:lnTo>
                    <a:pt x="1801066" y="3328559"/>
                  </a:lnTo>
                  <a:lnTo>
                    <a:pt x="1743770" y="3328867"/>
                  </a:lnTo>
                  <a:lnTo>
                    <a:pt x="1733475" y="3306389"/>
                  </a:lnTo>
                  <a:lnTo>
                    <a:pt x="1712997" y="3308225"/>
                  </a:lnTo>
                  <a:lnTo>
                    <a:pt x="1694369" y="3306226"/>
                  </a:lnTo>
                  <a:lnTo>
                    <a:pt x="1683183" y="3273577"/>
                  </a:lnTo>
                  <a:lnTo>
                    <a:pt x="1659316" y="3337485"/>
                  </a:lnTo>
                  <a:lnTo>
                    <a:pt x="1646094" y="3338539"/>
                  </a:lnTo>
                  <a:lnTo>
                    <a:pt x="1589187" y="3331867"/>
                  </a:lnTo>
                  <a:lnTo>
                    <a:pt x="1566293" y="3259755"/>
                  </a:lnTo>
                  <a:lnTo>
                    <a:pt x="1565712" y="3260525"/>
                  </a:lnTo>
                  <a:lnTo>
                    <a:pt x="1557877" y="3239926"/>
                  </a:lnTo>
                  <a:lnTo>
                    <a:pt x="1536709" y="3295509"/>
                  </a:lnTo>
                  <a:lnTo>
                    <a:pt x="1523479" y="3296478"/>
                  </a:lnTo>
                  <a:lnTo>
                    <a:pt x="1488373" y="3292131"/>
                  </a:lnTo>
                  <a:lnTo>
                    <a:pt x="1487187" y="3293625"/>
                  </a:lnTo>
                  <a:lnTo>
                    <a:pt x="1486579" y="3291908"/>
                  </a:lnTo>
                  <a:lnTo>
                    <a:pt x="1466617" y="3289439"/>
                  </a:lnTo>
                  <a:lnTo>
                    <a:pt x="1455533" y="3253724"/>
                  </a:lnTo>
                  <a:lnTo>
                    <a:pt x="1446459" y="3251285"/>
                  </a:lnTo>
                  <a:lnTo>
                    <a:pt x="1446341" y="3250585"/>
                  </a:lnTo>
                  <a:lnTo>
                    <a:pt x="1440488" y="3259042"/>
                  </a:lnTo>
                  <a:lnTo>
                    <a:pt x="1410169" y="3253608"/>
                  </a:lnTo>
                  <a:lnTo>
                    <a:pt x="1400276" y="3249788"/>
                  </a:lnTo>
                  <a:lnTo>
                    <a:pt x="1387729" y="3273541"/>
                  </a:lnTo>
                  <a:lnTo>
                    <a:pt x="1374482" y="3272890"/>
                  </a:lnTo>
                  <a:lnTo>
                    <a:pt x="1360320" y="3269345"/>
                  </a:lnTo>
                  <a:lnTo>
                    <a:pt x="1347959" y="3286370"/>
                  </a:lnTo>
                  <a:lnTo>
                    <a:pt x="1331851" y="3283185"/>
                  </a:lnTo>
                  <a:lnTo>
                    <a:pt x="1277101" y="3260291"/>
                  </a:lnTo>
                  <a:lnTo>
                    <a:pt x="1275585" y="3219120"/>
                  </a:lnTo>
                  <a:lnTo>
                    <a:pt x="1267235" y="3216542"/>
                  </a:lnTo>
                  <a:lnTo>
                    <a:pt x="1238862" y="3201385"/>
                  </a:lnTo>
                  <a:lnTo>
                    <a:pt x="1201498" y="3241481"/>
                  </a:lnTo>
                  <a:lnTo>
                    <a:pt x="1185899" y="3236359"/>
                  </a:lnTo>
                  <a:lnTo>
                    <a:pt x="1134344" y="3206967"/>
                  </a:lnTo>
                  <a:lnTo>
                    <a:pt x="1140782" y="3131649"/>
                  </a:lnTo>
                  <a:lnTo>
                    <a:pt x="1079523" y="3196544"/>
                  </a:lnTo>
                  <a:lnTo>
                    <a:pt x="1063956" y="3191321"/>
                  </a:lnTo>
                  <a:lnTo>
                    <a:pt x="1012593" y="3161596"/>
                  </a:lnTo>
                  <a:lnTo>
                    <a:pt x="1020695" y="3073539"/>
                  </a:lnTo>
                  <a:lnTo>
                    <a:pt x="1011249" y="3066336"/>
                  </a:lnTo>
                  <a:lnTo>
                    <a:pt x="1011476" y="3065360"/>
                  </a:lnTo>
                  <a:lnTo>
                    <a:pt x="946000" y="3119633"/>
                  </a:lnTo>
                  <a:lnTo>
                    <a:pt x="931184" y="3112554"/>
                  </a:lnTo>
                  <a:lnTo>
                    <a:pt x="883824" y="3076794"/>
                  </a:lnTo>
                  <a:lnTo>
                    <a:pt x="892924" y="3034893"/>
                  </a:lnTo>
                  <a:lnTo>
                    <a:pt x="875817" y="3017525"/>
                  </a:lnTo>
                  <a:lnTo>
                    <a:pt x="890092" y="2979114"/>
                  </a:lnTo>
                  <a:lnTo>
                    <a:pt x="816627" y="3008405"/>
                  </a:lnTo>
                  <a:lnTo>
                    <a:pt x="822246" y="2977617"/>
                  </a:lnTo>
                  <a:lnTo>
                    <a:pt x="819038" y="2979080"/>
                  </a:lnTo>
                  <a:lnTo>
                    <a:pt x="801391" y="2963643"/>
                  </a:lnTo>
                  <a:lnTo>
                    <a:pt x="765611" y="2917138"/>
                  </a:lnTo>
                  <a:lnTo>
                    <a:pt x="776025" y="2897034"/>
                  </a:lnTo>
                  <a:lnTo>
                    <a:pt x="698767" y="2931673"/>
                  </a:lnTo>
                  <a:lnTo>
                    <a:pt x="681222" y="2916124"/>
                  </a:lnTo>
                  <a:lnTo>
                    <a:pt x="645741" y="2869387"/>
                  </a:lnTo>
                  <a:lnTo>
                    <a:pt x="691638" y="2782179"/>
                  </a:lnTo>
                  <a:lnTo>
                    <a:pt x="600335" y="2810364"/>
                  </a:lnTo>
                  <a:lnTo>
                    <a:pt x="584815" y="2792793"/>
                  </a:lnTo>
                  <a:lnTo>
                    <a:pt x="555291" y="2742083"/>
                  </a:lnTo>
                  <a:lnTo>
                    <a:pt x="611459" y="2661124"/>
                  </a:lnTo>
                  <a:lnTo>
                    <a:pt x="610762" y="2659449"/>
                  </a:lnTo>
                  <a:lnTo>
                    <a:pt x="528616" y="2658357"/>
                  </a:lnTo>
                  <a:lnTo>
                    <a:pt x="570215" y="2593920"/>
                  </a:lnTo>
                  <a:lnTo>
                    <a:pt x="567679" y="2594009"/>
                  </a:lnTo>
                  <a:lnTo>
                    <a:pt x="559696" y="2578037"/>
                  </a:lnTo>
                  <a:lnTo>
                    <a:pt x="549673" y="2542110"/>
                  </a:lnTo>
                  <a:lnTo>
                    <a:pt x="449904" y="2544985"/>
                  </a:lnTo>
                  <a:lnTo>
                    <a:pt x="442028" y="2528959"/>
                  </a:lnTo>
                  <a:lnTo>
                    <a:pt x="423246" y="2459927"/>
                  </a:lnTo>
                  <a:lnTo>
                    <a:pt x="489779" y="2404606"/>
                  </a:lnTo>
                  <a:lnTo>
                    <a:pt x="400418" y="2396247"/>
                  </a:lnTo>
                  <a:lnTo>
                    <a:pt x="394552" y="2379380"/>
                  </a:lnTo>
                  <a:lnTo>
                    <a:pt x="384317" y="2308574"/>
                  </a:lnTo>
                  <a:lnTo>
                    <a:pt x="467326" y="2255187"/>
                  </a:lnTo>
                  <a:lnTo>
                    <a:pt x="396479" y="2224730"/>
                  </a:lnTo>
                  <a:lnTo>
                    <a:pt x="453096" y="2185592"/>
                  </a:lnTo>
                  <a:lnTo>
                    <a:pt x="435923" y="2170571"/>
                  </a:lnTo>
                  <a:lnTo>
                    <a:pt x="400143" y="2124065"/>
                  </a:lnTo>
                  <a:lnTo>
                    <a:pt x="406632" y="2111539"/>
                  </a:lnTo>
                  <a:lnTo>
                    <a:pt x="399616" y="2108867"/>
                  </a:lnTo>
                  <a:lnTo>
                    <a:pt x="333298" y="2138600"/>
                  </a:lnTo>
                  <a:lnTo>
                    <a:pt x="315754" y="2123051"/>
                  </a:lnTo>
                  <a:lnTo>
                    <a:pt x="280273" y="2076314"/>
                  </a:lnTo>
                  <a:lnTo>
                    <a:pt x="326170" y="1989107"/>
                  </a:lnTo>
                  <a:lnTo>
                    <a:pt x="234867" y="2017291"/>
                  </a:lnTo>
                  <a:lnTo>
                    <a:pt x="219347" y="1999720"/>
                  </a:lnTo>
                  <a:lnTo>
                    <a:pt x="189823" y="1949011"/>
                  </a:lnTo>
                  <a:lnTo>
                    <a:pt x="245991" y="1868051"/>
                  </a:lnTo>
                  <a:lnTo>
                    <a:pt x="245294" y="1866376"/>
                  </a:lnTo>
                  <a:lnTo>
                    <a:pt x="163148" y="1865285"/>
                  </a:lnTo>
                  <a:lnTo>
                    <a:pt x="204747" y="1800848"/>
                  </a:lnTo>
                  <a:lnTo>
                    <a:pt x="202211" y="1800937"/>
                  </a:lnTo>
                  <a:lnTo>
                    <a:pt x="194228" y="1784964"/>
                  </a:lnTo>
                  <a:lnTo>
                    <a:pt x="184205" y="1749038"/>
                  </a:lnTo>
                  <a:lnTo>
                    <a:pt x="84436" y="1751913"/>
                  </a:lnTo>
                  <a:lnTo>
                    <a:pt x="76560" y="1735886"/>
                  </a:lnTo>
                  <a:lnTo>
                    <a:pt x="57777" y="1666854"/>
                  </a:lnTo>
                  <a:lnTo>
                    <a:pt x="124311" y="1611533"/>
                  </a:lnTo>
                  <a:lnTo>
                    <a:pt x="34950" y="1603174"/>
                  </a:lnTo>
                  <a:lnTo>
                    <a:pt x="29084" y="1586307"/>
                  </a:lnTo>
                  <a:lnTo>
                    <a:pt x="18849" y="1515501"/>
                  </a:lnTo>
                  <a:lnTo>
                    <a:pt x="101858" y="1462114"/>
                  </a:lnTo>
                  <a:lnTo>
                    <a:pt x="31010" y="1431657"/>
                  </a:lnTo>
                  <a:lnTo>
                    <a:pt x="129644" y="1363475"/>
                  </a:lnTo>
                  <a:lnTo>
                    <a:pt x="129650" y="1357891"/>
                  </a:lnTo>
                  <a:lnTo>
                    <a:pt x="116038" y="1352807"/>
                  </a:lnTo>
                  <a:lnTo>
                    <a:pt x="115559" y="1346802"/>
                  </a:lnTo>
                  <a:lnTo>
                    <a:pt x="1167" y="1303233"/>
                  </a:lnTo>
                  <a:lnTo>
                    <a:pt x="0" y="1287282"/>
                  </a:lnTo>
                  <a:lnTo>
                    <a:pt x="9835" y="1207849"/>
                  </a:lnTo>
                  <a:lnTo>
                    <a:pt x="79746" y="1186150"/>
                  </a:lnTo>
                  <a:lnTo>
                    <a:pt x="6945" y="1147692"/>
                  </a:lnTo>
                  <a:lnTo>
                    <a:pt x="7727" y="1131718"/>
                  </a:lnTo>
                  <a:lnTo>
                    <a:pt x="27163" y="1054074"/>
                  </a:lnTo>
                  <a:lnTo>
                    <a:pt x="128679" y="1035720"/>
                  </a:lnTo>
                  <a:lnTo>
                    <a:pt x="98469" y="1004697"/>
                  </a:lnTo>
                  <a:lnTo>
                    <a:pt x="92891" y="1000277"/>
                  </a:lnTo>
                  <a:lnTo>
                    <a:pt x="93838" y="999941"/>
                  </a:lnTo>
                  <a:lnTo>
                    <a:pt x="74885" y="980475"/>
                  </a:lnTo>
                  <a:lnTo>
                    <a:pt x="175505" y="958803"/>
                  </a:lnTo>
                  <a:lnTo>
                    <a:pt x="181848" y="943141"/>
                  </a:lnTo>
                  <a:lnTo>
                    <a:pt x="94203" y="860403"/>
                  </a:lnTo>
                  <a:lnTo>
                    <a:pt x="105153" y="827759"/>
                  </a:lnTo>
                  <a:lnTo>
                    <a:pt x="123460" y="796131"/>
                  </a:lnTo>
                  <a:lnTo>
                    <a:pt x="130610" y="778795"/>
                  </a:lnTo>
                  <a:lnTo>
                    <a:pt x="133555" y="778687"/>
                  </a:lnTo>
                  <a:lnTo>
                    <a:pt x="139018" y="769248"/>
                  </a:lnTo>
                  <a:lnTo>
                    <a:pt x="199040" y="774772"/>
                  </a:lnTo>
                  <a:lnTo>
                    <a:pt x="153217" y="719490"/>
                  </a:lnTo>
                  <a:lnTo>
                    <a:pt x="168062" y="688423"/>
                  </a:lnTo>
                  <a:lnTo>
                    <a:pt x="190084" y="659259"/>
                  </a:lnTo>
                  <a:lnTo>
                    <a:pt x="199292" y="642922"/>
                  </a:lnTo>
                  <a:lnTo>
                    <a:pt x="202229" y="643174"/>
                  </a:lnTo>
                  <a:lnTo>
                    <a:pt x="208799" y="634471"/>
                  </a:lnTo>
                  <a:lnTo>
                    <a:pt x="279153" y="649750"/>
                  </a:lnTo>
                  <a:lnTo>
                    <a:pt x="291944" y="650843"/>
                  </a:lnTo>
                  <a:lnTo>
                    <a:pt x="273384" y="629457"/>
                  </a:lnTo>
                  <a:lnTo>
                    <a:pt x="277570" y="620280"/>
                  </a:lnTo>
                  <a:lnTo>
                    <a:pt x="253027" y="576192"/>
                  </a:lnTo>
                  <a:lnTo>
                    <a:pt x="305240" y="578909"/>
                  </a:lnTo>
                  <a:lnTo>
                    <a:pt x="322316" y="554951"/>
                  </a:lnTo>
                  <a:lnTo>
                    <a:pt x="374517" y="565053"/>
                  </a:lnTo>
                  <a:lnTo>
                    <a:pt x="307813" y="456266"/>
                  </a:lnTo>
                  <a:lnTo>
                    <a:pt x="316627" y="442919"/>
                  </a:lnTo>
                  <a:lnTo>
                    <a:pt x="372916" y="386019"/>
                  </a:lnTo>
                  <a:lnTo>
                    <a:pt x="445812" y="413116"/>
                  </a:lnTo>
                  <a:lnTo>
                    <a:pt x="414455" y="344375"/>
                  </a:lnTo>
                  <a:lnTo>
                    <a:pt x="424830" y="332201"/>
                  </a:lnTo>
                  <a:lnTo>
                    <a:pt x="487630" y="282580"/>
                  </a:lnTo>
                  <a:lnTo>
                    <a:pt x="572641" y="326621"/>
                  </a:lnTo>
                  <a:lnTo>
                    <a:pt x="563272" y="245678"/>
                  </a:lnTo>
                  <a:lnTo>
                    <a:pt x="594272" y="260450"/>
                  </a:lnTo>
                  <a:lnTo>
                    <a:pt x="647126" y="227105"/>
                  </a:lnTo>
                  <a:lnTo>
                    <a:pt x="663917" y="238199"/>
                  </a:lnTo>
                  <a:lnTo>
                    <a:pt x="651886" y="162386"/>
                  </a:lnTo>
                  <a:lnTo>
                    <a:pt x="680493" y="143222"/>
                  </a:lnTo>
                  <a:lnTo>
                    <a:pt x="743037" y="117561"/>
                  </a:lnTo>
                  <a:lnTo>
                    <a:pt x="794248" y="165136"/>
                  </a:lnTo>
                  <a:lnTo>
                    <a:pt x="791759" y="94586"/>
                  </a:lnTo>
                  <a:lnTo>
                    <a:pt x="822485" y="79048"/>
                  </a:lnTo>
                  <a:lnTo>
                    <a:pt x="887690" y="61196"/>
                  </a:lnTo>
                  <a:lnTo>
                    <a:pt x="909456" y="87030"/>
                  </a:lnTo>
                  <a:lnTo>
                    <a:pt x="920893" y="83701"/>
                  </a:lnTo>
                  <a:lnTo>
                    <a:pt x="957406" y="125643"/>
                  </a:lnTo>
                  <a:lnTo>
                    <a:pt x="968374" y="87135"/>
                  </a:lnTo>
                  <a:lnTo>
                    <a:pt x="969422" y="72309"/>
                  </a:lnTo>
                  <a:lnTo>
                    <a:pt x="972980" y="70960"/>
                  </a:lnTo>
                  <a:lnTo>
                    <a:pt x="976373" y="59047"/>
                  </a:lnTo>
                  <a:lnTo>
                    <a:pt x="983512" y="66970"/>
                  </a:lnTo>
                  <a:lnTo>
                    <a:pt x="1001619" y="60106"/>
                  </a:lnTo>
                  <a:lnTo>
                    <a:pt x="1068344" y="49246"/>
                  </a:lnTo>
                  <a:lnTo>
                    <a:pt x="1070883" y="53003"/>
                  </a:lnTo>
                  <a:lnTo>
                    <a:pt x="1079209" y="18275"/>
                  </a:lnTo>
                  <a:close/>
                </a:path>
              </a:pathLst>
            </a:custGeom>
            <a:solidFill>
              <a:srgbClr val="C3DCB4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037600" y="4321576"/>
            <a:ext cx="4154400" cy="2883793"/>
            <a:chOff x="8037600" y="4321576"/>
            <a:chExt cx="4154400" cy="2883793"/>
          </a:xfrm>
        </p:grpSpPr>
        <p:sp>
          <p:nvSpPr>
            <p:cNvPr id="40" name="任意多边形 39"/>
            <p:cNvSpPr/>
            <p:nvPr/>
          </p:nvSpPr>
          <p:spPr>
            <a:xfrm>
              <a:off x="9612352" y="4321576"/>
              <a:ext cx="2579648" cy="2536424"/>
            </a:xfrm>
            <a:custGeom>
              <a:avLst/>
              <a:gdLst>
                <a:gd name="connsiteX0" fmla="*/ 1142435 w 2579648"/>
                <a:gd name="connsiteY0" fmla="*/ 0 h 2536424"/>
                <a:gd name="connsiteX1" fmla="*/ 1187396 w 2579648"/>
                <a:gd name="connsiteY1" fmla="*/ 5744 h 2536424"/>
                <a:gd name="connsiteX2" fmla="*/ 1190772 w 2579648"/>
                <a:gd name="connsiteY2" fmla="*/ 16174 h 2536424"/>
                <a:gd name="connsiteX3" fmla="*/ 1216028 w 2579648"/>
                <a:gd name="connsiteY3" fmla="*/ 18995 h 2536424"/>
                <a:gd name="connsiteX4" fmla="*/ 1234377 w 2579648"/>
                <a:gd name="connsiteY4" fmla="*/ 72647 h 2536424"/>
                <a:gd name="connsiteX5" fmla="*/ 1258740 w 2579648"/>
                <a:gd name="connsiteY5" fmla="*/ 24816 h 2536424"/>
                <a:gd name="connsiteX6" fmla="*/ 1306526 w 2579648"/>
                <a:gd name="connsiteY6" fmla="*/ 26654 h 2536424"/>
                <a:gd name="connsiteX7" fmla="*/ 1350616 w 2579648"/>
                <a:gd name="connsiteY7" fmla="*/ 37029 h 2536424"/>
                <a:gd name="connsiteX8" fmla="*/ 1352362 w 2579648"/>
                <a:gd name="connsiteY8" fmla="*/ 45413 h 2536424"/>
                <a:gd name="connsiteX9" fmla="*/ 1357644 w 2579648"/>
                <a:gd name="connsiteY9" fmla="*/ 38280 h 2536424"/>
                <a:gd name="connsiteX10" fmla="*/ 1406545 w 2579648"/>
                <a:gd name="connsiteY10" fmla="*/ 48004 h 2536424"/>
                <a:gd name="connsiteX11" fmla="*/ 1447024 w 2579648"/>
                <a:gd name="connsiteY11" fmla="*/ 64378 h 2536424"/>
                <a:gd name="connsiteX12" fmla="*/ 1448927 w 2579648"/>
                <a:gd name="connsiteY12" fmla="*/ 115033 h 2536424"/>
                <a:gd name="connsiteX13" fmla="*/ 1488783 w 2579648"/>
                <a:gd name="connsiteY13" fmla="*/ 73085 h 2536424"/>
                <a:gd name="connsiteX14" fmla="*/ 1517591 w 2579648"/>
                <a:gd name="connsiteY14" fmla="*/ 82514 h 2536424"/>
                <a:gd name="connsiteX15" fmla="*/ 1518488 w 2579648"/>
                <a:gd name="connsiteY15" fmla="*/ 81540 h 2536424"/>
                <a:gd name="connsiteX16" fmla="*/ 1566066 w 2579648"/>
                <a:gd name="connsiteY16" fmla="*/ 96278 h 2536424"/>
                <a:gd name="connsiteX17" fmla="*/ 1597663 w 2579648"/>
                <a:gd name="connsiteY17" fmla="*/ 113089 h 2536424"/>
                <a:gd name="connsiteX18" fmla="*/ 1624102 w 2579648"/>
                <a:gd name="connsiteY18" fmla="*/ 102450 h 2536424"/>
                <a:gd name="connsiteX19" fmla="*/ 1669554 w 2579648"/>
                <a:gd name="connsiteY19" fmla="*/ 143862 h 2536424"/>
                <a:gd name="connsiteX20" fmla="*/ 1667344 w 2579648"/>
                <a:gd name="connsiteY20" fmla="*/ 82452 h 2536424"/>
                <a:gd name="connsiteX21" fmla="*/ 1694614 w 2579648"/>
                <a:gd name="connsiteY21" fmla="*/ 68927 h 2536424"/>
                <a:gd name="connsiteX22" fmla="*/ 1752485 w 2579648"/>
                <a:gd name="connsiteY22" fmla="*/ 53388 h 2536424"/>
                <a:gd name="connsiteX23" fmla="*/ 1771803 w 2579648"/>
                <a:gd name="connsiteY23" fmla="*/ 75875 h 2536424"/>
                <a:gd name="connsiteX24" fmla="*/ 1781953 w 2579648"/>
                <a:gd name="connsiteY24" fmla="*/ 72978 h 2536424"/>
                <a:gd name="connsiteX25" fmla="*/ 1814360 w 2579648"/>
                <a:gd name="connsiteY25" fmla="*/ 109485 h 2536424"/>
                <a:gd name="connsiteX26" fmla="*/ 1824094 w 2579648"/>
                <a:gd name="connsiteY26" fmla="*/ 75967 h 2536424"/>
                <a:gd name="connsiteX27" fmla="*/ 1825025 w 2579648"/>
                <a:gd name="connsiteY27" fmla="*/ 63062 h 2536424"/>
                <a:gd name="connsiteX28" fmla="*/ 1828183 w 2579648"/>
                <a:gd name="connsiteY28" fmla="*/ 61887 h 2536424"/>
                <a:gd name="connsiteX29" fmla="*/ 1831194 w 2579648"/>
                <a:gd name="connsiteY29" fmla="*/ 51518 h 2536424"/>
                <a:gd name="connsiteX30" fmla="*/ 1837529 w 2579648"/>
                <a:gd name="connsiteY30" fmla="*/ 58414 h 2536424"/>
                <a:gd name="connsiteX31" fmla="*/ 1853600 w 2579648"/>
                <a:gd name="connsiteY31" fmla="*/ 52440 h 2536424"/>
                <a:gd name="connsiteX32" fmla="*/ 1912821 w 2579648"/>
                <a:gd name="connsiteY32" fmla="*/ 42987 h 2536424"/>
                <a:gd name="connsiteX33" fmla="*/ 1915073 w 2579648"/>
                <a:gd name="connsiteY33" fmla="*/ 46257 h 2536424"/>
                <a:gd name="connsiteX34" fmla="*/ 1922464 w 2579648"/>
                <a:gd name="connsiteY34" fmla="*/ 16029 h 2536424"/>
                <a:gd name="connsiteX35" fmla="*/ 1969436 w 2579648"/>
                <a:gd name="connsiteY35" fmla="*/ 7229 h 2536424"/>
                <a:gd name="connsiteX36" fmla="*/ 2014776 w 2579648"/>
                <a:gd name="connsiteY36" fmla="*/ 7560 h 2536424"/>
                <a:gd name="connsiteX37" fmla="*/ 2038430 w 2579648"/>
                <a:gd name="connsiteY37" fmla="*/ 58205 h 2536424"/>
                <a:gd name="connsiteX38" fmla="*/ 2059356 w 2579648"/>
                <a:gd name="connsiteY38" fmla="*/ 3246 h 2536424"/>
                <a:gd name="connsiteX39" fmla="*/ 2107072 w 2579648"/>
                <a:gd name="connsiteY39" fmla="*/ 121 h 2536424"/>
                <a:gd name="connsiteX40" fmla="*/ 2152034 w 2579648"/>
                <a:gd name="connsiteY40" fmla="*/ 5866 h 2536424"/>
                <a:gd name="connsiteX41" fmla="*/ 2155410 w 2579648"/>
                <a:gd name="connsiteY41" fmla="*/ 16296 h 2536424"/>
                <a:gd name="connsiteX42" fmla="*/ 2180665 w 2579648"/>
                <a:gd name="connsiteY42" fmla="*/ 19116 h 2536424"/>
                <a:gd name="connsiteX43" fmla="*/ 2199014 w 2579648"/>
                <a:gd name="connsiteY43" fmla="*/ 72768 h 2536424"/>
                <a:gd name="connsiteX44" fmla="*/ 2223377 w 2579648"/>
                <a:gd name="connsiteY44" fmla="*/ 24937 h 2536424"/>
                <a:gd name="connsiteX45" fmla="*/ 2271164 w 2579648"/>
                <a:gd name="connsiteY45" fmla="*/ 26775 h 2536424"/>
                <a:gd name="connsiteX46" fmla="*/ 2315254 w 2579648"/>
                <a:gd name="connsiteY46" fmla="*/ 37150 h 2536424"/>
                <a:gd name="connsiteX47" fmla="*/ 2317000 w 2579648"/>
                <a:gd name="connsiteY47" fmla="*/ 45534 h 2536424"/>
                <a:gd name="connsiteX48" fmla="*/ 2322282 w 2579648"/>
                <a:gd name="connsiteY48" fmla="*/ 38401 h 2536424"/>
                <a:gd name="connsiteX49" fmla="*/ 2371183 w 2579648"/>
                <a:gd name="connsiteY49" fmla="*/ 48125 h 2536424"/>
                <a:gd name="connsiteX50" fmla="*/ 2411662 w 2579648"/>
                <a:gd name="connsiteY50" fmla="*/ 64499 h 2536424"/>
                <a:gd name="connsiteX51" fmla="*/ 2413565 w 2579648"/>
                <a:gd name="connsiteY51" fmla="*/ 115154 h 2536424"/>
                <a:gd name="connsiteX52" fmla="*/ 2453420 w 2579648"/>
                <a:gd name="connsiteY52" fmla="*/ 73206 h 2536424"/>
                <a:gd name="connsiteX53" fmla="*/ 2482228 w 2579648"/>
                <a:gd name="connsiteY53" fmla="*/ 82635 h 2536424"/>
                <a:gd name="connsiteX54" fmla="*/ 2483125 w 2579648"/>
                <a:gd name="connsiteY54" fmla="*/ 81661 h 2536424"/>
                <a:gd name="connsiteX55" fmla="*/ 2530704 w 2579648"/>
                <a:gd name="connsiteY55" fmla="*/ 96399 h 2536424"/>
                <a:gd name="connsiteX56" fmla="*/ 2569192 w 2579648"/>
                <a:gd name="connsiteY56" fmla="*/ 116877 h 2536424"/>
                <a:gd name="connsiteX57" fmla="*/ 2565344 w 2579648"/>
                <a:gd name="connsiteY57" fmla="*/ 171401 h 2536424"/>
                <a:gd name="connsiteX58" fmla="*/ 2579648 w 2579648"/>
                <a:gd name="connsiteY58" fmla="*/ 159227 h 2536424"/>
                <a:gd name="connsiteX59" fmla="*/ 2579648 w 2579648"/>
                <a:gd name="connsiteY59" fmla="*/ 2536424 h 2536424"/>
                <a:gd name="connsiteX60" fmla="*/ 680955 w 2579648"/>
                <a:gd name="connsiteY60" fmla="*/ 2536424 h 2536424"/>
                <a:gd name="connsiteX61" fmla="*/ 688742 w 2579648"/>
                <a:gd name="connsiteY61" fmla="*/ 2521681 h 2536424"/>
                <a:gd name="connsiteX62" fmla="*/ 655213 w 2579648"/>
                <a:gd name="connsiteY62" fmla="*/ 2536424 h 2536424"/>
                <a:gd name="connsiteX63" fmla="*/ 603152 w 2579648"/>
                <a:gd name="connsiteY63" fmla="*/ 2536424 h 2536424"/>
                <a:gd name="connsiteX64" fmla="*/ 573112 w 2579648"/>
                <a:gd name="connsiteY64" fmla="*/ 2497616 h 2536424"/>
                <a:gd name="connsiteX65" fmla="*/ 613846 w 2579648"/>
                <a:gd name="connsiteY65" fmla="*/ 2421707 h 2536424"/>
                <a:gd name="connsiteX66" fmla="*/ 532813 w 2579648"/>
                <a:gd name="connsiteY66" fmla="*/ 2446240 h 2536424"/>
                <a:gd name="connsiteX67" fmla="*/ 519038 w 2579648"/>
                <a:gd name="connsiteY67" fmla="*/ 2430946 h 2536424"/>
                <a:gd name="connsiteX68" fmla="*/ 492835 w 2579648"/>
                <a:gd name="connsiteY68" fmla="*/ 2386806 h 2536424"/>
                <a:gd name="connsiteX69" fmla="*/ 542685 w 2579648"/>
                <a:gd name="connsiteY69" fmla="*/ 2316336 h 2536424"/>
                <a:gd name="connsiteX70" fmla="*/ 542067 w 2579648"/>
                <a:gd name="connsiteY70" fmla="*/ 2314878 h 2536424"/>
                <a:gd name="connsiteX71" fmla="*/ 469160 w 2579648"/>
                <a:gd name="connsiteY71" fmla="*/ 2313928 h 2536424"/>
                <a:gd name="connsiteX72" fmla="*/ 506080 w 2579648"/>
                <a:gd name="connsiteY72" fmla="*/ 2257840 h 2536424"/>
                <a:gd name="connsiteX73" fmla="*/ 503830 w 2579648"/>
                <a:gd name="connsiteY73" fmla="*/ 2257917 h 2536424"/>
                <a:gd name="connsiteX74" fmla="*/ 496744 w 2579648"/>
                <a:gd name="connsiteY74" fmla="*/ 2244014 h 2536424"/>
                <a:gd name="connsiteX75" fmla="*/ 487849 w 2579648"/>
                <a:gd name="connsiteY75" fmla="*/ 2212742 h 2536424"/>
                <a:gd name="connsiteX76" fmla="*/ 399301 w 2579648"/>
                <a:gd name="connsiteY76" fmla="*/ 2215245 h 2536424"/>
                <a:gd name="connsiteX77" fmla="*/ 392311 w 2579648"/>
                <a:gd name="connsiteY77" fmla="*/ 2201295 h 2536424"/>
                <a:gd name="connsiteX78" fmla="*/ 375642 w 2579648"/>
                <a:gd name="connsiteY78" fmla="*/ 2141207 h 2536424"/>
                <a:gd name="connsiteX79" fmla="*/ 434691 w 2579648"/>
                <a:gd name="connsiteY79" fmla="*/ 2093054 h 2536424"/>
                <a:gd name="connsiteX80" fmla="*/ 355381 w 2579648"/>
                <a:gd name="connsiteY80" fmla="*/ 2085778 h 2536424"/>
                <a:gd name="connsiteX81" fmla="*/ 350175 w 2579648"/>
                <a:gd name="connsiteY81" fmla="*/ 2071096 h 2536424"/>
                <a:gd name="connsiteX82" fmla="*/ 341091 w 2579648"/>
                <a:gd name="connsiteY82" fmla="*/ 2009464 h 2536424"/>
                <a:gd name="connsiteX83" fmla="*/ 414764 w 2579648"/>
                <a:gd name="connsiteY83" fmla="*/ 1962994 h 2536424"/>
                <a:gd name="connsiteX84" fmla="*/ 351885 w 2579648"/>
                <a:gd name="connsiteY84" fmla="*/ 1936484 h 2536424"/>
                <a:gd name="connsiteX85" fmla="*/ 402134 w 2579648"/>
                <a:gd name="connsiteY85" fmla="*/ 1902416 h 2536424"/>
                <a:gd name="connsiteX86" fmla="*/ 386893 w 2579648"/>
                <a:gd name="connsiteY86" fmla="*/ 1889342 h 2536424"/>
                <a:gd name="connsiteX87" fmla="*/ 355137 w 2579648"/>
                <a:gd name="connsiteY87" fmla="*/ 1848861 h 2536424"/>
                <a:gd name="connsiteX88" fmla="*/ 360896 w 2579648"/>
                <a:gd name="connsiteY88" fmla="*/ 1837958 h 2536424"/>
                <a:gd name="connsiteX89" fmla="*/ 354669 w 2579648"/>
                <a:gd name="connsiteY89" fmla="*/ 1835632 h 2536424"/>
                <a:gd name="connsiteX90" fmla="*/ 295810 w 2579648"/>
                <a:gd name="connsiteY90" fmla="*/ 1861513 h 2536424"/>
                <a:gd name="connsiteX91" fmla="*/ 280240 w 2579648"/>
                <a:gd name="connsiteY91" fmla="*/ 1847979 h 2536424"/>
                <a:gd name="connsiteX92" fmla="*/ 248749 w 2579648"/>
                <a:gd name="connsiteY92" fmla="*/ 1807297 h 2536424"/>
                <a:gd name="connsiteX93" fmla="*/ 289484 w 2579648"/>
                <a:gd name="connsiteY93" fmla="*/ 1731389 h 2536424"/>
                <a:gd name="connsiteX94" fmla="*/ 208450 w 2579648"/>
                <a:gd name="connsiteY94" fmla="*/ 1755921 h 2536424"/>
                <a:gd name="connsiteX95" fmla="*/ 194676 w 2579648"/>
                <a:gd name="connsiteY95" fmla="*/ 1740627 h 2536424"/>
                <a:gd name="connsiteX96" fmla="*/ 168473 w 2579648"/>
                <a:gd name="connsiteY96" fmla="*/ 1696488 h 2536424"/>
                <a:gd name="connsiteX97" fmla="*/ 218323 w 2579648"/>
                <a:gd name="connsiteY97" fmla="*/ 1626018 h 2536424"/>
                <a:gd name="connsiteX98" fmla="*/ 217705 w 2579648"/>
                <a:gd name="connsiteY98" fmla="*/ 1624560 h 2536424"/>
                <a:gd name="connsiteX99" fmla="*/ 144798 w 2579648"/>
                <a:gd name="connsiteY99" fmla="*/ 1623610 h 2536424"/>
                <a:gd name="connsiteX100" fmla="*/ 181718 w 2579648"/>
                <a:gd name="connsiteY100" fmla="*/ 1567522 h 2536424"/>
                <a:gd name="connsiteX101" fmla="*/ 179467 w 2579648"/>
                <a:gd name="connsiteY101" fmla="*/ 1567599 h 2536424"/>
                <a:gd name="connsiteX102" fmla="*/ 172382 w 2579648"/>
                <a:gd name="connsiteY102" fmla="*/ 1553696 h 2536424"/>
                <a:gd name="connsiteX103" fmla="*/ 163487 w 2579648"/>
                <a:gd name="connsiteY103" fmla="*/ 1522425 h 2536424"/>
                <a:gd name="connsiteX104" fmla="*/ 74939 w 2579648"/>
                <a:gd name="connsiteY104" fmla="*/ 1524927 h 2536424"/>
                <a:gd name="connsiteX105" fmla="*/ 67949 w 2579648"/>
                <a:gd name="connsiteY105" fmla="*/ 1510977 h 2536424"/>
                <a:gd name="connsiteX106" fmla="*/ 51279 w 2579648"/>
                <a:gd name="connsiteY106" fmla="*/ 1450889 h 2536424"/>
                <a:gd name="connsiteX107" fmla="*/ 110329 w 2579648"/>
                <a:gd name="connsiteY107" fmla="*/ 1402735 h 2536424"/>
                <a:gd name="connsiteX108" fmla="*/ 31019 w 2579648"/>
                <a:gd name="connsiteY108" fmla="*/ 1395459 h 2536424"/>
                <a:gd name="connsiteX109" fmla="*/ 25813 w 2579648"/>
                <a:gd name="connsiteY109" fmla="*/ 1380778 h 2536424"/>
                <a:gd name="connsiteX110" fmla="*/ 16729 w 2579648"/>
                <a:gd name="connsiteY110" fmla="*/ 1319146 h 2536424"/>
                <a:gd name="connsiteX111" fmla="*/ 90402 w 2579648"/>
                <a:gd name="connsiteY111" fmla="*/ 1272676 h 2536424"/>
                <a:gd name="connsiteX112" fmla="*/ 27522 w 2579648"/>
                <a:gd name="connsiteY112" fmla="*/ 1246165 h 2536424"/>
                <a:gd name="connsiteX113" fmla="*/ 115062 w 2579648"/>
                <a:gd name="connsiteY113" fmla="*/ 1186817 h 2536424"/>
                <a:gd name="connsiteX114" fmla="*/ 115068 w 2579648"/>
                <a:gd name="connsiteY114" fmla="*/ 1181956 h 2536424"/>
                <a:gd name="connsiteX115" fmla="*/ 102987 w 2579648"/>
                <a:gd name="connsiteY115" fmla="*/ 1177531 h 2536424"/>
                <a:gd name="connsiteX116" fmla="*/ 102562 w 2579648"/>
                <a:gd name="connsiteY116" fmla="*/ 1172304 h 2536424"/>
                <a:gd name="connsiteX117" fmla="*/ 1036 w 2579648"/>
                <a:gd name="connsiteY117" fmla="*/ 1134380 h 2536424"/>
                <a:gd name="connsiteX118" fmla="*/ 0 w 2579648"/>
                <a:gd name="connsiteY118" fmla="*/ 1120496 h 2536424"/>
                <a:gd name="connsiteX119" fmla="*/ 8729 w 2579648"/>
                <a:gd name="connsiteY119" fmla="*/ 1051355 h 2536424"/>
                <a:gd name="connsiteX120" fmla="*/ 70777 w 2579648"/>
                <a:gd name="connsiteY120" fmla="*/ 1032467 h 2536424"/>
                <a:gd name="connsiteX121" fmla="*/ 6164 w 2579648"/>
                <a:gd name="connsiteY121" fmla="*/ 998992 h 2536424"/>
                <a:gd name="connsiteX122" fmla="*/ 6858 w 2579648"/>
                <a:gd name="connsiteY122" fmla="*/ 985087 h 2536424"/>
                <a:gd name="connsiteX123" fmla="*/ 24108 w 2579648"/>
                <a:gd name="connsiteY123" fmla="*/ 917503 h 2536424"/>
                <a:gd name="connsiteX124" fmla="*/ 114206 w 2579648"/>
                <a:gd name="connsiteY124" fmla="*/ 901527 h 2536424"/>
                <a:gd name="connsiteX125" fmla="*/ 87394 w 2579648"/>
                <a:gd name="connsiteY125" fmla="*/ 874524 h 2536424"/>
                <a:gd name="connsiteX126" fmla="*/ 82443 w 2579648"/>
                <a:gd name="connsiteY126" fmla="*/ 870677 h 2536424"/>
                <a:gd name="connsiteX127" fmla="*/ 83284 w 2579648"/>
                <a:gd name="connsiteY127" fmla="*/ 870384 h 2536424"/>
                <a:gd name="connsiteX128" fmla="*/ 66462 w 2579648"/>
                <a:gd name="connsiteY128" fmla="*/ 853440 h 2536424"/>
                <a:gd name="connsiteX129" fmla="*/ 155765 w 2579648"/>
                <a:gd name="connsiteY129" fmla="*/ 834576 h 2536424"/>
                <a:gd name="connsiteX130" fmla="*/ 161395 w 2579648"/>
                <a:gd name="connsiteY130" fmla="*/ 820943 h 2536424"/>
                <a:gd name="connsiteX131" fmla="*/ 83608 w 2579648"/>
                <a:gd name="connsiteY131" fmla="*/ 748925 h 2536424"/>
                <a:gd name="connsiteX132" fmla="*/ 93326 w 2579648"/>
                <a:gd name="connsiteY132" fmla="*/ 720511 h 2536424"/>
                <a:gd name="connsiteX133" fmla="*/ 109574 w 2579648"/>
                <a:gd name="connsiteY133" fmla="*/ 692981 h 2536424"/>
                <a:gd name="connsiteX134" fmla="*/ 115920 w 2579648"/>
                <a:gd name="connsiteY134" fmla="*/ 677891 h 2536424"/>
                <a:gd name="connsiteX135" fmla="*/ 118533 w 2579648"/>
                <a:gd name="connsiteY135" fmla="*/ 677797 h 2536424"/>
                <a:gd name="connsiteX136" fmla="*/ 123382 w 2579648"/>
                <a:gd name="connsiteY136" fmla="*/ 669581 h 2536424"/>
                <a:gd name="connsiteX137" fmla="*/ 176653 w 2579648"/>
                <a:gd name="connsiteY137" fmla="*/ 674389 h 2536424"/>
                <a:gd name="connsiteX138" fmla="*/ 135984 w 2579648"/>
                <a:gd name="connsiteY138" fmla="*/ 626270 h 2536424"/>
                <a:gd name="connsiteX139" fmla="*/ 149159 w 2579648"/>
                <a:gd name="connsiteY139" fmla="*/ 599228 h 2536424"/>
                <a:gd name="connsiteX140" fmla="*/ 168704 w 2579648"/>
                <a:gd name="connsiteY140" fmla="*/ 573842 h 2536424"/>
                <a:gd name="connsiteX141" fmla="*/ 176877 w 2579648"/>
                <a:gd name="connsiteY141" fmla="*/ 559622 h 2536424"/>
                <a:gd name="connsiteX142" fmla="*/ 179483 w 2579648"/>
                <a:gd name="connsiteY142" fmla="*/ 559842 h 2536424"/>
                <a:gd name="connsiteX143" fmla="*/ 185314 w 2579648"/>
                <a:gd name="connsiteY143" fmla="*/ 552266 h 2536424"/>
                <a:gd name="connsiteX144" fmla="*/ 247755 w 2579648"/>
                <a:gd name="connsiteY144" fmla="*/ 565566 h 2536424"/>
                <a:gd name="connsiteX145" fmla="*/ 259108 w 2579648"/>
                <a:gd name="connsiteY145" fmla="*/ 566517 h 2536424"/>
                <a:gd name="connsiteX146" fmla="*/ 242635 w 2579648"/>
                <a:gd name="connsiteY146" fmla="*/ 547902 h 2536424"/>
                <a:gd name="connsiteX147" fmla="*/ 246350 w 2579648"/>
                <a:gd name="connsiteY147" fmla="*/ 539914 h 2536424"/>
                <a:gd name="connsiteX148" fmla="*/ 224568 w 2579648"/>
                <a:gd name="connsiteY148" fmla="*/ 501538 h 2536424"/>
                <a:gd name="connsiteX149" fmla="*/ 270908 w 2579648"/>
                <a:gd name="connsiteY149" fmla="*/ 503903 h 2536424"/>
                <a:gd name="connsiteX150" fmla="*/ 286064 w 2579648"/>
                <a:gd name="connsiteY150" fmla="*/ 483049 h 2536424"/>
                <a:gd name="connsiteX151" fmla="*/ 332393 w 2579648"/>
                <a:gd name="connsiteY151" fmla="*/ 491842 h 2536424"/>
                <a:gd name="connsiteX152" fmla="*/ 273192 w 2579648"/>
                <a:gd name="connsiteY152" fmla="*/ 397150 h 2536424"/>
                <a:gd name="connsiteX153" fmla="*/ 281015 w 2579648"/>
                <a:gd name="connsiteY153" fmla="*/ 385533 h 2536424"/>
                <a:gd name="connsiteX154" fmla="*/ 330972 w 2579648"/>
                <a:gd name="connsiteY154" fmla="*/ 336005 h 2536424"/>
                <a:gd name="connsiteX155" fmla="*/ 395670 w 2579648"/>
                <a:gd name="connsiteY155" fmla="*/ 359591 h 2536424"/>
                <a:gd name="connsiteX156" fmla="*/ 367839 w 2579648"/>
                <a:gd name="connsiteY156" fmla="*/ 299756 h 2536424"/>
                <a:gd name="connsiteX157" fmla="*/ 377047 w 2579648"/>
                <a:gd name="connsiteY157" fmla="*/ 289160 h 2536424"/>
                <a:gd name="connsiteX158" fmla="*/ 432784 w 2579648"/>
                <a:gd name="connsiteY158" fmla="*/ 245968 h 2536424"/>
                <a:gd name="connsiteX159" fmla="*/ 508233 w 2579648"/>
                <a:gd name="connsiteY159" fmla="*/ 284303 h 2536424"/>
                <a:gd name="connsiteX160" fmla="*/ 499918 w 2579648"/>
                <a:gd name="connsiteY160" fmla="*/ 213847 h 2536424"/>
                <a:gd name="connsiteX161" fmla="*/ 527432 w 2579648"/>
                <a:gd name="connsiteY161" fmla="*/ 226705 h 2536424"/>
                <a:gd name="connsiteX162" fmla="*/ 574341 w 2579648"/>
                <a:gd name="connsiteY162" fmla="*/ 197680 h 2536424"/>
                <a:gd name="connsiteX163" fmla="*/ 589243 w 2579648"/>
                <a:gd name="connsiteY163" fmla="*/ 207337 h 2536424"/>
                <a:gd name="connsiteX164" fmla="*/ 578565 w 2579648"/>
                <a:gd name="connsiteY164" fmla="*/ 141347 h 2536424"/>
                <a:gd name="connsiteX165" fmla="*/ 603955 w 2579648"/>
                <a:gd name="connsiteY165" fmla="*/ 124666 h 2536424"/>
                <a:gd name="connsiteX166" fmla="*/ 659464 w 2579648"/>
                <a:gd name="connsiteY166" fmla="*/ 102329 h 2536424"/>
                <a:gd name="connsiteX167" fmla="*/ 704915 w 2579648"/>
                <a:gd name="connsiteY167" fmla="*/ 143740 h 2536424"/>
                <a:gd name="connsiteX168" fmla="*/ 702706 w 2579648"/>
                <a:gd name="connsiteY168" fmla="*/ 82331 h 2536424"/>
                <a:gd name="connsiteX169" fmla="*/ 729976 w 2579648"/>
                <a:gd name="connsiteY169" fmla="*/ 68806 h 2536424"/>
                <a:gd name="connsiteX170" fmla="*/ 787848 w 2579648"/>
                <a:gd name="connsiteY170" fmla="*/ 53267 h 2536424"/>
                <a:gd name="connsiteX171" fmla="*/ 807165 w 2579648"/>
                <a:gd name="connsiteY171" fmla="*/ 75754 h 2536424"/>
                <a:gd name="connsiteX172" fmla="*/ 817316 w 2579648"/>
                <a:gd name="connsiteY172" fmla="*/ 72857 h 2536424"/>
                <a:gd name="connsiteX173" fmla="*/ 849722 w 2579648"/>
                <a:gd name="connsiteY173" fmla="*/ 109364 h 2536424"/>
                <a:gd name="connsiteX174" fmla="*/ 859457 w 2579648"/>
                <a:gd name="connsiteY174" fmla="*/ 75846 h 2536424"/>
                <a:gd name="connsiteX175" fmla="*/ 860387 w 2579648"/>
                <a:gd name="connsiteY175" fmla="*/ 62941 h 2536424"/>
                <a:gd name="connsiteX176" fmla="*/ 863545 w 2579648"/>
                <a:gd name="connsiteY176" fmla="*/ 61766 h 2536424"/>
                <a:gd name="connsiteX177" fmla="*/ 866556 w 2579648"/>
                <a:gd name="connsiteY177" fmla="*/ 51397 h 2536424"/>
                <a:gd name="connsiteX178" fmla="*/ 872892 w 2579648"/>
                <a:gd name="connsiteY178" fmla="*/ 58293 h 2536424"/>
                <a:gd name="connsiteX179" fmla="*/ 888962 w 2579648"/>
                <a:gd name="connsiteY179" fmla="*/ 52319 h 2536424"/>
                <a:gd name="connsiteX180" fmla="*/ 948182 w 2579648"/>
                <a:gd name="connsiteY180" fmla="*/ 42866 h 2536424"/>
                <a:gd name="connsiteX181" fmla="*/ 950436 w 2579648"/>
                <a:gd name="connsiteY181" fmla="*/ 46136 h 2536424"/>
                <a:gd name="connsiteX182" fmla="*/ 957826 w 2579648"/>
                <a:gd name="connsiteY182" fmla="*/ 15907 h 2536424"/>
                <a:gd name="connsiteX183" fmla="*/ 1004799 w 2579648"/>
                <a:gd name="connsiteY183" fmla="*/ 7107 h 2536424"/>
                <a:gd name="connsiteX184" fmla="*/ 1050139 w 2579648"/>
                <a:gd name="connsiteY184" fmla="*/ 7439 h 2536424"/>
                <a:gd name="connsiteX185" fmla="*/ 1073792 w 2579648"/>
                <a:gd name="connsiteY185" fmla="*/ 58084 h 2536424"/>
                <a:gd name="connsiteX186" fmla="*/ 1094718 w 2579648"/>
                <a:gd name="connsiteY186" fmla="*/ 3125 h 25364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</a:cxnLst>
              <a:rect l="l" t="t" r="r" b="b"/>
              <a:pathLst>
                <a:path w="2579648" h="2536424">
                  <a:moveTo>
                    <a:pt x="1142435" y="0"/>
                  </a:moveTo>
                  <a:lnTo>
                    <a:pt x="1187396" y="5744"/>
                  </a:lnTo>
                  <a:lnTo>
                    <a:pt x="1190772" y="16174"/>
                  </a:lnTo>
                  <a:lnTo>
                    <a:pt x="1216028" y="18995"/>
                  </a:lnTo>
                  <a:lnTo>
                    <a:pt x="1234377" y="72647"/>
                  </a:lnTo>
                  <a:lnTo>
                    <a:pt x="1258740" y="24816"/>
                  </a:lnTo>
                  <a:lnTo>
                    <a:pt x="1306526" y="26654"/>
                  </a:lnTo>
                  <a:lnTo>
                    <a:pt x="1350616" y="37029"/>
                  </a:lnTo>
                  <a:lnTo>
                    <a:pt x="1352362" y="45413"/>
                  </a:lnTo>
                  <a:lnTo>
                    <a:pt x="1357644" y="38280"/>
                  </a:lnTo>
                  <a:lnTo>
                    <a:pt x="1406545" y="48004"/>
                  </a:lnTo>
                  <a:lnTo>
                    <a:pt x="1447024" y="64378"/>
                  </a:lnTo>
                  <a:lnTo>
                    <a:pt x="1448927" y="115033"/>
                  </a:lnTo>
                  <a:lnTo>
                    <a:pt x="1488783" y="73085"/>
                  </a:lnTo>
                  <a:lnTo>
                    <a:pt x="1517591" y="82514"/>
                  </a:lnTo>
                  <a:lnTo>
                    <a:pt x="1518488" y="81540"/>
                  </a:lnTo>
                  <a:lnTo>
                    <a:pt x="1566066" y="96278"/>
                  </a:lnTo>
                  <a:lnTo>
                    <a:pt x="1597663" y="113089"/>
                  </a:lnTo>
                  <a:lnTo>
                    <a:pt x="1624102" y="102450"/>
                  </a:lnTo>
                  <a:lnTo>
                    <a:pt x="1669554" y="143862"/>
                  </a:lnTo>
                  <a:lnTo>
                    <a:pt x="1667344" y="82452"/>
                  </a:lnTo>
                  <a:lnTo>
                    <a:pt x="1694614" y="68927"/>
                  </a:lnTo>
                  <a:lnTo>
                    <a:pt x="1752485" y="53388"/>
                  </a:lnTo>
                  <a:lnTo>
                    <a:pt x="1771803" y="75875"/>
                  </a:lnTo>
                  <a:lnTo>
                    <a:pt x="1781953" y="72978"/>
                  </a:lnTo>
                  <a:lnTo>
                    <a:pt x="1814360" y="109485"/>
                  </a:lnTo>
                  <a:lnTo>
                    <a:pt x="1824094" y="75967"/>
                  </a:lnTo>
                  <a:lnTo>
                    <a:pt x="1825025" y="63062"/>
                  </a:lnTo>
                  <a:lnTo>
                    <a:pt x="1828183" y="61887"/>
                  </a:lnTo>
                  <a:lnTo>
                    <a:pt x="1831194" y="51518"/>
                  </a:lnTo>
                  <a:lnTo>
                    <a:pt x="1837529" y="58414"/>
                  </a:lnTo>
                  <a:lnTo>
                    <a:pt x="1853600" y="52440"/>
                  </a:lnTo>
                  <a:lnTo>
                    <a:pt x="1912821" y="42987"/>
                  </a:lnTo>
                  <a:lnTo>
                    <a:pt x="1915073" y="46257"/>
                  </a:lnTo>
                  <a:lnTo>
                    <a:pt x="1922464" y="16029"/>
                  </a:lnTo>
                  <a:lnTo>
                    <a:pt x="1969436" y="7229"/>
                  </a:lnTo>
                  <a:lnTo>
                    <a:pt x="2014776" y="7560"/>
                  </a:lnTo>
                  <a:lnTo>
                    <a:pt x="2038430" y="58205"/>
                  </a:lnTo>
                  <a:lnTo>
                    <a:pt x="2059356" y="3246"/>
                  </a:lnTo>
                  <a:lnTo>
                    <a:pt x="2107072" y="121"/>
                  </a:lnTo>
                  <a:lnTo>
                    <a:pt x="2152034" y="5866"/>
                  </a:lnTo>
                  <a:lnTo>
                    <a:pt x="2155410" y="16296"/>
                  </a:lnTo>
                  <a:lnTo>
                    <a:pt x="2180665" y="19116"/>
                  </a:lnTo>
                  <a:lnTo>
                    <a:pt x="2199014" y="72768"/>
                  </a:lnTo>
                  <a:lnTo>
                    <a:pt x="2223377" y="24937"/>
                  </a:lnTo>
                  <a:lnTo>
                    <a:pt x="2271164" y="26775"/>
                  </a:lnTo>
                  <a:lnTo>
                    <a:pt x="2315254" y="37150"/>
                  </a:lnTo>
                  <a:lnTo>
                    <a:pt x="2317000" y="45534"/>
                  </a:lnTo>
                  <a:lnTo>
                    <a:pt x="2322282" y="38401"/>
                  </a:lnTo>
                  <a:lnTo>
                    <a:pt x="2371183" y="48125"/>
                  </a:lnTo>
                  <a:lnTo>
                    <a:pt x="2411662" y="64499"/>
                  </a:lnTo>
                  <a:lnTo>
                    <a:pt x="2413565" y="115154"/>
                  </a:lnTo>
                  <a:lnTo>
                    <a:pt x="2453420" y="73206"/>
                  </a:lnTo>
                  <a:lnTo>
                    <a:pt x="2482228" y="82635"/>
                  </a:lnTo>
                  <a:lnTo>
                    <a:pt x="2483125" y="81661"/>
                  </a:lnTo>
                  <a:lnTo>
                    <a:pt x="2530704" y="96399"/>
                  </a:lnTo>
                  <a:lnTo>
                    <a:pt x="2569192" y="116877"/>
                  </a:lnTo>
                  <a:lnTo>
                    <a:pt x="2565344" y="171401"/>
                  </a:lnTo>
                  <a:lnTo>
                    <a:pt x="2579648" y="159227"/>
                  </a:lnTo>
                  <a:lnTo>
                    <a:pt x="2579648" y="2536424"/>
                  </a:lnTo>
                  <a:lnTo>
                    <a:pt x="680955" y="2536424"/>
                  </a:lnTo>
                  <a:lnTo>
                    <a:pt x="688742" y="2521681"/>
                  </a:lnTo>
                  <a:lnTo>
                    <a:pt x="655213" y="2536424"/>
                  </a:lnTo>
                  <a:lnTo>
                    <a:pt x="603152" y="2536424"/>
                  </a:lnTo>
                  <a:lnTo>
                    <a:pt x="573112" y="2497616"/>
                  </a:lnTo>
                  <a:lnTo>
                    <a:pt x="613846" y="2421707"/>
                  </a:lnTo>
                  <a:lnTo>
                    <a:pt x="532813" y="2446240"/>
                  </a:lnTo>
                  <a:lnTo>
                    <a:pt x="519038" y="2430946"/>
                  </a:lnTo>
                  <a:lnTo>
                    <a:pt x="492835" y="2386806"/>
                  </a:lnTo>
                  <a:lnTo>
                    <a:pt x="542685" y="2316336"/>
                  </a:lnTo>
                  <a:lnTo>
                    <a:pt x="542067" y="2314878"/>
                  </a:lnTo>
                  <a:lnTo>
                    <a:pt x="469160" y="2313928"/>
                  </a:lnTo>
                  <a:lnTo>
                    <a:pt x="506080" y="2257840"/>
                  </a:lnTo>
                  <a:lnTo>
                    <a:pt x="503830" y="2257917"/>
                  </a:lnTo>
                  <a:lnTo>
                    <a:pt x="496744" y="2244014"/>
                  </a:lnTo>
                  <a:lnTo>
                    <a:pt x="487849" y="2212742"/>
                  </a:lnTo>
                  <a:lnTo>
                    <a:pt x="399301" y="2215245"/>
                  </a:lnTo>
                  <a:lnTo>
                    <a:pt x="392311" y="2201295"/>
                  </a:lnTo>
                  <a:lnTo>
                    <a:pt x="375642" y="2141207"/>
                  </a:lnTo>
                  <a:lnTo>
                    <a:pt x="434691" y="2093054"/>
                  </a:lnTo>
                  <a:lnTo>
                    <a:pt x="355381" y="2085778"/>
                  </a:lnTo>
                  <a:lnTo>
                    <a:pt x="350175" y="2071096"/>
                  </a:lnTo>
                  <a:lnTo>
                    <a:pt x="341091" y="2009464"/>
                  </a:lnTo>
                  <a:lnTo>
                    <a:pt x="414764" y="1962994"/>
                  </a:lnTo>
                  <a:lnTo>
                    <a:pt x="351885" y="1936484"/>
                  </a:lnTo>
                  <a:lnTo>
                    <a:pt x="402134" y="1902416"/>
                  </a:lnTo>
                  <a:lnTo>
                    <a:pt x="386893" y="1889342"/>
                  </a:lnTo>
                  <a:lnTo>
                    <a:pt x="355137" y="1848861"/>
                  </a:lnTo>
                  <a:lnTo>
                    <a:pt x="360896" y="1837958"/>
                  </a:lnTo>
                  <a:lnTo>
                    <a:pt x="354669" y="1835632"/>
                  </a:lnTo>
                  <a:lnTo>
                    <a:pt x="295810" y="1861513"/>
                  </a:lnTo>
                  <a:lnTo>
                    <a:pt x="280240" y="1847979"/>
                  </a:lnTo>
                  <a:lnTo>
                    <a:pt x="248749" y="1807297"/>
                  </a:lnTo>
                  <a:lnTo>
                    <a:pt x="289484" y="1731389"/>
                  </a:lnTo>
                  <a:lnTo>
                    <a:pt x="208450" y="1755921"/>
                  </a:lnTo>
                  <a:lnTo>
                    <a:pt x="194676" y="1740627"/>
                  </a:lnTo>
                  <a:lnTo>
                    <a:pt x="168473" y="1696488"/>
                  </a:lnTo>
                  <a:lnTo>
                    <a:pt x="218323" y="1626018"/>
                  </a:lnTo>
                  <a:lnTo>
                    <a:pt x="217705" y="1624560"/>
                  </a:lnTo>
                  <a:lnTo>
                    <a:pt x="144798" y="1623610"/>
                  </a:lnTo>
                  <a:lnTo>
                    <a:pt x="181718" y="1567522"/>
                  </a:lnTo>
                  <a:lnTo>
                    <a:pt x="179467" y="1567599"/>
                  </a:lnTo>
                  <a:lnTo>
                    <a:pt x="172382" y="1553696"/>
                  </a:lnTo>
                  <a:lnTo>
                    <a:pt x="163487" y="1522425"/>
                  </a:lnTo>
                  <a:lnTo>
                    <a:pt x="74939" y="1524927"/>
                  </a:lnTo>
                  <a:lnTo>
                    <a:pt x="67949" y="1510977"/>
                  </a:lnTo>
                  <a:lnTo>
                    <a:pt x="51279" y="1450889"/>
                  </a:lnTo>
                  <a:lnTo>
                    <a:pt x="110329" y="1402735"/>
                  </a:lnTo>
                  <a:lnTo>
                    <a:pt x="31019" y="1395459"/>
                  </a:lnTo>
                  <a:lnTo>
                    <a:pt x="25813" y="1380778"/>
                  </a:lnTo>
                  <a:lnTo>
                    <a:pt x="16729" y="1319146"/>
                  </a:lnTo>
                  <a:lnTo>
                    <a:pt x="90402" y="1272676"/>
                  </a:lnTo>
                  <a:lnTo>
                    <a:pt x="27522" y="1246165"/>
                  </a:lnTo>
                  <a:lnTo>
                    <a:pt x="115062" y="1186817"/>
                  </a:lnTo>
                  <a:lnTo>
                    <a:pt x="115068" y="1181956"/>
                  </a:lnTo>
                  <a:lnTo>
                    <a:pt x="102987" y="1177531"/>
                  </a:lnTo>
                  <a:lnTo>
                    <a:pt x="102562" y="1172304"/>
                  </a:lnTo>
                  <a:lnTo>
                    <a:pt x="1036" y="1134380"/>
                  </a:lnTo>
                  <a:lnTo>
                    <a:pt x="0" y="1120496"/>
                  </a:lnTo>
                  <a:lnTo>
                    <a:pt x="8729" y="1051355"/>
                  </a:lnTo>
                  <a:lnTo>
                    <a:pt x="70777" y="1032467"/>
                  </a:lnTo>
                  <a:lnTo>
                    <a:pt x="6164" y="998992"/>
                  </a:lnTo>
                  <a:lnTo>
                    <a:pt x="6858" y="985087"/>
                  </a:lnTo>
                  <a:lnTo>
                    <a:pt x="24108" y="917503"/>
                  </a:lnTo>
                  <a:lnTo>
                    <a:pt x="114206" y="901527"/>
                  </a:lnTo>
                  <a:lnTo>
                    <a:pt x="87394" y="874524"/>
                  </a:lnTo>
                  <a:lnTo>
                    <a:pt x="82443" y="870677"/>
                  </a:lnTo>
                  <a:lnTo>
                    <a:pt x="83284" y="870384"/>
                  </a:lnTo>
                  <a:lnTo>
                    <a:pt x="66462" y="853440"/>
                  </a:lnTo>
                  <a:lnTo>
                    <a:pt x="155765" y="834576"/>
                  </a:lnTo>
                  <a:lnTo>
                    <a:pt x="161395" y="820943"/>
                  </a:lnTo>
                  <a:lnTo>
                    <a:pt x="83608" y="748925"/>
                  </a:lnTo>
                  <a:lnTo>
                    <a:pt x="93326" y="720511"/>
                  </a:lnTo>
                  <a:lnTo>
                    <a:pt x="109574" y="692981"/>
                  </a:lnTo>
                  <a:lnTo>
                    <a:pt x="115920" y="677891"/>
                  </a:lnTo>
                  <a:lnTo>
                    <a:pt x="118533" y="677797"/>
                  </a:lnTo>
                  <a:lnTo>
                    <a:pt x="123382" y="669581"/>
                  </a:lnTo>
                  <a:lnTo>
                    <a:pt x="176653" y="674389"/>
                  </a:lnTo>
                  <a:lnTo>
                    <a:pt x="135984" y="626270"/>
                  </a:lnTo>
                  <a:lnTo>
                    <a:pt x="149159" y="599228"/>
                  </a:lnTo>
                  <a:lnTo>
                    <a:pt x="168704" y="573842"/>
                  </a:lnTo>
                  <a:lnTo>
                    <a:pt x="176877" y="559622"/>
                  </a:lnTo>
                  <a:lnTo>
                    <a:pt x="179483" y="559842"/>
                  </a:lnTo>
                  <a:lnTo>
                    <a:pt x="185314" y="552266"/>
                  </a:lnTo>
                  <a:lnTo>
                    <a:pt x="247755" y="565566"/>
                  </a:lnTo>
                  <a:lnTo>
                    <a:pt x="259108" y="566517"/>
                  </a:lnTo>
                  <a:lnTo>
                    <a:pt x="242635" y="547902"/>
                  </a:lnTo>
                  <a:lnTo>
                    <a:pt x="246350" y="539914"/>
                  </a:lnTo>
                  <a:lnTo>
                    <a:pt x="224568" y="501538"/>
                  </a:lnTo>
                  <a:lnTo>
                    <a:pt x="270908" y="503903"/>
                  </a:lnTo>
                  <a:lnTo>
                    <a:pt x="286064" y="483049"/>
                  </a:lnTo>
                  <a:lnTo>
                    <a:pt x="332393" y="491842"/>
                  </a:lnTo>
                  <a:lnTo>
                    <a:pt x="273192" y="397150"/>
                  </a:lnTo>
                  <a:lnTo>
                    <a:pt x="281015" y="385533"/>
                  </a:lnTo>
                  <a:lnTo>
                    <a:pt x="330972" y="336005"/>
                  </a:lnTo>
                  <a:lnTo>
                    <a:pt x="395670" y="359591"/>
                  </a:lnTo>
                  <a:lnTo>
                    <a:pt x="367839" y="299756"/>
                  </a:lnTo>
                  <a:lnTo>
                    <a:pt x="377047" y="289160"/>
                  </a:lnTo>
                  <a:lnTo>
                    <a:pt x="432784" y="245968"/>
                  </a:lnTo>
                  <a:lnTo>
                    <a:pt x="508233" y="284303"/>
                  </a:lnTo>
                  <a:lnTo>
                    <a:pt x="499918" y="213847"/>
                  </a:lnTo>
                  <a:lnTo>
                    <a:pt x="527432" y="226705"/>
                  </a:lnTo>
                  <a:lnTo>
                    <a:pt x="574341" y="197680"/>
                  </a:lnTo>
                  <a:lnTo>
                    <a:pt x="589243" y="207337"/>
                  </a:lnTo>
                  <a:lnTo>
                    <a:pt x="578565" y="141347"/>
                  </a:lnTo>
                  <a:lnTo>
                    <a:pt x="603955" y="124666"/>
                  </a:lnTo>
                  <a:lnTo>
                    <a:pt x="659464" y="102329"/>
                  </a:lnTo>
                  <a:lnTo>
                    <a:pt x="704915" y="143740"/>
                  </a:lnTo>
                  <a:lnTo>
                    <a:pt x="702706" y="82331"/>
                  </a:lnTo>
                  <a:lnTo>
                    <a:pt x="729976" y="68806"/>
                  </a:lnTo>
                  <a:lnTo>
                    <a:pt x="787848" y="53267"/>
                  </a:lnTo>
                  <a:lnTo>
                    <a:pt x="807165" y="75754"/>
                  </a:lnTo>
                  <a:lnTo>
                    <a:pt x="817316" y="72857"/>
                  </a:lnTo>
                  <a:lnTo>
                    <a:pt x="849722" y="109364"/>
                  </a:lnTo>
                  <a:lnTo>
                    <a:pt x="859457" y="75846"/>
                  </a:lnTo>
                  <a:lnTo>
                    <a:pt x="860387" y="62941"/>
                  </a:lnTo>
                  <a:lnTo>
                    <a:pt x="863545" y="61766"/>
                  </a:lnTo>
                  <a:lnTo>
                    <a:pt x="866556" y="51397"/>
                  </a:lnTo>
                  <a:lnTo>
                    <a:pt x="872892" y="58293"/>
                  </a:lnTo>
                  <a:lnTo>
                    <a:pt x="888962" y="52319"/>
                  </a:lnTo>
                  <a:lnTo>
                    <a:pt x="948182" y="42866"/>
                  </a:lnTo>
                  <a:lnTo>
                    <a:pt x="950436" y="46136"/>
                  </a:lnTo>
                  <a:lnTo>
                    <a:pt x="957826" y="15907"/>
                  </a:lnTo>
                  <a:lnTo>
                    <a:pt x="1004799" y="7107"/>
                  </a:lnTo>
                  <a:lnTo>
                    <a:pt x="1050139" y="7439"/>
                  </a:lnTo>
                  <a:lnTo>
                    <a:pt x="1073792" y="58084"/>
                  </a:lnTo>
                  <a:lnTo>
                    <a:pt x="1094718" y="3125"/>
                  </a:lnTo>
                  <a:close/>
                </a:path>
              </a:pathLst>
            </a:custGeom>
            <a:solidFill>
              <a:srgbClr val="E4CDBF">
                <a:alpha val="6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 rot="18896691">
              <a:off x="8538593" y="4282309"/>
              <a:ext cx="2422067" cy="3424053"/>
            </a:xfrm>
            <a:custGeom>
              <a:avLst/>
              <a:gdLst>
                <a:gd name="connsiteX0" fmla="*/ 1379412 w 2224749"/>
                <a:gd name="connsiteY0" fmla="*/ 172407 h 3200072"/>
                <a:gd name="connsiteX1" fmla="*/ 1377974 w 2224749"/>
                <a:gd name="connsiteY1" fmla="*/ 182072 h 3200072"/>
                <a:gd name="connsiteX2" fmla="*/ 1385579 w 2224749"/>
                <a:gd name="connsiteY2" fmla="*/ 188366 h 3200072"/>
                <a:gd name="connsiteX3" fmla="*/ 1378501 w 2224749"/>
                <a:gd name="connsiteY3" fmla="*/ 238232 h 3200072"/>
                <a:gd name="connsiteX4" fmla="*/ 1398184 w 2224749"/>
                <a:gd name="connsiteY4" fmla="*/ 199935 h 3200072"/>
                <a:gd name="connsiteX5" fmla="*/ 1413428 w 2224749"/>
                <a:gd name="connsiteY5" fmla="*/ 208774 h 3200072"/>
                <a:gd name="connsiteX6" fmla="*/ 1425374 w 2224749"/>
                <a:gd name="connsiteY6" fmla="*/ 224549 h 3200072"/>
                <a:gd name="connsiteX7" fmla="*/ 1423899 w 2224749"/>
                <a:gd name="connsiteY7" fmla="*/ 232171 h 3200072"/>
                <a:gd name="connsiteX8" fmla="*/ 1427376 w 2224749"/>
                <a:gd name="connsiteY8" fmla="*/ 226710 h 3200072"/>
                <a:gd name="connsiteX9" fmla="*/ 1441060 w 2224749"/>
                <a:gd name="connsiteY9" fmla="*/ 242640 h 3200072"/>
                <a:gd name="connsiteX10" fmla="*/ 1450355 w 2224749"/>
                <a:gd name="connsiteY10" fmla="*/ 263133 h 3200072"/>
                <a:gd name="connsiteX11" fmla="*/ 1438608 w 2224749"/>
                <a:gd name="connsiteY11" fmla="*/ 307883 h 3200072"/>
                <a:gd name="connsiteX12" fmla="*/ 1461942 w 2224749"/>
                <a:gd name="connsiteY12" fmla="*/ 277090 h 3200072"/>
                <a:gd name="connsiteX13" fmla="*/ 1469099 w 2224749"/>
                <a:gd name="connsiteY13" fmla="*/ 289724 h 3200072"/>
                <a:gd name="connsiteX14" fmla="*/ 1469631 w 2224749"/>
                <a:gd name="connsiteY14" fmla="*/ 289004 h 3200072"/>
                <a:gd name="connsiteX15" fmla="*/ 1481656 w 2224749"/>
                <a:gd name="connsiteY15" fmla="*/ 309135 h 3200072"/>
                <a:gd name="connsiteX16" fmla="*/ 1489295 w 2224749"/>
                <a:gd name="connsiteY16" fmla="*/ 332930 h 3200072"/>
                <a:gd name="connsiteX17" fmla="*/ 1474714 w 2224749"/>
                <a:gd name="connsiteY17" fmla="*/ 380204 h 3200072"/>
                <a:gd name="connsiteX18" fmla="*/ 1497426 w 2224749"/>
                <a:gd name="connsiteY18" fmla="*/ 354971 h 3200072"/>
                <a:gd name="connsiteX19" fmla="*/ 1507373 w 2224749"/>
                <a:gd name="connsiteY19" fmla="*/ 379662 h 3200072"/>
                <a:gd name="connsiteX20" fmla="*/ 1512996 w 2224749"/>
                <a:gd name="connsiteY20" fmla="*/ 406932 h 3200072"/>
                <a:gd name="connsiteX21" fmla="*/ 1504417 w 2224749"/>
                <a:gd name="connsiteY21" fmla="*/ 430465 h 3200072"/>
                <a:gd name="connsiteX22" fmla="*/ 1505758 w 2224749"/>
                <a:gd name="connsiteY22" fmla="*/ 429404 h 3200072"/>
                <a:gd name="connsiteX23" fmla="*/ 1512886 w 2224749"/>
                <a:gd name="connsiteY23" fmla="*/ 459554 h 3200072"/>
                <a:gd name="connsiteX24" fmla="*/ 1514712 w 2224749"/>
                <a:gd name="connsiteY24" fmla="*/ 479574 h 3200072"/>
                <a:gd name="connsiteX25" fmla="*/ 1517250 w 2224749"/>
                <a:gd name="connsiteY25" fmla="*/ 478305 h 3200072"/>
                <a:gd name="connsiteX26" fmla="*/ 1515148 w 2224749"/>
                <a:gd name="connsiteY26" fmla="*/ 484333 h 3200072"/>
                <a:gd name="connsiteX27" fmla="*/ 1515578 w 2224749"/>
                <a:gd name="connsiteY27" fmla="*/ 489055 h 3200072"/>
                <a:gd name="connsiteX28" fmla="*/ 1511221 w 2224749"/>
                <a:gd name="connsiteY28" fmla="*/ 498749 h 3200072"/>
                <a:gd name="connsiteX29" fmla="*/ 1518097 w 2224749"/>
                <a:gd name="connsiteY29" fmla="*/ 504659 h 3200072"/>
                <a:gd name="connsiteX30" fmla="*/ 1517265 w 2224749"/>
                <a:gd name="connsiteY30" fmla="*/ 508332 h 3200072"/>
                <a:gd name="connsiteX31" fmla="*/ 1537632 w 2224749"/>
                <a:gd name="connsiteY31" fmla="*/ 490725 h 3200072"/>
                <a:gd name="connsiteX32" fmla="*/ 1563701 w 2224749"/>
                <a:gd name="connsiteY32" fmla="*/ 511559 h 3200072"/>
                <a:gd name="connsiteX33" fmla="*/ 1583888 w 2224749"/>
                <a:gd name="connsiteY33" fmla="*/ 538058 h 3200072"/>
                <a:gd name="connsiteX34" fmla="*/ 1565958 w 2224749"/>
                <a:gd name="connsiteY34" fmla="*/ 588425 h 3200072"/>
                <a:gd name="connsiteX35" fmla="*/ 1606353 w 2224749"/>
                <a:gd name="connsiteY35" fmla="*/ 560754 h 3200072"/>
                <a:gd name="connsiteX36" fmla="*/ 1629556 w 2224749"/>
                <a:gd name="connsiteY36" fmla="*/ 586127 h 3200072"/>
                <a:gd name="connsiteX37" fmla="*/ 1646520 w 2224749"/>
                <a:gd name="connsiteY37" fmla="*/ 616326 h 3200072"/>
                <a:gd name="connsiteX38" fmla="*/ 1642156 w 2224749"/>
                <a:gd name="connsiteY38" fmla="*/ 625831 h 3200072"/>
                <a:gd name="connsiteX39" fmla="*/ 1651914 w 2224749"/>
                <a:gd name="connsiteY39" fmla="*/ 642501 h 3200072"/>
                <a:gd name="connsiteX40" fmla="*/ 1629904 w 2224749"/>
                <a:gd name="connsiteY40" fmla="*/ 691973 h 3200072"/>
                <a:gd name="connsiteX41" fmla="*/ 1667824 w 2224749"/>
                <a:gd name="connsiteY41" fmla="*/ 671455 h 3200072"/>
                <a:gd name="connsiteX42" fmla="*/ 1688261 w 2224749"/>
                <a:gd name="connsiteY42" fmla="*/ 700461 h 3200072"/>
                <a:gd name="connsiteX43" fmla="*/ 1702222 w 2224749"/>
                <a:gd name="connsiteY43" fmla="*/ 733508 h 3200072"/>
                <a:gd name="connsiteX44" fmla="*/ 1698279 w 2224749"/>
                <a:gd name="connsiteY44" fmla="*/ 740589 h 3200072"/>
                <a:gd name="connsiteX45" fmla="*/ 1704674 w 2224749"/>
                <a:gd name="connsiteY45" fmla="*/ 738483 h 3200072"/>
                <a:gd name="connsiteX46" fmla="*/ 1721165 w 2224749"/>
                <a:gd name="connsiteY46" fmla="*/ 773845 h 3200072"/>
                <a:gd name="connsiteX47" fmla="*/ 1730121 w 2224749"/>
                <a:gd name="connsiteY47" fmla="*/ 809144 h 3200072"/>
                <a:gd name="connsiteX48" fmla="*/ 1702410 w 2224749"/>
                <a:gd name="connsiteY48" fmla="*/ 846921 h 3200072"/>
                <a:gd name="connsiteX49" fmla="*/ 1743975 w 2224749"/>
                <a:gd name="connsiteY49" fmla="*/ 839634 h 3200072"/>
                <a:gd name="connsiteX50" fmla="*/ 1751603 w 2224749"/>
                <a:gd name="connsiteY50" fmla="*/ 863146 h 3200072"/>
                <a:gd name="connsiteX51" fmla="*/ 1752555 w 2224749"/>
                <a:gd name="connsiteY51" fmla="*/ 862959 h 3200072"/>
                <a:gd name="connsiteX52" fmla="*/ 1765624 w 2224749"/>
                <a:gd name="connsiteY52" fmla="*/ 901186 h 3200072"/>
                <a:gd name="connsiteX53" fmla="*/ 1770342 w 2224749"/>
                <a:gd name="connsiteY53" fmla="*/ 931657 h 3200072"/>
                <a:gd name="connsiteX54" fmla="*/ 1788222 w 2224749"/>
                <a:gd name="connsiteY54" fmla="*/ 939266 h 3200072"/>
                <a:gd name="connsiteX55" fmla="*/ 1785293 w 2224749"/>
                <a:gd name="connsiteY55" fmla="*/ 995573 h 3200072"/>
                <a:gd name="connsiteX56" fmla="*/ 1818929 w 2224749"/>
                <a:gd name="connsiteY56" fmla="*/ 949831 h 3200072"/>
                <a:gd name="connsiteX57" fmla="*/ 1838809 w 2224749"/>
                <a:gd name="connsiteY57" fmla="*/ 955832 h 3200072"/>
                <a:gd name="connsiteX58" fmla="*/ 1873577 w 2224749"/>
                <a:gd name="connsiteY58" fmla="*/ 978099 h 3200072"/>
                <a:gd name="connsiteX59" fmla="*/ 1869576 w 2224749"/>
                <a:gd name="connsiteY59" fmla="*/ 1005568 h 3200072"/>
                <a:gd name="connsiteX60" fmla="*/ 1875772 w 2224749"/>
                <a:gd name="connsiteY60" fmla="*/ 1009349 h 3200072"/>
                <a:gd name="connsiteX61" fmla="*/ 1869746 w 2224749"/>
                <a:gd name="connsiteY61" fmla="*/ 1054549 h 3200072"/>
                <a:gd name="connsiteX62" fmla="*/ 1893022 w 2224749"/>
                <a:gd name="connsiteY62" fmla="*/ 1035919 h 3200072"/>
                <a:gd name="connsiteX63" fmla="*/ 1900717 w 2224749"/>
                <a:gd name="connsiteY63" fmla="*/ 1027116 h 3200072"/>
                <a:gd name="connsiteX64" fmla="*/ 1902799 w 2224749"/>
                <a:gd name="connsiteY64" fmla="*/ 1028094 h 3200072"/>
                <a:gd name="connsiteX65" fmla="*/ 1909999 w 2224749"/>
                <a:gd name="connsiteY65" fmla="*/ 1022330 h 3200072"/>
                <a:gd name="connsiteX66" fmla="*/ 1908957 w 2224749"/>
                <a:gd name="connsiteY66" fmla="*/ 1030992 h 3200072"/>
                <a:gd name="connsiteX67" fmla="*/ 1919548 w 2224749"/>
                <a:gd name="connsiteY67" fmla="*/ 1035975 h 3200072"/>
                <a:gd name="connsiteX68" fmla="*/ 1951489 w 2224749"/>
                <a:gd name="connsiteY68" fmla="*/ 1063428 h 3200072"/>
                <a:gd name="connsiteX69" fmla="*/ 1950657 w 2224749"/>
                <a:gd name="connsiteY69" fmla="*/ 1067101 h 3200072"/>
                <a:gd name="connsiteX70" fmla="*/ 1971024 w 2224749"/>
                <a:gd name="connsiteY70" fmla="*/ 1049496 h 3200072"/>
                <a:gd name="connsiteX71" fmla="*/ 1997093 w 2224749"/>
                <a:gd name="connsiteY71" fmla="*/ 1070330 h 3200072"/>
                <a:gd name="connsiteX72" fmla="*/ 2017280 w 2224749"/>
                <a:gd name="connsiteY72" fmla="*/ 1096829 h 3200072"/>
                <a:gd name="connsiteX73" fmla="*/ 1999350 w 2224749"/>
                <a:gd name="connsiteY73" fmla="*/ 1147194 h 3200072"/>
                <a:gd name="connsiteX74" fmla="*/ 2039744 w 2224749"/>
                <a:gd name="connsiteY74" fmla="*/ 1119523 h 3200072"/>
                <a:gd name="connsiteX75" fmla="*/ 2062948 w 2224749"/>
                <a:gd name="connsiteY75" fmla="*/ 1144896 h 3200072"/>
                <a:gd name="connsiteX76" fmla="*/ 2079911 w 2224749"/>
                <a:gd name="connsiteY76" fmla="*/ 1175096 h 3200072"/>
                <a:gd name="connsiteX77" fmla="*/ 2075548 w 2224749"/>
                <a:gd name="connsiteY77" fmla="*/ 1184602 h 3200072"/>
                <a:gd name="connsiteX78" fmla="*/ 2085306 w 2224749"/>
                <a:gd name="connsiteY78" fmla="*/ 1201272 h 3200072"/>
                <a:gd name="connsiteX79" fmla="*/ 2063296 w 2224749"/>
                <a:gd name="connsiteY79" fmla="*/ 1250744 h 3200072"/>
                <a:gd name="connsiteX80" fmla="*/ 2101215 w 2224749"/>
                <a:gd name="connsiteY80" fmla="*/ 1230224 h 3200072"/>
                <a:gd name="connsiteX81" fmla="*/ 2121653 w 2224749"/>
                <a:gd name="connsiteY81" fmla="*/ 1259230 h 3200072"/>
                <a:gd name="connsiteX82" fmla="*/ 2135614 w 2224749"/>
                <a:gd name="connsiteY82" fmla="*/ 1292277 h 3200072"/>
                <a:gd name="connsiteX83" fmla="*/ 2131670 w 2224749"/>
                <a:gd name="connsiteY83" fmla="*/ 1299357 h 3200072"/>
                <a:gd name="connsiteX84" fmla="*/ 2138067 w 2224749"/>
                <a:gd name="connsiteY84" fmla="*/ 1297254 h 3200072"/>
                <a:gd name="connsiteX85" fmla="*/ 2154557 w 2224749"/>
                <a:gd name="connsiteY85" fmla="*/ 1332614 h 3200072"/>
                <a:gd name="connsiteX86" fmla="*/ 2163512 w 2224749"/>
                <a:gd name="connsiteY86" fmla="*/ 1367914 h 3200072"/>
                <a:gd name="connsiteX87" fmla="*/ 2135803 w 2224749"/>
                <a:gd name="connsiteY87" fmla="*/ 1405692 h 3200072"/>
                <a:gd name="connsiteX88" fmla="*/ 2177367 w 2224749"/>
                <a:gd name="connsiteY88" fmla="*/ 1398403 h 3200072"/>
                <a:gd name="connsiteX89" fmla="*/ 2184995 w 2224749"/>
                <a:gd name="connsiteY89" fmla="*/ 1421915 h 3200072"/>
                <a:gd name="connsiteX90" fmla="*/ 2185947 w 2224749"/>
                <a:gd name="connsiteY90" fmla="*/ 1421728 h 3200072"/>
                <a:gd name="connsiteX91" fmla="*/ 2199015 w 2224749"/>
                <a:gd name="connsiteY91" fmla="*/ 1459955 h 3200072"/>
                <a:gd name="connsiteX92" fmla="*/ 2204762 w 2224749"/>
                <a:gd name="connsiteY92" fmla="*/ 1497072 h 3200072"/>
                <a:gd name="connsiteX93" fmla="*/ 2172288 w 2224749"/>
                <a:gd name="connsiteY93" fmla="*/ 1534321 h 3200072"/>
                <a:gd name="connsiteX94" fmla="*/ 2211644 w 2224749"/>
                <a:gd name="connsiteY94" fmla="*/ 1532749 h 3200072"/>
                <a:gd name="connsiteX95" fmla="*/ 2220589 w 2224749"/>
                <a:gd name="connsiteY95" fmla="*/ 1573747 h 3200072"/>
                <a:gd name="connsiteX96" fmla="*/ 2222557 w 2224749"/>
                <a:gd name="connsiteY96" fmla="*/ 1612444 h 3200072"/>
                <a:gd name="connsiteX97" fmla="*/ 2204443 w 2224749"/>
                <a:gd name="connsiteY97" fmla="*/ 1629367 h 3200072"/>
                <a:gd name="connsiteX98" fmla="*/ 2206667 w 2224749"/>
                <a:gd name="connsiteY98" fmla="*/ 1629774 h 3200072"/>
                <a:gd name="connsiteX99" fmla="*/ 2210189 w 2224749"/>
                <a:gd name="connsiteY99" fmla="*/ 1673679 h 3200072"/>
                <a:gd name="connsiteX100" fmla="*/ 2208236 w 2224749"/>
                <a:gd name="connsiteY100" fmla="*/ 1699265 h 3200072"/>
                <a:gd name="connsiteX101" fmla="*/ 2212274 w 2224749"/>
                <a:gd name="connsiteY101" fmla="*/ 1700899 h 3200072"/>
                <a:gd name="connsiteX102" fmla="*/ 2207775 w 2224749"/>
                <a:gd name="connsiteY102" fmla="*/ 1705351 h 3200072"/>
                <a:gd name="connsiteX103" fmla="*/ 2207314 w 2224749"/>
                <a:gd name="connsiteY103" fmla="*/ 1711382 h 3200072"/>
                <a:gd name="connsiteX104" fmla="*/ 2188858 w 2224749"/>
                <a:gd name="connsiteY104" fmla="*/ 1724062 h 3200072"/>
                <a:gd name="connsiteX105" fmla="*/ 2180878 w 2224749"/>
                <a:gd name="connsiteY105" fmla="*/ 1731958 h 3200072"/>
                <a:gd name="connsiteX106" fmla="*/ 2181292 w 2224749"/>
                <a:gd name="connsiteY106" fmla="*/ 1736797 h 3200072"/>
                <a:gd name="connsiteX107" fmla="*/ 2211566 w 2224749"/>
                <a:gd name="connsiteY107" fmla="*/ 1747810 h 3200072"/>
                <a:gd name="connsiteX108" fmla="*/ 2211254 w 2224749"/>
                <a:gd name="connsiteY108" fmla="*/ 1764620 h 3200072"/>
                <a:gd name="connsiteX109" fmla="*/ 2224749 w 2224749"/>
                <a:gd name="connsiteY109" fmla="*/ 1769188 h 3200072"/>
                <a:gd name="connsiteX110" fmla="*/ 2224487 w 2224749"/>
                <a:gd name="connsiteY110" fmla="*/ 1814298 h 3200072"/>
                <a:gd name="connsiteX111" fmla="*/ 2218526 w 2224749"/>
                <a:gd name="connsiteY111" fmla="*/ 1852216 h 3200072"/>
                <a:gd name="connsiteX112" fmla="*/ 2184774 w 2224749"/>
                <a:gd name="connsiteY112" fmla="*/ 1870549 h 3200072"/>
                <a:gd name="connsiteX113" fmla="*/ 2187058 w 2224749"/>
                <a:gd name="connsiteY113" fmla="*/ 1871301 h 3200072"/>
                <a:gd name="connsiteX114" fmla="*/ 2187055 w 2224749"/>
                <a:gd name="connsiteY114" fmla="*/ 1877201 h 3200072"/>
                <a:gd name="connsiteX115" fmla="*/ 2215573 w 2224749"/>
                <a:gd name="connsiteY115" fmla="*/ 1892597 h 3200072"/>
                <a:gd name="connsiteX116" fmla="*/ 2210956 w 2224749"/>
                <a:gd name="connsiteY116" fmla="*/ 1938466 h 3200072"/>
                <a:gd name="connsiteX117" fmla="*/ 2201523 w 2224749"/>
                <a:gd name="connsiteY117" fmla="*/ 1976107 h 3200072"/>
                <a:gd name="connsiteX118" fmla="*/ 2167361 w 2224749"/>
                <a:gd name="connsiteY118" fmla="*/ 1989265 h 3200072"/>
                <a:gd name="connsiteX119" fmla="*/ 2160664 w 2224749"/>
                <a:gd name="connsiteY119" fmla="*/ 2040235 h 3200072"/>
                <a:gd name="connsiteX120" fmla="*/ 2157519 w 2224749"/>
                <a:gd name="connsiteY120" fmla="*/ 2051252 h 3200072"/>
                <a:gd name="connsiteX121" fmla="*/ 2160028 w 2224749"/>
                <a:gd name="connsiteY121" fmla="*/ 2053544 h 3200072"/>
                <a:gd name="connsiteX122" fmla="*/ 2156215 w 2224749"/>
                <a:gd name="connsiteY122" fmla="*/ 2055820 h 3200072"/>
                <a:gd name="connsiteX123" fmla="*/ 2154807 w 2224749"/>
                <a:gd name="connsiteY123" fmla="*/ 2060749 h 3200072"/>
                <a:gd name="connsiteX124" fmla="*/ 2161693 w 2224749"/>
                <a:gd name="connsiteY124" fmla="*/ 2069423 h 3200072"/>
                <a:gd name="connsiteX125" fmla="*/ 2143220 w 2224749"/>
                <a:gd name="connsiteY125" fmla="*/ 2077322 h 3200072"/>
                <a:gd name="connsiteX126" fmla="*/ 2142673 w 2224749"/>
                <a:gd name="connsiteY126" fmla="*/ 2078730 h 3200072"/>
                <a:gd name="connsiteX127" fmla="*/ 2137989 w 2224749"/>
                <a:gd name="connsiteY127" fmla="*/ 2079561 h 3200072"/>
                <a:gd name="connsiteX128" fmla="*/ 2122871 w 2224749"/>
                <a:gd name="connsiteY128" fmla="*/ 2086027 h 3200072"/>
                <a:gd name="connsiteX129" fmla="*/ 2140244 w 2224749"/>
                <a:gd name="connsiteY129" fmla="*/ 2100863 h 3200072"/>
                <a:gd name="connsiteX130" fmla="*/ 2138849 w 2224749"/>
                <a:gd name="connsiteY130" fmla="*/ 2107077 h 3200072"/>
                <a:gd name="connsiteX131" fmla="*/ 2157736 w 2224749"/>
                <a:gd name="connsiteY131" fmla="*/ 2122527 h 3200072"/>
                <a:gd name="connsiteX132" fmla="*/ 2145556 w 2224749"/>
                <a:gd name="connsiteY132" fmla="*/ 2179955 h 3200072"/>
                <a:gd name="connsiteX133" fmla="*/ 2137469 w 2224749"/>
                <a:gd name="connsiteY133" fmla="*/ 2201787 h 3200072"/>
                <a:gd name="connsiteX134" fmla="*/ 2131328 w 2224749"/>
                <a:gd name="connsiteY134" fmla="*/ 2203052 h 3200072"/>
                <a:gd name="connsiteX135" fmla="*/ 2124827 w 2224749"/>
                <a:gd name="connsiteY135" fmla="*/ 2216579 h 3200072"/>
                <a:gd name="connsiteX136" fmla="*/ 2095377 w 2224749"/>
                <a:gd name="connsiteY136" fmla="*/ 2217814 h 3200072"/>
                <a:gd name="connsiteX137" fmla="*/ 2116576 w 2224749"/>
                <a:gd name="connsiteY137" fmla="*/ 2241502 h 3200072"/>
                <a:gd name="connsiteX138" fmla="*/ 2099237 w 2224749"/>
                <a:gd name="connsiteY138" fmla="*/ 2298003 h 3200072"/>
                <a:gd name="connsiteX139" fmla="*/ 2089304 w 2224749"/>
                <a:gd name="connsiteY139" fmla="*/ 2318931 h 3200072"/>
                <a:gd name="connsiteX140" fmla="*/ 2083241 w 2224749"/>
                <a:gd name="connsiteY140" fmla="*/ 2319235 h 3200072"/>
                <a:gd name="connsiteX141" fmla="*/ 2075645 w 2224749"/>
                <a:gd name="connsiteY141" fmla="*/ 2331965 h 3200072"/>
                <a:gd name="connsiteX142" fmla="*/ 2040599 w 2224749"/>
                <a:gd name="connsiteY142" fmla="*/ 2327734 h 3200072"/>
                <a:gd name="connsiteX143" fmla="*/ 2053331 w 2224749"/>
                <a:gd name="connsiteY143" fmla="*/ 2349122 h 3200072"/>
                <a:gd name="connsiteX144" fmla="*/ 2031675 w 2224749"/>
                <a:gd name="connsiteY144" fmla="*/ 2397214 h 3200072"/>
                <a:gd name="connsiteX145" fmla="*/ 2037532 w 2224749"/>
                <a:gd name="connsiteY145" fmla="*/ 2411874 h 3200072"/>
                <a:gd name="connsiteX146" fmla="*/ 2023951 w 2224749"/>
                <a:gd name="connsiteY146" fmla="*/ 2413140 h 3200072"/>
                <a:gd name="connsiteX147" fmla="*/ 2020926 w 2224749"/>
                <a:gd name="connsiteY147" fmla="*/ 2417880 h 3200072"/>
                <a:gd name="connsiteX148" fmla="*/ 2004050 w 2224749"/>
                <a:gd name="connsiteY148" fmla="*/ 2414994 h 3200072"/>
                <a:gd name="connsiteX149" fmla="*/ 1987136 w 2224749"/>
                <a:gd name="connsiteY149" fmla="*/ 2416571 h 3200072"/>
                <a:gd name="connsiteX150" fmla="*/ 2015245 w 2224749"/>
                <a:gd name="connsiteY150" fmla="*/ 2478978 h 3200072"/>
                <a:gd name="connsiteX151" fmla="*/ 1983360 w 2224749"/>
                <a:gd name="connsiteY151" fmla="*/ 2537249 h 3200072"/>
                <a:gd name="connsiteX152" fmla="*/ 1977957 w 2224749"/>
                <a:gd name="connsiteY152" fmla="*/ 2544358 h 3200072"/>
                <a:gd name="connsiteX153" fmla="*/ 1943784 w 2224749"/>
                <a:gd name="connsiteY153" fmla="*/ 2533209 h 3200072"/>
                <a:gd name="connsiteX154" fmla="*/ 1939630 w 2224749"/>
                <a:gd name="connsiteY154" fmla="*/ 2540671 h 3200072"/>
                <a:gd name="connsiteX155" fmla="*/ 1933880 w 2224749"/>
                <a:gd name="connsiteY155" fmla="*/ 2548121 h 3200072"/>
                <a:gd name="connsiteX156" fmla="*/ 1944263 w 2224749"/>
                <a:gd name="connsiteY156" fmla="*/ 2581502 h 3200072"/>
                <a:gd name="connsiteX157" fmla="*/ 1907784 w 2224749"/>
                <a:gd name="connsiteY157" fmla="*/ 2635711 h 3200072"/>
                <a:gd name="connsiteX158" fmla="*/ 1901872 w 2224749"/>
                <a:gd name="connsiteY158" fmla="*/ 2642083 h 3200072"/>
                <a:gd name="connsiteX159" fmla="*/ 1869892 w 2224749"/>
                <a:gd name="connsiteY159" fmla="*/ 2625270 h 3200072"/>
                <a:gd name="connsiteX160" fmla="*/ 1865151 w 2224749"/>
                <a:gd name="connsiteY160" fmla="*/ 2632201 h 3200072"/>
                <a:gd name="connsiteX161" fmla="*/ 1852400 w 2224749"/>
                <a:gd name="connsiteY161" fmla="*/ 2645722 h 3200072"/>
                <a:gd name="connsiteX162" fmla="*/ 1849136 w 2224749"/>
                <a:gd name="connsiteY162" fmla="*/ 2643875 h 3200072"/>
                <a:gd name="connsiteX163" fmla="*/ 1840214 w 2224749"/>
                <a:gd name="connsiteY163" fmla="*/ 2644249 h 3200072"/>
                <a:gd name="connsiteX164" fmla="*/ 1842904 w 2224749"/>
                <a:gd name="connsiteY164" fmla="*/ 2661871 h 3200072"/>
                <a:gd name="connsiteX165" fmla="*/ 1840600 w 2224749"/>
                <a:gd name="connsiteY165" fmla="*/ 2664504 h 3200072"/>
                <a:gd name="connsiteX166" fmla="*/ 1844314 w 2224749"/>
                <a:gd name="connsiteY166" fmla="*/ 2668654 h 3200072"/>
                <a:gd name="connsiteX167" fmla="*/ 1826976 w 2224749"/>
                <a:gd name="connsiteY167" fmla="*/ 2725155 h 3200072"/>
                <a:gd name="connsiteX168" fmla="*/ 1817043 w 2224749"/>
                <a:gd name="connsiteY168" fmla="*/ 2746082 h 3200072"/>
                <a:gd name="connsiteX169" fmla="*/ 1810980 w 2224749"/>
                <a:gd name="connsiteY169" fmla="*/ 2746386 h 3200072"/>
                <a:gd name="connsiteX170" fmla="*/ 1803383 w 2224749"/>
                <a:gd name="connsiteY170" fmla="*/ 2759116 h 3200072"/>
                <a:gd name="connsiteX171" fmla="*/ 1783675 w 2224749"/>
                <a:gd name="connsiteY171" fmla="*/ 2756737 h 3200072"/>
                <a:gd name="connsiteX172" fmla="*/ 1784352 w 2224749"/>
                <a:gd name="connsiteY172" fmla="*/ 2767613 h 3200072"/>
                <a:gd name="connsiteX173" fmla="*/ 1778977 w 2224749"/>
                <a:gd name="connsiteY173" fmla="*/ 2772755 h 3200072"/>
                <a:gd name="connsiteX174" fmla="*/ 1781070 w 2224749"/>
                <a:gd name="connsiteY174" fmla="*/ 2776273 h 3200072"/>
                <a:gd name="connsiteX175" fmla="*/ 1759414 w 2224749"/>
                <a:gd name="connsiteY175" fmla="*/ 2824366 h 3200072"/>
                <a:gd name="connsiteX176" fmla="*/ 1765271 w 2224749"/>
                <a:gd name="connsiteY176" fmla="*/ 2839027 h 3200072"/>
                <a:gd name="connsiteX177" fmla="*/ 1751691 w 2224749"/>
                <a:gd name="connsiteY177" fmla="*/ 2840292 h 3200072"/>
                <a:gd name="connsiteX178" fmla="*/ 1748665 w 2224749"/>
                <a:gd name="connsiteY178" fmla="*/ 2845032 h 3200072"/>
                <a:gd name="connsiteX179" fmla="*/ 1731788 w 2224749"/>
                <a:gd name="connsiteY179" fmla="*/ 2842146 h 3200072"/>
                <a:gd name="connsiteX180" fmla="*/ 1714875 w 2224749"/>
                <a:gd name="connsiteY180" fmla="*/ 2843722 h 3200072"/>
                <a:gd name="connsiteX181" fmla="*/ 1742984 w 2224749"/>
                <a:gd name="connsiteY181" fmla="*/ 2906130 h 3200072"/>
                <a:gd name="connsiteX182" fmla="*/ 1711099 w 2224749"/>
                <a:gd name="connsiteY182" fmla="*/ 2964401 h 3200072"/>
                <a:gd name="connsiteX183" fmla="*/ 1705696 w 2224749"/>
                <a:gd name="connsiteY183" fmla="*/ 2971510 h 3200072"/>
                <a:gd name="connsiteX184" fmla="*/ 1671523 w 2224749"/>
                <a:gd name="connsiteY184" fmla="*/ 2960360 h 3200072"/>
                <a:gd name="connsiteX185" fmla="*/ 1667368 w 2224749"/>
                <a:gd name="connsiteY185" fmla="*/ 2967824 h 3200072"/>
                <a:gd name="connsiteX186" fmla="*/ 1661619 w 2224749"/>
                <a:gd name="connsiteY186" fmla="*/ 2975272 h 3200072"/>
                <a:gd name="connsiteX187" fmla="*/ 1672002 w 2224749"/>
                <a:gd name="connsiteY187" fmla="*/ 3008654 h 3200072"/>
                <a:gd name="connsiteX188" fmla="*/ 1635523 w 2224749"/>
                <a:gd name="connsiteY188" fmla="*/ 3062864 h 3200072"/>
                <a:gd name="connsiteX189" fmla="*/ 1629611 w 2224749"/>
                <a:gd name="connsiteY189" fmla="*/ 3069236 h 3200072"/>
                <a:gd name="connsiteX190" fmla="*/ 1597631 w 2224749"/>
                <a:gd name="connsiteY190" fmla="*/ 3052422 h 3200072"/>
                <a:gd name="connsiteX191" fmla="*/ 1592890 w 2224749"/>
                <a:gd name="connsiteY191" fmla="*/ 3059353 h 3200072"/>
                <a:gd name="connsiteX192" fmla="*/ 1580138 w 2224749"/>
                <a:gd name="connsiteY192" fmla="*/ 3072874 h 3200072"/>
                <a:gd name="connsiteX193" fmla="*/ 1567046 w 2224749"/>
                <a:gd name="connsiteY193" fmla="*/ 3065463 h 3200072"/>
                <a:gd name="connsiteX194" fmla="*/ 1570644 w 2224749"/>
                <a:gd name="connsiteY194" fmla="*/ 3089023 h 3200072"/>
                <a:gd name="connsiteX195" fmla="*/ 1552164 w 2224749"/>
                <a:gd name="connsiteY195" fmla="*/ 3110136 h 3200072"/>
                <a:gd name="connsiteX196" fmla="*/ 1552910 w 2224749"/>
                <a:gd name="connsiteY196" fmla="*/ 3136929 h 3200072"/>
                <a:gd name="connsiteX197" fmla="*/ 1535750 w 2224749"/>
                <a:gd name="connsiteY197" fmla="*/ 3128886 h 3200072"/>
                <a:gd name="connsiteX198" fmla="*/ 1534810 w 2224749"/>
                <a:gd name="connsiteY198" fmla="*/ 3129962 h 3200072"/>
                <a:gd name="connsiteX199" fmla="*/ 1525870 w 2224749"/>
                <a:gd name="connsiteY199" fmla="*/ 3137316 h 3200072"/>
                <a:gd name="connsiteX200" fmla="*/ 1507545 w 2224749"/>
                <a:gd name="connsiteY200" fmla="*/ 3121731 h 3200072"/>
                <a:gd name="connsiteX201" fmla="*/ 1512091 w 2224749"/>
                <a:gd name="connsiteY201" fmla="*/ 3194766 h 3200072"/>
                <a:gd name="connsiteX202" fmla="*/ 1506545 w 2224749"/>
                <a:gd name="connsiteY202" fmla="*/ 3200072 h 3200072"/>
                <a:gd name="connsiteX203" fmla="*/ 24873 w 2224749"/>
                <a:gd name="connsiteY203" fmla="*/ 1715545 h 3200072"/>
                <a:gd name="connsiteX204" fmla="*/ 38484 w 2224749"/>
                <a:gd name="connsiteY204" fmla="*/ 1685880 h 3200072"/>
                <a:gd name="connsiteX205" fmla="*/ 10820 w 2224749"/>
                <a:gd name="connsiteY205" fmla="*/ 1679096 h 3200072"/>
                <a:gd name="connsiteX206" fmla="*/ 9004 w 2224749"/>
                <a:gd name="connsiteY206" fmla="*/ 1665410 h 3200072"/>
                <a:gd name="connsiteX207" fmla="*/ 5835 w 2224749"/>
                <a:gd name="connsiteY207" fmla="*/ 1607954 h 3200072"/>
                <a:gd name="connsiteX208" fmla="*/ 31533 w 2224749"/>
                <a:gd name="connsiteY208" fmla="*/ 1564633 h 3200072"/>
                <a:gd name="connsiteX209" fmla="*/ 9600 w 2224749"/>
                <a:gd name="connsiteY209" fmla="*/ 1539918 h 3200072"/>
                <a:gd name="connsiteX210" fmla="*/ 40135 w 2224749"/>
                <a:gd name="connsiteY210" fmla="*/ 1484590 h 3200072"/>
                <a:gd name="connsiteX211" fmla="*/ 40137 w 2224749"/>
                <a:gd name="connsiteY211" fmla="*/ 1480059 h 3200072"/>
                <a:gd name="connsiteX212" fmla="*/ 35923 w 2224749"/>
                <a:gd name="connsiteY212" fmla="*/ 1475934 h 3200072"/>
                <a:gd name="connsiteX213" fmla="*/ 35775 w 2224749"/>
                <a:gd name="connsiteY213" fmla="*/ 1471060 h 3200072"/>
                <a:gd name="connsiteX214" fmla="*/ 362 w 2224749"/>
                <a:gd name="connsiteY214" fmla="*/ 1435706 h 3200072"/>
                <a:gd name="connsiteX215" fmla="*/ 0 w 2224749"/>
                <a:gd name="connsiteY215" fmla="*/ 1422762 h 3200072"/>
                <a:gd name="connsiteX216" fmla="*/ 3045 w 2224749"/>
                <a:gd name="connsiteY216" fmla="*/ 1358305 h 3200072"/>
                <a:gd name="connsiteX217" fmla="*/ 24687 w 2224749"/>
                <a:gd name="connsiteY217" fmla="*/ 1340697 h 3200072"/>
                <a:gd name="connsiteX218" fmla="*/ 2150 w 2224749"/>
                <a:gd name="connsiteY218" fmla="*/ 1309490 h 3200072"/>
                <a:gd name="connsiteX219" fmla="*/ 2392 w 2224749"/>
                <a:gd name="connsiteY219" fmla="*/ 1296528 h 3200072"/>
                <a:gd name="connsiteX220" fmla="*/ 8409 w 2224749"/>
                <a:gd name="connsiteY220" fmla="*/ 1233523 h 3200072"/>
                <a:gd name="connsiteX221" fmla="*/ 39836 w 2224749"/>
                <a:gd name="connsiteY221" fmla="*/ 1218628 h 3200072"/>
                <a:gd name="connsiteX222" fmla="*/ 30484 w 2224749"/>
                <a:gd name="connsiteY222" fmla="*/ 1193455 h 3200072"/>
                <a:gd name="connsiteX223" fmla="*/ 28757 w 2224749"/>
                <a:gd name="connsiteY223" fmla="*/ 1189868 h 3200072"/>
                <a:gd name="connsiteX224" fmla="*/ 29050 w 2224749"/>
                <a:gd name="connsiteY224" fmla="*/ 1189595 h 3200072"/>
                <a:gd name="connsiteX225" fmla="*/ 23183 w 2224749"/>
                <a:gd name="connsiteY225" fmla="*/ 1173799 h 3200072"/>
                <a:gd name="connsiteX226" fmla="*/ 54332 w 2224749"/>
                <a:gd name="connsiteY226" fmla="*/ 1156213 h 3200072"/>
                <a:gd name="connsiteX227" fmla="*/ 56296 w 2224749"/>
                <a:gd name="connsiteY227" fmla="*/ 1143505 h 3200072"/>
                <a:gd name="connsiteX228" fmla="*/ 29163 w 2224749"/>
                <a:gd name="connsiteY228" fmla="*/ 1076365 h 3200072"/>
                <a:gd name="connsiteX229" fmla="*/ 32553 w 2224749"/>
                <a:gd name="connsiteY229" fmla="*/ 1049876 h 3200072"/>
                <a:gd name="connsiteX230" fmla="*/ 38221 w 2224749"/>
                <a:gd name="connsiteY230" fmla="*/ 1024210 h 3200072"/>
                <a:gd name="connsiteX231" fmla="*/ 40434 w 2224749"/>
                <a:gd name="connsiteY231" fmla="*/ 1010144 h 3200072"/>
                <a:gd name="connsiteX232" fmla="*/ 41346 w 2224749"/>
                <a:gd name="connsiteY232" fmla="*/ 1010056 h 3200072"/>
                <a:gd name="connsiteX233" fmla="*/ 43037 w 2224749"/>
                <a:gd name="connsiteY233" fmla="*/ 1002397 h 3200072"/>
                <a:gd name="connsiteX234" fmla="*/ 61618 w 2224749"/>
                <a:gd name="connsiteY234" fmla="*/ 1006878 h 3200072"/>
                <a:gd name="connsiteX235" fmla="*/ 47432 w 2224749"/>
                <a:gd name="connsiteY235" fmla="*/ 962019 h 3200072"/>
                <a:gd name="connsiteX236" fmla="*/ 52028 w 2224749"/>
                <a:gd name="connsiteY236" fmla="*/ 936809 h 3200072"/>
                <a:gd name="connsiteX237" fmla="*/ 58846 w 2224749"/>
                <a:gd name="connsiteY237" fmla="*/ 913145 h 3200072"/>
                <a:gd name="connsiteX238" fmla="*/ 61696 w 2224749"/>
                <a:gd name="connsiteY238" fmla="*/ 899887 h 3200072"/>
                <a:gd name="connsiteX239" fmla="*/ 62606 w 2224749"/>
                <a:gd name="connsiteY239" fmla="*/ 900091 h 3200072"/>
                <a:gd name="connsiteX240" fmla="*/ 64640 w 2224749"/>
                <a:gd name="connsiteY240" fmla="*/ 893029 h 3200072"/>
                <a:gd name="connsiteX241" fmla="*/ 86420 w 2224749"/>
                <a:gd name="connsiteY241" fmla="*/ 905428 h 3200072"/>
                <a:gd name="connsiteX242" fmla="*/ 90379 w 2224749"/>
                <a:gd name="connsiteY242" fmla="*/ 906315 h 3200072"/>
                <a:gd name="connsiteX243" fmla="*/ 84634 w 2224749"/>
                <a:gd name="connsiteY243" fmla="*/ 888961 h 3200072"/>
                <a:gd name="connsiteX244" fmla="*/ 85930 w 2224749"/>
                <a:gd name="connsiteY244" fmla="*/ 881514 h 3200072"/>
                <a:gd name="connsiteX245" fmla="*/ 78332 w 2224749"/>
                <a:gd name="connsiteY245" fmla="*/ 845737 h 3200072"/>
                <a:gd name="connsiteX246" fmla="*/ 94496 w 2224749"/>
                <a:gd name="connsiteY246" fmla="*/ 847943 h 3200072"/>
                <a:gd name="connsiteX247" fmla="*/ 99782 w 2224749"/>
                <a:gd name="connsiteY247" fmla="*/ 828501 h 3200072"/>
                <a:gd name="connsiteX248" fmla="*/ 115942 w 2224749"/>
                <a:gd name="connsiteY248" fmla="*/ 836699 h 3200072"/>
                <a:gd name="connsiteX249" fmla="*/ 95292 w 2224749"/>
                <a:gd name="connsiteY249" fmla="*/ 748424 h 3200072"/>
                <a:gd name="connsiteX250" fmla="*/ 98021 w 2224749"/>
                <a:gd name="connsiteY250" fmla="*/ 737592 h 3200072"/>
                <a:gd name="connsiteX251" fmla="*/ 115447 w 2224749"/>
                <a:gd name="connsiteY251" fmla="*/ 691420 h 3200072"/>
                <a:gd name="connsiteX252" fmla="*/ 138014 w 2224749"/>
                <a:gd name="connsiteY252" fmla="*/ 713407 h 3200072"/>
                <a:gd name="connsiteX253" fmla="*/ 128306 w 2224749"/>
                <a:gd name="connsiteY253" fmla="*/ 657627 h 3200072"/>
                <a:gd name="connsiteX254" fmla="*/ 131518 w 2224749"/>
                <a:gd name="connsiteY254" fmla="*/ 647749 h 3200072"/>
                <a:gd name="connsiteX255" fmla="*/ 150960 w 2224749"/>
                <a:gd name="connsiteY255" fmla="*/ 607482 h 3200072"/>
                <a:gd name="connsiteX256" fmla="*/ 177277 w 2224749"/>
                <a:gd name="connsiteY256" fmla="*/ 643219 h 3200072"/>
                <a:gd name="connsiteX257" fmla="*/ 174377 w 2224749"/>
                <a:gd name="connsiteY257" fmla="*/ 577538 h 3200072"/>
                <a:gd name="connsiteX258" fmla="*/ 183974 w 2224749"/>
                <a:gd name="connsiteY258" fmla="*/ 589524 h 3200072"/>
                <a:gd name="connsiteX259" fmla="*/ 200336 w 2224749"/>
                <a:gd name="connsiteY259" fmla="*/ 562466 h 3200072"/>
                <a:gd name="connsiteX260" fmla="*/ 205534 w 2224749"/>
                <a:gd name="connsiteY260" fmla="*/ 571470 h 3200072"/>
                <a:gd name="connsiteX261" fmla="*/ 201810 w 2224749"/>
                <a:gd name="connsiteY261" fmla="*/ 509950 h 3200072"/>
                <a:gd name="connsiteX262" fmla="*/ 210666 w 2224749"/>
                <a:gd name="connsiteY262" fmla="*/ 494399 h 3200072"/>
                <a:gd name="connsiteX263" fmla="*/ 230028 w 2224749"/>
                <a:gd name="connsiteY263" fmla="*/ 473575 h 3200072"/>
                <a:gd name="connsiteX264" fmla="*/ 245882 w 2224749"/>
                <a:gd name="connsiteY264" fmla="*/ 512181 h 3200072"/>
                <a:gd name="connsiteX265" fmla="*/ 245111 w 2224749"/>
                <a:gd name="connsiteY265" fmla="*/ 454931 h 3200072"/>
                <a:gd name="connsiteX266" fmla="*/ 254624 w 2224749"/>
                <a:gd name="connsiteY266" fmla="*/ 442323 h 3200072"/>
                <a:gd name="connsiteX267" fmla="*/ 274810 w 2224749"/>
                <a:gd name="connsiteY267" fmla="*/ 427837 h 3200072"/>
                <a:gd name="connsiteX268" fmla="*/ 281548 w 2224749"/>
                <a:gd name="connsiteY268" fmla="*/ 448800 h 3200072"/>
                <a:gd name="connsiteX269" fmla="*/ 285088 w 2224749"/>
                <a:gd name="connsiteY269" fmla="*/ 446099 h 3200072"/>
                <a:gd name="connsiteX270" fmla="*/ 296392 w 2224749"/>
                <a:gd name="connsiteY270" fmla="*/ 480134 h 3200072"/>
                <a:gd name="connsiteX271" fmla="*/ 299788 w 2224749"/>
                <a:gd name="connsiteY271" fmla="*/ 448885 h 3200072"/>
                <a:gd name="connsiteX272" fmla="*/ 300112 w 2224749"/>
                <a:gd name="connsiteY272" fmla="*/ 436854 h 3200072"/>
                <a:gd name="connsiteX273" fmla="*/ 301214 w 2224749"/>
                <a:gd name="connsiteY273" fmla="*/ 435760 h 3200072"/>
                <a:gd name="connsiteX274" fmla="*/ 302264 w 2224749"/>
                <a:gd name="connsiteY274" fmla="*/ 426094 h 3200072"/>
                <a:gd name="connsiteX275" fmla="*/ 304474 w 2224749"/>
                <a:gd name="connsiteY275" fmla="*/ 432522 h 3200072"/>
                <a:gd name="connsiteX276" fmla="*/ 310079 w 2224749"/>
                <a:gd name="connsiteY276" fmla="*/ 426953 h 3200072"/>
                <a:gd name="connsiteX277" fmla="*/ 330736 w 2224749"/>
                <a:gd name="connsiteY277" fmla="*/ 418140 h 3200072"/>
                <a:gd name="connsiteX278" fmla="*/ 331522 w 2224749"/>
                <a:gd name="connsiteY278" fmla="*/ 421189 h 3200072"/>
                <a:gd name="connsiteX279" fmla="*/ 334099 w 2224749"/>
                <a:gd name="connsiteY279" fmla="*/ 393009 h 3200072"/>
                <a:gd name="connsiteX280" fmla="*/ 350485 w 2224749"/>
                <a:gd name="connsiteY280" fmla="*/ 384804 h 3200072"/>
                <a:gd name="connsiteX281" fmla="*/ 366300 w 2224749"/>
                <a:gd name="connsiteY281" fmla="*/ 385114 h 3200072"/>
                <a:gd name="connsiteX282" fmla="*/ 374550 w 2224749"/>
                <a:gd name="connsiteY282" fmla="*/ 432326 h 3200072"/>
                <a:gd name="connsiteX283" fmla="*/ 381849 w 2224749"/>
                <a:gd name="connsiteY283" fmla="*/ 381092 h 3200072"/>
                <a:gd name="connsiteX284" fmla="*/ 398494 w 2224749"/>
                <a:gd name="connsiteY284" fmla="*/ 378179 h 3200072"/>
                <a:gd name="connsiteX285" fmla="*/ 414176 w 2224749"/>
                <a:gd name="connsiteY285" fmla="*/ 383534 h 3200072"/>
                <a:gd name="connsiteX286" fmla="*/ 415354 w 2224749"/>
                <a:gd name="connsiteY286" fmla="*/ 393257 h 3200072"/>
                <a:gd name="connsiteX287" fmla="*/ 424163 w 2224749"/>
                <a:gd name="connsiteY287" fmla="*/ 395886 h 3200072"/>
                <a:gd name="connsiteX288" fmla="*/ 430564 w 2224749"/>
                <a:gd name="connsiteY288" fmla="*/ 445903 h 3200072"/>
                <a:gd name="connsiteX289" fmla="*/ 439062 w 2224749"/>
                <a:gd name="connsiteY289" fmla="*/ 401314 h 3200072"/>
                <a:gd name="connsiteX290" fmla="*/ 455730 w 2224749"/>
                <a:gd name="connsiteY290" fmla="*/ 403027 h 3200072"/>
                <a:gd name="connsiteX291" fmla="*/ 471109 w 2224749"/>
                <a:gd name="connsiteY291" fmla="*/ 412698 h 3200072"/>
                <a:gd name="connsiteX292" fmla="*/ 471718 w 2224749"/>
                <a:gd name="connsiteY292" fmla="*/ 420515 h 3200072"/>
                <a:gd name="connsiteX293" fmla="*/ 473561 w 2224749"/>
                <a:gd name="connsiteY293" fmla="*/ 413865 h 3200072"/>
                <a:gd name="connsiteX294" fmla="*/ 490618 w 2224749"/>
                <a:gd name="connsiteY294" fmla="*/ 422930 h 3200072"/>
                <a:gd name="connsiteX295" fmla="*/ 504738 w 2224749"/>
                <a:gd name="connsiteY295" fmla="*/ 438195 h 3200072"/>
                <a:gd name="connsiteX296" fmla="*/ 505401 w 2224749"/>
                <a:gd name="connsiteY296" fmla="*/ 485419 h 3200072"/>
                <a:gd name="connsiteX297" fmla="*/ 519303 w 2224749"/>
                <a:gd name="connsiteY297" fmla="*/ 446313 h 3200072"/>
                <a:gd name="connsiteX298" fmla="*/ 529352 w 2224749"/>
                <a:gd name="connsiteY298" fmla="*/ 455103 h 3200072"/>
                <a:gd name="connsiteX299" fmla="*/ 529665 w 2224749"/>
                <a:gd name="connsiteY299" fmla="*/ 454194 h 3200072"/>
                <a:gd name="connsiteX300" fmla="*/ 541910 w 2224749"/>
                <a:gd name="connsiteY300" fmla="*/ 464332 h 3200072"/>
                <a:gd name="connsiteX301" fmla="*/ 546609 w 2224749"/>
                <a:gd name="connsiteY301" fmla="*/ 454327 h 3200072"/>
                <a:gd name="connsiteX302" fmla="*/ 547490 w 2224749"/>
                <a:gd name="connsiteY302" fmla="*/ 454639 h 3200072"/>
                <a:gd name="connsiteX303" fmla="*/ 551089 w 2224749"/>
                <a:gd name="connsiteY303" fmla="*/ 448161 h 3200072"/>
                <a:gd name="connsiteX304" fmla="*/ 567409 w 2224749"/>
                <a:gd name="connsiteY304" fmla="*/ 460437 h 3200072"/>
                <a:gd name="connsiteX305" fmla="*/ 565806 w 2224749"/>
                <a:gd name="connsiteY305" fmla="*/ 412053 h 3200072"/>
                <a:gd name="connsiteX306" fmla="*/ 576738 w 2224749"/>
                <a:gd name="connsiteY306" fmla="*/ 390310 h 3200072"/>
                <a:gd name="connsiteX307" fmla="*/ 589357 w 2224749"/>
                <a:gd name="connsiteY307" fmla="*/ 370985 h 3200072"/>
                <a:gd name="connsiteX308" fmla="*/ 595514 w 2224749"/>
                <a:gd name="connsiteY308" fmla="*/ 359740 h 3200072"/>
                <a:gd name="connsiteX309" fmla="*/ 596316 w 2224749"/>
                <a:gd name="connsiteY309" fmla="*/ 360326 h 3200072"/>
                <a:gd name="connsiteX310" fmla="*/ 600081 w 2224749"/>
                <a:gd name="connsiteY310" fmla="*/ 354559 h 3200072"/>
                <a:gd name="connsiteX311" fmla="*/ 617339 w 2224749"/>
                <a:gd name="connsiteY311" fmla="*/ 375676 h 3200072"/>
                <a:gd name="connsiteX312" fmla="*/ 620835 w 2224749"/>
                <a:gd name="connsiteY312" fmla="*/ 378228 h 3200072"/>
                <a:gd name="connsiteX313" fmla="*/ 619972 w 2224749"/>
                <a:gd name="connsiteY313" fmla="*/ 359397 h 3200072"/>
                <a:gd name="connsiteX314" fmla="*/ 623142 w 2224749"/>
                <a:gd name="connsiteY314" fmla="*/ 352947 h 3200072"/>
                <a:gd name="connsiteX315" fmla="*/ 625363 w 2224749"/>
                <a:gd name="connsiteY315" fmla="*/ 315971 h 3200072"/>
                <a:gd name="connsiteX316" fmla="*/ 640003 w 2224749"/>
                <a:gd name="connsiteY316" fmla="*/ 325056 h 3200072"/>
                <a:gd name="connsiteX317" fmla="*/ 650074 w 2224749"/>
                <a:gd name="connsiteY317" fmla="*/ 309043 h 3200072"/>
                <a:gd name="connsiteX318" fmla="*/ 663141 w 2224749"/>
                <a:gd name="connsiteY318" fmla="*/ 323768 h 3200072"/>
                <a:gd name="connsiteX319" fmla="*/ 666827 w 2224749"/>
                <a:gd name="connsiteY319" fmla="*/ 231702 h 3200072"/>
                <a:gd name="connsiteX320" fmla="*/ 672233 w 2224749"/>
                <a:gd name="connsiteY320" fmla="*/ 222689 h 3200072"/>
                <a:gd name="connsiteX321" fmla="*/ 700736 w 2224749"/>
                <a:gd name="connsiteY321" fmla="*/ 186773 h 3200072"/>
                <a:gd name="connsiteX322" fmla="*/ 716223 w 2224749"/>
                <a:gd name="connsiteY322" fmla="*/ 217258 h 3200072"/>
                <a:gd name="connsiteX323" fmla="*/ 721697 w 2224749"/>
                <a:gd name="connsiteY323" fmla="*/ 160532 h 3200072"/>
                <a:gd name="connsiteX324" fmla="*/ 727309 w 2224749"/>
                <a:gd name="connsiteY324" fmla="*/ 152625 h 3200072"/>
                <a:gd name="connsiteX325" fmla="*/ 756163 w 2224749"/>
                <a:gd name="connsiteY325" fmla="*/ 123143 h 3200072"/>
                <a:gd name="connsiteX326" fmla="*/ 771577 w 2224749"/>
                <a:gd name="connsiteY326" fmla="*/ 168201 h 3200072"/>
                <a:gd name="connsiteX327" fmla="*/ 786055 w 2224749"/>
                <a:gd name="connsiteY327" fmla="*/ 105103 h 3200072"/>
                <a:gd name="connsiteX328" fmla="*/ 791950 w 2224749"/>
                <a:gd name="connsiteY328" fmla="*/ 120550 h 3200072"/>
                <a:gd name="connsiteX329" fmla="*/ 814444 w 2224749"/>
                <a:gd name="connsiteY329" fmla="*/ 102169 h 3200072"/>
                <a:gd name="connsiteX330" fmla="*/ 816980 w 2224749"/>
                <a:gd name="connsiteY330" fmla="*/ 112898 h 3200072"/>
                <a:gd name="connsiteX331" fmla="*/ 829591 w 2224749"/>
                <a:gd name="connsiteY331" fmla="*/ 53364 h 3200072"/>
                <a:gd name="connsiteX332" fmla="*/ 842003 w 2224749"/>
                <a:gd name="connsiteY332" fmla="*/ 42562 h 3200072"/>
                <a:gd name="connsiteX333" fmla="*/ 865687 w 2224749"/>
                <a:gd name="connsiteY333" fmla="*/ 31352 h 3200072"/>
                <a:gd name="connsiteX334" fmla="*/ 870500 w 2224749"/>
                <a:gd name="connsiteY334" fmla="*/ 74572 h 3200072"/>
                <a:gd name="connsiteX335" fmla="*/ 884773 w 2224749"/>
                <a:gd name="connsiteY335" fmla="*/ 20338 h 3200072"/>
                <a:gd name="connsiteX336" fmla="*/ 897032 w 2224749"/>
                <a:gd name="connsiteY336" fmla="*/ 12592 h 3200072"/>
                <a:gd name="connsiteX337" fmla="*/ 919832 w 2224749"/>
                <a:gd name="connsiteY337" fmla="*/ 7706 h 3200072"/>
                <a:gd name="connsiteX338" fmla="*/ 920684 w 2224749"/>
                <a:gd name="connsiteY338" fmla="*/ 30363 h 3200072"/>
                <a:gd name="connsiteX339" fmla="*/ 924725 w 2224749"/>
                <a:gd name="connsiteY339" fmla="*/ 29356 h 3200072"/>
                <a:gd name="connsiteX340" fmla="*/ 926451 w 2224749"/>
                <a:gd name="connsiteY340" fmla="*/ 66299 h 3200072"/>
                <a:gd name="connsiteX341" fmla="*/ 937834 w 2224749"/>
                <a:gd name="connsiteY341" fmla="*/ 38352 h 3200072"/>
                <a:gd name="connsiteX342" fmla="*/ 941292 w 2224749"/>
                <a:gd name="connsiteY342" fmla="*/ 27166 h 3200072"/>
                <a:gd name="connsiteX343" fmla="*/ 942616 w 2224749"/>
                <a:gd name="connsiteY343" fmla="*/ 26612 h 3200072"/>
                <a:gd name="connsiteX344" fmla="*/ 946137 w 2224749"/>
                <a:gd name="connsiteY344" fmla="*/ 17966 h 3200072"/>
                <a:gd name="connsiteX345" fmla="*/ 946533 w 2224749"/>
                <a:gd name="connsiteY345" fmla="*/ 24978 h 3200072"/>
                <a:gd name="connsiteX346" fmla="*/ 953270 w 2224749"/>
                <a:gd name="connsiteY346" fmla="*/ 22164 h 3200072"/>
                <a:gd name="connsiteX347" fmla="*/ 975027 w 2224749"/>
                <a:gd name="connsiteY347" fmla="*/ 22824 h 3200072"/>
                <a:gd name="connsiteX348" fmla="*/ 974968 w 2224749"/>
                <a:gd name="connsiteY348" fmla="*/ 26034 h 3200072"/>
                <a:gd name="connsiteX349" fmla="*/ 984778 w 2224749"/>
                <a:gd name="connsiteY349" fmla="*/ 620 h 3200072"/>
                <a:gd name="connsiteX350" fmla="*/ 1002354 w 2224749"/>
                <a:gd name="connsiteY350" fmla="*/ 0 h 3200072"/>
                <a:gd name="connsiteX351" fmla="*/ 1017163 w 2224749"/>
                <a:gd name="connsiteY351" fmla="*/ 7147 h 3200072"/>
                <a:gd name="connsiteX352" fmla="*/ 1012561 w 2224749"/>
                <a:gd name="connsiteY352" fmla="*/ 55177 h 3200072"/>
                <a:gd name="connsiteX353" fmla="*/ 1032857 w 2224749"/>
                <a:gd name="connsiteY353" fmla="*/ 10103 h 3200072"/>
                <a:gd name="connsiteX354" fmla="*/ 1049290 w 2224749"/>
                <a:gd name="connsiteY354" fmla="*/ 14577 h 3200072"/>
                <a:gd name="connsiteX355" fmla="*/ 1062653 w 2224749"/>
                <a:gd name="connsiteY355" fmla="*/ 26418 h 3200072"/>
                <a:gd name="connsiteX356" fmla="*/ 1061214 w 2224749"/>
                <a:gd name="connsiteY356" fmla="*/ 36082 h 3200072"/>
                <a:gd name="connsiteX357" fmla="*/ 1068819 w 2224749"/>
                <a:gd name="connsiteY357" fmla="*/ 42378 h 3200072"/>
                <a:gd name="connsiteX358" fmla="*/ 1061740 w 2224749"/>
                <a:gd name="connsiteY358" fmla="*/ 92243 h 3200072"/>
                <a:gd name="connsiteX359" fmla="*/ 1081424 w 2224749"/>
                <a:gd name="connsiteY359" fmla="*/ 53947 h 3200072"/>
                <a:gd name="connsiteX360" fmla="*/ 1096668 w 2224749"/>
                <a:gd name="connsiteY360" fmla="*/ 62786 h 3200072"/>
                <a:gd name="connsiteX361" fmla="*/ 1108613 w 2224749"/>
                <a:gd name="connsiteY361" fmla="*/ 78562 h 3200072"/>
                <a:gd name="connsiteX362" fmla="*/ 1107139 w 2224749"/>
                <a:gd name="connsiteY362" fmla="*/ 86182 h 3200072"/>
                <a:gd name="connsiteX363" fmla="*/ 1110615 w 2224749"/>
                <a:gd name="connsiteY363" fmla="*/ 80721 h 3200072"/>
                <a:gd name="connsiteX364" fmla="*/ 1124300 w 2224749"/>
                <a:gd name="connsiteY364" fmla="*/ 96651 h 3200072"/>
                <a:gd name="connsiteX365" fmla="*/ 1133594 w 2224749"/>
                <a:gd name="connsiteY365" fmla="*/ 117145 h 3200072"/>
                <a:gd name="connsiteX366" fmla="*/ 1121847 w 2224749"/>
                <a:gd name="connsiteY366" fmla="*/ 161893 h 3200072"/>
                <a:gd name="connsiteX367" fmla="*/ 1145181 w 2224749"/>
                <a:gd name="connsiteY367" fmla="*/ 131102 h 3200072"/>
                <a:gd name="connsiteX368" fmla="*/ 1152339 w 2224749"/>
                <a:gd name="connsiteY368" fmla="*/ 143735 h 3200072"/>
                <a:gd name="connsiteX369" fmla="*/ 1152871 w 2224749"/>
                <a:gd name="connsiteY369" fmla="*/ 143016 h 3200072"/>
                <a:gd name="connsiteX370" fmla="*/ 1164896 w 2224749"/>
                <a:gd name="connsiteY370" fmla="*/ 163146 h 3200072"/>
                <a:gd name="connsiteX371" fmla="*/ 1171167 w 2224749"/>
                <a:gd name="connsiteY371" fmla="*/ 182679 h 3200072"/>
                <a:gd name="connsiteX372" fmla="*/ 1182448 w 2224749"/>
                <a:gd name="connsiteY372" fmla="*/ 177341 h 3200072"/>
                <a:gd name="connsiteX373" fmla="*/ 1187260 w 2224749"/>
                <a:gd name="connsiteY373" fmla="*/ 220561 h 3200072"/>
                <a:gd name="connsiteX374" fmla="*/ 1201533 w 2224749"/>
                <a:gd name="connsiteY374" fmla="*/ 166328 h 3200072"/>
                <a:gd name="connsiteX375" fmla="*/ 1213792 w 2224749"/>
                <a:gd name="connsiteY375" fmla="*/ 158581 h 3200072"/>
                <a:gd name="connsiteX376" fmla="*/ 1236592 w 2224749"/>
                <a:gd name="connsiteY376" fmla="*/ 153694 h 3200072"/>
                <a:gd name="connsiteX377" fmla="*/ 1237446 w 2224749"/>
                <a:gd name="connsiteY377" fmla="*/ 176353 h 3200072"/>
                <a:gd name="connsiteX378" fmla="*/ 1241486 w 2224749"/>
                <a:gd name="connsiteY378" fmla="*/ 175344 h 3200072"/>
                <a:gd name="connsiteX379" fmla="*/ 1243211 w 2224749"/>
                <a:gd name="connsiteY379" fmla="*/ 212287 h 3200072"/>
                <a:gd name="connsiteX380" fmla="*/ 1254594 w 2224749"/>
                <a:gd name="connsiteY380" fmla="*/ 184340 h 3200072"/>
                <a:gd name="connsiteX381" fmla="*/ 1258052 w 2224749"/>
                <a:gd name="connsiteY381" fmla="*/ 173154 h 3200072"/>
                <a:gd name="connsiteX382" fmla="*/ 1259376 w 2224749"/>
                <a:gd name="connsiteY382" fmla="*/ 172602 h 3200072"/>
                <a:gd name="connsiteX383" fmla="*/ 1262898 w 2224749"/>
                <a:gd name="connsiteY383" fmla="*/ 163956 h 3200072"/>
                <a:gd name="connsiteX384" fmla="*/ 1263294 w 2224749"/>
                <a:gd name="connsiteY384" fmla="*/ 170967 h 3200072"/>
                <a:gd name="connsiteX385" fmla="*/ 1270031 w 2224749"/>
                <a:gd name="connsiteY385" fmla="*/ 168154 h 3200072"/>
                <a:gd name="connsiteX386" fmla="*/ 1291788 w 2224749"/>
                <a:gd name="connsiteY386" fmla="*/ 168812 h 3200072"/>
                <a:gd name="connsiteX387" fmla="*/ 1291729 w 2224749"/>
                <a:gd name="connsiteY387" fmla="*/ 172023 h 3200072"/>
                <a:gd name="connsiteX388" fmla="*/ 1301539 w 2224749"/>
                <a:gd name="connsiteY388" fmla="*/ 146609 h 3200072"/>
                <a:gd name="connsiteX389" fmla="*/ 1319114 w 2224749"/>
                <a:gd name="connsiteY389" fmla="*/ 145988 h 3200072"/>
                <a:gd name="connsiteX390" fmla="*/ 1333923 w 2224749"/>
                <a:gd name="connsiteY390" fmla="*/ 153137 h 3200072"/>
                <a:gd name="connsiteX391" fmla="*/ 1329321 w 2224749"/>
                <a:gd name="connsiteY391" fmla="*/ 201165 h 3200072"/>
                <a:gd name="connsiteX392" fmla="*/ 1349617 w 2224749"/>
                <a:gd name="connsiteY392" fmla="*/ 156092 h 3200072"/>
                <a:gd name="connsiteX393" fmla="*/ 1366050 w 2224749"/>
                <a:gd name="connsiteY393" fmla="*/ 160565 h 32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</a:cxnLst>
              <a:rect l="l" t="t" r="r" b="b"/>
              <a:pathLst>
                <a:path w="2224749" h="3200072">
                  <a:moveTo>
                    <a:pt x="1379412" y="172407"/>
                  </a:moveTo>
                  <a:lnTo>
                    <a:pt x="1377974" y="182072"/>
                  </a:lnTo>
                  <a:lnTo>
                    <a:pt x="1385579" y="188366"/>
                  </a:lnTo>
                  <a:lnTo>
                    <a:pt x="1378501" y="238232"/>
                  </a:lnTo>
                  <a:lnTo>
                    <a:pt x="1398184" y="199935"/>
                  </a:lnTo>
                  <a:lnTo>
                    <a:pt x="1413428" y="208774"/>
                  </a:lnTo>
                  <a:lnTo>
                    <a:pt x="1425374" y="224549"/>
                  </a:lnTo>
                  <a:lnTo>
                    <a:pt x="1423899" y="232171"/>
                  </a:lnTo>
                  <a:lnTo>
                    <a:pt x="1427376" y="226710"/>
                  </a:lnTo>
                  <a:lnTo>
                    <a:pt x="1441060" y="242640"/>
                  </a:lnTo>
                  <a:lnTo>
                    <a:pt x="1450355" y="263133"/>
                  </a:lnTo>
                  <a:lnTo>
                    <a:pt x="1438608" y="307883"/>
                  </a:lnTo>
                  <a:lnTo>
                    <a:pt x="1461942" y="277090"/>
                  </a:lnTo>
                  <a:lnTo>
                    <a:pt x="1469099" y="289724"/>
                  </a:lnTo>
                  <a:lnTo>
                    <a:pt x="1469631" y="289004"/>
                  </a:lnTo>
                  <a:lnTo>
                    <a:pt x="1481656" y="309135"/>
                  </a:lnTo>
                  <a:lnTo>
                    <a:pt x="1489295" y="332930"/>
                  </a:lnTo>
                  <a:lnTo>
                    <a:pt x="1474714" y="380204"/>
                  </a:lnTo>
                  <a:lnTo>
                    <a:pt x="1497426" y="354971"/>
                  </a:lnTo>
                  <a:lnTo>
                    <a:pt x="1507373" y="379662"/>
                  </a:lnTo>
                  <a:lnTo>
                    <a:pt x="1512996" y="406932"/>
                  </a:lnTo>
                  <a:lnTo>
                    <a:pt x="1504417" y="430465"/>
                  </a:lnTo>
                  <a:lnTo>
                    <a:pt x="1505758" y="429404"/>
                  </a:lnTo>
                  <a:lnTo>
                    <a:pt x="1512886" y="459554"/>
                  </a:lnTo>
                  <a:lnTo>
                    <a:pt x="1514712" y="479574"/>
                  </a:lnTo>
                  <a:lnTo>
                    <a:pt x="1517250" y="478305"/>
                  </a:lnTo>
                  <a:lnTo>
                    <a:pt x="1515148" y="484333"/>
                  </a:lnTo>
                  <a:lnTo>
                    <a:pt x="1515578" y="489055"/>
                  </a:lnTo>
                  <a:lnTo>
                    <a:pt x="1511221" y="498749"/>
                  </a:lnTo>
                  <a:lnTo>
                    <a:pt x="1518097" y="504659"/>
                  </a:lnTo>
                  <a:lnTo>
                    <a:pt x="1517265" y="508332"/>
                  </a:lnTo>
                  <a:lnTo>
                    <a:pt x="1537632" y="490725"/>
                  </a:lnTo>
                  <a:lnTo>
                    <a:pt x="1563701" y="511559"/>
                  </a:lnTo>
                  <a:lnTo>
                    <a:pt x="1583888" y="538058"/>
                  </a:lnTo>
                  <a:lnTo>
                    <a:pt x="1565958" y="588425"/>
                  </a:lnTo>
                  <a:lnTo>
                    <a:pt x="1606353" y="560754"/>
                  </a:lnTo>
                  <a:lnTo>
                    <a:pt x="1629556" y="586127"/>
                  </a:lnTo>
                  <a:lnTo>
                    <a:pt x="1646520" y="616326"/>
                  </a:lnTo>
                  <a:lnTo>
                    <a:pt x="1642156" y="625831"/>
                  </a:lnTo>
                  <a:lnTo>
                    <a:pt x="1651914" y="642501"/>
                  </a:lnTo>
                  <a:lnTo>
                    <a:pt x="1629904" y="691973"/>
                  </a:lnTo>
                  <a:lnTo>
                    <a:pt x="1667824" y="671455"/>
                  </a:lnTo>
                  <a:lnTo>
                    <a:pt x="1688261" y="700461"/>
                  </a:lnTo>
                  <a:lnTo>
                    <a:pt x="1702222" y="733508"/>
                  </a:lnTo>
                  <a:lnTo>
                    <a:pt x="1698279" y="740589"/>
                  </a:lnTo>
                  <a:lnTo>
                    <a:pt x="1704674" y="738483"/>
                  </a:lnTo>
                  <a:lnTo>
                    <a:pt x="1721165" y="773845"/>
                  </a:lnTo>
                  <a:lnTo>
                    <a:pt x="1730121" y="809144"/>
                  </a:lnTo>
                  <a:lnTo>
                    <a:pt x="1702410" y="846921"/>
                  </a:lnTo>
                  <a:lnTo>
                    <a:pt x="1743975" y="839634"/>
                  </a:lnTo>
                  <a:lnTo>
                    <a:pt x="1751603" y="863146"/>
                  </a:lnTo>
                  <a:lnTo>
                    <a:pt x="1752555" y="862959"/>
                  </a:lnTo>
                  <a:lnTo>
                    <a:pt x="1765624" y="901186"/>
                  </a:lnTo>
                  <a:lnTo>
                    <a:pt x="1770342" y="931657"/>
                  </a:lnTo>
                  <a:lnTo>
                    <a:pt x="1788222" y="939266"/>
                  </a:lnTo>
                  <a:lnTo>
                    <a:pt x="1785293" y="995573"/>
                  </a:lnTo>
                  <a:lnTo>
                    <a:pt x="1818929" y="949831"/>
                  </a:lnTo>
                  <a:lnTo>
                    <a:pt x="1838809" y="955832"/>
                  </a:lnTo>
                  <a:lnTo>
                    <a:pt x="1873577" y="978099"/>
                  </a:lnTo>
                  <a:lnTo>
                    <a:pt x="1869576" y="1005568"/>
                  </a:lnTo>
                  <a:lnTo>
                    <a:pt x="1875772" y="1009349"/>
                  </a:lnTo>
                  <a:lnTo>
                    <a:pt x="1869746" y="1054549"/>
                  </a:lnTo>
                  <a:lnTo>
                    <a:pt x="1893022" y="1035919"/>
                  </a:lnTo>
                  <a:lnTo>
                    <a:pt x="1900717" y="1027116"/>
                  </a:lnTo>
                  <a:lnTo>
                    <a:pt x="1902799" y="1028094"/>
                  </a:lnTo>
                  <a:lnTo>
                    <a:pt x="1909999" y="1022330"/>
                  </a:lnTo>
                  <a:lnTo>
                    <a:pt x="1908957" y="1030992"/>
                  </a:lnTo>
                  <a:lnTo>
                    <a:pt x="1919548" y="1035975"/>
                  </a:lnTo>
                  <a:lnTo>
                    <a:pt x="1951489" y="1063428"/>
                  </a:lnTo>
                  <a:lnTo>
                    <a:pt x="1950657" y="1067101"/>
                  </a:lnTo>
                  <a:lnTo>
                    <a:pt x="1971024" y="1049496"/>
                  </a:lnTo>
                  <a:lnTo>
                    <a:pt x="1997093" y="1070330"/>
                  </a:lnTo>
                  <a:lnTo>
                    <a:pt x="2017280" y="1096829"/>
                  </a:lnTo>
                  <a:lnTo>
                    <a:pt x="1999350" y="1147194"/>
                  </a:lnTo>
                  <a:lnTo>
                    <a:pt x="2039744" y="1119523"/>
                  </a:lnTo>
                  <a:lnTo>
                    <a:pt x="2062948" y="1144896"/>
                  </a:lnTo>
                  <a:lnTo>
                    <a:pt x="2079911" y="1175096"/>
                  </a:lnTo>
                  <a:lnTo>
                    <a:pt x="2075548" y="1184602"/>
                  </a:lnTo>
                  <a:lnTo>
                    <a:pt x="2085306" y="1201272"/>
                  </a:lnTo>
                  <a:lnTo>
                    <a:pt x="2063296" y="1250744"/>
                  </a:lnTo>
                  <a:lnTo>
                    <a:pt x="2101215" y="1230224"/>
                  </a:lnTo>
                  <a:lnTo>
                    <a:pt x="2121653" y="1259230"/>
                  </a:lnTo>
                  <a:lnTo>
                    <a:pt x="2135614" y="1292277"/>
                  </a:lnTo>
                  <a:lnTo>
                    <a:pt x="2131670" y="1299357"/>
                  </a:lnTo>
                  <a:lnTo>
                    <a:pt x="2138067" y="1297254"/>
                  </a:lnTo>
                  <a:lnTo>
                    <a:pt x="2154557" y="1332614"/>
                  </a:lnTo>
                  <a:lnTo>
                    <a:pt x="2163512" y="1367914"/>
                  </a:lnTo>
                  <a:lnTo>
                    <a:pt x="2135803" y="1405692"/>
                  </a:lnTo>
                  <a:lnTo>
                    <a:pt x="2177367" y="1398403"/>
                  </a:lnTo>
                  <a:lnTo>
                    <a:pt x="2184995" y="1421915"/>
                  </a:lnTo>
                  <a:lnTo>
                    <a:pt x="2185947" y="1421728"/>
                  </a:lnTo>
                  <a:lnTo>
                    <a:pt x="2199015" y="1459955"/>
                  </a:lnTo>
                  <a:lnTo>
                    <a:pt x="2204762" y="1497072"/>
                  </a:lnTo>
                  <a:lnTo>
                    <a:pt x="2172288" y="1534321"/>
                  </a:lnTo>
                  <a:lnTo>
                    <a:pt x="2211644" y="1532749"/>
                  </a:lnTo>
                  <a:lnTo>
                    <a:pt x="2220589" y="1573747"/>
                  </a:lnTo>
                  <a:lnTo>
                    <a:pt x="2222557" y="1612444"/>
                  </a:lnTo>
                  <a:lnTo>
                    <a:pt x="2204443" y="1629367"/>
                  </a:lnTo>
                  <a:lnTo>
                    <a:pt x="2206667" y="1629774"/>
                  </a:lnTo>
                  <a:lnTo>
                    <a:pt x="2210189" y="1673679"/>
                  </a:lnTo>
                  <a:lnTo>
                    <a:pt x="2208236" y="1699265"/>
                  </a:lnTo>
                  <a:lnTo>
                    <a:pt x="2212274" y="1700899"/>
                  </a:lnTo>
                  <a:lnTo>
                    <a:pt x="2207775" y="1705351"/>
                  </a:lnTo>
                  <a:lnTo>
                    <a:pt x="2207314" y="1711382"/>
                  </a:lnTo>
                  <a:lnTo>
                    <a:pt x="2188858" y="1724062"/>
                  </a:lnTo>
                  <a:lnTo>
                    <a:pt x="2180878" y="1731958"/>
                  </a:lnTo>
                  <a:lnTo>
                    <a:pt x="2181292" y="1736797"/>
                  </a:lnTo>
                  <a:lnTo>
                    <a:pt x="2211566" y="1747810"/>
                  </a:lnTo>
                  <a:lnTo>
                    <a:pt x="2211254" y="1764620"/>
                  </a:lnTo>
                  <a:lnTo>
                    <a:pt x="2224749" y="1769188"/>
                  </a:lnTo>
                  <a:lnTo>
                    <a:pt x="2224487" y="1814298"/>
                  </a:lnTo>
                  <a:lnTo>
                    <a:pt x="2218526" y="1852216"/>
                  </a:lnTo>
                  <a:lnTo>
                    <a:pt x="2184774" y="1870549"/>
                  </a:lnTo>
                  <a:lnTo>
                    <a:pt x="2187058" y="1871301"/>
                  </a:lnTo>
                  <a:lnTo>
                    <a:pt x="2187055" y="1877201"/>
                  </a:lnTo>
                  <a:lnTo>
                    <a:pt x="2215573" y="1892597"/>
                  </a:lnTo>
                  <a:lnTo>
                    <a:pt x="2210956" y="1938466"/>
                  </a:lnTo>
                  <a:lnTo>
                    <a:pt x="2201523" y="1976107"/>
                  </a:lnTo>
                  <a:lnTo>
                    <a:pt x="2167361" y="1989265"/>
                  </a:lnTo>
                  <a:lnTo>
                    <a:pt x="2160664" y="2040235"/>
                  </a:lnTo>
                  <a:lnTo>
                    <a:pt x="2157519" y="2051252"/>
                  </a:lnTo>
                  <a:lnTo>
                    <a:pt x="2160028" y="2053544"/>
                  </a:lnTo>
                  <a:lnTo>
                    <a:pt x="2156215" y="2055820"/>
                  </a:lnTo>
                  <a:lnTo>
                    <a:pt x="2154807" y="2060749"/>
                  </a:lnTo>
                  <a:lnTo>
                    <a:pt x="2161693" y="2069423"/>
                  </a:lnTo>
                  <a:lnTo>
                    <a:pt x="2143220" y="2077322"/>
                  </a:lnTo>
                  <a:lnTo>
                    <a:pt x="2142673" y="2078730"/>
                  </a:lnTo>
                  <a:lnTo>
                    <a:pt x="2137989" y="2079561"/>
                  </a:lnTo>
                  <a:lnTo>
                    <a:pt x="2122871" y="2086027"/>
                  </a:lnTo>
                  <a:lnTo>
                    <a:pt x="2140244" y="2100863"/>
                  </a:lnTo>
                  <a:lnTo>
                    <a:pt x="2138849" y="2107077"/>
                  </a:lnTo>
                  <a:lnTo>
                    <a:pt x="2157736" y="2122527"/>
                  </a:lnTo>
                  <a:lnTo>
                    <a:pt x="2145556" y="2179955"/>
                  </a:lnTo>
                  <a:lnTo>
                    <a:pt x="2137469" y="2201787"/>
                  </a:lnTo>
                  <a:lnTo>
                    <a:pt x="2131328" y="2203052"/>
                  </a:lnTo>
                  <a:lnTo>
                    <a:pt x="2124827" y="2216579"/>
                  </a:lnTo>
                  <a:lnTo>
                    <a:pt x="2095377" y="2217814"/>
                  </a:lnTo>
                  <a:lnTo>
                    <a:pt x="2116576" y="2241502"/>
                  </a:lnTo>
                  <a:lnTo>
                    <a:pt x="2099237" y="2298003"/>
                  </a:lnTo>
                  <a:lnTo>
                    <a:pt x="2089304" y="2318931"/>
                  </a:lnTo>
                  <a:lnTo>
                    <a:pt x="2083241" y="2319235"/>
                  </a:lnTo>
                  <a:lnTo>
                    <a:pt x="2075645" y="2331965"/>
                  </a:lnTo>
                  <a:lnTo>
                    <a:pt x="2040599" y="2327734"/>
                  </a:lnTo>
                  <a:lnTo>
                    <a:pt x="2053331" y="2349122"/>
                  </a:lnTo>
                  <a:lnTo>
                    <a:pt x="2031675" y="2397214"/>
                  </a:lnTo>
                  <a:lnTo>
                    <a:pt x="2037532" y="2411874"/>
                  </a:lnTo>
                  <a:lnTo>
                    <a:pt x="2023951" y="2413140"/>
                  </a:lnTo>
                  <a:lnTo>
                    <a:pt x="2020926" y="2417880"/>
                  </a:lnTo>
                  <a:lnTo>
                    <a:pt x="2004050" y="2414994"/>
                  </a:lnTo>
                  <a:lnTo>
                    <a:pt x="1987136" y="2416571"/>
                  </a:lnTo>
                  <a:lnTo>
                    <a:pt x="2015245" y="2478978"/>
                  </a:lnTo>
                  <a:lnTo>
                    <a:pt x="1983360" y="2537249"/>
                  </a:lnTo>
                  <a:lnTo>
                    <a:pt x="1977957" y="2544358"/>
                  </a:lnTo>
                  <a:lnTo>
                    <a:pt x="1943784" y="2533209"/>
                  </a:lnTo>
                  <a:lnTo>
                    <a:pt x="1939630" y="2540671"/>
                  </a:lnTo>
                  <a:lnTo>
                    <a:pt x="1933880" y="2548121"/>
                  </a:lnTo>
                  <a:lnTo>
                    <a:pt x="1944263" y="2581502"/>
                  </a:lnTo>
                  <a:lnTo>
                    <a:pt x="1907784" y="2635711"/>
                  </a:lnTo>
                  <a:lnTo>
                    <a:pt x="1901872" y="2642083"/>
                  </a:lnTo>
                  <a:lnTo>
                    <a:pt x="1869892" y="2625270"/>
                  </a:lnTo>
                  <a:lnTo>
                    <a:pt x="1865151" y="2632201"/>
                  </a:lnTo>
                  <a:lnTo>
                    <a:pt x="1852400" y="2645722"/>
                  </a:lnTo>
                  <a:lnTo>
                    <a:pt x="1849136" y="2643875"/>
                  </a:lnTo>
                  <a:lnTo>
                    <a:pt x="1840214" y="2644249"/>
                  </a:lnTo>
                  <a:lnTo>
                    <a:pt x="1842904" y="2661871"/>
                  </a:lnTo>
                  <a:lnTo>
                    <a:pt x="1840600" y="2664504"/>
                  </a:lnTo>
                  <a:lnTo>
                    <a:pt x="1844314" y="2668654"/>
                  </a:lnTo>
                  <a:lnTo>
                    <a:pt x="1826976" y="2725155"/>
                  </a:lnTo>
                  <a:lnTo>
                    <a:pt x="1817043" y="2746082"/>
                  </a:lnTo>
                  <a:lnTo>
                    <a:pt x="1810980" y="2746386"/>
                  </a:lnTo>
                  <a:lnTo>
                    <a:pt x="1803383" y="2759116"/>
                  </a:lnTo>
                  <a:lnTo>
                    <a:pt x="1783675" y="2756737"/>
                  </a:lnTo>
                  <a:lnTo>
                    <a:pt x="1784352" y="2767613"/>
                  </a:lnTo>
                  <a:lnTo>
                    <a:pt x="1778977" y="2772755"/>
                  </a:lnTo>
                  <a:lnTo>
                    <a:pt x="1781070" y="2776273"/>
                  </a:lnTo>
                  <a:lnTo>
                    <a:pt x="1759414" y="2824366"/>
                  </a:lnTo>
                  <a:lnTo>
                    <a:pt x="1765271" y="2839027"/>
                  </a:lnTo>
                  <a:lnTo>
                    <a:pt x="1751691" y="2840292"/>
                  </a:lnTo>
                  <a:lnTo>
                    <a:pt x="1748665" y="2845032"/>
                  </a:lnTo>
                  <a:lnTo>
                    <a:pt x="1731788" y="2842146"/>
                  </a:lnTo>
                  <a:lnTo>
                    <a:pt x="1714875" y="2843722"/>
                  </a:lnTo>
                  <a:lnTo>
                    <a:pt x="1742984" y="2906130"/>
                  </a:lnTo>
                  <a:lnTo>
                    <a:pt x="1711099" y="2964401"/>
                  </a:lnTo>
                  <a:lnTo>
                    <a:pt x="1705696" y="2971510"/>
                  </a:lnTo>
                  <a:lnTo>
                    <a:pt x="1671523" y="2960360"/>
                  </a:lnTo>
                  <a:lnTo>
                    <a:pt x="1667368" y="2967824"/>
                  </a:lnTo>
                  <a:lnTo>
                    <a:pt x="1661619" y="2975272"/>
                  </a:lnTo>
                  <a:lnTo>
                    <a:pt x="1672002" y="3008654"/>
                  </a:lnTo>
                  <a:lnTo>
                    <a:pt x="1635523" y="3062864"/>
                  </a:lnTo>
                  <a:lnTo>
                    <a:pt x="1629611" y="3069236"/>
                  </a:lnTo>
                  <a:lnTo>
                    <a:pt x="1597631" y="3052422"/>
                  </a:lnTo>
                  <a:lnTo>
                    <a:pt x="1592890" y="3059353"/>
                  </a:lnTo>
                  <a:lnTo>
                    <a:pt x="1580138" y="3072874"/>
                  </a:lnTo>
                  <a:lnTo>
                    <a:pt x="1567046" y="3065463"/>
                  </a:lnTo>
                  <a:lnTo>
                    <a:pt x="1570644" y="3089023"/>
                  </a:lnTo>
                  <a:lnTo>
                    <a:pt x="1552164" y="3110136"/>
                  </a:lnTo>
                  <a:lnTo>
                    <a:pt x="1552910" y="3136929"/>
                  </a:lnTo>
                  <a:lnTo>
                    <a:pt x="1535750" y="3128886"/>
                  </a:lnTo>
                  <a:lnTo>
                    <a:pt x="1534810" y="3129962"/>
                  </a:lnTo>
                  <a:lnTo>
                    <a:pt x="1525870" y="3137316"/>
                  </a:lnTo>
                  <a:lnTo>
                    <a:pt x="1507545" y="3121731"/>
                  </a:lnTo>
                  <a:lnTo>
                    <a:pt x="1512091" y="3194766"/>
                  </a:lnTo>
                  <a:lnTo>
                    <a:pt x="1506545" y="3200072"/>
                  </a:lnTo>
                  <a:lnTo>
                    <a:pt x="24873" y="1715545"/>
                  </a:lnTo>
                  <a:lnTo>
                    <a:pt x="38484" y="1685880"/>
                  </a:lnTo>
                  <a:lnTo>
                    <a:pt x="10820" y="1679096"/>
                  </a:lnTo>
                  <a:lnTo>
                    <a:pt x="9004" y="1665410"/>
                  </a:lnTo>
                  <a:lnTo>
                    <a:pt x="5835" y="1607954"/>
                  </a:lnTo>
                  <a:lnTo>
                    <a:pt x="31533" y="1564633"/>
                  </a:lnTo>
                  <a:lnTo>
                    <a:pt x="9600" y="1539918"/>
                  </a:lnTo>
                  <a:lnTo>
                    <a:pt x="40135" y="1484590"/>
                  </a:lnTo>
                  <a:lnTo>
                    <a:pt x="40137" y="1480059"/>
                  </a:lnTo>
                  <a:lnTo>
                    <a:pt x="35923" y="1475934"/>
                  </a:lnTo>
                  <a:lnTo>
                    <a:pt x="35775" y="1471060"/>
                  </a:lnTo>
                  <a:lnTo>
                    <a:pt x="362" y="1435706"/>
                  </a:lnTo>
                  <a:lnTo>
                    <a:pt x="0" y="1422762"/>
                  </a:lnTo>
                  <a:lnTo>
                    <a:pt x="3045" y="1358305"/>
                  </a:lnTo>
                  <a:lnTo>
                    <a:pt x="24687" y="1340697"/>
                  </a:lnTo>
                  <a:lnTo>
                    <a:pt x="2150" y="1309490"/>
                  </a:lnTo>
                  <a:lnTo>
                    <a:pt x="2392" y="1296528"/>
                  </a:lnTo>
                  <a:lnTo>
                    <a:pt x="8409" y="1233523"/>
                  </a:lnTo>
                  <a:lnTo>
                    <a:pt x="39836" y="1218628"/>
                  </a:lnTo>
                  <a:lnTo>
                    <a:pt x="30484" y="1193455"/>
                  </a:lnTo>
                  <a:lnTo>
                    <a:pt x="28757" y="1189868"/>
                  </a:lnTo>
                  <a:lnTo>
                    <a:pt x="29050" y="1189595"/>
                  </a:lnTo>
                  <a:lnTo>
                    <a:pt x="23183" y="1173799"/>
                  </a:lnTo>
                  <a:lnTo>
                    <a:pt x="54332" y="1156213"/>
                  </a:lnTo>
                  <a:lnTo>
                    <a:pt x="56296" y="1143505"/>
                  </a:lnTo>
                  <a:lnTo>
                    <a:pt x="29163" y="1076365"/>
                  </a:lnTo>
                  <a:lnTo>
                    <a:pt x="32553" y="1049876"/>
                  </a:lnTo>
                  <a:lnTo>
                    <a:pt x="38221" y="1024210"/>
                  </a:lnTo>
                  <a:lnTo>
                    <a:pt x="40434" y="1010144"/>
                  </a:lnTo>
                  <a:lnTo>
                    <a:pt x="41346" y="1010056"/>
                  </a:lnTo>
                  <a:lnTo>
                    <a:pt x="43037" y="1002397"/>
                  </a:lnTo>
                  <a:lnTo>
                    <a:pt x="61618" y="1006878"/>
                  </a:lnTo>
                  <a:lnTo>
                    <a:pt x="47432" y="962019"/>
                  </a:lnTo>
                  <a:lnTo>
                    <a:pt x="52028" y="936809"/>
                  </a:lnTo>
                  <a:lnTo>
                    <a:pt x="58846" y="913145"/>
                  </a:lnTo>
                  <a:lnTo>
                    <a:pt x="61696" y="899887"/>
                  </a:lnTo>
                  <a:lnTo>
                    <a:pt x="62606" y="900091"/>
                  </a:lnTo>
                  <a:lnTo>
                    <a:pt x="64640" y="893029"/>
                  </a:lnTo>
                  <a:lnTo>
                    <a:pt x="86420" y="905428"/>
                  </a:lnTo>
                  <a:lnTo>
                    <a:pt x="90379" y="906315"/>
                  </a:lnTo>
                  <a:lnTo>
                    <a:pt x="84634" y="888961"/>
                  </a:lnTo>
                  <a:lnTo>
                    <a:pt x="85930" y="881514"/>
                  </a:lnTo>
                  <a:lnTo>
                    <a:pt x="78332" y="845737"/>
                  </a:lnTo>
                  <a:lnTo>
                    <a:pt x="94496" y="847943"/>
                  </a:lnTo>
                  <a:lnTo>
                    <a:pt x="99782" y="828501"/>
                  </a:lnTo>
                  <a:lnTo>
                    <a:pt x="115942" y="836699"/>
                  </a:lnTo>
                  <a:lnTo>
                    <a:pt x="95292" y="748424"/>
                  </a:lnTo>
                  <a:lnTo>
                    <a:pt x="98021" y="737592"/>
                  </a:lnTo>
                  <a:lnTo>
                    <a:pt x="115447" y="691420"/>
                  </a:lnTo>
                  <a:lnTo>
                    <a:pt x="138014" y="713407"/>
                  </a:lnTo>
                  <a:lnTo>
                    <a:pt x="128306" y="657627"/>
                  </a:lnTo>
                  <a:lnTo>
                    <a:pt x="131518" y="647749"/>
                  </a:lnTo>
                  <a:lnTo>
                    <a:pt x="150960" y="607482"/>
                  </a:lnTo>
                  <a:lnTo>
                    <a:pt x="177277" y="643219"/>
                  </a:lnTo>
                  <a:lnTo>
                    <a:pt x="174377" y="577538"/>
                  </a:lnTo>
                  <a:lnTo>
                    <a:pt x="183974" y="589524"/>
                  </a:lnTo>
                  <a:lnTo>
                    <a:pt x="200336" y="562466"/>
                  </a:lnTo>
                  <a:lnTo>
                    <a:pt x="205534" y="571470"/>
                  </a:lnTo>
                  <a:lnTo>
                    <a:pt x="201810" y="509950"/>
                  </a:lnTo>
                  <a:lnTo>
                    <a:pt x="210666" y="494399"/>
                  </a:lnTo>
                  <a:lnTo>
                    <a:pt x="230028" y="473575"/>
                  </a:lnTo>
                  <a:lnTo>
                    <a:pt x="245882" y="512181"/>
                  </a:lnTo>
                  <a:lnTo>
                    <a:pt x="245111" y="454931"/>
                  </a:lnTo>
                  <a:lnTo>
                    <a:pt x="254624" y="442323"/>
                  </a:lnTo>
                  <a:lnTo>
                    <a:pt x="274810" y="427837"/>
                  </a:lnTo>
                  <a:lnTo>
                    <a:pt x="281548" y="448800"/>
                  </a:lnTo>
                  <a:lnTo>
                    <a:pt x="285088" y="446099"/>
                  </a:lnTo>
                  <a:lnTo>
                    <a:pt x="296392" y="480134"/>
                  </a:lnTo>
                  <a:lnTo>
                    <a:pt x="299788" y="448885"/>
                  </a:lnTo>
                  <a:lnTo>
                    <a:pt x="300112" y="436854"/>
                  </a:lnTo>
                  <a:lnTo>
                    <a:pt x="301214" y="435760"/>
                  </a:lnTo>
                  <a:lnTo>
                    <a:pt x="302264" y="426094"/>
                  </a:lnTo>
                  <a:lnTo>
                    <a:pt x="304474" y="432522"/>
                  </a:lnTo>
                  <a:lnTo>
                    <a:pt x="310079" y="426953"/>
                  </a:lnTo>
                  <a:lnTo>
                    <a:pt x="330736" y="418140"/>
                  </a:lnTo>
                  <a:lnTo>
                    <a:pt x="331522" y="421189"/>
                  </a:lnTo>
                  <a:lnTo>
                    <a:pt x="334099" y="393009"/>
                  </a:lnTo>
                  <a:lnTo>
                    <a:pt x="350485" y="384804"/>
                  </a:lnTo>
                  <a:lnTo>
                    <a:pt x="366300" y="385114"/>
                  </a:lnTo>
                  <a:lnTo>
                    <a:pt x="374550" y="432326"/>
                  </a:lnTo>
                  <a:lnTo>
                    <a:pt x="381849" y="381092"/>
                  </a:lnTo>
                  <a:lnTo>
                    <a:pt x="398494" y="378179"/>
                  </a:lnTo>
                  <a:lnTo>
                    <a:pt x="414176" y="383534"/>
                  </a:lnTo>
                  <a:lnTo>
                    <a:pt x="415354" y="393257"/>
                  </a:lnTo>
                  <a:lnTo>
                    <a:pt x="424163" y="395886"/>
                  </a:lnTo>
                  <a:lnTo>
                    <a:pt x="430564" y="445903"/>
                  </a:lnTo>
                  <a:lnTo>
                    <a:pt x="439062" y="401314"/>
                  </a:lnTo>
                  <a:lnTo>
                    <a:pt x="455730" y="403027"/>
                  </a:lnTo>
                  <a:lnTo>
                    <a:pt x="471109" y="412698"/>
                  </a:lnTo>
                  <a:lnTo>
                    <a:pt x="471718" y="420515"/>
                  </a:lnTo>
                  <a:lnTo>
                    <a:pt x="473561" y="413865"/>
                  </a:lnTo>
                  <a:lnTo>
                    <a:pt x="490618" y="422930"/>
                  </a:lnTo>
                  <a:lnTo>
                    <a:pt x="504738" y="438195"/>
                  </a:lnTo>
                  <a:lnTo>
                    <a:pt x="505401" y="485419"/>
                  </a:lnTo>
                  <a:lnTo>
                    <a:pt x="519303" y="446313"/>
                  </a:lnTo>
                  <a:lnTo>
                    <a:pt x="529352" y="455103"/>
                  </a:lnTo>
                  <a:lnTo>
                    <a:pt x="529665" y="454194"/>
                  </a:lnTo>
                  <a:lnTo>
                    <a:pt x="541910" y="464332"/>
                  </a:lnTo>
                  <a:lnTo>
                    <a:pt x="546609" y="454327"/>
                  </a:lnTo>
                  <a:lnTo>
                    <a:pt x="547490" y="454639"/>
                  </a:lnTo>
                  <a:lnTo>
                    <a:pt x="551089" y="448161"/>
                  </a:lnTo>
                  <a:lnTo>
                    <a:pt x="567409" y="460437"/>
                  </a:lnTo>
                  <a:lnTo>
                    <a:pt x="565806" y="412053"/>
                  </a:lnTo>
                  <a:lnTo>
                    <a:pt x="576738" y="390310"/>
                  </a:lnTo>
                  <a:lnTo>
                    <a:pt x="589357" y="370985"/>
                  </a:lnTo>
                  <a:lnTo>
                    <a:pt x="595514" y="359740"/>
                  </a:lnTo>
                  <a:lnTo>
                    <a:pt x="596316" y="360326"/>
                  </a:lnTo>
                  <a:lnTo>
                    <a:pt x="600081" y="354559"/>
                  </a:lnTo>
                  <a:lnTo>
                    <a:pt x="617339" y="375676"/>
                  </a:lnTo>
                  <a:lnTo>
                    <a:pt x="620835" y="378228"/>
                  </a:lnTo>
                  <a:lnTo>
                    <a:pt x="619972" y="359397"/>
                  </a:lnTo>
                  <a:lnTo>
                    <a:pt x="623142" y="352947"/>
                  </a:lnTo>
                  <a:lnTo>
                    <a:pt x="625363" y="315971"/>
                  </a:lnTo>
                  <a:lnTo>
                    <a:pt x="640003" y="325056"/>
                  </a:lnTo>
                  <a:lnTo>
                    <a:pt x="650074" y="309043"/>
                  </a:lnTo>
                  <a:lnTo>
                    <a:pt x="663141" y="323768"/>
                  </a:lnTo>
                  <a:lnTo>
                    <a:pt x="666827" y="231702"/>
                  </a:lnTo>
                  <a:lnTo>
                    <a:pt x="672233" y="222689"/>
                  </a:lnTo>
                  <a:lnTo>
                    <a:pt x="700736" y="186773"/>
                  </a:lnTo>
                  <a:lnTo>
                    <a:pt x="716223" y="217258"/>
                  </a:lnTo>
                  <a:lnTo>
                    <a:pt x="721697" y="160532"/>
                  </a:lnTo>
                  <a:lnTo>
                    <a:pt x="727309" y="152625"/>
                  </a:lnTo>
                  <a:lnTo>
                    <a:pt x="756163" y="123143"/>
                  </a:lnTo>
                  <a:lnTo>
                    <a:pt x="771577" y="168201"/>
                  </a:lnTo>
                  <a:lnTo>
                    <a:pt x="786055" y="105103"/>
                  </a:lnTo>
                  <a:lnTo>
                    <a:pt x="791950" y="120550"/>
                  </a:lnTo>
                  <a:lnTo>
                    <a:pt x="814444" y="102169"/>
                  </a:lnTo>
                  <a:lnTo>
                    <a:pt x="816980" y="112898"/>
                  </a:lnTo>
                  <a:lnTo>
                    <a:pt x="829591" y="53364"/>
                  </a:lnTo>
                  <a:lnTo>
                    <a:pt x="842003" y="42562"/>
                  </a:lnTo>
                  <a:lnTo>
                    <a:pt x="865687" y="31352"/>
                  </a:lnTo>
                  <a:lnTo>
                    <a:pt x="870500" y="74572"/>
                  </a:lnTo>
                  <a:lnTo>
                    <a:pt x="884773" y="20338"/>
                  </a:lnTo>
                  <a:lnTo>
                    <a:pt x="897032" y="12592"/>
                  </a:lnTo>
                  <a:lnTo>
                    <a:pt x="919832" y="7706"/>
                  </a:lnTo>
                  <a:lnTo>
                    <a:pt x="920684" y="30363"/>
                  </a:lnTo>
                  <a:lnTo>
                    <a:pt x="924725" y="29356"/>
                  </a:lnTo>
                  <a:lnTo>
                    <a:pt x="926451" y="66299"/>
                  </a:lnTo>
                  <a:lnTo>
                    <a:pt x="937834" y="38352"/>
                  </a:lnTo>
                  <a:lnTo>
                    <a:pt x="941292" y="27166"/>
                  </a:lnTo>
                  <a:lnTo>
                    <a:pt x="942616" y="26612"/>
                  </a:lnTo>
                  <a:lnTo>
                    <a:pt x="946137" y="17966"/>
                  </a:lnTo>
                  <a:lnTo>
                    <a:pt x="946533" y="24978"/>
                  </a:lnTo>
                  <a:lnTo>
                    <a:pt x="953270" y="22164"/>
                  </a:lnTo>
                  <a:lnTo>
                    <a:pt x="975027" y="22824"/>
                  </a:lnTo>
                  <a:lnTo>
                    <a:pt x="974968" y="26034"/>
                  </a:lnTo>
                  <a:lnTo>
                    <a:pt x="984778" y="620"/>
                  </a:lnTo>
                  <a:lnTo>
                    <a:pt x="1002354" y="0"/>
                  </a:lnTo>
                  <a:lnTo>
                    <a:pt x="1017163" y="7147"/>
                  </a:lnTo>
                  <a:lnTo>
                    <a:pt x="1012561" y="55177"/>
                  </a:lnTo>
                  <a:lnTo>
                    <a:pt x="1032857" y="10103"/>
                  </a:lnTo>
                  <a:lnTo>
                    <a:pt x="1049290" y="14577"/>
                  </a:lnTo>
                  <a:lnTo>
                    <a:pt x="1062653" y="26418"/>
                  </a:lnTo>
                  <a:lnTo>
                    <a:pt x="1061214" y="36082"/>
                  </a:lnTo>
                  <a:lnTo>
                    <a:pt x="1068819" y="42378"/>
                  </a:lnTo>
                  <a:lnTo>
                    <a:pt x="1061740" y="92243"/>
                  </a:lnTo>
                  <a:lnTo>
                    <a:pt x="1081424" y="53947"/>
                  </a:lnTo>
                  <a:lnTo>
                    <a:pt x="1096668" y="62786"/>
                  </a:lnTo>
                  <a:lnTo>
                    <a:pt x="1108613" y="78562"/>
                  </a:lnTo>
                  <a:lnTo>
                    <a:pt x="1107139" y="86182"/>
                  </a:lnTo>
                  <a:lnTo>
                    <a:pt x="1110615" y="80721"/>
                  </a:lnTo>
                  <a:lnTo>
                    <a:pt x="1124300" y="96651"/>
                  </a:lnTo>
                  <a:lnTo>
                    <a:pt x="1133594" y="117145"/>
                  </a:lnTo>
                  <a:lnTo>
                    <a:pt x="1121847" y="161893"/>
                  </a:lnTo>
                  <a:lnTo>
                    <a:pt x="1145181" y="131102"/>
                  </a:lnTo>
                  <a:lnTo>
                    <a:pt x="1152339" y="143735"/>
                  </a:lnTo>
                  <a:lnTo>
                    <a:pt x="1152871" y="143016"/>
                  </a:lnTo>
                  <a:lnTo>
                    <a:pt x="1164896" y="163146"/>
                  </a:lnTo>
                  <a:lnTo>
                    <a:pt x="1171167" y="182679"/>
                  </a:lnTo>
                  <a:lnTo>
                    <a:pt x="1182448" y="177341"/>
                  </a:lnTo>
                  <a:lnTo>
                    <a:pt x="1187260" y="220561"/>
                  </a:lnTo>
                  <a:lnTo>
                    <a:pt x="1201533" y="166328"/>
                  </a:lnTo>
                  <a:lnTo>
                    <a:pt x="1213792" y="158581"/>
                  </a:lnTo>
                  <a:lnTo>
                    <a:pt x="1236592" y="153694"/>
                  </a:lnTo>
                  <a:lnTo>
                    <a:pt x="1237446" y="176353"/>
                  </a:lnTo>
                  <a:lnTo>
                    <a:pt x="1241486" y="175344"/>
                  </a:lnTo>
                  <a:lnTo>
                    <a:pt x="1243211" y="212287"/>
                  </a:lnTo>
                  <a:lnTo>
                    <a:pt x="1254594" y="184340"/>
                  </a:lnTo>
                  <a:lnTo>
                    <a:pt x="1258052" y="173154"/>
                  </a:lnTo>
                  <a:lnTo>
                    <a:pt x="1259376" y="172602"/>
                  </a:lnTo>
                  <a:lnTo>
                    <a:pt x="1262898" y="163956"/>
                  </a:lnTo>
                  <a:lnTo>
                    <a:pt x="1263294" y="170967"/>
                  </a:lnTo>
                  <a:lnTo>
                    <a:pt x="1270031" y="168154"/>
                  </a:lnTo>
                  <a:lnTo>
                    <a:pt x="1291788" y="168812"/>
                  </a:lnTo>
                  <a:lnTo>
                    <a:pt x="1291729" y="172023"/>
                  </a:lnTo>
                  <a:lnTo>
                    <a:pt x="1301539" y="146609"/>
                  </a:lnTo>
                  <a:lnTo>
                    <a:pt x="1319114" y="145988"/>
                  </a:lnTo>
                  <a:lnTo>
                    <a:pt x="1333923" y="153137"/>
                  </a:lnTo>
                  <a:lnTo>
                    <a:pt x="1329321" y="201165"/>
                  </a:lnTo>
                  <a:lnTo>
                    <a:pt x="1349617" y="156092"/>
                  </a:lnTo>
                  <a:lnTo>
                    <a:pt x="1366050" y="160565"/>
                  </a:lnTo>
                  <a:close/>
                </a:path>
              </a:pathLst>
            </a:custGeom>
            <a:solidFill>
              <a:srgbClr val="DFA4A6">
                <a:alpha val="4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 rot="18896691">
              <a:off x="8454851" y="4668087"/>
              <a:ext cx="1996769" cy="2628382"/>
            </a:xfrm>
            <a:custGeom>
              <a:avLst/>
              <a:gdLst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47637 w 1996769"/>
                <a:gd name="connsiteY151" fmla="*/ 2004968 h 2628382"/>
                <a:gd name="connsiteX152" fmla="*/ 1715236 w 1996769"/>
                <a:gd name="connsiteY152" fmla="*/ 2047071 h 2628382"/>
                <a:gd name="connsiteX153" fmla="*/ 1709985 w 1996769"/>
                <a:gd name="connsiteY153" fmla="*/ 2052020 h 2628382"/>
                <a:gd name="connsiteX154" fmla="*/ 1681580 w 1996769"/>
                <a:gd name="connsiteY154" fmla="*/ 2038961 h 2628382"/>
                <a:gd name="connsiteX155" fmla="*/ 1677369 w 1996769"/>
                <a:gd name="connsiteY155" fmla="*/ 2044345 h 2628382"/>
                <a:gd name="connsiteX156" fmla="*/ 1666043 w 1996769"/>
                <a:gd name="connsiteY156" fmla="*/ 2054846 h 2628382"/>
                <a:gd name="connsiteX157" fmla="*/ 1663145 w 1996769"/>
                <a:gd name="connsiteY157" fmla="*/ 2053412 h 2628382"/>
                <a:gd name="connsiteX158" fmla="*/ 1655219 w 1996769"/>
                <a:gd name="connsiteY158" fmla="*/ 2053702 h 2628382"/>
                <a:gd name="connsiteX159" fmla="*/ 1657609 w 1996769"/>
                <a:gd name="connsiteY159" fmla="*/ 2067388 h 2628382"/>
                <a:gd name="connsiteX160" fmla="*/ 1655562 w 1996769"/>
                <a:gd name="connsiteY160" fmla="*/ 2069433 h 2628382"/>
                <a:gd name="connsiteX161" fmla="*/ 1658861 w 1996769"/>
                <a:gd name="connsiteY161" fmla="*/ 2072656 h 2628382"/>
                <a:gd name="connsiteX162" fmla="*/ 1643461 w 1996769"/>
                <a:gd name="connsiteY162" fmla="*/ 2116539 h 2628382"/>
                <a:gd name="connsiteX163" fmla="*/ 1634639 w 1996769"/>
                <a:gd name="connsiteY163" fmla="*/ 2132793 h 2628382"/>
                <a:gd name="connsiteX164" fmla="*/ 1629253 w 1996769"/>
                <a:gd name="connsiteY164" fmla="*/ 2133029 h 2628382"/>
                <a:gd name="connsiteX165" fmla="*/ 1622506 w 1996769"/>
                <a:gd name="connsiteY165" fmla="*/ 2142917 h 2628382"/>
                <a:gd name="connsiteX166" fmla="*/ 1605001 w 1996769"/>
                <a:gd name="connsiteY166" fmla="*/ 2141067 h 2628382"/>
                <a:gd name="connsiteX167" fmla="*/ 1605602 w 1996769"/>
                <a:gd name="connsiteY167" fmla="*/ 2149515 h 2628382"/>
                <a:gd name="connsiteX168" fmla="*/ 1600828 w 1996769"/>
                <a:gd name="connsiteY168" fmla="*/ 2153509 h 2628382"/>
                <a:gd name="connsiteX169" fmla="*/ 1602687 w 1996769"/>
                <a:gd name="connsiteY169" fmla="*/ 2156241 h 2628382"/>
                <a:gd name="connsiteX170" fmla="*/ 1583452 w 1996769"/>
                <a:gd name="connsiteY170" fmla="*/ 2193593 h 2628382"/>
                <a:gd name="connsiteX171" fmla="*/ 1588654 w 1996769"/>
                <a:gd name="connsiteY171" fmla="*/ 2204980 h 2628382"/>
                <a:gd name="connsiteX172" fmla="*/ 1576592 w 1996769"/>
                <a:gd name="connsiteY172" fmla="*/ 2205963 h 2628382"/>
                <a:gd name="connsiteX173" fmla="*/ 1573904 w 1996769"/>
                <a:gd name="connsiteY173" fmla="*/ 2209644 h 2628382"/>
                <a:gd name="connsiteX174" fmla="*/ 1558914 w 1996769"/>
                <a:gd name="connsiteY174" fmla="*/ 2207402 h 2628382"/>
                <a:gd name="connsiteX175" fmla="*/ 1543892 w 1996769"/>
                <a:gd name="connsiteY175" fmla="*/ 2208627 h 2628382"/>
                <a:gd name="connsiteX176" fmla="*/ 1568858 w 1996769"/>
                <a:gd name="connsiteY176" fmla="*/ 2257096 h 2628382"/>
                <a:gd name="connsiteX177" fmla="*/ 1540538 w 1996769"/>
                <a:gd name="connsiteY177" fmla="*/ 2302354 h 2628382"/>
                <a:gd name="connsiteX178" fmla="*/ 1535739 w 1996769"/>
                <a:gd name="connsiteY178" fmla="*/ 2307875 h 2628382"/>
                <a:gd name="connsiteX179" fmla="*/ 1505386 w 1996769"/>
                <a:gd name="connsiteY179" fmla="*/ 2299216 h 2628382"/>
                <a:gd name="connsiteX180" fmla="*/ 1501695 w 1996769"/>
                <a:gd name="connsiteY180" fmla="*/ 2305012 h 2628382"/>
                <a:gd name="connsiteX181" fmla="*/ 1496589 w 1996769"/>
                <a:gd name="connsiteY181" fmla="*/ 2310797 h 2628382"/>
                <a:gd name="connsiteX182" fmla="*/ 1505811 w 1996769"/>
                <a:gd name="connsiteY182" fmla="*/ 2336724 h 2628382"/>
                <a:gd name="connsiteX183" fmla="*/ 1473410 w 1996769"/>
                <a:gd name="connsiteY183" fmla="*/ 2378827 h 2628382"/>
                <a:gd name="connsiteX184" fmla="*/ 1468159 w 1996769"/>
                <a:gd name="connsiteY184" fmla="*/ 2383775 h 2628382"/>
                <a:gd name="connsiteX185" fmla="*/ 1439754 w 1996769"/>
                <a:gd name="connsiteY185" fmla="*/ 2370717 h 2628382"/>
                <a:gd name="connsiteX186" fmla="*/ 1435543 w 1996769"/>
                <a:gd name="connsiteY186" fmla="*/ 2376100 h 2628382"/>
                <a:gd name="connsiteX187" fmla="*/ 1424216 w 1996769"/>
                <a:gd name="connsiteY187" fmla="*/ 2386601 h 2628382"/>
                <a:gd name="connsiteX188" fmla="*/ 1412588 w 1996769"/>
                <a:gd name="connsiteY188" fmla="*/ 2380846 h 2628382"/>
                <a:gd name="connsiteX189" fmla="*/ 1415784 w 1996769"/>
                <a:gd name="connsiteY189" fmla="*/ 2399143 h 2628382"/>
                <a:gd name="connsiteX190" fmla="*/ 1399369 w 1996769"/>
                <a:gd name="connsiteY190" fmla="*/ 2415542 h 2628382"/>
                <a:gd name="connsiteX191" fmla="*/ 1400032 w 1996769"/>
                <a:gd name="connsiteY191" fmla="*/ 2436351 h 2628382"/>
                <a:gd name="connsiteX192" fmla="*/ 1384790 w 1996769"/>
                <a:gd name="connsiteY192" fmla="*/ 2430104 h 2628382"/>
                <a:gd name="connsiteX193" fmla="*/ 1383956 w 1996769"/>
                <a:gd name="connsiteY193" fmla="*/ 2430940 h 2628382"/>
                <a:gd name="connsiteX194" fmla="*/ 1376015 w 1996769"/>
                <a:gd name="connsiteY194" fmla="*/ 2436651 h 2628382"/>
                <a:gd name="connsiteX195" fmla="*/ 1359738 w 1996769"/>
                <a:gd name="connsiteY195" fmla="*/ 2424547 h 2628382"/>
                <a:gd name="connsiteX196" fmla="*/ 1363776 w 1996769"/>
                <a:gd name="connsiteY196" fmla="*/ 2481270 h 2628382"/>
                <a:gd name="connsiteX197" fmla="*/ 1329770 w 1996769"/>
                <a:gd name="connsiteY197" fmla="*/ 2509721 h 2628382"/>
                <a:gd name="connsiteX198" fmla="*/ 1321499 w 1996769"/>
                <a:gd name="connsiteY198" fmla="*/ 2514562 h 2628382"/>
                <a:gd name="connsiteX199" fmla="*/ 1304235 w 1996769"/>
                <a:gd name="connsiteY199" fmla="*/ 2497758 h 2628382"/>
                <a:gd name="connsiteX200" fmla="*/ 1283513 w 1996769"/>
                <a:gd name="connsiteY200" fmla="*/ 2514571 h 2628382"/>
                <a:gd name="connsiteX201" fmla="*/ 1282633 w 1996769"/>
                <a:gd name="connsiteY201" fmla="*/ 2536206 h 2628382"/>
                <a:gd name="connsiteX202" fmla="*/ 1246593 w 1996769"/>
                <a:gd name="connsiteY202" fmla="*/ 2560407 h 2628382"/>
                <a:gd name="connsiteX203" fmla="*/ 1238056 w 1996769"/>
                <a:gd name="connsiteY203" fmla="*/ 2564178 h 2628382"/>
                <a:gd name="connsiteX204" fmla="*/ 1223215 w 1996769"/>
                <a:gd name="connsiteY204" fmla="*/ 2544659 h 2628382"/>
                <a:gd name="connsiteX205" fmla="*/ 1198717 w 1996769"/>
                <a:gd name="connsiteY205" fmla="*/ 2560558 h 2628382"/>
                <a:gd name="connsiteX206" fmla="*/ 1187847 w 1996769"/>
                <a:gd name="connsiteY206" fmla="*/ 2565019 h 2628382"/>
                <a:gd name="connsiteX207" fmla="*/ 1173918 w 1996769"/>
                <a:gd name="connsiteY207" fmla="*/ 2545635 h 2628382"/>
                <a:gd name="connsiteX208" fmla="*/ 1170999 w 1996769"/>
                <a:gd name="connsiteY208" fmla="*/ 2561380 h 2628382"/>
                <a:gd name="connsiteX209" fmla="*/ 1167376 w 1996769"/>
                <a:gd name="connsiteY209" fmla="*/ 2563128 h 2628382"/>
                <a:gd name="connsiteX210" fmla="*/ 1160303 w 1996769"/>
                <a:gd name="connsiteY210" fmla="*/ 2585570 h 2628382"/>
                <a:gd name="connsiteX211" fmla="*/ 1149067 w 1996769"/>
                <a:gd name="connsiteY211" fmla="*/ 2571963 h 2628382"/>
                <a:gd name="connsiteX212" fmla="*/ 1141539 w 1996769"/>
                <a:gd name="connsiteY212" fmla="*/ 2575597 h 2628382"/>
                <a:gd name="connsiteX213" fmla="*/ 1128129 w 1996769"/>
                <a:gd name="connsiteY213" fmla="*/ 2579113 h 2628382"/>
                <a:gd name="connsiteX214" fmla="*/ 1123259 w 1996769"/>
                <a:gd name="connsiteY214" fmla="*/ 2569266 h 2628382"/>
                <a:gd name="connsiteX215" fmla="*/ 1110150 w 1996769"/>
                <a:gd name="connsiteY215" fmla="*/ 2616440 h 2628382"/>
                <a:gd name="connsiteX216" fmla="*/ 1080133 w 1996769"/>
                <a:gd name="connsiteY216" fmla="*/ 2627314 h 2628382"/>
                <a:gd name="connsiteX217" fmla="*/ 1072781 w 1996769"/>
                <a:gd name="connsiteY217" fmla="*/ 2628382 h 2628382"/>
                <a:gd name="connsiteX218" fmla="*/ 1062901 w 1996769"/>
                <a:gd name="connsiteY218" fmla="*/ 2618483 h 2628382"/>
                <a:gd name="connsiteX219" fmla="*/ 1056720 w 1996769"/>
                <a:gd name="connsiteY219" fmla="*/ 2601198 h 2628382"/>
                <a:gd name="connsiteX220" fmla="*/ 1054792 w 1996769"/>
                <a:gd name="connsiteY220" fmla="*/ 2601442 h 2628382"/>
                <a:gd name="connsiteX221" fmla="*/ 1052746 w 1996769"/>
                <a:gd name="connsiteY221" fmla="*/ 2608308 h 2628382"/>
                <a:gd name="connsiteX222" fmla="*/ 31385 w 1996769"/>
                <a:gd name="connsiteY222" fmla="*/ 1584979 h 2628382"/>
                <a:gd name="connsiteX223" fmla="*/ 44183 w 1996769"/>
                <a:gd name="connsiteY223" fmla="*/ 1579234 h 2628382"/>
                <a:gd name="connsiteX224" fmla="*/ 6622 w 1996769"/>
                <a:gd name="connsiteY224" fmla="*/ 1560168 h 2628382"/>
                <a:gd name="connsiteX225" fmla="*/ 0 w 1996769"/>
                <a:gd name="connsiteY225" fmla="*/ 1553533 h 2628382"/>
                <a:gd name="connsiteX226" fmla="*/ 1716 w 1996769"/>
                <a:gd name="connsiteY226" fmla="*/ 1541784 h 2628382"/>
                <a:gd name="connsiteX227" fmla="*/ 13367 w 1996769"/>
                <a:gd name="connsiteY227" fmla="*/ 1505176 h 2628382"/>
                <a:gd name="connsiteX228" fmla="*/ 68559 w 1996769"/>
                <a:gd name="connsiteY228" fmla="*/ 1487974 h 2628382"/>
                <a:gd name="connsiteX229" fmla="*/ 69041 w 1996769"/>
                <a:gd name="connsiteY229" fmla="*/ 1486875 h 2628382"/>
                <a:gd name="connsiteX230" fmla="*/ 40420 w 1996769"/>
                <a:gd name="connsiteY230" fmla="*/ 1453547 h 2628382"/>
                <a:gd name="connsiteX231" fmla="*/ 73233 w 1996769"/>
                <a:gd name="connsiteY231" fmla="*/ 1442106 h 2628382"/>
                <a:gd name="connsiteX232" fmla="*/ 77014 w 1996769"/>
                <a:gd name="connsiteY232" fmla="*/ 1428682 h 2628382"/>
                <a:gd name="connsiteX233" fmla="*/ 76318 w 1996769"/>
                <a:gd name="connsiteY233" fmla="*/ 1428738 h 2628382"/>
                <a:gd name="connsiteX234" fmla="*/ 74122 w 1996769"/>
                <a:gd name="connsiteY234" fmla="*/ 1418671 h 2628382"/>
                <a:gd name="connsiteX235" fmla="*/ 71366 w 1996769"/>
                <a:gd name="connsiteY235" fmla="*/ 1396030 h 2628382"/>
                <a:gd name="connsiteX236" fmla="*/ 43932 w 1996769"/>
                <a:gd name="connsiteY236" fmla="*/ 1397841 h 2628382"/>
                <a:gd name="connsiteX237" fmla="*/ 41766 w 1996769"/>
                <a:gd name="connsiteY237" fmla="*/ 1387740 h 2628382"/>
                <a:gd name="connsiteX238" fmla="*/ 36602 w 1996769"/>
                <a:gd name="connsiteY238" fmla="*/ 1344234 h 2628382"/>
                <a:gd name="connsiteX239" fmla="*/ 54897 w 1996769"/>
                <a:gd name="connsiteY239" fmla="*/ 1309368 h 2628382"/>
                <a:gd name="connsiteX240" fmla="*/ 30325 w 1996769"/>
                <a:gd name="connsiteY240" fmla="*/ 1304100 h 2628382"/>
                <a:gd name="connsiteX241" fmla="*/ 28712 w 1996769"/>
                <a:gd name="connsiteY241" fmla="*/ 1293470 h 2628382"/>
                <a:gd name="connsiteX242" fmla="*/ 25897 w 1996769"/>
                <a:gd name="connsiteY242" fmla="*/ 1248846 h 2628382"/>
                <a:gd name="connsiteX243" fmla="*/ 48723 w 1996769"/>
                <a:gd name="connsiteY243" fmla="*/ 1215200 h 2628382"/>
                <a:gd name="connsiteX244" fmla="*/ 29242 w 1996769"/>
                <a:gd name="connsiteY244" fmla="*/ 1196004 h 2628382"/>
                <a:gd name="connsiteX245" fmla="*/ 56363 w 1996769"/>
                <a:gd name="connsiteY245" fmla="*/ 1153032 h 2628382"/>
                <a:gd name="connsiteX246" fmla="*/ 56365 w 1996769"/>
                <a:gd name="connsiteY246" fmla="*/ 1149513 h 2628382"/>
                <a:gd name="connsiteX247" fmla="*/ 52622 w 1996769"/>
                <a:gd name="connsiteY247" fmla="*/ 1146309 h 2628382"/>
                <a:gd name="connsiteX248" fmla="*/ 52491 w 1996769"/>
                <a:gd name="connsiteY248" fmla="*/ 1142525 h 2628382"/>
                <a:gd name="connsiteX249" fmla="*/ 21037 w 1996769"/>
                <a:gd name="connsiteY249" fmla="*/ 1115067 h 2628382"/>
                <a:gd name="connsiteX250" fmla="*/ 20715 w 1996769"/>
                <a:gd name="connsiteY250" fmla="*/ 1105013 h 2628382"/>
                <a:gd name="connsiteX251" fmla="*/ 23420 w 1996769"/>
                <a:gd name="connsiteY251" fmla="*/ 1054952 h 2628382"/>
                <a:gd name="connsiteX252" fmla="*/ 42643 w 1996769"/>
                <a:gd name="connsiteY252" fmla="*/ 1041276 h 2628382"/>
                <a:gd name="connsiteX253" fmla="*/ 22625 w 1996769"/>
                <a:gd name="connsiteY253" fmla="*/ 1017039 h 2628382"/>
                <a:gd name="connsiteX254" fmla="*/ 22839 w 1996769"/>
                <a:gd name="connsiteY254" fmla="*/ 1006971 h 2628382"/>
                <a:gd name="connsiteX255" fmla="*/ 28184 w 1996769"/>
                <a:gd name="connsiteY255" fmla="*/ 958036 h 2628382"/>
                <a:gd name="connsiteX256" fmla="*/ 56098 w 1996769"/>
                <a:gd name="connsiteY256" fmla="*/ 946469 h 2628382"/>
                <a:gd name="connsiteX257" fmla="*/ 47791 w 1996769"/>
                <a:gd name="connsiteY257" fmla="*/ 926917 h 2628382"/>
                <a:gd name="connsiteX258" fmla="*/ 46257 w 1996769"/>
                <a:gd name="connsiteY258" fmla="*/ 924132 h 2628382"/>
                <a:gd name="connsiteX259" fmla="*/ 46517 w 1996769"/>
                <a:gd name="connsiteY259" fmla="*/ 923920 h 2628382"/>
                <a:gd name="connsiteX260" fmla="*/ 41306 w 1996769"/>
                <a:gd name="connsiteY260" fmla="*/ 911652 h 2628382"/>
                <a:gd name="connsiteX261" fmla="*/ 68973 w 1996769"/>
                <a:gd name="connsiteY261" fmla="*/ 897993 h 2628382"/>
                <a:gd name="connsiteX262" fmla="*/ 70718 w 1996769"/>
                <a:gd name="connsiteY262" fmla="*/ 888123 h 2628382"/>
                <a:gd name="connsiteX263" fmla="*/ 46618 w 1996769"/>
                <a:gd name="connsiteY263" fmla="*/ 835978 h 2628382"/>
                <a:gd name="connsiteX264" fmla="*/ 49629 w 1996769"/>
                <a:gd name="connsiteY264" fmla="*/ 815404 h 2628382"/>
                <a:gd name="connsiteX265" fmla="*/ 54663 w 1996769"/>
                <a:gd name="connsiteY265" fmla="*/ 795471 h 2628382"/>
                <a:gd name="connsiteX266" fmla="*/ 56629 w 1996769"/>
                <a:gd name="connsiteY266" fmla="*/ 784546 h 2628382"/>
                <a:gd name="connsiteX267" fmla="*/ 57439 w 1996769"/>
                <a:gd name="connsiteY267" fmla="*/ 784478 h 2628382"/>
                <a:gd name="connsiteX268" fmla="*/ 58941 w 1996769"/>
                <a:gd name="connsiteY268" fmla="*/ 778529 h 2628382"/>
                <a:gd name="connsiteX269" fmla="*/ 75445 w 1996769"/>
                <a:gd name="connsiteY269" fmla="*/ 782010 h 2628382"/>
                <a:gd name="connsiteX270" fmla="*/ 62844 w 1996769"/>
                <a:gd name="connsiteY270" fmla="*/ 747169 h 2628382"/>
                <a:gd name="connsiteX271" fmla="*/ 66927 w 1996769"/>
                <a:gd name="connsiteY271" fmla="*/ 727589 h 2628382"/>
                <a:gd name="connsiteX272" fmla="*/ 72982 w 1996769"/>
                <a:gd name="connsiteY272" fmla="*/ 709210 h 2628382"/>
                <a:gd name="connsiteX273" fmla="*/ 75514 w 1996769"/>
                <a:gd name="connsiteY273" fmla="*/ 698913 h 2628382"/>
                <a:gd name="connsiteX274" fmla="*/ 76323 w 1996769"/>
                <a:gd name="connsiteY274" fmla="*/ 699071 h 2628382"/>
                <a:gd name="connsiteX275" fmla="*/ 78129 w 1996769"/>
                <a:gd name="connsiteY275" fmla="*/ 693586 h 2628382"/>
                <a:gd name="connsiteX276" fmla="*/ 97474 w 1996769"/>
                <a:gd name="connsiteY276" fmla="*/ 703217 h 2628382"/>
                <a:gd name="connsiteX277" fmla="*/ 100991 w 1996769"/>
                <a:gd name="connsiteY277" fmla="*/ 703905 h 2628382"/>
                <a:gd name="connsiteX278" fmla="*/ 95888 w 1996769"/>
                <a:gd name="connsiteY278" fmla="*/ 690427 h 2628382"/>
                <a:gd name="connsiteX279" fmla="*/ 97039 w 1996769"/>
                <a:gd name="connsiteY279" fmla="*/ 684643 h 2628382"/>
                <a:gd name="connsiteX280" fmla="*/ 90290 w 1996769"/>
                <a:gd name="connsiteY280" fmla="*/ 656857 h 2628382"/>
                <a:gd name="connsiteX281" fmla="*/ 104647 w 1996769"/>
                <a:gd name="connsiteY281" fmla="*/ 658569 h 2628382"/>
                <a:gd name="connsiteX282" fmla="*/ 109343 w 1996769"/>
                <a:gd name="connsiteY282" fmla="*/ 643470 h 2628382"/>
                <a:gd name="connsiteX283" fmla="*/ 123696 w 1996769"/>
                <a:gd name="connsiteY283" fmla="*/ 649837 h 2628382"/>
                <a:gd name="connsiteX284" fmla="*/ 105355 w 1996769"/>
                <a:gd name="connsiteY284" fmla="*/ 581276 h 2628382"/>
                <a:gd name="connsiteX285" fmla="*/ 107779 w 1996769"/>
                <a:gd name="connsiteY285" fmla="*/ 572864 h 2628382"/>
                <a:gd name="connsiteX286" fmla="*/ 123256 w 1996769"/>
                <a:gd name="connsiteY286" fmla="*/ 537003 h 2628382"/>
                <a:gd name="connsiteX287" fmla="*/ 143301 w 1996769"/>
                <a:gd name="connsiteY287" fmla="*/ 554080 h 2628382"/>
                <a:gd name="connsiteX288" fmla="*/ 134678 w 1996769"/>
                <a:gd name="connsiteY288" fmla="*/ 510757 h 2628382"/>
                <a:gd name="connsiteX289" fmla="*/ 137531 w 1996769"/>
                <a:gd name="connsiteY289" fmla="*/ 503086 h 2628382"/>
                <a:gd name="connsiteX290" fmla="*/ 154800 w 1996769"/>
                <a:gd name="connsiteY290" fmla="*/ 471811 h 2628382"/>
                <a:gd name="connsiteX291" fmla="*/ 178175 w 1996769"/>
                <a:gd name="connsiteY291" fmla="*/ 499567 h 2628382"/>
                <a:gd name="connsiteX292" fmla="*/ 175599 w 1996769"/>
                <a:gd name="connsiteY292" fmla="*/ 448555 h 2628382"/>
                <a:gd name="connsiteX293" fmla="*/ 184123 w 1996769"/>
                <a:gd name="connsiteY293" fmla="*/ 457865 h 2628382"/>
                <a:gd name="connsiteX294" fmla="*/ 198656 w 1996769"/>
                <a:gd name="connsiteY294" fmla="*/ 436849 h 2628382"/>
                <a:gd name="connsiteX295" fmla="*/ 203273 w 1996769"/>
                <a:gd name="connsiteY295" fmla="*/ 443842 h 2628382"/>
                <a:gd name="connsiteX296" fmla="*/ 199966 w 1996769"/>
                <a:gd name="connsiteY296" fmla="*/ 396061 h 2628382"/>
                <a:gd name="connsiteX297" fmla="*/ 207831 w 1996769"/>
                <a:gd name="connsiteY297" fmla="*/ 383983 h 2628382"/>
                <a:gd name="connsiteX298" fmla="*/ 225029 w 1996769"/>
                <a:gd name="connsiteY298" fmla="*/ 367811 h 2628382"/>
                <a:gd name="connsiteX299" fmla="*/ 239111 w 1996769"/>
                <a:gd name="connsiteY299" fmla="*/ 397794 h 2628382"/>
                <a:gd name="connsiteX300" fmla="*/ 238426 w 1996769"/>
                <a:gd name="connsiteY300" fmla="*/ 353330 h 2628382"/>
                <a:gd name="connsiteX301" fmla="*/ 246875 w 1996769"/>
                <a:gd name="connsiteY301" fmla="*/ 343538 h 2628382"/>
                <a:gd name="connsiteX302" fmla="*/ 264805 w 1996769"/>
                <a:gd name="connsiteY302" fmla="*/ 332287 h 2628382"/>
                <a:gd name="connsiteX303" fmla="*/ 270790 w 1996769"/>
                <a:gd name="connsiteY303" fmla="*/ 348569 h 2628382"/>
                <a:gd name="connsiteX304" fmla="*/ 273934 w 1996769"/>
                <a:gd name="connsiteY304" fmla="*/ 346470 h 2628382"/>
                <a:gd name="connsiteX305" fmla="*/ 283975 w 1996769"/>
                <a:gd name="connsiteY305" fmla="*/ 372904 h 2628382"/>
                <a:gd name="connsiteX306" fmla="*/ 286991 w 1996769"/>
                <a:gd name="connsiteY306" fmla="*/ 348635 h 2628382"/>
                <a:gd name="connsiteX307" fmla="*/ 287278 w 1996769"/>
                <a:gd name="connsiteY307" fmla="*/ 339291 h 2628382"/>
                <a:gd name="connsiteX308" fmla="*/ 288257 w 1996769"/>
                <a:gd name="connsiteY308" fmla="*/ 338441 h 2628382"/>
                <a:gd name="connsiteX309" fmla="*/ 289190 w 1996769"/>
                <a:gd name="connsiteY309" fmla="*/ 330933 h 2628382"/>
                <a:gd name="connsiteX310" fmla="*/ 291153 w 1996769"/>
                <a:gd name="connsiteY310" fmla="*/ 335926 h 2628382"/>
                <a:gd name="connsiteX311" fmla="*/ 296131 w 1996769"/>
                <a:gd name="connsiteY311" fmla="*/ 331601 h 2628382"/>
                <a:gd name="connsiteX312" fmla="*/ 314479 w 1996769"/>
                <a:gd name="connsiteY312" fmla="*/ 324756 h 2628382"/>
                <a:gd name="connsiteX313" fmla="*/ 315178 w 1996769"/>
                <a:gd name="connsiteY313" fmla="*/ 327124 h 2628382"/>
                <a:gd name="connsiteX314" fmla="*/ 317466 w 1996769"/>
                <a:gd name="connsiteY314" fmla="*/ 305237 h 2628382"/>
                <a:gd name="connsiteX315" fmla="*/ 332021 w 1996769"/>
                <a:gd name="connsiteY315" fmla="*/ 298865 h 2628382"/>
                <a:gd name="connsiteX316" fmla="*/ 346068 w 1996769"/>
                <a:gd name="connsiteY316" fmla="*/ 299105 h 2628382"/>
                <a:gd name="connsiteX317" fmla="*/ 353396 w 1996769"/>
                <a:gd name="connsiteY317" fmla="*/ 335774 h 2628382"/>
                <a:gd name="connsiteX318" fmla="*/ 359879 w 1996769"/>
                <a:gd name="connsiteY318" fmla="*/ 295982 h 2628382"/>
                <a:gd name="connsiteX319" fmla="*/ 374663 w 1996769"/>
                <a:gd name="connsiteY319" fmla="*/ 293720 h 2628382"/>
                <a:gd name="connsiteX320" fmla="*/ 388592 w 1996769"/>
                <a:gd name="connsiteY320" fmla="*/ 297879 h 2628382"/>
                <a:gd name="connsiteX321" fmla="*/ 389639 w 1996769"/>
                <a:gd name="connsiteY321" fmla="*/ 305430 h 2628382"/>
                <a:gd name="connsiteX322" fmla="*/ 397462 w 1996769"/>
                <a:gd name="connsiteY322" fmla="*/ 307472 h 2628382"/>
                <a:gd name="connsiteX323" fmla="*/ 403148 w 1996769"/>
                <a:gd name="connsiteY323" fmla="*/ 346319 h 2628382"/>
                <a:gd name="connsiteX324" fmla="*/ 410696 w 1996769"/>
                <a:gd name="connsiteY324" fmla="*/ 311687 h 2628382"/>
                <a:gd name="connsiteX325" fmla="*/ 425501 w 1996769"/>
                <a:gd name="connsiteY325" fmla="*/ 313018 h 2628382"/>
                <a:gd name="connsiteX326" fmla="*/ 439161 w 1996769"/>
                <a:gd name="connsiteY326" fmla="*/ 320529 h 2628382"/>
                <a:gd name="connsiteX327" fmla="*/ 439702 w 1996769"/>
                <a:gd name="connsiteY327" fmla="*/ 326600 h 2628382"/>
                <a:gd name="connsiteX328" fmla="*/ 441338 w 1996769"/>
                <a:gd name="connsiteY328" fmla="*/ 321436 h 2628382"/>
                <a:gd name="connsiteX329" fmla="*/ 456489 w 1996769"/>
                <a:gd name="connsiteY329" fmla="*/ 328477 h 2628382"/>
                <a:gd name="connsiteX330" fmla="*/ 469030 w 1996769"/>
                <a:gd name="connsiteY330" fmla="*/ 340332 h 2628382"/>
                <a:gd name="connsiteX331" fmla="*/ 469619 w 1996769"/>
                <a:gd name="connsiteY331" fmla="*/ 377010 h 2628382"/>
                <a:gd name="connsiteX332" fmla="*/ 481967 w 1996769"/>
                <a:gd name="connsiteY332" fmla="*/ 346636 h 2628382"/>
                <a:gd name="connsiteX333" fmla="*/ 490893 w 1996769"/>
                <a:gd name="connsiteY333" fmla="*/ 353464 h 2628382"/>
                <a:gd name="connsiteX334" fmla="*/ 491171 w 1996769"/>
                <a:gd name="connsiteY334" fmla="*/ 352758 h 2628382"/>
                <a:gd name="connsiteX335" fmla="*/ 502047 w 1996769"/>
                <a:gd name="connsiteY335" fmla="*/ 360632 h 2628382"/>
                <a:gd name="connsiteX336" fmla="*/ 506221 w 1996769"/>
                <a:gd name="connsiteY336" fmla="*/ 352861 h 2628382"/>
                <a:gd name="connsiteX337" fmla="*/ 507004 w 1996769"/>
                <a:gd name="connsiteY337" fmla="*/ 353104 h 2628382"/>
                <a:gd name="connsiteX338" fmla="*/ 510200 w 1996769"/>
                <a:gd name="connsiteY338" fmla="*/ 348072 h 2628382"/>
                <a:gd name="connsiteX339" fmla="*/ 524695 w 1996769"/>
                <a:gd name="connsiteY339" fmla="*/ 357606 h 2628382"/>
                <a:gd name="connsiteX340" fmla="*/ 523272 w 1996769"/>
                <a:gd name="connsiteY340" fmla="*/ 320028 h 2628382"/>
                <a:gd name="connsiteX341" fmla="*/ 532982 w 1996769"/>
                <a:gd name="connsiteY341" fmla="*/ 303141 h 2628382"/>
                <a:gd name="connsiteX342" fmla="*/ 544190 w 1996769"/>
                <a:gd name="connsiteY342" fmla="*/ 288133 h 2628382"/>
                <a:gd name="connsiteX343" fmla="*/ 549659 w 1996769"/>
                <a:gd name="connsiteY343" fmla="*/ 279398 h 2628382"/>
                <a:gd name="connsiteX344" fmla="*/ 550372 w 1996769"/>
                <a:gd name="connsiteY344" fmla="*/ 279854 h 2628382"/>
                <a:gd name="connsiteX345" fmla="*/ 553716 w 1996769"/>
                <a:gd name="connsiteY345" fmla="*/ 275375 h 2628382"/>
                <a:gd name="connsiteX346" fmla="*/ 569044 w 1996769"/>
                <a:gd name="connsiteY346" fmla="*/ 291775 h 2628382"/>
                <a:gd name="connsiteX347" fmla="*/ 572149 w 1996769"/>
                <a:gd name="connsiteY347" fmla="*/ 293757 h 2628382"/>
                <a:gd name="connsiteX348" fmla="*/ 571383 w 1996769"/>
                <a:gd name="connsiteY348" fmla="*/ 279132 h 2628382"/>
                <a:gd name="connsiteX349" fmla="*/ 574199 w 1996769"/>
                <a:gd name="connsiteY349" fmla="*/ 274123 h 2628382"/>
                <a:gd name="connsiteX350" fmla="*/ 576171 w 1996769"/>
                <a:gd name="connsiteY350" fmla="*/ 245405 h 2628382"/>
                <a:gd name="connsiteX351" fmla="*/ 589175 w 1996769"/>
                <a:gd name="connsiteY351" fmla="*/ 252460 h 2628382"/>
                <a:gd name="connsiteX352" fmla="*/ 598120 w 1996769"/>
                <a:gd name="connsiteY352" fmla="*/ 240024 h 2628382"/>
                <a:gd name="connsiteX353" fmla="*/ 609726 w 1996769"/>
                <a:gd name="connsiteY353" fmla="*/ 251460 h 2628382"/>
                <a:gd name="connsiteX354" fmla="*/ 613000 w 1996769"/>
                <a:gd name="connsiteY354" fmla="*/ 179955 h 2628382"/>
                <a:gd name="connsiteX355" fmla="*/ 617802 w 1996769"/>
                <a:gd name="connsiteY355" fmla="*/ 172956 h 2628382"/>
                <a:gd name="connsiteX356" fmla="*/ 643119 w 1996769"/>
                <a:gd name="connsiteY356" fmla="*/ 145060 h 2628382"/>
                <a:gd name="connsiteX357" fmla="*/ 656875 w 1996769"/>
                <a:gd name="connsiteY357" fmla="*/ 168737 h 2628382"/>
                <a:gd name="connsiteX358" fmla="*/ 661737 w 1996769"/>
                <a:gd name="connsiteY358" fmla="*/ 124680 h 2628382"/>
                <a:gd name="connsiteX359" fmla="*/ 666721 w 1996769"/>
                <a:gd name="connsiteY359" fmla="*/ 118539 h 2628382"/>
                <a:gd name="connsiteX360" fmla="*/ 692350 w 1996769"/>
                <a:gd name="connsiteY360" fmla="*/ 95641 h 2628382"/>
                <a:gd name="connsiteX361" fmla="*/ 706040 w 1996769"/>
                <a:gd name="connsiteY361" fmla="*/ 130636 h 2628382"/>
                <a:gd name="connsiteX362" fmla="*/ 718900 w 1996769"/>
                <a:gd name="connsiteY362" fmla="*/ 81630 h 2628382"/>
                <a:gd name="connsiteX363" fmla="*/ 724136 w 1996769"/>
                <a:gd name="connsiteY363" fmla="*/ 93627 h 2628382"/>
                <a:gd name="connsiteX364" fmla="*/ 744116 w 1996769"/>
                <a:gd name="connsiteY364" fmla="*/ 79351 h 2628382"/>
                <a:gd name="connsiteX365" fmla="*/ 746368 w 1996769"/>
                <a:gd name="connsiteY365" fmla="*/ 87684 h 2628382"/>
                <a:gd name="connsiteX366" fmla="*/ 757570 w 1996769"/>
                <a:gd name="connsiteY366" fmla="*/ 41447 h 2628382"/>
                <a:gd name="connsiteX367" fmla="*/ 768594 w 1996769"/>
                <a:gd name="connsiteY367" fmla="*/ 33056 h 2628382"/>
                <a:gd name="connsiteX368" fmla="*/ 789631 w 1996769"/>
                <a:gd name="connsiteY368" fmla="*/ 24351 h 2628382"/>
                <a:gd name="connsiteX369" fmla="*/ 793905 w 1996769"/>
                <a:gd name="connsiteY369" fmla="*/ 57917 h 2628382"/>
                <a:gd name="connsiteX370" fmla="*/ 806583 w 1996769"/>
                <a:gd name="connsiteY370" fmla="*/ 15796 h 2628382"/>
                <a:gd name="connsiteX371" fmla="*/ 817472 w 1996769"/>
                <a:gd name="connsiteY371" fmla="*/ 9779 h 2628382"/>
                <a:gd name="connsiteX372" fmla="*/ 837722 w 1996769"/>
                <a:gd name="connsiteY372" fmla="*/ 5984 h 2628382"/>
                <a:gd name="connsiteX373" fmla="*/ 838479 w 1996769"/>
                <a:gd name="connsiteY373" fmla="*/ 23582 h 2628382"/>
                <a:gd name="connsiteX374" fmla="*/ 842069 w 1996769"/>
                <a:gd name="connsiteY374" fmla="*/ 22800 h 2628382"/>
                <a:gd name="connsiteX375" fmla="*/ 843602 w 1996769"/>
                <a:gd name="connsiteY375" fmla="*/ 51492 h 2628382"/>
                <a:gd name="connsiteX376" fmla="*/ 853713 w 1996769"/>
                <a:gd name="connsiteY376" fmla="*/ 29787 h 2628382"/>
                <a:gd name="connsiteX377" fmla="*/ 856784 w 1996769"/>
                <a:gd name="connsiteY377" fmla="*/ 21100 h 2628382"/>
                <a:gd name="connsiteX378" fmla="*/ 857960 w 1996769"/>
                <a:gd name="connsiteY378" fmla="*/ 20669 h 2628382"/>
                <a:gd name="connsiteX379" fmla="*/ 861088 w 1996769"/>
                <a:gd name="connsiteY379" fmla="*/ 13953 h 2628382"/>
                <a:gd name="connsiteX380" fmla="*/ 861439 w 1996769"/>
                <a:gd name="connsiteY380" fmla="*/ 19400 h 2628382"/>
                <a:gd name="connsiteX381" fmla="*/ 867423 w 1996769"/>
                <a:gd name="connsiteY381" fmla="*/ 17214 h 2628382"/>
                <a:gd name="connsiteX382" fmla="*/ 886748 w 1996769"/>
                <a:gd name="connsiteY382" fmla="*/ 17726 h 2628382"/>
                <a:gd name="connsiteX383" fmla="*/ 886696 w 1996769"/>
                <a:gd name="connsiteY383" fmla="*/ 20220 h 2628382"/>
                <a:gd name="connsiteX384" fmla="*/ 895409 w 1996769"/>
                <a:gd name="connsiteY384" fmla="*/ 481 h 2628382"/>
                <a:gd name="connsiteX385" fmla="*/ 911020 w 1996769"/>
                <a:gd name="connsiteY385" fmla="*/ 0 h 2628382"/>
                <a:gd name="connsiteX386" fmla="*/ 924174 w 1996769"/>
                <a:gd name="connsiteY386" fmla="*/ 5551 h 2628382"/>
                <a:gd name="connsiteX387" fmla="*/ 920087 w 1996769"/>
                <a:gd name="connsiteY387" fmla="*/ 42854 h 2628382"/>
                <a:gd name="connsiteX388" fmla="*/ 938113 w 1996769"/>
                <a:gd name="connsiteY388" fmla="*/ 7847 h 2628382"/>
                <a:gd name="connsiteX389" fmla="*/ 952710 w 1996769"/>
                <a:gd name="connsiteY389" fmla="*/ 11321 h 2628382"/>
                <a:gd name="connsiteX390" fmla="*/ 964579 w 1996769"/>
                <a:gd name="connsiteY390" fmla="*/ 20518 h 2628382"/>
                <a:gd name="connsiteX391" fmla="*/ 963300 w 1996769"/>
                <a:gd name="connsiteY391" fmla="*/ 28024 h 2628382"/>
                <a:gd name="connsiteX392" fmla="*/ 970056 w 1996769"/>
                <a:gd name="connsiteY392" fmla="*/ 32914 h 2628382"/>
                <a:gd name="connsiteX393" fmla="*/ 963767 w 1996769"/>
                <a:gd name="connsiteY393" fmla="*/ 71642 h 2628382"/>
                <a:gd name="connsiteX394" fmla="*/ 981251 w 1996769"/>
                <a:gd name="connsiteY394" fmla="*/ 41899 h 2628382"/>
                <a:gd name="connsiteX395" fmla="*/ 994791 w 1996769"/>
                <a:gd name="connsiteY395" fmla="*/ 48764 h 2628382"/>
                <a:gd name="connsiteX396" fmla="*/ 1005401 w 1996769"/>
                <a:gd name="connsiteY396" fmla="*/ 61016 h 2628382"/>
                <a:gd name="connsiteX397" fmla="*/ 1004091 w 1996769"/>
                <a:gd name="connsiteY397" fmla="*/ 66935 h 2628382"/>
                <a:gd name="connsiteX398" fmla="*/ 1007179 w 1996769"/>
                <a:gd name="connsiteY398" fmla="*/ 62693 h 2628382"/>
                <a:gd name="connsiteX399" fmla="*/ 1019334 w 1996769"/>
                <a:gd name="connsiteY399" fmla="*/ 75065 h 2628382"/>
                <a:gd name="connsiteX400" fmla="*/ 1027589 w 1996769"/>
                <a:gd name="connsiteY400" fmla="*/ 90982 h 2628382"/>
                <a:gd name="connsiteX401" fmla="*/ 1017156 w 1996769"/>
                <a:gd name="connsiteY401" fmla="*/ 125737 h 2628382"/>
                <a:gd name="connsiteX402" fmla="*/ 1037881 w 1996769"/>
                <a:gd name="connsiteY402" fmla="*/ 101823 h 2628382"/>
                <a:gd name="connsiteX403" fmla="*/ 1044239 w 1996769"/>
                <a:gd name="connsiteY403" fmla="*/ 111634 h 2628382"/>
                <a:gd name="connsiteX404" fmla="*/ 1044711 w 1996769"/>
                <a:gd name="connsiteY404" fmla="*/ 111075 h 2628382"/>
                <a:gd name="connsiteX405" fmla="*/ 1055392 w 1996769"/>
                <a:gd name="connsiteY405" fmla="*/ 126710 h 2628382"/>
                <a:gd name="connsiteX406" fmla="*/ 1060962 w 1996769"/>
                <a:gd name="connsiteY406" fmla="*/ 141881 h 2628382"/>
                <a:gd name="connsiteX407" fmla="*/ 1070982 w 1996769"/>
                <a:gd name="connsiteY407" fmla="*/ 137735 h 2628382"/>
                <a:gd name="connsiteX408" fmla="*/ 1075256 w 1996769"/>
                <a:gd name="connsiteY408" fmla="*/ 171303 h 2628382"/>
                <a:gd name="connsiteX409" fmla="*/ 1087934 w 1996769"/>
                <a:gd name="connsiteY409" fmla="*/ 129181 h 2628382"/>
                <a:gd name="connsiteX410" fmla="*/ 1098822 w 1996769"/>
                <a:gd name="connsiteY410" fmla="*/ 123164 h 2628382"/>
                <a:gd name="connsiteX411" fmla="*/ 1119074 w 1996769"/>
                <a:gd name="connsiteY411" fmla="*/ 119369 h 2628382"/>
                <a:gd name="connsiteX412" fmla="*/ 1119832 w 1996769"/>
                <a:gd name="connsiteY412" fmla="*/ 136967 h 2628382"/>
                <a:gd name="connsiteX413" fmla="*/ 1123420 w 1996769"/>
                <a:gd name="connsiteY413" fmla="*/ 136184 h 2628382"/>
                <a:gd name="connsiteX414" fmla="*/ 1124953 w 1996769"/>
                <a:gd name="connsiteY414" fmla="*/ 164877 h 2628382"/>
                <a:gd name="connsiteX415" fmla="*/ 1135063 w 1996769"/>
                <a:gd name="connsiteY415" fmla="*/ 143171 h 2628382"/>
                <a:gd name="connsiteX416" fmla="*/ 1138135 w 1996769"/>
                <a:gd name="connsiteY416" fmla="*/ 134483 h 2628382"/>
                <a:gd name="connsiteX417" fmla="*/ 1139311 w 1996769"/>
                <a:gd name="connsiteY417" fmla="*/ 134054 h 2628382"/>
                <a:gd name="connsiteX418" fmla="*/ 1142439 w 1996769"/>
                <a:gd name="connsiteY418" fmla="*/ 127339 h 2628382"/>
                <a:gd name="connsiteX419" fmla="*/ 1142791 w 1996769"/>
                <a:gd name="connsiteY419" fmla="*/ 132784 h 2628382"/>
                <a:gd name="connsiteX420" fmla="*/ 1148775 w 1996769"/>
                <a:gd name="connsiteY420" fmla="*/ 130599 h 2628382"/>
                <a:gd name="connsiteX421" fmla="*/ 1168100 w 1996769"/>
                <a:gd name="connsiteY421" fmla="*/ 131111 h 2628382"/>
                <a:gd name="connsiteX422" fmla="*/ 1168047 w 1996769"/>
                <a:gd name="connsiteY422" fmla="*/ 133605 h 2628382"/>
                <a:gd name="connsiteX423" fmla="*/ 1176761 w 1996769"/>
                <a:gd name="connsiteY423" fmla="*/ 113867 h 2628382"/>
                <a:gd name="connsiteX424" fmla="*/ 1192371 w 1996769"/>
                <a:gd name="connsiteY424" fmla="*/ 113384 h 2628382"/>
                <a:gd name="connsiteX425" fmla="*/ 1205525 w 1996769"/>
                <a:gd name="connsiteY425" fmla="*/ 118936 h 2628382"/>
                <a:gd name="connsiteX426" fmla="*/ 1201437 w 1996769"/>
                <a:gd name="connsiteY426" fmla="*/ 156238 h 2628382"/>
                <a:gd name="connsiteX427" fmla="*/ 1219464 w 1996769"/>
                <a:gd name="connsiteY427" fmla="*/ 121231 h 2628382"/>
                <a:gd name="connsiteX428" fmla="*/ 1234060 w 1996769"/>
                <a:gd name="connsiteY428" fmla="*/ 124705 h 2628382"/>
                <a:gd name="connsiteX429" fmla="*/ 1245928 w 1996769"/>
                <a:gd name="connsiteY429" fmla="*/ 133903 h 2628382"/>
                <a:gd name="connsiteX430" fmla="*/ 1244651 w 1996769"/>
                <a:gd name="connsiteY430" fmla="*/ 141410 h 2628382"/>
                <a:gd name="connsiteX431" fmla="*/ 1251406 w 1996769"/>
                <a:gd name="connsiteY431" fmla="*/ 146298 h 2628382"/>
                <a:gd name="connsiteX432" fmla="*/ 1245119 w 1996769"/>
                <a:gd name="connsiteY432" fmla="*/ 185027 h 2628382"/>
                <a:gd name="connsiteX433" fmla="*/ 1262603 w 1996769"/>
                <a:gd name="connsiteY433" fmla="*/ 155283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58861 w 1996769"/>
                <a:gd name="connsiteY160" fmla="*/ 2072656 h 2628382"/>
                <a:gd name="connsiteX161" fmla="*/ 1643461 w 1996769"/>
                <a:gd name="connsiteY161" fmla="*/ 2116539 h 2628382"/>
                <a:gd name="connsiteX162" fmla="*/ 1634639 w 1996769"/>
                <a:gd name="connsiteY162" fmla="*/ 2132793 h 2628382"/>
                <a:gd name="connsiteX163" fmla="*/ 1629253 w 1996769"/>
                <a:gd name="connsiteY163" fmla="*/ 2133029 h 2628382"/>
                <a:gd name="connsiteX164" fmla="*/ 1622506 w 1996769"/>
                <a:gd name="connsiteY164" fmla="*/ 2142917 h 2628382"/>
                <a:gd name="connsiteX165" fmla="*/ 1605001 w 1996769"/>
                <a:gd name="connsiteY165" fmla="*/ 2141067 h 2628382"/>
                <a:gd name="connsiteX166" fmla="*/ 1605602 w 1996769"/>
                <a:gd name="connsiteY166" fmla="*/ 2149515 h 2628382"/>
                <a:gd name="connsiteX167" fmla="*/ 1600828 w 1996769"/>
                <a:gd name="connsiteY167" fmla="*/ 2153509 h 2628382"/>
                <a:gd name="connsiteX168" fmla="*/ 1602687 w 1996769"/>
                <a:gd name="connsiteY168" fmla="*/ 2156241 h 2628382"/>
                <a:gd name="connsiteX169" fmla="*/ 1583452 w 1996769"/>
                <a:gd name="connsiteY169" fmla="*/ 2193593 h 2628382"/>
                <a:gd name="connsiteX170" fmla="*/ 1588654 w 1996769"/>
                <a:gd name="connsiteY170" fmla="*/ 2204980 h 2628382"/>
                <a:gd name="connsiteX171" fmla="*/ 1576592 w 1996769"/>
                <a:gd name="connsiteY171" fmla="*/ 2205963 h 2628382"/>
                <a:gd name="connsiteX172" fmla="*/ 1573904 w 1996769"/>
                <a:gd name="connsiteY172" fmla="*/ 2209644 h 2628382"/>
                <a:gd name="connsiteX173" fmla="*/ 1558914 w 1996769"/>
                <a:gd name="connsiteY173" fmla="*/ 2207402 h 2628382"/>
                <a:gd name="connsiteX174" fmla="*/ 1543892 w 1996769"/>
                <a:gd name="connsiteY174" fmla="*/ 2208627 h 2628382"/>
                <a:gd name="connsiteX175" fmla="*/ 1568858 w 1996769"/>
                <a:gd name="connsiteY175" fmla="*/ 2257096 h 2628382"/>
                <a:gd name="connsiteX176" fmla="*/ 1540538 w 1996769"/>
                <a:gd name="connsiteY176" fmla="*/ 2302354 h 2628382"/>
                <a:gd name="connsiteX177" fmla="*/ 1535739 w 1996769"/>
                <a:gd name="connsiteY177" fmla="*/ 2307875 h 2628382"/>
                <a:gd name="connsiteX178" fmla="*/ 1505386 w 1996769"/>
                <a:gd name="connsiteY178" fmla="*/ 2299216 h 2628382"/>
                <a:gd name="connsiteX179" fmla="*/ 1501695 w 1996769"/>
                <a:gd name="connsiteY179" fmla="*/ 2305012 h 2628382"/>
                <a:gd name="connsiteX180" fmla="*/ 1496589 w 1996769"/>
                <a:gd name="connsiteY180" fmla="*/ 2310797 h 2628382"/>
                <a:gd name="connsiteX181" fmla="*/ 1505811 w 1996769"/>
                <a:gd name="connsiteY181" fmla="*/ 2336724 h 2628382"/>
                <a:gd name="connsiteX182" fmla="*/ 1473410 w 1996769"/>
                <a:gd name="connsiteY182" fmla="*/ 2378827 h 2628382"/>
                <a:gd name="connsiteX183" fmla="*/ 1468159 w 1996769"/>
                <a:gd name="connsiteY183" fmla="*/ 2383775 h 2628382"/>
                <a:gd name="connsiteX184" fmla="*/ 1439754 w 1996769"/>
                <a:gd name="connsiteY184" fmla="*/ 2370717 h 2628382"/>
                <a:gd name="connsiteX185" fmla="*/ 1435543 w 1996769"/>
                <a:gd name="connsiteY185" fmla="*/ 2376100 h 2628382"/>
                <a:gd name="connsiteX186" fmla="*/ 1424216 w 1996769"/>
                <a:gd name="connsiteY186" fmla="*/ 2386601 h 2628382"/>
                <a:gd name="connsiteX187" fmla="*/ 1412588 w 1996769"/>
                <a:gd name="connsiteY187" fmla="*/ 2380846 h 2628382"/>
                <a:gd name="connsiteX188" fmla="*/ 1415784 w 1996769"/>
                <a:gd name="connsiteY188" fmla="*/ 2399143 h 2628382"/>
                <a:gd name="connsiteX189" fmla="*/ 1399369 w 1996769"/>
                <a:gd name="connsiteY189" fmla="*/ 2415542 h 2628382"/>
                <a:gd name="connsiteX190" fmla="*/ 1400032 w 1996769"/>
                <a:gd name="connsiteY190" fmla="*/ 2436351 h 2628382"/>
                <a:gd name="connsiteX191" fmla="*/ 1384790 w 1996769"/>
                <a:gd name="connsiteY191" fmla="*/ 2430104 h 2628382"/>
                <a:gd name="connsiteX192" fmla="*/ 1383956 w 1996769"/>
                <a:gd name="connsiteY192" fmla="*/ 2430940 h 2628382"/>
                <a:gd name="connsiteX193" fmla="*/ 1376015 w 1996769"/>
                <a:gd name="connsiteY193" fmla="*/ 2436651 h 2628382"/>
                <a:gd name="connsiteX194" fmla="*/ 1359738 w 1996769"/>
                <a:gd name="connsiteY194" fmla="*/ 2424547 h 2628382"/>
                <a:gd name="connsiteX195" fmla="*/ 1363776 w 1996769"/>
                <a:gd name="connsiteY195" fmla="*/ 2481270 h 2628382"/>
                <a:gd name="connsiteX196" fmla="*/ 1329770 w 1996769"/>
                <a:gd name="connsiteY196" fmla="*/ 2509721 h 2628382"/>
                <a:gd name="connsiteX197" fmla="*/ 1321499 w 1996769"/>
                <a:gd name="connsiteY197" fmla="*/ 2514562 h 2628382"/>
                <a:gd name="connsiteX198" fmla="*/ 1304235 w 1996769"/>
                <a:gd name="connsiteY198" fmla="*/ 2497758 h 2628382"/>
                <a:gd name="connsiteX199" fmla="*/ 1283513 w 1996769"/>
                <a:gd name="connsiteY199" fmla="*/ 2514571 h 2628382"/>
                <a:gd name="connsiteX200" fmla="*/ 1282633 w 1996769"/>
                <a:gd name="connsiteY200" fmla="*/ 2536206 h 2628382"/>
                <a:gd name="connsiteX201" fmla="*/ 1246593 w 1996769"/>
                <a:gd name="connsiteY201" fmla="*/ 2560407 h 2628382"/>
                <a:gd name="connsiteX202" fmla="*/ 1238056 w 1996769"/>
                <a:gd name="connsiteY202" fmla="*/ 2564178 h 2628382"/>
                <a:gd name="connsiteX203" fmla="*/ 1223215 w 1996769"/>
                <a:gd name="connsiteY203" fmla="*/ 2544659 h 2628382"/>
                <a:gd name="connsiteX204" fmla="*/ 1198717 w 1996769"/>
                <a:gd name="connsiteY204" fmla="*/ 2560558 h 2628382"/>
                <a:gd name="connsiteX205" fmla="*/ 1187847 w 1996769"/>
                <a:gd name="connsiteY205" fmla="*/ 2565019 h 2628382"/>
                <a:gd name="connsiteX206" fmla="*/ 1173918 w 1996769"/>
                <a:gd name="connsiteY206" fmla="*/ 2545635 h 2628382"/>
                <a:gd name="connsiteX207" fmla="*/ 1170999 w 1996769"/>
                <a:gd name="connsiteY207" fmla="*/ 2561380 h 2628382"/>
                <a:gd name="connsiteX208" fmla="*/ 1167376 w 1996769"/>
                <a:gd name="connsiteY208" fmla="*/ 2563128 h 2628382"/>
                <a:gd name="connsiteX209" fmla="*/ 1160303 w 1996769"/>
                <a:gd name="connsiteY209" fmla="*/ 2585570 h 2628382"/>
                <a:gd name="connsiteX210" fmla="*/ 1149067 w 1996769"/>
                <a:gd name="connsiteY210" fmla="*/ 2571963 h 2628382"/>
                <a:gd name="connsiteX211" fmla="*/ 1141539 w 1996769"/>
                <a:gd name="connsiteY211" fmla="*/ 2575597 h 2628382"/>
                <a:gd name="connsiteX212" fmla="*/ 1128129 w 1996769"/>
                <a:gd name="connsiteY212" fmla="*/ 2579113 h 2628382"/>
                <a:gd name="connsiteX213" fmla="*/ 1123259 w 1996769"/>
                <a:gd name="connsiteY213" fmla="*/ 2569266 h 2628382"/>
                <a:gd name="connsiteX214" fmla="*/ 1110150 w 1996769"/>
                <a:gd name="connsiteY214" fmla="*/ 2616440 h 2628382"/>
                <a:gd name="connsiteX215" fmla="*/ 1080133 w 1996769"/>
                <a:gd name="connsiteY215" fmla="*/ 2627314 h 2628382"/>
                <a:gd name="connsiteX216" fmla="*/ 1072781 w 1996769"/>
                <a:gd name="connsiteY216" fmla="*/ 2628382 h 2628382"/>
                <a:gd name="connsiteX217" fmla="*/ 1062901 w 1996769"/>
                <a:gd name="connsiteY217" fmla="*/ 2618483 h 2628382"/>
                <a:gd name="connsiteX218" fmla="*/ 1056720 w 1996769"/>
                <a:gd name="connsiteY218" fmla="*/ 2601198 h 2628382"/>
                <a:gd name="connsiteX219" fmla="*/ 1054792 w 1996769"/>
                <a:gd name="connsiteY219" fmla="*/ 2601442 h 2628382"/>
                <a:gd name="connsiteX220" fmla="*/ 1052746 w 1996769"/>
                <a:gd name="connsiteY220" fmla="*/ 2608308 h 2628382"/>
                <a:gd name="connsiteX221" fmla="*/ 31385 w 1996769"/>
                <a:gd name="connsiteY221" fmla="*/ 1584979 h 2628382"/>
                <a:gd name="connsiteX222" fmla="*/ 44183 w 1996769"/>
                <a:gd name="connsiteY222" fmla="*/ 1579234 h 2628382"/>
                <a:gd name="connsiteX223" fmla="*/ 6622 w 1996769"/>
                <a:gd name="connsiteY223" fmla="*/ 1560168 h 2628382"/>
                <a:gd name="connsiteX224" fmla="*/ 0 w 1996769"/>
                <a:gd name="connsiteY224" fmla="*/ 1553533 h 2628382"/>
                <a:gd name="connsiteX225" fmla="*/ 1716 w 1996769"/>
                <a:gd name="connsiteY225" fmla="*/ 1541784 h 2628382"/>
                <a:gd name="connsiteX226" fmla="*/ 13367 w 1996769"/>
                <a:gd name="connsiteY226" fmla="*/ 1505176 h 2628382"/>
                <a:gd name="connsiteX227" fmla="*/ 68559 w 1996769"/>
                <a:gd name="connsiteY227" fmla="*/ 1487974 h 2628382"/>
                <a:gd name="connsiteX228" fmla="*/ 69041 w 1996769"/>
                <a:gd name="connsiteY228" fmla="*/ 1486875 h 2628382"/>
                <a:gd name="connsiteX229" fmla="*/ 40420 w 1996769"/>
                <a:gd name="connsiteY229" fmla="*/ 1453547 h 2628382"/>
                <a:gd name="connsiteX230" fmla="*/ 73233 w 1996769"/>
                <a:gd name="connsiteY230" fmla="*/ 1442106 h 2628382"/>
                <a:gd name="connsiteX231" fmla="*/ 77014 w 1996769"/>
                <a:gd name="connsiteY231" fmla="*/ 1428682 h 2628382"/>
                <a:gd name="connsiteX232" fmla="*/ 76318 w 1996769"/>
                <a:gd name="connsiteY232" fmla="*/ 1428738 h 2628382"/>
                <a:gd name="connsiteX233" fmla="*/ 74122 w 1996769"/>
                <a:gd name="connsiteY233" fmla="*/ 1418671 h 2628382"/>
                <a:gd name="connsiteX234" fmla="*/ 71366 w 1996769"/>
                <a:gd name="connsiteY234" fmla="*/ 1396030 h 2628382"/>
                <a:gd name="connsiteX235" fmla="*/ 43932 w 1996769"/>
                <a:gd name="connsiteY235" fmla="*/ 1397841 h 2628382"/>
                <a:gd name="connsiteX236" fmla="*/ 41766 w 1996769"/>
                <a:gd name="connsiteY236" fmla="*/ 1387740 h 2628382"/>
                <a:gd name="connsiteX237" fmla="*/ 36602 w 1996769"/>
                <a:gd name="connsiteY237" fmla="*/ 1344234 h 2628382"/>
                <a:gd name="connsiteX238" fmla="*/ 54897 w 1996769"/>
                <a:gd name="connsiteY238" fmla="*/ 1309368 h 2628382"/>
                <a:gd name="connsiteX239" fmla="*/ 30325 w 1996769"/>
                <a:gd name="connsiteY239" fmla="*/ 1304100 h 2628382"/>
                <a:gd name="connsiteX240" fmla="*/ 28712 w 1996769"/>
                <a:gd name="connsiteY240" fmla="*/ 1293470 h 2628382"/>
                <a:gd name="connsiteX241" fmla="*/ 25897 w 1996769"/>
                <a:gd name="connsiteY241" fmla="*/ 1248846 h 2628382"/>
                <a:gd name="connsiteX242" fmla="*/ 48723 w 1996769"/>
                <a:gd name="connsiteY242" fmla="*/ 1215200 h 2628382"/>
                <a:gd name="connsiteX243" fmla="*/ 29242 w 1996769"/>
                <a:gd name="connsiteY243" fmla="*/ 1196004 h 2628382"/>
                <a:gd name="connsiteX244" fmla="*/ 56363 w 1996769"/>
                <a:gd name="connsiteY244" fmla="*/ 1153032 h 2628382"/>
                <a:gd name="connsiteX245" fmla="*/ 56365 w 1996769"/>
                <a:gd name="connsiteY245" fmla="*/ 1149513 h 2628382"/>
                <a:gd name="connsiteX246" fmla="*/ 52622 w 1996769"/>
                <a:gd name="connsiteY246" fmla="*/ 1146309 h 2628382"/>
                <a:gd name="connsiteX247" fmla="*/ 52491 w 1996769"/>
                <a:gd name="connsiteY247" fmla="*/ 1142525 h 2628382"/>
                <a:gd name="connsiteX248" fmla="*/ 21037 w 1996769"/>
                <a:gd name="connsiteY248" fmla="*/ 1115067 h 2628382"/>
                <a:gd name="connsiteX249" fmla="*/ 20715 w 1996769"/>
                <a:gd name="connsiteY249" fmla="*/ 1105013 h 2628382"/>
                <a:gd name="connsiteX250" fmla="*/ 23420 w 1996769"/>
                <a:gd name="connsiteY250" fmla="*/ 1054952 h 2628382"/>
                <a:gd name="connsiteX251" fmla="*/ 42643 w 1996769"/>
                <a:gd name="connsiteY251" fmla="*/ 1041276 h 2628382"/>
                <a:gd name="connsiteX252" fmla="*/ 22625 w 1996769"/>
                <a:gd name="connsiteY252" fmla="*/ 1017039 h 2628382"/>
                <a:gd name="connsiteX253" fmla="*/ 22839 w 1996769"/>
                <a:gd name="connsiteY253" fmla="*/ 1006971 h 2628382"/>
                <a:gd name="connsiteX254" fmla="*/ 28184 w 1996769"/>
                <a:gd name="connsiteY254" fmla="*/ 958036 h 2628382"/>
                <a:gd name="connsiteX255" fmla="*/ 56098 w 1996769"/>
                <a:gd name="connsiteY255" fmla="*/ 946469 h 2628382"/>
                <a:gd name="connsiteX256" fmla="*/ 47791 w 1996769"/>
                <a:gd name="connsiteY256" fmla="*/ 926917 h 2628382"/>
                <a:gd name="connsiteX257" fmla="*/ 46257 w 1996769"/>
                <a:gd name="connsiteY257" fmla="*/ 924132 h 2628382"/>
                <a:gd name="connsiteX258" fmla="*/ 46517 w 1996769"/>
                <a:gd name="connsiteY258" fmla="*/ 923920 h 2628382"/>
                <a:gd name="connsiteX259" fmla="*/ 41306 w 1996769"/>
                <a:gd name="connsiteY259" fmla="*/ 911652 h 2628382"/>
                <a:gd name="connsiteX260" fmla="*/ 68973 w 1996769"/>
                <a:gd name="connsiteY260" fmla="*/ 897993 h 2628382"/>
                <a:gd name="connsiteX261" fmla="*/ 70718 w 1996769"/>
                <a:gd name="connsiteY261" fmla="*/ 888123 h 2628382"/>
                <a:gd name="connsiteX262" fmla="*/ 46618 w 1996769"/>
                <a:gd name="connsiteY262" fmla="*/ 835978 h 2628382"/>
                <a:gd name="connsiteX263" fmla="*/ 49629 w 1996769"/>
                <a:gd name="connsiteY263" fmla="*/ 815404 h 2628382"/>
                <a:gd name="connsiteX264" fmla="*/ 54663 w 1996769"/>
                <a:gd name="connsiteY264" fmla="*/ 795471 h 2628382"/>
                <a:gd name="connsiteX265" fmla="*/ 56629 w 1996769"/>
                <a:gd name="connsiteY265" fmla="*/ 784546 h 2628382"/>
                <a:gd name="connsiteX266" fmla="*/ 57439 w 1996769"/>
                <a:gd name="connsiteY266" fmla="*/ 784478 h 2628382"/>
                <a:gd name="connsiteX267" fmla="*/ 58941 w 1996769"/>
                <a:gd name="connsiteY267" fmla="*/ 778529 h 2628382"/>
                <a:gd name="connsiteX268" fmla="*/ 75445 w 1996769"/>
                <a:gd name="connsiteY268" fmla="*/ 782010 h 2628382"/>
                <a:gd name="connsiteX269" fmla="*/ 62844 w 1996769"/>
                <a:gd name="connsiteY269" fmla="*/ 747169 h 2628382"/>
                <a:gd name="connsiteX270" fmla="*/ 66927 w 1996769"/>
                <a:gd name="connsiteY270" fmla="*/ 727589 h 2628382"/>
                <a:gd name="connsiteX271" fmla="*/ 72982 w 1996769"/>
                <a:gd name="connsiteY271" fmla="*/ 709210 h 2628382"/>
                <a:gd name="connsiteX272" fmla="*/ 75514 w 1996769"/>
                <a:gd name="connsiteY272" fmla="*/ 698913 h 2628382"/>
                <a:gd name="connsiteX273" fmla="*/ 76323 w 1996769"/>
                <a:gd name="connsiteY273" fmla="*/ 699071 h 2628382"/>
                <a:gd name="connsiteX274" fmla="*/ 78129 w 1996769"/>
                <a:gd name="connsiteY274" fmla="*/ 693586 h 2628382"/>
                <a:gd name="connsiteX275" fmla="*/ 97474 w 1996769"/>
                <a:gd name="connsiteY275" fmla="*/ 703217 h 2628382"/>
                <a:gd name="connsiteX276" fmla="*/ 100991 w 1996769"/>
                <a:gd name="connsiteY276" fmla="*/ 703905 h 2628382"/>
                <a:gd name="connsiteX277" fmla="*/ 95888 w 1996769"/>
                <a:gd name="connsiteY277" fmla="*/ 690427 h 2628382"/>
                <a:gd name="connsiteX278" fmla="*/ 97039 w 1996769"/>
                <a:gd name="connsiteY278" fmla="*/ 684643 h 2628382"/>
                <a:gd name="connsiteX279" fmla="*/ 90290 w 1996769"/>
                <a:gd name="connsiteY279" fmla="*/ 656857 h 2628382"/>
                <a:gd name="connsiteX280" fmla="*/ 104647 w 1996769"/>
                <a:gd name="connsiteY280" fmla="*/ 658569 h 2628382"/>
                <a:gd name="connsiteX281" fmla="*/ 109343 w 1996769"/>
                <a:gd name="connsiteY281" fmla="*/ 643470 h 2628382"/>
                <a:gd name="connsiteX282" fmla="*/ 123696 w 1996769"/>
                <a:gd name="connsiteY282" fmla="*/ 649837 h 2628382"/>
                <a:gd name="connsiteX283" fmla="*/ 105355 w 1996769"/>
                <a:gd name="connsiteY283" fmla="*/ 581276 h 2628382"/>
                <a:gd name="connsiteX284" fmla="*/ 107779 w 1996769"/>
                <a:gd name="connsiteY284" fmla="*/ 572864 h 2628382"/>
                <a:gd name="connsiteX285" fmla="*/ 123256 w 1996769"/>
                <a:gd name="connsiteY285" fmla="*/ 537003 h 2628382"/>
                <a:gd name="connsiteX286" fmla="*/ 143301 w 1996769"/>
                <a:gd name="connsiteY286" fmla="*/ 554080 h 2628382"/>
                <a:gd name="connsiteX287" fmla="*/ 134678 w 1996769"/>
                <a:gd name="connsiteY287" fmla="*/ 510757 h 2628382"/>
                <a:gd name="connsiteX288" fmla="*/ 137531 w 1996769"/>
                <a:gd name="connsiteY288" fmla="*/ 503086 h 2628382"/>
                <a:gd name="connsiteX289" fmla="*/ 154800 w 1996769"/>
                <a:gd name="connsiteY289" fmla="*/ 471811 h 2628382"/>
                <a:gd name="connsiteX290" fmla="*/ 178175 w 1996769"/>
                <a:gd name="connsiteY290" fmla="*/ 499567 h 2628382"/>
                <a:gd name="connsiteX291" fmla="*/ 175599 w 1996769"/>
                <a:gd name="connsiteY291" fmla="*/ 448555 h 2628382"/>
                <a:gd name="connsiteX292" fmla="*/ 184123 w 1996769"/>
                <a:gd name="connsiteY292" fmla="*/ 457865 h 2628382"/>
                <a:gd name="connsiteX293" fmla="*/ 198656 w 1996769"/>
                <a:gd name="connsiteY293" fmla="*/ 436849 h 2628382"/>
                <a:gd name="connsiteX294" fmla="*/ 203273 w 1996769"/>
                <a:gd name="connsiteY294" fmla="*/ 443842 h 2628382"/>
                <a:gd name="connsiteX295" fmla="*/ 199966 w 1996769"/>
                <a:gd name="connsiteY295" fmla="*/ 396061 h 2628382"/>
                <a:gd name="connsiteX296" fmla="*/ 207831 w 1996769"/>
                <a:gd name="connsiteY296" fmla="*/ 383983 h 2628382"/>
                <a:gd name="connsiteX297" fmla="*/ 225029 w 1996769"/>
                <a:gd name="connsiteY297" fmla="*/ 367811 h 2628382"/>
                <a:gd name="connsiteX298" fmla="*/ 239111 w 1996769"/>
                <a:gd name="connsiteY298" fmla="*/ 397794 h 2628382"/>
                <a:gd name="connsiteX299" fmla="*/ 238426 w 1996769"/>
                <a:gd name="connsiteY299" fmla="*/ 353330 h 2628382"/>
                <a:gd name="connsiteX300" fmla="*/ 246875 w 1996769"/>
                <a:gd name="connsiteY300" fmla="*/ 343538 h 2628382"/>
                <a:gd name="connsiteX301" fmla="*/ 264805 w 1996769"/>
                <a:gd name="connsiteY301" fmla="*/ 332287 h 2628382"/>
                <a:gd name="connsiteX302" fmla="*/ 270790 w 1996769"/>
                <a:gd name="connsiteY302" fmla="*/ 348569 h 2628382"/>
                <a:gd name="connsiteX303" fmla="*/ 273934 w 1996769"/>
                <a:gd name="connsiteY303" fmla="*/ 346470 h 2628382"/>
                <a:gd name="connsiteX304" fmla="*/ 283975 w 1996769"/>
                <a:gd name="connsiteY304" fmla="*/ 372904 h 2628382"/>
                <a:gd name="connsiteX305" fmla="*/ 286991 w 1996769"/>
                <a:gd name="connsiteY305" fmla="*/ 348635 h 2628382"/>
                <a:gd name="connsiteX306" fmla="*/ 287278 w 1996769"/>
                <a:gd name="connsiteY306" fmla="*/ 339291 h 2628382"/>
                <a:gd name="connsiteX307" fmla="*/ 288257 w 1996769"/>
                <a:gd name="connsiteY307" fmla="*/ 338441 h 2628382"/>
                <a:gd name="connsiteX308" fmla="*/ 289190 w 1996769"/>
                <a:gd name="connsiteY308" fmla="*/ 330933 h 2628382"/>
                <a:gd name="connsiteX309" fmla="*/ 291153 w 1996769"/>
                <a:gd name="connsiteY309" fmla="*/ 335926 h 2628382"/>
                <a:gd name="connsiteX310" fmla="*/ 296131 w 1996769"/>
                <a:gd name="connsiteY310" fmla="*/ 331601 h 2628382"/>
                <a:gd name="connsiteX311" fmla="*/ 314479 w 1996769"/>
                <a:gd name="connsiteY311" fmla="*/ 324756 h 2628382"/>
                <a:gd name="connsiteX312" fmla="*/ 315178 w 1996769"/>
                <a:gd name="connsiteY312" fmla="*/ 327124 h 2628382"/>
                <a:gd name="connsiteX313" fmla="*/ 317466 w 1996769"/>
                <a:gd name="connsiteY313" fmla="*/ 305237 h 2628382"/>
                <a:gd name="connsiteX314" fmla="*/ 332021 w 1996769"/>
                <a:gd name="connsiteY314" fmla="*/ 298865 h 2628382"/>
                <a:gd name="connsiteX315" fmla="*/ 346068 w 1996769"/>
                <a:gd name="connsiteY315" fmla="*/ 299105 h 2628382"/>
                <a:gd name="connsiteX316" fmla="*/ 353396 w 1996769"/>
                <a:gd name="connsiteY316" fmla="*/ 335774 h 2628382"/>
                <a:gd name="connsiteX317" fmla="*/ 359879 w 1996769"/>
                <a:gd name="connsiteY317" fmla="*/ 295982 h 2628382"/>
                <a:gd name="connsiteX318" fmla="*/ 374663 w 1996769"/>
                <a:gd name="connsiteY318" fmla="*/ 293720 h 2628382"/>
                <a:gd name="connsiteX319" fmla="*/ 388592 w 1996769"/>
                <a:gd name="connsiteY319" fmla="*/ 297879 h 2628382"/>
                <a:gd name="connsiteX320" fmla="*/ 389639 w 1996769"/>
                <a:gd name="connsiteY320" fmla="*/ 305430 h 2628382"/>
                <a:gd name="connsiteX321" fmla="*/ 397462 w 1996769"/>
                <a:gd name="connsiteY321" fmla="*/ 307472 h 2628382"/>
                <a:gd name="connsiteX322" fmla="*/ 403148 w 1996769"/>
                <a:gd name="connsiteY322" fmla="*/ 346319 h 2628382"/>
                <a:gd name="connsiteX323" fmla="*/ 410696 w 1996769"/>
                <a:gd name="connsiteY323" fmla="*/ 311687 h 2628382"/>
                <a:gd name="connsiteX324" fmla="*/ 425501 w 1996769"/>
                <a:gd name="connsiteY324" fmla="*/ 313018 h 2628382"/>
                <a:gd name="connsiteX325" fmla="*/ 439161 w 1996769"/>
                <a:gd name="connsiteY325" fmla="*/ 320529 h 2628382"/>
                <a:gd name="connsiteX326" fmla="*/ 439702 w 1996769"/>
                <a:gd name="connsiteY326" fmla="*/ 326600 h 2628382"/>
                <a:gd name="connsiteX327" fmla="*/ 441338 w 1996769"/>
                <a:gd name="connsiteY327" fmla="*/ 321436 h 2628382"/>
                <a:gd name="connsiteX328" fmla="*/ 456489 w 1996769"/>
                <a:gd name="connsiteY328" fmla="*/ 328477 h 2628382"/>
                <a:gd name="connsiteX329" fmla="*/ 469030 w 1996769"/>
                <a:gd name="connsiteY329" fmla="*/ 340332 h 2628382"/>
                <a:gd name="connsiteX330" fmla="*/ 469619 w 1996769"/>
                <a:gd name="connsiteY330" fmla="*/ 377010 h 2628382"/>
                <a:gd name="connsiteX331" fmla="*/ 481967 w 1996769"/>
                <a:gd name="connsiteY331" fmla="*/ 346636 h 2628382"/>
                <a:gd name="connsiteX332" fmla="*/ 490893 w 1996769"/>
                <a:gd name="connsiteY332" fmla="*/ 353464 h 2628382"/>
                <a:gd name="connsiteX333" fmla="*/ 491171 w 1996769"/>
                <a:gd name="connsiteY333" fmla="*/ 352758 h 2628382"/>
                <a:gd name="connsiteX334" fmla="*/ 502047 w 1996769"/>
                <a:gd name="connsiteY334" fmla="*/ 360632 h 2628382"/>
                <a:gd name="connsiteX335" fmla="*/ 506221 w 1996769"/>
                <a:gd name="connsiteY335" fmla="*/ 352861 h 2628382"/>
                <a:gd name="connsiteX336" fmla="*/ 507004 w 1996769"/>
                <a:gd name="connsiteY336" fmla="*/ 353104 h 2628382"/>
                <a:gd name="connsiteX337" fmla="*/ 510200 w 1996769"/>
                <a:gd name="connsiteY337" fmla="*/ 348072 h 2628382"/>
                <a:gd name="connsiteX338" fmla="*/ 524695 w 1996769"/>
                <a:gd name="connsiteY338" fmla="*/ 357606 h 2628382"/>
                <a:gd name="connsiteX339" fmla="*/ 523272 w 1996769"/>
                <a:gd name="connsiteY339" fmla="*/ 320028 h 2628382"/>
                <a:gd name="connsiteX340" fmla="*/ 532982 w 1996769"/>
                <a:gd name="connsiteY340" fmla="*/ 303141 h 2628382"/>
                <a:gd name="connsiteX341" fmla="*/ 544190 w 1996769"/>
                <a:gd name="connsiteY341" fmla="*/ 288133 h 2628382"/>
                <a:gd name="connsiteX342" fmla="*/ 549659 w 1996769"/>
                <a:gd name="connsiteY342" fmla="*/ 279398 h 2628382"/>
                <a:gd name="connsiteX343" fmla="*/ 550372 w 1996769"/>
                <a:gd name="connsiteY343" fmla="*/ 279854 h 2628382"/>
                <a:gd name="connsiteX344" fmla="*/ 553716 w 1996769"/>
                <a:gd name="connsiteY344" fmla="*/ 275375 h 2628382"/>
                <a:gd name="connsiteX345" fmla="*/ 569044 w 1996769"/>
                <a:gd name="connsiteY345" fmla="*/ 291775 h 2628382"/>
                <a:gd name="connsiteX346" fmla="*/ 572149 w 1996769"/>
                <a:gd name="connsiteY346" fmla="*/ 293757 h 2628382"/>
                <a:gd name="connsiteX347" fmla="*/ 571383 w 1996769"/>
                <a:gd name="connsiteY347" fmla="*/ 279132 h 2628382"/>
                <a:gd name="connsiteX348" fmla="*/ 574199 w 1996769"/>
                <a:gd name="connsiteY348" fmla="*/ 274123 h 2628382"/>
                <a:gd name="connsiteX349" fmla="*/ 576171 w 1996769"/>
                <a:gd name="connsiteY349" fmla="*/ 245405 h 2628382"/>
                <a:gd name="connsiteX350" fmla="*/ 589175 w 1996769"/>
                <a:gd name="connsiteY350" fmla="*/ 252460 h 2628382"/>
                <a:gd name="connsiteX351" fmla="*/ 598120 w 1996769"/>
                <a:gd name="connsiteY351" fmla="*/ 240024 h 2628382"/>
                <a:gd name="connsiteX352" fmla="*/ 609726 w 1996769"/>
                <a:gd name="connsiteY352" fmla="*/ 251460 h 2628382"/>
                <a:gd name="connsiteX353" fmla="*/ 613000 w 1996769"/>
                <a:gd name="connsiteY353" fmla="*/ 179955 h 2628382"/>
                <a:gd name="connsiteX354" fmla="*/ 617802 w 1996769"/>
                <a:gd name="connsiteY354" fmla="*/ 172956 h 2628382"/>
                <a:gd name="connsiteX355" fmla="*/ 643119 w 1996769"/>
                <a:gd name="connsiteY355" fmla="*/ 145060 h 2628382"/>
                <a:gd name="connsiteX356" fmla="*/ 656875 w 1996769"/>
                <a:gd name="connsiteY356" fmla="*/ 168737 h 2628382"/>
                <a:gd name="connsiteX357" fmla="*/ 661737 w 1996769"/>
                <a:gd name="connsiteY357" fmla="*/ 124680 h 2628382"/>
                <a:gd name="connsiteX358" fmla="*/ 666721 w 1996769"/>
                <a:gd name="connsiteY358" fmla="*/ 118539 h 2628382"/>
                <a:gd name="connsiteX359" fmla="*/ 692350 w 1996769"/>
                <a:gd name="connsiteY359" fmla="*/ 95641 h 2628382"/>
                <a:gd name="connsiteX360" fmla="*/ 706040 w 1996769"/>
                <a:gd name="connsiteY360" fmla="*/ 130636 h 2628382"/>
                <a:gd name="connsiteX361" fmla="*/ 718900 w 1996769"/>
                <a:gd name="connsiteY361" fmla="*/ 81630 h 2628382"/>
                <a:gd name="connsiteX362" fmla="*/ 724136 w 1996769"/>
                <a:gd name="connsiteY362" fmla="*/ 93627 h 2628382"/>
                <a:gd name="connsiteX363" fmla="*/ 744116 w 1996769"/>
                <a:gd name="connsiteY363" fmla="*/ 79351 h 2628382"/>
                <a:gd name="connsiteX364" fmla="*/ 746368 w 1996769"/>
                <a:gd name="connsiteY364" fmla="*/ 87684 h 2628382"/>
                <a:gd name="connsiteX365" fmla="*/ 757570 w 1996769"/>
                <a:gd name="connsiteY365" fmla="*/ 41447 h 2628382"/>
                <a:gd name="connsiteX366" fmla="*/ 768594 w 1996769"/>
                <a:gd name="connsiteY366" fmla="*/ 33056 h 2628382"/>
                <a:gd name="connsiteX367" fmla="*/ 789631 w 1996769"/>
                <a:gd name="connsiteY367" fmla="*/ 24351 h 2628382"/>
                <a:gd name="connsiteX368" fmla="*/ 793905 w 1996769"/>
                <a:gd name="connsiteY368" fmla="*/ 57917 h 2628382"/>
                <a:gd name="connsiteX369" fmla="*/ 806583 w 1996769"/>
                <a:gd name="connsiteY369" fmla="*/ 15796 h 2628382"/>
                <a:gd name="connsiteX370" fmla="*/ 817472 w 1996769"/>
                <a:gd name="connsiteY370" fmla="*/ 9779 h 2628382"/>
                <a:gd name="connsiteX371" fmla="*/ 837722 w 1996769"/>
                <a:gd name="connsiteY371" fmla="*/ 5984 h 2628382"/>
                <a:gd name="connsiteX372" fmla="*/ 838479 w 1996769"/>
                <a:gd name="connsiteY372" fmla="*/ 23582 h 2628382"/>
                <a:gd name="connsiteX373" fmla="*/ 842069 w 1996769"/>
                <a:gd name="connsiteY373" fmla="*/ 22800 h 2628382"/>
                <a:gd name="connsiteX374" fmla="*/ 843602 w 1996769"/>
                <a:gd name="connsiteY374" fmla="*/ 51492 h 2628382"/>
                <a:gd name="connsiteX375" fmla="*/ 853713 w 1996769"/>
                <a:gd name="connsiteY375" fmla="*/ 29787 h 2628382"/>
                <a:gd name="connsiteX376" fmla="*/ 856784 w 1996769"/>
                <a:gd name="connsiteY376" fmla="*/ 21100 h 2628382"/>
                <a:gd name="connsiteX377" fmla="*/ 857960 w 1996769"/>
                <a:gd name="connsiteY377" fmla="*/ 20669 h 2628382"/>
                <a:gd name="connsiteX378" fmla="*/ 861088 w 1996769"/>
                <a:gd name="connsiteY378" fmla="*/ 13953 h 2628382"/>
                <a:gd name="connsiteX379" fmla="*/ 861439 w 1996769"/>
                <a:gd name="connsiteY379" fmla="*/ 19400 h 2628382"/>
                <a:gd name="connsiteX380" fmla="*/ 867423 w 1996769"/>
                <a:gd name="connsiteY380" fmla="*/ 17214 h 2628382"/>
                <a:gd name="connsiteX381" fmla="*/ 886748 w 1996769"/>
                <a:gd name="connsiteY381" fmla="*/ 17726 h 2628382"/>
                <a:gd name="connsiteX382" fmla="*/ 886696 w 1996769"/>
                <a:gd name="connsiteY382" fmla="*/ 20220 h 2628382"/>
                <a:gd name="connsiteX383" fmla="*/ 895409 w 1996769"/>
                <a:gd name="connsiteY383" fmla="*/ 481 h 2628382"/>
                <a:gd name="connsiteX384" fmla="*/ 911020 w 1996769"/>
                <a:gd name="connsiteY384" fmla="*/ 0 h 2628382"/>
                <a:gd name="connsiteX385" fmla="*/ 924174 w 1996769"/>
                <a:gd name="connsiteY385" fmla="*/ 5551 h 2628382"/>
                <a:gd name="connsiteX386" fmla="*/ 920087 w 1996769"/>
                <a:gd name="connsiteY386" fmla="*/ 42854 h 2628382"/>
                <a:gd name="connsiteX387" fmla="*/ 938113 w 1996769"/>
                <a:gd name="connsiteY387" fmla="*/ 7847 h 2628382"/>
                <a:gd name="connsiteX388" fmla="*/ 952710 w 1996769"/>
                <a:gd name="connsiteY388" fmla="*/ 11321 h 2628382"/>
                <a:gd name="connsiteX389" fmla="*/ 964579 w 1996769"/>
                <a:gd name="connsiteY389" fmla="*/ 20518 h 2628382"/>
                <a:gd name="connsiteX390" fmla="*/ 963300 w 1996769"/>
                <a:gd name="connsiteY390" fmla="*/ 28024 h 2628382"/>
                <a:gd name="connsiteX391" fmla="*/ 970056 w 1996769"/>
                <a:gd name="connsiteY391" fmla="*/ 32914 h 2628382"/>
                <a:gd name="connsiteX392" fmla="*/ 963767 w 1996769"/>
                <a:gd name="connsiteY392" fmla="*/ 71642 h 2628382"/>
                <a:gd name="connsiteX393" fmla="*/ 981251 w 1996769"/>
                <a:gd name="connsiteY393" fmla="*/ 41899 h 2628382"/>
                <a:gd name="connsiteX394" fmla="*/ 994791 w 1996769"/>
                <a:gd name="connsiteY394" fmla="*/ 48764 h 2628382"/>
                <a:gd name="connsiteX395" fmla="*/ 1005401 w 1996769"/>
                <a:gd name="connsiteY395" fmla="*/ 61016 h 2628382"/>
                <a:gd name="connsiteX396" fmla="*/ 1004091 w 1996769"/>
                <a:gd name="connsiteY396" fmla="*/ 66935 h 2628382"/>
                <a:gd name="connsiteX397" fmla="*/ 1007179 w 1996769"/>
                <a:gd name="connsiteY397" fmla="*/ 62693 h 2628382"/>
                <a:gd name="connsiteX398" fmla="*/ 1019334 w 1996769"/>
                <a:gd name="connsiteY398" fmla="*/ 75065 h 2628382"/>
                <a:gd name="connsiteX399" fmla="*/ 1027589 w 1996769"/>
                <a:gd name="connsiteY399" fmla="*/ 90982 h 2628382"/>
                <a:gd name="connsiteX400" fmla="*/ 1017156 w 1996769"/>
                <a:gd name="connsiteY400" fmla="*/ 125737 h 2628382"/>
                <a:gd name="connsiteX401" fmla="*/ 1037881 w 1996769"/>
                <a:gd name="connsiteY401" fmla="*/ 101823 h 2628382"/>
                <a:gd name="connsiteX402" fmla="*/ 1044239 w 1996769"/>
                <a:gd name="connsiteY402" fmla="*/ 111634 h 2628382"/>
                <a:gd name="connsiteX403" fmla="*/ 1044711 w 1996769"/>
                <a:gd name="connsiteY403" fmla="*/ 111075 h 2628382"/>
                <a:gd name="connsiteX404" fmla="*/ 1055392 w 1996769"/>
                <a:gd name="connsiteY404" fmla="*/ 126710 h 2628382"/>
                <a:gd name="connsiteX405" fmla="*/ 1060962 w 1996769"/>
                <a:gd name="connsiteY405" fmla="*/ 141881 h 2628382"/>
                <a:gd name="connsiteX406" fmla="*/ 1070982 w 1996769"/>
                <a:gd name="connsiteY406" fmla="*/ 137735 h 2628382"/>
                <a:gd name="connsiteX407" fmla="*/ 1075256 w 1996769"/>
                <a:gd name="connsiteY407" fmla="*/ 171303 h 2628382"/>
                <a:gd name="connsiteX408" fmla="*/ 1087934 w 1996769"/>
                <a:gd name="connsiteY408" fmla="*/ 129181 h 2628382"/>
                <a:gd name="connsiteX409" fmla="*/ 1098822 w 1996769"/>
                <a:gd name="connsiteY409" fmla="*/ 123164 h 2628382"/>
                <a:gd name="connsiteX410" fmla="*/ 1119074 w 1996769"/>
                <a:gd name="connsiteY410" fmla="*/ 119369 h 2628382"/>
                <a:gd name="connsiteX411" fmla="*/ 1119832 w 1996769"/>
                <a:gd name="connsiteY411" fmla="*/ 136967 h 2628382"/>
                <a:gd name="connsiteX412" fmla="*/ 1123420 w 1996769"/>
                <a:gd name="connsiteY412" fmla="*/ 136184 h 2628382"/>
                <a:gd name="connsiteX413" fmla="*/ 1124953 w 1996769"/>
                <a:gd name="connsiteY413" fmla="*/ 164877 h 2628382"/>
                <a:gd name="connsiteX414" fmla="*/ 1135063 w 1996769"/>
                <a:gd name="connsiteY414" fmla="*/ 143171 h 2628382"/>
                <a:gd name="connsiteX415" fmla="*/ 1138135 w 1996769"/>
                <a:gd name="connsiteY415" fmla="*/ 134483 h 2628382"/>
                <a:gd name="connsiteX416" fmla="*/ 1139311 w 1996769"/>
                <a:gd name="connsiteY416" fmla="*/ 134054 h 2628382"/>
                <a:gd name="connsiteX417" fmla="*/ 1142439 w 1996769"/>
                <a:gd name="connsiteY417" fmla="*/ 127339 h 2628382"/>
                <a:gd name="connsiteX418" fmla="*/ 1142791 w 1996769"/>
                <a:gd name="connsiteY418" fmla="*/ 132784 h 2628382"/>
                <a:gd name="connsiteX419" fmla="*/ 1148775 w 1996769"/>
                <a:gd name="connsiteY419" fmla="*/ 130599 h 2628382"/>
                <a:gd name="connsiteX420" fmla="*/ 1168100 w 1996769"/>
                <a:gd name="connsiteY420" fmla="*/ 131111 h 2628382"/>
                <a:gd name="connsiteX421" fmla="*/ 1168047 w 1996769"/>
                <a:gd name="connsiteY421" fmla="*/ 133605 h 2628382"/>
                <a:gd name="connsiteX422" fmla="*/ 1176761 w 1996769"/>
                <a:gd name="connsiteY422" fmla="*/ 113867 h 2628382"/>
                <a:gd name="connsiteX423" fmla="*/ 1192371 w 1996769"/>
                <a:gd name="connsiteY423" fmla="*/ 113384 h 2628382"/>
                <a:gd name="connsiteX424" fmla="*/ 1205525 w 1996769"/>
                <a:gd name="connsiteY424" fmla="*/ 118936 h 2628382"/>
                <a:gd name="connsiteX425" fmla="*/ 1201437 w 1996769"/>
                <a:gd name="connsiteY425" fmla="*/ 156238 h 2628382"/>
                <a:gd name="connsiteX426" fmla="*/ 1219464 w 1996769"/>
                <a:gd name="connsiteY426" fmla="*/ 121231 h 2628382"/>
                <a:gd name="connsiteX427" fmla="*/ 1234060 w 1996769"/>
                <a:gd name="connsiteY427" fmla="*/ 124705 h 2628382"/>
                <a:gd name="connsiteX428" fmla="*/ 1245928 w 1996769"/>
                <a:gd name="connsiteY428" fmla="*/ 133903 h 2628382"/>
                <a:gd name="connsiteX429" fmla="*/ 1244651 w 1996769"/>
                <a:gd name="connsiteY429" fmla="*/ 141410 h 2628382"/>
                <a:gd name="connsiteX430" fmla="*/ 1251406 w 1996769"/>
                <a:gd name="connsiteY430" fmla="*/ 146298 h 2628382"/>
                <a:gd name="connsiteX431" fmla="*/ 1245119 w 1996769"/>
                <a:gd name="connsiteY431" fmla="*/ 185027 h 2628382"/>
                <a:gd name="connsiteX432" fmla="*/ 1262603 w 1996769"/>
                <a:gd name="connsiteY432" fmla="*/ 155283 h 2628382"/>
                <a:gd name="connsiteX433" fmla="*/ 1276142 w 1996769"/>
                <a:gd name="connsiteY433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43892 w 1996769"/>
                <a:gd name="connsiteY173" fmla="*/ 2208627 h 2628382"/>
                <a:gd name="connsiteX174" fmla="*/ 1568858 w 1996769"/>
                <a:gd name="connsiteY174" fmla="*/ 2257096 h 2628382"/>
                <a:gd name="connsiteX175" fmla="*/ 1540538 w 1996769"/>
                <a:gd name="connsiteY175" fmla="*/ 2302354 h 2628382"/>
                <a:gd name="connsiteX176" fmla="*/ 1535739 w 1996769"/>
                <a:gd name="connsiteY176" fmla="*/ 2307875 h 2628382"/>
                <a:gd name="connsiteX177" fmla="*/ 1505386 w 1996769"/>
                <a:gd name="connsiteY177" fmla="*/ 2299216 h 2628382"/>
                <a:gd name="connsiteX178" fmla="*/ 1501695 w 1996769"/>
                <a:gd name="connsiteY178" fmla="*/ 2305012 h 2628382"/>
                <a:gd name="connsiteX179" fmla="*/ 1496589 w 1996769"/>
                <a:gd name="connsiteY179" fmla="*/ 2310797 h 2628382"/>
                <a:gd name="connsiteX180" fmla="*/ 1505811 w 1996769"/>
                <a:gd name="connsiteY180" fmla="*/ 2336724 h 2628382"/>
                <a:gd name="connsiteX181" fmla="*/ 1473410 w 1996769"/>
                <a:gd name="connsiteY181" fmla="*/ 2378827 h 2628382"/>
                <a:gd name="connsiteX182" fmla="*/ 1468159 w 1996769"/>
                <a:gd name="connsiteY182" fmla="*/ 2383775 h 2628382"/>
                <a:gd name="connsiteX183" fmla="*/ 1439754 w 1996769"/>
                <a:gd name="connsiteY183" fmla="*/ 2370717 h 2628382"/>
                <a:gd name="connsiteX184" fmla="*/ 1435543 w 1996769"/>
                <a:gd name="connsiteY184" fmla="*/ 2376100 h 2628382"/>
                <a:gd name="connsiteX185" fmla="*/ 1424216 w 1996769"/>
                <a:gd name="connsiteY185" fmla="*/ 2386601 h 2628382"/>
                <a:gd name="connsiteX186" fmla="*/ 1412588 w 1996769"/>
                <a:gd name="connsiteY186" fmla="*/ 2380846 h 2628382"/>
                <a:gd name="connsiteX187" fmla="*/ 1415784 w 1996769"/>
                <a:gd name="connsiteY187" fmla="*/ 2399143 h 2628382"/>
                <a:gd name="connsiteX188" fmla="*/ 1399369 w 1996769"/>
                <a:gd name="connsiteY188" fmla="*/ 2415542 h 2628382"/>
                <a:gd name="connsiteX189" fmla="*/ 1400032 w 1996769"/>
                <a:gd name="connsiteY189" fmla="*/ 2436351 h 2628382"/>
                <a:gd name="connsiteX190" fmla="*/ 1384790 w 1996769"/>
                <a:gd name="connsiteY190" fmla="*/ 2430104 h 2628382"/>
                <a:gd name="connsiteX191" fmla="*/ 1383956 w 1996769"/>
                <a:gd name="connsiteY191" fmla="*/ 2430940 h 2628382"/>
                <a:gd name="connsiteX192" fmla="*/ 1376015 w 1996769"/>
                <a:gd name="connsiteY192" fmla="*/ 2436651 h 2628382"/>
                <a:gd name="connsiteX193" fmla="*/ 1359738 w 1996769"/>
                <a:gd name="connsiteY193" fmla="*/ 2424547 h 2628382"/>
                <a:gd name="connsiteX194" fmla="*/ 1363776 w 1996769"/>
                <a:gd name="connsiteY194" fmla="*/ 2481270 h 2628382"/>
                <a:gd name="connsiteX195" fmla="*/ 1329770 w 1996769"/>
                <a:gd name="connsiteY195" fmla="*/ 2509721 h 2628382"/>
                <a:gd name="connsiteX196" fmla="*/ 1321499 w 1996769"/>
                <a:gd name="connsiteY196" fmla="*/ 2514562 h 2628382"/>
                <a:gd name="connsiteX197" fmla="*/ 1304235 w 1996769"/>
                <a:gd name="connsiteY197" fmla="*/ 2497758 h 2628382"/>
                <a:gd name="connsiteX198" fmla="*/ 1283513 w 1996769"/>
                <a:gd name="connsiteY198" fmla="*/ 2514571 h 2628382"/>
                <a:gd name="connsiteX199" fmla="*/ 1282633 w 1996769"/>
                <a:gd name="connsiteY199" fmla="*/ 2536206 h 2628382"/>
                <a:gd name="connsiteX200" fmla="*/ 1246593 w 1996769"/>
                <a:gd name="connsiteY200" fmla="*/ 2560407 h 2628382"/>
                <a:gd name="connsiteX201" fmla="*/ 1238056 w 1996769"/>
                <a:gd name="connsiteY201" fmla="*/ 2564178 h 2628382"/>
                <a:gd name="connsiteX202" fmla="*/ 1223215 w 1996769"/>
                <a:gd name="connsiteY202" fmla="*/ 2544659 h 2628382"/>
                <a:gd name="connsiteX203" fmla="*/ 1198717 w 1996769"/>
                <a:gd name="connsiteY203" fmla="*/ 2560558 h 2628382"/>
                <a:gd name="connsiteX204" fmla="*/ 1187847 w 1996769"/>
                <a:gd name="connsiteY204" fmla="*/ 2565019 h 2628382"/>
                <a:gd name="connsiteX205" fmla="*/ 1173918 w 1996769"/>
                <a:gd name="connsiteY205" fmla="*/ 2545635 h 2628382"/>
                <a:gd name="connsiteX206" fmla="*/ 1170999 w 1996769"/>
                <a:gd name="connsiteY206" fmla="*/ 2561380 h 2628382"/>
                <a:gd name="connsiteX207" fmla="*/ 1167376 w 1996769"/>
                <a:gd name="connsiteY207" fmla="*/ 2563128 h 2628382"/>
                <a:gd name="connsiteX208" fmla="*/ 1160303 w 1996769"/>
                <a:gd name="connsiteY208" fmla="*/ 2585570 h 2628382"/>
                <a:gd name="connsiteX209" fmla="*/ 1149067 w 1996769"/>
                <a:gd name="connsiteY209" fmla="*/ 2571963 h 2628382"/>
                <a:gd name="connsiteX210" fmla="*/ 1141539 w 1996769"/>
                <a:gd name="connsiteY210" fmla="*/ 2575597 h 2628382"/>
                <a:gd name="connsiteX211" fmla="*/ 1128129 w 1996769"/>
                <a:gd name="connsiteY211" fmla="*/ 2579113 h 2628382"/>
                <a:gd name="connsiteX212" fmla="*/ 1123259 w 1996769"/>
                <a:gd name="connsiteY212" fmla="*/ 2569266 h 2628382"/>
                <a:gd name="connsiteX213" fmla="*/ 1110150 w 1996769"/>
                <a:gd name="connsiteY213" fmla="*/ 2616440 h 2628382"/>
                <a:gd name="connsiteX214" fmla="*/ 1080133 w 1996769"/>
                <a:gd name="connsiteY214" fmla="*/ 2627314 h 2628382"/>
                <a:gd name="connsiteX215" fmla="*/ 1072781 w 1996769"/>
                <a:gd name="connsiteY215" fmla="*/ 2628382 h 2628382"/>
                <a:gd name="connsiteX216" fmla="*/ 1062901 w 1996769"/>
                <a:gd name="connsiteY216" fmla="*/ 2618483 h 2628382"/>
                <a:gd name="connsiteX217" fmla="*/ 1056720 w 1996769"/>
                <a:gd name="connsiteY217" fmla="*/ 2601198 h 2628382"/>
                <a:gd name="connsiteX218" fmla="*/ 1054792 w 1996769"/>
                <a:gd name="connsiteY218" fmla="*/ 2601442 h 2628382"/>
                <a:gd name="connsiteX219" fmla="*/ 1052746 w 1996769"/>
                <a:gd name="connsiteY219" fmla="*/ 2608308 h 2628382"/>
                <a:gd name="connsiteX220" fmla="*/ 31385 w 1996769"/>
                <a:gd name="connsiteY220" fmla="*/ 1584979 h 2628382"/>
                <a:gd name="connsiteX221" fmla="*/ 44183 w 1996769"/>
                <a:gd name="connsiteY221" fmla="*/ 1579234 h 2628382"/>
                <a:gd name="connsiteX222" fmla="*/ 6622 w 1996769"/>
                <a:gd name="connsiteY222" fmla="*/ 1560168 h 2628382"/>
                <a:gd name="connsiteX223" fmla="*/ 0 w 1996769"/>
                <a:gd name="connsiteY223" fmla="*/ 1553533 h 2628382"/>
                <a:gd name="connsiteX224" fmla="*/ 1716 w 1996769"/>
                <a:gd name="connsiteY224" fmla="*/ 1541784 h 2628382"/>
                <a:gd name="connsiteX225" fmla="*/ 13367 w 1996769"/>
                <a:gd name="connsiteY225" fmla="*/ 1505176 h 2628382"/>
                <a:gd name="connsiteX226" fmla="*/ 68559 w 1996769"/>
                <a:gd name="connsiteY226" fmla="*/ 1487974 h 2628382"/>
                <a:gd name="connsiteX227" fmla="*/ 69041 w 1996769"/>
                <a:gd name="connsiteY227" fmla="*/ 1486875 h 2628382"/>
                <a:gd name="connsiteX228" fmla="*/ 40420 w 1996769"/>
                <a:gd name="connsiteY228" fmla="*/ 1453547 h 2628382"/>
                <a:gd name="connsiteX229" fmla="*/ 73233 w 1996769"/>
                <a:gd name="connsiteY229" fmla="*/ 1442106 h 2628382"/>
                <a:gd name="connsiteX230" fmla="*/ 77014 w 1996769"/>
                <a:gd name="connsiteY230" fmla="*/ 1428682 h 2628382"/>
                <a:gd name="connsiteX231" fmla="*/ 76318 w 1996769"/>
                <a:gd name="connsiteY231" fmla="*/ 1428738 h 2628382"/>
                <a:gd name="connsiteX232" fmla="*/ 74122 w 1996769"/>
                <a:gd name="connsiteY232" fmla="*/ 1418671 h 2628382"/>
                <a:gd name="connsiteX233" fmla="*/ 71366 w 1996769"/>
                <a:gd name="connsiteY233" fmla="*/ 1396030 h 2628382"/>
                <a:gd name="connsiteX234" fmla="*/ 43932 w 1996769"/>
                <a:gd name="connsiteY234" fmla="*/ 1397841 h 2628382"/>
                <a:gd name="connsiteX235" fmla="*/ 41766 w 1996769"/>
                <a:gd name="connsiteY235" fmla="*/ 1387740 h 2628382"/>
                <a:gd name="connsiteX236" fmla="*/ 36602 w 1996769"/>
                <a:gd name="connsiteY236" fmla="*/ 1344234 h 2628382"/>
                <a:gd name="connsiteX237" fmla="*/ 54897 w 1996769"/>
                <a:gd name="connsiteY237" fmla="*/ 1309368 h 2628382"/>
                <a:gd name="connsiteX238" fmla="*/ 30325 w 1996769"/>
                <a:gd name="connsiteY238" fmla="*/ 1304100 h 2628382"/>
                <a:gd name="connsiteX239" fmla="*/ 28712 w 1996769"/>
                <a:gd name="connsiteY239" fmla="*/ 1293470 h 2628382"/>
                <a:gd name="connsiteX240" fmla="*/ 25897 w 1996769"/>
                <a:gd name="connsiteY240" fmla="*/ 1248846 h 2628382"/>
                <a:gd name="connsiteX241" fmla="*/ 48723 w 1996769"/>
                <a:gd name="connsiteY241" fmla="*/ 1215200 h 2628382"/>
                <a:gd name="connsiteX242" fmla="*/ 29242 w 1996769"/>
                <a:gd name="connsiteY242" fmla="*/ 1196004 h 2628382"/>
                <a:gd name="connsiteX243" fmla="*/ 56363 w 1996769"/>
                <a:gd name="connsiteY243" fmla="*/ 1153032 h 2628382"/>
                <a:gd name="connsiteX244" fmla="*/ 56365 w 1996769"/>
                <a:gd name="connsiteY244" fmla="*/ 1149513 h 2628382"/>
                <a:gd name="connsiteX245" fmla="*/ 52622 w 1996769"/>
                <a:gd name="connsiteY245" fmla="*/ 1146309 h 2628382"/>
                <a:gd name="connsiteX246" fmla="*/ 52491 w 1996769"/>
                <a:gd name="connsiteY246" fmla="*/ 1142525 h 2628382"/>
                <a:gd name="connsiteX247" fmla="*/ 21037 w 1996769"/>
                <a:gd name="connsiteY247" fmla="*/ 1115067 h 2628382"/>
                <a:gd name="connsiteX248" fmla="*/ 20715 w 1996769"/>
                <a:gd name="connsiteY248" fmla="*/ 1105013 h 2628382"/>
                <a:gd name="connsiteX249" fmla="*/ 23420 w 1996769"/>
                <a:gd name="connsiteY249" fmla="*/ 1054952 h 2628382"/>
                <a:gd name="connsiteX250" fmla="*/ 42643 w 1996769"/>
                <a:gd name="connsiteY250" fmla="*/ 1041276 h 2628382"/>
                <a:gd name="connsiteX251" fmla="*/ 22625 w 1996769"/>
                <a:gd name="connsiteY251" fmla="*/ 1017039 h 2628382"/>
                <a:gd name="connsiteX252" fmla="*/ 22839 w 1996769"/>
                <a:gd name="connsiteY252" fmla="*/ 1006971 h 2628382"/>
                <a:gd name="connsiteX253" fmla="*/ 28184 w 1996769"/>
                <a:gd name="connsiteY253" fmla="*/ 958036 h 2628382"/>
                <a:gd name="connsiteX254" fmla="*/ 56098 w 1996769"/>
                <a:gd name="connsiteY254" fmla="*/ 946469 h 2628382"/>
                <a:gd name="connsiteX255" fmla="*/ 47791 w 1996769"/>
                <a:gd name="connsiteY255" fmla="*/ 926917 h 2628382"/>
                <a:gd name="connsiteX256" fmla="*/ 46257 w 1996769"/>
                <a:gd name="connsiteY256" fmla="*/ 924132 h 2628382"/>
                <a:gd name="connsiteX257" fmla="*/ 46517 w 1996769"/>
                <a:gd name="connsiteY257" fmla="*/ 923920 h 2628382"/>
                <a:gd name="connsiteX258" fmla="*/ 41306 w 1996769"/>
                <a:gd name="connsiteY258" fmla="*/ 911652 h 2628382"/>
                <a:gd name="connsiteX259" fmla="*/ 68973 w 1996769"/>
                <a:gd name="connsiteY259" fmla="*/ 897993 h 2628382"/>
                <a:gd name="connsiteX260" fmla="*/ 70718 w 1996769"/>
                <a:gd name="connsiteY260" fmla="*/ 888123 h 2628382"/>
                <a:gd name="connsiteX261" fmla="*/ 46618 w 1996769"/>
                <a:gd name="connsiteY261" fmla="*/ 835978 h 2628382"/>
                <a:gd name="connsiteX262" fmla="*/ 49629 w 1996769"/>
                <a:gd name="connsiteY262" fmla="*/ 815404 h 2628382"/>
                <a:gd name="connsiteX263" fmla="*/ 54663 w 1996769"/>
                <a:gd name="connsiteY263" fmla="*/ 795471 h 2628382"/>
                <a:gd name="connsiteX264" fmla="*/ 56629 w 1996769"/>
                <a:gd name="connsiteY264" fmla="*/ 784546 h 2628382"/>
                <a:gd name="connsiteX265" fmla="*/ 57439 w 1996769"/>
                <a:gd name="connsiteY265" fmla="*/ 784478 h 2628382"/>
                <a:gd name="connsiteX266" fmla="*/ 58941 w 1996769"/>
                <a:gd name="connsiteY266" fmla="*/ 778529 h 2628382"/>
                <a:gd name="connsiteX267" fmla="*/ 75445 w 1996769"/>
                <a:gd name="connsiteY267" fmla="*/ 782010 h 2628382"/>
                <a:gd name="connsiteX268" fmla="*/ 62844 w 1996769"/>
                <a:gd name="connsiteY268" fmla="*/ 747169 h 2628382"/>
                <a:gd name="connsiteX269" fmla="*/ 66927 w 1996769"/>
                <a:gd name="connsiteY269" fmla="*/ 727589 h 2628382"/>
                <a:gd name="connsiteX270" fmla="*/ 72982 w 1996769"/>
                <a:gd name="connsiteY270" fmla="*/ 709210 h 2628382"/>
                <a:gd name="connsiteX271" fmla="*/ 75514 w 1996769"/>
                <a:gd name="connsiteY271" fmla="*/ 698913 h 2628382"/>
                <a:gd name="connsiteX272" fmla="*/ 76323 w 1996769"/>
                <a:gd name="connsiteY272" fmla="*/ 699071 h 2628382"/>
                <a:gd name="connsiteX273" fmla="*/ 78129 w 1996769"/>
                <a:gd name="connsiteY273" fmla="*/ 693586 h 2628382"/>
                <a:gd name="connsiteX274" fmla="*/ 97474 w 1996769"/>
                <a:gd name="connsiteY274" fmla="*/ 703217 h 2628382"/>
                <a:gd name="connsiteX275" fmla="*/ 100991 w 1996769"/>
                <a:gd name="connsiteY275" fmla="*/ 703905 h 2628382"/>
                <a:gd name="connsiteX276" fmla="*/ 95888 w 1996769"/>
                <a:gd name="connsiteY276" fmla="*/ 690427 h 2628382"/>
                <a:gd name="connsiteX277" fmla="*/ 97039 w 1996769"/>
                <a:gd name="connsiteY277" fmla="*/ 684643 h 2628382"/>
                <a:gd name="connsiteX278" fmla="*/ 90290 w 1996769"/>
                <a:gd name="connsiteY278" fmla="*/ 656857 h 2628382"/>
                <a:gd name="connsiteX279" fmla="*/ 104647 w 1996769"/>
                <a:gd name="connsiteY279" fmla="*/ 658569 h 2628382"/>
                <a:gd name="connsiteX280" fmla="*/ 109343 w 1996769"/>
                <a:gd name="connsiteY280" fmla="*/ 643470 h 2628382"/>
                <a:gd name="connsiteX281" fmla="*/ 123696 w 1996769"/>
                <a:gd name="connsiteY281" fmla="*/ 649837 h 2628382"/>
                <a:gd name="connsiteX282" fmla="*/ 105355 w 1996769"/>
                <a:gd name="connsiteY282" fmla="*/ 581276 h 2628382"/>
                <a:gd name="connsiteX283" fmla="*/ 107779 w 1996769"/>
                <a:gd name="connsiteY283" fmla="*/ 572864 h 2628382"/>
                <a:gd name="connsiteX284" fmla="*/ 123256 w 1996769"/>
                <a:gd name="connsiteY284" fmla="*/ 537003 h 2628382"/>
                <a:gd name="connsiteX285" fmla="*/ 143301 w 1996769"/>
                <a:gd name="connsiteY285" fmla="*/ 554080 h 2628382"/>
                <a:gd name="connsiteX286" fmla="*/ 134678 w 1996769"/>
                <a:gd name="connsiteY286" fmla="*/ 510757 h 2628382"/>
                <a:gd name="connsiteX287" fmla="*/ 137531 w 1996769"/>
                <a:gd name="connsiteY287" fmla="*/ 503086 h 2628382"/>
                <a:gd name="connsiteX288" fmla="*/ 154800 w 1996769"/>
                <a:gd name="connsiteY288" fmla="*/ 471811 h 2628382"/>
                <a:gd name="connsiteX289" fmla="*/ 178175 w 1996769"/>
                <a:gd name="connsiteY289" fmla="*/ 499567 h 2628382"/>
                <a:gd name="connsiteX290" fmla="*/ 175599 w 1996769"/>
                <a:gd name="connsiteY290" fmla="*/ 448555 h 2628382"/>
                <a:gd name="connsiteX291" fmla="*/ 184123 w 1996769"/>
                <a:gd name="connsiteY291" fmla="*/ 457865 h 2628382"/>
                <a:gd name="connsiteX292" fmla="*/ 198656 w 1996769"/>
                <a:gd name="connsiteY292" fmla="*/ 436849 h 2628382"/>
                <a:gd name="connsiteX293" fmla="*/ 203273 w 1996769"/>
                <a:gd name="connsiteY293" fmla="*/ 443842 h 2628382"/>
                <a:gd name="connsiteX294" fmla="*/ 199966 w 1996769"/>
                <a:gd name="connsiteY294" fmla="*/ 396061 h 2628382"/>
                <a:gd name="connsiteX295" fmla="*/ 207831 w 1996769"/>
                <a:gd name="connsiteY295" fmla="*/ 383983 h 2628382"/>
                <a:gd name="connsiteX296" fmla="*/ 225029 w 1996769"/>
                <a:gd name="connsiteY296" fmla="*/ 367811 h 2628382"/>
                <a:gd name="connsiteX297" fmla="*/ 239111 w 1996769"/>
                <a:gd name="connsiteY297" fmla="*/ 397794 h 2628382"/>
                <a:gd name="connsiteX298" fmla="*/ 238426 w 1996769"/>
                <a:gd name="connsiteY298" fmla="*/ 353330 h 2628382"/>
                <a:gd name="connsiteX299" fmla="*/ 246875 w 1996769"/>
                <a:gd name="connsiteY299" fmla="*/ 343538 h 2628382"/>
                <a:gd name="connsiteX300" fmla="*/ 264805 w 1996769"/>
                <a:gd name="connsiteY300" fmla="*/ 332287 h 2628382"/>
                <a:gd name="connsiteX301" fmla="*/ 270790 w 1996769"/>
                <a:gd name="connsiteY301" fmla="*/ 348569 h 2628382"/>
                <a:gd name="connsiteX302" fmla="*/ 273934 w 1996769"/>
                <a:gd name="connsiteY302" fmla="*/ 346470 h 2628382"/>
                <a:gd name="connsiteX303" fmla="*/ 283975 w 1996769"/>
                <a:gd name="connsiteY303" fmla="*/ 372904 h 2628382"/>
                <a:gd name="connsiteX304" fmla="*/ 286991 w 1996769"/>
                <a:gd name="connsiteY304" fmla="*/ 348635 h 2628382"/>
                <a:gd name="connsiteX305" fmla="*/ 287278 w 1996769"/>
                <a:gd name="connsiteY305" fmla="*/ 339291 h 2628382"/>
                <a:gd name="connsiteX306" fmla="*/ 288257 w 1996769"/>
                <a:gd name="connsiteY306" fmla="*/ 338441 h 2628382"/>
                <a:gd name="connsiteX307" fmla="*/ 289190 w 1996769"/>
                <a:gd name="connsiteY307" fmla="*/ 330933 h 2628382"/>
                <a:gd name="connsiteX308" fmla="*/ 291153 w 1996769"/>
                <a:gd name="connsiteY308" fmla="*/ 335926 h 2628382"/>
                <a:gd name="connsiteX309" fmla="*/ 296131 w 1996769"/>
                <a:gd name="connsiteY309" fmla="*/ 331601 h 2628382"/>
                <a:gd name="connsiteX310" fmla="*/ 314479 w 1996769"/>
                <a:gd name="connsiteY310" fmla="*/ 324756 h 2628382"/>
                <a:gd name="connsiteX311" fmla="*/ 315178 w 1996769"/>
                <a:gd name="connsiteY311" fmla="*/ 327124 h 2628382"/>
                <a:gd name="connsiteX312" fmla="*/ 317466 w 1996769"/>
                <a:gd name="connsiteY312" fmla="*/ 305237 h 2628382"/>
                <a:gd name="connsiteX313" fmla="*/ 332021 w 1996769"/>
                <a:gd name="connsiteY313" fmla="*/ 298865 h 2628382"/>
                <a:gd name="connsiteX314" fmla="*/ 346068 w 1996769"/>
                <a:gd name="connsiteY314" fmla="*/ 299105 h 2628382"/>
                <a:gd name="connsiteX315" fmla="*/ 353396 w 1996769"/>
                <a:gd name="connsiteY315" fmla="*/ 335774 h 2628382"/>
                <a:gd name="connsiteX316" fmla="*/ 359879 w 1996769"/>
                <a:gd name="connsiteY316" fmla="*/ 295982 h 2628382"/>
                <a:gd name="connsiteX317" fmla="*/ 374663 w 1996769"/>
                <a:gd name="connsiteY317" fmla="*/ 293720 h 2628382"/>
                <a:gd name="connsiteX318" fmla="*/ 388592 w 1996769"/>
                <a:gd name="connsiteY318" fmla="*/ 297879 h 2628382"/>
                <a:gd name="connsiteX319" fmla="*/ 389639 w 1996769"/>
                <a:gd name="connsiteY319" fmla="*/ 305430 h 2628382"/>
                <a:gd name="connsiteX320" fmla="*/ 397462 w 1996769"/>
                <a:gd name="connsiteY320" fmla="*/ 307472 h 2628382"/>
                <a:gd name="connsiteX321" fmla="*/ 403148 w 1996769"/>
                <a:gd name="connsiteY321" fmla="*/ 346319 h 2628382"/>
                <a:gd name="connsiteX322" fmla="*/ 410696 w 1996769"/>
                <a:gd name="connsiteY322" fmla="*/ 311687 h 2628382"/>
                <a:gd name="connsiteX323" fmla="*/ 425501 w 1996769"/>
                <a:gd name="connsiteY323" fmla="*/ 313018 h 2628382"/>
                <a:gd name="connsiteX324" fmla="*/ 439161 w 1996769"/>
                <a:gd name="connsiteY324" fmla="*/ 320529 h 2628382"/>
                <a:gd name="connsiteX325" fmla="*/ 439702 w 1996769"/>
                <a:gd name="connsiteY325" fmla="*/ 326600 h 2628382"/>
                <a:gd name="connsiteX326" fmla="*/ 441338 w 1996769"/>
                <a:gd name="connsiteY326" fmla="*/ 321436 h 2628382"/>
                <a:gd name="connsiteX327" fmla="*/ 456489 w 1996769"/>
                <a:gd name="connsiteY327" fmla="*/ 328477 h 2628382"/>
                <a:gd name="connsiteX328" fmla="*/ 469030 w 1996769"/>
                <a:gd name="connsiteY328" fmla="*/ 340332 h 2628382"/>
                <a:gd name="connsiteX329" fmla="*/ 469619 w 1996769"/>
                <a:gd name="connsiteY329" fmla="*/ 377010 h 2628382"/>
                <a:gd name="connsiteX330" fmla="*/ 481967 w 1996769"/>
                <a:gd name="connsiteY330" fmla="*/ 346636 h 2628382"/>
                <a:gd name="connsiteX331" fmla="*/ 490893 w 1996769"/>
                <a:gd name="connsiteY331" fmla="*/ 353464 h 2628382"/>
                <a:gd name="connsiteX332" fmla="*/ 491171 w 1996769"/>
                <a:gd name="connsiteY332" fmla="*/ 352758 h 2628382"/>
                <a:gd name="connsiteX333" fmla="*/ 502047 w 1996769"/>
                <a:gd name="connsiteY333" fmla="*/ 360632 h 2628382"/>
                <a:gd name="connsiteX334" fmla="*/ 506221 w 1996769"/>
                <a:gd name="connsiteY334" fmla="*/ 352861 h 2628382"/>
                <a:gd name="connsiteX335" fmla="*/ 507004 w 1996769"/>
                <a:gd name="connsiteY335" fmla="*/ 353104 h 2628382"/>
                <a:gd name="connsiteX336" fmla="*/ 510200 w 1996769"/>
                <a:gd name="connsiteY336" fmla="*/ 348072 h 2628382"/>
                <a:gd name="connsiteX337" fmla="*/ 524695 w 1996769"/>
                <a:gd name="connsiteY337" fmla="*/ 357606 h 2628382"/>
                <a:gd name="connsiteX338" fmla="*/ 523272 w 1996769"/>
                <a:gd name="connsiteY338" fmla="*/ 320028 h 2628382"/>
                <a:gd name="connsiteX339" fmla="*/ 532982 w 1996769"/>
                <a:gd name="connsiteY339" fmla="*/ 303141 h 2628382"/>
                <a:gd name="connsiteX340" fmla="*/ 544190 w 1996769"/>
                <a:gd name="connsiteY340" fmla="*/ 288133 h 2628382"/>
                <a:gd name="connsiteX341" fmla="*/ 549659 w 1996769"/>
                <a:gd name="connsiteY341" fmla="*/ 279398 h 2628382"/>
                <a:gd name="connsiteX342" fmla="*/ 550372 w 1996769"/>
                <a:gd name="connsiteY342" fmla="*/ 279854 h 2628382"/>
                <a:gd name="connsiteX343" fmla="*/ 553716 w 1996769"/>
                <a:gd name="connsiteY343" fmla="*/ 275375 h 2628382"/>
                <a:gd name="connsiteX344" fmla="*/ 569044 w 1996769"/>
                <a:gd name="connsiteY344" fmla="*/ 291775 h 2628382"/>
                <a:gd name="connsiteX345" fmla="*/ 572149 w 1996769"/>
                <a:gd name="connsiteY345" fmla="*/ 293757 h 2628382"/>
                <a:gd name="connsiteX346" fmla="*/ 571383 w 1996769"/>
                <a:gd name="connsiteY346" fmla="*/ 279132 h 2628382"/>
                <a:gd name="connsiteX347" fmla="*/ 574199 w 1996769"/>
                <a:gd name="connsiteY347" fmla="*/ 274123 h 2628382"/>
                <a:gd name="connsiteX348" fmla="*/ 576171 w 1996769"/>
                <a:gd name="connsiteY348" fmla="*/ 245405 h 2628382"/>
                <a:gd name="connsiteX349" fmla="*/ 589175 w 1996769"/>
                <a:gd name="connsiteY349" fmla="*/ 252460 h 2628382"/>
                <a:gd name="connsiteX350" fmla="*/ 598120 w 1996769"/>
                <a:gd name="connsiteY350" fmla="*/ 240024 h 2628382"/>
                <a:gd name="connsiteX351" fmla="*/ 609726 w 1996769"/>
                <a:gd name="connsiteY351" fmla="*/ 251460 h 2628382"/>
                <a:gd name="connsiteX352" fmla="*/ 613000 w 1996769"/>
                <a:gd name="connsiteY352" fmla="*/ 179955 h 2628382"/>
                <a:gd name="connsiteX353" fmla="*/ 617802 w 1996769"/>
                <a:gd name="connsiteY353" fmla="*/ 172956 h 2628382"/>
                <a:gd name="connsiteX354" fmla="*/ 643119 w 1996769"/>
                <a:gd name="connsiteY354" fmla="*/ 145060 h 2628382"/>
                <a:gd name="connsiteX355" fmla="*/ 656875 w 1996769"/>
                <a:gd name="connsiteY355" fmla="*/ 168737 h 2628382"/>
                <a:gd name="connsiteX356" fmla="*/ 661737 w 1996769"/>
                <a:gd name="connsiteY356" fmla="*/ 124680 h 2628382"/>
                <a:gd name="connsiteX357" fmla="*/ 666721 w 1996769"/>
                <a:gd name="connsiteY357" fmla="*/ 118539 h 2628382"/>
                <a:gd name="connsiteX358" fmla="*/ 692350 w 1996769"/>
                <a:gd name="connsiteY358" fmla="*/ 95641 h 2628382"/>
                <a:gd name="connsiteX359" fmla="*/ 706040 w 1996769"/>
                <a:gd name="connsiteY359" fmla="*/ 130636 h 2628382"/>
                <a:gd name="connsiteX360" fmla="*/ 718900 w 1996769"/>
                <a:gd name="connsiteY360" fmla="*/ 81630 h 2628382"/>
                <a:gd name="connsiteX361" fmla="*/ 724136 w 1996769"/>
                <a:gd name="connsiteY361" fmla="*/ 93627 h 2628382"/>
                <a:gd name="connsiteX362" fmla="*/ 744116 w 1996769"/>
                <a:gd name="connsiteY362" fmla="*/ 79351 h 2628382"/>
                <a:gd name="connsiteX363" fmla="*/ 746368 w 1996769"/>
                <a:gd name="connsiteY363" fmla="*/ 87684 h 2628382"/>
                <a:gd name="connsiteX364" fmla="*/ 757570 w 1996769"/>
                <a:gd name="connsiteY364" fmla="*/ 41447 h 2628382"/>
                <a:gd name="connsiteX365" fmla="*/ 768594 w 1996769"/>
                <a:gd name="connsiteY365" fmla="*/ 33056 h 2628382"/>
                <a:gd name="connsiteX366" fmla="*/ 789631 w 1996769"/>
                <a:gd name="connsiteY366" fmla="*/ 24351 h 2628382"/>
                <a:gd name="connsiteX367" fmla="*/ 793905 w 1996769"/>
                <a:gd name="connsiteY367" fmla="*/ 57917 h 2628382"/>
                <a:gd name="connsiteX368" fmla="*/ 806583 w 1996769"/>
                <a:gd name="connsiteY368" fmla="*/ 15796 h 2628382"/>
                <a:gd name="connsiteX369" fmla="*/ 817472 w 1996769"/>
                <a:gd name="connsiteY369" fmla="*/ 9779 h 2628382"/>
                <a:gd name="connsiteX370" fmla="*/ 837722 w 1996769"/>
                <a:gd name="connsiteY370" fmla="*/ 5984 h 2628382"/>
                <a:gd name="connsiteX371" fmla="*/ 838479 w 1996769"/>
                <a:gd name="connsiteY371" fmla="*/ 23582 h 2628382"/>
                <a:gd name="connsiteX372" fmla="*/ 842069 w 1996769"/>
                <a:gd name="connsiteY372" fmla="*/ 22800 h 2628382"/>
                <a:gd name="connsiteX373" fmla="*/ 843602 w 1996769"/>
                <a:gd name="connsiteY373" fmla="*/ 51492 h 2628382"/>
                <a:gd name="connsiteX374" fmla="*/ 853713 w 1996769"/>
                <a:gd name="connsiteY374" fmla="*/ 29787 h 2628382"/>
                <a:gd name="connsiteX375" fmla="*/ 856784 w 1996769"/>
                <a:gd name="connsiteY375" fmla="*/ 21100 h 2628382"/>
                <a:gd name="connsiteX376" fmla="*/ 857960 w 1996769"/>
                <a:gd name="connsiteY376" fmla="*/ 20669 h 2628382"/>
                <a:gd name="connsiteX377" fmla="*/ 861088 w 1996769"/>
                <a:gd name="connsiteY377" fmla="*/ 13953 h 2628382"/>
                <a:gd name="connsiteX378" fmla="*/ 861439 w 1996769"/>
                <a:gd name="connsiteY378" fmla="*/ 19400 h 2628382"/>
                <a:gd name="connsiteX379" fmla="*/ 867423 w 1996769"/>
                <a:gd name="connsiteY379" fmla="*/ 17214 h 2628382"/>
                <a:gd name="connsiteX380" fmla="*/ 886748 w 1996769"/>
                <a:gd name="connsiteY380" fmla="*/ 17726 h 2628382"/>
                <a:gd name="connsiteX381" fmla="*/ 886696 w 1996769"/>
                <a:gd name="connsiteY381" fmla="*/ 20220 h 2628382"/>
                <a:gd name="connsiteX382" fmla="*/ 895409 w 1996769"/>
                <a:gd name="connsiteY382" fmla="*/ 481 h 2628382"/>
                <a:gd name="connsiteX383" fmla="*/ 911020 w 1996769"/>
                <a:gd name="connsiteY383" fmla="*/ 0 h 2628382"/>
                <a:gd name="connsiteX384" fmla="*/ 924174 w 1996769"/>
                <a:gd name="connsiteY384" fmla="*/ 5551 h 2628382"/>
                <a:gd name="connsiteX385" fmla="*/ 920087 w 1996769"/>
                <a:gd name="connsiteY385" fmla="*/ 42854 h 2628382"/>
                <a:gd name="connsiteX386" fmla="*/ 938113 w 1996769"/>
                <a:gd name="connsiteY386" fmla="*/ 7847 h 2628382"/>
                <a:gd name="connsiteX387" fmla="*/ 952710 w 1996769"/>
                <a:gd name="connsiteY387" fmla="*/ 11321 h 2628382"/>
                <a:gd name="connsiteX388" fmla="*/ 964579 w 1996769"/>
                <a:gd name="connsiteY388" fmla="*/ 20518 h 2628382"/>
                <a:gd name="connsiteX389" fmla="*/ 963300 w 1996769"/>
                <a:gd name="connsiteY389" fmla="*/ 28024 h 2628382"/>
                <a:gd name="connsiteX390" fmla="*/ 970056 w 1996769"/>
                <a:gd name="connsiteY390" fmla="*/ 32914 h 2628382"/>
                <a:gd name="connsiteX391" fmla="*/ 963767 w 1996769"/>
                <a:gd name="connsiteY391" fmla="*/ 71642 h 2628382"/>
                <a:gd name="connsiteX392" fmla="*/ 981251 w 1996769"/>
                <a:gd name="connsiteY392" fmla="*/ 41899 h 2628382"/>
                <a:gd name="connsiteX393" fmla="*/ 994791 w 1996769"/>
                <a:gd name="connsiteY393" fmla="*/ 48764 h 2628382"/>
                <a:gd name="connsiteX394" fmla="*/ 1005401 w 1996769"/>
                <a:gd name="connsiteY394" fmla="*/ 61016 h 2628382"/>
                <a:gd name="connsiteX395" fmla="*/ 1004091 w 1996769"/>
                <a:gd name="connsiteY395" fmla="*/ 66935 h 2628382"/>
                <a:gd name="connsiteX396" fmla="*/ 1007179 w 1996769"/>
                <a:gd name="connsiteY396" fmla="*/ 62693 h 2628382"/>
                <a:gd name="connsiteX397" fmla="*/ 1019334 w 1996769"/>
                <a:gd name="connsiteY397" fmla="*/ 75065 h 2628382"/>
                <a:gd name="connsiteX398" fmla="*/ 1027589 w 1996769"/>
                <a:gd name="connsiteY398" fmla="*/ 90982 h 2628382"/>
                <a:gd name="connsiteX399" fmla="*/ 1017156 w 1996769"/>
                <a:gd name="connsiteY399" fmla="*/ 125737 h 2628382"/>
                <a:gd name="connsiteX400" fmla="*/ 1037881 w 1996769"/>
                <a:gd name="connsiteY400" fmla="*/ 101823 h 2628382"/>
                <a:gd name="connsiteX401" fmla="*/ 1044239 w 1996769"/>
                <a:gd name="connsiteY401" fmla="*/ 111634 h 2628382"/>
                <a:gd name="connsiteX402" fmla="*/ 1044711 w 1996769"/>
                <a:gd name="connsiteY402" fmla="*/ 111075 h 2628382"/>
                <a:gd name="connsiteX403" fmla="*/ 1055392 w 1996769"/>
                <a:gd name="connsiteY403" fmla="*/ 126710 h 2628382"/>
                <a:gd name="connsiteX404" fmla="*/ 1060962 w 1996769"/>
                <a:gd name="connsiteY404" fmla="*/ 141881 h 2628382"/>
                <a:gd name="connsiteX405" fmla="*/ 1070982 w 1996769"/>
                <a:gd name="connsiteY405" fmla="*/ 137735 h 2628382"/>
                <a:gd name="connsiteX406" fmla="*/ 1075256 w 1996769"/>
                <a:gd name="connsiteY406" fmla="*/ 171303 h 2628382"/>
                <a:gd name="connsiteX407" fmla="*/ 1087934 w 1996769"/>
                <a:gd name="connsiteY407" fmla="*/ 129181 h 2628382"/>
                <a:gd name="connsiteX408" fmla="*/ 1098822 w 1996769"/>
                <a:gd name="connsiteY408" fmla="*/ 123164 h 2628382"/>
                <a:gd name="connsiteX409" fmla="*/ 1119074 w 1996769"/>
                <a:gd name="connsiteY409" fmla="*/ 119369 h 2628382"/>
                <a:gd name="connsiteX410" fmla="*/ 1119832 w 1996769"/>
                <a:gd name="connsiteY410" fmla="*/ 136967 h 2628382"/>
                <a:gd name="connsiteX411" fmla="*/ 1123420 w 1996769"/>
                <a:gd name="connsiteY411" fmla="*/ 136184 h 2628382"/>
                <a:gd name="connsiteX412" fmla="*/ 1124953 w 1996769"/>
                <a:gd name="connsiteY412" fmla="*/ 164877 h 2628382"/>
                <a:gd name="connsiteX413" fmla="*/ 1135063 w 1996769"/>
                <a:gd name="connsiteY413" fmla="*/ 143171 h 2628382"/>
                <a:gd name="connsiteX414" fmla="*/ 1138135 w 1996769"/>
                <a:gd name="connsiteY414" fmla="*/ 134483 h 2628382"/>
                <a:gd name="connsiteX415" fmla="*/ 1139311 w 1996769"/>
                <a:gd name="connsiteY415" fmla="*/ 134054 h 2628382"/>
                <a:gd name="connsiteX416" fmla="*/ 1142439 w 1996769"/>
                <a:gd name="connsiteY416" fmla="*/ 127339 h 2628382"/>
                <a:gd name="connsiteX417" fmla="*/ 1142791 w 1996769"/>
                <a:gd name="connsiteY417" fmla="*/ 132784 h 2628382"/>
                <a:gd name="connsiteX418" fmla="*/ 1148775 w 1996769"/>
                <a:gd name="connsiteY418" fmla="*/ 130599 h 2628382"/>
                <a:gd name="connsiteX419" fmla="*/ 1168100 w 1996769"/>
                <a:gd name="connsiteY419" fmla="*/ 131111 h 2628382"/>
                <a:gd name="connsiteX420" fmla="*/ 1168047 w 1996769"/>
                <a:gd name="connsiteY420" fmla="*/ 133605 h 2628382"/>
                <a:gd name="connsiteX421" fmla="*/ 1176761 w 1996769"/>
                <a:gd name="connsiteY421" fmla="*/ 113867 h 2628382"/>
                <a:gd name="connsiteX422" fmla="*/ 1192371 w 1996769"/>
                <a:gd name="connsiteY422" fmla="*/ 113384 h 2628382"/>
                <a:gd name="connsiteX423" fmla="*/ 1205525 w 1996769"/>
                <a:gd name="connsiteY423" fmla="*/ 118936 h 2628382"/>
                <a:gd name="connsiteX424" fmla="*/ 1201437 w 1996769"/>
                <a:gd name="connsiteY424" fmla="*/ 156238 h 2628382"/>
                <a:gd name="connsiteX425" fmla="*/ 1219464 w 1996769"/>
                <a:gd name="connsiteY425" fmla="*/ 121231 h 2628382"/>
                <a:gd name="connsiteX426" fmla="*/ 1234060 w 1996769"/>
                <a:gd name="connsiteY426" fmla="*/ 124705 h 2628382"/>
                <a:gd name="connsiteX427" fmla="*/ 1245928 w 1996769"/>
                <a:gd name="connsiteY427" fmla="*/ 133903 h 2628382"/>
                <a:gd name="connsiteX428" fmla="*/ 1244651 w 1996769"/>
                <a:gd name="connsiteY428" fmla="*/ 141410 h 2628382"/>
                <a:gd name="connsiteX429" fmla="*/ 1251406 w 1996769"/>
                <a:gd name="connsiteY429" fmla="*/ 146298 h 2628382"/>
                <a:gd name="connsiteX430" fmla="*/ 1245119 w 1996769"/>
                <a:gd name="connsiteY430" fmla="*/ 185027 h 2628382"/>
                <a:gd name="connsiteX431" fmla="*/ 1262603 w 1996769"/>
                <a:gd name="connsiteY431" fmla="*/ 155283 h 2628382"/>
                <a:gd name="connsiteX432" fmla="*/ 1276142 w 1996769"/>
                <a:gd name="connsiteY432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505811 w 1996769"/>
                <a:gd name="connsiteY179" fmla="*/ 2336724 h 2628382"/>
                <a:gd name="connsiteX180" fmla="*/ 1473410 w 1996769"/>
                <a:gd name="connsiteY180" fmla="*/ 2378827 h 2628382"/>
                <a:gd name="connsiteX181" fmla="*/ 1468159 w 1996769"/>
                <a:gd name="connsiteY181" fmla="*/ 2383775 h 2628382"/>
                <a:gd name="connsiteX182" fmla="*/ 1439754 w 1996769"/>
                <a:gd name="connsiteY182" fmla="*/ 2370717 h 2628382"/>
                <a:gd name="connsiteX183" fmla="*/ 1435543 w 1996769"/>
                <a:gd name="connsiteY183" fmla="*/ 2376100 h 2628382"/>
                <a:gd name="connsiteX184" fmla="*/ 1424216 w 1996769"/>
                <a:gd name="connsiteY184" fmla="*/ 2386601 h 2628382"/>
                <a:gd name="connsiteX185" fmla="*/ 1412588 w 1996769"/>
                <a:gd name="connsiteY185" fmla="*/ 2380846 h 2628382"/>
                <a:gd name="connsiteX186" fmla="*/ 1415784 w 1996769"/>
                <a:gd name="connsiteY186" fmla="*/ 2399143 h 2628382"/>
                <a:gd name="connsiteX187" fmla="*/ 1399369 w 1996769"/>
                <a:gd name="connsiteY187" fmla="*/ 2415542 h 2628382"/>
                <a:gd name="connsiteX188" fmla="*/ 1400032 w 1996769"/>
                <a:gd name="connsiteY188" fmla="*/ 2436351 h 2628382"/>
                <a:gd name="connsiteX189" fmla="*/ 1384790 w 1996769"/>
                <a:gd name="connsiteY189" fmla="*/ 2430104 h 2628382"/>
                <a:gd name="connsiteX190" fmla="*/ 1383956 w 1996769"/>
                <a:gd name="connsiteY190" fmla="*/ 2430940 h 2628382"/>
                <a:gd name="connsiteX191" fmla="*/ 1376015 w 1996769"/>
                <a:gd name="connsiteY191" fmla="*/ 2436651 h 2628382"/>
                <a:gd name="connsiteX192" fmla="*/ 1359738 w 1996769"/>
                <a:gd name="connsiteY192" fmla="*/ 2424547 h 2628382"/>
                <a:gd name="connsiteX193" fmla="*/ 1363776 w 1996769"/>
                <a:gd name="connsiteY193" fmla="*/ 2481270 h 2628382"/>
                <a:gd name="connsiteX194" fmla="*/ 1329770 w 1996769"/>
                <a:gd name="connsiteY194" fmla="*/ 2509721 h 2628382"/>
                <a:gd name="connsiteX195" fmla="*/ 1321499 w 1996769"/>
                <a:gd name="connsiteY195" fmla="*/ 2514562 h 2628382"/>
                <a:gd name="connsiteX196" fmla="*/ 1304235 w 1996769"/>
                <a:gd name="connsiteY196" fmla="*/ 2497758 h 2628382"/>
                <a:gd name="connsiteX197" fmla="*/ 1283513 w 1996769"/>
                <a:gd name="connsiteY197" fmla="*/ 2514571 h 2628382"/>
                <a:gd name="connsiteX198" fmla="*/ 1282633 w 1996769"/>
                <a:gd name="connsiteY198" fmla="*/ 2536206 h 2628382"/>
                <a:gd name="connsiteX199" fmla="*/ 1246593 w 1996769"/>
                <a:gd name="connsiteY199" fmla="*/ 2560407 h 2628382"/>
                <a:gd name="connsiteX200" fmla="*/ 1238056 w 1996769"/>
                <a:gd name="connsiteY200" fmla="*/ 2564178 h 2628382"/>
                <a:gd name="connsiteX201" fmla="*/ 1223215 w 1996769"/>
                <a:gd name="connsiteY201" fmla="*/ 2544659 h 2628382"/>
                <a:gd name="connsiteX202" fmla="*/ 1198717 w 1996769"/>
                <a:gd name="connsiteY202" fmla="*/ 2560558 h 2628382"/>
                <a:gd name="connsiteX203" fmla="*/ 1187847 w 1996769"/>
                <a:gd name="connsiteY203" fmla="*/ 2565019 h 2628382"/>
                <a:gd name="connsiteX204" fmla="*/ 1173918 w 1996769"/>
                <a:gd name="connsiteY204" fmla="*/ 2545635 h 2628382"/>
                <a:gd name="connsiteX205" fmla="*/ 1170999 w 1996769"/>
                <a:gd name="connsiteY205" fmla="*/ 2561380 h 2628382"/>
                <a:gd name="connsiteX206" fmla="*/ 1167376 w 1996769"/>
                <a:gd name="connsiteY206" fmla="*/ 2563128 h 2628382"/>
                <a:gd name="connsiteX207" fmla="*/ 1160303 w 1996769"/>
                <a:gd name="connsiteY207" fmla="*/ 2585570 h 2628382"/>
                <a:gd name="connsiteX208" fmla="*/ 1149067 w 1996769"/>
                <a:gd name="connsiteY208" fmla="*/ 2571963 h 2628382"/>
                <a:gd name="connsiteX209" fmla="*/ 1141539 w 1996769"/>
                <a:gd name="connsiteY209" fmla="*/ 2575597 h 2628382"/>
                <a:gd name="connsiteX210" fmla="*/ 1128129 w 1996769"/>
                <a:gd name="connsiteY210" fmla="*/ 2579113 h 2628382"/>
                <a:gd name="connsiteX211" fmla="*/ 1123259 w 1996769"/>
                <a:gd name="connsiteY211" fmla="*/ 2569266 h 2628382"/>
                <a:gd name="connsiteX212" fmla="*/ 1110150 w 1996769"/>
                <a:gd name="connsiteY212" fmla="*/ 2616440 h 2628382"/>
                <a:gd name="connsiteX213" fmla="*/ 1080133 w 1996769"/>
                <a:gd name="connsiteY213" fmla="*/ 2627314 h 2628382"/>
                <a:gd name="connsiteX214" fmla="*/ 1072781 w 1996769"/>
                <a:gd name="connsiteY214" fmla="*/ 2628382 h 2628382"/>
                <a:gd name="connsiteX215" fmla="*/ 1062901 w 1996769"/>
                <a:gd name="connsiteY215" fmla="*/ 2618483 h 2628382"/>
                <a:gd name="connsiteX216" fmla="*/ 1056720 w 1996769"/>
                <a:gd name="connsiteY216" fmla="*/ 2601198 h 2628382"/>
                <a:gd name="connsiteX217" fmla="*/ 1054792 w 1996769"/>
                <a:gd name="connsiteY217" fmla="*/ 2601442 h 2628382"/>
                <a:gd name="connsiteX218" fmla="*/ 1052746 w 1996769"/>
                <a:gd name="connsiteY218" fmla="*/ 2608308 h 2628382"/>
                <a:gd name="connsiteX219" fmla="*/ 31385 w 1996769"/>
                <a:gd name="connsiteY219" fmla="*/ 1584979 h 2628382"/>
                <a:gd name="connsiteX220" fmla="*/ 44183 w 1996769"/>
                <a:gd name="connsiteY220" fmla="*/ 1579234 h 2628382"/>
                <a:gd name="connsiteX221" fmla="*/ 6622 w 1996769"/>
                <a:gd name="connsiteY221" fmla="*/ 1560168 h 2628382"/>
                <a:gd name="connsiteX222" fmla="*/ 0 w 1996769"/>
                <a:gd name="connsiteY222" fmla="*/ 1553533 h 2628382"/>
                <a:gd name="connsiteX223" fmla="*/ 1716 w 1996769"/>
                <a:gd name="connsiteY223" fmla="*/ 1541784 h 2628382"/>
                <a:gd name="connsiteX224" fmla="*/ 13367 w 1996769"/>
                <a:gd name="connsiteY224" fmla="*/ 1505176 h 2628382"/>
                <a:gd name="connsiteX225" fmla="*/ 68559 w 1996769"/>
                <a:gd name="connsiteY225" fmla="*/ 1487974 h 2628382"/>
                <a:gd name="connsiteX226" fmla="*/ 69041 w 1996769"/>
                <a:gd name="connsiteY226" fmla="*/ 1486875 h 2628382"/>
                <a:gd name="connsiteX227" fmla="*/ 40420 w 1996769"/>
                <a:gd name="connsiteY227" fmla="*/ 1453547 h 2628382"/>
                <a:gd name="connsiteX228" fmla="*/ 73233 w 1996769"/>
                <a:gd name="connsiteY228" fmla="*/ 1442106 h 2628382"/>
                <a:gd name="connsiteX229" fmla="*/ 77014 w 1996769"/>
                <a:gd name="connsiteY229" fmla="*/ 1428682 h 2628382"/>
                <a:gd name="connsiteX230" fmla="*/ 76318 w 1996769"/>
                <a:gd name="connsiteY230" fmla="*/ 1428738 h 2628382"/>
                <a:gd name="connsiteX231" fmla="*/ 74122 w 1996769"/>
                <a:gd name="connsiteY231" fmla="*/ 1418671 h 2628382"/>
                <a:gd name="connsiteX232" fmla="*/ 71366 w 1996769"/>
                <a:gd name="connsiteY232" fmla="*/ 1396030 h 2628382"/>
                <a:gd name="connsiteX233" fmla="*/ 43932 w 1996769"/>
                <a:gd name="connsiteY233" fmla="*/ 1397841 h 2628382"/>
                <a:gd name="connsiteX234" fmla="*/ 41766 w 1996769"/>
                <a:gd name="connsiteY234" fmla="*/ 1387740 h 2628382"/>
                <a:gd name="connsiteX235" fmla="*/ 36602 w 1996769"/>
                <a:gd name="connsiteY235" fmla="*/ 1344234 h 2628382"/>
                <a:gd name="connsiteX236" fmla="*/ 54897 w 1996769"/>
                <a:gd name="connsiteY236" fmla="*/ 1309368 h 2628382"/>
                <a:gd name="connsiteX237" fmla="*/ 30325 w 1996769"/>
                <a:gd name="connsiteY237" fmla="*/ 1304100 h 2628382"/>
                <a:gd name="connsiteX238" fmla="*/ 28712 w 1996769"/>
                <a:gd name="connsiteY238" fmla="*/ 1293470 h 2628382"/>
                <a:gd name="connsiteX239" fmla="*/ 25897 w 1996769"/>
                <a:gd name="connsiteY239" fmla="*/ 1248846 h 2628382"/>
                <a:gd name="connsiteX240" fmla="*/ 48723 w 1996769"/>
                <a:gd name="connsiteY240" fmla="*/ 1215200 h 2628382"/>
                <a:gd name="connsiteX241" fmla="*/ 29242 w 1996769"/>
                <a:gd name="connsiteY241" fmla="*/ 1196004 h 2628382"/>
                <a:gd name="connsiteX242" fmla="*/ 56363 w 1996769"/>
                <a:gd name="connsiteY242" fmla="*/ 1153032 h 2628382"/>
                <a:gd name="connsiteX243" fmla="*/ 56365 w 1996769"/>
                <a:gd name="connsiteY243" fmla="*/ 1149513 h 2628382"/>
                <a:gd name="connsiteX244" fmla="*/ 52622 w 1996769"/>
                <a:gd name="connsiteY244" fmla="*/ 1146309 h 2628382"/>
                <a:gd name="connsiteX245" fmla="*/ 52491 w 1996769"/>
                <a:gd name="connsiteY245" fmla="*/ 1142525 h 2628382"/>
                <a:gd name="connsiteX246" fmla="*/ 21037 w 1996769"/>
                <a:gd name="connsiteY246" fmla="*/ 1115067 h 2628382"/>
                <a:gd name="connsiteX247" fmla="*/ 20715 w 1996769"/>
                <a:gd name="connsiteY247" fmla="*/ 1105013 h 2628382"/>
                <a:gd name="connsiteX248" fmla="*/ 23420 w 1996769"/>
                <a:gd name="connsiteY248" fmla="*/ 1054952 h 2628382"/>
                <a:gd name="connsiteX249" fmla="*/ 42643 w 1996769"/>
                <a:gd name="connsiteY249" fmla="*/ 1041276 h 2628382"/>
                <a:gd name="connsiteX250" fmla="*/ 22625 w 1996769"/>
                <a:gd name="connsiteY250" fmla="*/ 1017039 h 2628382"/>
                <a:gd name="connsiteX251" fmla="*/ 22839 w 1996769"/>
                <a:gd name="connsiteY251" fmla="*/ 1006971 h 2628382"/>
                <a:gd name="connsiteX252" fmla="*/ 28184 w 1996769"/>
                <a:gd name="connsiteY252" fmla="*/ 958036 h 2628382"/>
                <a:gd name="connsiteX253" fmla="*/ 56098 w 1996769"/>
                <a:gd name="connsiteY253" fmla="*/ 946469 h 2628382"/>
                <a:gd name="connsiteX254" fmla="*/ 47791 w 1996769"/>
                <a:gd name="connsiteY254" fmla="*/ 926917 h 2628382"/>
                <a:gd name="connsiteX255" fmla="*/ 46257 w 1996769"/>
                <a:gd name="connsiteY255" fmla="*/ 924132 h 2628382"/>
                <a:gd name="connsiteX256" fmla="*/ 46517 w 1996769"/>
                <a:gd name="connsiteY256" fmla="*/ 923920 h 2628382"/>
                <a:gd name="connsiteX257" fmla="*/ 41306 w 1996769"/>
                <a:gd name="connsiteY257" fmla="*/ 911652 h 2628382"/>
                <a:gd name="connsiteX258" fmla="*/ 68973 w 1996769"/>
                <a:gd name="connsiteY258" fmla="*/ 897993 h 2628382"/>
                <a:gd name="connsiteX259" fmla="*/ 70718 w 1996769"/>
                <a:gd name="connsiteY259" fmla="*/ 888123 h 2628382"/>
                <a:gd name="connsiteX260" fmla="*/ 46618 w 1996769"/>
                <a:gd name="connsiteY260" fmla="*/ 835978 h 2628382"/>
                <a:gd name="connsiteX261" fmla="*/ 49629 w 1996769"/>
                <a:gd name="connsiteY261" fmla="*/ 815404 h 2628382"/>
                <a:gd name="connsiteX262" fmla="*/ 54663 w 1996769"/>
                <a:gd name="connsiteY262" fmla="*/ 795471 h 2628382"/>
                <a:gd name="connsiteX263" fmla="*/ 56629 w 1996769"/>
                <a:gd name="connsiteY263" fmla="*/ 784546 h 2628382"/>
                <a:gd name="connsiteX264" fmla="*/ 57439 w 1996769"/>
                <a:gd name="connsiteY264" fmla="*/ 784478 h 2628382"/>
                <a:gd name="connsiteX265" fmla="*/ 58941 w 1996769"/>
                <a:gd name="connsiteY265" fmla="*/ 778529 h 2628382"/>
                <a:gd name="connsiteX266" fmla="*/ 75445 w 1996769"/>
                <a:gd name="connsiteY266" fmla="*/ 782010 h 2628382"/>
                <a:gd name="connsiteX267" fmla="*/ 62844 w 1996769"/>
                <a:gd name="connsiteY267" fmla="*/ 747169 h 2628382"/>
                <a:gd name="connsiteX268" fmla="*/ 66927 w 1996769"/>
                <a:gd name="connsiteY268" fmla="*/ 727589 h 2628382"/>
                <a:gd name="connsiteX269" fmla="*/ 72982 w 1996769"/>
                <a:gd name="connsiteY269" fmla="*/ 709210 h 2628382"/>
                <a:gd name="connsiteX270" fmla="*/ 75514 w 1996769"/>
                <a:gd name="connsiteY270" fmla="*/ 698913 h 2628382"/>
                <a:gd name="connsiteX271" fmla="*/ 76323 w 1996769"/>
                <a:gd name="connsiteY271" fmla="*/ 699071 h 2628382"/>
                <a:gd name="connsiteX272" fmla="*/ 78129 w 1996769"/>
                <a:gd name="connsiteY272" fmla="*/ 693586 h 2628382"/>
                <a:gd name="connsiteX273" fmla="*/ 97474 w 1996769"/>
                <a:gd name="connsiteY273" fmla="*/ 703217 h 2628382"/>
                <a:gd name="connsiteX274" fmla="*/ 100991 w 1996769"/>
                <a:gd name="connsiteY274" fmla="*/ 703905 h 2628382"/>
                <a:gd name="connsiteX275" fmla="*/ 95888 w 1996769"/>
                <a:gd name="connsiteY275" fmla="*/ 690427 h 2628382"/>
                <a:gd name="connsiteX276" fmla="*/ 97039 w 1996769"/>
                <a:gd name="connsiteY276" fmla="*/ 684643 h 2628382"/>
                <a:gd name="connsiteX277" fmla="*/ 90290 w 1996769"/>
                <a:gd name="connsiteY277" fmla="*/ 656857 h 2628382"/>
                <a:gd name="connsiteX278" fmla="*/ 104647 w 1996769"/>
                <a:gd name="connsiteY278" fmla="*/ 658569 h 2628382"/>
                <a:gd name="connsiteX279" fmla="*/ 109343 w 1996769"/>
                <a:gd name="connsiteY279" fmla="*/ 643470 h 2628382"/>
                <a:gd name="connsiteX280" fmla="*/ 123696 w 1996769"/>
                <a:gd name="connsiteY280" fmla="*/ 649837 h 2628382"/>
                <a:gd name="connsiteX281" fmla="*/ 105355 w 1996769"/>
                <a:gd name="connsiteY281" fmla="*/ 581276 h 2628382"/>
                <a:gd name="connsiteX282" fmla="*/ 107779 w 1996769"/>
                <a:gd name="connsiteY282" fmla="*/ 572864 h 2628382"/>
                <a:gd name="connsiteX283" fmla="*/ 123256 w 1996769"/>
                <a:gd name="connsiteY283" fmla="*/ 537003 h 2628382"/>
                <a:gd name="connsiteX284" fmla="*/ 143301 w 1996769"/>
                <a:gd name="connsiteY284" fmla="*/ 554080 h 2628382"/>
                <a:gd name="connsiteX285" fmla="*/ 134678 w 1996769"/>
                <a:gd name="connsiteY285" fmla="*/ 510757 h 2628382"/>
                <a:gd name="connsiteX286" fmla="*/ 137531 w 1996769"/>
                <a:gd name="connsiteY286" fmla="*/ 503086 h 2628382"/>
                <a:gd name="connsiteX287" fmla="*/ 154800 w 1996769"/>
                <a:gd name="connsiteY287" fmla="*/ 471811 h 2628382"/>
                <a:gd name="connsiteX288" fmla="*/ 178175 w 1996769"/>
                <a:gd name="connsiteY288" fmla="*/ 499567 h 2628382"/>
                <a:gd name="connsiteX289" fmla="*/ 175599 w 1996769"/>
                <a:gd name="connsiteY289" fmla="*/ 448555 h 2628382"/>
                <a:gd name="connsiteX290" fmla="*/ 184123 w 1996769"/>
                <a:gd name="connsiteY290" fmla="*/ 457865 h 2628382"/>
                <a:gd name="connsiteX291" fmla="*/ 198656 w 1996769"/>
                <a:gd name="connsiteY291" fmla="*/ 436849 h 2628382"/>
                <a:gd name="connsiteX292" fmla="*/ 203273 w 1996769"/>
                <a:gd name="connsiteY292" fmla="*/ 443842 h 2628382"/>
                <a:gd name="connsiteX293" fmla="*/ 199966 w 1996769"/>
                <a:gd name="connsiteY293" fmla="*/ 396061 h 2628382"/>
                <a:gd name="connsiteX294" fmla="*/ 207831 w 1996769"/>
                <a:gd name="connsiteY294" fmla="*/ 383983 h 2628382"/>
                <a:gd name="connsiteX295" fmla="*/ 225029 w 1996769"/>
                <a:gd name="connsiteY295" fmla="*/ 367811 h 2628382"/>
                <a:gd name="connsiteX296" fmla="*/ 239111 w 1996769"/>
                <a:gd name="connsiteY296" fmla="*/ 397794 h 2628382"/>
                <a:gd name="connsiteX297" fmla="*/ 238426 w 1996769"/>
                <a:gd name="connsiteY297" fmla="*/ 353330 h 2628382"/>
                <a:gd name="connsiteX298" fmla="*/ 246875 w 1996769"/>
                <a:gd name="connsiteY298" fmla="*/ 343538 h 2628382"/>
                <a:gd name="connsiteX299" fmla="*/ 264805 w 1996769"/>
                <a:gd name="connsiteY299" fmla="*/ 332287 h 2628382"/>
                <a:gd name="connsiteX300" fmla="*/ 270790 w 1996769"/>
                <a:gd name="connsiteY300" fmla="*/ 348569 h 2628382"/>
                <a:gd name="connsiteX301" fmla="*/ 273934 w 1996769"/>
                <a:gd name="connsiteY301" fmla="*/ 346470 h 2628382"/>
                <a:gd name="connsiteX302" fmla="*/ 283975 w 1996769"/>
                <a:gd name="connsiteY302" fmla="*/ 372904 h 2628382"/>
                <a:gd name="connsiteX303" fmla="*/ 286991 w 1996769"/>
                <a:gd name="connsiteY303" fmla="*/ 348635 h 2628382"/>
                <a:gd name="connsiteX304" fmla="*/ 287278 w 1996769"/>
                <a:gd name="connsiteY304" fmla="*/ 339291 h 2628382"/>
                <a:gd name="connsiteX305" fmla="*/ 288257 w 1996769"/>
                <a:gd name="connsiteY305" fmla="*/ 338441 h 2628382"/>
                <a:gd name="connsiteX306" fmla="*/ 289190 w 1996769"/>
                <a:gd name="connsiteY306" fmla="*/ 330933 h 2628382"/>
                <a:gd name="connsiteX307" fmla="*/ 291153 w 1996769"/>
                <a:gd name="connsiteY307" fmla="*/ 335926 h 2628382"/>
                <a:gd name="connsiteX308" fmla="*/ 296131 w 1996769"/>
                <a:gd name="connsiteY308" fmla="*/ 331601 h 2628382"/>
                <a:gd name="connsiteX309" fmla="*/ 314479 w 1996769"/>
                <a:gd name="connsiteY309" fmla="*/ 324756 h 2628382"/>
                <a:gd name="connsiteX310" fmla="*/ 315178 w 1996769"/>
                <a:gd name="connsiteY310" fmla="*/ 327124 h 2628382"/>
                <a:gd name="connsiteX311" fmla="*/ 317466 w 1996769"/>
                <a:gd name="connsiteY311" fmla="*/ 305237 h 2628382"/>
                <a:gd name="connsiteX312" fmla="*/ 332021 w 1996769"/>
                <a:gd name="connsiteY312" fmla="*/ 298865 h 2628382"/>
                <a:gd name="connsiteX313" fmla="*/ 346068 w 1996769"/>
                <a:gd name="connsiteY313" fmla="*/ 299105 h 2628382"/>
                <a:gd name="connsiteX314" fmla="*/ 353396 w 1996769"/>
                <a:gd name="connsiteY314" fmla="*/ 335774 h 2628382"/>
                <a:gd name="connsiteX315" fmla="*/ 359879 w 1996769"/>
                <a:gd name="connsiteY315" fmla="*/ 295982 h 2628382"/>
                <a:gd name="connsiteX316" fmla="*/ 374663 w 1996769"/>
                <a:gd name="connsiteY316" fmla="*/ 293720 h 2628382"/>
                <a:gd name="connsiteX317" fmla="*/ 388592 w 1996769"/>
                <a:gd name="connsiteY317" fmla="*/ 297879 h 2628382"/>
                <a:gd name="connsiteX318" fmla="*/ 389639 w 1996769"/>
                <a:gd name="connsiteY318" fmla="*/ 305430 h 2628382"/>
                <a:gd name="connsiteX319" fmla="*/ 397462 w 1996769"/>
                <a:gd name="connsiteY319" fmla="*/ 307472 h 2628382"/>
                <a:gd name="connsiteX320" fmla="*/ 403148 w 1996769"/>
                <a:gd name="connsiteY320" fmla="*/ 346319 h 2628382"/>
                <a:gd name="connsiteX321" fmla="*/ 410696 w 1996769"/>
                <a:gd name="connsiteY321" fmla="*/ 311687 h 2628382"/>
                <a:gd name="connsiteX322" fmla="*/ 425501 w 1996769"/>
                <a:gd name="connsiteY322" fmla="*/ 313018 h 2628382"/>
                <a:gd name="connsiteX323" fmla="*/ 439161 w 1996769"/>
                <a:gd name="connsiteY323" fmla="*/ 320529 h 2628382"/>
                <a:gd name="connsiteX324" fmla="*/ 439702 w 1996769"/>
                <a:gd name="connsiteY324" fmla="*/ 326600 h 2628382"/>
                <a:gd name="connsiteX325" fmla="*/ 441338 w 1996769"/>
                <a:gd name="connsiteY325" fmla="*/ 321436 h 2628382"/>
                <a:gd name="connsiteX326" fmla="*/ 456489 w 1996769"/>
                <a:gd name="connsiteY326" fmla="*/ 328477 h 2628382"/>
                <a:gd name="connsiteX327" fmla="*/ 469030 w 1996769"/>
                <a:gd name="connsiteY327" fmla="*/ 340332 h 2628382"/>
                <a:gd name="connsiteX328" fmla="*/ 469619 w 1996769"/>
                <a:gd name="connsiteY328" fmla="*/ 377010 h 2628382"/>
                <a:gd name="connsiteX329" fmla="*/ 481967 w 1996769"/>
                <a:gd name="connsiteY329" fmla="*/ 346636 h 2628382"/>
                <a:gd name="connsiteX330" fmla="*/ 490893 w 1996769"/>
                <a:gd name="connsiteY330" fmla="*/ 353464 h 2628382"/>
                <a:gd name="connsiteX331" fmla="*/ 491171 w 1996769"/>
                <a:gd name="connsiteY331" fmla="*/ 352758 h 2628382"/>
                <a:gd name="connsiteX332" fmla="*/ 502047 w 1996769"/>
                <a:gd name="connsiteY332" fmla="*/ 360632 h 2628382"/>
                <a:gd name="connsiteX333" fmla="*/ 506221 w 1996769"/>
                <a:gd name="connsiteY333" fmla="*/ 352861 h 2628382"/>
                <a:gd name="connsiteX334" fmla="*/ 507004 w 1996769"/>
                <a:gd name="connsiteY334" fmla="*/ 353104 h 2628382"/>
                <a:gd name="connsiteX335" fmla="*/ 510200 w 1996769"/>
                <a:gd name="connsiteY335" fmla="*/ 348072 h 2628382"/>
                <a:gd name="connsiteX336" fmla="*/ 524695 w 1996769"/>
                <a:gd name="connsiteY336" fmla="*/ 357606 h 2628382"/>
                <a:gd name="connsiteX337" fmla="*/ 523272 w 1996769"/>
                <a:gd name="connsiteY337" fmla="*/ 320028 h 2628382"/>
                <a:gd name="connsiteX338" fmla="*/ 532982 w 1996769"/>
                <a:gd name="connsiteY338" fmla="*/ 303141 h 2628382"/>
                <a:gd name="connsiteX339" fmla="*/ 544190 w 1996769"/>
                <a:gd name="connsiteY339" fmla="*/ 288133 h 2628382"/>
                <a:gd name="connsiteX340" fmla="*/ 549659 w 1996769"/>
                <a:gd name="connsiteY340" fmla="*/ 279398 h 2628382"/>
                <a:gd name="connsiteX341" fmla="*/ 550372 w 1996769"/>
                <a:gd name="connsiteY341" fmla="*/ 279854 h 2628382"/>
                <a:gd name="connsiteX342" fmla="*/ 553716 w 1996769"/>
                <a:gd name="connsiteY342" fmla="*/ 275375 h 2628382"/>
                <a:gd name="connsiteX343" fmla="*/ 569044 w 1996769"/>
                <a:gd name="connsiteY343" fmla="*/ 291775 h 2628382"/>
                <a:gd name="connsiteX344" fmla="*/ 572149 w 1996769"/>
                <a:gd name="connsiteY344" fmla="*/ 293757 h 2628382"/>
                <a:gd name="connsiteX345" fmla="*/ 571383 w 1996769"/>
                <a:gd name="connsiteY345" fmla="*/ 279132 h 2628382"/>
                <a:gd name="connsiteX346" fmla="*/ 574199 w 1996769"/>
                <a:gd name="connsiteY346" fmla="*/ 274123 h 2628382"/>
                <a:gd name="connsiteX347" fmla="*/ 576171 w 1996769"/>
                <a:gd name="connsiteY347" fmla="*/ 245405 h 2628382"/>
                <a:gd name="connsiteX348" fmla="*/ 589175 w 1996769"/>
                <a:gd name="connsiteY348" fmla="*/ 252460 h 2628382"/>
                <a:gd name="connsiteX349" fmla="*/ 598120 w 1996769"/>
                <a:gd name="connsiteY349" fmla="*/ 240024 h 2628382"/>
                <a:gd name="connsiteX350" fmla="*/ 609726 w 1996769"/>
                <a:gd name="connsiteY350" fmla="*/ 251460 h 2628382"/>
                <a:gd name="connsiteX351" fmla="*/ 613000 w 1996769"/>
                <a:gd name="connsiteY351" fmla="*/ 179955 h 2628382"/>
                <a:gd name="connsiteX352" fmla="*/ 617802 w 1996769"/>
                <a:gd name="connsiteY352" fmla="*/ 172956 h 2628382"/>
                <a:gd name="connsiteX353" fmla="*/ 643119 w 1996769"/>
                <a:gd name="connsiteY353" fmla="*/ 145060 h 2628382"/>
                <a:gd name="connsiteX354" fmla="*/ 656875 w 1996769"/>
                <a:gd name="connsiteY354" fmla="*/ 168737 h 2628382"/>
                <a:gd name="connsiteX355" fmla="*/ 661737 w 1996769"/>
                <a:gd name="connsiteY355" fmla="*/ 124680 h 2628382"/>
                <a:gd name="connsiteX356" fmla="*/ 666721 w 1996769"/>
                <a:gd name="connsiteY356" fmla="*/ 118539 h 2628382"/>
                <a:gd name="connsiteX357" fmla="*/ 692350 w 1996769"/>
                <a:gd name="connsiteY357" fmla="*/ 95641 h 2628382"/>
                <a:gd name="connsiteX358" fmla="*/ 706040 w 1996769"/>
                <a:gd name="connsiteY358" fmla="*/ 130636 h 2628382"/>
                <a:gd name="connsiteX359" fmla="*/ 718900 w 1996769"/>
                <a:gd name="connsiteY359" fmla="*/ 81630 h 2628382"/>
                <a:gd name="connsiteX360" fmla="*/ 724136 w 1996769"/>
                <a:gd name="connsiteY360" fmla="*/ 93627 h 2628382"/>
                <a:gd name="connsiteX361" fmla="*/ 744116 w 1996769"/>
                <a:gd name="connsiteY361" fmla="*/ 79351 h 2628382"/>
                <a:gd name="connsiteX362" fmla="*/ 746368 w 1996769"/>
                <a:gd name="connsiteY362" fmla="*/ 87684 h 2628382"/>
                <a:gd name="connsiteX363" fmla="*/ 757570 w 1996769"/>
                <a:gd name="connsiteY363" fmla="*/ 41447 h 2628382"/>
                <a:gd name="connsiteX364" fmla="*/ 768594 w 1996769"/>
                <a:gd name="connsiteY364" fmla="*/ 33056 h 2628382"/>
                <a:gd name="connsiteX365" fmla="*/ 789631 w 1996769"/>
                <a:gd name="connsiteY365" fmla="*/ 24351 h 2628382"/>
                <a:gd name="connsiteX366" fmla="*/ 793905 w 1996769"/>
                <a:gd name="connsiteY366" fmla="*/ 57917 h 2628382"/>
                <a:gd name="connsiteX367" fmla="*/ 806583 w 1996769"/>
                <a:gd name="connsiteY367" fmla="*/ 15796 h 2628382"/>
                <a:gd name="connsiteX368" fmla="*/ 817472 w 1996769"/>
                <a:gd name="connsiteY368" fmla="*/ 9779 h 2628382"/>
                <a:gd name="connsiteX369" fmla="*/ 837722 w 1996769"/>
                <a:gd name="connsiteY369" fmla="*/ 5984 h 2628382"/>
                <a:gd name="connsiteX370" fmla="*/ 838479 w 1996769"/>
                <a:gd name="connsiteY370" fmla="*/ 23582 h 2628382"/>
                <a:gd name="connsiteX371" fmla="*/ 842069 w 1996769"/>
                <a:gd name="connsiteY371" fmla="*/ 22800 h 2628382"/>
                <a:gd name="connsiteX372" fmla="*/ 843602 w 1996769"/>
                <a:gd name="connsiteY372" fmla="*/ 51492 h 2628382"/>
                <a:gd name="connsiteX373" fmla="*/ 853713 w 1996769"/>
                <a:gd name="connsiteY373" fmla="*/ 29787 h 2628382"/>
                <a:gd name="connsiteX374" fmla="*/ 856784 w 1996769"/>
                <a:gd name="connsiteY374" fmla="*/ 21100 h 2628382"/>
                <a:gd name="connsiteX375" fmla="*/ 857960 w 1996769"/>
                <a:gd name="connsiteY375" fmla="*/ 20669 h 2628382"/>
                <a:gd name="connsiteX376" fmla="*/ 861088 w 1996769"/>
                <a:gd name="connsiteY376" fmla="*/ 13953 h 2628382"/>
                <a:gd name="connsiteX377" fmla="*/ 861439 w 1996769"/>
                <a:gd name="connsiteY377" fmla="*/ 19400 h 2628382"/>
                <a:gd name="connsiteX378" fmla="*/ 867423 w 1996769"/>
                <a:gd name="connsiteY378" fmla="*/ 17214 h 2628382"/>
                <a:gd name="connsiteX379" fmla="*/ 886748 w 1996769"/>
                <a:gd name="connsiteY379" fmla="*/ 17726 h 2628382"/>
                <a:gd name="connsiteX380" fmla="*/ 886696 w 1996769"/>
                <a:gd name="connsiteY380" fmla="*/ 20220 h 2628382"/>
                <a:gd name="connsiteX381" fmla="*/ 895409 w 1996769"/>
                <a:gd name="connsiteY381" fmla="*/ 481 h 2628382"/>
                <a:gd name="connsiteX382" fmla="*/ 911020 w 1996769"/>
                <a:gd name="connsiteY382" fmla="*/ 0 h 2628382"/>
                <a:gd name="connsiteX383" fmla="*/ 924174 w 1996769"/>
                <a:gd name="connsiteY383" fmla="*/ 5551 h 2628382"/>
                <a:gd name="connsiteX384" fmla="*/ 920087 w 1996769"/>
                <a:gd name="connsiteY384" fmla="*/ 42854 h 2628382"/>
                <a:gd name="connsiteX385" fmla="*/ 938113 w 1996769"/>
                <a:gd name="connsiteY385" fmla="*/ 7847 h 2628382"/>
                <a:gd name="connsiteX386" fmla="*/ 952710 w 1996769"/>
                <a:gd name="connsiteY386" fmla="*/ 11321 h 2628382"/>
                <a:gd name="connsiteX387" fmla="*/ 964579 w 1996769"/>
                <a:gd name="connsiteY387" fmla="*/ 20518 h 2628382"/>
                <a:gd name="connsiteX388" fmla="*/ 963300 w 1996769"/>
                <a:gd name="connsiteY388" fmla="*/ 28024 h 2628382"/>
                <a:gd name="connsiteX389" fmla="*/ 970056 w 1996769"/>
                <a:gd name="connsiteY389" fmla="*/ 32914 h 2628382"/>
                <a:gd name="connsiteX390" fmla="*/ 963767 w 1996769"/>
                <a:gd name="connsiteY390" fmla="*/ 71642 h 2628382"/>
                <a:gd name="connsiteX391" fmla="*/ 981251 w 1996769"/>
                <a:gd name="connsiteY391" fmla="*/ 41899 h 2628382"/>
                <a:gd name="connsiteX392" fmla="*/ 994791 w 1996769"/>
                <a:gd name="connsiteY392" fmla="*/ 48764 h 2628382"/>
                <a:gd name="connsiteX393" fmla="*/ 1005401 w 1996769"/>
                <a:gd name="connsiteY393" fmla="*/ 61016 h 2628382"/>
                <a:gd name="connsiteX394" fmla="*/ 1004091 w 1996769"/>
                <a:gd name="connsiteY394" fmla="*/ 66935 h 2628382"/>
                <a:gd name="connsiteX395" fmla="*/ 1007179 w 1996769"/>
                <a:gd name="connsiteY395" fmla="*/ 62693 h 2628382"/>
                <a:gd name="connsiteX396" fmla="*/ 1019334 w 1996769"/>
                <a:gd name="connsiteY396" fmla="*/ 75065 h 2628382"/>
                <a:gd name="connsiteX397" fmla="*/ 1027589 w 1996769"/>
                <a:gd name="connsiteY397" fmla="*/ 90982 h 2628382"/>
                <a:gd name="connsiteX398" fmla="*/ 1017156 w 1996769"/>
                <a:gd name="connsiteY398" fmla="*/ 125737 h 2628382"/>
                <a:gd name="connsiteX399" fmla="*/ 1037881 w 1996769"/>
                <a:gd name="connsiteY399" fmla="*/ 101823 h 2628382"/>
                <a:gd name="connsiteX400" fmla="*/ 1044239 w 1996769"/>
                <a:gd name="connsiteY400" fmla="*/ 111634 h 2628382"/>
                <a:gd name="connsiteX401" fmla="*/ 1044711 w 1996769"/>
                <a:gd name="connsiteY401" fmla="*/ 111075 h 2628382"/>
                <a:gd name="connsiteX402" fmla="*/ 1055392 w 1996769"/>
                <a:gd name="connsiteY402" fmla="*/ 126710 h 2628382"/>
                <a:gd name="connsiteX403" fmla="*/ 1060962 w 1996769"/>
                <a:gd name="connsiteY403" fmla="*/ 141881 h 2628382"/>
                <a:gd name="connsiteX404" fmla="*/ 1070982 w 1996769"/>
                <a:gd name="connsiteY404" fmla="*/ 137735 h 2628382"/>
                <a:gd name="connsiteX405" fmla="*/ 1075256 w 1996769"/>
                <a:gd name="connsiteY405" fmla="*/ 171303 h 2628382"/>
                <a:gd name="connsiteX406" fmla="*/ 1087934 w 1996769"/>
                <a:gd name="connsiteY406" fmla="*/ 129181 h 2628382"/>
                <a:gd name="connsiteX407" fmla="*/ 1098822 w 1996769"/>
                <a:gd name="connsiteY407" fmla="*/ 123164 h 2628382"/>
                <a:gd name="connsiteX408" fmla="*/ 1119074 w 1996769"/>
                <a:gd name="connsiteY408" fmla="*/ 119369 h 2628382"/>
                <a:gd name="connsiteX409" fmla="*/ 1119832 w 1996769"/>
                <a:gd name="connsiteY409" fmla="*/ 136967 h 2628382"/>
                <a:gd name="connsiteX410" fmla="*/ 1123420 w 1996769"/>
                <a:gd name="connsiteY410" fmla="*/ 136184 h 2628382"/>
                <a:gd name="connsiteX411" fmla="*/ 1124953 w 1996769"/>
                <a:gd name="connsiteY411" fmla="*/ 164877 h 2628382"/>
                <a:gd name="connsiteX412" fmla="*/ 1135063 w 1996769"/>
                <a:gd name="connsiteY412" fmla="*/ 143171 h 2628382"/>
                <a:gd name="connsiteX413" fmla="*/ 1138135 w 1996769"/>
                <a:gd name="connsiteY413" fmla="*/ 134483 h 2628382"/>
                <a:gd name="connsiteX414" fmla="*/ 1139311 w 1996769"/>
                <a:gd name="connsiteY414" fmla="*/ 134054 h 2628382"/>
                <a:gd name="connsiteX415" fmla="*/ 1142439 w 1996769"/>
                <a:gd name="connsiteY415" fmla="*/ 127339 h 2628382"/>
                <a:gd name="connsiteX416" fmla="*/ 1142791 w 1996769"/>
                <a:gd name="connsiteY416" fmla="*/ 132784 h 2628382"/>
                <a:gd name="connsiteX417" fmla="*/ 1148775 w 1996769"/>
                <a:gd name="connsiteY417" fmla="*/ 130599 h 2628382"/>
                <a:gd name="connsiteX418" fmla="*/ 1168100 w 1996769"/>
                <a:gd name="connsiteY418" fmla="*/ 131111 h 2628382"/>
                <a:gd name="connsiteX419" fmla="*/ 1168047 w 1996769"/>
                <a:gd name="connsiteY419" fmla="*/ 133605 h 2628382"/>
                <a:gd name="connsiteX420" fmla="*/ 1176761 w 1996769"/>
                <a:gd name="connsiteY420" fmla="*/ 113867 h 2628382"/>
                <a:gd name="connsiteX421" fmla="*/ 1192371 w 1996769"/>
                <a:gd name="connsiteY421" fmla="*/ 113384 h 2628382"/>
                <a:gd name="connsiteX422" fmla="*/ 1205525 w 1996769"/>
                <a:gd name="connsiteY422" fmla="*/ 118936 h 2628382"/>
                <a:gd name="connsiteX423" fmla="*/ 1201437 w 1996769"/>
                <a:gd name="connsiteY423" fmla="*/ 156238 h 2628382"/>
                <a:gd name="connsiteX424" fmla="*/ 1219464 w 1996769"/>
                <a:gd name="connsiteY424" fmla="*/ 121231 h 2628382"/>
                <a:gd name="connsiteX425" fmla="*/ 1234060 w 1996769"/>
                <a:gd name="connsiteY425" fmla="*/ 124705 h 2628382"/>
                <a:gd name="connsiteX426" fmla="*/ 1245928 w 1996769"/>
                <a:gd name="connsiteY426" fmla="*/ 133903 h 2628382"/>
                <a:gd name="connsiteX427" fmla="*/ 1244651 w 1996769"/>
                <a:gd name="connsiteY427" fmla="*/ 141410 h 2628382"/>
                <a:gd name="connsiteX428" fmla="*/ 1251406 w 1996769"/>
                <a:gd name="connsiteY428" fmla="*/ 146298 h 2628382"/>
                <a:gd name="connsiteX429" fmla="*/ 1245119 w 1996769"/>
                <a:gd name="connsiteY429" fmla="*/ 185027 h 2628382"/>
                <a:gd name="connsiteX430" fmla="*/ 1262603 w 1996769"/>
                <a:gd name="connsiteY430" fmla="*/ 155283 h 2628382"/>
                <a:gd name="connsiteX431" fmla="*/ 1276142 w 1996769"/>
                <a:gd name="connsiteY431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76015 w 1996769"/>
                <a:gd name="connsiteY190" fmla="*/ 2436651 h 2628382"/>
                <a:gd name="connsiteX191" fmla="*/ 1359738 w 1996769"/>
                <a:gd name="connsiteY191" fmla="*/ 2424547 h 2628382"/>
                <a:gd name="connsiteX192" fmla="*/ 1363776 w 1996769"/>
                <a:gd name="connsiteY192" fmla="*/ 2481270 h 2628382"/>
                <a:gd name="connsiteX193" fmla="*/ 1329770 w 1996769"/>
                <a:gd name="connsiteY193" fmla="*/ 2509721 h 2628382"/>
                <a:gd name="connsiteX194" fmla="*/ 1321499 w 1996769"/>
                <a:gd name="connsiteY194" fmla="*/ 2514562 h 2628382"/>
                <a:gd name="connsiteX195" fmla="*/ 1304235 w 1996769"/>
                <a:gd name="connsiteY195" fmla="*/ 2497758 h 2628382"/>
                <a:gd name="connsiteX196" fmla="*/ 1283513 w 1996769"/>
                <a:gd name="connsiteY196" fmla="*/ 2514571 h 2628382"/>
                <a:gd name="connsiteX197" fmla="*/ 1282633 w 1996769"/>
                <a:gd name="connsiteY197" fmla="*/ 2536206 h 2628382"/>
                <a:gd name="connsiteX198" fmla="*/ 1246593 w 1996769"/>
                <a:gd name="connsiteY198" fmla="*/ 2560407 h 2628382"/>
                <a:gd name="connsiteX199" fmla="*/ 1238056 w 1996769"/>
                <a:gd name="connsiteY199" fmla="*/ 2564178 h 2628382"/>
                <a:gd name="connsiteX200" fmla="*/ 1223215 w 1996769"/>
                <a:gd name="connsiteY200" fmla="*/ 2544659 h 2628382"/>
                <a:gd name="connsiteX201" fmla="*/ 1198717 w 1996769"/>
                <a:gd name="connsiteY201" fmla="*/ 2560558 h 2628382"/>
                <a:gd name="connsiteX202" fmla="*/ 1187847 w 1996769"/>
                <a:gd name="connsiteY202" fmla="*/ 2565019 h 2628382"/>
                <a:gd name="connsiteX203" fmla="*/ 1173918 w 1996769"/>
                <a:gd name="connsiteY203" fmla="*/ 2545635 h 2628382"/>
                <a:gd name="connsiteX204" fmla="*/ 1170999 w 1996769"/>
                <a:gd name="connsiteY204" fmla="*/ 2561380 h 2628382"/>
                <a:gd name="connsiteX205" fmla="*/ 1167376 w 1996769"/>
                <a:gd name="connsiteY205" fmla="*/ 2563128 h 2628382"/>
                <a:gd name="connsiteX206" fmla="*/ 1160303 w 1996769"/>
                <a:gd name="connsiteY206" fmla="*/ 2585570 h 2628382"/>
                <a:gd name="connsiteX207" fmla="*/ 1149067 w 1996769"/>
                <a:gd name="connsiteY207" fmla="*/ 2571963 h 2628382"/>
                <a:gd name="connsiteX208" fmla="*/ 1141539 w 1996769"/>
                <a:gd name="connsiteY208" fmla="*/ 2575597 h 2628382"/>
                <a:gd name="connsiteX209" fmla="*/ 1128129 w 1996769"/>
                <a:gd name="connsiteY209" fmla="*/ 2579113 h 2628382"/>
                <a:gd name="connsiteX210" fmla="*/ 1123259 w 1996769"/>
                <a:gd name="connsiteY210" fmla="*/ 2569266 h 2628382"/>
                <a:gd name="connsiteX211" fmla="*/ 1110150 w 1996769"/>
                <a:gd name="connsiteY211" fmla="*/ 2616440 h 2628382"/>
                <a:gd name="connsiteX212" fmla="*/ 1080133 w 1996769"/>
                <a:gd name="connsiteY212" fmla="*/ 2627314 h 2628382"/>
                <a:gd name="connsiteX213" fmla="*/ 1072781 w 1996769"/>
                <a:gd name="connsiteY213" fmla="*/ 2628382 h 2628382"/>
                <a:gd name="connsiteX214" fmla="*/ 1062901 w 1996769"/>
                <a:gd name="connsiteY214" fmla="*/ 2618483 h 2628382"/>
                <a:gd name="connsiteX215" fmla="*/ 1056720 w 1996769"/>
                <a:gd name="connsiteY215" fmla="*/ 2601198 h 2628382"/>
                <a:gd name="connsiteX216" fmla="*/ 1054792 w 1996769"/>
                <a:gd name="connsiteY216" fmla="*/ 2601442 h 2628382"/>
                <a:gd name="connsiteX217" fmla="*/ 1052746 w 1996769"/>
                <a:gd name="connsiteY217" fmla="*/ 2608308 h 2628382"/>
                <a:gd name="connsiteX218" fmla="*/ 31385 w 1996769"/>
                <a:gd name="connsiteY218" fmla="*/ 1584979 h 2628382"/>
                <a:gd name="connsiteX219" fmla="*/ 44183 w 1996769"/>
                <a:gd name="connsiteY219" fmla="*/ 1579234 h 2628382"/>
                <a:gd name="connsiteX220" fmla="*/ 6622 w 1996769"/>
                <a:gd name="connsiteY220" fmla="*/ 1560168 h 2628382"/>
                <a:gd name="connsiteX221" fmla="*/ 0 w 1996769"/>
                <a:gd name="connsiteY221" fmla="*/ 1553533 h 2628382"/>
                <a:gd name="connsiteX222" fmla="*/ 1716 w 1996769"/>
                <a:gd name="connsiteY222" fmla="*/ 1541784 h 2628382"/>
                <a:gd name="connsiteX223" fmla="*/ 13367 w 1996769"/>
                <a:gd name="connsiteY223" fmla="*/ 1505176 h 2628382"/>
                <a:gd name="connsiteX224" fmla="*/ 68559 w 1996769"/>
                <a:gd name="connsiteY224" fmla="*/ 1487974 h 2628382"/>
                <a:gd name="connsiteX225" fmla="*/ 69041 w 1996769"/>
                <a:gd name="connsiteY225" fmla="*/ 1486875 h 2628382"/>
                <a:gd name="connsiteX226" fmla="*/ 40420 w 1996769"/>
                <a:gd name="connsiteY226" fmla="*/ 1453547 h 2628382"/>
                <a:gd name="connsiteX227" fmla="*/ 73233 w 1996769"/>
                <a:gd name="connsiteY227" fmla="*/ 1442106 h 2628382"/>
                <a:gd name="connsiteX228" fmla="*/ 77014 w 1996769"/>
                <a:gd name="connsiteY228" fmla="*/ 1428682 h 2628382"/>
                <a:gd name="connsiteX229" fmla="*/ 76318 w 1996769"/>
                <a:gd name="connsiteY229" fmla="*/ 1428738 h 2628382"/>
                <a:gd name="connsiteX230" fmla="*/ 74122 w 1996769"/>
                <a:gd name="connsiteY230" fmla="*/ 1418671 h 2628382"/>
                <a:gd name="connsiteX231" fmla="*/ 71366 w 1996769"/>
                <a:gd name="connsiteY231" fmla="*/ 1396030 h 2628382"/>
                <a:gd name="connsiteX232" fmla="*/ 43932 w 1996769"/>
                <a:gd name="connsiteY232" fmla="*/ 1397841 h 2628382"/>
                <a:gd name="connsiteX233" fmla="*/ 41766 w 1996769"/>
                <a:gd name="connsiteY233" fmla="*/ 1387740 h 2628382"/>
                <a:gd name="connsiteX234" fmla="*/ 36602 w 1996769"/>
                <a:gd name="connsiteY234" fmla="*/ 1344234 h 2628382"/>
                <a:gd name="connsiteX235" fmla="*/ 54897 w 1996769"/>
                <a:gd name="connsiteY235" fmla="*/ 1309368 h 2628382"/>
                <a:gd name="connsiteX236" fmla="*/ 30325 w 1996769"/>
                <a:gd name="connsiteY236" fmla="*/ 1304100 h 2628382"/>
                <a:gd name="connsiteX237" fmla="*/ 28712 w 1996769"/>
                <a:gd name="connsiteY237" fmla="*/ 1293470 h 2628382"/>
                <a:gd name="connsiteX238" fmla="*/ 25897 w 1996769"/>
                <a:gd name="connsiteY238" fmla="*/ 1248846 h 2628382"/>
                <a:gd name="connsiteX239" fmla="*/ 48723 w 1996769"/>
                <a:gd name="connsiteY239" fmla="*/ 1215200 h 2628382"/>
                <a:gd name="connsiteX240" fmla="*/ 29242 w 1996769"/>
                <a:gd name="connsiteY240" fmla="*/ 1196004 h 2628382"/>
                <a:gd name="connsiteX241" fmla="*/ 56363 w 1996769"/>
                <a:gd name="connsiteY241" fmla="*/ 1153032 h 2628382"/>
                <a:gd name="connsiteX242" fmla="*/ 56365 w 1996769"/>
                <a:gd name="connsiteY242" fmla="*/ 1149513 h 2628382"/>
                <a:gd name="connsiteX243" fmla="*/ 52622 w 1996769"/>
                <a:gd name="connsiteY243" fmla="*/ 1146309 h 2628382"/>
                <a:gd name="connsiteX244" fmla="*/ 52491 w 1996769"/>
                <a:gd name="connsiteY244" fmla="*/ 1142525 h 2628382"/>
                <a:gd name="connsiteX245" fmla="*/ 21037 w 1996769"/>
                <a:gd name="connsiteY245" fmla="*/ 1115067 h 2628382"/>
                <a:gd name="connsiteX246" fmla="*/ 20715 w 1996769"/>
                <a:gd name="connsiteY246" fmla="*/ 1105013 h 2628382"/>
                <a:gd name="connsiteX247" fmla="*/ 23420 w 1996769"/>
                <a:gd name="connsiteY247" fmla="*/ 1054952 h 2628382"/>
                <a:gd name="connsiteX248" fmla="*/ 42643 w 1996769"/>
                <a:gd name="connsiteY248" fmla="*/ 1041276 h 2628382"/>
                <a:gd name="connsiteX249" fmla="*/ 22625 w 1996769"/>
                <a:gd name="connsiteY249" fmla="*/ 1017039 h 2628382"/>
                <a:gd name="connsiteX250" fmla="*/ 22839 w 1996769"/>
                <a:gd name="connsiteY250" fmla="*/ 1006971 h 2628382"/>
                <a:gd name="connsiteX251" fmla="*/ 28184 w 1996769"/>
                <a:gd name="connsiteY251" fmla="*/ 958036 h 2628382"/>
                <a:gd name="connsiteX252" fmla="*/ 56098 w 1996769"/>
                <a:gd name="connsiteY252" fmla="*/ 946469 h 2628382"/>
                <a:gd name="connsiteX253" fmla="*/ 47791 w 1996769"/>
                <a:gd name="connsiteY253" fmla="*/ 926917 h 2628382"/>
                <a:gd name="connsiteX254" fmla="*/ 46257 w 1996769"/>
                <a:gd name="connsiteY254" fmla="*/ 924132 h 2628382"/>
                <a:gd name="connsiteX255" fmla="*/ 46517 w 1996769"/>
                <a:gd name="connsiteY255" fmla="*/ 923920 h 2628382"/>
                <a:gd name="connsiteX256" fmla="*/ 41306 w 1996769"/>
                <a:gd name="connsiteY256" fmla="*/ 911652 h 2628382"/>
                <a:gd name="connsiteX257" fmla="*/ 68973 w 1996769"/>
                <a:gd name="connsiteY257" fmla="*/ 897993 h 2628382"/>
                <a:gd name="connsiteX258" fmla="*/ 70718 w 1996769"/>
                <a:gd name="connsiteY258" fmla="*/ 888123 h 2628382"/>
                <a:gd name="connsiteX259" fmla="*/ 46618 w 1996769"/>
                <a:gd name="connsiteY259" fmla="*/ 835978 h 2628382"/>
                <a:gd name="connsiteX260" fmla="*/ 49629 w 1996769"/>
                <a:gd name="connsiteY260" fmla="*/ 815404 h 2628382"/>
                <a:gd name="connsiteX261" fmla="*/ 54663 w 1996769"/>
                <a:gd name="connsiteY261" fmla="*/ 795471 h 2628382"/>
                <a:gd name="connsiteX262" fmla="*/ 56629 w 1996769"/>
                <a:gd name="connsiteY262" fmla="*/ 784546 h 2628382"/>
                <a:gd name="connsiteX263" fmla="*/ 57439 w 1996769"/>
                <a:gd name="connsiteY263" fmla="*/ 784478 h 2628382"/>
                <a:gd name="connsiteX264" fmla="*/ 58941 w 1996769"/>
                <a:gd name="connsiteY264" fmla="*/ 778529 h 2628382"/>
                <a:gd name="connsiteX265" fmla="*/ 75445 w 1996769"/>
                <a:gd name="connsiteY265" fmla="*/ 782010 h 2628382"/>
                <a:gd name="connsiteX266" fmla="*/ 62844 w 1996769"/>
                <a:gd name="connsiteY266" fmla="*/ 747169 h 2628382"/>
                <a:gd name="connsiteX267" fmla="*/ 66927 w 1996769"/>
                <a:gd name="connsiteY267" fmla="*/ 727589 h 2628382"/>
                <a:gd name="connsiteX268" fmla="*/ 72982 w 1996769"/>
                <a:gd name="connsiteY268" fmla="*/ 709210 h 2628382"/>
                <a:gd name="connsiteX269" fmla="*/ 75514 w 1996769"/>
                <a:gd name="connsiteY269" fmla="*/ 698913 h 2628382"/>
                <a:gd name="connsiteX270" fmla="*/ 76323 w 1996769"/>
                <a:gd name="connsiteY270" fmla="*/ 699071 h 2628382"/>
                <a:gd name="connsiteX271" fmla="*/ 78129 w 1996769"/>
                <a:gd name="connsiteY271" fmla="*/ 693586 h 2628382"/>
                <a:gd name="connsiteX272" fmla="*/ 97474 w 1996769"/>
                <a:gd name="connsiteY272" fmla="*/ 703217 h 2628382"/>
                <a:gd name="connsiteX273" fmla="*/ 100991 w 1996769"/>
                <a:gd name="connsiteY273" fmla="*/ 703905 h 2628382"/>
                <a:gd name="connsiteX274" fmla="*/ 95888 w 1996769"/>
                <a:gd name="connsiteY274" fmla="*/ 690427 h 2628382"/>
                <a:gd name="connsiteX275" fmla="*/ 97039 w 1996769"/>
                <a:gd name="connsiteY275" fmla="*/ 684643 h 2628382"/>
                <a:gd name="connsiteX276" fmla="*/ 90290 w 1996769"/>
                <a:gd name="connsiteY276" fmla="*/ 656857 h 2628382"/>
                <a:gd name="connsiteX277" fmla="*/ 104647 w 1996769"/>
                <a:gd name="connsiteY277" fmla="*/ 658569 h 2628382"/>
                <a:gd name="connsiteX278" fmla="*/ 109343 w 1996769"/>
                <a:gd name="connsiteY278" fmla="*/ 643470 h 2628382"/>
                <a:gd name="connsiteX279" fmla="*/ 123696 w 1996769"/>
                <a:gd name="connsiteY279" fmla="*/ 649837 h 2628382"/>
                <a:gd name="connsiteX280" fmla="*/ 105355 w 1996769"/>
                <a:gd name="connsiteY280" fmla="*/ 581276 h 2628382"/>
                <a:gd name="connsiteX281" fmla="*/ 107779 w 1996769"/>
                <a:gd name="connsiteY281" fmla="*/ 572864 h 2628382"/>
                <a:gd name="connsiteX282" fmla="*/ 123256 w 1996769"/>
                <a:gd name="connsiteY282" fmla="*/ 537003 h 2628382"/>
                <a:gd name="connsiteX283" fmla="*/ 143301 w 1996769"/>
                <a:gd name="connsiteY283" fmla="*/ 554080 h 2628382"/>
                <a:gd name="connsiteX284" fmla="*/ 134678 w 1996769"/>
                <a:gd name="connsiteY284" fmla="*/ 510757 h 2628382"/>
                <a:gd name="connsiteX285" fmla="*/ 137531 w 1996769"/>
                <a:gd name="connsiteY285" fmla="*/ 503086 h 2628382"/>
                <a:gd name="connsiteX286" fmla="*/ 154800 w 1996769"/>
                <a:gd name="connsiteY286" fmla="*/ 471811 h 2628382"/>
                <a:gd name="connsiteX287" fmla="*/ 178175 w 1996769"/>
                <a:gd name="connsiteY287" fmla="*/ 499567 h 2628382"/>
                <a:gd name="connsiteX288" fmla="*/ 175599 w 1996769"/>
                <a:gd name="connsiteY288" fmla="*/ 448555 h 2628382"/>
                <a:gd name="connsiteX289" fmla="*/ 184123 w 1996769"/>
                <a:gd name="connsiteY289" fmla="*/ 457865 h 2628382"/>
                <a:gd name="connsiteX290" fmla="*/ 198656 w 1996769"/>
                <a:gd name="connsiteY290" fmla="*/ 436849 h 2628382"/>
                <a:gd name="connsiteX291" fmla="*/ 203273 w 1996769"/>
                <a:gd name="connsiteY291" fmla="*/ 443842 h 2628382"/>
                <a:gd name="connsiteX292" fmla="*/ 199966 w 1996769"/>
                <a:gd name="connsiteY292" fmla="*/ 396061 h 2628382"/>
                <a:gd name="connsiteX293" fmla="*/ 207831 w 1996769"/>
                <a:gd name="connsiteY293" fmla="*/ 383983 h 2628382"/>
                <a:gd name="connsiteX294" fmla="*/ 225029 w 1996769"/>
                <a:gd name="connsiteY294" fmla="*/ 367811 h 2628382"/>
                <a:gd name="connsiteX295" fmla="*/ 239111 w 1996769"/>
                <a:gd name="connsiteY295" fmla="*/ 397794 h 2628382"/>
                <a:gd name="connsiteX296" fmla="*/ 238426 w 1996769"/>
                <a:gd name="connsiteY296" fmla="*/ 353330 h 2628382"/>
                <a:gd name="connsiteX297" fmla="*/ 246875 w 1996769"/>
                <a:gd name="connsiteY297" fmla="*/ 343538 h 2628382"/>
                <a:gd name="connsiteX298" fmla="*/ 264805 w 1996769"/>
                <a:gd name="connsiteY298" fmla="*/ 332287 h 2628382"/>
                <a:gd name="connsiteX299" fmla="*/ 270790 w 1996769"/>
                <a:gd name="connsiteY299" fmla="*/ 348569 h 2628382"/>
                <a:gd name="connsiteX300" fmla="*/ 273934 w 1996769"/>
                <a:gd name="connsiteY300" fmla="*/ 346470 h 2628382"/>
                <a:gd name="connsiteX301" fmla="*/ 283975 w 1996769"/>
                <a:gd name="connsiteY301" fmla="*/ 372904 h 2628382"/>
                <a:gd name="connsiteX302" fmla="*/ 286991 w 1996769"/>
                <a:gd name="connsiteY302" fmla="*/ 348635 h 2628382"/>
                <a:gd name="connsiteX303" fmla="*/ 287278 w 1996769"/>
                <a:gd name="connsiteY303" fmla="*/ 339291 h 2628382"/>
                <a:gd name="connsiteX304" fmla="*/ 288257 w 1996769"/>
                <a:gd name="connsiteY304" fmla="*/ 338441 h 2628382"/>
                <a:gd name="connsiteX305" fmla="*/ 289190 w 1996769"/>
                <a:gd name="connsiteY305" fmla="*/ 330933 h 2628382"/>
                <a:gd name="connsiteX306" fmla="*/ 291153 w 1996769"/>
                <a:gd name="connsiteY306" fmla="*/ 335926 h 2628382"/>
                <a:gd name="connsiteX307" fmla="*/ 296131 w 1996769"/>
                <a:gd name="connsiteY307" fmla="*/ 331601 h 2628382"/>
                <a:gd name="connsiteX308" fmla="*/ 314479 w 1996769"/>
                <a:gd name="connsiteY308" fmla="*/ 324756 h 2628382"/>
                <a:gd name="connsiteX309" fmla="*/ 315178 w 1996769"/>
                <a:gd name="connsiteY309" fmla="*/ 327124 h 2628382"/>
                <a:gd name="connsiteX310" fmla="*/ 317466 w 1996769"/>
                <a:gd name="connsiteY310" fmla="*/ 305237 h 2628382"/>
                <a:gd name="connsiteX311" fmla="*/ 332021 w 1996769"/>
                <a:gd name="connsiteY311" fmla="*/ 298865 h 2628382"/>
                <a:gd name="connsiteX312" fmla="*/ 346068 w 1996769"/>
                <a:gd name="connsiteY312" fmla="*/ 299105 h 2628382"/>
                <a:gd name="connsiteX313" fmla="*/ 353396 w 1996769"/>
                <a:gd name="connsiteY313" fmla="*/ 335774 h 2628382"/>
                <a:gd name="connsiteX314" fmla="*/ 359879 w 1996769"/>
                <a:gd name="connsiteY314" fmla="*/ 295982 h 2628382"/>
                <a:gd name="connsiteX315" fmla="*/ 374663 w 1996769"/>
                <a:gd name="connsiteY315" fmla="*/ 293720 h 2628382"/>
                <a:gd name="connsiteX316" fmla="*/ 388592 w 1996769"/>
                <a:gd name="connsiteY316" fmla="*/ 297879 h 2628382"/>
                <a:gd name="connsiteX317" fmla="*/ 389639 w 1996769"/>
                <a:gd name="connsiteY317" fmla="*/ 305430 h 2628382"/>
                <a:gd name="connsiteX318" fmla="*/ 397462 w 1996769"/>
                <a:gd name="connsiteY318" fmla="*/ 307472 h 2628382"/>
                <a:gd name="connsiteX319" fmla="*/ 403148 w 1996769"/>
                <a:gd name="connsiteY319" fmla="*/ 346319 h 2628382"/>
                <a:gd name="connsiteX320" fmla="*/ 410696 w 1996769"/>
                <a:gd name="connsiteY320" fmla="*/ 311687 h 2628382"/>
                <a:gd name="connsiteX321" fmla="*/ 425501 w 1996769"/>
                <a:gd name="connsiteY321" fmla="*/ 313018 h 2628382"/>
                <a:gd name="connsiteX322" fmla="*/ 439161 w 1996769"/>
                <a:gd name="connsiteY322" fmla="*/ 320529 h 2628382"/>
                <a:gd name="connsiteX323" fmla="*/ 439702 w 1996769"/>
                <a:gd name="connsiteY323" fmla="*/ 326600 h 2628382"/>
                <a:gd name="connsiteX324" fmla="*/ 441338 w 1996769"/>
                <a:gd name="connsiteY324" fmla="*/ 321436 h 2628382"/>
                <a:gd name="connsiteX325" fmla="*/ 456489 w 1996769"/>
                <a:gd name="connsiteY325" fmla="*/ 328477 h 2628382"/>
                <a:gd name="connsiteX326" fmla="*/ 469030 w 1996769"/>
                <a:gd name="connsiteY326" fmla="*/ 340332 h 2628382"/>
                <a:gd name="connsiteX327" fmla="*/ 469619 w 1996769"/>
                <a:gd name="connsiteY327" fmla="*/ 377010 h 2628382"/>
                <a:gd name="connsiteX328" fmla="*/ 481967 w 1996769"/>
                <a:gd name="connsiteY328" fmla="*/ 346636 h 2628382"/>
                <a:gd name="connsiteX329" fmla="*/ 490893 w 1996769"/>
                <a:gd name="connsiteY329" fmla="*/ 353464 h 2628382"/>
                <a:gd name="connsiteX330" fmla="*/ 491171 w 1996769"/>
                <a:gd name="connsiteY330" fmla="*/ 352758 h 2628382"/>
                <a:gd name="connsiteX331" fmla="*/ 502047 w 1996769"/>
                <a:gd name="connsiteY331" fmla="*/ 360632 h 2628382"/>
                <a:gd name="connsiteX332" fmla="*/ 506221 w 1996769"/>
                <a:gd name="connsiteY332" fmla="*/ 352861 h 2628382"/>
                <a:gd name="connsiteX333" fmla="*/ 507004 w 1996769"/>
                <a:gd name="connsiteY333" fmla="*/ 353104 h 2628382"/>
                <a:gd name="connsiteX334" fmla="*/ 510200 w 1996769"/>
                <a:gd name="connsiteY334" fmla="*/ 348072 h 2628382"/>
                <a:gd name="connsiteX335" fmla="*/ 524695 w 1996769"/>
                <a:gd name="connsiteY335" fmla="*/ 357606 h 2628382"/>
                <a:gd name="connsiteX336" fmla="*/ 523272 w 1996769"/>
                <a:gd name="connsiteY336" fmla="*/ 320028 h 2628382"/>
                <a:gd name="connsiteX337" fmla="*/ 532982 w 1996769"/>
                <a:gd name="connsiteY337" fmla="*/ 303141 h 2628382"/>
                <a:gd name="connsiteX338" fmla="*/ 544190 w 1996769"/>
                <a:gd name="connsiteY338" fmla="*/ 288133 h 2628382"/>
                <a:gd name="connsiteX339" fmla="*/ 549659 w 1996769"/>
                <a:gd name="connsiteY339" fmla="*/ 279398 h 2628382"/>
                <a:gd name="connsiteX340" fmla="*/ 550372 w 1996769"/>
                <a:gd name="connsiteY340" fmla="*/ 279854 h 2628382"/>
                <a:gd name="connsiteX341" fmla="*/ 553716 w 1996769"/>
                <a:gd name="connsiteY341" fmla="*/ 275375 h 2628382"/>
                <a:gd name="connsiteX342" fmla="*/ 569044 w 1996769"/>
                <a:gd name="connsiteY342" fmla="*/ 291775 h 2628382"/>
                <a:gd name="connsiteX343" fmla="*/ 572149 w 1996769"/>
                <a:gd name="connsiteY343" fmla="*/ 293757 h 2628382"/>
                <a:gd name="connsiteX344" fmla="*/ 571383 w 1996769"/>
                <a:gd name="connsiteY344" fmla="*/ 279132 h 2628382"/>
                <a:gd name="connsiteX345" fmla="*/ 574199 w 1996769"/>
                <a:gd name="connsiteY345" fmla="*/ 274123 h 2628382"/>
                <a:gd name="connsiteX346" fmla="*/ 576171 w 1996769"/>
                <a:gd name="connsiteY346" fmla="*/ 245405 h 2628382"/>
                <a:gd name="connsiteX347" fmla="*/ 589175 w 1996769"/>
                <a:gd name="connsiteY347" fmla="*/ 252460 h 2628382"/>
                <a:gd name="connsiteX348" fmla="*/ 598120 w 1996769"/>
                <a:gd name="connsiteY348" fmla="*/ 240024 h 2628382"/>
                <a:gd name="connsiteX349" fmla="*/ 609726 w 1996769"/>
                <a:gd name="connsiteY349" fmla="*/ 251460 h 2628382"/>
                <a:gd name="connsiteX350" fmla="*/ 613000 w 1996769"/>
                <a:gd name="connsiteY350" fmla="*/ 179955 h 2628382"/>
                <a:gd name="connsiteX351" fmla="*/ 617802 w 1996769"/>
                <a:gd name="connsiteY351" fmla="*/ 172956 h 2628382"/>
                <a:gd name="connsiteX352" fmla="*/ 643119 w 1996769"/>
                <a:gd name="connsiteY352" fmla="*/ 145060 h 2628382"/>
                <a:gd name="connsiteX353" fmla="*/ 656875 w 1996769"/>
                <a:gd name="connsiteY353" fmla="*/ 168737 h 2628382"/>
                <a:gd name="connsiteX354" fmla="*/ 661737 w 1996769"/>
                <a:gd name="connsiteY354" fmla="*/ 124680 h 2628382"/>
                <a:gd name="connsiteX355" fmla="*/ 666721 w 1996769"/>
                <a:gd name="connsiteY355" fmla="*/ 118539 h 2628382"/>
                <a:gd name="connsiteX356" fmla="*/ 692350 w 1996769"/>
                <a:gd name="connsiteY356" fmla="*/ 95641 h 2628382"/>
                <a:gd name="connsiteX357" fmla="*/ 706040 w 1996769"/>
                <a:gd name="connsiteY357" fmla="*/ 130636 h 2628382"/>
                <a:gd name="connsiteX358" fmla="*/ 718900 w 1996769"/>
                <a:gd name="connsiteY358" fmla="*/ 81630 h 2628382"/>
                <a:gd name="connsiteX359" fmla="*/ 724136 w 1996769"/>
                <a:gd name="connsiteY359" fmla="*/ 93627 h 2628382"/>
                <a:gd name="connsiteX360" fmla="*/ 744116 w 1996769"/>
                <a:gd name="connsiteY360" fmla="*/ 79351 h 2628382"/>
                <a:gd name="connsiteX361" fmla="*/ 746368 w 1996769"/>
                <a:gd name="connsiteY361" fmla="*/ 87684 h 2628382"/>
                <a:gd name="connsiteX362" fmla="*/ 757570 w 1996769"/>
                <a:gd name="connsiteY362" fmla="*/ 41447 h 2628382"/>
                <a:gd name="connsiteX363" fmla="*/ 768594 w 1996769"/>
                <a:gd name="connsiteY363" fmla="*/ 33056 h 2628382"/>
                <a:gd name="connsiteX364" fmla="*/ 789631 w 1996769"/>
                <a:gd name="connsiteY364" fmla="*/ 24351 h 2628382"/>
                <a:gd name="connsiteX365" fmla="*/ 793905 w 1996769"/>
                <a:gd name="connsiteY365" fmla="*/ 57917 h 2628382"/>
                <a:gd name="connsiteX366" fmla="*/ 806583 w 1996769"/>
                <a:gd name="connsiteY366" fmla="*/ 15796 h 2628382"/>
                <a:gd name="connsiteX367" fmla="*/ 817472 w 1996769"/>
                <a:gd name="connsiteY367" fmla="*/ 9779 h 2628382"/>
                <a:gd name="connsiteX368" fmla="*/ 837722 w 1996769"/>
                <a:gd name="connsiteY368" fmla="*/ 5984 h 2628382"/>
                <a:gd name="connsiteX369" fmla="*/ 838479 w 1996769"/>
                <a:gd name="connsiteY369" fmla="*/ 23582 h 2628382"/>
                <a:gd name="connsiteX370" fmla="*/ 842069 w 1996769"/>
                <a:gd name="connsiteY370" fmla="*/ 22800 h 2628382"/>
                <a:gd name="connsiteX371" fmla="*/ 843602 w 1996769"/>
                <a:gd name="connsiteY371" fmla="*/ 51492 h 2628382"/>
                <a:gd name="connsiteX372" fmla="*/ 853713 w 1996769"/>
                <a:gd name="connsiteY372" fmla="*/ 29787 h 2628382"/>
                <a:gd name="connsiteX373" fmla="*/ 856784 w 1996769"/>
                <a:gd name="connsiteY373" fmla="*/ 21100 h 2628382"/>
                <a:gd name="connsiteX374" fmla="*/ 857960 w 1996769"/>
                <a:gd name="connsiteY374" fmla="*/ 20669 h 2628382"/>
                <a:gd name="connsiteX375" fmla="*/ 861088 w 1996769"/>
                <a:gd name="connsiteY375" fmla="*/ 13953 h 2628382"/>
                <a:gd name="connsiteX376" fmla="*/ 861439 w 1996769"/>
                <a:gd name="connsiteY376" fmla="*/ 19400 h 2628382"/>
                <a:gd name="connsiteX377" fmla="*/ 867423 w 1996769"/>
                <a:gd name="connsiteY377" fmla="*/ 17214 h 2628382"/>
                <a:gd name="connsiteX378" fmla="*/ 886748 w 1996769"/>
                <a:gd name="connsiteY378" fmla="*/ 17726 h 2628382"/>
                <a:gd name="connsiteX379" fmla="*/ 886696 w 1996769"/>
                <a:gd name="connsiteY379" fmla="*/ 20220 h 2628382"/>
                <a:gd name="connsiteX380" fmla="*/ 895409 w 1996769"/>
                <a:gd name="connsiteY380" fmla="*/ 481 h 2628382"/>
                <a:gd name="connsiteX381" fmla="*/ 911020 w 1996769"/>
                <a:gd name="connsiteY381" fmla="*/ 0 h 2628382"/>
                <a:gd name="connsiteX382" fmla="*/ 924174 w 1996769"/>
                <a:gd name="connsiteY382" fmla="*/ 5551 h 2628382"/>
                <a:gd name="connsiteX383" fmla="*/ 920087 w 1996769"/>
                <a:gd name="connsiteY383" fmla="*/ 42854 h 2628382"/>
                <a:gd name="connsiteX384" fmla="*/ 938113 w 1996769"/>
                <a:gd name="connsiteY384" fmla="*/ 7847 h 2628382"/>
                <a:gd name="connsiteX385" fmla="*/ 952710 w 1996769"/>
                <a:gd name="connsiteY385" fmla="*/ 11321 h 2628382"/>
                <a:gd name="connsiteX386" fmla="*/ 964579 w 1996769"/>
                <a:gd name="connsiteY386" fmla="*/ 20518 h 2628382"/>
                <a:gd name="connsiteX387" fmla="*/ 963300 w 1996769"/>
                <a:gd name="connsiteY387" fmla="*/ 28024 h 2628382"/>
                <a:gd name="connsiteX388" fmla="*/ 970056 w 1996769"/>
                <a:gd name="connsiteY388" fmla="*/ 32914 h 2628382"/>
                <a:gd name="connsiteX389" fmla="*/ 963767 w 1996769"/>
                <a:gd name="connsiteY389" fmla="*/ 71642 h 2628382"/>
                <a:gd name="connsiteX390" fmla="*/ 981251 w 1996769"/>
                <a:gd name="connsiteY390" fmla="*/ 41899 h 2628382"/>
                <a:gd name="connsiteX391" fmla="*/ 994791 w 1996769"/>
                <a:gd name="connsiteY391" fmla="*/ 48764 h 2628382"/>
                <a:gd name="connsiteX392" fmla="*/ 1005401 w 1996769"/>
                <a:gd name="connsiteY392" fmla="*/ 61016 h 2628382"/>
                <a:gd name="connsiteX393" fmla="*/ 1004091 w 1996769"/>
                <a:gd name="connsiteY393" fmla="*/ 66935 h 2628382"/>
                <a:gd name="connsiteX394" fmla="*/ 1007179 w 1996769"/>
                <a:gd name="connsiteY394" fmla="*/ 62693 h 2628382"/>
                <a:gd name="connsiteX395" fmla="*/ 1019334 w 1996769"/>
                <a:gd name="connsiteY395" fmla="*/ 75065 h 2628382"/>
                <a:gd name="connsiteX396" fmla="*/ 1027589 w 1996769"/>
                <a:gd name="connsiteY396" fmla="*/ 90982 h 2628382"/>
                <a:gd name="connsiteX397" fmla="*/ 1017156 w 1996769"/>
                <a:gd name="connsiteY397" fmla="*/ 125737 h 2628382"/>
                <a:gd name="connsiteX398" fmla="*/ 1037881 w 1996769"/>
                <a:gd name="connsiteY398" fmla="*/ 101823 h 2628382"/>
                <a:gd name="connsiteX399" fmla="*/ 1044239 w 1996769"/>
                <a:gd name="connsiteY399" fmla="*/ 111634 h 2628382"/>
                <a:gd name="connsiteX400" fmla="*/ 1044711 w 1996769"/>
                <a:gd name="connsiteY400" fmla="*/ 111075 h 2628382"/>
                <a:gd name="connsiteX401" fmla="*/ 1055392 w 1996769"/>
                <a:gd name="connsiteY401" fmla="*/ 126710 h 2628382"/>
                <a:gd name="connsiteX402" fmla="*/ 1060962 w 1996769"/>
                <a:gd name="connsiteY402" fmla="*/ 141881 h 2628382"/>
                <a:gd name="connsiteX403" fmla="*/ 1070982 w 1996769"/>
                <a:gd name="connsiteY403" fmla="*/ 137735 h 2628382"/>
                <a:gd name="connsiteX404" fmla="*/ 1075256 w 1996769"/>
                <a:gd name="connsiteY404" fmla="*/ 171303 h 2628382"/>
                <a:gd name="connsiteX405" fmla="*/ 1087934 w 1996769"/>
                <a:gd name="connsiteY405" fmla="*/ 129181 h 2628382"/>
                <a:gd name="connsiteX406" fmla="*/ 1098822 w 1996769"/>
                <a:gd name="connsiteY406" fmla="*/ 123164 h 2628382"/>
                <a:gd name="connsiteX407" fmla="*/ 1119074 w 1996769"/>
                <a:gd name="connsiteY407" fmla="*/ 119369 h 2628382"/>
                <a:gd name="connsiteX408" fmla="*/ 1119832 w 1996769"/>
                <a:gd name="connsiteY408" fmla="*/ 136967 h 2628382"/>
                <a:gd name="connsiteX409" fmla="*/ 1123420 w 1996769"/>
                <a:gd name="connsiteY409" fmla="*/ 136184 h 2628382"/>
                <a:gd name="connsiteX410" fmla="*/ 1124953 w 1996769"/>
                <a:gd name="connsiteY410" fmla="*/ 164877 h 2628382"/>
                <a:gd name="connsiteX411" fmla="*/ 1135063 w 1996769"/>
                <a:gd name="connsiteY411" fmla="*/ 143171 h 2628382"/>
                <a:gd name="connsiteX412" fmla="*/ 1138135 w 1996769"/>
                <a:gd name="connsiteY412" fmla="*/ 134483 h 2628382"/>
                <a:gd name="connsiteX413" fmla="*/ 1139311 w 1996769"/>
                <a:gd name="connsiteY413" fmla="*/ 134054 h 2628382"/>
                <a:gd name="connsiteX414" fmla="*/ 1142439 w 1996769"/>
                <a:gd name="connsiteY414" fmla="*/ 127339 h 2628382"/>
                <a:gd name="connsiteX415" fmla="*/ 1142791 w 1996769"/>
                <a:gd name="connsiteY415" fmla="*/ 132784 h 2628382"/>
                <a:gd name="connsiteX416" fmla="*/ 1148775 w 1996769"/>
                <a:gd name="connsiteY416" fmla="*/ 130599 h 2628382"/>
                <a:gd name="connsiteX417" fmla="*/ 1168100 w 1996769"/>
                <a:gd name="connsiteY417" fmla="*/ 131111 h 2628382"/>
                <a:gd name="connsiteX418" fmla="*/ 1168047 w 1996769"/>
                <a:gd name="connsiteY418" fmla="*/ 133605 h 2628382"/>
                <a:gd name="connsiteX419" fmla="*/ 1176761 w 1996769"/>
                <a:gd name="connsiteY419" fmla="*/ 113867 h 2628382"/>
                <a:gd name="connsiteX420" fmla="*/ 1192371 w 1996769"/>
                <a:gd name="connsiteY420" fmla="*/ 113384 h 2628382"/>
                <a:gd name="connsiteX421" fmla="*/ 1205525 w 1996769"/>
                <a:gd name="connsiteY421" fmla="*/ 118936 h 2628382"/>
                <a:gd name="connsiteX422" fmla="*/ 1201437 w 1996769"/>
                <a:gd name="connsiteY422" fmla="*/ 156238 h 2628382"/>
                <a:gd name="connsiteX423" fmla="*/ 1219464 w 1996769"/>
                <a:gd name="connsiteY423" fmla="*/ 121231 h 2628382"/>
                <a:gd name="connsiteX424" fmla="*/ 1234060 w 1996769"/>
                <a:gd name="connsiteY424" fmla="*/ 124705 h 2628382"/>
                <a:gd name="connsiteX425" fmla="*/ 1245928 w 1996769"/>
                <a:gd name="connsiteY425" fmla="*/ 133903 h 2628382"/>
                <a:gd name="connsiteX426" fmla="*/ 1244651 w 1996769"/>
                <a:gd name="connsiteY426" fmla="*/ 141410 h 2628382"/>
                <a:gd name="connsiteX427" fmla="*/ 1251406 w 1996769"/>
                <a:gd name="connsiteY427" fmla="*/ 146298 h 2628382"/>
                <a:gd name="connsiteX428" fmla="*/ 1245119 w 1996769"/>
                <a:gd name="connsiteY428" fmla="*/ 185027 h 2628382"/>
                <a:gd name="connsiteX429" fmla="*/ 1262603 w 1996769"/>
                <a:gd name="connsiteY429" fmla="*/ 155283 h 2628382"/>
                <a:gd name="connsiteX430" fmla="*/ 1276142 w 1996769"/>
                <a:gd name="connsiteY430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83513 w 1996769"/>
                <a:gd name="connsiteY195" fmla="*/ 2514571 h 2628382"/>
                <a:gd name="connsiteX196" fmla="*/ 1282633 w 1996769"/>
                <a:gd name="connsiteY196" fmla="*/ 2536206 h 2628382"/>
                <a:gd name="connsiteX197" fmla="*/ 1246593 w 1996769"/>
                <a:gd name="connsiteY197" fmla="*/ 2560407 h 2628382"/>
                <a:gd name="connsiteX198" fmla="*/ 1238056 w 1996769"/>
                <a:gd name="connsiteY198" fmla="*/ 2564178 h 2628382"/>
                <a:gd name="connsiteX199" fmla="*/ 1223215 w 1996769"/>
                <a:gd name="connsiteY199" fmla="*/ 2544659 h 2628382"/>
                <a:gd name="connsiteX200" fmla="*/ 1198717 w 1996769"/>
                <a:gd name="connsiteY200" fmla="*/ 2560558 h 2628382"/>
                <a:gd name="connsiteX201" fmla="*/ 1187847 w 1996769"/>
                <a:gd name="connsiteY201" fmla="*/ 2565019 h 2628382"/>
                <a:gd name="connsiteX202" fmla="*/ 1173918 w 1996769"/>
                <a:gd name="connsiteY202" fmla="*/ 2545635 h 2628382"/>
                <a:gd name="connsiteX203" fmla="*/ 1170999 w 1996769"/>
                <a:gd name="connsiteY203" fmla="*/ 2561380 h 2628382"/>
                <a:gd name="connsiteX204" fmla="*/ 1167376 w 1996769"/>
                <a:gd name="connsiteY204" fmla="*/ 2563128 h 2628382"/>
                <a:gd name="connsiteX205" fmla="*/ 1160303 w 1996769"/>
                <a:gd name="connsiteY205" fmla="*/ 2585570 h 2628382"/>
                <a:gd name="connsiteX206" fmla="*/ 1149067 w 1996769"/>
                <a:gd name="connsiteY206" fmla="*/ 2571963 h 2628382"/>
                <a:gd name="connsiteX207" fmla="*/ 1141539 w 1996769"/>
                <a:gd name="connsiteY207" fmla="*/ 2575597 h 2628382"/>
                <a:gd name="connsiteX208" fmla="*/ 1128129 w 1996769"/>
                <a:gd name="connsiteY208" fmla="*/ 2579113 h 2628382"/>
                <a:gd name="connsiteX209" fmla="*/ 1123259 w 1996769"/>
                <a:gd name="connsiteY209" fmla="*/ 2569266 h 2628382"/>
                <a:gd name="connsiteX210" fmla="*/ 1110150 w 1996769"/>
                <a:gd name="connsiteY210" fmla="*/ 2616440 h 2628382"/>
                <a:gd name="connsiteX211" fmla="*/ 1080133 w 1996769"/>
                <a:gd name="connsiteY211" fmla="*/ 2627314 h 2628382"/>
                <a:gd name="connsiteX212" fmla="*/ 1072781 w 1996769"/>
                <a:gd name="connsiteY212" fmla="*/ 2628382 h 2628382"/>
                <a:gd name="connsiteX213" fmla="*/ 1062901 w 1996769"/>
                <a:gd name="connsiteY213" fmla="*/ 2618483 h 2628382"/>
                <a:gd name="connsiteX214" fmla="*/ 1056720 w 1996769"/>
                <a:gd name="connsiteY214" fmla="*/ 2601198 h 2628382"/>
                <a:gd name="connsiteX215" fmla="*/ 1054792 w 1996769"/>
                <a:gd name="connsiteY215" fmla="*/ 2601442 h 2628382"/>
                <a:gd name="connsiteX216" fmla="*/ 1052746 w 1996769"/>
                <a:gd name="connsiteY216" fmla="*/ 2608308 h 2628382"/>
                <a:gd name="connsiteX217" fmla="*/ 31385 w 1996769"/>
                <a:gd name="connsiteY217" fmla="*/ 1584979 h 2628382"/>
                <a:gd name="connsiteX218" fmla="*/ 44183 w 1996769"/>
                <a:gd name="connsiteY218" fmla="*/ 1579234 h 2628382"/>
                <a:gd name="connsiteX219" fmla="*/ 6622 w 1996769"/>
                <a:gd name="connsiteY219" fmla="*/ 1560168 h 2628382"/>
                <a:gd name="connsiteX220" fmla="*/ 0 w 1996769"/>
                <a:gd name="connsiteY220" fmla="*/ 1553533 h 2628382"/>
                <a:gd name="connsiteX221" fmla="*/ 1716 w 1996769"/>
                <a:gd name="connsiteY221" fmla="*/ 1541784 h 2628382"/>
                <a:gd name="connsiteX222" fmla="*/ 13367 w 1996769"/>
                <a:gd name="connsiteY222" fmla="*/ 1505176 h 2628382"/>
                <a:gd name="connsiteX223" fmla="*/ 68559 w 1996769"/>
                <a:gd name="connsiteY223" fmla="*/ 1487974 h 2628382"/>
                <a:gd name="connsiteX224" fmla="*/ 69041 w 1996769"/>
                <a:gd name="connsiteY224" fmla="*/ 1486875 h 2628382"/>
                <a:gd name="connsiteX225" fmla="*/ 40420 w 1996769"/>
                <a:gd name="connsiteY225" fmla="*/ 1453547 h 2628382"/>
                <a:gd name="connsiteX226" fmla="*/ 73233 w 1996769"/>
                <a:gd name="connsiteY226" fmla="*/ 1442106 h 2628382"/>
                <a:gd name="connsiteX227" fmla="*/ 77014 w 1996769"/>
                <a:gd name="connsiteY227" fmla="*/ 1428682 h 2628382"/>
                <a:gd name="connsiteX228" fmla="*/ 76318 w 1996769"/>
                <a:gd name="connsiteY228" fmla="*/ 1428738 h 2628382"/>
                <a:gd name="connsiteX229" fmla="*/ 74122 w 1996769"/>
                <a:gd name="connsiteY229" fmla="*/ 1418671 h 2628382"/>
                <a:gd name="connsiteX230" fmla="*/ 71366 w 1996769"/>
                <a:gd name="connsiteY230" fmla="*/ 1396030 h 2628382"/>
                <a:gd name="connsiteX231" fmla="*/ 43932 w 1996769"/>
                <a:gd name="connsiteY231" fmla="*/ 1397841 h 2628382"/>
                <a:gd name="connsiteX232" fmla="*/ 41766 w 1996769"/>
                <a:gd name="connsiteY232" fmla="*/ 1387740 h 2628382"/>
                <a:gd name="connsiteX233" fmla="*/ 36602 w 1996769"/>
                <a:gd name="connsiteY233" fmla="*/ 1344234 h 2628382"/>
                <a:gd name="connsiteX234" fmla="*/ 54897 w 1996769"/>
                <a:gd name="connsiteY234" fmla="*/ 1309368 h 2628382"/>
                <a:gd name="connsiteX235" fmla="*/ 30325 w 1996769"/>
                <a:gd name="connsiteY235" fmla="*/ 1304100 h 2628382"/>
                <a:gd name="connsiteX236" fmla="*/ 28712 w 1996769"/>
                <a:gd name="connsiteY236" fmla="*/ 1293470 h 2628382"/>
                <a:gd name="connsiteX237" fmla="*/ 25897 w 1996769"/>
                <a:gd name="connsiteY237" fmla="*/ 1248846 h 2628382"/>
                <a:gd name="connsiteX238" fmla="*/ 48723 w 1996769"/>
                <a:gd name="connsiteY238" fmla="*/ 1215200 h 2628382"/>
                <a:gd name="connsiteX239" fmla="*/ 29242 w 1996769"/>
                <a:gd name="connsiteY239" fmla="*/ 1196004 h 2628382"/>
                <a:gd name="connsiteX240" fmla="*/ 56363 w 1996769"/>
                <a:gd name="connsiteY240" fmla="*/ 1153032 h 2628382"/>
                <a:gd name="connsiteX241" fmla="*/ 56365 w 1996769"/>
                <a:gd name="connsiteY241" fmla="*/ 1149513 h 2628382"/>
                <a:gd name="connsiteX242" fmla="*/ 52622 w 1996769"/>
                <a:gd name="connsiteY242" fmla="*/ 1146309 h 2628382"/>
                <a:gd name="connsiteX243" fmla="*/ 52491 w 1996769"/>
                <a:gd name="connsiteY243" fmla="*/ 1142525 h 2628382"/>
                <a:gd name="connsiteX244" fmla="*/ 21037 w 1996769"/>
                <a:gd name="connsiteY244" fmla="*/ 1115067 h 2628382"/>
                <a:gd name="connsiteX245" fmla="*/ 20715 w 1996769"/>
                <a:gd name="connsiteY245" fmla="*/ 1105013 h 2628382"/>
                <a:gd name="connsiteX246" fmla="*/ 23420 w 1996769"/>
                <a:gd name="connsiteY246" fmla="*/ 1054952 h 2628382"/>
                <a:gd name="connsiteX247" fmla="*/ 42643 w 1996769"/>
                <a:gd name="connsiteY247" fmla="*/ 1041276 h 2628382"/>
                <a:gd name="connsiteX248" fmla="*/ 22625 w 1996769"/>
                <a:gd name="connsiteY248" fmla="*/ 1017039 h 2628382"/>
                <a:gd name="connsiteX249" fmla="*/ 22839 w 1996769"/>
                <a:gd name="connsiteY249" fmla="*/ 1006971 h 2628382"/>
                <a:gd name="connsiteX250" fmla="*/ 28184 w 1996769"/>
                <a:gd name="connsiteY250" fmla="*/ 958036 h 2628382"/>
                <a:gd name="connsiteX251" fmla="*/ 56098 w 1996769"/>
                <a:gd name="connsiteY251" fmla="*/ 946469 h 2628382"/>
                <a:gd name="connsiteX252" fmla="*/ 47791 w 1996769"/>
                <a:gd name="connsiteY252" fmla="*/ 926917 h 2628382"/>
                <a:gd name="connsiteX253" fmla="*/ 46257 w 1996769"/>
                <a:gd name="connsiteY253" fmla="*/ 924132 h 2628382"/>
                <a:gd name="connsiteX254" fmla="*/ 46517 w 1996769"/>
                <a:gd name="connsiteY254" fmla="*/ 923920 h 2628382"/>
                <a:gd name="connsiteX255" fmla="*/ 41306 w 1996769"/>
                <a:gd name="connsiteY255" fmla="*/ 911652 h 2628382"/>
                <a:gd name="connsiteX256" fmla="*/ 68973 w 1996769"/>
                <a:gd name="connsiteY256" fmla="*/ 897993 h 2628382"/>
                <a:gd name="connsiteX257" fmla="*/ 70718 w 1996769"/>
                <a:gd name="connsiteY257" fmla="*/ 888123 h 2628382"/>
                <a:gd name="connsiteX258" fmla="*/ 46618 w 1996769"/>
                <a:gd name="connsiteY258" fmla="*/ 835978 h 2628382"/>
                <a:gd name="connsiteX259" fmla="*/ 49629 w 1996769"/>
                <a:gd name="connsiteY259" fmla="*/ 815404 h 2628382"/>
                <a:gd name="connsiteX260" fmla="*/ 54663 w 1996769"/>
                <a:gd name="connsiteY260" fmla="*/ 795471 h 2628382"/>
                <a:gd name="connsiteX261" fmla="*/ 56629 w 1996769"/>
                <a:gd name="connsiteY261" fmla="*/ 784546 h 2628382"/>
                <a:gd name="connsiteX262" fmla="*/ 57439 w 1996769"/>
                <a:gd name="connsiteY262" fmla="*/ 784478 h 2628382"/>
                <a:gd name="connsiteX263" fmla="*/ 58941 w 1996769"/>
                <a:gd name="connsiteY263" fmla="*/ 778529 h 2628382"/>
                <a:gd name="connsiteX264" fmla="*/ 75445 w 1996769"/>
                <a:gd name="connsiteY264" fmla="*/ 782010 h 2628382"/>
                <a:gd name="connsiteX265" fmla="*/ 62844 w 1996769"/>
                <a:gd name="connsiteY265" fmla="*/ 747169 h 2628382"/>
                <a:gd name="connsiteX266" fmla="*/ 66927 w 1996769"/>
                <a:gd name="connsiteY266" fmla="*/ 727589 h 2628382"/>
                <a:gd name="connsiteX267" fmla="*/ 72982 w 1996769"/>
                <a:gd name="connsiteY267" fmla="*/ 709210 h 2628382"/>
                <a:gd name="connsiteX268" fmla="*/ 75514 w 1996769"/>
                <a:gd name="connsiteY268" fmla="*/ 698913 h 2628382"/>
                <a:gd name="connsiteX269" fmla="*/ 76323 w 1996769"/>
                <a:gd name="connsiteY269" fmla="*/ 699071 h 2628382"/>
                <a:gd name="connsiteX270" fmla="*/ 78129 w 1996769"/>
                <a:gd name="connsiteY270" fmla="*/ 693586 h 2628382"/>
                <a:gd name="connsiteX271" fmla="*/ 97474 w 1996769"/>
                <a:gd name="connsiteY271" fmla="*/ 703217 h 2628382"/>
                <a:gd name="connsiteX272" fmla="*/ 100991 w 1996769"/>
                <a:gd name="connsiteY272" fmla="*/ 703905 h 2628382"/>
                <a:gd name="connsiteX273" fmla="*/ 95888 w 1996769"/>
                <a:gd name="connsiteY273" fmla="*/ 690427 h 2628382"/>
                <a:gd name="connsiteX274" fmla="*/ 97039 w 1996769"/>
                <a:gd name="connsiteY274" fmla="*/ 684643 h 2628382"/>
                <a:gd name="connsiteX275" fmla="*/ 90290 w 1996769"/>
                <a:gd name="connsiteY275" fmla="*/ 656857 h 2628382"/>
                <a:gd name="connsiteX276" fmla="*/ 104647 w 1996769"/>
                <a:gd name="connsiteY276" fmla="*/ 658569 h 2628382"/>
                <a:gd name="connsiteX277" fmla="*/ 109343 w 1996769"/>
                <a:gd name="connsiteY277" fmla="*/ 643470 h 2628382"/>
                <a:gd name="connsiteX278" fmla="*/ 123696 w 1996769"/>
                <a:gd name="connsiteY278" fmla="*/ 649837 h 2628382"/>
                <a:gd name="connsiteX279" fmla="*/ 105355 w 1996769"/>
                <a:gd name="connsiteY279" fmla="*/ 581276 h 2628382"/>
                <a:gd name="connsiteX280" fmla="*/ 107779 w 1996769"/>
                <a:gd name="connsiteY280" fmla="*/ 572864 h 2628382"/>
                <a:gd name="connsiteX281" fmla="*/ 123256 w 1996769"/>
                <a:gd name="connsiteY281" fmla="*/ 537003 h 2628382"/>
                <a:gd name="connsiteX282" fmla="*/ 143301 w 1996769"/>
                <a:gd name="connsiteY282" fmla="*/ 554080 h 2628382"/>
                <a:gd name="connsiteX283" fmla="*/ 134678 w 1996769"/>
                <a:gd name="connsiteY283" fmla="*/ 510757 h 2628382"/>
                <a:gd name="connsiteX284" fmla="*/ 137531 w 1996769"/>
                <a:gd name="connsiteY284" fmla="*/ 503086 h 2628382"/>
                <a:gd name="connsiteX285" fmla="*/ 154800 w 1996769"/>
                <a:gd name="connsiteY285" fmla="*/ 471811 h 2628382"/>
                <a:gd name="connsiteX286" fmla="*/ 178175 w 1996769"/>
                <a:gd name="connsiteY286" fmla="*/ 499567 h 2628382"/>
                <a:gd name="connsiteX287" fmla="*/ 175599 w 1996769"/>
                <a:gd name="connsiteY287" fmla="*/ 448555 h 2628382"/>
                <a:gd name="connsiteX288" fmla="*/ 184123 w 1996769"/>
                <a:gd name="connsiteY288" fmla="*/ 457865 h 2628382"/>
                <a:gd name="connsiteX289" fmla="*/ 198656 w 1996769"/>
                <a:gd name="connsiteY289" fmla="*/ 436849 h 2628382"/>
                <a:gd name="connsiteX290" fmla="*/ 203273 w 1996769"/>
                <a:gd name="connsiteY290" fmla="*/ 443842 h 2628382"/>
                <a:gd name="connsiteX291" fmla="*/ 199966 w 1996769"/>
                <a:gd name="connsiteY291" fmla="*/ 396061 h 2628382"/>
                <a:gd name="connsiteX292" fmla="*/ 207831 w 1996769"/>
                <a:gd name="connsiteY292" fmla="*/ 383983 h 2628382"/>
                <a:gd name="connsiteX293" fmla="*/ 225029 w 1996769"/>
                <a:gd name="connsiteY293" fmla="*/ 367811 h 2628382"/>
                <a:gd name="connsiteX294" fmla="*/ 239111 w 1996769"/>
                <a:gd name="connsiteY294" fmla="*/ 397794 h 2628382"/>
                <a:gd name="connsiteX295" fmla="*/ 238426 w 1996769"/>
                <a:gd name="connsiteY295" fmla="*/ 353330 h 2628382"/>
                <a:gd name="connsiteX296" fmla="*/ 246875 w 1996769"/>
                <a:gd name="connsiteY296" fmla="*/ 343538 h 2628382"/>
                <a:gd name="connsiteX297" fmla="*/ 264805 w 1996769"/>
                <a:gd name="connsiteY297" fmla="*/ 332287 h 2628382"/>
                <a:gd name="connsiteX298" fmla="*/ 270790 w 1996769"/>
                <a:gd name="connsiteY298" fmla="*/ 348569 h 2628382"/>
                <a:gd name="connsiteX299" fmla="*/ 273934 w 1996769"/>
                <a:gd name="connsiteY299" fmla="*/ 346470 h 2628382"/>
                <a:gd name="connsiteX300" fmla="*/ 283975 w 1996769"/>
                <a:gd name="connsiteY300" fmla="*/ 372904 h 2628382"/>
                <a:gd name="connsiteX301" fmla="*/ 286991 w 1996769"/>
                <a:gd name="connsiteY301" fmla="*/ 348635 h 2628382"/>
                <a:gd name="connsiteX302" fmla="*/ 287278 w 1996769"/>
                <a:gd name="connsiteY302" fmla="*/ 339291 h 2628382"/>
                <a:gd name="connsiteX303" fmla="*/ 288257 w 1996769"/>
                <a:gd name="connsiteY303" fmla="*/ 338441 h 2628382"/>
                <a:gd name="connsiteX304" fmla="*/ 289190 w 1996769"/>
                <a:gd name="connsiteY304" fmla="*/ 330933 h 2628382"/>
                <a:gd name="connsiteX305" fmla="*/ 291153 w 1996769"/>
                <a:gd name="connsiteY305" fmla="*/ 335926 h 2628382"/>
                <a:gd name="connsiteX306" fmla="*/ 296131 w 1996769"/>
                <a:gd name="connsiteY306" fmla="*/ 331601 h 2628382"/>
                <a:gd name="connsiteX307" fmla="*/ 314479 w 1996769"/>
                <a:gd name="connsiteY307" fmla="*/ 324756 h 2628382"/>
                <a:gd name="connsiteX308" fmla="*/ 315178 w 1996769"/>
                <a:gd name="connsiteY308" fmla="*/ 327124 h 2628382"/>
                <a:gd name="connsiteX309" fmla="*/ 317466 w 1996769"/>
                <a:gd name="connsiteY309" fmla="*/ 305237 h 2628382"/>
                <a:gd name="connsiteX310" fmla="*/ 332021 w 1996769"/>
                <a:gd name="connsiteY310" fmla="*/ 298865 h 2628382"/>
                <a:gd name="connsiteX311" fmla="*/ 346068 w 1996769"/>
                <a:gd name="connsiteY311" fmla="*/ 299105 h 2628382"/>
                <a:gd name="connsiteX312" fmla="*/ 353396 w 1996769"/>
                <a:gd name="connsiteY312" fmla="*/ 335774 h 2628382"/>
                <a:gd name="connsiteX313" fmla="*/ 359879 w 1996769"/>
                <a:gd name="connsiteY313" fmla="*/ 295982 h 2628382"/>
                <a:gd name="connsiteX314" fmla="*/ 374663 w 1996769"/>
                <a:gd name="connsiteY314" fmla="*/ 293720 h 2628382"/>
                <a:gd name="connsiteX315" fmla="*/ 388592 w 1996769"/>
                <a:gd name="connsiteY315" fmla="*/ 297879 h 2628382"/>
                <a:gd name="connsiteX316" fmla="*/ 389639 w 1996769"/>
                <a:gd name="connsiteY316" fmla="*/ 305430 h 2628382"/>
                <a:gd name="connsiteX317" fmla="*/ 397462 w 1996769"/>
                <a:gd name="connsiteY317" fmla="*/ 307472 h 2628382"/>
                <a:gd name="connsiteX318" fmla="*/ 403148 w 1996769"/>
                <a:gd name="connsiteY318" fmla="*/ 346319 h 2628382"/>
                <a:gd name="connsiteX319" fmla="*/ 410696 w 1996769"/>
                <a:gd name="connsiteY319" fmla="*/ 311687 h 2628382"/>
                <a:gd name="connsiteX320" fmla="*/ 425501 w 1996769"/>
                <a:gd name="connsiteY320" fmla="*/ 313018 h 2628382"/>
                <a:gd name="connsiteX321" fmla="*/ 439161 w 1996769"/>
                <a:gd name="connsiteY321" fmla="*/ 320529 h 2628382"/>
                <a:gd name="connsiteX322" fmla="*/ 439702 w 1996769"/>
                <a:gd name="connsiteY322" fmla="*/ 326600 h 2628382"/>
                <a:gd name="connsiteX323" fmla="*/ 441338 w 1996769"/>
                <a:gd name="connsiteY323" fmla="*/ 321436 h 2628382"/>
                <a:gd name="connsiteX324" fmla="*/ 456489 w 1996769"/>
                <a:gd name="connsiteY324" fmla="*/ 328477 h 2628382"/>
                <a:gd name="connsiteX325" fmla="*/ 469030 w 1996769"/>
                <a:gd name="connsiteY325" fmla="*/ 340332 h 2628382"/>
                <a:gd name="connsiteX326" fmla="*/ 469619 w 1996769"/>
                <a:gd name="connsiteY326" fmla="*/ 377010 h 2628382"/>
                <a:gd name="connsiteX327" fmla="*/ 481967 w 1996769"/>
                <a:gd name="connsiteY327" fmla="*/ 346636 h 2628382"/>
                <a:gd name="connsiteX328" fmla="*/ 490893 w 1996769"/>
                <a:gd name="connsiteY328" fmla="*/ 353464 h 2628382"/>
                <a:gd name="connsiteX329" fmla="*/ 491171 w 1996769"/>
                <a:gd name="connsiteY329" fmla="*/ 352758 h 2628382"/>
                <a:gd name="connsiteX330" fmla="*/ 502047 w 1996769"/>
                <a:gd name="connsiteY330" fmla="*/ 360632 h 2628382"/>
                <a:gd name="connsiteX331" fmla="*/ 506221 w 1996769"/>
                <a:gd name="connsiteY331" fmla="*/ 352861 h 2628382"/>
                <a:gd name="connsiteX332" fmla="*/ 507004 w 1996769"/>
                <a:gd name="connsiteY332" fmla="*/ 353104 h 2628382"/>
                <a:gd name="connsiteX333" fmla="*/ 510200 w 1996769"/>
                <a:gd name="connsiteY333" fmla="*/ 348072 h 2628382"/>
                <a:gd name="connsiteX334" fmla="*/ 524695 w 1996769"/>
                <a:gd name="connsiteY334" fmla="*/ 357606 h 2628382"/>
                <a:gd name="connsiteX335" fmla="*/ 523272 w 1996769"/>
                <a:gd name="connsiteY335" fmla="*/ 320028 h 2628382"/>
                <a:gd name="connsiteX336" fmla="*/ 532982 w 1996769"/>
                <a:gd name="connsiteY336" fmla="*/ 303141 h 2628382"/>
                <a:gd name="connsiteX337" fmla="*/ 544190 w 1996769"/>
                <a:gd name="connsiteY337" fmla="*/ 288133 h 2628382"/>
                <a:gd name="connsiteX338" fmla="*/ 549659 w 1996769"/>
                <a:gd name="connsiteY338" fmla="*/ 279398 h 2628382"/>
                <a:gd name="connsiteX339" fmla="*/ 550372 w 1996769"/>
                <a:gd name="connsiteY339" fmla="*/ 279854 h 2628382"/>
                <a:gd name="connsiteX340" fmla="*/ 553716 w 1996769"/>
                <a:gd name="connsiteY340" fmla="*/ 275375 h 2628382"/>
                <a:gd name="connsiteX341" fmla="*/ 569044 w 1996769"/>
                <a:gd name="connsiteY341" fmla="*/ 291775 h 2628382"/>
                <a:gd name="connsiteX342" fmla="*/ 572149 w 1996769"/>
                <a:gd name="connsiteY342" fmla="*/ 293757 h 2628382"/>
                <a:gd name="connsiteX343" fmla="*/ 571383 w 1996769"/>
                <a:gd name="connsiteY343" fmla="*/ 279132 h 2628382"/>
                <a:gd name="connsiteX344" fmla="*/ 574199 w 1996769"/>
                <a:gd name="connsiteY344" fmla="*/ 274123 h 2628382"/>
                <a:gd name="connsiteX345" fmla="*/ 576171 w 1996769"/>
                <a:gd name="connsiteY345" fmla="*/ 245405 h 2628382"/>
                <a:gd name="connsiteX346" fmla="*/ 589175 w 1996769"/>
                <a:gd name="connsiteY346" fmla="*/ 252460 h 2628382"/>
                <a:gd name="connsiteX347" fmla="*/ 598120 w 1996769"/>
                <a:gd name="connsiteY347" fmla="*/ 240024 h 2628382"/>
                <a:gd name="connsiteX348" fmla="*/ 609726 w 1996769"/>
                <a:gd name="connsiteY348" fmla="*/ 251460 h 2628382"/>
                <a:gd name="connsiteX349" fmla="*/ 613000 w 1996769"/>
                <a:gd name="connsiteY349" fmla="*/ 179955 h 2628382"/>
                <a:gd name="connsiteX350" fmla="*/ 617802 w 1996769"/>
                <a:gd name="connsiteY350" fmla="*/ 172956 h 2628382"/>
                <a:gd name="connsiteX351" fmla="*/ 643119 w 1996769"/>
                <a:gd name="connsiteY351" fmla="*/ 145060 h 2628382"/>
                <a:gd name="connsiteX352" fmla="*/ 656875 w 1996769"/>
                <a:gd name="connsiteY352" fmla="*/ 168737 h 2628382"/>
                <a:gd name="connsiteX353" fmla="*/ 661737 w 1996769"/>
                <a:gd name="connsiteY353" fmla="*/ 124680 h 2628382"/>
                <a:gd name="connsiteX354" fmla="*/ 666721 w 1996769"/>
                <a:gd name="connsiteY354" fmla="*/ 118539 h 2628382"/>
                <a:gd name="connsiteX355" fmla="*/ 692350 w 1996769"/>
                <a:gd name="connsiteY355" fmla="*/ 95641 h 2628382"/>
                <a:gd name="connsiteX356" fmla="*/ 706040 w 1996769"/>
                <a:gd name="connsiteY356" fmla="*/ 130636 h 2628382"/>
                <a:gd name="connsiteX357" fmla="*/ 718900 w 1996769"/>
                <a:gd name="connsiteY357" fmla="*/ 81630 h 2628382"/>
                <a:gd name="connsiteX358" fmla="*/ 724136 w 1996769"/>
                <a:gd name="connsiteY358" fmla="*/ 93627 h 2628382"/>
                <a:gd name="connsiteX359" fmla="*/ 744116 w 1996769"/>
                <a:gd name="connsiteY359" fmla="*/ 79351 h 2628382"/>
                <a:gd name="connsiteX360" fmla="*/ 746368 w 1996769"/>
                <a:gd name="connsiteY360" fmla="*/ 87684 h 2628382"/>
                <a:gd name="connsiteX361" fmla="*/ 757570 w 1996769"/>
                <a:gd name="connsiteY361" fmla="*/ 41447 h 2628382"/>
                <a:gd name="connsiteX362" fmla="*/ 768594 w 1996769"/>
                <a:gd name="connsiteY362" fmla="*/ 33056 h 2628382"/>
                <a:gd name="connsiteX363" fmla="*/ 789631 w 1996769"/>
                <a:gd name="connsiteY363" fmla="*/ 24351 h 2628382"/>
                <a:gd name="connsiteX364" fmla="*/ 793905 w 1996769"/>
                <a:gd name="connsiteY364" fmla="*/ 57917 h 2628382"/>
                <a:gd name="connsiteX365" fmla="*/ 806583 w 1996769"/>
                <a:gd name="connsiteY365" fmla="*/ 15796 h 2628382"/>
                <a:gd name="connsiteX366" fmla="*/ 817472 w 1996769"/>
                <a:gd name="connsiteY366" fmla="*/ 9779 h 2628382"/>
                <a:gd name="connsiteX367" fmla="*/ 837722 w 1996769"/>
                <a:gd name="connsiteY367" fmla="*/ 5984 h 2628382"/>
                <a:gd name="connsiteX368" fmla="*/ 838479 w 1996769"/>
                <a:gd name="connsiteY368" fmla="*/ 23582 h 2628382"/>
                <a:gd name="connsiteX369" fmla="*/ 842069 w 1996769"/>
                <a:gd name="connsiteY369" fmla="*/ 22800 h 2628382"/>
                <a:gd name="connsiteX370" fmla="*/ 843602 w 1996769"/>
                <a:gd name="connsiteY370" fmla="*/ 51492 h 2628382"/>
                <a:gd name="connsiteX371" fmla="*/ 853713 w 1996769"/>
                <a:gd name="connsiteY371" fmla="*/ 29787 h 2628382"/>
                <a:gd name="connsiteX372" fmla="*/ 856784 w 1996769"/>
                <a:gd name="connsiteY372" fmla="*/ 21100 h 2628382"/>
                <a:gd name="connsiteX373" fmla="*/ 857960 w 1996769"/>
                <a:gd name="connsiteY373" fmla="*/ 20669 h 2628382"/>
                <a:gd name="connsiteX374" fmla="*/ 861088 w 1996769"/>
                <a:gd name="connsiteY374" fmla="*/ 13953 h 2628382"/>
                <a:gd name="connsiteX375" fmla="*/ 861439 w 1996769"/>
                <a:gd name="connsiteY375" fmla="*/ 19400 h 2628382"/>
                <a:gd name="connsiteX376" fmla="*/ 867423 w 1996769"/>
                <a:gd name="connsiteY376" fmla="*/ 17214 h 2628382"/>
                <a:gd name="connsiteX377" fmla="*/ 886748 w 1996769"/>
                <a:gd name="connsiteY377" fmla="*/ 17726 h 2628382"/>
                <a:gd name="connsiteX378" fmla="*/ 886696 w 1996769"/>
                <a:gd name="connsiteY378" fmla="*/ 20220 h 2628382"/>
                <a:gd name="connsiteX379" fmla="*/ 895409 w 1996769"/>
                <a:gd name="connsiteY379" fmla="*/ 481 h 2628382"/>
                <a:gd name="connsiteX380" fmla="*/ 911020 w 1996769"/>
                <a:gd name="connsiteY380" fmla="*/ 0 h 2628382"/>
                <a:gd name="connsiteX381" fmla="*/ 924174 w 1996769"/>
                <a:gd name="connsiteY381" fmla="*/ 5551 h 2628382"/>
                <a:gd name="connsiteX382" fmla="*/ 920087 w 1996769"/>
                <a:gd name="connsiteY382" fmla="*/ 42854 h 2628382"/>
                <a:gd name="connsiteX383" fmla="*/ 938113 w 1996769"/>
                <a:gd name="connsiteY383" fmla="*/ 7847 h 2628382"/>
                <a:gd name="connsiteX384" fmla="*/ 952710 w 1996769"/>
                <a:gd name="connsiteY384" fmla="*/ 11321 h 2628382"/>
                <a:gd name="connsiteX385" fmla="*/ 964579 w 1996769"/>
                <a:gd name="connsiteY385" fmla="*/ 20518 h 2628382"/>
                <a:gd name="connsiteX386" fmla="*/ 963300 w 1996769"/>
                <a:gd name="connsiteY386" fmla="*/ 28024 h 2628382"/>
                <a:gd name="connsiteX387" fmla="*/ 970056 w 1996769"/>
                <a:gd name="connsiteY387" fmla="*/ 32914 h 2628382"/>
                <a:gd name="connsiteX388" fmla="*/ 963767 w 1996769"/>
                <a:gd name="connsiteY388" fmla="*/ 71642 h 2628382"/>
                <a:gd name="connsiteX389" fmla="*/ 981251 w 1996769"/>
                <a:gd name="connsiteY389" fmla="*/ 41899 h 2628382"/>
                <a:gd name="connsiteX390" fmla="*/ 994791 w 1996769"/>
                <a:gd name="connsiteY390" fmla="*/ 48764 h 2628382"/>
                <a:gd name="connsiteX391" fmla="*/ 1005401 w 1996769"/>
                <a:gd name="connsiteY391" fmla="*/ 61016 h 2628382"/>
                <a:gd name="connsiteX392" fmla="*/ 1004091 w 1996769"/>
                <a:gd name="connsiteY392" fmla="*/ 66935 h 2628382"/>
                <a:gd name="connsiteX393" fmla="*/ 1007179 w 1996769"/>
                <a:gd name="connsiteY393" fmla="*/ 62693 h 2628382"/>
                <a:gd name="connsiteX394" fmla="*/ 1019334 w 1996769"/>
                <a:gd name="connsiteY394" fmla="*/ 75065 h 2628382"/>
                <a:gd name="connsiteX395" fmla="*/ 1027589 w 1996769"/>
                <a:gd name="connsiteY395" fmla="*/ 90982 h 2628382"/>
                <a:gd name="connsiteX396" fmla="*/ 1017156 w 1996769"/>
                <a:gd name="connsiteY396" fmla="*/ 125737 h 2628382"/>
                <a:gd name="connsiteX397" fmla="*/ 1037881 w 1996769"/>
                <a:gd name="connsiteY397" fmla="*/ 101823 h 2628382"/>
                <a:gd name="connsiteX398" fmla="*/ 1044239 w 1996769"/>
                <a:gd name="connsiteY398" fmla="*/ 111634 h 2628382"/>
                <a:gd name="connsiteX399" fmla="*/ 1044711 w 1996769"/>
                <a:gd name="connsiteY399" fmla="*/ 111075 h 2628382"/>
                <a:gd name="connsiteX400" fmla="*/ 1055392 w 1996769"/>
                <a:gd name="connsiteY400" fmla="*/ 126710 h 2628382"/>
                <a:gd name="connsiteX401" fmla="*/ 1060962 w 1996769"/>
                <a:gd name="connsiteY401" fmla="*/ 141881 h 2628382"/>
                <a:gd name="connsiteX402" fmla="*/ 1070982 w 1996769"/>
                <a:gd name="connsiteY402" fmla="*/ 137735 h 2628382"/>
                <a:gd name="connsiteX403" fmla="*/ 1075256 w 1996769"/>
                <a:gd name="connsiteY403" fmla="*/ 171303 h 2628382"/>
                <a:gd name="connsiteX404" fmla="*/ 1087934 w 1996769"/>
                <a:gd name="connsiteY404" fmla="*/ 129181 h 2628382"/>
                <a:gd name="connsiteX405" fmla="*/ 1098822 w 1996769"/>
                <a:gd name="connsiteY405" fmla="*/ 123164 h 2628382"/>
                <a:gd name="connsiteX406" fmla="*/ 1119074 w 1996769"/>
                <a:gd name="connsiteY406" fmla="*/ 119369 h 2628382"/>
                <a:gd name="connsiteX407" fmla="*/ 1119832 w 1996769"/>
                <a:gd name="connsiteY407" fmla="*/ 136967 h 2628382"/>
                <a:gd name="connsiteX408" fmla="*/ 1123420 w 1996769"/>
                <a:gd name="connsiteY408" fmla="*/ 136184 h 2628382"/>
                <a:gd name="connsiteX409" fmla="*/ 1124953 w 1996769"/>
                <a:gd name="connsiteY409" fmla="*/ 164877 h 2628382"/>
                <a:gd name="connsiteX410" fmla="*/ 1135063 w 1996769"/>
                <a:gd name="connsiteY410" fmla="*/ 143171 h 2628382"/>
                <a:gd name="connsiteX411" fmla="*/ 1138135 w 1996769"/>
                <a:gd name="connsiteY411" fmla="*/ 134483 h 2628382"/>
                <a:gd name="connsiteX412" fmla="*/ 1139311 w 1996769"/>
                <a:gd name="connsiteY412" fmla="*/ 134054 h 2628382"/>
                <a:gd name="connsiteX413" fmla="*/ 1142439 w 1996769"/>
                <a:gd name="connsiteY413" fmla="*/ 127339 h 2628382"/>
                <a:gd name="connsiteX414" fmla="*/ 1142791 w 1996769"/>
                <a:gd name="connsiteY414" fmla="*/ 132784 h 2628382"/>
                <a:gd name="connsiteX415" fmla="*/ 1148775 w 1996769"/>
                <a:gd name="connsiteY415" fmla="*/ 130599 h 2628382"/>
                <a:gd name="connsiteX416" fmla="*/ 1168100 w 1996769"/>
                <a:gd name="connsiteY416" fmla="*/ 131111 h 2628382"/>
                <a:gd name="connsiteX417" fmla="*/ 1168047 w 1996769"/>
                <a:gd name="connsiteY417" fmla="*/ 133605 h 2628382"/>
                <a:gd name="connsiteX418" fmla="*/ 1176761 w 1996769"/>
                <a:gd name="connsiteY418" fmla="*/ 113867 h 2628382"/>
                <a:gd name="connsiteX419" fmla="*/ 1192371 w 1996769"/>
                <a:gd name="connsiteY419" fmla="*/ 113384 h 2628382"/>
                <a:gd name="connsiteX420" fmla="*/ 1205525 w 1996769"/>
                <a:gd name="connsiteY420" fmla="*/ 118936 h 2628382"/>
                <a:gd name="connsiteX421" fmla="*/ 1201437 w 1996769"/>
                <a:gd name="connsiteY421" fmla="*/ 156238 h 2628382"/>
                <a:gd name="connsiteX422" fmla="*/ 1219464 w 1996769"/>
                <a:gd name="connsiteY422" fmla="*/ 121231 h 2628382"/>
                <a:gd name="connsiteX423" fmla="*/ 1234060 w 1996769"/>
                <a:gd name="connsiteY423" fmla="*/ 124705 h 2628382"/>
                <a:gd name="connsiteX424" fmla="*/ 1245928 w 1996769"/>
                <a:gd name="connsiteY424" fmla="*/ 133903 h 2628382"/>
                <a:gd name="connsiteX425" fmla="*/ 1244651 w 1996769"/>
                <a:gd name="connsiteY425" fmla="*/ 141410 h 2628382"/>
                <a:gd name="connsiteX426" fmla="*/ 1251406 w 1996769"/>
                <a:gd name="connsiteY426" fmla="*/ 146298 h 2628382"/>
                <a:gd name="connsiteX427" fmla="*/ 1245119 w 1996769"/>
                <a:gd name="connsiteY427" fmla="*/ 185027 h 2628382"/>
                <a:gd name="connsiteX428" fmla="*/ 1262603 w 1996769"/>
                <a:gd name="connsiteY428" fmla="*/ 155283 h 2628382"/>
                <a:gd name="connsiteX429" fmla="*/ 1276142 w 1996769"/>
                <a:gd name="connsiteY429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83513 w 1996769"/>
                <a:gd name="connsiteY195" fmla="*/ 2514571 h 2628382"/>
                <a:gd name="connsiteX196" fmla="*/ 1282633 w 1996769"/>
                <a:gd name="connsiteY196" fmla="*/ 2536206 h 2628382"/>
                <a:gd name="connsiteX197" fmla="*/ 1246593 w 1996769"/>
                <a:gd name="connsiteY197" fmla="*/ 2560407 h 2628382"/>
                <a:gd name="connsiteX198" fmla="*/ 1238056 w 1996769"/>
                <a:gd name="connsiteY198" fmla="*/ 2564178 h 2628382"/>
                <a:gd name="connsiteX199" fmla="*/ 1198717 w 1996769"/>
                <a:gd name="connsiteY199" fmla="*/ 2560558 h 2628382"/>
                <a:gd name="connsiteX200" fmla="*/ 1187847 w 1996769"/>
                <a:gd name="connsiteY200" fmla="*/ 2565019 h 2628382"/>
                <a:gd name="connsiteX201" fmla="*/ 1173918 w 1996769"/>
                <a:gd name="connsiteY201" fmla="*/ 2545635 h 2628382"/>
                <a:gd name="connsiteX202" fmla="*/ 1170999 w 1996769"/>
                <a:gd name="connsiteY202" fmla="*/ 2561380 h 2628382"/>
                <a:gd name="connsiteX203" fmla="*/ 1167376 w 1996769"/>
                <a:gd name="connsiteY203" fmla="*/ 2563128 h 2628382"/>
                <a:gd name="connsiteX204" fmla="*/ 1160303 w 1996769"/>
                <a:gd name="connsiteY204" fmla="*/ 2585570 h 2628382"/>
                <a:gd name="connsiteX205" fmla="*/ 1149067 w 1996769"/>
                <a:gd name="connsiteY205" fmla="*/ 2571963 h 2628382"/>
                <a:gd name="connsiteX206" fmla="*/ 1141539 w 1996769"/>
                <a:gd name="connsiteY206" fmla="*/ 2575597 h 2628382"/>
                <a:gd name="connsiteX207" fmla="*/ 1128129 w 1996769"/>
                <a:gd name="connsiteY207" fmla="*/ 2579113 h 2628382"/>
                <a:gd name="connsiteX208" fmla="*/ 1123259 w 1996769"/>
                <a:gd name="connsiteY208" fmla="*/ 2569266 h 2628382"/>
                <a:gd name="connsiteX209" fmla="*/ 1110150 w 1996769"/>
                <a:gd name="connsiteY209" fmla="*/ 2616440 h 2628382"/>
                <a:gd name="connsiteX210" fmla="*/ 1080133 w 1996769"/>
                <a:gd name="connsiteY210" fmla="*/ 2627314 h 2628382"/>
                <a:gd name="connsiteX211" fmla="*/ 1072781 w 1996769"/>
                <a:gd name="connsiteY211" fmla="*/ 2628382 h 2628382"/>
                <a:gd name="connsiteX212" fmla="*/ 1062901 w 1996769"/>
                <a:gd name="connsiteY212" fmla="*/ 2618483 h 2628382"/>
                <a:gd name="connsiteX213" fmla="*/ 1056720 w 1996769"/>
                <a:gd name="connsiteY213" fmla="*/ 2601198 h 2628382"/>
                <a:gd name="connsiteX214" fmla="*/ 1054792 w 1996769"/>
                <a:gd name="connsiteY214" fmla="*/ 2601442 h 2628382"/>
                <a:gd name="connsiteX215" fmla="*/ 1052746 w 1996769"/>
                <a:gd name="connsiteY215" fmla="*/ 2608308 h 2628382"/>
                <a:gd name="connsiteX216" fmla="*/ 31385 w 1996769"/>
                <a:gd name="connsiteY216" fmla="*/ 1584979 h 2628382"/>
                <a:gd name="connsiteX217" fmla="*/ 44183 w 1996769"/>
                <a:gd name="connsiteY217" fmla="*/ 1579234 h 2628382"/>
                <a:gd name="connsiteX218" fmla="*/ 6622 w 1996769"/>
                <a:gd name="connsiteY218" fmla="*/ 1560168 h 2628382"/>
                <a:gd name="connsiteX219" fmla="*/ 0 w 1996769"/>
                <a:gd name="connsiteY219" fmla="*/ 1553533 h 2628382"/>
                <a:gd name="connsiteX220" fmla="*/ 1716 w 1996769"/>
                <a:gd name="connsiteY220" fmla="*/ 1541784 h 2628382"/>
                <a:gd name="connsiteX221" fmla="*/ 13367 w 1996769"/>
                <a:gd name="connsiteY221" fmla="*/ 1505176 h 2628382"/>
                <a:gd name="connsiteX222" fmla="*/ 68559 w 1996769"/>
                <a:gd name="connsiteY222" fmla="*/ 1487974 h 2628382"/>
                <a:gd name="connsiteX223" fmla="*/ 69041 w 1996769"/>
                <a:gd name="connsiteY223" fmla="*/ 1486875 h 2628382"/>
                <a:gd name="connsiteX224" fmla="*/ 40420 w 1996769"/>
                <a:gd name="connsiteY224" fmla="*/ 1453547 h 2628382"/>
                <a:gd name="connsiteX225" fmla="*/ 73233 w 1996769"/>
                <a:gd name="connsiteY225" fmla="*/ 1442106 h 2628382"/>
                <a:gd name="connsiteX226" fmla="*/ 77014 w 1996769"/>
                <a:gd name="connsiteY226" fmla="*/ 1428682 h 2628382"/>
                <a:gd name="connsiteX227" fmla="*/ 76318 w 1996769"/>
                <a:gd name="connsiteY227" fmla="*/ 1428738 h 2628382"/>
                <a:gd name="connsiteX228" fmla="*/ 74122 w 1996769"/>
                <a:gd name="connsiteY228" fmla="*/ 1418671 h 2628382"/>
                <a:gd name="connsiteX229" fmla="*/ 71366 w 1996769"/>
                <a:gd name="connsiteY229" fmla="*/ 1396030 h 2628382"/>
                <a:gd name="connsiteX230" fmla="*/ 43932 w 1996769"/>
                <a:gd name="connsiteY230" fmla="*/ 1397841 h 2628382"/>
                <a:gd name="connsiteX231" fmla="*/ 41766 w 1996769"/>
                <a:gd name="connsiteY231" fmla="*/ 1387740 h 2628382"/>
                <a:gd name="connsiteX232" fmla="*/ 36602 w 1996769"/>
                <a:gd name="connsiteY232" fmla="*/ 1344234 h 2628382"/>
                <a:gd name="connsiteX233" fmla="*/ 54897 w 1996769"/>
                <a:gd name="connsiteY233" fmla="*/ 1309368 h 2628382"/>
                <a:gd name="connsiteX234" fmla="*/ 30325 w 1996769"/>
                <a:gd name="connsiteY234" fmla="*/ 1304100 h 2628382"/>
                <a:gd name="connsiteX235" fmla="*/ 28712 w 1996769"/>
                <a:gd name="connsiteY235" fmla="*/ 1293470 h 2628382"/>
                <a:gd name="connsiteX236" fmla="*/ 25897 w 1996769"/>
                <a:gd name="connsiteY236" fmla="*/ 1248846 h 2628382"/>
                <a:gd name="connsiteX237" fmla="*/ 48723 w 1996769"/>
                <a:gd name="connsiteY237" fmla="*/ 1215200 h 2628382"/>
                <a:gd name="connsiteX238" fmla="*/ 29242 w 1996769"/>
                <a:gd name="connsiteY238" fmla="*/ 1196004 h 2628382"/>
                <a:gd name="connsiteX239" fmla="*/ 56363 w 1996769"/>
                <a:gd name="connsiteY239" fmla="*/ 1153032 h 2628382"/>
                <a:gd name="connsiteX240" fmla="*/ 56365 w 1996769"/>
                <a:gd name="connsiteY240" fmla="*/ 1149513 h 2628382"/>
                <a:gd name="connsiteX241" fmla="*/ 52622 w 1996769"/>
                <a:gd name="connsiteY241" fmla="*/ 1146309 h 2628382"/>
                <a:gd name="connsiteX242" fmla="*/ 52491 w 1996769"/>
                <a:gd name="connsiteY242" fmla="*/ 1142525 h 2628382"/>
                <a:gd name="connsiteX243" fmla="*/ 21037 w 1996769"/>
                <a:gd name="connsiteY243" fmla="*/ 1115067 h 2628382"/>
                <a:gd name="connsiteX244" fmla="*/ 20715 w 1996769"/>
                <a:gd name="connsiteY244" fmla="*/ 1105013 h 2628382"/>
                <a:gd name="connsiteX245" fmla="*/ 23420 w 1996769"/>
                <a:gd name="connsiteY245" fmla="*/ 1054952 h 2628382"/>
                <a:gd name="connsiteX246" fmla="*/ 42643 w 1996769"/>
                <a:gd name="connsiteY246" fmla="*/ 1041276 h 2628382"/>
                <a:gd name="connsiteX247" fmla="*/ 22625 w 1996769"/>
                <a:gd name="connsiteY247" fmla="*/ 1017039 h 2628382"/>
                <a:gd name="connsiteX248" fmla="*/ 22839 w 1996769"/>
                <a:gd name="connsiteY248" fmla="*/ 1006971 h 2628382"/>
                <a:gd name="connsiteX249" fmla="*/ 28184 w 1996769"/>
                <a:gd name="connsiteY249" fmla="*/ 958036 h 2628382"/>
                <a:gd name="connsiteX250" fmla="*/ 56098 w 1996769"/>
                <a:gd name="connsiteY250" fmla="*/ 946469 h 2628382"/>
                <a:gd name="connsiteX251" fmla="*/ 47791 w 1996769"/>
                <a:gd name="connsiteY251" fmla="*/ 926917 h 2628382"/>
                <a:gd name="connsiteX252" fmla="*/ 46257 w 1996769"/>
                <a:gd name="connsiteY252" fmla="*/ 924132 h 2628382"/>
                <a:gd name="connsiteX253" fmla="*/ 46517 w 1996769"/>
                <a:gd name="connsiteY253" fmla="*/ 923920 h 2628382"/>
                <a:gd name="connsiteX254" fmla="*/ 41306 w 1996769"/>
                <a:gd name="connsiteY254" fmla="*/ 911652 h 2628382"/>
                <a:gd name="connsiteX255" fmla="*/ 68973 w 1996769"/>
                <a:gd name="connsiteY255" fmla="*/ 897993 h 2628382"/>
                <a:gd name="connsiteX256" fmla="*/ 70718 w 1996769"/>
                <a:gd name="connsiteY256" fmla="*/ 888123 h 2628382"/>
                <a:gd name="connsiteX257" fmla="*/ 46618 w 1996769"/>
                <a:gd name="connsiteY257" fmla="*/ 835978 h 2628382"/>
                <a:gd name="connsiteX258" fmla="*/ 49629 w 1996769"/>
                <a:gd name="connsiteY258" fmla="*/ 815404 h 2628382"/>
                <a:gd name="connsiteX259" fmla="*/ 54663 w 1996769"/>
                <a:gd name="connsiteY259" fmla="*/ 795471 h 2628382"/>
                <a:gd name="connsiteX260" fmla="*/ 56629 w 1996769"/>
                <a:gd name="connsiteY260" fmla="*/ 784546 h 2628382"/>
                <a:gd name="connsiteX261" fmla="*/ 57439 w 1996769"/>
                <a:gd name="connsiteY261" fmla="*/ 784478 h 2628382"/>
                <a:gd name="connsiteX262" fmla="*/ 58941 w 1996769"/>
                <a:gd name="connsiteY262" fmla="*/ 778529 h 2628382"/>
                <a:gd name="connsiteX263" fmla="*/ 75445 w 1996769"/>
                <a:gd name="connsiteY263" fmla="*/ 782010 h 2628382"/>
                <a:gd name="connsiteX264" fmla="*/ 62844 w 1996769"/>
                <a:gd name="connsiteY264" fmla="*/ 747169 h 2628382"/>
                <a:gd name="connsiteX265" fmla="*/ 66927 w 1996769"/>
                <a:gd name="connsiteY265" fmla="*/ 727589 h 2628382"/>
                <a:gd name="connsiteX266" fmla="*/ 72982 w 1996769"/>
                <a:gd name="connsiteY266" fmla="*/ 709210 h 2628382"/>
                <a:gd name="connsiteX267" fmla="*/ 75514 w 1996769"/>
                <a:gd name="connsiteY267" fmla="*/ 698913 h 2628382"/>
                <a:gd name="connsiteX268" fmla="*/ 76323 w 1996769"/>
                <a:gd name="connsiteY268" fmla="*/ 699071 h 2628382"/>
                <a:gd name="connsiteX269" fmla="*/ 78129 w 1996769"/>
                <a:gd name="connsiteY269" fmla="*/ 693586 h 2628382"/>
                <a:gd name="connsiteX270" fmla="*/ 97474 w 1996769"/>
                <a:gd name="connsiteY270" fmla="*/ 703217 h 2628382"/>
                <a:gd name="connsiteX271" fmla="*/ 100991 w 1996769"/>
                <a:gd name="connsiteY271" fmla="*/ 703905 h 2628382"/>
                <a:gd name="connsiteX272" fmla="*/ 95888 w 1996769"/>
                <a:gd name="connsiteY272" fmla="*/ 690427 h 2628382"/>
                <a:gd name="connsiteX273" fmla="*/ 97039 w 1996769"/>
                <a:gd name="connsiteY273" fmla="*/ 684643 h 2628382"/>
                <a:gd name="connsiteX274" fmla="*/ 90290 w 1996769"/>
                <a:gd name="connsiteY274" fmla="*/ 656857 h 2628382"/>
                <a:gd name="connsiteX275" fmla="*/ 104647 w 1996769"/>
                <a:gd name="connsiteY275" fmla="*/ 658569 h 2628382"/>
                <a:gd name="connsiteX276" fmla="*/ 109343 w 1996769"/>
                <a:gd name="connsiteY276" fmla="*/ 643470 h 2628382"/>
                <a:gd name="connsiteX277" fmla="*/ 123696 w 1996769"/>
                <a:gd name="connsiteY277" fmla="*/ 649837 h 2628382"/>
                <a:gd name="connsiteX278" fmla="*/ 105355 w 1996769"/>
                <a:gd name="connsiteY278" fmla="*/ 581276 h 2628382"/>
                <a:gd name="connsiteX279" fmla="*/ 107779 w 1996769"/>
                <a:gd name="connsiteY279" fmla="*/ 572864 h 2628382"/>
                <a:gd name="connsiteX280" fmla="*/ 123256 w 1996769"/>
                <a:gd name="connsiteY280" fmla="*/ 537003 h 2628382"/>
                <a:gd name="connsiteX281" fmla="*/ 143301 w 1996769"/>
                <a:gd name="connsiteY281" fmla="*/ 554080 h 2628382"/>
                <a:gd name="connsiteX282" fmla="*/ 134678 w 1996769"/>
                <a:gd name="connsiteY282" fmla="*/ 510757 h 2628382"/>
                <a:gd name="connsiteX283" fmla="*/ 137531 w 1996769"/>
                <a:gd name="connsiteY283" fmla="*/ 503086 h 2628382"/>
                <a:gd name="connsiteX284" fmla="*/ 154800 w 1996769"/>
                <a:gd name="connsiteY284" fmla="*/ 471811 h 2628382"/>
                <a:gd name="connsiteX285" fmla="*/ 178175 w 1996769"/>
                <a:gd name="connsiteY285" fmla="*/ 499567 h 2628382"/>
                <a:gd name="connsiteX286" fmla="*/ 175599 w 1996769"/>
                <a:gd name="connsiteY286" fmla="*/ 448555 h 2628382"/>
                <a:gd name="connsiteX287" fmla="*/ 184123 w 1996769"/>
                <a:gd name="connsiteY287" fmla="*/ 457865 h 2628382"/>
                <a:gd name="connsiteX288" fmla="*/ 198656 w 1996769"/>
                <a:gd name="connsiteY288" fmla="*/ 436849 h 2628382"/>
                <a:gd name="connsiteX289" fmla="*/ 203273 w 1996769"/>
                <a:gd name="connsiteY289" fmla="*/ 443842 h 2628382"/>
                <a:gd name="connsiteX290" fmla="*/ 199966 w 1996769"/>
                <a:gd name="connsiteY290" fmla="*/ 396061 h 2628382"/>
                <a:gd name="connsiteX291" fmla="*/ 207831 w 1996769"/>
                <a:gd name="connsiteY291" fmla="*/ 383983 h 2628382"/>
                <a:gd name="connsiteX292" fmla="*/ 225029 w 1996769"/>
                <a:gd name="connsiteY292" fmla="*/ 367811 h 2628382"/>
                <a:gd name="connsiteX293" fmla="*/ 239111 w 1996769"/>
                <a:gd name="connsiteY293" fmla="*/ 397794 h 2628382"/>
                <a:gd name="connsiteX294" fmla="*/ 238426 w 1996769"/>
                <a:gd name="connsiteY294" fmla="*/ 353330 h 2628382"/>
                <a:gd name="connsiteX295" fmla="*/ 246875 w 1996769"/>
                <a:gd name="connsiteY295" fmla="*/ 343538 h 2628382"/>
                <a:gd name="connsiteX296" fmla="*/ 264805 w 1996769"/>
                <a:gd name="connsiteY296" fmla="*/ 332287 h 2628382"/>
                <a:gd name="connsiteX297" fmla="*/ 270790 w 1996769"/>
                <a:gd name="connsiteY297" fmla="*/ 348569 h 2628382"/>
                <a:gd name="connsiteX298" fmla="*/ 273934 w 1996769"/>
                <a:gd name="connsiteY298" fmla="*/ 346470 h 2628382"/>
                <a:gd name="connsiteX299" fmla="*/ 283975 w 1996769"/>
                <a:gd name="connsiteY299" fmla="*/ 372904 h 2628382"/>
                <a:gd name="connsiteX300" fmla="*/ 286991 w 1996769"/>
                <a:gd name="connsiteY300" fmla="*/ 348635 h 2628382"/>
                <a:gd name="connsiteX301" fmla="*/ 287278 w 1996769"/>
                <a:gd name="connsiteY301" fmla="*/ 339291 h 2628382"/>
                <a:gd name="connsiteX302" fmla="*/ 288257 w 1996769"/>
                <a:gd name="connsiteY302" fmla="*/ 338441 h 2628382"/>
                <a:gd name="connsiteX303" fmla="*/ 289190 w 1996769"/>
                <a:gd name="connsiteY303" fmla="*/ 330933 h 2628382"/>
                <a:gd name="connsiteX304" fmla="*/ 291153 w 1996769"/>
                <a:gd name="connsiteY304" fmla="*/ 335926 h 2628382"/>
                <a:gd name="connsiteX305" fmla="*/ 296131 w 1996769"/>
                <a:gd name="connsiteY305" fmla="*/ 331601 h 2628382"/>
                <a:gd name="connsiteX306" fmla="*/ 314479 w 1996769"/>
                <a:gd name="connsiteY306" fmla="*/ 324756 h 2628382"/>
                <a:gd name="connsiteX307" fmla="*/ 315178 w 1996769"/>
                <a:gd name="connsiteY307" fmla="*/ 327124 h 2628382"/>
                <a:gd name="connsiteX308" fmla="*/ 317466 w 1996769"/>
                <a:gd name="connsiteY308" fmla="*/ 305237 h 2628382"/>
                <a:gd name="connsiteX309" fmla="*/ 332021 w 1996769"/>
                <a:gd name="connsiteY309" fmla="*/ 298865 h 2628382"/>
                <a:gd name="connsiteX310" fmla="*/ 346068 w 1996769"/>
                <a:gd name="connsiteY310" fmla="*/ 299105 h 2628382"/>
                <a:gd name="connsiteX311" fmla="*/ 353396 w 1996769"/>
                <a:gd name="connsiteY311" fmla="*/ 335774 h 2628382"/>
                <a:gd name="connsiteX312" fmla="*/ 359879 w 1996769"/>
                <a:gd name="connsiteY312" fmla="*/ 295982 h 2628382"/>
                <a:gd name="connsiteX313" fmla="*/ 374663 w 1996769"/>
                <a:gd name="connsiteY313" fmla="*/ 293720 h 2628382"/>
                <a:gd name="connsiteX314" fmla="*/ 388592 w 1996769"/>
                <a:gd name="connsiteY314" fmla="*/ 297879 h 2628382"/>
                <a:gd name="connsiteX315" fmla="*/ 389639 w 1996769"/>
                <a:gd name="connsiteY315" fmla="*/ 305430 h 2628382"/>
                <a:gd name="connsiteX316" fmla="*/ 397462 w 1996769"/>
                <a:gd name="connsiteY316" fmla="*/ 307472 h 2628382"/>
                <a:gd name="connsiteX317" fmla="*/ 403148 w 1996769"/>
                <a:gd name="connsiteY317" fmla="*/ 346319 h 2628382"/>
                <a:gd name="connsiteX318" fmla="*/ 410696 w 1996769"/>
                <a:gd name="connsiteY318" fmla="*/ 311687 h 2628382"/>
                <a:gd name="connsiteX319" fmla="*/ 425501 w 1996769"/>
                <a:gd name="connsiteY319" fmla="*/ 313018 h 2628382"/>
                <a:gd name="connsiteX320" fmla="*/ 439161 w 1996769"/>
                <a:gd name="connsiteY320" fmla="*/ 320529 h 2628382"/>
                <a:gd name="connsiteX321" fmla="*/ 439702 w 1996769"/>
                <a:gd name="connsiteY321" fmla="*/ 326600 h 2628382"/>
                <a:gd name="connsiteX322" fmla="*/ 441338 w 1996769"/>
                <a:gd name="connsiteY322" fmla="*/ 321436 h 2628382"/>
                <a:gd name="connsiteX323" fmla="*/ 456489 w 1996769"/>
                <a:gd name="connsiteY323" fmla="*/ 328477 h 2628382"/>
                <a:gd name="connsiteX324" fmla="*/ 469030 w 1996769"/>
                <a:gd name="connsiteY324" fmla="*/ 340332 h 2628382"/>
                <a:gd name="connsiteX325" fmla="*/ 469619 w 1996769"/>
                <a:gd name="connsiteY325" fmla="*/ 377010 h 2628382"/>
                <a:gd name="connsiteX326" fmla="*/ 481967 w 1996769"/>
                <a:gd name="connsiteY326" fmla="*/ 346636 h 2628382"/>
                <a:gd name="connsiteX327" fmla="*/ 490893 w 1996769"/>
                <a:gd name="connsiteY327" fmla="*/ 353464 h 2628382"/>
                <a:gd name="connsiteX328" fmla="*/ 491171 w 1996769"/>
                <a:gd name="connsiteY328" fmla="*/ 352758 h 2628382"/>
                <a:gd name="connsiteX329" fmla="*/ 502047 w 1996769"/>
                <a:gd name="connsiteY329" fmla="*/ 360632 h 2628382"/>
                <a:gd name="connsiteX330" fmla="*/ 506221 w 1996769"/>
                <a:gd name="connsiteY330" fmla="*/ 352861 h 2628382"/>
                <a:gd name="connsiteX331" fmla="*/ 507004 w 1996769"/>
                <a:gd name="connsiteY331" fmla="*/ 353104 h 2628382"/>
                <a:gd name="connsiteX332" fmla="*/ 510200 w 1996769"/>
                <a:gd name="connsiteY332" fmla="*/ 348072 h 2628382"/>
                <a:gd name="connsiteX333" fmla="*/ 524695 w 1996769"/>
                <a:gd name="connsiteY333" fmla="*/ 357606 h 2628382"/>
                <a:gd name="connsiteX334" fmla="*/ 523272 w 1996769"/>
                <a:gd name="connsiteY334" fmla="*/ 320028 h 2628382"/>
                <a:gd name="connsiteX335" fmla="*/ 532982 w 1996769"/>
                <a:gd name="connsiteY335" fmla="*/ 303141 h 2628382"/>
                <a:gd name="connsiteX336" fmla="*/ 544190 w 1996769"/>
                <a:gd name="connsiteY336" fmla="*/ 288133 h 2628382"/>
                <a:gd name="connsiteX337" fmla="*/ 549659 w 1996769"/>
                <a:gd name="connsiteY337" fmla="*/ 279398 h 2628382"/>
                <a:gd name="connsiteX338" fmla="*/ 550372 w 1996769"/>
                <a:gd name="connsiteY338" fmla="*/ 279854 h 2628382"/>
                <a:gd name="connsiteX339" fmla="*/ 553716 w 1996769"/>
                <a:gd name="connsiteY339" fmla="*/ 275375 h 2628382"/>
                <a:gd name="connsiteX340" fmla="*/ 569044 w 1996769"/>
                <a:gd name="connsiteY340" fmla="*/ 291775 h 2628382"/>
                <a:gd name="connsiteX341" fmla="*/ 572149 w 1996769"/>
                <a:gd name="connsiteY341" fmla="*/ 293757 h 2628382"/>
                <a:gd name="connsiteX342" fmla="*/ 571383 w 1996769"/>
                <a:gd name="connsiteY342" fmla="*/ 279132 h 2628382"/>
                <a:gd name="connsiteX343" fmla="*/ 574199 w 1996769"/>
                <a:gd name="connsiteY343" fmla="*/ 274123 h 2628382"/>
                <a:gd name="connsiteX344" fmla="*/ 576171 w 1996769"/>
                <a:gd name="connsiteY344" fmla="*/ 245405 h 2628382"/>
                <a:gd name="connsiteX345" fmla="*/ 589175 w 1996769"/>
                <a:gd name="connsiteY345" fmla="*/ 252460 h 2628382"/>
                <a:gd name="connsiteX346" fmla="*/ 598120 w 1996769"/>
                <a:gd name="connsiteY346" fmla="*/ 240024 h 2628382"/>
                <a:gd name="connsiteX347" fmla="*/ 609726 w 1996769"/>
                <a:gd name="connsiteY347" fmla="*/ 251460 h 2628382"/>
                <a:gd name="connsiteX348" fmla="*/ 613000 w 1996769"/>
                <a:gd name="connsiteY348" fmla="*/ 179955 h 2628382"/>
                <a:gd name="connsiteX349" fmla="*/ 617802 w 1996769"/>
                <a:gd name="connsiteY349" fmla="*/ 172956 h 2628382"/>
                <a:gd name="connsiteX350" fmla="*/ 643119 w 1996769"/>
                <a:gd name="connsiteY350" fmla="*/ 145060 h 2628382"/>
                <a:gd name="connsiteX351" fmla="*/ 656875 w 1996769"/>
                <a:gd name="connsiteY351" fmla="*/ 168737 h 2628382"/>
                <a:gd name="connsiteX352" fmla="*/ 661737 w 1996769"/>
                <a:gd name="connsiteY352" fmla="*/ 124680 h 2628382"/>
                <a:gd name="connsiteX353" fmla="*/ 666721 w 1996769"/>
                <a:gd name="connsiteY353" fmla="*/ 118539 h 2628382"/>
                <a:gd name="connsiteX354" fmla="*/ 692350 w 1996769"/>
                <a:gd name="connsiteY354" fmla="*/ 95641 h 2628382"/>
                <a:gd name="connsiteX355" fmla="*/ 706040 w 1996769"/>
                <a:gd name="connsiteY355" fmla="*/ 130636 h 2628382"/>
                <a:gd name="connsiteX356" fmla="*/ 718900 w 1996769"/>
                <a:gd name="connsiteY356" fmla="*/ 81630 h 2628382"/>
                <a:gd name="connsiteX357" fmla="*/ 724136 w 1996769"/>
                <a:gd name="connsiteY357" fmla="*/ 93627 h 2628382"/>
                <a:gd name="connsiteX358" fmla="*/ 744116 w 1996769"/>
                <a:gd name="connsiteY358" fmla="*/ 79351 h 2628382"/>
                <a:gd name="connsiteX359" fmla="*/ 746368 w 1996769"/>
                <a:gd name="connsiteY359" fmla="*/ 87684 h 2628382"/>
                <a:gd name="connsiteX360" fmla="*/ 757570 w 1996769"/>
                <a:gd name="connsiteY360" fmla="*/ 41447 h 2628382"/>
                <a:gd name="connsiteX361" fmla="*/ 768594 w 1996769"/>
                <a:gd name="connsiteY361" fmla="*/ 33056 h 2628382"/>
                <a:gd name="connsiteX362" fmla="*/ 789631 w 1996769"/>
                <a:gd name="connsiteY362" fmla="*/ 24351 h 2628382"/>
                <a:gd name="connsiteX363" fmla="*/ 793905 w 1996769"/>
                <a:gd name="connsiteY363" fmla="*/ 57917 h 2628382"/>
                <a:gd name="connsiteX364" fmla="*/ 806583 w 1996769"/>
                <a:gd name="connsiteY364" fmla="*/ 15796 h 2628382"/>
                <a:gd name="connsiteX365" fmla="*/ 817472 w 1996769"/>
                <a:gd name="connsiteY365" fmla="*/ 9779 h 2628382"/>
                <a:gd name="connsiteX366" fmla="*/ 837722 w 1996769"/>
                <a:gd name="connsiteY366" fmla="*/ 5984 h 2628382"/>
                <a:gd name="connsiteX367" fmla="*/ 838479 w 1996769"/>
                <a:gd name="connsiteY367" fmla="*/ 23582 h 2628382"/>
                <a:gd name="connsiteX368" fmla="*/ 842069 w 1996769"/>
                <a:gd name="connsiteY368" fmla="*/ 22800 h 2628382"/>
                <a:gd name="connsiteX369" fmla="*/ 843602 w 1996769"/>
                <a:gd name="connsiteY369" fmla="*/ 51492 h 2628382"/>
                <a:gd name="connsiteX370" fmla="*/ 853713 w 1996769"/>
                <a:gd name="connsiteY370" fmla="*/ 29787 h 2628382"/>
                <a:gd name="connsiteX371" fmla="*/ 856784 w 1996769"/>
                <a:gd name="connsiteY371" fmla="*/ 21100 h 2628382"/>
                <a:gd name="connsiteX372" fmla="*/ 857960 w 1996769"/>
                <a:gd name="connsiteY372" fmla="*/ 20669 h 2628382"/>
                <a:gd name="connsiteX373" fmla="*/ 861088 w 1996769"/>
                <a:gd name="connsiteY373" fmla="*/ 13953 h 2628382"/>
                <a:gd name="connsiteX374" fmla="*/ 861439 w 1996769"/>
                <a:gd name="connsiteY374" fmla="*/ 19400 h 2628382"/>
                <a:gd name="connsiteX375" fmla="*/ 867423 w 1996769"/>
                <a:gd name="connsiteY375" fmla="*/ 17214 h 2628382"/>
                <a:gd name="connsiteX376" fmla="*/ 886748 w 1996769"/>
                <a:gd name="connsiteY376" fmla="*/ 17726 h 2628382"/>
                <a:gd name="connsiteX377" fmla="*/ 886696 w 1996769"/>
                <a:gd name="connsiteY377" fmla="*/ 20220 h 2628382"/>
                <a:gd name="connsiteX378" fmla="*/ 895409 w 1996769"/>
                <a:gd name="connsiteY378" fmla="*/ 481 h 2628382"/>
                <a:gd name="connsiteX379" fmla="*/ 911020 w 1996769"/>
                <a:gd name="connsiteY379" fmla="*/ 0 h 2628382"/>
                <a:gd name="connsiteX380" fmla="*/ 924174 w 1996769"/>
                <a:gd name="connsiteY380" fmla="*/ 5551 h 2628382"/>
                <a:gd name="connsiteX381" fmla="*/ 920087 w 1996769"/>
                <a:gd name="connsiteY381" fmla="*/ 42854 h 2628382"/>
                <a:gd name="connsiteX382" fmla="*/ 938113 w 1996769"/>
                <a:gd name="connsiteY382" fmla="*/ 7847 h 2628382"/>
                <a:gd name="connsiteX383" fmla="*/ 952710 w 1996769"/>
                <a:gd name="connsiteY383" fmla="*/ 11321 h 2628382"/>
                <a:gd name="connsiteX384" fmla="*/ 964579 w 1996769"/>
                <a:gd name="connsiteY384" fmla="*/ 20518 h 2628382"/>
                <a:gd name="connsiteX385" fmla="*/ 963300 w 1996769"/>
                <a:gd name="connsiteY385" fmla="*/ 28024 h 2628382"/>
                <a:gd name="connsiteX386" fmla="*/ 970056 w 1996769"/>
                <a:gd name="connsiteY386" fmla="*/ 32914 h 2628382"/>
                <a:gd name="connsiteX387" fmla="*/ 963767 w 1996769"/>
                <a:gd name="connsiteY387" fmla="*/ 71642 h 2628382"/>
                <a:gd name="connsiteX388" fmla="*/ 981251 w 1996769"/>
                <a:gd name="connsiteY388" fmla="*/ 41899 h 2628382"/>
                <a:gd name="connsiteX389" fmla="*/ 994791 w 1996769"/>
                <a:gd name="connsiteY389" fmla="*/ 48764 h 2628382"/>
                <a:gd name="connsiteX390" fmla="*/ 1005401 w 1996769"/>
                <a:gd name="connsiteY390" fmla="*/ 61016 h 2628382"/>
                <a:gd name="connsiteX391" fmla="*/ 1004091 w 1996769"/>
                <a:gd name="connsiteY391" fmla="*/ 66935 h 2628382"/>
                <a:gd name="connsiteX392" fmla="*/ 1007179 w 1996769"/>
                <a:gd name="connsiteY392" fmla="*/ 62693 h 2628382"/>
                <a:gd name="connsiteX393" fmla="*/ 1019334 w 1996769"/>
                <a:gd name="connsiteY393" fmla="*/ 75065 h 2628382"/>
                <a:gd name="connsiteX394" fmla="*/ 1027589 w 1996769"/>
                <a:gd name="connsiteY394" fmla="*/ 90982 h 2628382"/>
                <a:gd name="connsiteX395" fmla="*/ 1017156 w 1996769"/>
                <a:gd name="connsiteY395" fmla="*/ 125737 h 2628382"/>
                <a:gd name="connsiteX396" fmla="*/ 1037881 w 1996769"/>
                <a:gd name="connsiteY396" fmla="*/ 101823 h 2628382"/>
                <a:gd name="connsiteX397" fmla="*/ 1044239 w 1996769"/>
                <a:gd name="connsiteY397" fmla="*/ 111634 h 2628382"/>
                <a:gd name="connsiteX398" fmla="*/ 1044711 w 1996769"/>
                <a:gd name="connsiteY398" fmla="*/ 111075 h 2628382"/>
                <a:gd name="connsiteX399" fmla="*/ 1055392 w 1996769"/>
                <a:gd name="connsiteY399" fmla="*/ 126710 h 2628382"/>
                <a:gd name="connsiteX400" fmla="*/ 1060962 w 1996769"/>
                <a:gd name="connsiteY400" fmla="*/ 141881 h 2628382"/>
                <a:gd name="connsiteX401" fmla="*/ 1070982 w 1996769"/>
                <a:gd name="connsiteY401" fmla="*/ 137735 h 2628382"/>
                <a:gd name="connsiteX402" fmla="*/ 1075256 w 1996769"/>
                <a:gd name="connsiteY402" fmla="*/ 171303 h 2628382"/>
                <a:gd name="connsiteX403" fmla="*/ 1087934 w 1996769"/>
                <a:gd name="connsiteY403" fmla="*/ 129181 h 2628382"/>
                <a:gd name="connsiteX404" fmla="*/ 1098822 w 1996769"/>
                <a:gd name="connsiteY404" fmla="*/ 123164 h 2628382"/>
                <a:gd name="connsiteX405" fmla="*/ 1119074 w 1996769"/>
                <a:gd name="connsiteY405" fmla="*/ 119369 h 2628382"/>
                <a:gd name="connsiteX406" fmla="*/ 1119832 w 1996769"/>
                <a:gd name="connsiteY406" fmla="*/ 136967 h 2628382"/>
                <a:gd name="connsiteX407" fmla="*/ 1123420 w 1996769"/>
                <a:gd name="connsiteY407" fmla="*/ 136184 h 2628382"/>
                <a:gd name="connsiteX408" fmla="*/ 1124953 w 1996769"/>
                <a:gd name="connsiteY408" fmla="*/ 164877 h 2628382"/>
                <a:gd name="connsiteX409" fmla="*/ 1135063 w 1996769"/>
                <a:gd name="connsiteY409" fmla="*/ 143171 h 2628382"/>
                <a:gd name="connsiteX410" fmla="*/ 1138135 w 1996769"/>
                <a:gd name="connsiteY410" fmla="*/ 134483 h 2628382"/>
                <a:gd name="connsiteX411" fmla="*/ 1139311 w 1996769"/>
                <a:gd name="connsiteY411" fmla="*/ 134054 h 2628382"/>
                <a:gd name="connsiteX412" fmla="*/ 1142439 w 1996769"/>
                <a:gd name="connsiteY412" fmla="*/ 127339 h 2628382"/>
                <a:gd name="connsiteX413" fmla="*/ 1142791 w 1996769"/>
                <a:gd name="connsiteY413" fmla="*/ 132784 h 2628382"/>
                <a:gd name="connsiteX414" fmla="*/ 1148775 w 1996769"/>
                <a:gd name="connsiteY414" fmla="*/ 130599 h 2628382"/>
                <a:gd name="connsiteX415" fmla="*/ 1168100 w 1996769"/>
                <a:gd name="connsiteY415" fmla="*/ 131111 h 2628382"/>
                <a:gd name="connsiteX416" fmla="*/ 1168047 w 1996769"/>
                <a:gd name="connsiteY416" fmla="*/ 133605 h 2628382"/>
                <a:gd name="connsiteX417" fmla="*/ 1176761 w 1996769"/>
                <a:gd name="connsiteY417" fmla="*/ 113867 h 2628382"/>
                <a:gd name="connsiteX418" fmla="*/ 1192371 w 1996769"/>
                <a:gd name="connsiteY418" fmla="*/ 113384 h 2628382"/>
                <a:gd name="connsiteX419" fmla="*/ 1205525 w 1996769"/>
                <a:gd name="connsiteY419" fmla="*/ 118936 h 2628382"/>
                <a:gd name="connsiteX420" fmla="*/ 1201437 w 1996769"/>
                <a:gd name="connsiteY420" fmla="*/ 156238 h 2628382"/>
                <a:gd name="connsiteX421" fmla="*/ 1219464 w 1996769"/>
                <a:gd name="connsiteY421" fmla="*/ 121231 h 2628382"/>
                <a:gd name="connsiteX422" fmla="*/ 1234060 w 1996769"/>
                <a:gd name="connsiteY422" fmla="*/ 124705 h 2628382"/>
                <a:gd name="connsiteX423" fmla="*/ 1245928 w 1996769"/>
                <a:gd name="connsiteY423" fmla="*/ 133903 h 2628382"/>
                <a:gd name="connsiteX424" fmla="*/ 1244651 w 1996769"/>
                <a:gd name="connsiteY424" fmla="*/ 141410 h 2628382"/>
                <a:gd name="connsiteX425" fmla="*/ 1251406 w 1996769"/>
                <a:gd name="connsiteY425" fmla="*/ 146298 h 2628382"/>
                <a:gd name="connsiteX426" fmla="*/ 1245119 w 1996769"/>
                <a:gd name="connsiteY426" fmla="*/ 185027 h 2628382"/>
                <a:gd name="connsiteX427" fmla="*/ 1262603 w 1996769"/>
                <a:gd name="connsiteY427" fmla="*/ 155283 h 2628382"/>
                <a:gd name="connsiteX428" fmla="*/ 1276142 w 1996769"/>
                <a:gd name="connsiteY428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83513 w 1996769"/>
                <a:gd name="connsiteY195" fmla="*/ 2514571 h 2628382"/>
                <a:gd name="connsiteX196" fmla="*/ 1282633 w 1996769"/>
                <a:gd name="connsiteY196" fmla="*/ 2536206 h 2628382"/>
                <a:gd name="connsiteX197" fmla="*/ 1246593 w 1996769"/>
                <a:gd name="connsiteY197" fmla="*/ 2560407 h 2628382"/>
                <a:gd name="connsiteX198" fmla="*/ 1238056 w 1996769"/>
                <a:gd name="connsiteY198" fmla="*/ 2564178 h 2628382"/>
                <a:gd name="connsiteX199" fmla="*/ 1187847 w 1996769"/>
                <a:gd name="connsiteY199" fmla="*/ 2565019 h 2628382"/>
                <a:gd name="connsiteX200" fmla="*/ 1173918 w 1996769"/>
                <a:gd name="connsiteY200" fmla="*/ 2545635 h 2628382"/>
                <a:gd name="connsiteX201" fmla="*/ 1170999 w 1996769"/>
                <a:gd name="connsiteY201" fmla="*/ 2561380 h 2628382"/>
                <a:gd name="connsiteX202" fmla="*/ 1167376 w 1996769"/>
                <a:gd name="connsiteY202" fmla="*/ 2563128 h 2628382"/>
                <a:gd name="connsiteX203" fmla="*/ 1160303 w 1996769"/>
                <a:gd name="connsiteY203" fmla="*/ 2585570 h 2628382"/>
                <a:gd name="connsiteX204" fmla="*/ 1149067 w 1996769"/>
                <a:gd name="connsiteY204" fmla="*/ 2571963 h 2628382"/>
                <a:gd name="connsiteX205" fmla="*/ 1141539 w 1996769"/>
                <a:gd name="connsiteY205" fmla="*/ 2575597 h 2628382"/>
                <a:gd name="connsiteX206" fmla="*/ 1128129 w 1996769"/>
                <a:gd name="connsiteY206" fmla="*/ 2579113 h 2628382"/>
                <a:gd name="connsiteX207" fmla="*/ 1123259 w 1996769"/>
                <a:gd name="connsiteY207" fmla="*/ 2569266 h 2628382"/>
                <a:gd name="connsiteX208" fmla="*/ 1110150 w 1996769"/>
                <a:gd name="connsiteY208" fmla="*/ 2616440 h 2628382"/>
                <a:gd name="connsiteX209" fmla="*/ 1080133 w 1996769"/>
                <a:gd name="connsiteY209" fmla="*/ 2627314 h 2628382"/>
                <a:gd name="connsiteX210" fmla="*/ 1072781 w 1996769"/>
                <a:gd name="connsiteY210" fmla="*/ 2628382 h 2628382"/>
                <a:gd name="connsiteX211" fmla="*/ 1062901 w 1996769"/>
                <a:gd name="connsiteY211" fmla="*/ 2618483 h 2628382"/>
                <a:gd name="connsiteX212" fmla="*/ 1056720 w 1996769"/>
                <a:gd name="connsiteY212" fmla="*/ 2601198 h 2628382"/>
                <a:gd name="connsiteX213" fmla="*/ 1054792 w 1996769"/>
                <a:gd name="connsiteY213" fmla="*/ 2601442 h 2628382"/>
                <a:gd name="connsiteX214" fmla="*/ 1052746 w 1996769"/>
                <a:gd name="connsiteY214" fmla="*/ 2608308 h 2628382"/>
                <a:gd name="connsiteX215" fmla="*/ 31385 w 1996769"/>
                <a:gd name="connsiteY215" fmla="*/ 1584979 h 2628382"/>
                <a:gd name="connsiteX216" fmla="*/ 44183 w 1996769"/>
                <a:gd name="connsiteY216" fmla="*/ 1579234 h 2628382"/>
                <a:gd name="connsiteX217" fmla="*/ 6622 w 1996769"/>
                <a:gd name="connsiteY217" fmla="*/ 1560168 h 2628382"/>
                <a:gd name="connsiteX218" fmla="*/ 0 w 1996769"/>
                <a:gd name="connsiteY218" fmla="*/ 1553533 h 2628382"/>
                <a:gd name="connsiteX219" fmla="*/ 1716 w 1996769"/>
                <a:gd name="connsiteY219" fmla="*/ 1541784 h 2628382"/>
                <a:gd name="connsiteX220" fmla="*/ 13367 w 1996769"/>
                <a:gd name="connsiteY220" fmla="*/ 1505176 h 2628382"/>
                <a:gd name="connsiteX221" fmla="*/ 68559 w 1996769"/>
                <a:gd name="connsiteY221" fmla="*/ 1487974 h 2628382"/>
                <a:gd name="connsiteX222" fmla="*/ 69041 w 1996769"/>
                <a:gd name="connsiteY222" fmla="*/ 1486875 h 2628382"/>
                <a:gd name="connsiteX223" fmla="*/ 40420 w 1996769"/>
                <a:gd name="connsiteY223" fmla="*/ 1453547 h 2628382"/>
                <a:gd name="connsiteX224" fmla="*/ 73233 w 1996769"/>
                <a:gd name="connsiteY224" fmla="*/ 1442106 h 2628382"/>
                <a:gd name="connsiteX225" fmla="*/ 77014 w 1996769"/>
                <a:gd name="connsiteY225" fmla="*/ 1428682 h 2628382"/>
                <a:gd name="connsiteX226" fmla="*/ 76318 w 1996769"/>
                <a:gd name="connsiteY226" fmla="*/ 1428738 h 2628382"/>
                <a:gd name="connsiteX227" fmla="*/ 74122 w 1996769"/>
                <a:gd name="connsiteY227" fmla="*/ 1418671 h 2628382"/>
                <a:gd name="connsiteX228" fmla="*/ 71366 w 1996769"/>
                <a:gd name="connsiteY228" fmla="*/ 1396030 h 2628382"/>
                <a:gd name="connsiteX229" fmla="*/ 43932 w 1996769"/>
                <a:gd name="connsiteY229" fmla="*/ 1397841 h 2628382"/>
                <a:gd name="connsiteX230" fmla="*/ 41766 w 1996769"/>
                <a:gd name="connsiteY230" fmla="*/ 1387740 h 2628382"/>
                <a:gd name="connsiteX231" fmla="*/ 36602 w 1996769"/>
                <a:gd name="connsiteY231" fmla="*/ 1344234 h 2628382"/>
                <a:gd name="connsiteX232" fmla="*/ 54897 w 1996769"/>
                <a:gd name="connsiteY232" fmla="*/ 1309368 h 2628382"/>
                <a:gd name="connsiteX233" fmla="*/ 30325 w 1996769"/>
                <a:gd name="connsiteY233" fmla="*/ 1304100 h 2628382"/>
                <a:gd name="connsiteX234" fmla="*/ 28712 w 1996769"/>
                <a:gd name="connsiteY234" fmla="*/ 1293470 h 2628382"/>
                <a:gd name="connsiteX235" fmla="*/ 25897 w 1996769"/>
                <a:gd name="connsiteY235" fmla="*/ 1248846 h 2628382"/>
                <a:gd name="connsiteX236" fmla="*/ 48723 w 1996769"/>
                <a:gd name="connsiteY236" fmla="*/ 1215200 h 2628382"/>
                <a:gd name="connsiteX237" fmla="*/ 29242 w 1996769"/>
                <a:gd name="connsiteY237" fmla="*/ 1196004 h 2628382"/>
                <a:gd name="connsiteX238" fmla="*/ 56363 w 1996769"/>
                <a:gd name="connsiteY238" fmla="*/ 1153032 h 2628382"/>
                <a:gd name="connsiteX239" fmla="*/ 56365 w 1996769"/>
                <a:gd name="connsiteY239" fmla="*/ 1149513 h 2628382"/>
                <a:gd name="connsiteX240" fmla="*/ 52622 w 1996769"/>
                <a:gd name="connsiteY240" fmla="*/ 1146309 h 2628382"/>
                <a:gd name="connsiteX241" fmla="*/ 52491 w 1996769"/>
                <a:gd name="connsiteY241" fmla="*/ 1142525 h 2628382"/>
                <a:gd name="connsiteX242" fmla="*/ 21037 w 1996769"/>
                <a:gd name="connsiteY242" fmla="*/ 1115067 h 2628382"/>
                <a:gd name="connsiteX243" fmla="*/ 20715 w 1996769"/>
                <a:gd name="connsiteY243" fmla="*/ 1105013 h 2628382"/>
                <a:gd name="connsiteX244" fmla="*/ 23420 w 1996769"/>
                <a:gd name="connsiteY244" fmla="*/ 1054952 h 2628382"/>
                <a:gd name="connsiteX245" fmla="*/ 42643 w 1996769"/>
                <a:gd name="connsiteY245" fmla="*/ 1041276 h 2628382"/>
                <a:gd name="connsiteX246" fmla="*/ 22625 w 1996769"/>
                <a:gd name="connsiteY246" fmla="*/ 1017039 h 2628382"/>
                <a:gd name="connsiteX247" fmla="*/ 22839 w 1996769"/>
                <a:gd name="connsiteY247" fmla="*/ 1006971 h 2628382"/>
                <a:gd name="connsiteX248" fmla="*/ 28184 w 1996769"/>
                <a:gd name="connsiteY248" fmla="*/ 958036 h 2628382"/>
                <a:gd name="connsiteX249" fmla="*/ 56098 w 1996769"/>
                <a:gd name="connsiteY249" fmla="*/ 946469 h 2628382"/>
                <a:gd name="connsiteX250" fmla="*/ 47791 w 1996769"/>
                <a:gd name="connsiteY250" fmla="*/ 926917 h 2628382"/>
                <a:gd name="connsiteX251" fmla="*/ 46257 w 1996769"/>
                <a:gd name="connsiteY251" fmla="*/ 924132 h 2628382"/>
                <a:gd name="connsiteX252" fmla="*/ 46517 w 1996769"/>
                <a:gd name="connsiteY252" fmla="*/ 923920 h 2628382"/>
                <a:gd name="connsiteX253" fmla="*/ 41306 w 1996769"/>
                <a:gd name="connsiteY253" fmla="*/ 911652 h 2628382"/>
                <a:gd name="connsiteX254" fmla="*/ 68973 w 1996769"/>
                <a:gd name="connsiteY254" fmla="*/ 897993 h 2628382"/>
                <a:gd name="connsiteX255" fmla="*/ 70718 w 1996769"/>
                <a:gd name="connsiteY255" fmla="*/ 888123 h 2628382"/>
                <a:gd name="connsiteX256" fmla="*/ 46618 w 1996769"/>
                <a:gd name="connsiteY256" fmla="*/ 835978 h 2628382"/>
                <a:gd name="connsiteX257" fmla="*/ 49629 w 1996769"/>
                <a:gd name="connsiteY257" fmla="*/ 815404 h 2628382"/>
                <a:gd name="connsiteX258" fmla="*/ 54663 w 1996769"/>
                <a:gd name="connsiteY258" fmla="*/ 795471 h 2628382"/>
                <a:gd name="connsiteX259" fmla="*/ 56629 w 1996769"/>
                <a:gd name="connsiteY259" fmla="*/ 784546 h 2628382"/>
                <a:gd name="connsiteX260" fmla="*/ 57439 w 1996769"/>
                <a:gd name="connsiteY260" fmla="*/ 784478 h 2628382"/>
                <a:gd name="connsiteX261" fmla="*/ 58941 w 1996769"/>
                <a:gd name="connsiteY261" fmla="*/ 778529 h 2628382"/>
                <a:gd name="connsiteX262" fmla="*/ 75445 w 1996769"/>
                <a:gd name="connsiteY262" fmla="*/ 782010 h 2628382"/>
                <a:gd name="connsiteX263" fmla="*/ 62844 w 1996769"/>
                <a:gd name="connsiteY263" fmla="*/ 747169 h 2628382"/>
                <a:gd name="connsiteX264" fmla="*/ 66927 w 1996769"/>
                <a:gd name="connsiteY264" fmla="*/ 727589 h 2628382"/>
                <a:gd name="connsiteX265" fmla="*/ 72982 w 1996769"/>
                <a:gd name="connsiteY265" fmla="*/ 709210 h 2628382"/>
                <a:gd name="connsiteX266" fmla="*/ 75514 w 1996769"/>
                <a:gd name="connsiteY266" fmla="*/ 698913 h 2628382"/>
                <a:gd name="connsiteX267" fmla="*/ 76323 w 1996769"/>
                <a:gd name="connsiteY267" fmla="*/ 699071 h 2628382"/>
                <a:gd name="connsiteX268" fmla="*/ 78129 w 1996769"/>
                <a:gd name="connsiteY268" fmla="*/ 693586 h 2628382"/>
                <a:gd name="connsiteX269" fmla="*/ 97474 w 1996769"/>
                <a:gd name="connsiteY269" fmla="*/ 703217 h 2628382"/>
                <a:gd name="connsiteX270" fmla="*/ 100991 w 1996769"/>
                <a:gd name="connsiteY270" fmla="*/ 703905 h 2628382"/>
                <a:gd name="connsiteX271" fmla="*/ 95888 w 1996769"/>
                <a:gd name="connsiteY271" fmla="*/ 690427 h 2628382"/>
                <a:gd name="connsiteX272" fmla="*/ 97039 w 1996769"/>
                <a:gd name="connsiteY272" fmla="*/ 684643 h 2628382"/>
                <a:gd name="connsiteX273" fmla="*/ 90290 w 1996769"/>
                <a:gd name="connsiteY273" fmla="*/ 656857 h 2628382"/>
                <a:gd name="connsiteX274" fmla="*/ 104647 w 1996769"/>
                <a:gd name="connsiteY274" fmla="*/ 658569 h 2628382"/>
                <a:gd name="connsiteX275" fmla="*/ 109343 w 1996769"/>
                <a:gd name="connsiteY275" fmla="*/ 643470 h 2628382"/>
                <a:gd name="connsiteX276" fmla="*/ 123696 w 1996769"/>
                <a:gd name="connsiteY276" fmla="*/ 649837 h 2628382"/>
                <a:gd name="connsiteX277" fmla="*/ 105355 w 1996769"/>
                <a:gd name="connsiteY277" fmla="*/ 581276 h 2628382"/>
                <a:gd name="connsiteX278" fmla="*/ 107779 w 1996769"/>
                <a:gd name="connsiteY278" fmla="*/ 572864 h 2628382"/>
                <a:gd name="connsiteX279" fmla="*/ 123256 w 1996769"/>
                <a:gd name="connsiteY279" fmla="*/ 537003 h 2628382"/>
                <a:gd name="connsiteX280" fmla="*/ 143301 w 1996769"/>
                <a:gd name="connsiteY280" fmla="*/ 554080 h 2628382"/>
                <a:gd name="connsiteX281" fmla="*/ 134678 w 1996769"/>
                <a:gd name="connsiteY281" fmla="*/ 510757 h 2628382"/>
                <a:gd name="connsiteX282" fmla="*/ 137531 w 1996769"/>
                <a:gd name="connsiteY282" fmla="*/ 503086 h 2628382"/>
                <a:gd name="connsiteX283" fmla="*/ 154800 w 1996769"/>
                <a:gd name="connsiteY283" fmla="*/ 471811 h 2628382"/>
                <a:gd name="connsiteX284" fmla="*/ 178175 w 1996769"/>
                <a:gd name="connsiteY284" fmla="*/ 499567 h 2628382"/>
                <a:gd name="connsiteX285" fmla="*/ 175599 w 1996769"/>
                <a:gd name="connsiteY285" fmla="*/ 448555 h 2628382"/>
                <a:gd name="connsiteX286" fmla="*/ 184123 w 1996769"/>
                <a:gd name="connsiteY286" fmla="*/ 457865 h 2628382"/>
                <a:gd name="connsiteX287" fmla="*/ 198656 w 1996769"/>
                <a:gd name="connsiteY287" fmla="*/ 436849 h 2628382"/>
                <a:gd name="connsiteX288" fmla="*/ 203273 w 1996769"/>
                <a:gd name="connsiteY288" fmla="*/ 443842 h 2628382"/>
                <a:gd name="connsiteX289" fmla="*/ 199966 w 1996769"/>
                <a:gd name="connsiteY289" fmla="*/ 396061 h 2628382"/>
                <a:gd name="connsiteX290" fmla="*/ 207831 w 1996769"/>
                <a:gd name="connsiteY290" fmla="*/ 383983 h 2628382"/>
                <a:gd name="connsiteX291" fmla="*/ 225029 w 1996769"/>
                <a:gd name="connsiteY291" fmla="*/ 367811 h 2628382"/>
                <a:gd name="connsiteX292" fmla="*/ 239111 w 1996769"/>
                <a:gd name="connsiteY292" fmla="*/ 397794 h 2628382"/>
                <a:gd name="connsiteX293" fmla="*/ 238426 w 1996769"/>
                <a:gd name="connsiteY293" fmla="*/ 353330 h 2628382"/>
                <a:gd name="connsiteX294" fmla="*/ 246875 w 1996769"/>
                <a:gd name="connsiteY294" fmla="*/ 343538 h 2628382"/>
                <a:gd name="connsiteX295" fmla="*/ 264805 w 1996769"/>
                <a:gd name="connsiteY295" fmla="*/ 332287 h 2628382"/>
                <a:gd name="connsiteX296" fmla="*/ 270790 w 1996769"/>
                <a:gd name="connsiteY296" fmla="*/ 348569 h 2628382"/>
                <a:gd name="connsiteX297" fmla="*/ 273934 w 1996769"/>
                <a:gd name="connsiteY297" fmla="*/ 346470 h 2628382"/>
                <a:gd name="connsiteX298" fmla="*/ 283975 w 1996769"/>
                <a:gd name="connsiteY298" fmla="*/ 372904 h 2628382"/>
                <a:gd name="connsiteX299" fmla="*/ 286991 w 1996769"/>
                <a:gd name="connsiteY299" fmla="*/ 348635 h 2628382"/>
                <a:gd name="connsiteX300" fmla="*/ 287278 w 1996769"/>
                <a:gd name="connsiteY300" fmla="*/ 339291 h 2628382"/>
                <a:gd name="connsiteX301" fmla="*/ 288257 w 1996769"/>
                <a:gd name="connsiteY301" fmla="*/ 338441 h 2628382"/>
                <a:gd name="connsiteX302" fmla="*/ 289190 w 1996769"/>
                <a:gd name="connsiteY302" fmla="*/ 330933 h 2628382"/>
                <a:gd name="connsiteX303" fmla="*/ 291153 w 1996769"/>
                <a:gd name="connsiteY303" fmla="*/ 335926 h 2628382"/>
                <a:gd name="connsiteX304" fmla="*/ 296131 w 1996769"/>
                <a:gd name="connsiteY304" fmla="*/ 331601 h 2628382"/>
                <a:gd name="connsiteX305" fmla="*/ 314479 w 1996769"/>
                <a:gd name="connsiteY305" fmla="*/ 324756 h 2628382"/>
                <a:gd name="connsiteX306" fmla="*/ 315178 w 1996769"/>
                <a:gd name="connsiteY306" fmla="*/ 327124 h 2628382"/>
                <a:gd name="connsiteX307" fmla="*/ 317466 w 1996769"/>
                <a:gd name="connsiteY307" fmla="*/ 305237 h 2628382"/>
                <a:gd name="connsiteX308" fmla="*/ 332021 w 1996769"/>
                <a:gd name="connsiteY308" fmla="*/ 298865 h 2628382"/>
                <a:gd name="connsiteX309" fmla="*/ 346068 w 1996769"/>
                <a:gd name="connsiteY309" fmla="*/ 299105 h 2628382"/>
                <a:gd name="connsiteX310" fmla="*/ 353396 w 1996769"/>
                <a:gd name="connsiteY310" fmla="*/ 335774 h 2628382"/>
                <a:gd name="connsiteX311" fmla="*/ 359879 w 1996769"/>
                <a:gd name="connsiteY311" fmla="*/ 295982 h 2628382"/>
                <a:gd name="connsiteX312" fmla="*/ 374663 w 1996769"/>
                <a:gd name="connsiteY312" fmla="*/ 293720 h 2628382"/>
                <a:gd name="connsiteX313" fmla="*/ 388592 w 1996769"/>
                <a:gd name="connsiteY313" fmla="*/ 297879 h 2628382"/>
                <a:gd name="connsiteX314" fmla="*/ 389639 w 1996769"/>
                <a:gd name="connsiteY314" fmla="*/ 305430 h 2628382"/>
                <a:gd name="connsiteX315" fmla="*/ 397462 w 1996769"/>
                <a:gd name="connsiteY315" fmla="*/ 307472 h 2628382"/>
                <a:gd name="connsiteX316" fmla="*/ 403148 w 1996769"/>
                <a:gd name="connsiteY316" fmla="*/ 346319 h 2628382"/>
                <a:gd name="connsiteX317" fmla="*/ 410696 w 1996769"/>
                <a:gd name="connsiteY317" fmla="*/ 311687 h 2628382"/>
                <a:gd name="connsiteX318" fmla="*/ 425501 w 1996769"/>
                <a:gd name="connsiteY318" fmla="*/ 313018 h 2628382"/>
                <a:gd name="connsiteX319" fmla="*/ 439161 w 1996769"/>
                <a:gd name="connsiteY319" fmla="*/ 320529 h 2628382"/>
                <a:gd name="connsiteX320" fmla="*/ 439702 w 1996769"/>
                <a:gd name="connsiteY320" fmla="*/ 326600 h 2628382"/>
                <a:gd name="connsiteX321" fmla="*/ 441338 w 1996769"/>
                <a:gd name="connsiteY321" fmla="*/ 321436 h 2628382"/>
                <a:gd name="connsiteX322" fmla="*/ 456489 w 1996769"/>
                <a:gd name="connsiteY322" fmla="*/ 328477 h 2628382"/>
                <a:gd name="connsiteX323" fmla="*/ 469030 w 1996769"/>
                <a:gd name="connsiteY323" fmla="*/ 340332 h 2628382"/>
                <a:gd name="connsiteX324" fmla="*/ 469619 w 1996769"/>
                <a:gd name="connsiteY324" fmla="*/ 377010 h 2628382"/>
                <a:gd name="connsiteX325" fmla="*/ 481967 w 1996769"/>
                <a:gd name="connsiteY325" fmla="*/ 346636 h 2628382"/>
                <a:gd name="connsiteX326" fmla="*/ 490893 w 1996769"/>
                <a:gd name="connsiteY326" fmla="*/ 353464 h 2628382"/>
                <a:gd name="connsiteX327" fmla="*/ 491171 w 1996769"/>
                <a:gd name="connsiteY327" fmla="*/ 352758 h 2628382"/>
                <a:gd name="connsiteX328" fmla="*/ 502047 w 1996769"/>
                <a:gd name="connsiteY328" fmla="*/ 360632 h 2628382"/>
                <a:gd name="connsiteX329" fmla="*/ 506221 w 1996769"/>
                <a:gd name="connsiteY329" fmla="*/ 352861 h 2628382"/>
                <a:gd name="connsiteX330" fmla="*/ 507004 w 1996769"/>
                <a:gd name="connsiteY330" fmla="*/ 353104 h 2628382"/>
                <a:gd name="connsiteX331" fmla="*/ 510200 w 1996769"/>
                <a:gd name="connsiteY331" fmla="*/ 348072 h 2628382"/>
                <a:gd name="connsiteX332" fmla="*/ 524695 w 1996769"/>
                <a:gd name="connsiteY332" fmla="*/ 357606 h 2628382"/>
                <a:gd name="connsiteX333" fmla="*/ 523272 w 1996769"/>
                <a:gd name="connsiteY333" fmla="*/ 320028 h 2628382"/>
                <a:gd name="connsiteX334" fmla="*/ 532982 w 1996769"/>
                <a:gd name="connsiteY334" fmla="*/ 303141 h 2628382"/>
                <a:gd name="connsiteX335" fmla="*/ 544190 w 1996769"/>
                <a:gd name="connsiteY335" fmla="*/ 288133 h 2628382"/>
                <a:gd name="connsiteX336" fmla="*/ 549659 w 1996769"/>
                <a:gd name="connsiteY336" fmla="*/ 279398 h 2628382"/>
                <a:gd name="connsiteX337" fmla="*/ 550372 w 1996769"/>
                <a:gd name="connsiteY337" fmla="*/ 279854 h 2628382"/>
                <a:gd name="connsiteX338" fmla="*/ 553716 w 1996769"/>
                <a:gd name="connsiteY338" fmla="*/ 275375 h 2628382"/>
                <a:gd name="connsiteX339" fmla="*/ 569044 w 1996769"/>
                <a:gd name="connsiteY339" fmla="*/ 291775 h 2628382"/>
                <a:gd name="connsiteX340" fmla="*/ 572149 w 1996769"/>
                <a:gd name="connsiteY340" fmla="*/ 293757 h 2628382"/>
                <a:gd name="connsiteX341" fmla="*/ 571383 w 1996769"/>
                <a:gd name="connsiteY341" fmla="*/ 279132 h 2628382"/>
                <a:gd name="connsiteX342" fmla="*/ 574199 w 1996769"/>
                <a:gd name="connsiteY342" fmla="*/ 274123 h 2628382"/>
                <a:gd name="connsiteX343" fmla="*/ 576171 w 1996769"/>
                <a:gd name="connsiteY343" fmla="*/ 245405 h 2628382"/>
                <a:gd name="connsiteX344" fmla="*/ 589175 w 1996769"/>
                <a:gd name="connsiteY344" fmla="*/ 252460 h 2628382"/>
                <a:gd name="connsiteX345" fmla="*/ 598120 w 1996769"/>
                <a:gd name="connsiteY345" fmla="*/ 240024 h 2628382"/>
                <a:gd name="connsiteX346" fmla="*/ 609726 w 1996769"/>
                <a:gd name="connsiteY346" fmla="*/ 251460 h 2628382"/>
                <a:gd name="connsiteX347" fmla="*/ 613000 w 1996769"/>
                <a:gd name="connsiteY347" fmla="*/ 179955 h 2628382"/>
                <a:gd name="connsiteX348" fmla="*/ 617802 w 1996769"/>
                <a:gd name="connsiteY348" fmla="*/ 172956 h 2628382"/>
                <a:gd name="connsiteX349" fmla="*/ 643119 w 1996769"/>
                <a:gd name="connsiteY349" fmla="*/ 145060 h 2628382"/>
                <a:gd name="connsiteX350" fmla="*/ 656875 w 1996769"/>
                <a:gd name="connsiteY350" fmla="*/ 168737 h 2628382"/>
                <a:gd name="connsiteX351" fmla="*/ 661737 w 1996769"/>
                <a:gd name="connsiteY351" fmla="*/ 124680 h 2628382"/>
                <a:gd name="connsiteX352" fmla="*/ 666721 w 1996769"/>
                <a:gd name="connsiteY352" fmla="*/ 118539 h 2628382"/>
                <a:gd name="connsiteX353" fmla="*/ 692350 w 1996769"/>
                <a:gd name="connsiteY353" fmla="*/ 95641 h 2628382"/>
                <a:gd name="connsiteX354" fmla="*/ 706040 w 1996769"/>
                <a:gd name="connsiteY354" fmla="*/ 130636 h 2628382"/>
                <a:gd name="connsiteX355" fmla="*/ 718900 w 1996769"/>
                <a:gd name="connsiteY355" fmla="*/ 81630 h 2628382"/>
                <a:gd name="connsiteX356" fmla="*/ 724136 w 1996769"/>
                <a:gd name="connsiteY356" fmla="*/ 93627 h 2628382"/>
                <a:gd name="connsiteX357" fmla="*/ 744116 w 1996769"/>
                <a:gd name="connsiteY357" fmla="*/ 79351 h 2628382"/>
                <a:gd name="connsiteX358" fmla="*/ 746368 w 1996769"/>
                <a:gd name="connsiteY358" fmla="*/ 87684 h 2628382"/>
                <a:gd name="connsiteX359" fmla="*/ 757570 w 1996769"/>
                <a:gd name="connsiteY359" fmla="*/ 41447 h 2628382"/>
                <a:gd name="connsiteX360" fmla="*/ 768594 w 1996769"/>
                <a:gd name="connsiteY360" fmla="*/ 33056 h 2628382"/>
                <a:gd name="connsiteX361" fmla="*/ 789631 w 1996769"/>
                <a:gd name="connsiteY361" fmla="*/ 24351 h 2628382"/>
                <a:gd name="connsiteX362" fmla="*/ 793905 w 1996769"/>
                <a:gd name="connsiteY362" fmla="*/ 57917 h 2628382"/>
                <a:gd name="connsiteX363" fmla="*/ 806583 w 1996769"/>
                <a:gd name="connsiteY363" fmla="*/ 15796 h 2628382"/>
                <a:gd name="connsiteX364" fmla="*/ 817472 w 1996769"/>
                <a:gd name="connsiteY364" fmla="*/ 9779 h 2628382"/>
                <a:gd name="connsiteX365" fmla="*/ 837722 w 1996769"/>
                <a:gd name="connsiteY365" fmla="*/ 5984 h 2628382"/>
                <a:gd name="connsiteX366" fmla="*/ 838479 w 1996769"/>
                <a:gd name="connsiteY366" fmla="*/ 23582 h 2628382"/>
                <a:gd name="connsiteX367" fmla="*/ 842069 w 1996769"/>
                <a:gd name="connsiteY367" fmla="*/ 22800 h 2628382"/>
                <a:gd name="connsiteX368" fmla="*/ 843602 w 1996769"/>
                <a:gd name="connsiteY368" fmla="*/ 51492 h 2628382"/>
                <a:gd name="connsiteX369" fmla="*/ 853713 w 1996769"/>
                <a:gd name="connsiteY369" fmla="*/ 29787 h 2628382"/>
                <a:gd name="connsiteX370" fmla="*/ 856784 w 1996769"/>
                <a:gd name="connsiteY370" fmla="*/ 21100 h 2628382"/>
                <a:gd name="connsiteX371" fmla="*/ 857960 w 1996769"/>
                <a:gd name="connsiteY371" fmla="*/ 20669 h 2628382"/>
                <a:gd name="connsiteX372" fmla="*/ 861088 w 1996769"/>
                <a:gd name="connsiteY372" fmla="*/ 13953 h 2628382"/>
                <a:gd name="connsiteX373" fmla="*/ 861439 w 1996769"/>
                <a:gd name="connsiteY373" fmla="*/ 19400 h 2628382"/>
                <a:gd name="connsiteX374" fmla="*/ 867423 w 1996769"/>
                <a:gd name="connsiteY374" fmla="*/ 17214 h 2628382"/>
                <a:gd name="connsiteX375" fmla="*/ 886748 w 1996769"/>
                <a:gd name="connsiteY375" fmla="*/ 17726 h 2628382"/>
                <a:gd name="connsiteX376" fmla="*/ 886696 w 1996769"/>
                <a:gd name="connsiteY376" fmla="*/ 20220 h 2628382"/>
                <a:gd name="connsiteX377" fmla="*/ 895409 w 1996769"/>
                <a:gd name="connsiteY377" fmla="*/ 481 h 2628382"/>
                <a:gd name="connsiteX378" fmla="*/ 911020 w 1996769"/>
                <a:gd name="connsiteY378" fmla="*/ 0 h 2628382"/>
                <a:gd name="connsiteX379" fmla="*/ 924174 w 1996769"/>
                <a:gd name="connsiteY379" fmla="*/ 5551 h 2628382"/>
                <a:gd name="connsiteX380" fmla="*/ 920087 w 1996769"/>
                <a:gd name="connsiteY380" fmla="*/ 42854 h 2628382"/>
                <a:gd name="connsiteX381" fmla="*/ 938113 w 1996769"/>
                <a:gd name="connsiteY381" fmla="*/ 7847 h 2628382"/>
                <a:gd name="connsiteX382" fmla="*/ 952710 w 1996769"/>
                <a:gd name="connsiteY382" fmla="*/ 11321 h 2628382"/>
                <a:gd name="connsiteX383" fmla="*/ 964579 w 1996769"/>
                <a:gd name="connsiteY383" fmla="*/ 20518 h 2628382"/>
                <a:gd name="connsiteX384" fmla="*/ 963300 w 1996769"/>
                <a:gd name="connsiteY384" fmla="*/ 28024 h 2628382"/>
                <a:gd name="connsiteX385" fmla="*/ 970056 w 1996769"/>
                <a:gd name="connsiteY385" fmla="*/ 32914 h 2628382"/>
                <a:gd name="connsiteX386" fmla="*/ 963767 w 1996769"/>
                <a:gd name="connsiteY386" fmla="*/ 71642 h 2628382"/>
                <a:gd name="connsiteX387" fmla="*/ 981251 w 1996769"/>
                <a:gd name="connsiteY387" fmla="*/ 41899 h 2628382"/>
                <a:gd name="connsiteX388" fmla="*/ 994791 w 1996769"/>
                <a:gd name="connsiteY388" fmla="*/ 48764 h 2628382"/>
                <a:gd name="connsiteX389" fmla="*/ 1005401 w 1996769"/>
                <a:gd name="connsiteY389" fmla="*/ 61016 h 2628382"/>
                <a:gd name="connsiteX390" fmla="*/ 1004091 w 1996769"/>
                <a:gd name="connsiteY390" fmla="*/ 66935 h 2628382"/>
                <a:gd name="connsiteX391" fmla="*/ 1007179 w 1996769"/>
                <a:gd name="connsiteY391" fmla="*/ 62693 h 2628382"/>
                <a:gd name="connsiteX392" fmla="*/ 1019334 w 1996769"/>
                <a:gd name="connsiteY392" fmla="*/ 75065 h 2628382"/>
                <a:gd name="connsiteX393" fmla="*/ 1027589 w 1996769"/>
                <a:gd name="connsiteY393" fmla="*/ 90982 h 2628382"/>
                <a:gd name="connsiteX394" fmla="*/ 1017156 w 1996769"/>
                <a:gd name="connsiteY394" fmla="*/ 125737 h 2628382"/>
                <a:gd name="connsiteX395" fmla="*/ 1037881 w 1996769"/>
                <a:gd name="connsiteY395" fmla="*/ 101823 h 2628382"/>
                <a:gd name="connsiteX396" fmla="*/ 1044239 w 1996769"/>
                <a:gd name="connsiteY396" fmla="*/ 111634 h 2628382"/>
                <a:gd name="connsiteX397" fmla="*/ 1044711 w 1996769"/>
                <a:gd name="connsiteY397" fmla="*/ 111075 h 2628382"/>
                <a:gd name="connsiteX398" fmla="*/ 1055392 w 1996769"/>
                <a:gd name="connsiteY398" fmla="*/ 126710 h 2628382"/>
                <a:gd name="connsiteX399" fmla="*/ 1060962 w 1996769"/>
                <a:gd name="connsiteY399" fmla="*/ 141881 h 2628382"/>
                <a:gd name="connsiteX400" fmla="*/ 1070982 w 1996769"/>
                <a:gd name="connsiteY400" fmla="*/ 137735 h 2628382"/>
                <a:gd name="connsiteX401" fmla="*/ 1075256 w 1996769"/>
                <a:gd name="connsiteY401" fmla="*/ 171303 h 2628382"/>
                <a:gd name="connsiteX402" fmla="*/ 1087934 w 1996769"/>
                <a:gd name="connsiteY402" fmla="*/ 129181 h 2628382"/>
                <a:gd name="connsiteX403" fmla="*/ 1098822 w 1996769"/>
                <a:gd name="connsiteY403" fmla="*/ 123164 h 2628382"/>
                <a:gd name="connsiteX404" fmla="*/ 1119074 w 1996769"/>
                <a:gd name="connsiteY404" fmla="*/ 119369 h 2628382"/>
                <a:gd name="connsiteX405" fmla="*/ 1119832 w 1996769"/>
                <a:gd name="connsiteY405" fmla="*/ 136967 h 2628382"/>
                <a:gd name="connsiteX406" fmla="*/ 1123420 w 1996769"/>
                <a:gd name="connsiteY406" fmla="*/ 136184 h 2628382"/>
                <a:gd name="connsiteX407" fmla="*/ 1124953 w 1996769"/>
                <a:gd name="connsiteY407" fmla="*/ 164877 h 2628382"/>
                <a:gd name="connsiteX408" fmla="*/ 1135063 w 1996769"/>
                <a:gd name="connsiteY408" fmla="*/ 143171 h 2628382"/>
                <a:gd name="connsiteX409" fmla="*/ 1138135 w 1996769"/>
                <a:gd name="connsiteY409" fmla="*/ 134483 h 2628382"/>
                <a:gd name="connsiteX410" fmla="*/ 1139311 w 1996769"/>
                <a:gd name="connsiteY410" fmla="*/ 134054 h 2628382"/>
                <a:gd name="connsiteX411" fmla="*/ 1142439 w 1996769"/>
                <a:gd name="connsiteY411" fmla="*/ 127339 h 2628382"/>
                <a:gd name="connsiteX412" fmla="*/ 1142791 w 1996769"/>
                <a:gd name="connsiteY412" fmla="*/ 132784 h 2628382"/>
                <a:gd name="connsiteX413" fmla="*/ 1148775 w 1996769"/>
                <a:gd name="connsiteY413" fmla="*/ 130599 h 2628382"/>
                <a:gd name="connsiteX414" fmla="*/ 1168100 w 1996769"/>
                <a:gd name="connsiteY414" fmla="*/ 131111 h 2628382"/>
                <a:gd name="connsiteX415" fmla="*/ 1168047 w 1996769"/>
                <a:gd name="connsiteY415" fmla="*/ 133605 h 2628382"/>
                <a:gd name="connsiteX416" fmla="*/ 1176761 w 1996769"/>
                <a:gd name="connsiteY416" fmla="*/ 113867 h 2628382"/>
                <a:gd name="connsiteX417" fmla="*/ 1192371 w 1996769"/>
                <a:gd name="connsiteY417" fmla="*/ 113384 h 2628382"/>
                <a:gd name="connsiteX418" fmla="*/ 1205525 w 1996769"/>
                <a:gd name="connsiteY418" fmla="*/ 118936 h 2628382"/>
                <a:gd name="connsiteX419" fmla="*/ 1201437 w 1996769"/>
                <a:gd name="connsiteY419" fmla="*/ 156238 h 2628382"/>
                <a:gd name="connsiteX420" fmla="*/ 1219464 w 1996769"/>
                <a:gd name="connsiteY420" fmla="*/ 121231 h 2628382"/>
                <a:gd name="connsiteX421" fmla="*/ 1234060 w 1996769"/>
                <a:gd name="connsiteY421" fmla="*/ 124705 h 2628382"/>
                <a:gd name="connsiteX422" fmla="*/ 1245928 w 1996769"/>
                <a:gd name="connsiteY422" fmla="*/ 133903 h 2628382"/>
                <a:gd name="connsiteX423" fmla="*/ 1244651 w 1996769"/>
                <a:gd name="connsiteY423" fmla="*/ 141410 h 2628382"/>
                <a:gd name="connsiteX424" fmla="*/ 1251406 w 1996769"/>
                <a:gd name="connsiteY424" fmla="*/ 146298 h 2628382"/>
                <a:gd name="connsiteX425" fmla="*/ 1245119 w 1996769"/>
                <a:gd name="connsiteY425" fmla="*/ 185027 h 2628382"/>
                <a:gd name="connsiteX426" fmla="*/ 1262603 w 1996769"/>
                <a:gd name="connsiteY426" fmla="*/ 155283 h 2628382"/>
                <a:gd name="connsiteX427" fmla="*/ 1276142 w 1996769"/>
                <a:gd name="connsiteY427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83513 w 1996769"/>
                <a:gd name="connsiteY195" fmla="*/ 2514571 h 2628382"/>
                <a:gd name="connsiteX196" fmla="*/ 1246593 w 1996769"/>
                <a:gd name="connsiteY196" fmla="*/ 2560407 h 2628382"/>
                <a:gd name="connsiteX197" fmla="*/ 1238056 w 1996769"/>
                <a:gd name="connsiteY197" fmla="*/ 2564178 h 2628382"/>
                <a:gd name="connsiteX198" fmla="*/ 1187847 w 1996769"/>
                <a:gd name="connsiteY198" fmla="*/ 2565019 h 2628382"/>
                <a:gd name="connsiteX199" fmla="*/ 1173918 w 1996769"/>
                <a:gd name="connsiteY199" fmla="*/ 2545635 h 2628382"/>
                <a:gd name="connsiteX200" fmla="*/ 1170999 w 1996769"/>
                <a:gd name="connsiteY200" fmla="*/ 2561380 h 2628382"/>
                <a:gd name="connsiteX201" fmla="*/ 1167376 w 1996769"/>
                <a:gd name="connsiteY201" fmla="*/ 2563128 h 2628382"/>
                <a:gd name="connsiteX202" fmla="*/ 1160303 w 1996769"/>
                <a:gd name="connsiteY202" fmla="*/ 2585570 h 2628382"/>
                <a:gd name="connsiteX203" fmla="*/ 1149067 w 1996769"/>
                <a:gd name="connsiteY203" fmla="*/ 2571963 h 2628382"/>
                <a:gd name="connsiteX204" fmla="*/ 1141539 w 1996769"/>
                <a:gd name="connsiteY204" fmla="*/ 2575597 h 2628382"/>
                <a:gd name="connsiteX205" fmla="*/ 1128129 w 1996769"/>
                <a:gd name="connsiteY205" fmla="*/ 2579113 h 2628382"/>
                <a:gd name="connsiteX206" fmla="*/ 1123259 w 1996769"/>
                <a:gd name="connsiteY206" fmla="*/ 2569266 h 2628382"/>
                <a:gd name="connsiteX207" fmla="*/ 1110150 w 1996769"/>
                <a:gd name="connsiteY207" fmla="*/ 2616440 h 2628382"/>
                <a:gd name="connsiteX208" fmla="*/ 1080133 w 1996769"/>
                <a:gd name="connsiteY208" fmla="*/ 2627314 h 2628382"/>
                <a:gd name="connsiteX209" fmla="*/ 1072781 w 1996769"/>
                <a:gd name="connsiteY209" fmla="*/ 2628382 h 2628382"/>
                <a:gd name="connsiteX210" fmla="*/ 1062901 w 1996769"/>
                <a:gd name="connsiteY210" fmla="*/ 2618483 h 2628382"/>
                <a:gd name="connsiteX211" fmla="*/ 1056720 w 1996769"/>
                <a:gd name="connsiteY211" fmla="*/ 2601198 h 2628382"/>
                <a:gd name="connsiteX212" fmla="*/ 1054792 w 1996769"/>
                <a:gd name="connsiteY212" fmla="*/ 2601442 h 2628382"/>
                <a:gd name="connsiteX213" fmla="*/ 1052746 w 1996769"/>
                <a:gd name="connsiteY213" fmla="*/ 2608308 h 2628382"/>
                <a:gd name="connsiteX214" fmla="*/ 31385 w 1996769"/>
                <a:gd name="connsiteY214" fmla="*/ 1584979 h 2628382"/>
                <a:gd name="connsiteX215" fmla="*/ 44183 w 1996769"/>
                <a:gd name="connsiteY215" fmla="*/ 1579234 h 2628382"/>
                <a:gd name="connsiteX216" fmla="*/ 6622 w 1996769"/>
                <a:gd name="connsiteY216" fmla="*/ 1560168 h 2628382"/>
                <a:gd name="connsiteX217" fmla="*/ 0 w 1996769"/>
                <a:gd name="connsiteY217" fmla="*/ 1553533 h 2628382"/>
                <a:gd name="connsiteX218" fmla="*/ 1716 w 1996769"/>
                <a:gd name="connsiteY218" fmla="*/ 1541784 h 2628382"/>
                <a:gd name="connsiteX219" fmla="*/ 13367 w 1996769"/>
                <a:gd name="connsiteY219" fmla="*/ 1505176 h 2628382"/>
                <a:gd name="connsiteX220" fmla="*/ 68559 w 1996769"/>
                <a:gd name="connsiteY220" fmla="*/ 1487974 h 2628382"/>
                <a:gd name="connsiteX221" fmla="*/ 69041 w 1996769"/>
                <a:gd name="connsiteY221" fmla="*/ 1486875 h 2628382"/>
                <a:gd name="connsiteX222" fmla="*/ 40420 w 1996769"/>
                <a:gd name="connsiteY222" fmla="*/ 1453547 h 2628382"/>
                <a:gd name="connsiteX223" fmla="*/ 73233 w 1996769"/>
                <a:gd name="connsiteY223" fmla="*/ 1442106 h 2628382"/>
                <a:gd name="connsiteX224" fmla="*/ 77014 w 1996769"/>
                <a:gd name="connsiteY224" fmla="*/ 1428682 h 2628382"/>
                <a:gd name="connsiteX225" fmla="*/ 76318 w 1996769"/>
                <a:gd name="connsiteY225" fmla="*/ 1428738 h 2628382"/>
                <a:gd name="connsiteX226" fmla="*/ 74122 w 1996769"/>
                <a:gd name="connsiteY226" fmla="*/ 1418671 h 2628382"/>
                <a:gd name="connsiteX227" fmla="*/ 71366 w 1996769"/>
                <a:gd name="connsiteY227" fmla="*/ 1396030 h 2628382"/>
                <a:gd name="connsiteX228" fmla="*/ 43932 w 1996769"/>
                <a:gd name="connsiteY228" fmla="*/ 1397841 h 2628382"/>
                <a:gd name="connsiteX229" fmla="*/ 41766 w 1996769"/>
                <a:gd name="connsiteY229" fmla="*/ 1387740 h 2628382"/>
                <a:gd name="connsiteX230" fmla="*/ 36602 w 1996769"/>
                <a:gd name="connsiteY230" fmla="*/ 1344234 h 2628382"/>
                <a:gd name="connsiteX231" fmla="*/ 54897 w 1996769"/>
                <a:gd name="connsiteY231" fmla="*/ 1309368 h 2628382"/>
                <a:gd name="connsiteX232" fmla="*/ 30325 w 1996769"/>
                <a:gd name="connsiteY232" fmla="*/ 1304100 h 2628382"/>
                <a:gd name="connsiteX233" fmla="*/ 28712 w 1996769"/>
                <a:gd name="connsiteY233" fmla="*/ 1293470 h 2628382"/>
                <a:gd name="connsiteX234" fmla="*/ 25897 w 1996769"/>
                <a:gd name="connsiteY234" fmla="*/ 1248846 h 2628382"/>
                <a:gd name="connsiteX235" fmla="*/ 48723 w 1996769"/>
                <a:gd name="connsiteY235" fmla="*/ 1215200 h 2628382"/>
                <a:gd name="connsiteX236" fmla="*/ 29242 w 1996769"/>
                <a:gd name="connsiteY236" fmla="*/ 1196004 h 2628382"/>
                <a:gd name="connsiteX237" fmla="*/ 56363 w 1996769"/>
                <a:gd name="connsiteY237" fmla="*/ 1153032 h 2628382"/>
                <a:gd name="connsiteX238" fmla="*/ 56365 w 1996769"/>
                <a:gd name="connsiteY238" fmla="*/ 1149513 h 2628382"/>
                <a:gd name="connsiteX239" fmla="*/ 52622 w 1996769"/>
                <a:gd name="connsiteY239" fmla="*/ 1146309 h 2628382"/>
                <a:gd name="connsiteX240" fmla="*/ 52491 w 1996769"/>
                <a:gd name="connsiteY240" fmla="*/ 1142525 h 2628382"/>
                <a:gd name="connsiteX241" fmla="*/ 21037 w 1996769"/>
                <a:gd name="connsiteY241" fmla="*/ 1115067 h 2628382"/>
                <a:gd name="connsiteX242" fmla="*/ 20715 w 1996769"/>
                <a:gd name="connsiteY242" fmla="*/ 1105013 h 2628382"/>
                <a:gd name="connsiteX243" fmla="*/ 23420 w 1996769"/>
                <a:gd name="connsiteY243" fmla="*/ 1054952 h 2628382"/>
                <a:gd name="connsiteX244" fmla="*/ 42643 w 1996769"/>
                <a:gd name="connsiteY244" fmla="*/ 1041276 h 2628382"/>
                <a:gd name="connsiteX245" fmla="*/ 22625 w 1996769"/>
                <a:gd name="connsiteY245" fmla="*/ 1017039 h 2628382"/>
                <a:gd name="connsiteX246" fmla="*/ 22839 w 1996769"/>
                <a:gd name="connsiteY246" fmla="*/ 1006971 h 2628382"/>
                <a:gd name="connsiteX247" fmla="*/ 28184 w 1996769"/>
                <a:gd name="connsiteY247" fmla="*/ 958036 h 2628382"/>
                <a:gd name="connsiteX248" fmla="*/ 56098 w 1996769"/>
                <a:gd name="connsiteY248" fmla="*/ 946469 h 2628382"/>
                <a:gd name="connsiteX249" fmla="*/ 47791 w 1996769"/>
                <a:gd name="connsiteY249" fmla="*/ 926917 h 2628382"/>
                <a:gd name="connsiteX250" fmla="*/ 46257 w 1996769"/>
                <a:gd name="connsiteY250" fmla="*/ 924132 h 2628382"/>
                <a:gd name="connsiteX251" fmla="*/ 46517 w 1996769"/>
                <a:gd name="connsiteY251" fmla="*/ 923920 h 2628382"/>
                <a:gd name="connsiteX252" fmla="*/ 41306 w 1996769"/>
                <a:gd name="connsiteY252" fmla="*/ 911652 h 2628382"/>
                <a:gd name="connsiteX253" fmla="*/ 68973 w 1996769"/>
                <a:gd name="connsiteY253" fmla="*/ 897993 h 2628382"/>
                <a:gd name="connsiteX254" fmla="*/ 70718 w 1996769"/>
                <a:gd name="connsiteY254" fmla="*/ 888123 h 2628382"/>
                <a:gd name="connsiteX255" fmla="*/ 46618 w 1996769"/>
                <a:gd name="connsiteY255" fmla="*/ 835978 h 2628382"/>
                <a:gd name="connsiteX256" fmla="*/ 49629 w 1996769"/>
                <a:gd name="connsiteY256" fmla="*/ 815404 h 2628382"/>
                <a:gd name="connsiteX257" fmla="*/ 54663 w 1996769"/>
                <a:gd name="connsiteY257" fmla="*/ 795471 h 2628382"/>
                <a:gd name="connsiteX258" fmla="*/ 56629 w 1996769"/>
                <a:gd name="connsiteY258" fmla="*/ 784546 h 2628382"/>
                <a:gd name="connsiteX259" fmla="*/ 57439 w 1996769"/>
                <a:gd name="connsiteY259" fmla="*/ 784478 h 2628382"/>
                <a:gd name="connsiteX260" fmla="*/ 58941 w 1996769"/>
                <a:gd name="connsiteY260" fmla="*/ 778529 h 2628382"/>
                <a:gd name="connsiteX261" fmla="*/ 75445 w 1996769"/>
                <a:gd name="connsiteY261" fmla="*/ 782010 h 2628382"/>
                <a:gd name="connsiteX262" fmla="*/ 62844 w 1996769"/>
                <a:gd name="connsiteY262" fmla="*/ 747169 h 2628382"/>
                <a:gd name="connsiteX263" fmla="*/ 66927 w 1996769"/>
                <a:gd name="connsiteY263" fmla="*/ 727589 h 2628382"/>
                <a:gd name="connsiteX264" fmla="*/ 72982 w 1996769"/>
                <a:gd name="connsiteY264" fmla="*/ 709210 h 2628382"/>
                <a:gd name="connsiteX265" fmla="*/ 75514 w 1996769"/>
                <a:gd name="connsiteY265" fmla="*/ 698913 h 2628382"/>
                <a:gd name="connsiteX266" fmla="*/ 76323 w 1996769"/>
                <a:gd name="connsiteY266" fmla="*/ 699071 h 2628382"/>
                <a:gd name="connsiteX267" fmla="*/ 78129 w 1996769"/>
                <a:gd name="connsiteY267" fmla="*/ 693586 h 2628382"/>
                <a:gd name="connsiteX268" fmla="*/ 97474 w 1996769"/>
                <a:gd name="connsiteY268" fmla="*/ 703217 h 2628382"/>
                <a:gd name="connsiteX269" fmla="*/ 100991 w 1996769"/>
                <a:gd name="connsiteY269" fmla="*/ 703905 h 2628382"/>
                <a:gd name="connsiteX270" fmla="*/ 95888 w 1996769"/>
                <a:gd name="connsiteY270" fmla="*/ 690427 h 2628382"/>
                <a:gd name="connsiteX271" fmla="*/ 97039 w 1996769"/>
                <a:gd name="connsiteY271" fmla="*/ 684643 h 2628382"/>
                <a:gd name="connsiteX272" fmla="*/ 90290 w 1996769"/>
                <a:gd name="connsiteY272" fmla="*/ 656857 h 2628382"/>
                <a:gd name="connsiteX273" fmla="*/ 104647 w 1996769"/>
                <a:gd name="connsiteY273" fmla="*/ 658569 h 2628382"/>
                <a:gd name="connsiteX274" fmla="*/ 109343 w 1996769"/>
                <a:gd name="connsiteY274" fmla="*/ 643470 h 2628382"/>
                <a:gd name="connsiteX275" fmla="*/ 123696 w 1996769"/>
                <a:gd name="connsiteY275" fmla="*/ 649837 h 2628382"/>
                <a:gd name="connsiteX276" fmla="*/ 105355 w 1996769"/>
                <a:gd name="connsiteY276" fmla="*/ 581276 h 2628382"/>
                <a:gd name="connsiteX277" fmla="*/ 107779 w 1996769"/>
                <a:gd name="connsiteY277" fmla="*/ 572864 h 2628382"/>
                <a:gd name="connsiteX278" fmla="*/ 123256 w 1996769"/>
                <a:gd name="connsiteY278" fmla="*/ 537003 h 2628382"/>
                <a:gd name="connsiteX279" fmla="*/ 143301 w 1996769"/>
                <a:gd name="connsiteY279" fmla="*/ 554080 h 2628382"/>
                <a:gd name="connsiteX280" fmla="*/ 134678 w 1996769"/>
                <a:gd name="connsiteY280" fmla="*/ 510757 h 2628382"/>
                <a:gd name="connsiteX281" fmla="*/ 137531 w 1996769"/>
                <a:gd name="connsiteY281" fmla="*/ 503086 h 2628382"/>
                <a:gd name="connsiteX282" fmla="*/ 154800 w 1996769"/>
                <a:gd name="connsiteY282" fmla="*/ 471811 h 2628382"/>
                <a:gd name="connsiteX283" fmla="*/ 178175 w 1996769"/>
                <a:gd name="connsiteY283" fmla="*/ 499567 h 2628382"/>
                <a:gd name="connsiteX284" fmla="*/ 175599 w 1996769"/>
                <a:gd name="connsiteY284" fmla="*/ 448555 h 2628382"/>
                <a:gd name="connsiteX285" fmla="*/ 184123 w 1996769"/>
                <a:gd name="connsiteY285" fmla="*/ 457865 h 2628382"/>
                <a:gd name="connsiteX286" fmla="*/ 198656 w 1996769"/>
                <a:gd name="connsiteY286" fmla="*/ 436849 h 2628382"/>
                <a:gd name="connsiteX287" fmla="*/ 203273 w 1996769"/>
                <a:gd name="connsiteY287" fmla="*/ 443842 h 2628382"/>
                <a:gd name="connsiteX288" fmla="*/ 199966 w 1996769"/>
                <a:gd name="connsiteY288" fmla="*/ 396061 h 2628382"/>
                <a:gd name="connsiteX289" fmla="*/ 207831 w 1996769"/>
                <a:gd name="connsiteY289" fmla="*/ 383983 h 2628382"/>
                <a:gd name="connsiteX290" fmla="*/ 225029 w 1996769"/>
                <a:gd name="connsiteY290" fmla="*/ 367811 h 2628382"/>
                <a:gd name="connsiteX291" fmla="*/ 239111 w 1996769"/>
                <a:gd name="connsiteY291" fmla="*/ 397794 h 2628382"/>
                <a:gd name="connsiteX292" fmla="*/ 238426 w 1996769"/>
                <a:gd name="connsiteY292" fmla="*/ 353330 h 2628382"/>
                <a:gd name="connsiteX293" fmla="*/ 246875 w 1996769"/>
                <a:gd name="connsiteY293" fmla="*/ 343538 h 2628382"/>
                <a:gd name="connsiteX294" fmla="*/ 264805 w 1996769"/>
                <a:gd name="connsiteY294" fmla="*/ 332287 h 2628382"/>
                <a:gd name="connsiteX295" fmla="*/ 270790 w 1996769"/>
                <a:gd name="connsiteY295" fmla="*/ 348569 h 2628382"/>
                <a:gd name="connsiteX296" fmla="*/ 273934 w 1996769"/>
                <a:gd name="connsiteY296" fmla="*/ 346470 h 2628382"/>
                <a:gd name="connsiteX297" fmla="*/ 283975 w 1996769"/>
                <a:gd name="connsiteY297" fmla="*/ 372904 h 2628382"/>
                <a:gd name="connsiteX298" fmla="*/ 286991 w 1996769"/>
                <a:gd name="connsiteY298" fmla="*/ 348635 h 2628382"/>
                <a:gd name="connsiteX299" fmla="*/ 287278 w 1996769"/>
                <a:gd name="connsiteY299" fmla="*/ 339291 h 2628382"/>
                <a:gd name="connsiteX300" fmla="*/ 288257 w 1996769"/>
                <a:gd name="connsiteY300" fmla="*/ 338441 h 2628382"/>
                <a:gd name="connsiteX301" fmla="*/ 289190 w 1996769"/>
                <a:gd name="connsiteY301" fmla="*/ 330933 h 2628382"/>
                <a:gd name="connsiteX302" fmla="*/ 291153 w 1996769"/>
                <a:gd name="connsiteY302" fmla="*/ 335926 h 2628382"/>
                <a:gd name="connsiteX303" fmla="*/ 296131 w 1996769"/>
                <a:gd name="connsiteY303" fmla="*/ 331601 h 2628382"/>
                <a:gd name="connsiteX304" fmla="*/ 314479 w 1996769"/>
                <a:gd name="connsiteY304" fmla="*/ 324756 h 2628382"/>
                <a:gd name="connsiteX305" fmla="*/ 315178 w 1996769"/>
                <a:gd name="connsiteY305" fmla="*/ 327124 h 2628382"/>
                <a:gd name="connsiteX306" fmla="*/ 317466 w 1996769"/>
                <a:gd name="connsiteY306" fmla="*/ 305237 h 2628382"/>
                <a:gd name="connsiteX307" fmla="*/ 332021 w 1996769"/>
                <a:gd name="connsiteY307" fmla="*/ 298865 h 2628382"/>
                <a:gd name="connsiteX308" fmla="*/ 346068 w 1996769"/>
                <a:gd name="connsiteY308" fmla="*/ 299105 h 2628382"/>
                <a:gd name="connsiteX309" fmla="*/ 353396 w 1996769"/>
                <a:gd name="connsiteY309" fmla="*/ 335774 h 2628382"/>
                <a:gd name="connsiteX310" fmla="*/ 359879 w 1996769"/>
                <a:gd name="connsiteY310" fmla="*/ 295982 h 2628382"/>
                <a:gd name="connsiteX311" fmla="*/ 374663 w 1996769"/>
                <a:gd name="connsiteY311" fmla="*/ 293720 h 2628382"/>
                <a:gd name="connsiteX312" fmla="*/ 388592 w 1996769"/>
                <a:gd name="connsiteY312" fmla="*/ 297879 h 2628382"/>
                <a:gd name="connsiteX313" fmla="*/ 389639 w 1996769"/>
                <a:gd name="connsiteY313" fmla="*/ 305430 h 2628382"/>
                <a:gd name="connsiteX314" fmla="*/ 397462 w 1996769"/>
                <a:gd name="connsiteY314" fmla="*/ 307472 h 2628382"/>
                <a:gd name="connsiteX315" fmla="*/ 403148 w 1996769"/>
                <a:gd name="connsiteY315" fmla="*/ 346319 h 2628382"/>
                <a:gd name="connsiteX316" fmla="*/ 410696 w 1996769"/>
                <a:gd name="connsiteY316" fmla="*/ 311687 h 2628382"/>
                <a:gd name="connsiteX317" fmla="*/ 425501 w 1996769"/>
                <a:gd name="connsiteY317" fmla="*/ 313018 h 2628382"/>
                <a:gd name="connsiteX318" fmla="*/ 439161 w 1996769"/>
                <a:gd name="connsiteY318" fmla="*/ 320529 h 2628382"/>
                <a:gd name="connsiteX319" fmla="*/ 439702 w 1996769"/>
                <a:gd name="connsiteY319" fmla="*/ 326600 h 2628382"/>
                <a:gd name="connsiteX320" fmla="*/ 441338 w 1996769"/>
                <a:gd name="connsiteY320" fmla="*/ 321436 h 2628382"/>
                <a:gd name="connsiteX321" fmla="*/ 456489 w 1996769"/>
                <a:gd name="connsiteY321" fmla="*/ 328477 h 2628382"/>
                <a:gd name="connsiteX322" fmla="*/ 469030 w 1996769"/>
                <a:gd name="connsiteY322" fmla="*/ 340332 h 2628382"/>
                <a:gd name="connsiteX323" fmla="*/ 469619 w 1996769"/>
                <a:gd name="connsiteY323" fmla="*/ 377010 h 2628382"/>
                <a:gd name="connsiteX324" fmla="*/ 481967 w 1996769"/>
                <a:gd name="connsiteY324" fmla="*/ 346636 h 2628382"/>
                <a:gd name="connsiteX325" fmla="*/ 490893 w 1996769"/>
                <a:gd name="connsiteY325" fmla="*/ 353464 h 2628382"/>
                <a:gd name="connsiteX326" fmla="*/ 491171 w 1996769"/>
                <a:gd name="connsiteY326" fmla="*/ 352758 h 2628382"/>
                <a:gd name="connsiteX327" fmla="*/ 502047 w 1996769"/>
                <a:gd name="connsiteY327" fmla="*/ 360632 h 2628382"/>
                <a:gd name="connsiteX328" fmla="*/ 506221 w 1996769"/>
                <a:gd name="connsiteY328" fmla="*/ 352861 h 2628382"/>
                <a:gd name="connsiteX329" fmla="*/ 507004 w 1996769"/>
                <a:gd name="connsiteY329" fmla="*/ 353104 h 2628382"/>
                <a:gd name="connsiteX330" fmla="*/ 510200 w 1996769"/>
                <a:gd name="connsiteY330" fmla="*/ 348072 h 2628382"/>
                <a:gd name="connsiteX331" fmla="*/ 524695 w 1996769"/>
                <a:gd name="connsiteY331" fmla="*/ 357606 h 2628382"/>
                <a:gd name="connsiteX332" fmla="*/ 523272 w 1996769"/>
                <a:gd name="connsiteY332" fmla="*/ 320028 h 2628382"/>
                <a:gd name="connsiteX333" fmla="*/ 532982 w 1996769"/>
                <a:gd name="connsiteY333" fmla="*/ 303141 h 2628382"/>
                <a:gd name="connsiteX334" fmla="*/ 544190 w 1996769"/>
                <a:gd name="connsiteY334" fmla="*/ 288133 h 2628382"/>
                <a:gd name="connsiteX335" fmla="*/ 549659 w 1996769"/>
                <a:gd name="connsiteY335" fmla="*/ 279398 h 2628382"/>
                <a:gd name="connsiteX336" fmla="*/ 550372 w 1996769"/>
                <a:gd name="connsiteY336" fmla="*/ 279854 h 2628382"/>
                <a:gd name="connsiteX337" fmla="*/ 553716 w 1996769"/>
                <a:gd name="connsiteY337" fmla="*/ 275375 h 2628382"/>
                <a:gd name="connsiteX338" fmla="*/ 569044 w 1996769"/>
                <a:gd name="connsiteY338" fmla="*/ 291775 h 2628382"/>
                <a:gd name="connsiteX339" fmla="*/ 572149 w 1996769"/>
                <a:gd name="connsiteY339" fmla="*/ 293757 h 2628382"/>
                <a:gd name="connsiteX340" fmla="*/ 571383 w 1996769"/>
                <a:gd name="connsiteY340" fmla="*/ 279132 h 2628382"/>
                <a:gd name="connsiteX341" fmla="*/ 574199 w 1996769"/>
                <a:gd name="connsiteY341" fmla="*/ 274123 h 2628382"/>
                <a:gd name="connsiteX342" fmla="*/ 576171 w 1996769"/>
                <a:gd name="connsiteY342" fmla="*/ 245405 h 2628382"/>
                <a:gd name="connsiteX343" fmla="*/ 589175 w 1996769"/>
                <a:gd name="connsiteY343" fmla="*/ 252460 h 2628382"/>
                <a:gd name="connsiteX344" fmla="*/ 598120 w 1996769"/>
                <a:gd name="connsiteY344" fmla="*/ 240024 h 2628382"/>
                <a:gd name="connsiteX345" fmla="*/ 609726 w 1996769"/>
                <a:gd name="connsiteY345" fmla="*/ 251460 h 2628382"/>
                <a:gd name="connsiteX346" fmla="*/ 613000 w 1996769"/>
                <a:gd name="connsiteY346" fmla="*/ 179955 h 2628382"/>
                <a:gd name="connsiteX347" fmla="*/ 617802 w 1996769"/>
                <a:gd name="connsiteY347" fmla="*/ 172956 h 2628382"/>
                <a:gd name="connsiteX348" fmla="*/ 643119 w 1996769"/>
                <a:gd name="connsiteY348" fmla="*/ 145060 h 2628382"/>
                <a:gd name="connsiteX349" fmla="*/ 656875 w 1996769"/>
                <a:gd name="connsiteY349" fmla="*/ 168737 h 2628382"/>
                <a:gd name="connsiteX350" fmla="*/ 661737 w 1996769"/>
                <a:gd name="connsiteY350" fmla="*/ 124680 h 2628382"/>
                <a:gd name="connsiteX351" fmla="*/ 666721 w 1996769"/>
                <a:gd name="connsiteY351" fmla="*/ 118539 h 2628382"/>
                <a:gd name="connsiteX352" fmla="*/ 692350 w 1996769"/>
                <a:gd name="connsiteY352" fmla="*/ 95641 h 2628382"/>
                <a:gd name="connsiteX353" fmla="*/ 706040 w 1996769"/>
                <a:gd name="connsiteY353" fmla="*/ 130636 h 2628382"/>
                <a:gd name="connsiteX354" fmla="*/ 718900 w 1996769"/>
                <a:gd name="connsiteY354" fmla="*/ 81630 h 2628382"/>
                <a:gd name="connsiteX355" fmla="*/ 724136 w 1996769"/>
                <a:gd name="connsiteY355" fmla="*/ 93627 h 2628382"/>
                <a:gd name="connsiteX356" fmla="*/ 744116 w 1996769"/>
                <a:gd name="connsiteY356" fmla="*/ 79351 h 2628382"/>
                <a:gd name="connsiteX357" fmla="*/ 746368 w 1996769"/>
                <a:gd name="connsiteY357" fmla="*/ 87684 h 2628382"/>
                <a:gd name="connsiteX358" fmla="*/ 757570 w 1996769"/>
                <a:gd name="connsiteY358" fmla="*/ 41447 h 2628382"/>
                <a:gd name="connsiteX359" fmla="*/ 768594 w 1996769"/>
                <a:gd name="connsiteY359" fmla="*/ 33056 h 2628382"/>
                <a:gd name="connsiteX360" fmla="*/ 789631 w 1996769"/>
                <a:gd name="connsiteY360" fmla="*/ 24351 h 2628382"/>
                <a:gd name="connsiteX361" fmla="*/ 793905 w 1996769"/>
                <a:gd name="connsiteY361" fmla="*/ 57917 h 2628382"/>
                <a:gd name="connsiteX362" fmla="*/ 806583 w 1996769"/>
                <a:gd name="connsiteY362" fmla="*/ 15796 h 2628382"/>
                <a:gd name="connsiteX363" fmla="*/ 817472 w 1996769"/>
                <a:gd name="connsiteY363" fmla="*/ 9779 h 2628382"/>
                <a:gd name="connsiteX364" fmla="*/ 837722 w 1996769"/>
                <a:gd name="connsiteY364" fmla="*/ 5984 h 2628382"/>
                <a:gd name="connsiteX365" fmla="*/ 838479 w 1996769"/>
                <a:gd name="connsiteY365" fmla="*/ 23582 h 2628382"/>
                <a:gd name="connsiteX366" fmla="*/ 842069 w 1996769"/>
                <a:gd name="connsiteY366" fmla="*/ 22800 h 2628382"/>
                <a:gd name="connsiteX367" fmla="*/ 843602 w 1996769"/>
                <a:gd name="connsiteY367" fmla="*/ 51492 h 2628382"/>
                <a:gd name="connsiteX368" fmla="*/ 853713 w 1996769"/>
                <a:gd name="connsiteY368" fmla="*/ 29787 h 2628382"/>
                <a:gd name="connsiteX369" fmla="*/ 856784 w 1996769"/>
                <a:gd name="connsiteY369" fmla="*/ 21100 h 2628382"/>
                <a:gd name="connsiteX370" fmla="*/ 857960 w 1996769"/>
                <a:gd name="connsiteY370" fmla="*/ 20669 h 2628382"/>
                <a:gd name="connsiteX371" fmla="*/ 861088 w 1996769"/>
                <a:gd name="connsiteY371" fmla="*/ 13953 h 2628382"/>
                <a:gd name="connsiteX372" fmla="*/ 861439 w 1996769"/>
                <a:gd name="connsiteY372" fmla="*/ 19400 h 2628382"/>
                <a:gd name="connsiteX373" fmla="*/ 867423 w 1996769"/>
                <a:gd name="connsiteY373" fmla="*/ 17214 h 2628382"/>
                <a:gd name="connsiteX374" fmla="*/ 886748 w 1996769"/>
                <a:gd name="connsiteY374" fmla="*/ 17726 h 2628382"/>
                <a:gd name="connsiteX375" fmla="*/ 886696 w 1996769"/>
                <a:gd name="connsiteY375" fmla="*/ 20220 h 2628382"/>
                <a:gd name="connsiteX376" fmla="*/ 895409 w 1996769"/>
                <a:gd name="connsiteY376" fmla="*/ 481 h 2628382"/>
                <a:gd name="connsiteX377" fmla="*/ 911020 w 1996769"/>
                <a:gd name="connsiteY377" fmla="*/ 0 h 2628382"/>
                <a:gd name="connsiteX378" fmla="*/ 924174 w 1996769"/>
                <a:gd name="connsiteY378" fmla="*/ 5551 h 2628382"/>
                <a:gd name="connsiteX379" fmla="*/ 920087 w 1996769"/>
                <a:gd name="connsiteY379" fmla="*/ 42854 h 2628382"/>
                <a:gd name="connsiteX380" fmla="*/ 938113 w 1996769"/>
                <a:gd name="connsiteY380" fmla="*/ 7847 h 2628382"/>
                <a:gd name="connsiteX381" fmla="*/ 952710 w 1996769"/>
                <a:gd name="connsiteY381" fmla="*/ 11321 h 2628382"/>
                <a:gd name="connsiteX382" fmla="*/ 964579 w 1996769"/>
                <a:gd name="connsiteY382" fmla="*/ 20518 h 2628382"/>
                <a:gd name="connsiteX383" fmla="*/ 963300 w 1996769"/>
                <a:gd name="connsiteY383" fmla="*/ 28024 h 2628382"/>
                <a:gd name="connsiteX384" fmla="*/ 970056 w 1996769"/>
                <a:gd name="connsiteY384" fmla="*/ 32914 h 2628382"/>
                <a:gd name="connsiteX385" fmla="*/ 963767 w 1996769"/>
                <a:gd name="connsiteY385" fmla="*/ 71642 h 2628382"/>
                <a:gd name="connsiteX386" fmla="*/ 981251 w 1996769"/>
                <a:gd name="connsiteY386" fmla="*/ 41899 h 2628382"/>
                <a:gd name="connsiteX387" fmla="*/ 994791 w 1996769"/>
                <a:gd name="connsiteY387" fmla="*/ 48764 h 2628382"/>
                <a:gd name="connsiteX388" fmla="*/ 1005401 w 1996769"/>
                <a:gd name="connsiteY388" fmla="*/ 61016 h 2628382"/>
                <a:gd name="connsiteX389" fmla="*/ 1004091 w 1996769"/>
                <a:gd name="connsiteY389" fmla="*/ 66935 h 2628382"/>
                <a:gd name="connsiteX390" fmla="*/ 1007179 w 1996769"/>
                <a:gd name="connsiteY390" fmla="*/ 62693 h 2628382"/>
                <a:gd name="connsiteX391" fmla="*/ 1019334 w 1996769"/>
                <a:gd name="connsiteY391" fmla="*/ 75065 h 2628382"/>
                <a:gd name="connsiteX392" fmla="*/ 1027589 w 1996769"/>
                <a:gd name="connsiteY392" fmla="*/ 90982 h 2628382"/>
                <a:gd name="connsiteX393" fmla="*/ 1017156 w 1996769"/>
                <a:gd name="connsiteY393" fmla="*/ 125737 h 2628382"/>
                <a:gd name="connsiteX394" fmla="*/ 1037881 w 1996769"/>
                <a:gd name="connsiteY394" fmla="*/ 101823 h 2628382"/>
                <a:gd name="connsiteX395" fmla="*/ 1044239 w 1996769"/>
                <a:gd name="connsiteY395" fmla="*/ 111634 h 2628382"/>
                <a:gd name="connsiteX396" fmla="*/ 1044711 w 1996769"/>
                <a:gd name="connsiteY396" fmla="*/ 111075 h 2628382"/>
                <a:gd name="connsiteX397" fmla="*/ 1055392 w 1996769"/>
                <a:gd name="connsiteY397" fmla="*/ 126710 h 2628382"/>
                <a:gd name="connsiteX398" fmla="*/ 1060962 w 1996769"/>
                <a:gd name="connsiteY398" fmla="*/ 141881 h 2628382"/>
                <a:gd name="connsiteX399" fmla="*/ 1070982 w 1996769"/>
                <a:gd name="connsiteY399" fmla="*/ 137735 h 2628382"/>
                <a:gd name="connsiteX400" fmla="*/ 1075256 w 1996769"/>
                <a:gd name="connsiteY400" fmla="*/ 171303 h 2628382"/>
                <a:gd name="connsiteX401" fmla="*/ 1087934 w 1996769"/>
                <a:gd name="connsiteY401" fmla="*/ 129181 h 2628382"/>
                <a:gd name="connsiteX402" fmla="*/ 1098822 w 1996769"/>
                <a:gd name="connsiteY402" fmla="*/ 123164 h 2628382"/>
                <a:gd name="connsiteX403" fmla="*/ 1119074 w 1996769"/>
                <a:gd name="connsiteY403" fmla="*/ 119369 h 2628382"/>
                <a:gd name="connsiteX404" fmla="*/ 1119832 w 1996769"/>
                <a:gd name="connsiteY404" fmla="*/ 136967 h 2628382"/>
                <a:gd name="connsiteX405" fmla="*/ 1123420 w 1996769"/>
                <a:gd name="connsiteY405" fmla="*/ 136184 h 2628382"/>
                <a:gd name="connsiteX406" fmla="*/ 1124953 w 1996769"/>
                <a:gd name="connsiteY406" fmla="*/ 164877 h 2628382"/>
                <a:gd name="connsiteX407" fmla="*/ 1135063 w 1996769"/>
                <a:gd name="connsiteY407" fmla="*/ 143171 h 2628382"/>
                <a:gd name="connsiteX408" fmla="*/ 1138135 w 1996769"/>
                <a:gd name="connsiteY408" fmla="*/ 134483 h 2628382"/>
                <a:gd name="connsiteX409" fmla="*/ 1139311 w 1996769"/>
                <a:gd name="connsiteY409" fmla="*/ 134054 h 2628382"/>
                <a:gd name="connsiteX410" fmla="*/ 1142439 w 1996769"/>
                <a:gd name="connsiteY410" fmla="*/ 127339 h 2628382"/>
                <a:gd name="connsiteX411" fmla="*/ 1142791 w 1996769"/>
                <a:gd name="connsiteY411" fmla="*/ 132784 h 2628382"/>
                <a:gd name="connsiteX412" fmla="*/ 1148775 w 1996769"/>
                <a:gd name="connsiteY412" fmla="*/ 130599 h 2628382"/>
                <a:gd name="connsiteX413" fmla="*/ 1168100 w 1996769"/>
                <a:gd name="connsiteY413" fmla="*/ 131111 h 2628382"/>
                <a:gd name="connsiteX414" fmla="*/ 1168047 w 1996769"/>
                <a:gd name="connsiteY414" fmla="*/ 133605 h 2628382"/>
                <a:gd name="connsiteX415" fmla="*/ 1176761 w 1996769"/>
                <a:gd name="connsiteY415" fmla="*/ 113867 h 2628382"/>
                <a:gd name="connsiteX416" fmla="*/ 1192371 w 1996769"/>
                <a:gd name="connsiteY416" fmla="*/ 113384 h 2628382"/>
                <a:gd name="connsiteX417" fmla="*/ 1205525 w 1996769"/>
                <a:gd name="connsiteY417" fmla="*/ 118936 h 2628382"/>
                <a:gd name="connsiteX418" fmla="*/ 1201437 w 1996769"/>
                <a:gd name="connsiteY418" fmla="*/ 156238 h 2628382"/>
                <a:gd name="connsiteX419" fmla="*/ 1219464 w 1996769"/>
                <a:gd name="connsiteY419" fmla="*/ 121231 h 2628382"/>
                <a:gd name="connsiteX420" fmla="*/ 1234060 w 1996769"/>
                <a:gd name="connsiteY420" fmla="*/ 124705 h 2628382"/>
                <a:gd name="connsiteX421" fmla="*/ 1245928 w 1996769"/>
                <a:gd name="connsiteY421" fmla="*/ 133903 h 2628382"/>
                <a:gd name="connsiteX422" fmla="*/ 1244651 w 1996769"/>
                <a:gd name="connsiteY422" fmla="*/ 141410 h 2628382"/>
                <a:gd name="connsiteX423" fmla="*/ 1251406 w 1996769"/>
                <a:gd name="connsiteY423" fmla="*/ 146298 h 2628382"/>
                <a:gd name="connsiteX424" fmla="*/ 1245119 w 1996769"/>
                <a:gd name="connsiteY424" fmla="*/ 185027 h 2628382"/>
                <a:gd name="connsiteX425" fmla="*/ 1262603 w 1996769"/>
                <a:gd name="connsiteY425" fmla="*/ 155283 h 2628382"/>
                <a:gd name="connsiteX426" fmla="*/ 1276142 w 1996769"/>
                <a:gd name="connsiteY426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63776 w 1996769"/>
                <a:gd name="connsiteY191" fmla="*/ 2481270 h 2628382"/>
                <a:gd name="connsiteX192" fmla="*/ 1329770 w 1996769"/>
                <a:gd name="connsiteY192" fmla="*/ 2509721 h 2628382"/>
                <a:gd name="connsiteX193" fmla="*/ 1321499 w 1996769"/>
                <a:gd name="connsiteY193" fmla="*/ 2514562 h 2628382"/>
                <a:gd name="connsiteX194" fmla="*/ 1304235 w 1996769"/>
                <a:gd name="connsiteY194" fmla="*/ 2497758 h 2628382"/>
                <a:gd name="connsiteX195" fmla="*/ 1246593 w 1996769"/>
                <a:gd name="connsiteY195" fmla="*/ 2560407 h 2628382"/>
                <a:gd name="connsiteX196" fmla="*/ 1238056 w 1996769"/>
                <a:gd name="connsiteY196" fmla="*/ 2564178 h 2628382"/>
                <a:gd name="connsiteX197" fmla="*/ 1187847 w 1996769"/>
                <a:gd name="connsiteY197" fmla="*/ 2565019 h 2628382"/>
                <a:gd name="connsiteX198" fmla="*/ 1173918 w 1996769"/>
                <a:gd name="connsiteY198" fmla="*/ 2545635 h 2628382"/>
                <a:gd name="connsiteX199" fmla="*/ 1170999 w 1996769"/>
                <a:gd name="connsiteY199" fmla="*/ 2561380 h 2628382"/>
                <a:gd name="connsiteX200" fmla="*/ 1167376 w 1996769"/>
                <a:gd name="connsiteY200" fmla="*/ 2563128 h 2628382"/>
                <a:gd name="connsiteX201" fmla="*/ 1160303 w 1996769"/>
                <a:gd name="connsiteY201" fmla="*/ 2585570 h 2628382"/>
                <a:gd name="connsiteX202" fmla="*/ 1149067 w 1996769"/>
                <a:gd name="connsiteY202" fmla="*/ 2571963 h 2628382"/>
                <a:gd name="connsiteX203" fmla="*/ 1141539 w 1996769"/>
                <a:gd name="connsiteY203" fmla="*/ 2575597 h 2628382"/>
                <a:gd name="connsiteX204" fmla="*/ 1128129 w 1996769"/>
                <a:gd name="connsiteY204" fmla="*/ 2579113 h 2628382"/>
                <a:gd name="connsiteX205" fmla="*/ 1123259 w 1996769"/>
                <a:gd name="connsiteY205" fmla="*/ 2569266 h 2628382"/>
                <a:gd name="connsiteX206" fmla="*/ 1110150 w 1996769"/>
                <a:gd name="connsiteY206" fmla="*/ 2616440 h 2628382"/>
                <a:gd name="connsiteX207" fmla="*/ 1080133 w 1996769"/>
                <a:gd name="connsiteY207" fmla="*/ 2627314 h 2628382"/>
                <a:gd name="connsiteX208" fmla="*/ 1072781 w 1996769"/>
                <a:gd name="connsiteY208" fmla="*/ 2628382 h 2628382"/>
                <a:gd name="connsiteX209" fmla="*/ 1062901 w 1996769"/>
                <a:gd name="connsiteY209" fmla="*/ 2618483 h 2628382"/>
                <a:gd name="connsiteX210" fmla="*/ 1056720 w 1996769"/>
                <a:gd name="connsiteY210" fmla="*/ 2601198 h 2628382"/>
                <a:gd name="connsiteX211" fmla="*/ 1054792 w 1996769"/>
                <a:gd name="connsiteY211" fmla="*/ 2601442 h 2628382"/>
                <a:gd name="connsiteX212" fmla="*/ 1052746 w 1996769"/>
                <a:gd name="connsiteY212" fmla="*/ 2608308 h 2628382"/>
                <a:gd name="connsiteX213" fmla="*/ 31385 w 1996769"/>
                <a:gd name="connsiteY213" fmla="*/ 1584979 h 2628382"/>
                <a:gd name="connsiteX214" fmla="*/ 44183 w 1996769"/>
                <a:gd name="connsiteY214" fmla="*/ 1579234 h 2628382"/>
                <a:gd name="connsiteX215" fmla="*/ 6622 w 1996769"/>
                <a:gd name="connsiteY215" fmla="*/ 1560168 h 2628382"/>
                <a:gd name="connsiteX216" fmla="*/ 0 w 1996769"/>
                <a:gd name="connsiteY216" fmla="*/ 1553533 h 2628382"/>
                <a:gd name="connsiteX217" fmla="*/ 1716 w 1996769"/>
                <a:gd name="connsiteY217" fmla="*/ 1541784 h 2628382"/>
                <a:gd name="connsiteX218" fmla="*/ 13367 w 1996769"/>
                <a:gd name="connsiteY218" fmla="*/ 1505176 h 2628382"/>
                <a:gd name="connsiteX219" fmla="*/ 68559 w 1996769"/>
                <a:gd name="connsiteY219" fmla="*/ 1487974 h 2628382"/>
                <a:gd name="connsiteX220" fmla="*/ 69041 w 1996769"/>
                <a:gd name="connsiteY220" fmla="*/ 1486875 h 2628382"/>
                <a:gd name="connsiteX221" fmla="*/ 40420 w 1996769"/>
                <a:gd name="connsiteY221" fmla="*/ 1453547 h 2628382"/>
                <a:gd name="connsiteX222" fmla="*/ 73233 w 1996769"/>
                <a:gd name="connsiteY222" fmla="*/ 1442106 h 2628382"/>
                <a:gd name="connsiteX223" fmla="*/ 77014 w 1996769"/>
                <a:gd name="connsiteY223" fmla="*/ 1428682 h 2628382"/>
                <a:gd name="connsiteX224" fmla="*/ 76318 w 1996769"/>
                <a:gd name="connsiteY224" fmla="*/ 1428738 h 2628382"/>
                <a:gd name="connsiteX225" fmla="*/ 74122 w 1996769"/>
                <a:gd name="connsiteY225" fmla="*/ 1418671 h 2628382"/>
                <a:gd name="connsiteX226" fmla="*/ 71366 w 1996769"/>
                <a:gd name="connsiteY226" fmla="*/ 1396030 h 2628382"/>
                <a:gd name="connsiteX227" fmla="*/ 43932 w 1996769"/>
                <a:gd name="connsiteY227" fmla="*/ 1397841 h 2628382"/>
                <a:gd name="connsiteX228" fmla="*/ 41766 w 1996769"/>
                <a:gd name="connsiteY228" fmla="*/ 1387740 h 2628382"/>
                <a:gd name="connsiteX229" fmla="*/ 36602 w 1996769"/>
                <a:gd name="connsiteY229" fmla="*/ 1344234 h 2628382"/>
                <a:gd name="connsiteX230" fmla="*/ 54897 w 1996769"/>
                <a:gd name="connsiteY230" fmla="*/ 1309368 h 2628382"/>
                <a:gd name="connsiteX231" fmla="*/ 30325 w 1996769"/>
                <a:gd name="connsiteY231" fmla="*/ 1304100 h 2628382"/>
                <a:gd name="connsiteX232" fmla="*/ 28712 w 1996769"/>
                <a:gd name="connsiteY232" fmla="*/ 1293470 h 2628382"/>
                <a:gd name="connsiteX233" fmla="*/ 25897 w 1996769"/>
                <a:gd name="connsiteY233" fmla="*/ 1248846 h 2628382"/>
                <a:gd name="connsiteX234" fmla="*/ 48723 w 1996769"/>
                <a:gd name="connsiteY234" fmla="*/ 1215200 h 2628382"/>
                <a:gd name="connsiteX235" fmla="*/ 29242 w 1996769"/>
                <a:gd name="connsiteY235" fmla="*/ 1196004 h 2628382"/>
                <a:gd name="connsiteX236" fmla="*/ 56363 w 1996769"/>
                <a:gd name="connsiteY236" fmla="*/ 1153032 h 2628382"/>
                <a:gd name="connsiteX237" fmla="*/ 56365 w 1996769"/>
                <a:gd name="connsiteY237" fmla="*/ 1149513 h 2628382"/>
                <a:gd name="connsiteX238" fmla="*/ 52622 w 1996769"/>
                <a:gd name="connsiteY238" fmla="*/ 1146309 h 2628382"/>
                <a:gd name="connsiteX239" fmla="*/ 52491 w 1996769"/>
                <a:gd name="connsiteY239" fmla="*/ 1142525 h 2628382"/>
                <a:gd name="connsiteX240" fmla="*/ 21037 w 1996769"/>
                <a:gd name="connsiteY240" fmla="*/ 1115067 h 2628382"/>
                <a:gd name="connsiteX241" fmla="*/ 20715 w 1996769"/>
                <a:gd name="connsiteY241" fmla="*/ 1105013 h 2628382"/>
                <a:gd name="connsiteX242" fmla="*/ 23420 w 1996769"/>
                <a:gd name="connsiteY242" fmla="*/ 1054952 h 2628382"/>
                <a:gd name="connsiteX243" fmla="*/ 42643 w 1996769"/>
                <a:gd name="connsiteY243" fmla="*/ 1041276 h 2628382"/>
                <a:gd name="connsiteX244" fmla="*/ 22625 w 1996769"/>
                <a:gd name="connsiteY244" fmla="*/ 1017039 h 2628382"/>
                <a:gd name="connsiteX245" fmla="*/ 22839 w 1996769"/>
                <a:gd name="connsiteY245" fmla="*/ 1006971 h 2628382"/>
                <a:gd name="connsiteX246" fmla="*/ 28184 w 1996769"/>
                <a:gd name="connsiteY246" fmla="*/ 958036 h 2628382"/>
                <a:gd name="connsiteX247" fmla="*/ 56098 w 1996769"/>
                <a:gd name="connsiteY247" fmla="*/ 946469 h 2628382"/>
                <a:gd name="connsiteX248" fmla="*/ 47791 w 1996769"/>
                <a:gd name="connsiteY248" fmla="*/ 926917 h 2628382"/>
                <a:gd name="connsiteX249" fmla="*/ 46257 w 1996769"/>
                <a:gd name="connsiteY249" fmla="*/ 924132 h 2628382"/>
                <a:gd name="connsiteX250" fmla="*/ 46517 w 1996769"/>
                <a:gd name="connsiteY250" fmla="*/ 923920 h 2628382"/>
                <a:gd name="connsiteX251" fmla="*/ 41306 w 1996769"/>
                <a:gd name="connsiteY251" fmla="*/ 911652 h 2628382"/>
                <a:gd name="connsiteX252" fmla="*/ 68973 w 1996769"/>
                <a:gd name="connsiteY252" fmla="*/ 897993 h 2628382"/>
                <a:gd name="connsiteX253" fmla="*/ 70718 w 1996769"/>
                <a:gd name="connsiteY253" fmla="*/ 888123 h 2628382"/>
                <a:gd name="connsiteX254" fmla="*/ 46618 w 1996769"/>
                <a:gd name="connsiteY254" fmla="*/ 835978 h 2628382"/>
                <a:gd name="connsiteX255" fmla="*/ 49629 w 1996769"/>
                <a:gd name="connsiteY255" fmla="*/ 815404 h 2628382"/>
                <a:gd name="connsiteX256" fmla="*/ 54663 w 1996769"/>
                <a:gd name="connsiteY256" fmla="*/ 795471 h 2628382"/>
                <a:gd name="connsiteX257" fmla="*/ 56629 w 1996769"/>
                <a:gd name="connsiteY257" fmla="*/ 784546 h 2628382"/>
                <a:gd name="connsiteX258" fmla="*/ 57439 w 1996769"/>
                <a:gd name="connsiteY258" fmla="*/ 784478 h 2628382"/>
                <a:gd name="connsiteX259" fmla="*/ 58941 w 1996769"/>
                <a:gd name="connsiteY259" fmla="*/ 778529 h 2628382"/>
                <a:gd name="connsiteX260" fmla="*/ 75445 w 1996769"/>
                <a:gd name="connsiteY260" fmla="*/ 782010 h 2628382"/>
                <a:gd name="connsiteX261" fmla="*/ 62844 w 1996769"/>
                <a:gd name="connsiteY261" fmla="*/ 747169 h 2628382"/>
                <a:gd name="connsiteX262" fmla="*/ 66927 w 1996769"/>
                <a:gd name="connsiteY262" fmla="*/ 727589 h 2628382"/>
                <a:gd name="connsiteX263" fmla="*/ 72982 w 1996769"/>
                <a:gd name="connsiteY263" fmla="*/ 709210 h 2628382"/>
                <a:gd name="connsiteX264" fmla="*/ 75514 w 1996769"/>
                <a:gd name="connsiteY264" fmla="*/ 698913 h 2628382"/>
                <a:gd name="connsiteX265" fmla="*/ 76323 w 1996769"/>
                <a:gd name="connsiteY265" fmla="*/ 699071 h 2628382"/>
                <a:gd name="connsiteX266" fmla="*/ 78129 w 1996769"/>
                <a:gd name="connsiteY266" fmla="*/ 693586 h 2628382"/>
                <a:gd name="connsiteX267" fmla="*/ 97474 w 1996769"/>
                <a:gd name="connsiteY267" fmla="*/ 703217 h 2628382"/>
                <a:gd name="connsiteX268" fmla="*/ 100991 w 1996769"/>
                <a:gd name="connsiteY268" fmla="*/ 703905 h 2628382"/>
                <a:gd name="connsiteX269" fmla="*/ 95888 w 1996769"/>
                <a:gd name="connsiteY269" fmla="*/ 690427 h 2628382"/>
                <a:gd name="connsiteX270" fmla="*/ 97039 w 1996769"/>
                <a:gd name="connsiteY270" fmla="*/ 684643 h 2628382"/>
                <a:gd name="connsiteX271" fmla="*/ 90290 w 1996769"/>
                <a:gd name="connsiteY271" fmla="*/ 656857 h 2628382"/>
                <a:gd name="connsiteX272" fmla="*/ 104647 w 1996769"/>
                <a:gd name="connsiteY272" fmla="*/ 658569 h 2628382"/>
                <a:gd name="connsiteX273" fmla="*/ 109343 w 1996769"/>
                <a:gd name="connsiteY273" fmla="*/ 643470 h 2628382"/>
                <a:gd name="connsiteX274" fmla="*/ 123696 w 1996769"/>
                <a:gd name="connsiteY274" fmla="*/ 649837 h 2628382"/>
                <a:gd name="connsiteX275" fmla="*/ 105355 w 1996769"/>
                <a:gd name="connsiteY275" fmla="*/ 581276 h 2628382"/>
                <a:gd name="connsiteX276" fmla="*/ 107779 w 1996769"/>
                <a:gd name="connsiteY276" fmla="*/ 572864 h 2628382"/>
                <a:gd name="connsiteX277" fmla="*/ 123256 w 1996769"/>
                <a:gd name="connsiteY277" fmla="*/ 537003 h 2628382"/>
                <a:gd name="connsiteX278" fmla="*/ 143301 w 1996769"/>
                <a:gd name="connsiteY278" fmla="*/ 554080 h 2628382"/>
                <a:gd name="connsiteX279" fmla="*/ 134678 w 1996769"/>
                <a:gd name="connsiteY279" fmla="*/ 510757 h 2628382"/>
                <a:gd name="connsiteX280" fmla="*/ 137531 w 1996769"/>
                <a:gd name="connsiteY280" fmla="*/ 503086 h 2628382"/>
                <a:gd name="connsiteX281" fmla="*/ 154800 w 1996769"/>
                <a:gd name="connsiteY281" fmla="*/ 471811 h 2628382"/>
                <a:gd name="connsiteX282" fmla="*/ 178175 w 1996769"/>
                <a:gd name="connsiteY282" fmla="*/ 499567 h 2628382"/>
                <a:gd name="connsiteX283" fmla="*/ 175599 w 1996769"/>
                <a:gd name="connsiteY283" fmla="*/ 448555 h 2628382"/>
                <a:gd name="connsiteX284" fmla="*/ 184123 w 1996769"/>
                <a:gd name="connsiteY284" fmla="*/ 457865 h 2628382"/>
                <a:gd name="connsiteX285" fmla="*/ 198656 w 1996769"/>
                <a:gd name="connsiteY285" fmla="*/ 436849 h 2628382"/>
                <a:gd name="connsiteX286" fmla="*/ 203273 w 1996769"/>
                <a:gd name="connsiteY286" fmla="*/ 443842 h 2628382"/>
                <a:gd name="connsiteX287" fmla="*/ 199966 w 1996769"/>
                <a:gd name="connsiteY287" fmla="*/ 396061 h 2628382"/>
                <a:gd name="connsiteX288" fmla="*/ 207831 w 1996769"/>
                <a:gd name="connsiteY288" fmla="*/ 383983 h 2628382"/>
                <a:gd name="connsiteX289" fmla="*/ 225029 w 1996769"/>
                <a:gd name="connsiteY289" fmla="*/ 367811 h 2628382"/>
                <a:gd name="connsiteX290" fmla="*/ 239111 w 1996769"/>
                <a:gd name="connsiteY290" fmla="*/ 397794 h 2628382"/>
                <a:gd name="connsiteX291" fmla="*/ 238426 w 1996769"/>
                <a:gd name="connsiteY291" fmla="*/ 353330 h 2628382"/>
                <a:gd name="connsiteX292" fmla="*/ 246875 w 1996769"/>
                <a:gd name="connsiteY292" fmla="*/ 343538 h 2628382"/>
                <a:gd name="connsiteX293" fmla="*/ 264805 w 1996769"/>
                <a:gd name="connsiteY293" fmla="*/ 332287 h 2628382"/>
                <a:gd name="connsiteX294" fmla="*/ 270790 w 1996769"/>
                <a:gd name="connsiteY294" fmla="*/ 348569 h 2628382"/>
                <a:gd name="connsiteX295" fmla="*/ 273934 w 1996769"/>
                <a:gd name="connsiteY295" fmla="*/ 346470 h 2628382"/>
                <a:gd name="connsiteX296" fmla="*/ 283975 w 1996769"/>
                <a:gd name="connsiteY296" fmla="*/ 372904 h 2628382"/>
                <a:gd name="connsiteX297" fmla="*/ 286991 w 1996769"/>
                <a:gd name="connsiteY297" fmla="*/ 348635 h 2628382"/>
                <a:gd name="connsiteX298" fmla="*/ 287278 w 1996769"/>
                <a:gd name="connsiteY298" fmla="*/ 339291 h 2628382"/>
                <a:gd name="connsiteX299" fmla="*/ 288257 w 1996769"/>
                <a:gd name="connsiteY299" fmla="*/ 338441 h 2628382"/>
                <a:gd name="connsiteX300" fmla="*/ 289190 w 1996769"/>
                <a:gd name="connsiteY300" fmla="*/ 330933 h 2628382"/>
                <a:gd name="connsiteX301" fmla="*/ 291153 w 1996769"/>
                <a:gd name="connsiteY301" fmla="*/ 335926 h 2628382"/>
                <a:gd name="connsiteX302" fmla="*/ 296131 w 1996769"/>
                <a:gd name="connsiteY302" fmla="*/ 331601 h 2628382"/>
                <a:gd name="connsiteX303" fmla="*/ 314479 w 1996769"/>
                <a:gd name="connsiteY303" fmla="*/ 324756 h 2628382"/>
                <a:gd name="connsiteX304" fmla="*/ 315178 w 1996769"/>
                <a:gd name="connsiteY304" fmla="*/ 327124 h 2628382"/>
                <a:gd name="connsiteX305" fmla="*/ 317466 w 1996769"/>
                <a:gd name="connsiteY305" fmla="*/ 305237 h 2628382"/>
                <a:gd name="connsiteX306" fmla="*/ 332021 w 1996769"/>
                <a:gd name="connsiteY306" fmla="*/ 298865 h 2628382"/>
                <a:gd name="connsiteX307" fmla="*/ 346068 w 1996769"/>
                <a:gd name="connsiteY307" fmla="*/ 299105 h 2628382"/>
                <a:gd name="connsiteX308" fmla="*/ 353396 w 1996769"/>
                <a:gd name="connsiteY308" fmla="*/ 335774 h 2628382"/>
                <a:gd name="connsiteX309" fmla="*/ 359879 w 1996769"/>
                <a:gd name="connsiteY309" fmla="*/ 295982 h 2628382"/>
                <a:gd name="connsiteX310" fmla="*/ 374663 w 1996769"/>
                <a:gd name="connsiteY310" fmla="*/ 293720 h 2628382"/>
                <a:gd name="connsiteX311" fmla="*/ 388592 w 1996769"/>
                <a:gd name="connsiteY311" fmla="*/ 297879 h 2628382"/>
                <a:gd name="connsiteX312" fmla="*/ 389639 w 1996769"/>
                <a:gd name="connsiteY312" fmla="*/ 305430 h 2628382"/>
                <a:gd name="connsiteX313" fmla="*/ 397462 w 1996769"/>
                <a:gd name="connsiteY313" fmla="*/ 307472 h 2628382"/>
                <a:gd name="connsiteX314" fmla="*/ 403148 w 1996769"/>
                <a:gd name="connsiteY314" fmla="*/ 346319 h 2628382"/>
                <a:gd name="connsiteX315" fmla="*/ 410696 w 1996769"/>
                <a:gd name="connsiteY315" fmla="*/ 311687 h 2628382"/>
                <a:gd name="connsiteX316" fmla="*/ 425501 w 1996769"/>
                <a:gd name="connsiteY316" fmla="*/ 313018 h 2628382"/>
                <a:gd name="connsiteX317" fmla="*/ 439161 w 1996769"/>
                <a:gd name="connsiteY317" fmla="*/ 320529 h 2628382"/>
                <a:gd name="connsiteX318" fmla="*/ 439702 w 1996769"/>
                <a:gd name="connsiteY318" fmla="*/ 326600 h 2628382"/>
                <a:gd name="connsiteX319" fmla="*/ 441338 w 1996769"/>
                <a:gd name="connsiteY319" fmla="*/ 321436 h 2628382"/>
                <a:gd name="connsiteX320" fmla="*/ 456489 w 1996769"/>
                <a:gd name="connsiteY320" fmla="*/ 328477 h 2628382"/>
                <a:gd name="connsiteX321" fmla="*/ 469030 w 1996769"/>
                <a:gd name="connsiteY321" fmla="*/ 340332 h 2628382"/>
                <a:gd name="connsiteX322" fmla="*/ 469619 w 1996769"/>
                <a:gd name="connsiteY322" fmla="*/ 377010 h 2628382"/>
                <a:gd name="connsiteX323" fmla="*/ 481967 w 1996769"/>
                <a:gd name="connsiteY323" fmla="*/ 346636 h 2628382"/>
                <a:gd name="connsiteX324" fmla="*/ 490893 w 1996769"/>
                <a:gd name="connsiteY324" fmla="*/ 353464 h 2628382"/>
                <a:gd name="connsiteX325" fmla="*/ 491171 w 1996769"/>
                <a:gd name="connsiteY325" fmla="*/ 352758 h 2628382"/>
                <a:gd name="connsiteX326" fmla="*/ 502047 w 1996769"/>
                <a:gd name="connsiteY326" fmla="*/ 360632 h 2628382"/>
                <a:gd name="connsiteX327" fmla="*/ 506221 w 1996769"/>
                <a:gd name="connsiteY327" fmla="*/ 352861 h 2628382"/>
                <a:gd name="connsiteX328" fmla="*/ 507004 w 1996769"/>
                <a:gd name="connsiteY328" fmla="*/ 353104 h 2628382"/>
                <a:gd name="connsiteX329" fmla="*/ 510200 w 1996769"/>
                <a:gd name="connsiteY329" fmla="*/ 348072 h 2628382"/>
                <a:gd name="connsiteX330" fmla="*/ 524695 w 1996769"/>
                <a:gd name="connsiteY330" fmla="*/ 357606 h 2628382"/>
                <a:gd name="connsiteX331" fmla="*/ 523272 w 1996769"/>
                <a:gd name="connsiteY331" fmla="*/ 320028 h 2628382"/>
                <a:gd name="connsiteX332" fmla="*/ 532982 w 1996769"/>
                <a:gd name="connsiteY332" fmla="*/ 303141 h 2628382"/>
                <a:gd name="connsiteX333" fmla="*/ 544190 w 1996769"/>
                <a:gd name="connsiteY333" fmla="*/ 288133 h 2628382"/>
                <a:gd name="connsiteX334" fmla="*/ 549659 w 1996769"/>
                <a:gd name="connsiteY334" fmla="*/ 279398 h 2628382"/>
                <a:gd name="connsiteX335" fmla="*/ 550372 w 1996769"/>
                <a:gd name="connsiteY335" fmla="*/ 279854 h 2628382"/>
                <a:gd name="connsiteX336" fmla="*/ 553716 w 1996769"/>
                <a:gd name="connsiteY336" fmla="*/ 275375 h 2628382"/>
                <a:gd name="connsiteX337" fmla="*/ 569044 w 1996769"/>
                <a:gd name="connsiteY337" fmla="*/ 291775 h 2628382"/>
                <a:gd name="connsiteX338" fmla="*/ 572149 w 1996769"/>
                <a:gd name="connsiteY338" fmla="*/ 293757 h 2628382"/>
                <a:gd name="connsiteX339" fmla="*/ 571383 w 1996769"/>
                <a:gd name="connsiteY339" fmla="*/ 279132 h 2628382"/>
                <a:gd name="connsiteX340" fmla="*/ 574199 w 1996769"/>
                <a:gd name="connsiteY340" fmla="*/ 274123 h 2628382"/>
                <a:gd name="connsiteX341" fmla="*/ 576171 w 1996769"/>
                <a:gd name="connsiteY341" fmla="*/ 245405 h 2628382"/>
                <a:gd name="connsiteX342" fmla="*/ 589175 w 1996769"/>
                <a:gd name="connsiteY342" fmla="*/ 252460 h 2628382"/>
                <a:gd name="connsiteX343" fmla="*/ 598120 w 1996769"/>
                <a:gd name="connsiteY343" fmla="*/ 240024 h 2628382"/>
                <a:gd name="connsiteX344" fmla="*/ 609726 w 1996769"/>
                <a:gd name="connsiteY344" fmla="*/ 251460 h 2628382"/>
                <a:gd name="connsiteX345" fmla="*/ 613000 w 1996769"/>
                <a:gd name="connsiteY345" fmla="*/ 179955 h 2628382"/>
                <a:gd name="connsiteX346" fmla="*/ 617802 w 1996769"/>
                <a:gd name="connsiteY346" fmla="*/ 172956 h 2628382"/>
                <a:gd name="connsiteX347" fmla="*/ 643119 w 1996769"/>
                <a:gd name="connsiteY347" fmla="*/ 145060 h 2628382"/>
                <a:gd name="connsiteX348" fmla="*/ 656875 w 1996769"/>
                <a:gd name="connsiteY348" fmla="*/ 168737 h 2628382"/>
                <a:gd name="connsiteX349" fmla="*/ 661737 w 1996769"/>
                <a:gd name="connsiteY349" fmla="*/ 124680 h 2628382"/>
                <a:gd name="connsiteX350" fmla="*/ 666721 w 1996769"/>
                <a:gd name="connsiteY350" fmla="*/ 118539 h 2628382"/>
                <a:gd name="connsiteX351" fmla="*/ 692350 w 1996769"/>
                <a:gd name="connsiteY351" fmla="*/ 95641 h 2628382"/>
                <a:gd name="connsiteX352" fmla="*/ 706040 w 1996769"/>
                <a:gd name="connsiteY352" fmla="*/ 130636 h 2628382"/>
                <a:gd name="connsiteX353" fmla="*/ 718900 w 1996769"/>
                <a:gd name="connsiteY353" fmla="*/ 81630 h 2628382"/>
                <a:gd name="connsiteX354" fmla="*/ 724136 w 1996769"/>
                <a:gd name="connsiteY354" fmla="*/ 93627 h 2628382"/>
                <a:gd name="connsiteX355" fmla="*/ 744116 w 1996769"/>
                <a:gd name="connsiteY355" fmla="*/ 79351 h 2628382"/>
                <a:gd name="connsiteX356" fmla="*/ 746368 w 1996769"/>
                <a:gd name="connsiteY356" fmla="*/ 87684 h 2628382"/>
                <a:gd name="connsiteX357" fmla="*/ 757570 w 1996769"/>
                <a:gd name="connsiteY357" fmla="*/ 41447 h 2628382"/>
                <a:gd name="connsiteX358" fmla="*/ 768594 w 1996769"/>
                <a:gd name="connsiteY358" fmla="*/ 33056 h 2628382"/>
                <a:gd name="connsiteX359" fmla="*/ 789631 w 1996769"/>
                <a:gd name="connsiteY359" fmla="*/ 24351 h 2628382"/>
                <a:gd name="connsiteX360" fmla="*/ 793905 w 1996769"/>
                <a:gd name="connsiteY360" fmla="*/ 57917 h 2628382"/>
                <a:gd name="connsiteX361" fmla="*/ 806583 w 1996769"/>
                <a:gd name="connsiteY361" fmla="*/ 15796 h 2628382"/>
                <a:gd name="connsiteX362" fmla="*/ 817472 w 1996769"/>
                <a:gd name="connsiteY362" fmla="*/ 9779 h 2628382"/>
                <a:gd name="connsiteX363" fmla="*/ 837722 w 1996769"/>
                <a:gd name="connsiteY363" fmla="*/ 5984 h 2628382"/>
                <a:gd name="connsiteX364" fmla="*/ 838479 w 1996769"/>
                <a:gd name="connsiteY364" fmla="*/ 23582 h 2628382"/>
                <a:gd name="connsiteX365" fmla="*/ 842069 w 1996769"/>
                <a:gd name="connsiteY365" fmla="*/ 22800 h 2628382"/>
                <a:gd name="connsiteX366" fmla="*/ 843602 w 1996769"/>
                <a:gd name="connsiteY366" fmla="*/ 51492 h 2628382"/>
                <a:gd name="connsiteX367" fmla="*/ 853713 w 1996769"/>
                <a:gd name="connsiteY367" fmla="*/ 29787 h 2628382"/>
                <a:gd name="connsiteX368" fmla="*/ 856784 w 1996769"/>
                <a:gd name="connsiteY368" fmla="*/ 21100 h 2628382"/>
                <a:gd name="connsiteX369" fmla="*/ 857960 w 1996769"/>
                <a:gd name="connsiteY369" fmla="*/ 20669 h 2628382"/>
                <a:gd name="connsiteX370" fmla="*/ 861088 w 1996769"/>
                <a:gd name="connsiteY370" fmla="*/ 13953 h 2628382"/>
                <a:gd name="connsiteX371" fmla="*/ 861439 w 1996769"/>
                <a:gd name="connsiteY371" fmla="*/ 19400 h 2628382"/>
                <a:gd name="connsiteX372" fmla="*/ 867423 w 1996769"/>
                <a:gd name="connsiteY372" fmla="*/ 17214 h 2628382"/>
                <a:gd name="connsiteX373" fmla="*/ 886748 w 1996769"/>
                <a:gd name="connsiteY373" fmla="*/ 17726 h 2628382"/>
                <a:gd name="connsiteX374" fmla="*/ 886696 w 1996769"/>
                <a:gd name="connsiteY374" fmla="*/ 20220 h 2628382"/>
                <a:gd name="connsiteX375" fmla="*/ 895409 w 1996769"/>
                <a:gd name="connsiteY375" fmla="*/ 481 h 2628382"/>
                <a:gd name="connsiteX376" fmla="*/ 911020 w 1996769"/>
                <a:gd name="connsiteY376" fmla="*/ 0 h 2628382"/>
                <a:gd name="connsiteX377" fmla="*/ 924174 w 1996769"/>
                <a:gd name="connsiteY377" fmla="*/ 5551 h 2628382"/>
                <a:gd name="connsiteX378" fmla="*/ 920087 w 1996769"/>
                <a:gd name="connsiteY378" fmla="*/ 42854 h 2628382"/>
                <a:gd name="connsiteX379" fmla="*/ 938113 w 1996769"/>
                <a:gd name="connsiteY379" fmla="*/ 7847 h 2628382"/>
                <a:gd name="connsiteX380" fmla="*/ 952710 w 1996769"/>
                <a:gd name="connsiteY380" fmla="*/ 11321 h 2628382"/>
                <a:gd name="connsiteX381" fmla="*/ 964579 w 1996769"/>
                <a:gd name="connsiteY381" fmla="*/ 20518 h 2628382"/>
                <a:gd name="connsiteX382" fmla="*/ 963300 w 1996769"/>
                <a:gd name="connsiteY382" fmla="*/ 28024 h 2628382"/>
                <a:gd name="connsiteX383" fmla="*/ 970056 w 1996769"/>
                <a:gd name="connsiteY383" fmla="*/ 32914 h 2628382"/>
                <a:gd name="connsiteX384" fmla="*/ 963767 w 1996769"/>
                <a:gd name="connsiteY384" fmla="*/ 71642 h 2628382"/>
                <a:gd name="connsiteX385" fmla="*/ 981251 w 1996769"/>
                <a:gd name="connsiteY385" fmla="*/ 41899 h 2628382"/>
                <a:gd name="connsiteX386" fmla="*/ 994791 w 1996769"/>
                <a:gd name="connsiteY386" fmla="*/ 48764 h 2628382"/>
                <a:gd name="connsiteX387" fmla="*/ 1005401 w 1996769"/>
                <a:gd name="connsiteY387" fmla="*/ 61016 h 2628382"/>
                <a:gd name="connsiteX388" fmla="*/ 1004091 w 1996769"/>
                <a:gd name="connsiteY388" fmla="*/ 66935 h 2628382"/>
                <a:gd name="connsiteX389" fmla="*/ 1007179 w 1996769"/>
                <a:gd name="connsiteY389" fmla="*/ 62693 h 2628382"/>
                <a:gd name="connsiteX390" fmla="*/ 1019334 w 1996769"/>
                <a:gd name="connsiteY390" fmla="*/ 75065 h 2628382"/>
                <a:gd name="connsiteX391" fmla="*/ 1027589 w 1996769"/>
                <a:gd name="connsiteY391" fmla="*/ 90982 h 2628382"/>
                <a:gd name="connsiteX392" fmla="*/ 1017156 w 1996769"/>
                <a:gd name="connsiteY392" fmla="*/ 125737 h 2628382"/>
                <a:gd name="connsiteX393" fmla="*/ 1037881 w 1996769"/>
                <a:gd name="connsiteY393" fmla="*/ 101823 h 2628382"/>
                <a:gd name="connsiteX394" fmla="*/ 1044239 w 1996769"/>
                <a:gd name="connsiteY394" fmla="*/ 111634 h 2628382"/>
                <a:gd name="connsiteX395" fmla="*/ 1044711 w 1996769"/>
                <a:gd name="connsiteY395" fmla="*/ 111075 h 2628382"/>
                <a:gd name="connsiteX396" fmla="*/ 1055392 w 1996769"/>
                <a:gd name="connsiteY396" fmla="*/ 126710 h 2628382"/>
                <a:gd name="connsiteX397" fmla="*/ 1060962 w 1996769"/>
                <a:gd name="connsiteY397" fmla="*/ 141881 h 2628382"/>
                <a:gd name="connsiteX398" fmla="*/ 1070982 w 1996769"/>
                <a:gd name="connsiteY398" fmla="*/ 137735 h 2628382"/>
                <a:gd name="connsiteX399" fmla="*/ 1075256 w 1996769"/>
                <a:gd name="connsiteY399" fmla="*/ 171303 h 2628382"/>
                <a:gd name="connsiteX400" fmla="*/ 1087934 w 1996769"/>
                <a:gd name="connsiteY400" fmla="*/ 129181 h 2628382"/>
                <a:gd name="connsiteX401" fmla="*/ 1098822 w 1996769"/>
                <a:gd name="connsiteY401" fmla="*/ 123164 h 2628382"/>
                <a:gd name="connsiteX402" fmla="*/ 1119074 w 1996769"/>
                <a:gd name="connsiteY402" fmla="*/ 119369 h 2628382"/>
                <a:gd name="connsiteX403" fmla="*/ 1119832 w 1996769"/>
                <a:gd name="connsiteY403" fmla="*/ 136967 h 2628382"/>
                <a:gd name="connsiteX404" fmla="*/ 1123420 w 1996769"/>
                <a:gd name="connsiteY404" fmla="*/ 136184 h 2628382"/>
                <a:gd name="connsiteX405" fmla="*/ 1124953 w 1996769"/>
                <a:gd name="connsiteY405" fmla="*/ 164877 h 2628382"/>
                <a:gd name="connsiteX406" fmla="*/ 1135063 w 1996769"/>
                <a:gd name="connsiteY406" fmla="*/ 143171 h 2628382"/>
                <a:gd name="connsiteX407" fmla="*/ 1138135 w 1996769"/>
                <a:gd name="connsiteY407" fmla="*/ 134483 h 2628382"/>
                <a:gd name="connsiteX408" fmla="*/ 1139311 w 1996769"/>
                <a:gd name="connsiteY408" fmla="*/ 134054 h 2628382"/>
                <a:gd name="connsiteX409" fmla="*/ 1142439 w 1996769"/>
                <a:gd name="connsiteY409" fmla="*/ 127339 h 2628382"/>
                <a:gd name="connsiteX410" fmla="*/ 1142791 w 1996769"/>
                <a:gd name="connsiteY410" fmla="*/ 132784 h 2628382"/>
                <a:gd name="connsiteX411" fmla="*/ 1148775 w 1996769"/>
                <a:gd name="connsiteY411" fmla="*/ 130599 h 2628382"/>
                <a:gd name="connsiteX412" fmla="*/ 1168100 w 1996769"/>
                <a:gd name="connsiteY412" fmla="*/ 131111 h 2628382"/>
                <a:gd name="connsiteX413" fmla="*/ 1168047 w 1996769"/>
                <a:gd name="connsiteY413" fmla="*/ 133605 h 2628382"/>
                <a:gd name="connsiteX414" fmla="*/ 1176761 w 1996769"/>
                <a:gd name="connsiteY414" fmla="*/ 113867 h 2628382"/>
                <a:gd name="connsiteX415" fmla="*/ 1192371 w 1996769"/>
                <a:gd name="connsiteY415" fmla="*/ 113384 h 2628382"/>
                <a:gd name="connsiteX416" fmla="*/ 1205525 w 1996769"/>
                <a:gd name="connsiteY416" fmla="*/ 118936 h 2628382"/>
                <a:gd name="connsiteX417" fmla="*/ 1201437 w 1996769"/>
                <a:gd name="connsiteY417" fmla="*/ 156238 h 2628382"/>
                <a:gd name="connsiteX418" fmla="*/ 1219464 w 1996769"/>
                <a:gd name="connsiteY418" fmla="*/ 121231 h 2628382"/>
                <a:gd name="connsiteX419" fmla="*/ 1234060 w 1996769"/>
                <a:gd name="connsiteY419" fmla="*/ 124705 h 2628382"/>
                <a:gd name="connsiteX420" fmla="*/ 1245928 w 1996769"/>
                <a:gd name="connsiteY420" fmla="*/ 133903 h 2628382"/>
                <a:gd name="connsiteX421" fmla="*/ 1244651 w 1996769"/>
                <a:gd name="connsiteY421" fmla="*/ 141410 h 2628382"/>
                <a:gd name="connsiteX422" fmla="*/ 1251406 w 1996769"/>
                <a:gd name="connsiteY422" fmla="*/ 146298 h 2628382"/>
                <a:gd name="connsiteX423" fmla="*/ 1245119 w 1996769"/>
                <a:gd name="connsiteY423" fmla="*/ 185027 h 2628382"/>
                <a:gd name="connsiteX424" fmla="*/ 1262603 w 1996769"/>
                <a:gd name="connsiteY424" fmla="*/ 155283 h 2628382"/>
                <a:gd name="connsiteX425" fmla="*/ 1276142 w 1996769"/>
                <a:gd name="connsiteY425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59738 w 1996769"/>
                <a:gd name="connsiteY190" fmla="*/ 2424547 h 2628382"/>
                <a:gd name="connsiteX191" fmla="*/ 1329770 w 1996769"/>
                <a:gd name="connsiteY191" fmla="*/ 2509721 h 2628382"/>
                <a:gd name="connsiteX192" fmla="*/ 1321499 w 1996769"/>
                <a:gd name="connsiteY192" fmla="*/ 2514562 h 2628382"/>
                <a:gd name="connsiteX193" fmla="*/ 1304235 w 1996769"/>
                <a:gd name="connsiteY193" fmla="*/ 2497758 h 2628382"/>
                <a:gd name="connsiteX194" fmla="*/ 1246593 w 1996769"/>
                <a:gd name="connsiteY194" fmla="*/ 2560407 h 2628382"/>
                <a:gd name="connsiteX195" fmla="*/ 1238056 w 1996769"/>
                <a:gd name="connsiteY195" fmla="*/ 2564178 h 2628382"/>
                <a:gd name="connsiteX196" fmla="*/ 1187847 w 1996769"/>
                <a:gd name="connsiteY196" fmla="*/ 2565019 h 2628382"/>
                <a:gd name="connsiteX197" fmla="*/ 1173918 w 1996769"/>
                <a:gd name="connsiteY197" fmla="*/ 2545635 h 2628382"/>
                <a:gd name="connsiteX198" fmla="*/ 1170999 w 1996769"/>
                <a:gd name="connsiteY198" fmla="*/ 2561380 h 2628382"/>
                <a:gd name="connsiteX199" fmla="*/ 1167376 w 1996769"/>
                <a:gd name="connsiteY199" fmla="*/ 2563128 h 2628382"/>
                <a:gd name="connsiteX200" fmla="*/ 1160303 w 1996769"/>
                <a:gd name="connsiteY200" fmla="*/ 2585570 h 2628382"/>
                <a:gd name="connsiteX201" fmla="*/ 1149067 w 1996769"/>
                <a:gd name="connsiteY201" fmla="*/ 2571963 h 2628382"/>
                <a:gd name="connsiteX202" fmla="*/ 1141539 w 1996769"/>
                <a:gd name="connsiteY202" fmla="*/ 2575597 h 2628382"/>
                <a:gd name="connsiteX203" fmla="*/ 1128129 w 1996769"/>
                <a:gd name="connsiteY203" fmla="*/ 2579113 h 2628382"/>
                <a:gd name="connsiteX204" fmla="*/ 1123259 w 1996769"/>
                <a:gd name="connsiteY204" fmla="*/ 2569266 h 2628382"/>
                <a:gd name="connsiteX205" fmla="*/ 1110150 w 1996769"/>
                <a:gd name="connsiteY205" fmla="*/ 2616440 h 2628382"/>
                <a:gd name="connsiteX206" fmla="*/ 1080133 w 1996769"/>
                <a:gd name="connsiteY206" fmla="*/ 2627314 h 2628382"/>
                <a:gd name="connsiteX207" fmla="*/ 1072781 w 1996769"/>
                <a:gd name="connsiteY207" fmla="*/ 2628382 h 2628382"/>
                <a:gd name="connsiteX208" fmla="*/ 1062901 w 1996769"/>
                <a:gd name="connsiteY208" fmla="*/ 2618483 h 2628382"/>
                <a:gd name="connsiteX209" fmla="*/ 1056720 w 1996769"/>
                <a:gd name="connsiteY209" fmla="*/ 2601198 h 2628382"/>
                <a:gd name="connsiteX210" fmla="*/ 1054792 w 1996769"/>
                <a:gd name="connsiteY210" fmla="*/ 2601442 h 2628382"/>
                <a:gd name="connsiteX211" fmla="*/ 1052746 w 1996769"/>
                <a:gd name="connsiteY211" fmla="*/ 2608308 h 2628382"/>
                <a:gd name="connsiteX212" fmla="*/ 31385 w 1996769"/>
                <a:gd name="connsiteY212" fmla="*/ 1584979 h 2628382"/>
                <a:gd name="connsiteX213" fmla="*/ 44183 w 1996769"/>
                <a:gd name="connsiteY213" fmla="*/ 1579234 h 2628382"/>
                <a:gd name="connsiteX214" fmla="*/ 6622 w 1996769"/>
                <a:gd name="connsiteY214" fmla="*/ 1560168 h 2628382"/>
                <a:gd name="connsiteX215" fmla="*/ 0 w 1996769"/>
                <a:gd name="connsiteY215" fmla="*/ 1553533 h 2628382"/>
                <a:gd name="connsiteX216" fmla="*/ 1716 w 1996769"/>
                <a:gd name="connsiteY216" fmla="*/ 1541784 h 2628382"/>
                <a:gd name="connsiteX217" fmla="*/ 13367 w 1996769"/>
                <a:gd name="connsiteY217" fmla="*/ 1505176 h 2628382"/>
                <a:gd name="connsiteX218" fmla="*/ 68559 w 1996769"/>
                <a:gd name="connsiteY218" fmla="*/ 1487974 h 2628382"/>
                <a:gd name="connsiteX219" fmla="*/ 69041 w 1996769"/>
                <a:gd name="connsiteY219" fmla="*/ 1486875 h 2628382"/>
                <a:gd name="connsiteX220" fmla="*/ 40420 w 1996769"/>
                <a:gd name="connsiteY220" fmla="*/ 1453547 h 2628382"/>
                <a:gd name="connsiteX221" fmla="*/ 73233 w 1996769"/>
                <a:gd name="connsiteY221" fmla="*/ 1442106 h 2628382"/>
                <a:gd name="connsiteX222" fmla="*/ 77014 w 1996769"/>
                <a:gd name="connsiteY222" fmla="*/ 1428682 h 2628382"/>
                <a:gd name="connsiteX223" fmla="*/ 76318 w 1996769"/>
                <a:gd name="connsiteY223" fmla="*/ 1428738 h 2628382"/>
                <a:gd name="connsiteX224" fmla="*/ 74122 w 1996769"/>
                <a:gd name="connsiteY224" fmla="*/ 1418671 h 2628382"/>
                <a:gd name="connsiteX225" fmla="*/ 71366 w 1996769"/>
                <a:gd name="connsiteY225" fmla="*/ 1396030 h 2628382"/>
                <a:gd name="connsiteX226" fmla="*/ 43932 w 1996769"/>
                <a:gd name="connsiteY226" fmla="*/ 1397841 h 2628382"/>
                <a:gd name="connsiteX227" fmla="*/ 41766 w 1996769"/>
                <a:gd name="connsiteY227" fmla="*/ 1387740 h 2628382"/>
                <a:gd name="connsiteX228" fmla="*/ 36602 w 1996769"/>
                <a:gd name="connsiteY228" fmla="*/ 1344234 h 2628382"/>
                <a:gd name="connsiteX229" fmla="*/ 54897 w 1996769"/>
                <a:gd name="connsiteY229" fmla="*/ 1309368 h 2628382"/>
                <a:gd name="connsiteX230" fmla="*/ 30325 w 1996769"/>
                <a:gd name="connsiteY230" fmla="*/ 1304100 h 2628382"/>
                <a:gd name="connsiteX231" fmla="*/ 28712 w 1996769"/>
                <a:gd name="connsiteY231" fmla="*/ 1293470 h 2628382"/>
                <a:gd name="connsiteX232" fmla="*/ 25897 w 1996769"/>
                <a:gd name="connsiteY232" fmla="*/ 1248846 h 2628382"/>
                <a:gd name="connsiteX233" fmla="*/ 48723 w 1996769"/>
                <a:gd name="connsiteY233" fmla="*/ 1215200 h 2628382"/>
                <a:gd name="connsiteX234" fmla="*/ 29242 w 1996769"/>
                <a:gd name="connsiteY234" fmla="*/ 1196004 h 2628382"/>
                <a:gd name="connsiteX235" fmla="*/ 56363 w 1996769"/>
                <a:gd name="connsiteY235" fmla="*/ 1153032 h 2628382"/>
                <a:gd name="connsiteX236" fmla="*/ 56365 w 1996769"/>
                <a:gd name="connsiteY236" fmla="*/ 1149513 h 2628382"/>
                <a:gd name="connsiteX237" fmla="*/ 52622 w 1996769"/>
                <a:gd name="connsiteY237" fmla="*/ 1146309 h 2628382"/>
                <a:gd name="connsiteX238" fmla="*/ 52491 w 1996769"/>
                <a:gd name="connsiteY238" fmla="*/ 1142525 h 2628382"/>
                <a:gd name="connsiteX239" fmla="*/ 21037 w 1996769"/>
                <a:gd name="connsiteY239" fmla="*/ 1115067 h 2628382"/>
                <a:gd name="connsiteX240" fmla="*/ 20715 w 1996769"/>
                <a:gd name="connsiteY240" fmla="*/ 1105013 h 2628382"/>
                <a:gd name="connsiteX241" fmla="*/ 23420 w 1996769"/>
                <a:gd name="connsiteY241" fmla="*/ 1054952 h 2628382"/>
                <a:gd name="connsiteX242" fmla="*/ 42643 w 1996769"/>
                <a:gd name="connsiteY242" fmla="*/ 1041276 h 2628382"/>
                <a:gd name="connsiteX243" fmla="*/ 22625 w 1996769"/>
                <a:gd name="connsiteY243" fmla="*/ 1017039 h 2628382"/>
                <a:gd name="connsiteX244" fmla="*/ 22839 w 1996769"/>
                <a:gd name="connsiteY244" fmla="*/ 1006971 h 2628382"/>
                <a:gd name="connsiteX245" fmla="*/ 28184 w 1996769"/>
                <a:gd name="connsiteY245" fmla="*/ 958036 h 2628382"/>
                <a:gd name="connsiteX246" fmla="*/ 56098 w 1996769"/>
                <a:gd name="connsiteY246" fmla="*/ 946469 h 2628382"/>
                <a:gd name="connsiteX247" fmla="*/ 47791 w 1996769"/>
                <a:gd name="connsiteY247" fmla="*/ 926917 h 2628382"/>
                <a:gd name="connsiteX248" fmla="*/ 46257 w 1996769"/>
                <a:gd name="connsiteY248" fmla="*/ 924132 h 2628382"/>
                <a:gd name="connsiteX249" fmla="*/ 46517 w 1996769"/>
                <a:gd name="connsiteY249" fmla="*/ 923920 h 2628382"/>
                <a:gd name="connsiteX250" fmla="*/ 41306 w 1996769"/>
                <a:gd name="connsiteY250" fmla="*/ 911652 h 2628382"/>
                <a:gd name="connsiteX251" fmla="*/ 68973 w 1996769"/>
                <a:gd name="connsiteY251" fmla="*/ 897993 h 2628382"/>
                <a:gd name="connsiteX252" fmla="*/ 70718 w 1996769"/>
                <a:gd name="connsiteY252" fmla="*/ 888123 h 2628382"/>
                <a:gd name="connsiteX253" fmla="*/ 46618 w 1996769"/>
                <a:gd name="connsiteY253" fmla="*/ 835978 h 2628382"/>
                <a:gd name="connsiteX254" fmla="*/ 49629 w 1996769"/>
                <a:gd name="connsiteY254" fmla="*/ 815404 h 2628382"/>
                <a:gd name="connsiteX255" fmla="*/ 54663 w 1996769"/>
                <a:gd name="connsiteY255" fmla="*/ 795471 h 2628382"/>
                <a:gd name="connsiteX256" fmla="*/ 56629 w 1996769"/>
                <a:gd name="connsiteY256" fmla="*/ 784546 h 2628382"/>
                <a:gd name="connsiteX257" fmla="*/ 57439 w 1996769"/>
                <a:gd name="connsiteY257" fmla="*/ 784478 h 2628382"/>
                <a:gd name="connsiteX258" fmla="*/ 58941 w 1996769"/>
                <a:gd name="connsiteY258" fmla="*/ 778529 h 2628382"/>
                <a:gd name="connsiteX259" fmla="*/ 75445 w 1996769"/>
                <a:gd name="connsiteY259" fmla="*/ 782010 h 2628382"/>
                <a:gd name="connsiteX260" fmla="*/ 62844 w 1996769"/>
                <a:gd name="connsiteY260" fmla="*/ 747169 h 2628382"/>
                <a:gd name="connsiteX261" fmla="*/ 66927 w 1996769"/>
                <a:gd name="connsiteY261" fmla="*/ 727589 h 2628382"/>
                <a:gd name="connsiteX262" fmla="*/ 72982 w 1996769"/>
                <a:gd name="connsiteY262" fmla="*/ 709210 h 2628382"/>
                <a:gd name="connsiteX263" fmla="*/ 75514 w 1996769"/>
                <a:gd name="connsiteY263" fmla="*/ 698913 h 2628382"/>
                <a:gd name="connsiteX264" fmla="*/ 76323 w 1996769"/>
                <a:gd name="connsiteY264" fmla="*/ 699071 h 2628382"/>
                <a:gd name="connsiteX265" fmla="*/ 78129 w 1996769"/>
                <a:gd name="connsiteY265" fmla="*/ 693586 h 2628382"/>
                <a:gd name="connsiteX266" fmla="*/ 97474 w 1996769"/>
                <a:gd name="connsiteY266" fmla="*/ 703217 h 2628382"/>
                <a:gd name="connsiteX267" fmla="*/ 100991 w 1996769"/>
                <a:gd name="connsiteY267" fmla="*/ 703905 h 2628382"/>
                <a:gd name="connsiteX268" fmla="*/ 95888 w 1996769"/>
                <a:gd name="connsiteY268" fmla="*/ 690427 h 2628382"/>
                <a:gd name="connsiteX269" fmla="*/ 97039 w 1996769"/>
                <a:gd name="connsiteY269" fmla="*/ 684643 h 2628382"/>
                <a:gd name="connsiteX270" fmla="*/ 90290 w 1996769"/>
                <a:gd name="connsiteY270" fmla="*/ 656857 h 2628382"/>
                <a:gd name="connsiteX271" fmla="*/ 104647 w 1996769"/>
                <a:gd name="connsiteY271" fmla="*/ 658569 h 2628382"/>
                <a:gd name="connsiteX272" fmla="*/ 109343 w 1996769"/>
                <a:gd name="connsiteY272" fmla="*/ 643470 h 2628382"/>
                <a:gd name="connsiteX273" fmla="*/ 123696 w 1996769"/>
                <a:gd name="connsiteY273" fmla="*/ 649837 h 2628382"/>
                <a:gd name="connsiteX274" fmla="*/ 105355 w 1996769"/>
                <a:gd name="connsiteY274" fmla="*/ 581276 h 2628382"/>
                <a:gd name="connsiteX275" fmla="*/ 107779 w 1996769"/>
                <a:gd name="connsiteY275" fmla="*/ 572864 h 2628382"/>
                <a:gd name="connsiteX276" fmla="*/ 123256 w 1996769"/>
                <a:gd name="connsiteY276" fmla="*/ 537003 h 2628382"/>
                <a:gd name="connsiteX277" fmla="*/ 143301 w 1996769"/>
                <a:gd name="connsiteY277" fmla="*/ 554080 h 2628382"/>
                <a:gd name="connsiteX278" fmla="*/ 134678 w 1996769"/>
                <a:gd name="connsiteY278" fmla="*/ 510757 h 2628382"/>
                <a:gd name="connsiteX279" fmla="*/ 137531 w 1996769"/>
                <a:gd name="connsiteY279" fmla="*/ 503086 h 2628382"/>
                <a:gd name="connsiteX280" fmla="*/ 154800 w 1996769"/>
                <a:gd name="connsiteY280" fmla="*/ 471811 h 2628382"/>
                <a:gd name="connsiteX281" fmla="*/ 178175 w 1996769"/>
                <a:gd name="connsiteY281" fmla="*/ 499567 h 2628382"/>
                <a:gd name="connsiteX282" fmla="*/ 175599 w 1996769"/>
                <a:gd name="connsiteY282" fmla="*/ 448555 h 2628382"/>
                <a:gd name="connsiteX283" fmla="*/ 184123 w 1996769"/>
                <a:gd name="connsiteY283" fmla="*/ 457865 h 2628382"/>
                <a:gd name="connsiteX284" fmla="*/ 198656 w 1996769"/>
                <a:gd name="connsiteY284" fmla="*/ 436849 h 2628382"/>
                <a:gd name="connsiteX285" fmla="*/ 203273 w 1996769"/>
                <a:gd name="connsiteY285" fmla="*/ 443842 h 2628382"/>
                <a:gd name="connsiteX286" fmla="*/ 199966 w 1996769"/>
                <a:gd name="connsiteY286" fmla="*/ 396061 h 2628382"/>
                <a:gd name="connsiteX287" fmla="*/ 207831 w 1996769"/>
                <a:gd name="connsiteY287" fmla="*/ 383983 h 2628382"/>
                <a:gd name="connsiteX288" fmla="*/ 225029 w 1996769"/>
                <a:gd name="connsiteY288" fmla="*/ 367811 h 2628382"/>
                <a:gd name="connsiteX289" fmla="*/ 239111 w 1996769"/>
                <a:gd name="connsiteY289" fmla="*/ 397794 h 2628382"/>
                <a:gd name="connsiteX290" fmla="*/ 238426 w 1996769"/>
                <a:gd name="connsiteY290" fmla="*/ 353330 h 2628382"/>
                <a:gd name="connsiteX291" fmla="*/ 246875 w 1996769"/>
                <a:gd name="connsiteY291" fmla="*/ 343538 h 2628382"/>
                <a:gd name="connsiteX292" fmla="*/ 264805 w 1996769"/>
                <a:gd name="connsiteY292" fmla="*/ 332287 h 2628382"/>
                <a:gd name="connsiteX293" fmla="*/ 270790 w 1996769"/>
                <a:gd name="connsiteY293" fmla="*/ 348569 h 2628382"/>
                <a:gd name="connsiteX294" fmla="*/ 273934 w 1996769"/>
                <a:gd name="connsiteY294" fmla="*/ 346470 h 2628382"/>
                <a:gd name="connsiteX295" fmla="*/ 283975 w 1996769"/>
                <a:gd name="connsiteY295" fmla="*/ 372904 h 2628382"/>
                <a:gd name="connsiteX296" fmla="*/ 286991 w 1996769"/>
                <a:gd name="connsiteY296" fmla="*/ 348635 h 2628382"/>
                <a:gd name="connsiteX297" fmla="*/ 287278 w 1996769"/>
                <a:gd name="connsiteY297" fmla="*/ 339291 h 2628382"/>
                <a:gd name="connsiteX298" fmla="*/ 288257 w 1996769"/>
                <a:gd name="connsiteY298" fmla="*/ 338441 h 2628382"/>
                <a:gd name="connsiteX299" fmla="*/ 289190 w 1996769"/>
                <a:gd name="connsiteY299" fmla="*/ 330933 h 2628382"/>
                <a:gd name="connsiteX300" fmla="*/ 291153 w 1996769"/>
                <a:gd name="connsiteY300" fmla="*/ 335926 h 2628382"/>
                <a:gd name="connsiteX301" fmla="*/ 296131 w 1996769"/>
                <a:gd name="connsiteY301" fmla="*/ 331601 h 2628382"/>
                <a:gd name="connsiteX302" fmla="*/ 314479 w 1996769"/>
                <a:gd name="connsiteY302" fmla="*/ 324756 h 2628382"/>
                <a:gd name="connsiteX303" fmla="*/ 315178 w 1996769"/>
                <a:gd name="connsiteY303" fmla="*/ 327124 h 2628382"/>
                <a:gd name="connsiteX304" fmla="*/ 317466 w 1996769"/>
                <a:gd name="connsiteY304" fmla="*/ 305237 h 2628382"/>
                <a:gd name="connsiteX305" fmla="*/ 332021 w 1996769"/>
                <a:gd name="connsiteY305" fmla="*/ 298865 h 2628382"/>
                <a:gd name="connsiteX306" fmla="*/ 346068 w 1996769"/>
                <a:gd name="connsiteY306" fmla="*/ 299105 h 2628382"/>
                <a:gd name="connsiteX307" fmla="*/ 353396 w 1996769"/>
                <a:gd name="connsiteY307" fmla="*/ 335774 h 2628382"/>
                <a:gd name="connsiteX308" fmla="*/ 359879 w 1996769"/>
                <a:gd name="connsiteY308" fmla="*/ 295982 h 2628382"/>
                <a:gd name="connsiteX309" fmla="*/ 374663 w 1996769"/>
                <a:gd name="connsiteY309" fmla="*/ 293720 h 2628382"/>
                <a:gd name="connsiteX310" fmla="*/ 388592 w 1996769"/>
                <a:gd name="connsiteY310" fmla="*/ 297879 h 2628382"/>
                <a:gd name="connsiteX311" fmla="*/ 389639 w 1996769"/>
                <a:gd name="connsiteY311" fmla="*/ 305430 h 2628382"/>
                <a:gd name="connsiteX312" fmla="*/ 397462 w 1996769"/>
                <a:gd name="connsiteY312" fmla="*/ 307472 h 2628382"/>
                <a:gd name="connsiteX313" fmla="*/ 403148 w 1996769"/>
                <a:gd name="connsiteY313" fmla="*/ 346319 h 2628382"/>
                <a:gd name="connsiteX314" fmla="*/ 410696 w 1996769"/>
                <a:gd name="connsiteY314" fmla="*/ 311687 h 2628382"/>
                <a:gd name="connsiteX315" fmla="*/ 425501 w 1996769"/>
                <a:gd name="connsiteY315" fmla="*/ 313018 h 2628382"/>
                <a:gd name="connsiteX316" fmla="*/ 439161 w 1996769"/>
                <a:gd name="connsiteY316" fmla="*/ 320529 h 2628382"/>
                <a:gd name="connsiteX317" fmla="*/ 439702 w 1996769"/>
                <a:gd name="connsiteY317" fmla="*/ 326600 h 2628382"/>
                <a:gd name="connsiteX318" fmla="*/ 441338 w 1996769"/>
                <a:gd name="connsiteY318" fmla="*/ 321436 h 2628382"/>
                <a:gd name="connsiteX319" fmla="*/ 456489 w 1996769"/>
                <a:gd name="connsiteY319" fmla="*/ 328477 h 2628382"/>
                <a:gd name="connsiteX320" fmla="*/ 469030 w 1996769"/>
                <a:gd name="connsiteY320" fmla="*/ 340332 h 2628382"/>
                <a:gd name="connsiteX321" fmla="*/ 469619 w 1996769"/>
                <a:gd name="connsiteY321" fmla="*/ 377010 h 2628382"/>
                <a:gd name="connsiteX322" fmla="*/ 481967 w 1996769"/>
                <a:gd name="connsiteY322" fmla="*/ 346636 h 2628382"/>
                <a:gd name="connsiteX323" fmla="*/ 490893 w 1996769"/>
                <a:gd name="connsiteY323" fmla="*/ 353464 h 2628382"/>
                <a:gd name="connsiteX324" fmla="*/ 491171 w 1996769"/>
                <a:gd name="connsiteY324" fmla="*/ 352758 h 2628382"/>
                <a:gd name="connsiteX325" fmla="*/ 502047 w 1996769"/>
                <a:gd name="connsiteY325" fmla="*/ 360632 h 2628382"/>
                <a:gd name="connsiteX326" fmla="*/ 506221 w 1996769"/>
                <a:gd name="connsiteY326" fmla="*/ 352861 h 2628382"/>
                <a:gd name="connsiteX327" fmla="*/ 507004 w 1996769"/>
                <a:gd name="connsiteY327" fmla="*/ 353104 h 2628382"/>
                <a:gd name="connsiteX328" fmla="*/ 510200 w 1996769"/>
                <a:gd name="connsiteY328" fmla="*/ 348072 h 2628382"/>
                <a:gd name="connsiteX329" fmla="*/ 524695 w 1996769"/>
                <a:gd name="connsiteY329" fmla="*/ 357606 h 2628382"/>
                <a:gd name="connsiteX330" fmla="*/ 523272 w 1996769"/>
                <a:gd name="connsiteY330" fmla="*/ 320028 h 2628382"/>
                <a:gd name="connsiteX331" fmla="*/ 532982 w 1996769"/>
                <a:gd name="connsiteY331" fmla="*/ 303141 h 2628382"/>
                <a:gd name="connsiteX332" fmla="*/ 544190 w 1996769"/>
                <a:gd name="connsiteY332" fmla="*/ 288133 h 2628382"/>
                <a:gd name="connsiteX333" fmla="*/ 549659 w 1996769"/>
                <a:gd name="connsiteY333" fmla="*/ 279398 h 2628382"/>
                <a:gd name="connsiteX334" fmla="*/ 550372 w 1996769"/>
                <a:gd name="connsiteY334" fmla="*/ 279854 h 2628382"/>
                <a:gd name="connsiteX335" fmla="*/ 553716 w 1996769"/>
                <a:gd name="connsiteY335" fmla="*/ 275375 h 2628382"/>
                <a:gd name="connsiteX336" fmla="*/ 569044 w 1996769"/>
                <a:gd name="connsiteY336" fmla="*/ 291775 h 2628382"/>
                <a:gd name="connsiteX337" fmla="*/ 572149 w 1996769"/>
                <a:gd name="connsiteY337" fmla="*/ 293757 h 2628382"/>
                <a:gd name="connsiteX338" fmla="*/ 571383 w 1996769"/>
                <a:gd name="connsiteY338" fmla="*/ 279132 h 2628382"/>
                <a:gd name="connsiteX339" fmla="*/ 574199 w 1996769"/>
                <a:gd name="connsiteY339" fmla="*/ 274123 h 2628382"/>
                <a:gd name="connsiteX340" fmla="*/ 576171 w 1996769"/>
                <a:gd name="connsiteY340" fmla="*/ 245405 h 2628382"/>
                <a:gd name="connsiteX341" fmla="*/ 589175 w 1996769"/>
                <a:gd name="connsiteY341" fmla="*/ 252460 h 2628382"/>
                <a:gd name="connsiteX342" fmla="*/ 598120 w 1996769"/>
                <a:gd name="connsiteY342" fmla="*/ 240024 h 2628382"/>
                <a:gd name="connsiteX343" fmla="*/ 609726 w 1996769"/>
                <a:gd name="connsiteY343" fmla="*/ 251460 h 2628382"/>
                <a:gd name="connsiteX344" fmla="*/ 613000 w 1996769"/>
                <a:gd name="connsiteY344" fmla="*/ 179955 h 2628382"/>
                <a:gd name="connsiteX345" fmla="*/ 617802 w 1996769"/>
                <a:gd name="connsiteY345" fmla="*/ 172956 h 2628382"/>
                <a:gd name="connsiteX346" fmla="*/ 643119 w 1996769"/>
                <a:gd name="connsiteY346" fmla="*/ 145060 h 2628382"/>
                <a:gd name="connsiteX347" fmla="*/ 656875 w 1996769"/>
                <a:gd name="connsiteY347" fmla="*/ 168737 h 2628382"/>
                <a:gd name="connsiteX348" fmla="*/ 661737 w 1996769"/>
                <a:gd name="connsiteY348" fmla="*/ 124680 h 2628382"/>
                <a:gd name="connsiteX349" fmla="*/ 666721 w 1996769"/>
                <a:gd name="connsiteY349" fmla="*/ 118539 h 2628382"/>
                <a:gd name="connsiteX350" fmla="*/ 692350 w 1996769"/>
                <a:gd name="connsiteY350" fmla="*/ 95641 h 2628382"/>
                <a:gd name="connsiteX351" fmla="*/ 706040 w 1996769"/>
                <a:gd name="connsiteY351" fmla="*/ 130636 h 2628382"/>
                <a:gd name="connsiteX352" fmla="*/ 718900 w 1996769"/>
                <a:gd name="connsiteY352" fmla="*/ 81630 h 2628382"/>
                <a:gd name="connsiteX353" fmla="*/ 724136 w 1996769"/>
                <a:gd name="connsiteY353" fmla="*/ 93627 h 2628382"/>
                <a:gd name="connsiteX354" fmla="*/ 744116 w 1996769"/>
                <a:gd name="connsiteY354" fmla="*/ 79351 h 2628382"/>
                <a:gd name="connsiteX355" fmla="*/ 746368 w 1996769"/>
                <a:gd name="connsiteY355" fmla="*/ 87684 h 2628382"/>
                <a:gd name="connsiteX356" fmla="*/ 757570 w 1996769"/>
                <a:gd name="connsiteY356" fmla="*/ 41447 h 2628382"/>
                <a:gd name="connsiteX357" fmla="*/ 768594 w 1996769"/>
                <a:gd name="connsiteY357" fmla="*/ 33056 h 2628382"/>
                <a:gd name="connsiteX358" fmla="*/ 789631 w 1996769"/>
                <a:gd name="connsiteY358" fmla="*/ 24351 h 2628382"/>
                <a:gd name="connsiteX359" fmla="*/ 793905 w 1996769"/>
                <a:gd name="connsiteY359" fmla="*/ 57917 h 2628382"/>
                <a:gd name="connsiteX360" fmla="*/ 806583 w 1996769"/>
                <a:gd name="connsiteY360" fmla="*/ 15796 h 2628382"/>
                <a:gd name="connsiteX361" fmla="*/ 817472 w 1996769"/>
                <a:gd name="connsiteY361" fmla="*/ 9779 h 2628382"/>
                <a:gd name="connsiteX362" fmla="*/ 837722 w 1996769"/>
                <a:gd name="connsiteY362" fmla="*/ 5984 h 2628382"/>
                <a:gd name="connsiteX363" fmla="*/ 838479 w 1996769"/>
                <a:gd name="connsiteY363" fmla="*/ 23582 h 2628382"/>
                <a:gd name="connsiteX364" fmla="*/ 842069 w 1996769"/>
                <a:gd name="connsiteY364" fmla="*/ 22800 h 2628382"/>
                <a:gd name="connsiteX365" fmla="*/ 843602 w 1996769"/>
                <a:gd name="connsiteY365" fmla="*/ 51492 h 2628382"/>
                <a:gd name="connsiteX366" fmla="*/ 853713 w 1996769"/>
                <a:gd name="connsiteY366" fmla="*/ 29787 h 2628382"/>
                <a:gd name="connsiteX367" fmla="*/ 856784 w 1996769"/>
                <a:gd name="connsiteY367" fmla="*/ 21100 h 2628382"/>
                <a:gd name="connsiteX368" fmla="*/ 857960 w 1996769"/>
                <a:gd name="connsiteY368" fmla="*/ 20669 h 2628382"/>
                <a:gd name="connsiteX369" fmla="*/ 861088 w 1996769"/>
                <a:gd name="connsiteY369" fmla="*/ 13953 h 2628382"/>
                <a:gd name="connsiteX370" fmla="*/ 861439 w 1996769"/>
                <a:gd name="connsiteY370" fmla="*/ 19400 h 2628382"/>
                <a:gd name="connsiteX371" fmla="*/ 867423 w 1996769"/>
                <a:gd name="connsiteY371" fmla="*/ 17214 h 2628382"/>
                <a:gd name="connsiteX372" fmla="*/ 886748 w 1996769"/>
                <a:gd name="connsiteY372" fmla="*/ 17726 h 2628382"/>
                <a:gd name="connsiteX373" fmla="*/ 886696 w 1996769"/>
                <a:gd name="connsiteY373" fmla="*/ 20220 h 2628382"/>
                <a:gd name="connsiteX374" fmla="*/ 895409 w 1996769"/>
                <a:gd name="connsiteY374" fmla="*/ 481 h 2628382"/>
                <a:gd name="connsiteX375" fmla="*/ 911020 w 1996769"/>
                <a:gd name="connsiteY375" fmla="*/ 0 h 2628382"/>
                <a:gd name="connsiteX376" fmla="*/ 924174 w 1996769"/>
                <a:gd name="connsiteY376" fmla="*/ 5551 h 2628382"/>
                <a:gd name="connsiteX377" fmla="*/ 920087 w 1996769"/>
                <a:gd name="connsiteY377" fmla="*/ 42854 h 2628382"/>
                <a:gd name="connsiteX378" fmla="*/ 938113 w 1996769"/>
                <a:gd name="connsiteY378" fmla="*/ 7847 h 2628382"/>
                <a:gd name="connsiteX379" fmla="*/ 952710 w 1996769"/>
                <a:gd name="connsiteY379" fmla="*/ 11321 h 2628382"/>
                <a:gd name="connsiteX380" fmla="*/ 964579 w 1996769"/>
                <a:gd name="connsiteY380" fmla="*/ 20518 h 2628382"/>
                <a:gd name="connsiteX381" fmla="*/ 963300 w 1996769"/>
                <a:gd name="connsiteY381" fmla="*/ 28024 h 2628382"/>
                <a:gd name="connsiteX382" fmla="*/ 970056 w 1996769"/>
                <a:gd name="connsiteY382" fmla="*/ 32914 h 2628382"/>
                <a:gd name="connsiteX383" fmla="*/ 963767 w 1996769"/>
                <a:gd name="connsiteY383" fmla="*/ 71642 h 2628382"/>
                <a:gd name="connsiteX384" fmla="*/ 981251 w 1996769"/>
                <a:gd name="connsiteY384" fmla="*/ 41899 h 2628382"/>
                <a:gd name="connsiteX385" fmla="*/ 994791 w 1996769"/>
                <a:gd name="connsiteY385" fmla="*/ 48764 h 2628382"/>
                <a:gd name="connsiteX386" fmla="*/ 1005401 w 1996769"/>
                <a:gd name="connsiteY386" fmla="*/ 61016 h 2628382"/>
                <a:gd name="connsiteX387" fmla="*/ 1004091 w 1996769"/>
                <a:gd name="connsiteY387" fmla="*/ 66935 h 2628382"/>
                <a:gd name="connsiteX388" fmla="*/ 1007179 w 1996769"/>
                <a:gd name="connsiteY388" fmla="*/ 62693 h 2628382"/>
                <a:gd name="connsiteX389" fmla="*/ 1019334 w 1996769"/>
                <a:gd name="connsiteY389" fmla="*/ 75065 h 2628382"/>
                <a:gd name="connsiteX390" fmla="*/ 1027589 w 1996769"/>
                <a:gd name="connsiteY390" fmla="*/ 90982 h 2628382"/>
                <a:gd name="connsiteX391" fmla="*/ 1017156 w 1996769"/>
                <a:gd name="connsiteY391" fmla="*/ 125737 h 2628382"/>
                <a:gd name="connsiteX392" fmla="*/ 1037881 w 1996769"/>
                <a:gd name="connsiteY392" fmla="*/ 101823 h 2628382"/>
                <a:gd name="connsiteX393" fmla="*/ 1044239 w 1996769"/>
                <a:gd name="connsiteY393" fmla="*/ 111634 h 2628382"/>
                <a:gd name="connsiteX394" fmla="*/ 1044711 w 1996769"/>
                <a:gd name="connsiteY394" fmla="*/ 111075 h 2628382"/>
                <a:gd name="connsiteX395" fmla="*/ 1055392 w 1996769"/>
                <a:gd name="connsiteY395" fmla="*/ 126710 h 2628382"/>
                <a:gd name="connsiteX396" fmla="*/ 1060962 w 1996769"/>
                <a:gd name="connsiteY396" fmla="*/ 141881 h 2628382"/>
                <a:gd name="connsiteX397" fmla="*/ 1070982 w 1996769"/>
                <a:gd name="connsiteY397" fmla="*/ 137735 h 2628382"/>
                <a:gd name="connsiteX398" fmla="*/ 1075256 w 1996769"/>
                <a:gd name="connsiteY398" fmla="*/ 171303 h 2628382"/>
                <a:gd name="connsiteX399" fmla="*/ 1087934 w 1996769"/>
                <a:gd name="connsiteY399" fmla="*/ 129181 h 2628382"/>
                <a:gd name="connsiteX400" fmla="*/ 1098822 w 1996769"/>
                <a:gd name="connsiteY400" fmla="*/ 123164 h 2628382"/>
                <a:gd name="connsiteX401" fmla="*/ 1119074 w 1996769"/>
                <a:gd name="connsiteY401" fmla="*/ 119369 h 2628382"/>
                <a:gd name="connsiteX402" fmla="*/ 1119832 w 1996769"/>
                <a:gd name="connsiteY402" fmla="*/ 136967 h 2628382"/>
                <a:gd name="connsiteX403" fmla="*/ 1123420 w 1996769"/>
                <a:gd name="connsiteY403" fmla="*/ 136184 h 2628382"/>
                <a:gd name="connsiteX404" fmla="*/ 1124953 w 1996769"/>
                <a:gd name="connsiteY404" fmla="*/ 164877 h 2628382"/>
                <a:gd name="connsiteX405" fmla="*/ 1135063 w 1996769"/>
                <a:gd name="connsiteY405" fmla="*/ 143171 h 2628382"/>
                <a:gd name="connsiteX406" fmla="*/ 1138135 w 1996769"/>
                <a:gd name="connsiteY406" fmla="*/ 134483 h 2628382"/>
                <a:gd name="connsiteX407" fmla="*/ 1139311 w 1996769"/>
                <a:gd name="connsiteY407" fmla="*/ 134054 h 2628382"/>
                <a:gd name="connsiteX408" fmla="*/ 1142439 w 1996769"/>
                <a:gd name="connsiteY408" fmla="*/ 127339 h 2628382"/>
                <a:gd name="connsiteX409" fmla="*/ 1142791 w 1996769"/>
                <a:gd name="connsiteY409" fmla="*/ 132784 h 2628382"/>
                <a:gd name="connsiteX410" fmla="*/ 1148775 w 1996769"/>
                <a:gd name="connsiteY410" fmla="*/ 130599 h 2628382"/>
                <a:gd name="connsiteX411" fmla="*/ 1168100 w 1996769"/>
                <a:gd name="connsiteY411" fmla="*/ 131111 h 2628382"/>
                <a:gd name="connsiteX412" fmla="*/ 1168047 w 1996769"/>
                <a:gd name="connsiteY412" fmla="*/ 133605 h 2628382"/>
                <a:gd name="connsiteX413" fmla="*/ 1176761 w 1996769"/>
                <a:gd name="connsiteY413" fmla="*/ 113867 h 2628382"/>
                <a:gd name="connsiteX414" fmla="*/ 1192371 w 1996769"/>
                <a:gd name="connsiteY414" fmla="*/ 113384 h 2628382"/>
                <a:gd name="connsiteX415" fmla="*/ 1205525 w 1996769"/>
                <a:gd name="connsiteY415" fmla="*/ 118936 h 2628382"/>
                <a:gd name="connsiteX416" fmla="*/ 1201437 w 1996769"/>
                <a:gd name="connsiteY416" fmla="*/ 156238 h 2628382"/>
                <a:gd name="connsiteX417" fmla="*/ 1219464 w 1996769"/>
                <a:gd name="connsiteY417" fmla="*/ 121231 h 2628382"/>
                <a:gd name="connsiteX418" fmla="*/ 1234060 w 1996769"/>
                <a:gd name="connsiteY418" fmla="*/ 124705 h 2628382"/>
                <a:gd name="connsiteX419" fmla="*/ 1245928 w 1996769"/>
                <a:gd name="connsiteY419" fmla="*/ 133903 h 2628382"/>
                <a:gd name="connsiteX420" fmla="*/ 1244651 w 1996769"/>
                <a:gd name="connsiteY420" fmla="*/ 141410 h 2628382"/>
                <a:gd name="connsiteX421" fmla="*/ 1251406 w 1996769"/>
                <a:gd name="connsiteY421" fmla="*/ 146298 h 2628382"/>
                <a:gd name="connsiteX422" fmla="*/ 1245119 w 1996769"/>
                <a:gd name="connsiteY422" fmla="*/ 185027 h 2628382"/>
                <a:gd name="connsiteX423" fmla="*/ 1262603 w 1996769"/>
                <a:gd name="connsiteY423" fmla="*/ 155283 h 2628382"/>
                <a:gd name="connsiteX424" fmla="*/ 1276142 w 1996769"/>
                <a:gd name="connsiteY424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83956 w 1996769"/>
                <a:gd name="connsiteY189" fmla="*/ 2430940 h 2628382"/>
                <a:gd name="connsiteX190" fmla="*/ 1329770 w 1996769"/>
                <a:gd name="connsiteY190" fmla="*/ 2509721 h 2628382"/>
                <a:gd name="connsiteX191" fmla="*/ 1321499 w 1996769"/>
                <a:gd name="connsiteY191" fmla="*/ 2514562 h 2628382"/>
                <a:gd name="connsiteX192" fmla="*/ 1304235 w 1996769"/>
                <a:gd name="connsiteY192" fmla="*/ 2497758 h 2628382"/>
                <a:gd name="connsiteX193" fmla="*/ 1246593 w 1996769"/>
                <a:gd name="connsiteY193" fmla="*/ 2560407 h 2628382"/>
                <a:gd name="connsiteX194" fmla="*/ 1238056 w 1996769"/>
                <a:gd name="connsiteY194" fmla="*/ 2564178 h 2628382"/>
                <a:gd name="connsiteX195" fmla="*/ 1187847 w 1996769"/>
                <a:gd name="connsiteY195" fmla="*/ 2565019 h 2628382"/>
                <a:gd name="connsiteX196" fmla="*/ 1173918 w 1996769"/>
                <a:gd name="connsiteY196" fmla="*/ 2545635 h 2628382"/>
                <a:gd name="connsiteX197" fmla="*/ 1170999 w 1996769"/>
                <a:gd name="connsiteY197" fmla="*/ 2561380 h 2628382"/>
                <a:gd name="connsiteX198" fmla="*/ 1167376 w 1996769"/>
                <a:gd name="connsiteY198" fmla="*/ 2563128 h 2628382"/>
                <a:gd name="connsiteX199" fmla="*/ 1160303 w 1996769"/>
                <a:gd name="connsiteY199" fmla="*/ 2585570 h 2628382"/>
                <a:gd name="connsiteX200" fmla="*/ 1149067 w 1996769"/>
                <a:gd name="connsiteY200" fmla="*/ 2571963 h 2628382"/>
                <a:gd name="connsiteX201" fmla="*/ 1141539 w 1996769"/>
                <a:gd name="connsiteY201" fmla="*/ 2575597 h 2628382"/>
                <a:gd name="connsiteX202" fmla="*/ 1128129 w 1996769"/>
                <a:gd name="connsiteY202" fmla="*/ 2579113 h 2628382"/>
                <a:gd name="connsiteX203" fmla="*/ 1123259 w 1996769"/>
                <a:gd name="connsiteY203" fmla="*/ 2569266 h 2628382"/>
                <a:gd name="connsiteX204" fmla="*/ 1110150 w 1996769"/>
                <a:gd name="connsiteY204" fmla="*/ 2616440 h 2628382"/>
                <a:gd name="connsiteX205" fmla="*/ 1080133 w 1996769"/>
                <a:gd name="connsiteY205" fmla="*/ 2627314 h 2628382"/>
                <a:gd name="connsiteX206" fmla="*/ 1072781 w 1996769"/>
                <a:gd name="connsiteY206" fmla="*/ 2628382 h 2628382"/>
                <a:gd name="connsiteX207" fmla="*/ 1062901 w 1996769"/>
                <a:gd name="connsiteY207" fmla="*/ 2618483 h 2628382"/>
                <a:gd name="connsiteX208" fmla="*/ 1056720 w 1996769"/>
                <a:gd name="connsiteY208" fmla="*/ 2601198 h 2628382"/>
                <a:gd name="connsiteX209" fmla="*/ 1054792 w 1996769"/>
                <a:gd name="connsiteY209" fmla="*/ 2601442 h 2628382"/>
                <a:gd name="connsiteX210" fmla="*/ 1052746 w 1996769"/>
                <a:gd name="connsiteY210" fmla="*/ 2608308 h 2628382"/>
                <a:gd name="connsiteX211" fmla="*/ 31385 w 1996769"/>
                <a:gd name="connsiteY211" fmla="*/ 1584979 h 2628382"/>
                <a:gd name="connsiteX212" fmla="*/ 44183 w 1996769"/>
                <a:gd name="connsiteY212" fmla="*/ 1579234 h 2628382"/>
                <a:gd name="connsiteX213" fmla="*/ 6622 w 1996769"/>
                <a:gd name="connsiteY213" fmla="*/ 1560168 h 2628382"/>
                <a:gd name="connsiteX214" fmla="*/ 0 w 1996769"/>
                <a:gd name="connsiteY214" fmla="*/ 1553533 h 2628382"/>
                <a:gd name="connsiteX215" fmla="*/ 1716 w 1996769"/>
                <a:gd name="connsiteY215" fmla="*/ 1541784 h 2628382"/>
                <a:gd name="connsiteX216" fmla="*/ 13367 w 1996769"/>
                <a:gd name="connsiteY216" fmla="*/ 1505176 h 2628382"/>
                <a:gd name="connsiteX217" fmla="*/ 68559 w 1996769"/>
                <a:gd name="connsiteY217" fmla="*/ 1487974 h 2628382"/>
                <a:gd name="connsiteX218" fmla="*/ 69041 w 1996769"/>
                <a:gd name="connsiteY218" fmla="*/ 1486875 h 2628382"/>
                <a:gd name="connsiteX219" fmla="*/ 40420 w 1996769"/>
                <a:gd name="connsiteY219" fmla="*/ 1453547 h 2628382"/>
                <a:gd name="connsiteX220" fmla="*/ 73233 w 1996769"/>
                <a:gd name="connsiteY220" fmla="*/ 1442106 h 2628382"/>
                <a:gd name="connsiteX221" fmla="*/ 77014 w 1996769"/>
                <a:gd name="connsiteY221" fmla="*/ 1428682 h 2628382"/>
                <a:gd name="connsiteX222" fmla="*/ 76318 w 1996769"/>
                <a:gd name="connsiteY222" fmla="*/ 1428738 h 2628382"/>
                <a:gd name="connsiteX223" fmla="*/ 74122 w 1996769"/>
                <a:gd name="connsiteY223" fmla="*/ 1418671 h 2628382"/>
                <a:gd name="connsiteX224" fmla="*/ 71366 w 1996769"/>
                <a:gd name="connsiteY224" fmla="*/ 1396030 h 2628382"/>
                <a:gd name="connsiteX225" fmla="*/ 43932 w 1996769"/>
                <a:gd name="connsiteY225" fmla="*/ 1397841 h 2628382"/>
                <a:gd name="connsiteX226" fmla="*/ 41766 w 1996769"/>
                <a:gd name="connsiteY226" fmla="*/ 1387740 h 2628382"/>
                <a:gd name="connsiteX227" fmla="*/ 36602 w 1996769"/>
                <a:gd name="connsiteY227" fmla="*/ 1344234 h 2628382"/>
                <a:gd name="connsiteX228" fmla="*/ 54897 w 1996769"/>
                <a:gd name="connsiteY228" fmla="*/ 1309368 h 2628382"/>
                <a:gd name="connsiteX229" fmla="*/ 30325 w 1996769"/>
                <a:gd name="connsiteY229" fmla="*/ 1304100 h 2628382"/>
                <a:gd name="connsiteX230" fmla="*/ 28712 w 1996769"/>
                <a:gd name="connsiteY230" fmla="*/ 1293470 h 2628382"/>
                <a:gd name="connsiteX231" fmla="*/ 25897 w 1996769"/>
                <a:gd name="connsiteY231" fmla="*/ 1248846 h 2628382"/>
                <a:gd name="connsiteX232" fmla="*/ 48723 w 1996769"/>
                <a:gd name="connsiteY232" fmla="*/ 1215200 h 2628382"/>
                <a:gd name="connsiteX233" fmla="*/ 29242 w 1996769"/>
                <a:gd name="connsiteY233" fmla="*/ 1196004 h 2628382"/>
                <a:gd name="connsiteX234" fmla="*/ 56363 w 1996769"/>
                <a:gd name="connsiteY234" fmla="*/ 1153032 h 2628382"/>
                <a:gd name="connsiteX235" fmla="*/ 56365 w 1996769"/>
                <a:gd name="connsiteY235" fmla="*/ 1149513 h 2628382"/>
                <a:gd name="connsiteX236" fmla="*/ 52622 w 1996769"/>
                <a:gd name="connsiteY236" fmla="*/ 1146309 h 2628382"/>
                <a:gd name="connsiteX237" fmla="*/ 52491 w 1996769"/>
                <a:gd name="connsiteY237" fmla="*/ 1142525 h 2628382"/>
                <a:gd name="connsiteX238" fmla="*/ 21037 w 1996769"/>
                <a:gd name="connsiteY238" fmla="*/ 1115067 h 2628382"/>
                <a:gd name="connsiteX239" fmla="*/ 20715 w 1996769"/>
                <a:gd name="connsiteY239" fmla="*/ 1105013 h 2628382"/>
                <a:gd name="connsiteX240" fmla="*/ 23420 w 1996769"/>
                <a:gd name="connsiteY240" fmla="*/ 1054952 h 2628382"/>
                <a:gd name="connsiteX241" fmla="*/ 42643 w 1996769"/>
                <a:gd name="connsiteY241" fmla="*/ 1041276 h 2628382"/>
                <a:gd name="connsiteX242" fmla="*/ 22625 w 1996769"/>
                <a:gd name="connsiteY242" fmla="*/ 1017039 h 2628382"/>
                <a:gd name="connsiteX243" fmla="*/ 22839 w 1996769"/>
                <a:gd name="connsiteY243" fmla="*/ 1006971 h 2628382"/>
                <a:gd name="connsiteX244" fmla="*/ 28184 w 1996769"/>
                <a:gd name="connsiteY244" fmla="*/ 958036 h 2628382"/>
                <a:gd name="connsiteX245" fmla="*/ 56098 w 1996769"/>
                <a:gd name="connsiteY245" fmla="*/ 946469 h 2628382"/>
                <a:gd name="connsiteX246" fmla="*/ 47791 w 1996769"/>
                <a:gd name="connsiteY246" fmla="*/ 926917 h 2628382"/>
                <a:gd name="connsiteX247" fmla="*/ 46257 w 1996769"/>
                <a:gd name="connsiteY247" fmla="*/ 924132 h 2628382"/>
                <a:gd name="connsiteX248" fmla="*/ 46517 w 1996769"/>
                <a:gd name="connsiteY248" fmla="*/ 923920 h 2628382"/>
                <a:gd name="connsiteX249" fmla="*/ 41306 w 1996769"/>
                <a:gd name="connsiteY249" fmla="*/ 911652 h 2628382"/>
                <a:gd name="connsiteX250" fmla="*/ 68973 w 1996769"/>
                <a:gd name="connsiteY250" fmla="*/ 897993 h 2628382"/>
                <a:gd name="connsiteX251" fmla="*/ 70718 w 1996769"/>
                <a:gd name="connsiteY251" fmla="*/ 888123 h 2628382"/>
                <a:gd name="connsiteX252" fmla="*/ 46618 w 1996769"/>
                <a:gd name="connsiteY252" fmla="*/ 835978 h 2628382"/>
                <a:gd name="connsiteX253" fmla="*/ 49629 w 1996769"/>
                <a:gd name="connsiteY253" fmla="*/ 815404 h 2628382"/>
                <a:gd name="connsiteX254" fmla="*/ 54663 w 1996769"/>
                <a:gd name="connsiteY254" fmla="*/ 795471 h 2628382"/>
                <a:gd name="connsiteX255" fmla="*/ 56629 w 1996769"/>
                <a:gd name="connsiteY255" fmla="*/ 784546 h 2628382"/>
                <a:gd name="connsiteX256" fmla="*/ 57439 w 1996769"/>
                <a:gd name="connsiteY256" fmla="*/ 784478 h 2628382"/>
                <a:gd name="connsiteX257" fmla="*/ 58941 w 1996769"/>
                <a:gd name="connsiteY257" fmla="*/ 778529 h 2628382"/>
                <a:gd name="connsiteX258" fmla="*/ 75445 w 1996769"/>
                <a:gd name="connsiteY258" fmla="*/ 782010 h 2628382"/>
                <a:gd name="connsiteX259" fmla="*/ 62844 w 1996769"/>
                <a:gd name="connsiteY259" fmla="*/ 747169 h 2628382"/>
                <a:gd name="connsiteX260" fmla="*/ 66927 w 1996769"/>
                <a:gd name="connsiteY260" fmla="*/ 727589 h 2628382"/>
                <a:gd name="connsiteX261" fmla="*/ 72982 w 1996769"/>
                <a:gd name="connsiteY261" fmla="*/ 709210 h 2628382"/>
                <a:gd name="connsiteX262" fmla="*/ 75514 w 1996769"/>
                <a:gd name="connsiteY262" fmla="*/ 698913 h 2628382"/>
                <a:gd name="connsiteX263" fmla="*/ 76323 w 1996769"/>
                <a:gd name="connsiteY263" fmla="*/ 699071 h 2628382"/>
                <a:gd name="connsiteX264" fmla="*/ 78129 w 1996769"/>
                <a:gd name="connsiteY264" fmla="*/ 693586 h 2628382"/>
                <a:gd name="connsiteX265" fmla="*/ 97474 w 1996769"/>
                <a:gd name="connsiteY265" fmla="*/ 703217 h 2628382"/>
                <a:gd name="connsiteX266" fmla="*/ 100991 w 1996769"/>
                <a:gd name="connsiteY266" fmla="*/ 703905 h 2628382"/>
                <a:gd name="connsiteX267" fmla="*/ 95888 w 1996769"/>
                <a:gd name="connsiteY267" fmla="*/ 690427 h 2628382"/>
                <a:gd name="connsiteX268" fmla="*/ 97039 w 1996769"/>
                <a:gd name="connsiteY268" fmla="*/ 684643 h 2628382"/>
                <a:gd name="connsiteX269" fmla="*/ 90290 w 1996769"/>
                <a:gd name="connsiteY269" fmla="*/ 656857 h 2628382"/>
                <a:gd name="connsiteX270" fmla="*/ 104647 w 1996769"/>
                <a:gd name="connsiteY270" fmla="*/ 658569 h 2628382"/>
                <a:gd name="connsiteX271" fmla="*/ 109343 w 1996769"/>
                <a:gd name="connsiteY271" fmla="*/ 643470 h 2628382"/>
                <a:gd name="connsiteX272" fmla="*/ 123696 w 1996769"/>
                <a:gd name="connsiteY272" fmla="*/ 649837 h 2628382"/>
                <a:gd name="connsiteX273" fmla="*/ 105355 w 1996769"/>
                <a:gd name="connsiteY273" fmla="*/ 581276 h 2628382"/>
                <a:gd name="connsiteX274" fmla="*/ 107779 w 1996769"/>
                <a:gd name="connsiteY274" fmla="*/ 572864 h 2628382"/>
                <a:gd name="connsiteX275" fmla="*/ 123256 w 1996769"/>
                <a:gd name="connsiteY275" fmla="*/ 537003 h 2628382"/>
                <a:gd name="connsiteX276" fmla="*/ 143301 w 1996769"/>
                <a:gd name="connsiteY276" fmla="*/ 554080 h 2628382"/>
                <a:gd name="connsiteX277" fmla="*/ 134678 w 1996769"/>
                <a:gd name="connsiteY277" fmla="*/ 510757 h 2628382"/>
                <a:gd name="connsiteX278" fmla="*/ 137531 w 1996769"/>
                <a:gd name="connsiteY278" fmla="*/ 503086 h 2628382"/>
                <a:gd name="connsiteX279" fmla="*/ 154800 w 1996769"/>
                <a:gd name="connsiteY279" fmla="*/ 471811 h 2628382"/>
                <a:gd name="connsiteX280" fmla="*/ 178175 w 1996769"/>
                <a:gd name="connsiteY280" fmla="*/ 499567 h 2628382"/>
                <a:gd name="connsiteX281" fmla="*/ 175599 w 1996769"/>
                <a:gd name="connsiteY281" fmla="*/ 448555 h 2628382"/>
                <a:gd name="connsiteX282" fmla="*/ 184123 w 1996769"/>
                <a:gd name="connsiteY282" fmla="*/ 457865 h 2628382"/>
                <a:gd name="connsiteX283" fmla="*/ 198656 w 1996769"/>
                <a:gd name="connsiteY283" fmla="*/ 436849 h 2628382"/>
                <a:gd name="connsiteX284" fmla="*/ 203273 w 1996769"/>
                <a:gd name="connsiteY284" fmla="*/ 443842 h 2628382"/>
                <a:gd name="connsiteX285" fmla="*/ 199966 w 1996769"/>
                <a:gd name="connsiteY285" fmla="*/ 396061 h 2628382"/>
                <a:gd name="connsiteX286" fmla="*/ 207831 w 1996769"/>
                <a:gd name="connsiteY286" fmla="*/ 383983 h 2628382"/>
                <a:gd name="connsiteX287" fmla="*/ 225029 w 1996769"/>
                <a:gd name="connsiteY287" fmla="*/ 367811 h 2628382"/>
                <a:gd name="connsiteX288" fmla="*/ 239111 w 1996769"/>
                <a:gd name="connsiteY288" fmla="*/ 397794 h 2628382"/>
                <a:gd name="connsiteX289" fmla="*/ 238426 w 1996769"/>
                <a:gd name="connsiteY289" fmla="*/ 353330 h 2628382"/>
                <a:gd name="connsiteX290" fmla="*/ 246875 w 1996769"/>
                <a:gd name="connsiteY290" fmla="*/ 343538 h 2628382"/>
                <a:gd name="connsiteX291" fmla="*/ 264805 w 1996769"/>
                <a:gd name="connsiteY291" fmla="*/ 332287 h 2628382"/>
                <a:gd name="connsiteX292" fmla="*/ 270790 w 1996769"/>
                <a:gd name="connsiteY292" fmla="*/ 348569 h 2628382"/>
                <a:gd name="connsiteX293" fmla="*/ 273934 w 1996769"/>
                <a:gd name="connsiteY293" fmla="*/ 346470 h 2628382"/>
                <a:gd name="connsiteX294" fmla="*/ 283975 w 1996769"/>
                <a:gd name="connsiteY294" fmla="*/ 372904 h 2628382"/>
                <a:gd name="connsiteX295" fmla="*/ 286991 w 1996769"/>
                <a:gd name="connsiteY295" fmla="*/ 348635 h 2628382"/>
                <a:gd name="connsiteX296" fmla="*/ 287278 w 1996769"/>
                <a:gd name="connsiteY296" fmla="*/ 339291 h 2628382"/>
                <a:gd name="connsiteX297" fmla="*/ 288257 w 1996769"/>
                <a:gd name="connsiteY297" fmla="*/ 338441 h 2628382"/>
                <a:gd name="connsiteX298" fmla="*/ 289190 w 1996769"/>
                <a:gd name="connsiteY298" fmla="*/ 330933 h 2628382"/>
                <a:gd name="connsiteX299" fmla="*/ 291153 w 1996769"/>
                <a:gd name="connsiteY299" fmla="*/ 335926 h 2628382"/>
                <a:gd name="connsiteX300" fmla="*/ 296131 w 1996769"/>
                <a:gd name="connsiteY300" fmla="*/ 331601 h 2628382"/>
                <a:gd name="connsiteX301" fmla="*/ 314479 w 1996769"/>
                <a:gd name="connsiteY301" fmla="*/ 324756 h 2628382"/>
                <a:gd name="connsiteX302" fmla="*/ 315178 w 1996769"/>
                <a:gd name="connsiteY302" fmla="*/ 327124 h 2628382"/>
                <a:gd name="connsiteX303" fmla="*/ 317466 w 1996769"/>
                <a:gd name="connsiteY303" fmla="*/ 305237 h 2628382"/>
                <a:gd name="connsiteX304" fmla="*/ 332021 w 1996769"/>
                <a:gd name="connsiteY304" fmla="*/ 298865 h 2628382"/>
                <a:gd name="connsiteX305" fmla="*/ 346068 w 1996769"/>
                <a:gd name="connsiteY305" fmla="*/ 299105 h 2628382"/>
                <a:gd name="connsiteX306" fmla="*/ 353396 w 1996769"/>
                <a:gd name="connsiteY306" fmla="*/ 335774 h 2628382"/>
                <a:gd name="connsiteX307" fmla="*/ 359879 w 1996769"/>
                <a:gd name="connsiteY307" fmla="*/ 295982 h 2628382"/>
                <a:gd name="connsiteX308" fmla="*/ 374663 w 1996769"/>
                <a:gd name="connsiteY308" fmla="*/ 293720 h 2628382"/>
                <a:gd name="connsiteX309" fmla="*/ 388592 w 1996769"/>
                <a:gd name="connsiteY309" fmla="*/ 297879 h 2628382"/>
                <a:gd name="connsiteX310" fmla="*/ 389639 w 1996769"/>
                <a:gd name="connsiteY310" fmla="*/ 305430 h 2628382"/>
                <a:gd name="connsiteX311" fmla="*/ 397462 w 1996769"/>
                <a:gd name="connsiteY311" fmla="*/ 307472 h 2628382"/>
                <a:gd name="connsiteX312" fmla="*/ 403148 w 1996769"/>
                <a:gd name="connsiteY312" fmla="*/ 346319 h 2628382"/>
                <a:gd name="connsiteX313" fmla="*/ 410696 w 1996769"/>
                <a:gd name="connsiteY313" fmla="*/ 311687 h 2628382"/>
                <a:gd name="connsiteX314" fmla="*/ 425501 w 1996769"/>
                <a:gd name="connsiteY314" fmla="*/ 313018 h 2628382"/>
                <a:gd name="connsiteX315" fmla="*/ 439161 w 1996769"/>
                <a:gd name="connsiteY315" fmla="*/ 320529 h 2628382"/>
                <a:gd name="connsiteX316" fmla="*/ 439702 w 1996769"/>
                <a:gd name="connsiteY316" fmla="*/ 326600 h 2628382"/>
                <a:gd name="connsiteX317" fmla="*/ 441338 w 1996769"/>
                <a:gd name="connsiteY317" fmla="*/ 321436 h 2628382"/>
                <a:gd name="connsiteX318" fmla="*/ 456489 w 1996769"/>
                <a:gd name="connsiteY318" fmla="*/ 328477 h 2628382"/>
                <a:gd name="connsiteX319" fmla="*/ 469030 w 1996769"/>
                <a:gd name="connsiteY319" fmla="*/ 340332 h 2628382"/>
                <a:gd name="connsiteX320" fmla="*/ 469619 w 1996769"/>
                <a:gd name="connsiteY320" fmla="*/ 377010 h 2628382"/>
                <a:gd name="connsiteX321" fmla="*/ 481967 w 1996769"/>
                <a:gd name="connsiteY321" fmla="*/ 346636 h 2628382"/>
                <a:gd name="connsiteX322" fmla="*/ 490893 w 1996769"/>
                <a:gd name="connsiteY322" fmla="*/ 353464 h 2628382"/>
                <a:gd name="connsiteX323" fmla="*/ 491171 w 1996769"/>
                <a:gd name="connsiteY323" fmla="*/ 352758 h 2628382"/>
                <a:gd name="connsiteX324" fmla="*/ 502047 w 1996769"/>
                <a:gd name="connsiteY324" fmla="*/ 360632 h 2628382"/>
                <a:gd name="connsiteX325" fmla="*/ 506221 w 1996769"/>
                <a:gd name="connsiteY325" fmla="*/ 352861 h 2628382"/>
                <a:gd name="connsiteX326" fmla="*/ 507004 w 1996769"/>
                <a:gd name="connsiteY326" fmla="*/ 353104 h 2628382"/>
                <a:gd name="connsiteX327" fmla="*/ 510200 w 1996769"/>
                <a:gd name="connsiteY327" fmla="*/ 348072 h 2628382"/>
                <a:gd name="connsiteX328" fmla="*/ 524695 w 1996769"/>
                <a:gd name="connsiteY328" fmla="*/ 357606 h 2628382"/>
                <a:gd name="connsiteX329" fmla="*/ 523272 w 1996769"/>
                <a:gd name="connsiteY329" fmla="*/ 320028 h 2628382"/>
                <a:gd name="connsiteX330" fmla="*/ 532982 w 1996769"/>
                <a:gd name="connsiteY330" fmla="*/ 303141 h 2628382"/>
                <a:gd name="connsiteX331" fmla="*/ 544190 w 1996769"/>
                <a:gd name="connsiteY331" fmla="*/ 288133 h 2628382"/>
                <a:gd name="connsiteX332" fmla="*/ 549659 w 1996769"/>
                <a:gd name="connsiteY332" fmla="*/ 279398 h 2628382"/>
                <a:gd name="connsiteX333" fmla="*/ 550372 w 1996769"/>
                <a:gd name="connsiteY333" fmla="*/ 279854 h 2628382"/>
                <a:gd name="connsiteX334" fmla="*/ 553716 w 1996769"/>
                <a:gd name="connsiteY334" fmla="*/ 275375 h 2628382"/>
                <a:gd name="connsiteX335" fmla="*/ 569044 w 1996769"/>
                <a:gd name="connsiteY335" fmla="*/ 291775 h 2628382"/>
                <a:gd name="connsiteX336" fmla="*/ 572149 w 1996769"/>
                <a:gd name="connsiteY336" fmla="*/ 293757 h 2628382"/>
                <a:gd name="connsiteX337" fmla="*/ 571383 w 1996769"/>
                <a:gd name="connsiteY337" fmla="*/ 279132 h 2628382"/>
                <a:gd name="connsiteX338" fmla="*/ 574199 w 1996769"/>
                <a:gd name="connsiteY338" fmla="*/ 274123 h 2628382"/>
                <a:gd name="connsiteX339" fmla="*/ 576171 w 1996769"/>
                <a:gd name="connsiteY339" fmla="*/ 245405 h 2628382"/>
                <a:gd name="connsiteX340" fmla="*/ 589175 w 1996769"/>
                <a:gd name="connsiteY340" fmla="*/ 252460 h 2628382"/>
                <a:gd name="connsiteX341" fmla="*/ 598120 w 1996769"/>
                <a:gd name="connsiteY341" fmla="*/ 240024 h 2628382"/>
                <a:gd name="connsiteX342" fmla="*/ 609726 w 1996769"/>
                <a:gd name="connsiteY342" fmla="*/ 251460 h 2628382"/>
                <a:gd name="connsiteX343" fmla="*/ 613000 w 1996769"/>
                <a:gd name="connsiteY343" fmla="*/ 179955 h 2628382"/>
                <a:gd name="connsiteX344" fmla="*/ 617802 w 1996769"/>
                <a:gd name="connsiteY344" fmla="*/ 172956 h 2628382"/>
                <a:gd name="connsiteX345" fmla="*/ 643119 w 1996769"/>
                <a:gd name="connsiteY345" fmla="*/ 145060 h 2628382"/>
                <a:gd name="connsiteX346" fmla="*/ 656875 w 1996769"/>
                <a:gd name="connsiteY346" fmla="*/ 168737 h 2628382"/>
                <a:gd name="connsiteX347" fmla="*/ 661737 w 1996769"/>
                <a:gd name="connsiteY347" fmla="*/ 124680 h 2628382"/>
                <a:gd name="connsiteX348" fmla="*/ 666721 w 1996769"/>
                <a:gd name="connsiteY348" fmla="*/ 118539 h 2628382"/>
                <a:gd name="connsiteX349" fmla="*/ 692350 w 1996769"/>
                <a:gd name="connsiteY349" fmla="*/ 95641 h 2628382"/>
                <a:gd name="connsiteX350" fmla="*/ 706040 w 1996769"/>
                <a:gd name="connsiteY350" fmla="*/ 130636 h 2628382"/>
                <a:gd name="connsiteX351" fmla="*/ 718900 w 1996769"/>
                <a:gd name="connsiteY351" fmla="*/ 81630 h 2628382"/>
                <a:gd name="connsiteX352" fmla="*/ 724136 w 1996769"/>
                <a:gd name="connsiteY352" fmla="*/ 93627 h 2628382"/>
                <a:gd name="connsiteX353" fmla="*/ 744116 w 1996769"/>
                <a:gd name="connsiteY353" fmla="*/ 79351 h 2628382"/>
                <a:gd name="connsiteX354" fmla="*/ 746368 w 1996769"/>
                <a:gd name="connsiteY354" fmla="*/ 87684 h 2628382"/>
                <a:gd name="connsiteX355" fmla="*/ 757570 w 1996769"/>
                <a:gd name="connsiteY355" fmla="*/ 41447 h 2628382"/>
                <a:gd name="connsiteX356" fmla="*/ 768594 w 1996769"/>
                <a:gd name="connsiteY356" fmla="*/ 33056 h 2628382"/>
                <a:gd name="connsiteX357" fmla="*/ 789631 w 1996769"/>
                <a:gd name="connsiteY357" fmla="*/ 24351 h 2628382"/>
                <a:gd name="connsiteX358" fmla="*/ 793905 w 1996769"/>
                <a:gd name="connsiteY358" fmla="*/ 57917 h 2628382"/>
                <a:gd name="connsiteX359" fmla="*/ 806583 w 1996769"/>
                <a:gd name="connsiteY359" fmla="*/ 15796 h 2628382"/>
                <a:gd name="connsiteX360" fmla="*/ 817472 w 1996769"/>
                <a:gd name="connsiteY360" fmla="*/ 9779 h 2628382"/>
                <a:gd name="connsiteX361" fmla="*/ 837722 w 1996769"/>
                <a:gd name="connsiteY361" fmla="*/ 5984 h 2628382"/>
                <a:gd name="connsiteX362" fmla="*/ 838479 w 1996769"/>
                <a:gd name="connsiteY362" fmla="*/ 23582 h 2628382"/>
                <a:gd name="connsiteX363" fmla="*/ 842069 w 1996769"/>
                <a:gd name="connsiteY363" fmla="*/ 22800 h 2628382"/>
                <a:gd name="connsiteX364" fmla="*/ 843602 w 1996769"/>
                <a:gd name="connsiteY364" fmla="*/ 51492 h 2628382"/>
                <a:gd name="connsiteX365" fmla="*/ 853713 w 1996769"/>
                <a:gd name="connsiteY365" fmla="*/ 29787 h 2628382"/>
                <a:gd name="connsiteX366" fmla="*/ 856784 w 1996769"/>
                <a:gd name="connsiteY366" fmla="*/ 21100 h 2628382"/>
                <a:gd name="connsiteX367" fmla="*/ 857960 w 1996769"/>
                <a:gd name="connsiteY367" fmla="*/ 20669 h 2628382"/>
                <a:gd name="connsiteX368" fmla="*/ 861088 w 1996769"/>
                <a:gd name="connsiteY368" fmla="*/ 13953 h 2628382"/>
                <a:gd name="connsiteX369" fmla="*/ 861439 w 1996769"/>
                <a:gd name="connsiteY369" fmla="*/ 19400 h 2628382"/>
                <a:gd name="connsiteX370" fmla="*/ 867423 w 1996769"/>
                <a:gd name="connsiteY370" fmla="*/ 17214 h 2628382"/>
                <a:gd name="connsiteX371" fmla="*/ 886748 w 1996769"/>
                <a:gd name="connsiteY371" fmla="*/ 17726 h 2628382"/>
                <a:gd name="connsiteX372" fmla="*/ 886696 w 1996769"/>
                <a:gd name="connsiteY372" fmla="*/ 20220 h 2628382"/>
                <a:gd name="connsiteX373" fmla="*/ 895409 w 1996769"/>
                <a:gd name="connsiteY373" fmla="*/ 481 h 2628382"/>
                <a:gd name="connsiteX374" fmla="*/ 911020 w 1996769"/>
                <a:gd name="connsiteY374" fmla="*/ 0 h 2628382"/>
                <a:gd name="connsiteX375" fmla="*/ 924174 w 1996769"/>
                <a:gd name="connsiteY375" fmla="*/ 5551 h 2628382"/>
                <a:gd name="connsiteX376" fmla="*/ 920087 w 1996769"/>
                <a:gd name="connsiteY376" fmla="*/ 42854 h 2628382"/>
                <a:gd name="connsiteX377" fmla="*/ 938113 w 1996769"/>
                <a:gd name="connsiteY377" fmla="*/ 7847 h 2628382"/>
                <a:gd name="connsiteX378" fmla="*/ 952710 w 1996769"/>
                <a:gd name="connsiteY378" fmla="*/ 11321 h 2628382"/>
                <a:gd name="connsiteX379" fmla="*/ 964579 w 1996769"/>
                <a:gd name="connsiteY379" fmla="*/ 20518 h 2628382"/>
                <a:gd name="connsiteX380" fmla="*/ 963300 w 1996769"/>
                <a:gd name="connsiteY380" fmla="*/ 28024 h 2628382"/>
                <a:gd name="connsiteX381" fmla="*/ 970056 w 1996769"/>
                <a:gd name="connsiteY381" fmla="*/ 32914 h 2628382"/>
                <a:gd name="connsiteX382" fmla="*/ 963767 w 1996769"/>
                <a:gd name="connsiteY382" fmla="*/ 71642 h 2628382"/>
                <a:gd name="connsiteX383" fmla="*/ 981251 w 1996769"/>
                <a:gd name="connsiteY383" fmla="*/ 41899 h 2628382"/>
                <a:gd name="connsiteX384" fmla="*/ 994791 w 1996769"/>
                <a:gd name="connsiteY384" fmla="*/ 48764 h 2628382"/>
                <a:gd name="connsiteX385" fmla="*/ 1005401 w 1996769"/>
                <a:gd name="connsiteY385" fmla="*/ 61016 h 2628382"/>
                <a:gd name="connsiteX386" fmla="*/ 1004091 w 1996769"/>
                <a:gd name="connsiteY386" fmla="*/ 66935 h 2628382"/>
                <a:gd name="connsiteX387" fmla="*/ 1007179 w 1996769"/>
                <a:gd name="connsiteY387" fmla="*/ 62693 h 2628382"/>
                <a:gd name="connsiteX388" fmla="*/ 1019334 w 1996769"/>
                <a:gd name="connsiteY388" fmla="*/ 75065 h 2628382"/>
                <a:gd name="connsiteX389" fmla="*/ 1027589 w 1996769"/>
                <a:gd name="connsiteY389" fmla="*/ 90982 h 2628382"/>
                <a:gd name="connsiteX390" fmla="*/ 1017156 w 1996769"/>
                <a:gd name="connsiteY390" fmla="*/ 125737 h 2628382"/>
                <a:gd name="connsiteX391" fmla="*/ 1037881 w 1996769"/>
                <a:gd name="connsiteY391" fmla="*/ 101823 h 2628382"/>
                <a:gd name="connsiteX392" fmla="*/ 1044239 w 1996769"/>
                <a:gd name="connsiteY392" fmla="*/ 111634 h 2628382"/>
                <a:gd name="connsiteX393" fmla="*/ 1044711 w 1996769"/>
                <a:gd name="connsiteY393" fmla="*/ 111075 h 2628382"/>
                <a:gd name="connsiteX394" fmla="*/ 1055392 w 1996769"/>
                <a:gd name="connsiteY394" fmla="*/ 126710 h 2628382"/>
                <a:gd name="connsiteX395" fmla="*/ 1060962 w 1996769"/>
                <a:gd name="connsiteY395" fmla="*/ 141881 h 2628382"/>
                <a:gd name="connsiteX396" fmla="*/ 1070982 w 1996769"/>
                <a:gd name="connsiteY396" fmla="*/ 137735 h 2628382"/>
                <a:gd name="connsiteX397" fmla="*/ 1075256 w 1996769"/>
                <a:gd name="connsiteY397" fmla="*/ 171303 h 2628382"/>
                <a:gd name="connsiteX398" fmla="*/ 1087934 w 1996769"/>
                <a:gd name="connsiteY398" fmla="*/ 129181 h 2628382"/>
                <a:gd name="connsiteX399" fmla="*/ 1098822 w 1996769"/>
                <a:gd name="connsiteY399" fmla="*/ 123164 h 2628382"/>
                <a:gd name="connsiteX400" fmla="*/ 1119074 w 1996769"/>
                <a:gd name="connsiteY400" fmla="*/ 119369 h 2628382"/>
                <a:gd name="connsiteX401" fmla="*/ 1119832 w 1996769"/>
                <a:gd name="connsiteY401" fmla="*/ 136967 h 2628382"/>
                <a:gd name="connsiteX402" fmla="*/ 1123420 w 1996769"/>
                <a:gd name="connsiteY402" fmla="*/ 136184 h 2628382"/>
                <a:gd name="connsiteX403" fmla="*/ 1124953 w 1996769"/>
                <a:gd name="connsiteY403" fmla="*/ 164877 h 2628382"/>
                <a:gd name="connsiteX404" fmla="*/ 1135063 w 1996769"/>
                <a:gd name="connsiteY404" fmla="*/ 143171 h 2628382"/>
                <a:gd name="connsiteX405" fmla="*/ 1138135 w 1996769"/>
                <a:gd name="connsiteY405" fmla="*/ 134483 h 2628382"/>
                <a:gd name="connsiteX406" fmla="*/ 1139311 w 1996769"/>
                <a:gd name="connsiteY406" fmla="*/ 134054 h 2628382"/>
                <a:gd name="connsiteX407" fmla="*/ 1142439 w 1996769"/>
                <a:gd name="connsiteY407" fmla="*/ 127339 h 2628382"/>
                <a:gd name="connsiteX408" fmla="*/ 1142791 w 1996769"/>
                <a:gd name="connsiteY408" fmla="*/ 132784 h 2628382"/>
                <a:gd name="connsiteX409" fmla="*/ 1148775 w 1996769"/>
                <a:gd name="connsiteY409" fmla="*/ 130599 h 2628382"/>
                <a:gd name="connsiteX410" fmla="*/ 1168100 w 1996769"/>
                <a:gd name="connsiteY410" fmla="*/ 131111 h 2628382"/>
                <a:gd name="connsiteX411" fmla="*/ 1168047 w 1996769"/>
                <a:gd name="connsiteY411" fmla="*/ 133605 h 2628382"/>
                <a:gd name="connsiteX412" fmla="*/ 1176761 w 1996769"/>
                <a:gd name="connsiteY412" fmla="*/ 113867 h 2628382"/>
                <a:gd name="connsiteX413" fmla="*/ 1192371 w 1996769"/>
                <a:gd name="connsiteY413" fmla="*/ 113384 h 2628382"/>
                <a:gd name="connsiteX414" fmla="*/ 1205525 w 1996769"/>
                <a:gd name="connsiteY414" fmla="*/ 118936 h 2628382"/>
                <a:gd name="connsiteX415" fmla="*/ 1201437 w 1996769"/>
                <a:gd name="connsiteY415" fmla="*/ 156238 h 2628382"/>
                <a:gd name="connsiteX416" fmla="*/ 1219464 w 1996769"/>
                <a:gd name="connsiteY416" fmla="*/ 121231 h 2628382"/>
                <a:gd name="connsiteX417" fmla="*/ 1234060 w 1996769"/>
                <a:gd name="connsiteY417" fmla="*/ 124705 h 2628382"/>
                <a:gd name="connsiteX418" fmla="*/ 1245928 w 1996769"/>
                <a:gd name="connsiteY418" fmla="*/ 133903 h 2628382"/>
                <a:gd name="connsiteX419" fmla="*/ 1244651 w 1996769"/>
                <a:gd name="connsiteY419" fmla="*/ 141410 h 2628382"/>
                <a:gd name="connsiteX420" fmla="*/ 1251406 w 1996769"/>
                <a:gd name="connsiteY420" fmla="*/ 146298 h 2628382"/>
                <a:gd name="connsiteX421" fmla="*/ 1245119 w 1996769"/>
                <a:gd name="connsiteY421" fmla="*/ 185027 h 2628382"/>
                <a:gd name="connsiteX422" fmla="*/ 1262603 w 1996769"/>
                <a:gd name="connsiteY422" fmla="*/ 155283 h 2628382"/>
                <a:gd name="connsiteX423" fmla="*/ 1276142 w 1996769"/>
                <a:gd name="connsiteY423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84790 w 1996769"/>
                <a:gd name="connsiteY188" fmla="*/ 2430104 h 2628382"/>
                <a:gd name="connsiteX189" fmla="*/ 1329770 w 1996769"/>
                <a:gd name="connsiteY189" fmla="*/ 2509721 h 2628382"/>
                <a:gd name="connsiteX190" fmla="*/ 1321499 w 1996769"/>
                <a:gd name="connsiteY190" fmla="*/ 2514562 h 2628382"/>
                <a:gd name="connsiteX191" fmla="*/ 1304235 w 1996769"/>
                <a:gd name="connsiteY191" fmla="*/ 2497758 h 2628382"/>
                <a:gd name="connsiteX192" fmla="*/ 1246593 w 1996769"/>
                <a:gd name="connsiteY192" fmla="*/ 2560407 h 2628382"/>
                <a:gd name="connsiteX193" fmla="*/ 1238056 w 1996769"/>
                <a:gd name="connsiteY193" fmla="*/ 2564178 h 2628382"/>
                <a:gd name="connsiteX194" fmla="*/ 1187847 w 1996769"/>
                <a:gd name="connsiteY194" fmla="*/ 2565019 h 2628382"/>
                <a:gd name="connsiteX195" fmla="*/ 1173918 w 1996769"/>
                <a:gd name="connsiteY195" fmla="*/ 2545635 h 2628382"/>
                <a:gd name="connsiteX196" fmla="*/ 1170999 w 1996769"/>
                <a:gd name="connsiteY196" fmla="*/ 2561380 h 2628382"/>
                <a:gd name="connsiteX197" fmla="*/ 1167376 w 1996769"/>
                <a:gd name="connsiteY197" fmla="*/ 2563128 h 2628382"/>
                <a:gd name="connsiteX198" fmla="*/ 1160303 w 1996769"/>
                <a:gd name="connsiteY198" fmla="*/ 2585570 h 2628382"/>
                <a:gd name="connsiteX199" fmla="*/ 1149067 w 1996769"/>
                <a:gd name="connsiteY199" fmla="*/ 2571963 h 2628382"/>
                <a:gd name="connsiteX200" fmla="*/ 1141539 w 1996769"/>
                <a:gd name="connsiteY200" fmla="*/ 2575597 h 2628382"/>
                <a:gd name="connsiteX201" fmla="*/ 1128129 w 1996769"/>
                <a:gd name="connsiteY201" fmla="*/ 2579113 h 2628382"/>
                <a:gd name="connsiteX202" fmla="*/ 1123259 w 1996769"/>
                <a:gd name="connsiteY202" fmla="*/ 2569266 h 2628382"/>
                <a:gd name="connsiteX203" fmla="*/ 1110150 w 1996769"/>
                <a:gd name="connsiteY203" fmla="*/ 2616440 h 2628382"/>
                <a:gd name="connsiteX204" fmla="*/ 1080133 w 1996769"/>
                <a:gd name="connsiteY204" fmla="*/ 2627314 h 2628382"/>
                <a:gd name="connsiteX205" fmla="*/ 1072781 w 1996769"/>
                <a:gd name="connsiteY205" fmla="*/ 2628382 h 2628382"/>
                <a:gd name="connsiteX206" fmla="*/ 1062901 w 1996769"/>
                <a:gd name="connsiteY206" fmla="*/ 2618483 h 2628382"/>
                <a:gd name="connsiteX207" fmla="*/ 1056720 w 1996769"/>
                <a:gd name="connsiteY207" fmla="*/ 2601198 h 2628382"/>
                <a:gd name="connsiteX208" fmla="*/ 1054792 w 1996769"/>
                <a:gd name="connsiteY208" fmla="*/ 2601442 h 2628382"/>
                <a:gd name="connsiteX209" fmla="*/ 1052746 w 1996769"/>
                <a:gd name="connsiteY209" fmla="*/ 2608308 h 2628382"/>
                <a:gd name="connsiteX210" fmla="*/ 31385 w 1996769"/>
                <a:gd name="connsiteY210" fmla="*/ 1584979 h 2628382"/>
                <a:gd name="connsiteX211" fmla="*/ 44183 w 1996769"/>
                <a:gd name="connsiteY211" fmla="*/ 1579234 h 2628382"/>
                <a:gd name="connsiteX212" fmla="*/ 6622 w 1996769"/>
                <a:gd name="connsiteY212" fmla="*/ 1560168 h 2628382"/>
                <a:gd name="connsiteX213" fmla="*/ 0 w 1996769"/>
                <a:gd name="connsiteY213" fmla="*/ 1553533 h 2628382"/>
                <a:gd name="connsiteX214" fmla="*/ 1716 w 1996769"/>
                <a:gd name="connsiteY214" fmla="*/ 1541784 h 2628382"/>
                <a:gd name="connsiteX215" fmla="*/ 13367 w 1996769"/>
                <a:gd name="connsiteY215" fmla="*/ 1505176 h 2628382"/>
                <a:gd name="connsiteX216" fmla="*/ 68559 w 1996769"/>
                <a:gd name="connsiteY216" fmla="*/ 1487974 h 2628382"/>
                <a:gd name="connsiteX217" fmla="*/ 69041 w 1996769"/>
                <a:gd name="connsiteY217" fmla="*/ 1486875 h 2628382"/>
                <a:gd name="connsiteX218" fmla="*/ 40420 w 1996769"/>
                <a:gd name="connsiteY218" fmla="*/ 1453547 h 2628382"/>
                <a:gd name="connsiteX219" fmla="*/ 73233 w 1996769"/>
                <a:gd name="connsiteY219" fmla="*/ 1442106 h 2628382"/>
                <a:gd name="connsiteX220" fmla="*/ 77014 w 1996769"/>
                <a:gd name="connsiteY220" fmla="*/ 1428682 h 2628382"/>
                <a:gd name="connsiteX221" fmla="*/ 76318 w 1996769"/>
                <a:gd name="connsiteY221" fmla="*/ 1428738 h 2628382"/>
                <a:gd name="connsiteX222" fmla="*/ 74122 w 1996769"/>
                <a:gd name="connsiteY222" fmla="*/ 1418671 h 2628382"/>
                <a:gd name="connsiteX223" fmla="*/ 71366 w 1996769"/>
                <a:gd name="connsiteY223" fmla="*/ 1396030 h 2628382"/>
                <a:gd name="connsiteX224" fmla="*/ 43932 w 1996769"/>
                <a:gd name="connsiteY224" fmla="*/ 1397841 h 2628382"/>
                <a:gd name="connsiteX225" fmla="*/ 41766 w 1996769"/>
                <a:gd name="connsiteY225" fmla="*/ 1387740 h 2628382"/>
                <a:gd name="connsiteX226" fmla="*/ 36602 w 1996769"/>
                <a:gd name="connsiteY226" fmla="*/ 1344234 h 2628382"/>
                <a:gd name="connsiteX227" fmla="*/ 54897 w 1996769"/>
                <a:gd name="connsiteY227" fmla="*/ 1309368 h 2628382"/>
                <a:gd name="connsiteX228" fmla="*/ 30325 w 1996769"/>
                <a:gd name="connsiteY228" fmla="*/ 1304100 h 2628382"/>
                <a:gd name="connsiteX229" fmla="*/ 28712 w 1996769"/>
                <a:gd name="connsiteY229" fmla="*/ 1293470 h 2628382"/>
                <a:gd name="connsiteX230" fmla="*/ 25897 w 1996769"/>
                <a:gd name="connsiteY230" fmla="*/ 1248846 h 2628382"/>
                <a:gd name="connsiteX231" fmla="*/ 48723 w 1996769"/>
                <a:gd name="connsiteY231" fmla="*/ 1215200 h 2628382"/>
                <a:gd name="connsiteX232" fmla="*/ 29242 w 1996769"/>
                <a:gd name="connsiteY232" fmla="*/ 1196004 h 2628382"/>
                <a:gd name="connsiteX233" fmla="*/ 56363 w 1996769"/>
                <a:gd name="connsiteY233" fmla="*/ 1153032 h 2628382"/>
                <a:gd name="connsiteX234" fmla="*/ 56365 w 1996769"/>
                <a:gd name="connsiteY234" fmla="*/ 1149513 h 2628382"/>
                <a:gd name="connsiteX235" fmla="*/ 52622 w 1996769"/>
                <a:gd name="connsiteY235" fmla="*/ 1146309 h 2628382"/>
                <a:gd name="connsiteX236" fmla="*/ 52491 w 1996769"/>
                <a:gd name="connsiteY236" fmla="*/ 1142525 h 2628382"/>
                <a:gd name="connsiteX237" fmla="*/ 21037 w 1996769"/>
                <a:gd name="connsiteY237" fmla="*/ 1115067 h 2628382"/>
                <a:gd name="connsiteX238" fmla="*/ 20715 w 1996769"/>
                <a:gd name="connsiteY238" fmla="*/ 1105013 h 2628382"/>
                <a:gd name="connsiteX239" fmla="*/ 23420 w 1996769"/>
                <a:gd name="connsiteY239" fmla="*/ 1054952 h 2628382"/>
                <a:gd name="connsiteX240" fmla="*/ 42643 w 1996769"/>
                <a:gd name="connsiteY240" fmla="*/ 1041276 h 2628382"/>
                <a:gd name="connsiteX241" fmla="*/ 22625 w 1996769"/>
                <a:gd name="connsiteY241" fmla="*/ 1017039 h 2628382"/>
                <a:gd name="connsiteX242" fmla="*/ 22839 w 1996769"/>
                <a:gd name="connsiteY242" fmla="*/ 1006971 h 2628382"/>
                <a:gd name="connsiteX243" fmla="*/ 28184 w 1996769"/>
                <a:gd name="connsiteY243" fmla="*/ 958036 h 2628382"/>
                <a:gd name="connsiteX244" fmla="*/ 56098 w 1996769"/>
                <a:gd name="connsiteY244" fmla="*/ 946469 h 2628382"/>
                <a:gd name="connsiteX245" fmla="*/ 47791 w 1996769"/>
                <a:gd name="connsiteY245" fmla="*/ 926917 h 2628382"/>
                <a:gd name="connsiteX246" fmla="*/ 46257 w 1996769"/>
                <a:gd name="connsiteY246" fmla="*/ 924132 h 2628382"/>
                <a:gd name="connsiteX247" fmla="*/ 46517 w 1996769"/>
                <a:gd name="connsiteY247" fmla="*/ 923920 h 2628382"/>
                <a:gd name="connsiteX248" fmla="*/ 41306 w 1996769"/>
                <a:gd name="connsiteY248" fmla="*/ 911652 h 2628382"/>
                <a:gd name="connsiteX249" fmla="*/ 68973 w 1996769"/>
                <a:gd name="connsiteY249" fmla="*/ 897993 h 2628382"/>
                <a:gd name="connsiteX250" fmla="*/ 70718 w 1996769"/>
                <a:gd name="connsiteY250" fmla="*/ 888123 h 2628382"/>
                <a:gd name="connsiteX251" fmla="*/ 46618 w 1996769"/>
                <a:gd name="connsiteY251" fmla="*/ 835978 h 2628382"/>
                <a:gd name="connsiteX252" fmla="*/ 49629 w 1996769"/>
                <a:gd name="connsiteY252" fmla="*/ 815404 h 2628382"/>
                <a:gd name="connsiteX253" fmla="*/ 54663 w 1996769"/>
                <a:gd name="connsiteY253" fmla="*/ 795471 h 2628382"/>
                <a:gd name="connsiteX254" fmla="*/ 56629 w 1996769"/>
                <a:gd name="connsiteY254" fmla="*/ 784546 h 2628382"/>
                <a:gd name="connsiteX255" fmla="*/ 57439 w 1996769"/>
                <a:gd name="connsiteY255" fmla="*/ 784478 h 2628382"/>
                <a:gd name="connsiteX256" fmla="*/ 58941 w 1996769"/>
                <a:gd name="connsiteY256" fmla="*/ 778529 h 2628382"/>
                <a:gd name="connsiteX257" fmla="*/ 75445 w 1996769"/>
                <a:gd name="connsiteY257" fmla="*/ 782010 h 2628382"/>
                <a:gd name="connsiteX258" fmla="*/ 62844 w 1996769"/>
                <a:gd name="connsiteY258" fmla="*/ 747169 h 2628382"/>
                <a:gd name="connsiteX259" fmla="*/ 66927 w 1996769"/>
                <a:gd name="connsiteY259" fmla="*/ 727589 h 2628382"/>
                <a:gd name="connsiteX260" fmla="*/ 72982 w 1996769"/>
                <a:gd name="connsiteY260" fmla="*/ 709210 h 2628382"/>
                <a:gd name="connsiteX261" fmla="*/ 75514 w 1996769"/>
                <a:gd name="connsiteY261" fmla="*/ 698913 h 2628382"/>
                <a:gd name="connsiteX262" fmla="*/ 76323 w 1996769"/>
                <a:gd name="connsiteY262" fmla="*/ 699071 h 2628382"/>
                <a:gd name="connsiteX263" fmla="*/ 78129 w 1996769"/>
                <a:gd name="connsiteY263" fmla="*/ 693586 h 2628382"/>
                <a:gd name="connsiteX264" fmla="*/ 97474 w 1996769"/>
                <a:gd name="connsiteY264" fmla="*/ 703217 h 2628382"/>
                <a:gd name="connsiteX265" fmla="*/ 100991 w 1996769"/>
                <a:gd name="connsiteY265" fmla="*/ 703905 h 2628382"/>
                <a:gd name="connsiteX266" fmla="*/ 95888 w 1996769"/>
                <a:gd name="connsiteY266" fmla="*/ 690427 h 2628382"/>
                <a:gd name="connsiteX267" fmla="*/ 97039 w 1996769"/>
                <a:gd name="connsiteY267" fmla="*/ 684643 h 2628382"/>
                <a:gd name="connsiteX268" fmla="*/ 90290 w 1996769"/>
                <a:gd name="connsiteY268" fmla="*/ 656857 h 2628382"/>
                <a:gd name="connsiteX269" fmla="*/ 104647 w 1996769"/>
                <a:gd name="connsiteY269" fmla="*/ 658569 h 2628382"/>
                <a:gd name="connsiteX270" fmla="*/ 109343 w 1996769"/>
                <a:gd name="connsiteY270" fmla="*/ 643470 h 2628382"/>
                <a:gd name="connsiteX271" fmla="*/ 123696 w 1996769"/>
                <a:gd name="connsiteY271" fmla="*/ 649837 h 2628382"/>
                <a:gd name="connsiteX272" fmla="*/ 105355 w 1996769"/>
                <a:gd name="connsiteY272" fmla="*/ 581276 h 2628382"/>
                <a:gd name="connsiteX273" fmla="*/ 107779 w 1996769"/>
                <a:gd name="connsiteY273" fmla="*/ 572864 h 2628382"/>
                <a:gd name="connsiteX274" fmla="*/ 123256 w 1996769"/>
                <a:gd name="connsiteY274" fmla="*/ 537003 h 2628382"/>
                <a:gd name="connsiteX275" fmla="*/ 143301 w 1996769"/>
                <a:gd name="connsiteY275" fmla="*/ 554080 h 2628382"/>
                <a:gd name="connsiteX276" fmla="*/ 134678 w 1996769"/>
                <a:gd name="connsiteY276" fmla="*/ 510757 h 2628382"/>
                <a:gd name="connsiteX277" fmla="*/ 137531 w 1996769"/>
                <a:gd name="connsiteY277" fmla="*/ 503086 h 2628382"/>
                <a:gd name="connsiteX278" fmla="*/ 154800 w 1996769"/>
                <a:gd name="connsiteY278" fmla="*/ 471811 h 2628382"/>
                <a:gd name="connsiteX279" fmla="*/ 178175 w 1996769"/>
                <a:gd name="connsiteY279" fmla="*/ 499567 h 2628382"/>
                <a:gd name="connsiteX280" fmla="*/ 175599 w 1996769"/>
                <a:gd name="connsiteY280" fmla="*/ 448555 h 2628382"/>
                <a:gd name="connsiteX281" fmla="*/ 184123 w 1996769"/>
                <a:gd name="connsiteY281" fmla="*/ 457865 h 2628382"/>
                <a:gd name="connsiteX282" fmla="*/ 198656 w 1996769"/>
                <a:gd name="connsiteY282" fmla="*/ 436849 h 2628382"/>
                <a:gd name="connsiteX283" fmla="*/ 203273 w 1996769"/>
                <a:gd name="connsiteY283" fmla="*/ 443842 h 2628382"/>
                <a:gd name="connsiteX284" fmla="*/ 199966 w 1996769"/>
                <a:gd name="connsiteY284" fmla="*/ 396061 h 2628382"/>
                <a:gd name="connsiteX285" fmla="*/ 207831 w 1996769"/>
                <a:gd name="connsiteY285" fmla="*/ 383983 h 2628382"/>
                <a:gd name="connsiteX286" fmla="*/ 225029 w 1996769"/>
                <a:gd name="connsiteY286" fmla="*/ 367811 h 2628382"/>
                <a:gd name="connsiteX287" fmla="*/ 239111 w 1996769"/>
                <a:gd name="connsiteY287" fmla="*/ 397794 h 2628382"/>
                <a:gd name="connsiteX288" fmla="*/ 238426 w 1996769"/>
                <a:gd name="connsiteY288" fmla="*/ 353330 h 2628382"/>
                <a:gd name="connsiteX289" fmla="*/ 246875 w 1996769"/>
                <a:gd name="connsiteY289" fmla="*/ 343538 h 2628382"/>
                <a:gd name="connsiteX290" fmla="*/ 264805 w 1996769"/>
                <a:gd name="connsiteY290" fmla="*/ 332287 h 2628382"/>
                <a:gd name="connsiteX291" fmla="*/ 270790 w 1996769"/>
                <a:gd name="connsiteY291" fmla="*/ 348569 h 2628382"/>
                <a:gd name="connsiteX292" fmla="*/ 273934 w 1996769"/>
                <a:gd name="connsiteY292" fmla="*/ 346470 h 2628382"/>
                <a:gd name="connsiteX293" fmla="*/ 283975 w 1996769"/>
                <a:gd name="connsiteY293" fmla="*/ 372904 h 2628382"/>
                <a:gd name="connsiteX294" fmla="*/ 286991 w 1996769"/>
                <a:gd name="connsiteY294" fmla="*/ 348635 h 2628382"/>
                <a:gd name="connsiteX295" fmla="*/ 287278 w 1996769"/>
                <a:gd name="connsiteY295" fmla="*/ 339291 h 2628382"/>
                <a:gd name="connsiteX296" fmla="*/ 288257 w 1996769"/>
                <a:gd name="connsiteY296" fmla="*/ 338441 h 2628382"/>
                <a:gd name="connsiteX297" fmla="*/ 289190 w 1996769"/>
                <a:gd name="connsiteY297" fmla="*/ 330933 h 2628382"/>
                <a:gd name="connsiteX298" fmla="*/ 291153 w 1996769"/>
                <a:gd name="connsiteY298" fmla="*/ 335926 h 2628382"/>
                <a:gd name="connsiteX299" fmla="*/ 296131 w 1996769"/>
                <a:gd name="connsiteY299" fmla="*/ 331601 h 2628382"/>
                <a:gd name="connsiteX300" fmla="*/ 314479 w 1996769"/>
                <a:gd name="connsiteY300" fmla="*/ 324756 h 2628382"/>
                <a:gd name="connsiteX301" fmla="*/ 315178 w 1996769"/>
                <a:gd name="connsiteY301" fmla="*/ 327124 h 2628382"/>
                <a:gd name="connsiteX302" fmla="*/ 317466 w 1996769"/>
                <a:gd name="connsiteY302" fmla="*/ 305237 h 2628382"/>
                <a:gd name="connsiteX303" fmla="*/ 332021 w 1996769"/>
                <a:gd name="connsiteY303" fmla="*/ 298865 h 2628382"/>
                <a:gd name="connsiteX304" fmla="*/ 346068 w 1996769"/>
                <a:gd name="connsiteY304" fmla="*/ 299105 h 2628382"/>
                <a:gd name="connsiteX305" fmla="*/ 353396 w 1996769"/>
                <a:gd name="connsiteY305" fmla="*/ 335774 h 2628382"/>
                <a:gd name="connsiteX306" fmla="*/ 359879 w 1996769"/>
                <a:gd name="connsiteY306" fmla="*/ 295982 h 2628382"/>
                <a:gd name="connsiteX307" fmla="*/ 374663 w 1996769"/>
                <a:gd name="connsiteY307" fmla="*/ 293720 h 2628382"/>
                <a:gd name="connsiteX308" fmla="*/ 388592 w 1996769"/>
                <a:gd name="connsiteY308" fmla="*/ 297879 h 2628382"/>
                <a:gd name="connsiteX309" fmla="*/ 389639 w 1996769"/>
                <a:gd name="connsiteY309" fmla="*/ 305430 h 2628382"/>
                <a:gd name="connsiteX310" fmla="*/ 397462 w 1996769"/>
                <a:gd name="connsiteY310" fmla="*/ 307472 h 2628382"/>
                <a:gd name="connsiteX311" fmla="*/ 403148 w 1996769"/>
                <a:gd name="connsiteY311" fmla="*/ 346319 h 2628382"/>
                <a:gd name="connsiteX312" fmla="*/ 410696 w 1996769"/>
                <a:gd name="connsiteY312" fmla="*/ 311687 h 2628382"/>
                <a:gd name="connsiteX313" fmla="*/ 425501 w 1996769"/>
                <a:gd name="connsiteY313" fmla="*/ 313018 h 2628382"/>
                <a:gd name="connsiteX314" fmla="*/ 439161 w 1996769"/>
                <a:gd name="connsiteY314" fmla="*/ 320529 h 2628382"/>
                <a:gd name="connsiteX315" fmla="*/ 439702 w 1996769"/>
                <a:gd name="connsiteY315" fmla="*/ 326600 h 2628382"/>
                <a:gd name="connsiteX316" fmla="*/ 441338 w 1996769"/>
                <a:gd name="connsiteY316" fmla="*/ 321436 h 2628382"/>
                <a:gd name="connsiteX317" fmla="*/ 456489 w 1996769"/>
                <a:gd name="connsiteY317" fmla="*/ 328477 h 2628382"/>
                <a:gd name="connsiteX318" fmla="*/ 469030 w 1996769"/>
                <a:gd name="connsiteY318" fmla="*/ 340332 h 2628382"/>
                <a:gd name="connsiteX319" fmla="*/ 469619 w 1996769"/>
                <a:gd name="connsiteY319" fmla="*/ 377010 h 2628382"/>
                <a:gd name="connsiteX320" fmla="*/ 481967 w 1996769"/>
                <a:gd name="connsiteY320" fmla="*/ 346636 h 2628382"/>
                <a:gd name="connsiteX321" fmla="*/ 490893 w 1996769"/>
                <a:gd name="connsiteY321" fmla="*/ 353464 h 2628382"/>
                <a:gd name="connsiteX322" fmla="*/ 491171 w 1996769"/>
                <a:gd name="connsiteY322" fmla="*/ 352758 h 2628382"/>
                <a:gd name="connsiteX323" fmla="*/ 502047 w 1996769"/>
                <a:gd name="connsiteY323" fmla="*/ 360632 h 2628382"/>
                <a:gd name="connsiteX324" fmla="*/ 506221 w 1996769"/>
                <a:gd name="connsiteY324" fmla="*/ 352861 h 2628382"/>
                <a:gd name="connsiteX325" fmla="*/ 507004 w 1996769"/>
                <a:gd name="connsiteY325" fmla="*/ 353104 h 2628382"/>
                <a:gd name="connsiteX326" fmla="*/ 510200 w 1996769"/>
                <a:gd name="connsiteY326" fmla="*/ 348072 h 2628382"/>
                <a:gd name="connsiteX327" fmla="*/ 524695 w 1996769"/>
                <a:gd name="connsiteY327" fmla="*/ 357606 h 2628382"/>
                <a:gd name="connsiteX328" fmla="*/ 523272 w 1996769"/>
                <a:gd name="connsiteY328" fmla="*/ 320028 h 2628382"/>
                <a:gd name="connsiteX329" fmla="*/ 532982 w 1996769"/>
                <a:gd name="connsiteY329" fmla="*/ 303141 h 2628382"/>
                <a:gd name="connsiteX330" fmla="*/ 544190 w 1996769"/>
                <a:gd name="connsiteY330" fmla="*/ 288133 h 2628382"/>
                <a:gd name="connsiteX331" fmla="*/ 549659 w 1996769"/>
                <a:gd name="connsiteY331" fmla="*/ 279398 h 2628382"/>
                <a:gd name="connsiteX332" fmla="*/ 550372 w 1996769"/>
                <a:gd name="connsiteY332" fmla="*/ 279854 h 2628382"/>
                <a:gd name="connsiteX333" fmla="*/ 553716 w 1996769"/>
                <a:gd name="connsiteY333" fmla="*/ 275375 h 2628382"/>
                <a:gd name="connsiteX334" fmla="*/ 569044 w 1996769"/>
                <a:gd name="connsiteY334" fmla="*/ 291775 h 2628382"/>
                <a:gd name="connsiteX335" fmla="*/ 572149 w 1996769"/>
                <a:gd name="connsiteY335" fmla="*/ 293757 h 2628382"/>
                <a:gd name="connsiteX336" fmla="*/ 571383 w 1996769"/>
                <a:gd name="connsiteY336" fmla="*/ 279132 h 2628382"/>
                <a:gd name="connsiteX337" fmla="*/ 574199 w 1996769"/>
                <a:gd name="connsiteY337" fmla="*/ 274123 h 2628382"/>
                <a:gd name="connsiteX338" fmla="*/ 576171 w 1996769"/>
                <a:gd name="connsiteY338" fmla="*/ 245405 h 2628382"/>
                <a:gd name="connsiteX339" fmla="*/ 589175 w 1996769"/>
                <a:gd name="connsiteY339" fmla="*/ 252460 h 2628382"/>
                <a:gd name="connsiteX340" fmla="*/ 598120 w 1996769"/>
                <a:gd name="connsiteY340" fmla="*/ 240024 h 2628382"/>
                <a:gd name="connsiteX341" fmla="*/ 609726 w 1996769"/>
                <a:gd name="connsiteY341" fmla="*/ 251460 h 2628382"/>
                <a:gd name="connsiteX342" fmla="*/ 613000 w 1996769"/>
                <a:gd name="connsiteY342" fmla="*/ 179955 h 2628382"/>
                <a:gd name="connsiteX343" fmla="*/ 617802 w 1996769"/>
                <a:gd name="connsiteY343" fmla="*/ 172956 h 2628382"/>
                <a:gd name="connsiteX344" fmla="*/ 643119 w 1996769"/>
                <a:gd name="connsiteY344" fmla="*/ 145060 h 2628382"/>
                <a:gd name="connsiteX345" fmla="*/ 656875 w 1996769"/>
                <a:gd name="connsiteY345" fmla="*/ 168737 h 2628382"/>
                <a:gd name="connsiteX346" fmla="*/ 661737 w 1996769"/>
                <a:gd name="connsiteY346" fmla="*/ 124680 h 2628382"/>
                <a:gd name="connsiteX347" fmla="*/ 666721 w 1996769"/>
                <a:gd name="connsiteY347" fmla="*/ 118539 h 2628382"/>
                <a:gd name="connsiteX348" fmla="*/ 692350 w 1996769"/>
                <a:gd name="connsiteY348" fmla="*/ 95641 h 2628382"/>
                <a:gd name="connsiteX349" fmla="*/ 706040 w 1996769"/>
                <a:gd name="connsiteY349" fmla="*/ 130636 h 2628382"/>
                <a:gd name="connsiteX350" fmla="*/ 718900 w 1996769"/>
                <a:gd name="connsiteY350" fmla="*/ 81630 h 2628382"/>
                <a:gd name="connsiteX351" fmla="*/ 724136 w 1996769"/>
                <a:gd name="connsiteY351" fmla="*/ 93627 h 2628382"/>
                <a:gd name="connsiteX352" fmla="*/ 744116 w 1996769"/>
                <a:gd name="connsiteY352" fmla="*/ 79351 h 2628382"/>
                <a:gd name="connsiteX353" fmla="*/ 746368 w 1996769"/>
                <a:gd name="connsiteY353" fmla="*/ 87684 h 2628382"/>
                <a:gd name="connsiteX354" fmla="*/ 757570 w 1996769"/>
                <a:gd name="connsiteY354" fmla="*/ 41447 h 2628382"/>
                <a:gd name="connsiteX355" fmla="*/ 768594 w 1996769"/>
                <a:gd name="connsiteY355" fmla="*/ 33056 h 2628382"/>
                <a:gd name="connsiteX356" fmla="*/ 789631 w 1996769"/>
                <a:gd name="connsiteY356" fmla="*/ 24351 h 2628382"/>
                <a:gd name="connsiteX357" fmla="*/ 793905 w 1996769"/>
                <a:gd name="connsiteY357" fmla="*/ 57917 h 2628382"/>
                <a:gd name="connsiteX358" fmla="*/ 806583 w 1996769"/>
                <a:gd name="connsiteY358" fmla="*/ 15796 h 2628382"/>
                <a:gd name="connsiteX359" fmla="*/ 817472 w 1996769"/>
                <a:gd name="connsiteY359" fmla="*/ 9779 h 2628382"/>
                <a:gd name="connsiteX360" fmla="*/ 837722 w 1996769"/>
                <a:gd name="connsiteY360" fmla="*/ 5984 h 2628382"/>
                <a:gd name="connsiteX361" fmla="*/ 838479 w 1996769"/>
                <a:gd name="connsiteY361" fmla="*/ 23582 h 2628382"/>
                <a:gd name="connsiteX362" fmla="*/ 842069 w 1996769"/>
                <a:gd name="connsiteY362" fmla="*/ 22800 h 2628382"/>
                <a:gd name="connsiteX363" fmla="*/ 843602 w 1996769"/>
                <a:gd name="connsiteY363" fmla="*/ 51492 h 2628382"/>
                <a:gd name="connsiteX364" fmla="*/ 853713 w 1996769"/>
                <a:gd name="connsiteY364" fmla="*/ 29787 h 2628382"/>
                <a:gd name="connsiteX365" fmla="*/ 856784 w 1996769"/>
                <a:gd name="connsiteY365" fmla="*/ 21100 h 2628382"/>
                <a:gd name="connsiteX366" fmla="*/ 857960 w 1996769"/>
                <a:gd name="connsiteY366" fmla="*/ 20669 h 2628382"/>
                <a:gd name="connsiteX367" fmla="*/ 861088 w 1996769"/>
                <a:gd name="connsiteY367" fmla="*/ 13953 h 2628382"/>
                <a:gd name="connsiteX368" fmla="*/ 861439 w 1996769"/>
                <a:gd name="connsiteY368" fmla="*/ 19400 h 2628382"/>
                <a:gd name="connsiteX369" fmla="*/ 867423 w 1996769"/>
                <a:gd name="connsiteY369" fmla="*/ 17214 h 2628382"/>
                <a:gd name="connsiteX370" fmla="*/ 886748 w 1996769"/>
                <a:gd name="connsiteY370" fmla="*/ 17726 h 2628382"/>
                <a:gd name="connsiteX371" fmla="*/ 886696 w 1996769"/>
                <a:gd name="connsiteY371" fmla="*/ 20220 h 2628382"/>
                <a:gd name="connsiteX372" fmla="*/ 895409 w 1996769"/>
                <a:gd name="connsiteY372" fmla="*/ 481 h 2628382"/>
                <a:gd name="connsiteX373" fmla="*/ 911020 w 1996769"/>
                <a:gd name="connsiteY373" fmla="*/ 0 h 2628382"/>
                <a:gd name="connsiteX374" fmla="*/ 924174 w 1996769"/>
                <a:gd name="connsiteY374" fmla="*/ 5551 h 2628382"/>
                <a:gd name="connsiteX375" fmla="*/ 920087 w 1996769"/>
                <a:gd name="connsiteY375" fmla="*/ 42854 h 2628382"/>
                <a:gd name="connsiteX376" fmla="*/ 938113 w 1996769"/>
                <a:gd name="connsiteY376" fmla="*/ 7847 h 2628382"/>
                <a:gd name="connsiteX377" fmla="*/ 952710 w 1996769"/>
                <a:gd name="connsiteY377" fmla="*/ 11321 h 2628382"/>
                <a:gd name="connsiteX378" fmla="*/ 964579 w 1996769"/>
                <a:gd name="connsiteY378" fmla="*/ 20518 h 2628382"/>
                <a:gd name="connsiteX379" fmla="*/ 963300 w 1996769"/>
                <a:gd name="connsiteY379" fmla="*/ 28024 h 2628382"/>
                <a:gd name="connsiteX380" fmla="*/ 970056 w 1996769"/>
                <a:gd name="connsiteY380" fmla="*/ 32914 h 2628382"/>
                <a:gd name="connsiteX381" fmla="*/ 963767 w 1996769"/>
                <a:gd name="connsiteY381" fmla="*/ 71642 h 2628382"/>
                <a:gd name="connsiteX382" fmla="*/ 981251 w 1996769"/>
                <a:gd name="connsiteY382" fmla="*/ 41899 h 2628382"/>
                <a:gd name="connsiteX383" fmla="*/ 994791 w 1996769"/>
                <a:gd name="connsiteY383" fmla="*/ 48764 h 2628382"/>
                <a:gd name="connsiteX384" fmla="*/ 1005401 w 1996769"/>
                <a:gd name="connsiteY384" fmla="*/ 61016 h 2628382"/>
                <a:gd name="connsiteX385" fmla="*/ 1004091 w 1996769"/>
                <a:gd name="connsiteY385" fmla="*/ 66935 h 2628382"/>
                <a:gd name="connsiteX386" fmla="*/ 1007179 w 1996769"/>
                <a:gd name="connsiteY386" fmla="*/ 62693 h 2628382"/>
                <a:gd name="connsiteX387" fmla="*/ 1019334 w 1996769"/>
                <a:gd name="connsiteY387" fmla="*/ 75065 h 2628382"/>
                <a:gd name="connsiteX388" fmla="*/ 1027589 w 1996769"/>
                <a:gd name="connsiteY388" fmla="*/ 90982 h 2628382"/>
                <a:gd name="connsiteX389" fmla="*/ 1017156 w 1996769"/>
                <a:gd name="connsiteY389" fmla="*/ 125737 h 2628382"/>
                <a:gd name="connsiteX390" fmla="*/ 1037881 w 1996769"/>
                <a:gd name="connsiteY390" fmla="*/ 101823 h 2628382"/>
                <a:gd name="connsiteX391" fmla="*/ 1044239 w 1996769"/>
                <a:gd name="connsiteY391" fmla="*/ 111634 h 2628382"/>
                <a:gd name="connsiteX392" fmla="*/ 1044711 w 1996769"/>
                <a:gd name="connsiteY392" fmla="*/ 111075 h 2628382"/>
                <a:gd name="connsiteX393" fmla="*/ 1055392 w 1996769"/>
                <a:gd name="connsiteY393" fmla="*/ 126710 h 2628382"/>
                <a:gd name="connsiteX394" fmla="*/ 1060962 w 1996769"/>
                <a:gd name="connsiteY394" fmla="*/ 141881 h 2628382"/>
                <a:gd name="connsiteX395" fmla="*/ 1070982 w 1996769"/>
                <a:gd name="connsiteY395" fmla="*/ 137735 h 2628382"/>
                <a:gd name="connsiteX396" fmla="*/ 1075256 w 1996769"/>
                <a:gd name="connsiteY396" fmla="*/ 171303 h 2628382"/>
                <a:gd name="connsiteX397" fmla="*/ 1087934 w 1996769"/>
                <a:gd name="connsiteY397" fmla="*/ 129181 h 2628382"/>
                <a:gd name="connsiteX398" fmla="*/ 1098822 w 1996769"/>
                <a:gd name="connsiteY398" fmla="*/ 123164 h 2628382"/>
                <a:gd name="connsiteX399" fmla="*/ 1119074 w 1996769"/>
                <a:gd name="connsiteY399" fmla="*/ 119369 h 2628382"/>
                <a:gd name="connsiteX400" fmla="*/ 1119832 w 1996769"/>
                <a:gd name="connsiteY400" fmla="*/ 136967 h 2628382"/>
                <a:gd name="connsiteX401" fmla="*/ 1123420 w 1996769"/>
                <a:gd name="connsiteY401" fmla="*/ 136184 h 2628382"/>
                <a:gd name="connsiteX402" fmla="*/ 1124953 w 1996769"/>
                <a:gd name="connsiteY402" fmla="*/ 164877 h 2628382"/>
                <a:gd name="connsiteX403" fmla="*/ 1135063 w 1996769"/>
                <a:gd name="connsiteY403" fmla="*/ 143171 h 2628382"/>
                <a:gd name="connsiteX404" fmla="*/ 1138135 w 1996769"/>
                <a:gd name="connsiteY404" fmla="*/ 134483 h 2628382"/>
                <a:gd name="connsiteX405" fmla="*/ 1139311 w 1996769"/>
                <a:gd name="connsiteY405" fmla="*/ 134054 h 2628382"/>
                <a:gd name="connsiteX406" fmla="*/ 1142439 w 1996769"/>
                <a:gd name="connsiteY406" fmla="*/ 127339 h 2628382"/>
                <a:gd name="connsiteX407" fmla="*/ 1142791 w 1996769"/>
                <a:gd name="connsiteY407" fmla="*/ 132784 h 2628382"/>
                <a:gd name="connsiteX408" fmla="*/ 1148775 w 1996769"/>
                <a:gd name="connsiteY408" fmla="*/ 130599 h 2628382"/>
                <a:gd name="connsiteX409" fmla="*/ 1168100 w 1996769"/>
                <a:gd name="connsiteY409" fmla="*/ 131111 h 2628382"/>
                <a:gd name="connsiteX410" fmla="*/ 1168047 w 1996769"/>
                <a:gd name="connsiteY410" fmla="*/ 133605 h 2628382"/>
                <a:gd name="connsiteX411" fmla="*/ 1176761 w 1996769"/>
                <a:gd name="connsiteY411" fmla="*/ 113867 h 2628382"/>
                <a:gd name="connsiteX412" fmla="*/ 1192371 w 1996769"/>
                <a:gd name="connsiteY412" fmla="*/ 113384 h 2628382"/>
                <a:gd name="connsiteX413" fmla="*/ 1205525 w 1996769"/>
                <a:gd name="connsiteY413" fmla="*/ 118936 h 2628382"/>
                <a:gd name="connsiteX414" fmla="*/ 1201437 w 1996769"/>
                <a:gd name="connsiteY414" fmla="*/ 156238 h 2628382"/>
                <a:gd name="connsiteX415" fmla="*/ 1219464 w 1996769"/>
                <a:gd name="connsiteY415" fmla="*/ 121231 h 2628382"/>
                <a:gd name="connsiteX416" fmla="*/ 1234060 w 1996769"/>
                <a:gd name="connsiteY416" fmla="*/ 124705 h 2628382"/>
                <a:gd name="connsiteX417" fmla="*/ 1245928 w 1996769"/>
                <a:gd name="connsiteY417" fmla="*/ 133903 h 2628382"/>
                <a:gd name="connsiteX418" fmla="*/ 1244651 w 1996769"/>
                <a:gd name="connsiteY418" fmla="*/ 141410 h 2628382"/>
                <a:gd name="connsiteX419" fmla="*/ 1251406 w 1996769"/>
                <a:gd name="connsiteY419" fmla="*/ 146298 h 2628382"/>
                <a:gd name="connsiteX420" fmla="*/ 1245119 w 1996769"/>
                <a:gd name="connsiteY420" fmla="*/ 185027 h 2628382"/>
                <a:gd name="connsiteX421" fmla="*/ 1262603 w 1996769"/>
                <a:gd name="connsiteY421" fmla="*/ 155283 h 2628382"/>
                <a:gd name="connsiteX422" fmla="*/ 1276142 w 1996769"/>
                <a:gd name="connsiteY422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399369 w 1996769"/>
                <a:gd name="connsiteY186" fmla="*/ 2415542 h 2628382"/>
                <a:gd name="connsiteX187" fmla="*/ 1400032 w 1996769"/>
                <a:gd name="connsiteY187" fmla="*/ 2436351 h 2628382"/>
                <a:gd name="connsiteX188" fmla="*/ 1329770 w 1996769"/>
                <a:gd name="connsiteY188" fmla="*/ 2509721 h 2628382"/>
                <a:gd name="connsiteX189" fmla="*/ 1321499 w 1996769"/>
                <a:gd name="connsiteY189" fmla="*/ 2514562 h 2628382"/>
                <a:gd name="connsiteX190" fmla="*/ 1304235 w 1996769"/>
                <a:gd name="connsiteY190" fmla="*/ 2497758 h 2628382"/>
                <a:gd name="connsiteX191" fmla="*/ 1246593 w 1996769"/>
                <a:gd name="connsiteY191" fmla="*/ 2560407 h 2628382"/>
                <a:gd name="connsiteX192" fmla="*/ 1238056 w 1996769"/>
                <a:gd name="connsiteY192" fmla="*/ 2564178 h 2628382"/>
                <a:gd name="connsiteX193" fmla="*/ 1187847 w 1996769"/>
                <a:gd name="connsiteY193" fmla="*/ 2565019 h 2628382"/>
                <a:gd name="connsiteX194" fmla="*/ 1173918 w 1996769"/>
                <a:gd name="connsiteY194" fmla="*/ 2545635 h 2628382"/>
                <a:gd name="connsiteX195" fmla="*/ 1170999 w 1996769"/>
                <a:gd name="connsiteY195" fmla="*/ 2561380 h 2628382"/>
                <a:gd name="connsiteX196" fmla="*/ 1167376 w 1996769"/>
                <a:gd name="connsiteY196" fmla="*/ 2563128 h 2628382"/>
                <a:gd name="connsiteX197" fmla="*/ 1160303 w 1996769"/>
                <a:gd name="connsiteY197" fmla="*/ 2585570 h 2628382"/>
                <a:gd name="connsiteX198" fmla="*/ 1149067 w 1996769"/>
                <a:gd name="connsiteY198" fmla="*/ 2571963 h 2628382"/>
                <a:gd name="connsiteX199" fmla="*/ 1141539 w 1996769"/>
                <a:gd name="connsiteY199" fmla="*/ 2575597 h 2628382"/>
                <a:gd name="connsiteX200" fmla="*/ 1128129 w 1996769"/>
                <a:gd name="connsiteY200" fmla="*/ 2579113 h 2628382"/>
                <a:gd name="connsiteX201" fmla="*/ 1123259 w 1996769"/>
                <a:gd name="connsiteY201" fmla="*/ 2569266 h 2628382"/>
                <a:gd name="connsiteX202" fmla="*/ 1110150 w 1996769"/>
                <a:gd name="connsiteY202" fmla="*/ 2616440 h 2628382"/>
                <a:gd name="connsiteX203" fmla="*/ 1080133 w 1996769"/>
                <a:gd name="connsiteY203" fmla="*/ 2627314 h 2628382"/>
                <a:gd name="connsiteX204" fmla="*/ 1072781 w 1996769"/>
                <a:gd name="connsiteY204" fmla="*/ 2628382 h 2628382"/>
                <a:gd name="connsiteX205" fmla="*/ 1062901 w 1996769"/>
                <a:gd name="connsiteY205" fmla="*/ 2618483 h 2628382"/>
                <a:gd name="connsiteX206" fmla="*/ 1056720 w 1996769"/>
                <a:gd name="connsiteY206" fmla="*/ 2601198 h 2628382"/>
                <a:gd name="connsiteX207" fmla="*/ 1054792 w 1996769"/>
                <a:gd name="connsiteY207" fmla="*/ 2601442 h 2628382"/>
                <a:gd name="connsiteX208" fmla="*/ 1052746 w 1996769"/>
                <a:gd name="connsiteY208" fmla="*/ 2608308 h 2628382"/>
                <a:gd name="connsiteX209" fmla="*/ 31385 w 1996769"/>
                <a:gd name="connsiteY209" fmla="*/ 1584979 h 2628382"/>
                <a:gd name="connsiteX210" fmla="*/ 44183 w 1996769"/>
                <a:gd name="connsiteY210" fmla="*/ 1579234 h 2628382"/>
                <a:gd name="connsiteX211" fmla="*/ 6622 w 1996769"/>
                <a:gd name="connsiteY211" fmla="*/ 1560168 h 2628382"/>
                <a:gd name="connsiteX212" fmla="*/ 0 w 1996769"/>
                <a:gd name="connsiteY212" fmla="*/ 1553533 h 2628382"/>
                <a:gd name="connsiteX213" fmla="*/ 1716 w 1996769"/>
                <a:gd name="connsiteY213" fmla="*/ 1541784 h 2628382"/>
                <a:gd name="connsiteX214" fmla="*/ 13367 w 1996769"/>
                <a:gd name="connsiteY214" fmla="*/ 1505176 h 2628382"/>
                <a:gd name="connsiteX215" fmla="*/ 68559 w 1996769"/>
                <a:gd name="connsiteY215" fmla="*/ 1487974 h 2628382"/>
                <a:gd name="connsiteX216" fmla="*/ 69041 w 1996769"/>
                <a:gd name="connsiteY216" fmla="*/ 1486875 h 2628382"/>
                <a:gd name="connsiteX217" fmla="*/ 40420 w 1996769"/>
                <a:gd name="connsiteY217" fmla="*/ 1453547 h 2628382"/>
                <a:gd name="connsiteX218" fmla="*/ 73233 w 1996769"/>
                <a:gd name="connsiteY218" fmla="*/ 1442106 h 2628382"/>
                <a:gd name="connsiteX219" fmla="*/ 77014 w 1996769"/>
                <a:gd name="connsiteY219" fmla="*/ 1428682 h 2628382"/>
                <a:gd name="connsiteX220" fmla="*/ 76318 w 1996769"/>
                <a:gd name="connsiteY220" fmla="*/ 1428738 h 2628382"/>
                <a:gd name="connsiteX221" fmla="*/ 74122 w 1996769"/>
                <a:gd name="connsiteY221" fmla="*/ 1418671 h 2628382"/>
                <a:gd name="connsiteX222" fmla="*/ 71366 w 1996769"/>
                <a:gd name="connsiteY222" fmla="*/ 1396030 h 2628382"/>
                <a:gd name="connsiteX223" fmla="*/ 43932 w 1996769"/>
                <a:gd name="connsiteY223" fmla="*/ 1397841 h 2628382"/>
                <a:gd name="connsiteX224" fmla="*/ 41766 w 1996769"/>
                <a:gd name="connsiteY224" fmla="*/ 1387740 h 2628382"/>
                <a:gd name="connsiteX225" fmla="*/ 36602 w 1996769"/>
                <a:gd name="connsiteY225" fmla="*/ 1344234 h 2628382"/>
                <a:gd name="connsiteX226" fmla="*/ 54897 w 1996769"/>
                <a:gd name="connsiteY226" fmla="*/ 1309368 h 2628382"/>
                <a:gd name="connsiteX227" fmla="*/ 30325 w 1996769"/>
                <a:gd name="connsiteY227" fmla="*/ 1304100 h 2628382"/>
                <a:gd name="connsiteX228" fmla="*/ 28712 w 1996769"/>
                <a:gd name="connsiteY228" fmla="*/ 1293470 h 2628382"/>
                <a:gd name="connsiteX229" fmla="*/ 25897 w 1996769"/>
                <a:gd name="connsiteY229" fmla="*/ 1248846 h 2628382"/>
                <a:gd name="connsiteX230" fmla="*/ 48723 w 1996769"/>
                <a:gd name="connsiteY230" fmla="*/ 1215200 h 2628382"/>
                <a:gd name="connsiteX231" fmla="*/ 29242 w 1996769"/>
                <a:gd name="connsiteY231" fmla="*/ 1196004 h 2628382"/>
                <a:gd name="connsiteX232" fmla="*/ 56363 w 1996769"/>
                <a:gd name="connsiteY232" fmla="*/ 1153032 h 2628382"/>
                <a:gd name="connsiteX233" fmla="*/ 56365 w 1996769"/>
                <a:gd name="connsiteY233" fmla="*/ 1149513 h 2628382"/>
                <a:gd name="connsiteX234" fmla="*/ 52622 w 1996769"/>
                <a:gd name="connsiteY234" fmla="*/ 1146309 h 2628382"/>
                <a:gd name="connsiteX235" fmla="*/ 52491 w 1996769"/>
                <a:gd name="connsiteY235" fmla="*/ 1142525 h 2628382"/>
                <a:gd name="connsiteX236" fmla="*/ 21037 w 1996769"/>
                <a:gd name="connsiteY236" fmla="*/ 1115067 h 2628382"/>
                <a:gd name="connsiteX237" fmla="*/ 20715 w 1996769"/>
                <a:gd name="connsiteY237" fmla="*/ 1105013 h 2628382"/>
                <a:gd name="connsiteX238" fmla="*/ 23420 w 1996769"/>
                <a:gd name="connsiteY238" fmla="*/ 1054952 h 2628382"/>
                <a:gd name="connsiteX239" fmla="*/ 42643 w 1996769"/>
                <a:gd name="connsiteY239" fmla="*/ 1041276 h 2628382"/>
                <a:gd name="connsiteX240" fmla="*/ 22625 w 1996769"/>
                <a:gd name="connsiteY240" fmla="*/ 1017039 h 2628382"/>
                <a:gd name="connsiteX241" fmla="*/ 22839 w 1996769"/>
                <a:gd name="connsiteY241" fmla="*/ 1006971 h 2628382"/>
                <a:gd name="connsiteX242" fmla="*/ 28184 w 1996769"/>
                <a:gd name="connsiteY242" fmla="*/ 958036 h 2628382"/>
                <a:gd name="connsiteX243" fmla="*/ 56098 w 1996769"/>
                <a:gd name="connsiteY243" fmla="*/ 946469 h 2628382"/>
                <a:gd name="connsiteX244" fmla="*/ 47791 w 1996769"/>
                <a:gd name="connsiteY244" fmla="*/ 926917 h 2628382"/>
                <a:gd name="connsiteX245" fmla="*/ 46257 w 1996769"/>
                <a:gd name="connsiteY245" fmla="*/ 924132 h 2628382"/>
                <a:gd name="connsiteX246" fmla="*/ 46517 w 1996769"/>
                <a:gd name="connsiteY246" fmla="*/ 923920 h 2628382"/>
                <a:gd name="connsiteX247" fmla="*/ 41306 w 1996769"/>
                <a:gd name="connsiteY247" fmla="*/ 911652 h 2628382"/>
                <a:gd name="connsiteX248" fmla="*/ 68973 w 1996769"/>
                <a:gd name="connsiteY248" fmla="*/ 897993 h 2628382"/>
                <a:gd name="connsiteX249" fmla="*/ 70718 w 1996769"/>
                <a:gd name="connsiteY249" fmla="*/ 888123 h 2628382"/>
                <a:gd name="connsiteX250" fmla="*/ 46618 w 1996769"/>
                <a:gd name="connsiteY250" fmla="*/ 835978 h 2628382"/>
                <a:gd name="connsiteX251" fmla="*/ 49629 w 1996769"/>
                <a:gd name="connsiteY251" fmla="*/ 815404 h 2628382"/>
                <a:gd name="connsiteX252" fmla="*/ 54663 w 1996769"/>
                <a:gd name="connsiteY252" fmla="*/ 795471 h 2628382"/>
                <a:gd name="connsiteX253" fmla="*/ 56629 w 1996769"/>
                <a:gd name="connsiteY253" fmla="*/ 784546 h 2628382"/>
                <a:gd name="connsiteX254" fmla="*/ 57439 w 1996769"/>
                <a:gd name="connsiteY254" fmla="*/ 784478 h 2628382"/>
                <a:gd name="connsiteX255" fmla="*/ 58941 w 1996769"/>
                <a:gd name="connsiteY255" fmla="*/ 778529 h 2628382"/>
                <a:gd name="connsiteX256" fmla="*/ 75445 w 1996769"/>
                <a:gd name="connsiteY256" fmla="*/ 782010 h 2628382"/>
                <a:gd name="connsiteX257" fmla="*/ 62844 w 1996769"/>
                <a:gd name="connsiteY257" fmla="*/ 747169 h 2628382"/>
                <a:gd name="connsiteX258" fmla="*/ 66927 w 1996769"/>
                <a:gd name="connsiteY258" fmla="*/ 727589 h 2628382"/>
                <a:gd name="connsiteX259" fmla="*/ 72982 w 1996769"/>
                <a:gd name="connsiteY259" fmla="*/ 709210 h 2628382"/>
                <a:gd name="connsiteX260" fmla="*/ 75514 w 1996769"/>
                <a:gd name="connsiteY260" fmla="*/ 698913 h 2628382"/>
                <a:gd name="connsiteX261" fmla="*/ 76323 w 1996769"/>
                <a:gd name="connsiteY261" fmla="*/ 699071 h 2628382"/>
                <a:gd name="connsiteX262" fmla="*/ 78129 w 1996769"/>
                <a:gd name="connsiteY262" fmla="*/ 693586 h 2628382"/>
                <a:gd name="connsiteX263" fmla="*/ 97474 w 1996769"/>
                <a:gd name="connsiteY263" fmla="*/ 703217 h 2628382"/>
                <a:gd name="connsiteX264" fmla="*/ 100991 w 1996769"/>
                <a:gd name="connsiteY264" fmla="*/ 703905 h 2628382"/>
                <a:gd name="connsiteX265" fmla="*/ 95888 w 1996769"/>
                <a:gd name="connsiteY265" fmla="*/ 690427 h 2628382"/>
                <a:gd name="connsiteX266" fmla="*/ 97039 w 1996769"/>
                <a:gd name="connsiteY266" fmla="*/ 684643 h 2628382"/>
                <a:gd name="connsiteX267" fmla="*/ 90290 w 1996769"/>
                <a:gd name="connsiteY267" fmla="*/ 656857 h 2628382"/>
                <a:gd name="connsiteX268" fmla="*/ 104647 w 1996769"/>
                <a:gd name="connsiteY268" fmla="*/ 658569 h 2628382"/>
                <a:gd name="connsiteX269" fmla="*/ 109343 w 1996769"/>
                <a:gd name="connsiteY269" fmla="*/ 643470 h 2628382"/>
                <a:gd name="connsiteX270" fmla="*/ 123696 w 1996769"/>
                <a:gd name="connsiteY270" fmla="*/ 649837 h 2628382"/>
                <a:gd name="connsiteX271" fmla="*/ 105355 w 1996769"/>
                <a:gd name="connsiteY271" fmla="*/ 581276 h 2628382"/>
                <a:gd name="connsiteX272" fmla="*/ 107779 w 1996769"/>
                <a:gd name="connsiteY272" fmla="*/ 572864 h 2628382"/>
                <a:gd name="connsiteX273" fmla="*/ 123256 w 1996769"/>
                <a:gd name="connsiteY273" fmla="*/ 537003 h 2628382"/>
                <a:gd name="connsiteX274" fmla="*/ 143301 w 1996769"/>
                <a:gd name="connsiteY274" fmla="*/ 554080 h 2628382"/>
                <a:gd name="connsiteX275" fmla="*/ 134678 w 1996769"/>
                <a:gd name="connsiteY275" fmla="*/ 510757 h 2628382"/>
                <a:gd name="connsiteX276" fmla="*/ 137531 w 1996769"/>
                <a:gd name="connsiteY276" fmla="*/ 503086 h 2628382"/>
                <a:gd name="connsiteX277" fmla="*/ 154800 w 1996769"/>
                <a:gd name="connsiteY277" fmla="*/ 471811 h 2628382"/>
                <a:gd name="connsiteX278" fmla="*/ 178175 w 1996769"/>
                <a:gd name="connsiteY278" fmla="*/ 499567 h 2628382"/>
                <a:gd name="connsiteX279" fmla="*/ 175599 w 1996769"/>
                <a:gd name="connsiteY279" fmla="*/ 448555 h 2628382"/>
                <a:gd name="connsiteX280" fmla="*/ 184123 w 1996769"/>
                <a:gd name="connsiteY280" fmla="*/ 457865 h 2628382"/>
                <a:gd name="connsiteX281" fmla="*/ 198656 w 1996769"/>
                <a:gd name="connsiteY281" fmla="*/ 436849 h 2628382"/>
                <a:gd name="connsiteX282" fmla="*/ 203273 w 1996769"/>
                <a:gd name="connsiteY282" fmla="*/ 443842 h 2628382"/>
                <a:gd name="connsiteX283" fmla="*/ 199966 w 1996769"/>
                <a:gd name="connsiteY283" fmla="*/ 396061 h 2628382"/>
                <a:gd name="connsiteX284" fmla="*/ 207831 w 1996769"/>
                <a:gd name="connsiteY284" fmla="*/ 383983 h 2628382"/>
                <a:gd name="connsiteX285" fmla="*/ 225029 w 1996769"/>
                <a:gd name="connsiteY285" fmla="*/ 367811 h 2628382"/>
                <a:gd name="connsiteX286" fmla="*/ 239111 w 1996769"/>
                <a:gd name="connsiteY286" fmla="*/ 397794 h 2628382"/>
                <a:gd name="connsiteX287" fmla="*/ 238426 w 1996769"/>
                <a:gd name="connsiteY287" fmla="*/ 353330 h 2628382"/>
                <a:gd name="connsiteX288" fmla="*/ 246875 w 1996769"/>
                <a:gd name="connsiteY288" fmla="*/ 343538 h 2628382"/>
                <a:gd name="connsiteX289" fmla="*/ 264805 w 1996769"/>
                <a:gd name="connsiteY289" fmla="*/ 332287 h 2628382"/>
                <a:gd name="connsiteX290" fmla="*/ 270790 w 1996769"/>
                <a:gd name="connsiteY290" fmla="*/ 348569 h 2628382"/>
                <a:gd name="connsiteX291" fmla="*/ 273934 w 1996769"/>
                <a:gd name="connsiteY291" fmla="*/ 346470 h 2628382"/>
                <a:gd name="connsiteX292" fmla="*/ 283975 w 1996769"/>
                <a:gd name="connsiteY292" fmla="*/ 372904 h 2628382"/>
                <a:gd name="connsiteX293" fmla="*/ 286991 w 1996769"/>
                <a:gd name="connsiteY293" fmla="*/ 348635 h 2628382"/>
                <a:gd name="connsiteX294" fmla="*/ 287278 w 1996769"/>
                <a:gd name="connsiteY294" fmla="*/ 339291 h 2628382"/>
                <a:gd name="connsiteX295" fmla="*/ 288257 w 1996769"/>
                <a:gd name="connsiteY295" fmla="*/ 338441 h 2628382"/>
                <a:gd name="connsiteX296" fmla="*/ 289190 w 1996769"/>
                <a:gd name="connsiteY296" fmla="*/ 330933 h 2628382"/>
                <a:gd name="connsiteX297" fmla="*/ 291153 w 1996769"/>
                <a:gd name="connsiteY297" fmla="*/ 335926 h 2628382"/>
                <a:gd name="connsiteX298" fmla="*/ 296131 w 1996769"/>
                <a:gd name="connsiteY298" fmla="*/ 331601 h 2628382"/>
                <a:gd name="connsiteX299" fmla="*/ 314479 w 1996769"/>
                <a:gd name="connsiteY299" fmla="*/ 324756 h 2628382"/>
                <a:gd name="connsiteX300" fmla="*/ 315178 w 1996769"/>
                <a:gd name="connsiteY300" fmla="*/ 327124 h 2628382"/>
                <a:gd name="connsiteX301" fmla="*/ 317466 w 1996769"/>
                <a:gd name="connsiteY301" fmla="*/ 305237 h 2628382"/>
                <a:gd name="connsiteX302" fmla="*/ 332021 w 1996769"/>
                <a:gd name="connsiteY302" fmla="*/ 298865 h 2628382"/>
                <a:gd name="connsiteX303" fmla="*/ 346068 w 1996769"/>
                <a:gd name="connsiteY303" fmla="*/ 299105 h 2628382"/>
                <a:gd name="connsiteX304" fmla="*/ 353396 w 1996769"/>
                <a:gd name="connsiteY304" fmla="*/ 335774 h 2628382"/>
                <a:gd name="connsiteX305" fmla="*/ 359879 w 1996769"/>
                <a:gd name="connsiteY305" fmla="*/ 295982 h 2628382"/>
                <a:gd name="connsiteX306" fmla="*/ 374663 w 1996769"/>
                <a:gd name="connsiteY306" fmla="*/ 293720 h 2628382"/>
                <a:gd name="connsiteX307" fmla="*/ 388592 w 1996769"/>
                <a:gd name="connsiteY307" fmla="*/ 297879 h 2628382"/>
                <a:gd name="connsiteX308" fmla="*/ 389639 w 1996769"/>
                <a:gd name="connsiteY308" fmla="*/ 305430 h 2628382"/>
                <a:gd name="connsiteX309" fmla="*/ 397462 w 1996769"/>
                <a:gd name="connsiteY309" fmla="*/ 307472 h 2628382"/>
                <a:gd name="connsiteX310" fmla="*/ 403148 w 1996769"/>
                <a:gd name="connsiteY310" fmla="*/ 346319 h 2628382"/>
                <a:gd name="connsiteX311" fmla="*/ 410696 w 1996769"/>
                <a:gd name="connsiteY311" fmla="*/ 311687 h 2628382"/>
                <a:gd name="connsiteX312" fmla="*/ 425501 w 1996769"/>
                <a:gd name="connsiteY312" fmla="*/ 313018 h 2628382"/>
                <a:gd name="connsiteX313" fmla="*/ 439161 w 1996769"/>
                <a:gd name="connsiteY313" fmla="*/ 320529 h 2628382"/>
                <a:gd name="connsiteX314" fmla="*/ 439702 w 1996769"/>
                <a:gd name="connsiteY314" fmla="*/ 326600 h 2628382"/>
                <a:gd name="connsiteX315" fmla="*/ 441338 w 1996769"/>
                <a:gd name="connsiteY315" fmla="*/ 321436 h 2628382"/>
                <a:gd name="connsiteX316" fmla="*/ 456489 w 1996769"/>
                <a:gd name="connsiteY316" fmla="*/ 328477 h 2628382"/>
                <a:gd name="connsiteX317" fmla="*/ 469030 w 1996769"/>
                <a:gd name="connsiteY317" fmla="*/ 340332 h 2628382"/>
                <a:gd name="connsiteX318" fmla="*/ 469619 w 1996769"/>
                <a:gd name="connsiteY318" fmla="*/ 377010 h 2628382"/>
                <a:gd name="connsiteX319" fmla="*/ 481967 w 1996769"/>
                <a:gd name="connsiteY319" fmla="*/ 346636 h 2628382"/>
                <a:gd name="connsiteX320" fmla="*/ 490893 w 1996769"/>
                <a:gd name="connsiteY320" fmla="*/ 353464 h 2628382"/>
                <a:gd name="connsiteX321" fmla="*/ 491171 w 1996769"/>
                <a:gd name="connsiteY321" fmla="*/ 352758 h 2628382"/>
                <a:gd name="connsiteX322" fmla="*/ 502047 w 1996769"/>
                <a:gd name="connsiteY322" fmla="*/ 360632 h 2628382"/>
                <a:gd name="connsiteX323" fmla="*/ 506221 w 1996769"/>
                <a:gd name="connsiteY323" fmla="*/ 352861 h 2628382"/>
                <a:gd name="connsiteX324" fmla="*/ 507004 w 1996769"/>
                <a:gd name="connsiteY324" fmla="*/ 353104 h 2628382"/>
                <a:gd name="connsiteX325" fmla="*/ 510200 w 1996769"/>
                <a:gd name="connsiteY325" fmla="*/ 348072 h 2628382"/>
                <a:gd name="connsiteX326" fmla="*/ 524695 w 1996769"/>
                <a:gd name="connsiteY326" fmla="*/ 357606 h 2628382"/>
                <a:gd name="connsiteX327" fmla="*/ 523272 w 1996769"/>
                <a:gd name="connsiteY327" fmla="*/ 320028 h 2628382"/>
                <a:gd name="connsiteX328" fmla="*/ 532982 w 1996769"/>
                <a:gd name="connsiteY328" fmla="*/ 303141 h 2628382"/>
                <a:gd name="connsiteX329" fmla="*/ 544190 w 1996769"/>
                <a:gd name="connsiteY329" fmla="*/ 288133 h 2628382"/>
                <a:gd name="connsiteX330" fmla="*/ 549659 w 1996769"/>
                <a:gd name="connsiteY330" fmla="*/ 279398 h 2628382"/>
                <a:gd name="connsiteX331" fmla="*/ 550372 w 1996769"/>
                <a:gd name="connsiteY331" fmla="*/ 279854 h 2628382"/>
                <a:gd name="connsiteX332" fmla="*/ 553716 w 1996769"/>
                <a:gd name="connsiteY332" fmla="*/ 275375 h 2628382"/>
                <a:gd name="connsiteX333" fmla="*/ 569044 w 1996769"/>
                <a:gd name="connsiteY333" fmla="*/ 291775 h 2628382"/>
                <a:gd name="connsiteX334" fmla="*/ 572149 w 1996769"/>
                <a:gd name="connsiteY334" fmla="*/ 293757 h 2628382"/>
                <a:gd name="connsiteX335" fmla="*/ 571383 w 1996769"/>
                <a:gd name="connsiteY335" fmla="*/ 279132 h 2628382"/>
                <a:gd name="connsiteX336" fmla="*/ 574199 w 1996769"/>
                <a:gd name="connsiteY336" fmla="*/ 274123 h 2628382"/>
                <a:gd name="connsiteX337" fmla="*/ 576171 w 1996769"/>
                <a:gd name="connsiteY337" fmla="*/ 245405 h 2628382"/>
                <a:gd name="connsiteX338" fmla="*/ 589175 w 1996769"/>
                <a:gd name="connsiteY338" fmla="*/ 252460 h 2628382"/>
                <a:gd name="connsiteX339" fmla="*/ 598120 w 1996769"/>
                <a:gd name="connsiteY339" fmla="*/ 240024 h 2628382"/>
                <a:gd name="connsiteX340" fmla="*/ 609726 w 1996769"/>
                <a:gd name="connsiteY340" fmla="*/ 251460 h 2628382"/>
                <a:gd name="connsiteX341" fmla="*/ 613000 w 1996769"/>
                <a:gd name="connsiteY341" fmla="*/ 179955 h 2628382"/>
                <a:gd name="connsiteX342" fmla="*/ 617802 w 1996769"/>
                <a:gd name="connsiteY342" fmla="*/ 172956 h 2628382"/>
                <a:gd name="connsiteX343" fmla="*/ 643119 w 1996769"/>
                <a:gd name="connsiteY343" fmla="*/ 145060 h 2628382"/>
                <a:gd name="connsiteX344" fmla="*/ 656875 w 1996769"/>
                <a:gd name="connsiteY344" fmla="*/ 168737 h 2628382"/>
                <a:gd name="connsiteX345" fmla="*/ 661737 w 1996769"/>
                <a:gd name="connsiteY345" fmla="*/ 124680 h 2628382"/>
                <a:gd name="connsiteX346" fmla="*/ 666721 w 1996769"/>
                <a:gd name="connsiteY346" fmla="*/ 118539 h 2628382"/>
                <a:gd name="connsiteX347" fmla="*/ 692350 w 1996769"/>
                <a:gd name="connsiteY347" fmla="*/ 95641 h 2628382"/>
                <a:gd name="connsiteX348" fmla="*/ 706040 w 1996769"/>
                <a:gd name="connsiteY348" fmla="*/ 130636 h 2628382"/>
                <a:gd name="connsiteX349" fmla="*/ 718900 w 1996769"/>
                <a:gd name="connsiteY349" fmla="*/ 81630 h 2628382"/>
                <a:gd name="connsiteX350" fmla="*/ 724136 w 1996769"/>
                <a:gd name="connsiteY350" fmla="*/ 93627 h 2628382"/>
                <a:gd name="connsiteX351" fmla="*/ 744116 w 1996769"/>
                <a:gd name="connsiteY351" fmla="*/ 79351 h 2628382"/>
                <a:gd name="connsiteX352" fmla="*/ 746368 w 1996769"/>
                <a:gd name="connsiteY352" fmla="*/ 87684 h 2628382"/>
                <a:gd name="connsiteX353" fmla="*/ 757570 w 1996769"/>
                <a:gd name="connsiteY353" fmla="*/ 41447 h 2628382"/>
                <a:gd name="connsiteX354" fmla="*/ 768594 w 1996769"/>
                <a:gd name="connsiteY354" fmla="*/ 33056 h 2628382"/>
                <a:gd name="connsiteX355" fmla="*/ 789631 w 1996769"/>
                <a:gd name="connsiteY355" fmla="*/ 24351 h 2628382"/>
                <a:gd name="connsiteX356" fmla="*/ 793905 w 1996769"/>
                <a:gd name="connsiteY356" fmla="*/ 57917 h 2628382"/>
                <a:gd name="connsiteX357" fmla="*/ 806583 w 1996769"/>
                <a:gd name="connsiteY357" fmla="*/ 15796 h 2628382"/>
                <a:gd name="connsiteX358" fmla="*/ 817472 w 1996769"/>
                <a:gd name="connsiteY358" fmla="*/ 9779 h 2628382"/>
                <a:gd name="connsiteX359" fmla="*/ 837722 w 1996769"/>
                <a:gd name="connsiteY359" fmla="*/ 5984 h 2628382"/>
                <a:gd name="connsiteX360" fmla="*/ 838479 w 1996769"/>
                <a:gd name="connsiteY360" fmla="*/ 23582 h 2628382"/>
                <a:gd name="connsiteX361" fmla="*/ 842069 w 1996769"/>
                <a:gd name="connsiteY361" fmla="*/ 22800 h 2628382"/>
                <a:gd name="connsiteX362" fmla="*/ 843602 w 1996769"/>
                <a:gd name="connsiteY362" fmla="*/ 51492 h 2628382"/>
                <a:gd name="connsiteX363" fmla="*/ 853713 w 1996769"/>
                <a:gd name="connsiteY363" fmla="*/ 29787 h 2628382"/>
                <a:gd name="connsiteX364" fmla="*/ 856784 w 1996769"/>
                <a:gd name="connsiteY364" fmla="*/ 21100 h 2628382"/>
                <a:gd name="connsiteX365" fmla="*/ 857960 w 1996769"/>
                <a:gd name="connsiteY365" fmla="*/ 20669 h 2628382"/>
                <a:gd name="connsiteX366" fmla="*/ 861088 w 1996769"/>
                <a:gd name="connsiteY366" fmla="*/ 13953 h 2628382"/>
                <a:gd name="connsiteX367" fmla="*/ 861439 w 1996769"/>
                <a:gd name="connsiteY367" fmla="*/ 19400 h 2628382"/>
                <a:gd name="connsiteX368" fmla="*/ 867423 w 1996769"/>
                <a:gd name="connsiteY368" fmla="*/ 17214 h 2628382"/>
                <a:gd name="connsiteX369" fmla="*/ 886748 w 1996769"/>
                <a:gd name="connsiteY369" fmla="*/ 17726 h 2628382"/>
                <a:gd name="connsiteX370" fmla="*/ 886696 w 1996769"/>
                <a:gd name="connsiteY370" fmla="*/ 20220 h 2628382"/>
                <a:gd name="connsiteX371" fmla="*/ 895409 w 1996769"/>
                <a:gd name="connsiteY371" fmla="*/ 481 h 2628382"/>
                <a:gd name="connsiteX372" fmla="*/ 911020 w 1996769"/>
                <a:gd name="connsiteY372" fmla="*/ 0 h 2628382"/>
                <a:gd name="connsiteX373" fmla="*/ 924174 w 1996769"/>
                <a:gd name="connsiteY373" fmla="*/ 5551 h 2628382"/>
                <a:gd name="connsiteX374" fmla="*/ 920087 w 1996769"/>
                <a:gd name="connsiteY374" fmla="*/ 42854 h 2628382"/>
                <a:gd name="connsiteX375" fmla="*/ 938113 w 1996769"/>
                <a:gd name="connsiteY375" fmla="*/ 7847 h 2628382"/>
                <a:gd name="connsiteX376" fmla="*/ 952710 w 1996769"/>
                <a:gd name="connsiteY376" fmla="*/ 11321 h 2628382"/>
                <a:gd name="connsiteX377" fmla="*/ 964579 w 1996769"/>
                <a:gd name="connsiteY377" fmla="*/ 20518 h 2628382"/>
                <a:gd name="connsiteX378" fmla="*/ 963300 w 1996769"/>
                <a:gd name="connsiteY378" fmla="*/ 28024 h 2628382"/>
                <a:gd name="connsiteX379" fmla="*/ 970056 w 1996769"/>
                <a:gd name="connsiteY379" fmla="*/ 32914 h 2628382"/>
                <a:gd name="connsiteX380" fmla="*/ 963767 w 1996769"/>
                <a:gd name="connsiteY380" fmla="*/ 71642 h 2628382"/>
                <a:gd name="connsiteX381" fmla="*/ 981251 w 1996769"/>
                <a:gd name="connsiteY381" fmla="*/ 41899 h 2628382"/>
                <a:gd name="connsiteX382" fmla="*/ 994791 w 1996769"/>
                <a:gd name="connsiteY382" fmla="*/ 48764 h 2628382"/>
                <a:gd name="connsiteX383" fmla="*/ 1005401 w 1996769"/>
                <a:gd name="connsiteY383" fmla="*/ 61016 h 2628382"/>
                <a:gd name="connsiteX384" fmla="*/ 1004091 w 1996769"/>
                <a:gd name="connsiteY384" fmla="*/ 66935 h 2628382"/>
                <a:gd name="connsiteX385" fmla="*/ 1007179 w 1996769"/>
                <a:gd name="connsiteY385" fmla="*/ 62693 h 2628382"/>
                <a:gd name="connsiteX386" fmla="*/ 1019334 w 1996769"/>
                <a:gd name="connsiteY386" fmla="*/ 75065 h 2628382"/>
                <a:gd name="connsiteX387" fmla="*/ 1027589 w 1996769"/>
                <a:gd name="connsiteY387" fmla="*/ 90982 h 2628382"/>
                <a:gd name="connsiteX388" fmla="*/ 1017156 w 1996769"/>
                <a:gd name="connsiteY388" fmla="*/ 125737 h 2628382"/>
                <a:gd name="connsiteX389" fmla="*/ 1037881 w 1996769"/>
                <a:gd name="connsiteY389" fmla="*/ 101823 h 2628382"/>
                <a:gd name="connsiteX390" fmla="*/ 1044239 w 1996769"/>
                <a:gd name="connsiteY390" fmla="*/ 111634 h 2628382"/>
                <a:gd name="connsiteX391" fmla="*/ 1044711 w 1996769"/>
                <a:gd name="connsiteY391" fmla="*/ 111075 h 2628382"/>
                <a:gd name="connsiteX392" fmla="*/ 1055392 w 1996769"/>
                <a:gd name="connsiteY392" fmla="*/ 126710 h 2628382"/>
                <a:gd name="connsiteX393" fmla="*/ 1060962 w 1996769"/>
                <a:gd name="connsiteY393" fmla="*/ 141881 h 2628382"/>
                <a:gd name="connsiteX394" fmla="*/ 1070982 w 1996769"/>
                <a:gd name="connsiteY394" fmla="*/ 137735 h 2628382"/>
                <a:gd name="connsiteX395" fmla="*/ 1075256 w 1996769"/>
                <a:gd name="connsiteY395" fmla="*/ 171303 h 2628382"/>
                <a:gd name="connsiteX396" fmla="*/ 1087934 w 1996769"/>
                <a:gd name="connsiteY396" fmla="*/ 129181 h 2628382"/>
                <a:gd name="connsiteX397" fmla="*/ 1098822 w 1996769"/>
                <a:gd name="connsiteY397" fmla="*/ 123164 h 2628382"/>
                <a:gd name="connsiteX398" fmla="*/ 1119074 w 1996769"/>
                <a:gd name="connsiteY398" fmla="*/ 119369 h 2628382"/>
                <a:gd name="connsiteX399" fmla="*/ 1119832 w 1996769"/>
                <a:gd name="connsiteY399" fmla="*/ 136967 h 2628382"/>
                <a:gd name="connsiteX400" fmla="*/ 1123420 w 1996769"/>
                <a:gd name="connsiteY400" fmla="*/ 136184 h 2628382"/>
                <a:gd name="connsiteX401" fmla="*/ 1124953 w 1996769"/>
                <a:gd name="connsiteY401" fmla="*/ 164877 h 2628382"/>
                <a:gd name="connsiteX402" fmla="*/ 1135063 w 1996769"/>
                <a:gd name="connsiteY402" fmla="*/ 143171 h 2628382"/>
                <a:gd name="connsiteX403" fmla="*/ 1138135 w 1996769"/>
                <a:gd name="connsiteY403" fmla="*/ 134483 h 2628382"/>
                <a:gd name="connsiteX404" fmla="*/ 1139311 w 1996769"/>
                <a:gd name="connsiteY404" fmla="*/ 134054 h 2628382"/>
                <a:gd name="connsiteX405" fmla="*/ 1142439 w 1996769"/>
                <a:gd name="connsiteY405" fmla="*/ 127339 h 2628382"/>
                <a:gd name="connsiteX406" fmla="*/ 1142791 w 1996769"/>
                <a:gd name="connsiteY406" fmla="*/ 132784 h 2628382"/>
                <a:gd name="connsiteX407" fmla="*/ 1148775 w 1996769"/>
                <a:gd name="connsiteY407" fmla="*/ 130599 h 2628382"/>
                <a:gd name="connsiteX408" fmla="*/ 1168100 w 1996769"/>
                <a:gd name="connsiteY408" fmla="*/ 131111 h 2628382"/>
                <a:gd name="connsiteX409" fmla="*/ 1168047 w 1996769"/>
                <a:gd name="connsiteY409" fmla="*/ 133605 h 2628382"/>
                <a:gd name="connsiteX410" fmla="*/ 1176761 w 1996769"/>
                <a:gd name="connsiteY410" fmla="*/ 113867 h 2628382"/>
                <a:gd name="connsiteX411" fmla="*/ 1192371 w 1996769"/>
                <a:gd name="connsiteY411" fmla="*/ 113384 h 2628382"/>
                <a:gd name="connsiteX412" fmla="*/ 1205525 w 1996769"/>
                <a:gd name="connsiteY412" fmla="*/ 118936 h 2628382"/>
                <a:gd name="connsiteX413" fmla="*/ 1201437 w 1996769"/>
                <a:gd name="connsiteY413" fmla="*/ 156238 h 2628382"/>
                <a:gd name="connsiteX414" fmla="*/ 1219464 w 1996769"/>
                <a:gd name="connsiteY414" fmla="*/ 121231 h 2628382"/>
                <a:gd name="connsiteX415" fmla="*/ 1234060 w 1996769"/>
                <a:gd name="connsiteY415" fmla="*/ 124705 h 2628382"/>
                <a:gd name="connsiteX416" fmla="*/ 1245928 w 1996769"/>
                <a:gd name="connsiteY416" fmla="*/ 133903 h 2628382"/>
                <a:gd name="connsiteX417" fmla="*/ 1244651 w 1996769"/>
                <a:gd name="connsiteY417" fmla="*/ 141410 h 2628382"/>
                <a:gd name="connsiteX418" fmla="*/ 1251406 w 1996769"/>
                <a:gd name="connsiteY418" fmla="*/ 146298 h 2628382"/>
                <a:gd name="connsiteX419" fmla="*/ 1245119 w 1996769"/>
                <a:gd name="connsiteY419" fmla="*/ 185027 h 2628382"/>
                <a:gd name="connsiteX420" fmla="*/ 1262603 w 1996769"/>
                <a:gd name="connsiteY420" fmla="*/ 155283 h 2628382"/>
                <a:gd name="connsiteX421" fmla="*/ 1276142 w 1996769"/>
                <a:gd name="connsiteY421" fmla="*/ 162148 h 2628382"/>
                <a:gd name="connsiteX0" fmla="*/ 1276142 w 1996769"/>
                <a:gd name="connsiteY0" fmla="*/ 162148 h 2628382"/>
                <a:gd name="connsiteX1" fmla="*/ 1286753 w 1996769"/>
                <a:gd name="connsiteY1" fmla="*/ 174400 h 2628382"/>
                <a:gd name="connsiteX2" fmla="*/ 1285442 w 1996769"/>
                <a:gd name="connsiteY2" fmla="*/ 180320 h 2628382"/>
                <a:gd name="connsiteX3" fmla="*/ 1288531 w 1996769"/>
                <a:gd name="connsiteY3" fmla="*/ 176078 h 2628382"/>
                <a:gd name="connsiteX4" fmla="*/ 1300685 w 1996769"/>
                <a:gd name="connsiteY4" fmla="*/ 188451 h 2628382"/>
                <a:gd name="connsiteX5" fmla="*/ 1308941 w 1996769"/>
                <a:gd name="connsiteY5" fmla="*/ 204367 h 2628382"/>
                <a:gd name="connsiteX6" fmla="*/ 1298508 w 1996769"/>
                <a:gd name="connsiteY6" fmla="*/ 239123 h 2628382"/>
                <a:gd name="connsiteX7" fmla="*/ 1319233 w 1996769"/>
                <a:gd name="connsiteY7" fmla="*/ 215207 h 2628382"/>
                <a:gd name="connsiteX8" fmla="*/ 1325590 w 1996769"/>
                <a:gd name="connsiteY8" fmla="*/ 225019 h 2628382"/>
                <a:gd name="connsiteX9" fmla="*/ 1326062 w 1996769"/>
                <a:gd name="connsiteY9" fmla="*/ 224460 h 2628382"/>
                <a:gd name="connsiteX10" fmla="*/ 1336743 w 1996769"/>
                <a:gd name="connsiteY10" fmla="*/ 240095 h 2628382"/>
                <a:gd name="connsiteX11" fmla="*/ 1343528 w 1996769"/>
                <a:gd name="connsiteY11" fmla="*/ 258576 h 2628382"/>
                <a:gd name="connsiteX12" fmla="*/ 1330577 w 1996769"/>
                <a:gd name="connsiteY12" fmla="*/ 295292 h 2628382"/>
                <a:gd name="connsiteX13" fmla="*/ 1350750 w 1996769"/>
                <a:gd name="connsiteY13" fmla="*/ 275694 h 2628382"/>
                <a:gd name="connsiteX14" fmla="*/ 1359585 w 1996769"/>
                <a:gd name="connsiteY14" fmla="*/ 294872 h 2628382"/>
                <a:gd name="connsiteX15" fmla="*/ 1364579 w 1996769"/>
                <a:gd name="connsiteY15" fmla="*/ 316050 h 2628382"/>
                <a:gd name="connsiteX16" fmla="*/ 1356960 w 1996769"/>
                <a:gd name="connsiteY16" fmla="*/ 334328 h 2628382"/>
                <a:gd name="connsiteX17" fmla="*/ 1358151 w 1996769"/>
                <a:gd name="connsiteY17" fmla="*/ 333504 h 2628382"/>
                <a:gd name="connsiteX18" fmla="*/ 1364482 w 1996769"/>
                <a:gd name="connsiteY18" fmla="*/ 356920 h 2628382"/>
                <a:gd name="connsiteX19" fmla="*/ 1366104 w 1996769"/>
                <a:gd name="connsiteY19" fmla="*/ 372470 h 2628382"/>
                <a:gd name="connsiteX20" fmla="*/ 1368358 w 1996769"/>
                <a:gd name="connsiteY20" fmla="*/ 371484 h 2628382"/>
                <a:gd name="connsiteX21" fmla="*/ 1366492 w 1996769"/>
                <a:gd name="connsiteY21" fmla="*/ 376166 h 2628382"/>
                <a:gd name="connsiteX22" fmla="*/ 1366873 w 1996769"/>
                <a:gd name="connsiteY22" fmla="*/ 379833 h 2628382"/>
                <a:gd name="connsiteX23" fmla="*/ 1363003 w 1996769"/>
                <a:gd name="connsiteY23" fmla="*/ 387362 h 2628382"/>
                <a:gd name="connsiteX24" fmla="*/ 1369110 w 1996769"/>
                <a:gd name="connsiteY24" fmla="*/ 391952 h 2628382"/>
                <a:gd name="connsiteX25" fmla="*/ 1368372 w 1996769"/>
                <a:gd name="connsiteY25" fmla="*/ 394805 h 2628382"/>
                <a:gd name="connsiteX26" fmla="*/ 1386462 w 1996769"/>
                <a:gd name="connsiteY26" fmla="*/ 381131 h 2628382"/>
                <a:gd name="connsiteX27" fmla="*/ 1409617 w 1996769"/>
                <a:gd name="connsiteY27" fmla="*/ 397311 h 2628382"/>
                <a:gd name="connsiteX28" fmla="*/ 1427547 w 1996769"/>
                <a:gd name="connsiteY28" fmla="*/ 417892 h 2628382"/>
                <a:gd name="connsiteX29" fmla="*/ 1411621 w 1996769"/>
                <a:gd name="connsiteY29" fmla="*/ 457010 h 2628382"/>
                <a:gd name="connsiteX30" fmla="*/ 1447500 w 1996769"/>
                <a:gd name="connsiteY30" fmla="*/ 435519 h 2628382"/>
                <a:gd name="connsiteX31" fmla="*/ 1468110 w 1996769"/>
                <a:gd name="connsiteY31" fmla="*/ 455226 h 2628382"/>
                <a:gd name="connsiteX32" fmla="*/ 1483178 w 1996769"/>
                <a:gd name="connsiteY32" fmla="*/ 478680 h 2628382"/>
                <a:gd name="connsiteX33" fmla="*/ 1479302 w 1996769"/>
                <a:gd name="connsiteY33" fmla="*/ 486062 h 2628382"/>
                <a:gd name="connsiteX34" fmla="*/ 1487969 w 1996769"/>
                <a:gd name="connsiteY34" fmla="*/ 499010 h 2628382"/>
                <a:gd name="connsiteX35" fmla="*/ 1468419 w 1996769"/>
                <a:gd name="connsiteY35" fmla="*/ 537433 h 2628382"/>
                <a:gd name="connsiteX36" fmla="*/ 1502100 w 1996769"/>
                <a:gd name="connsiteY36" fmla="*/ 521497 h 2628382"/>
                <a:gd name="connsiteX37" fmla="*/ 1520252 w 1996769"/>
                <a:gd name="connsiteY37" fmla="*/ 544025 h 2628382"/>
                <a:gd name="connsiteX38" fmla="*/ 1532653 w 1996769"/>
                <a:gd name="connsiteY38" fmla="*/ 569691 h 2628382"/>
                <a:gd name="connsiteX39" fmla="*/ 1529151 w 1996769"/>
                <a:gd name="connsiteY39" fmla="*/ 575191 h 2628382"/>
                <a:gd name="connsiteX40" fmla="*/ 1534831 w 1996769"/>
                <a:gd name="connsiteY40" fmla="*/ 573556 h 2628382"/>
                <a:gd name="connsiteX41" fmla="*/ 1549479 w 1996769"/>
                <a:gd name="connsiteY41" fmla="*/ 601021 h 2628382"/>
                <a:gd name="connsiteX42" fmla="*/ 1557434 w 1996769"/>
                <a:gd name="connsiteY42" fmla="*/ 628437 h 2628382"/>
                <a:gd name="connsiteX43" fmla="*/ 1532820 w 1996769"/>
                <a:gd name="connsiteY43" fmla="*/ 657777 h 2628382"/>
                <a:gd name="connsiteX44" fmla="*/ 1569739 w 1996769"/>
                <a:gd name="connsiteY44" fmla="*/ 652116 h 2628382"/>
                <a:gd name="connsiteX45" fmla="*/ 1576514 w 1996769"/>
                <a:gd name="connsiteY45" fmla="*/ 670377 h 2628382"/>
                <a:gd name="connsiteX46" fmla="*/ 1577360 w 1996769"/>
                <a:gd name="connsiteY46" fmla="*/ 670232 h 2628382"/>
                <a:gd name="connsiteX47" fmla="*/ 1588968 w 1996769"/>
                <a:gd name="connsiteY47" fmla="*/ 699922 h 2628382"/>
                <a:gd name="connsiteX48" fmla="*/ 1593158 w 1996769"/>
                <a:gd name="connsiteY48" fmla="*/ 723588 h 2628382"/>
                <a:gd name="connsiteX49" fmla="*/ 1609039 w 1996769"/>
                <a:gd name="connsiteY49" fmla="*/ 729497 h 2628382"/>
                <a:gd name="connsiteX50" fmla="*/ 1606438 w 1996769"/>
                <a:gd name="connsiteY50" fmla="*/ 773230 h 2628382"/>
                <a:gd name="connsiteX51" fmla="*/ 1636314 w 1996769"/>
                <a:gd name="connsiteY51" fmla="*/ 737704 h 2628382"/>
                <a:gd name="connsiteX52" fmla="*/ 1653971 w 1996769"/>
                <a:gd name="connsiteY52" fmla="*/ 742364 h 2628382"/>
                <a:gd name="connsiteX53" fmla="*/ 1684852 w 1996769"/>
                <a:gd name="connsiteY53" fmla="*/ 759658 h 2628382"/>
                <a:gd name="connsiteX54" fmla="*/ 1681300 w 1996769"/>
                <a:gd name="connsiteY54" fmla="*/ 780992 h 2628382"/>
                <a:gd name="connsiteX55" fmla="*/ 1686803 w 1996769"/>
                <a:gd name="connsiteY55" fmla="*/ 783928 h 2628382"/>
                <a:gd name="connsiteX56" fmla="*/ 1681450 w 1996769"/>
                <a:gd name="connsiteY56" fmla="*/ 819034 h 2628382"/>
                <a:gd name="connsiteX57" fmla="*/ 1702124 w 1996769"/>
                <a:gd name="connsiteY57" fmla="*/ 804565 h 2628382"/>
                <a:gd name="connsiteX58" fmla="*/ 1708959 w 1996769"/>
                <a:gd name="connsiteY58" fmla="*/ 797727 h 2628382"/>
                <a:gd name="connsiteX59" fmla="*/ 1710809 w 1996769"/>
                <a:gd name="connsiteY59" fmla="*/ 798487 h 2628382"/>
                <a:gd name="connsiteX60" fmla="*/ 1717204 w 1996769"/>
                <a:gd name="connsiteY60" fmla="*/ 794011 h 2628382"/>
                <a:gd name="connsiteX61" fmla="*/ 1716278 w 1996769"/>
                <a:gd name="connsiteY61" fmla="*/ 800739 h 2628382"/>
                <a:gd name="connsiteX62" fmla="*/ 1725685 w 1996769"/>
                <a:gd name="connsiteY62" fmla="*/ 804608 h 2628382"/>
                <a:gd name="connsiteX63" fmla="*/ 1754055 w 1996769"/>
                <a:gd name="connsiteY63" fmla="*/ 825930 h 2628382"/>
                <a:gd name="connsiteX64" fmla="*/ 1753317 w 1996769"/>
                <a:gd name="connsiteY64" fmla="*/ 828782 h 2628382"/>
                <a:gd name="connsiteX65" fmla="*/ 1771406 w 1996769"/>
                <a:gd name="connsiteY65" fmla="*/ 815109 h 2628382"/>
                <a:gd name="connsiteX66" fmla="*/ 1794562 w 1996769"/>
                <a:gd name="connsiteY66" fmla="*/ 831291 h 2628382"/>
                <a:gd name="connsiteX67" fmla="*/ 1812492 w 1996769"/>
                <a:gd name="connsiteY67" fmla="*/ 851871 h 2628382"/>
                <a:gd name="connsiteX68" fmla="*/ 1796566 w 1996769"/>
                <a:gd name="connsiteY68" fmla="*/ 890988 h 2628382"/>
                <a:gd name="connsiteX69" fmla="*/ 1832445 w 1996769"/>
                <a:gd name="connsiteY69" fmla="*/ 869497 h 2628382"/>
                <a:gd name="connsiteX70" fmla="*/ 1853055 w 1996769"/>
                <a:gd name="connsiteY70" fmla="*/ 889203 h 2628382"/>
                <a:gd name="connsiteX71" fmla="*/ 1868122 w 1996769"/>
                <a:gd name="connsiteY71" fmla="*/ 912659 h 2628382"/>
                <a:gd name="connsiteX72" fmla="*/ 1864246 w 1996769"/>
                <a:gd name="connsiteY72" fmla="*/ 920042 h 2628382"/>
                <a:gd name="connsiteX73" fmla="*/ 1872914 w 1996769"/>
                <a:gd name="connsiteY73" fmla="*/ 932989 h 2628382"/>
                <a:gd name="connsiteX74" fmla="*/ 1853364 w 1996769"/>
                <a:gd name="connsiteY74" fmla="*/ 971411 h 2628382"/>
                <a:gd name="connsiteX75" fmla="*/ 1887044 w 1996769"/>
                <a:gd name="connsiteY75" fmla="*/ 955475 h 2628382"/>
                <a:gd name="connsiteX76" fmla="*/ 1905197 w 1996769"/>
                <a:gd name="connsiteY76" fmla="*/ 978003 h 2628382"/>
                <a:gd name="connsiteX77" fmla="*/ 1917598 w 1996769"/>
                <a:gd name="connsiteY77" fmla="*/ 1003669 h 2628382"/>
                <a:gd name="connsiteX78" fmla="*/ 1914095 w 1996769"/>
                <a:gd name="connsiteY78" fmla="*/ 1009168 h 2628382"/>
                <a:gd name="connsiteX79" fmla="*/ 1919776 w 1996769"/>
                <a:gd name="connsiteY79" fmla="*/ 1007534 h 2628382"/>
                <a:gd name="connsiteX80" fmla="*/ 1934424 w 1996769"/>
                <a:gd name="connsiteY80" fmla="*/ 1034998 h 2628382"/>
                <a:gd name="connsiteX81" fmla="*/ 1942378 w 1996769"/>
                <a:gd name="connsiteY81" fmla="*/ 1062414 h 2628382"/>
                <a:gd name="connsiteX82" fmla="*/ 1917766 w 1996769"/>
                <a:gd name="connsiteY82" fmla="*/ 1091755 h 2628382"/>
                <a:gd name="connsiteX83" fmla="*/ 1954684 w 1996769"/>
                <a:gd name="connsiteY83" fmla="*/ 1086094 h 2628382"/>
                <a:gd name="connsiteX84" fmla="*/ 1961459 w 1996769"/>
                <a:gd name="connsiteY84" fmla="*/ 1104355 h 2628382"/>
                <a:gd name="connsiteX85" fmla="*/ 1962305 w 1996769"/>
                <a:gd name="connsiteY85" fmla="*/ 1104210 h 2628382"/>
                <a:gd name="connsiteX86" fmla="*/ 1973912 w 1996769"/>
                <a:gd name="connsiteY86" fmla="*/ 1133899 h 2628382"/>
                <a:gd name="connsiteX87" fmla="*/ 1979016 w 1996769"/>
                <a:gd name="connsiteY87" fmla="*/ 1162727 h 2628382"/>
                <a:gd name="connsiteX88" fmla="*/ 1950172 w 1996769"/>
                <a:gd name="connsiteY88" fmla="*/ 1191658 h 2628382"/>
                <a:gd name="connsiteX89" fmla="*/ 1985129 w 1996769"/>
                <a:gd name="connsiteY89" fmla="*/ 1190436 h 2628382"/>
                <a:gd name="connsiteX90" fmla="*/ 1993074 w 1996769"/>
                <a:gd name="connsiteY90" fmla="*/ 1222278 h 2628382"/>
                <a:gd name="connsiteX91" fmla="*/ 1994822 w 1996769"/>
                <a:gd name="connsiteY91" fmla="*/ 1252333 h 2628382"/>
                <a:gd name="connsiteX92" fmla="*/ 1978733 w 1996769"/>
                <a:gd name="connsiteY92" fmla="*/ 1265477 h 2628382"/>
                <a:gd name="connsiteX93" fmla="*/ 1980709 w 1996769"/>
                <a:gd name="connsiteY93" fmla="*/ 1265793 h 2628382"/>
                <a:gd name="connsiteX94" fmla="*/ 1983837 w 1996769"/>
                <a:gd name="connsiteY94" fmla="*/ 1299892 h 2628382"/>
                <a:gd name="connsiteX95" fmla="*/ 1982102 w 1996769"/>
                <a:gd name="connsiteY95" fmla="*/ 1319764 h 2628382"/>
                <a:gd name="connsiteX96" fmla="*/ 1985689 w 1996769"/>
                <a:gd name="connsiteY96" fmla="*/ 1321033 h 2628382"/>
                <a:gd name="connsiteX97" fmla="*/ 1981692 w 1996769"/>
                <a:gd name="connsiteY97" fmla="*/ 1324490 h 2628382"/>
                <a:gd name="connsiteX98" fmla="*/ 1981283 w 1996769"/>
                <a:gd name="connsiteY98" fmla="*/ 1329175 h 2628382"/>
                <a:gd name="connsiteX99" fmla="*/ 1964890 w 1996769"/>
                <a:gd name="connsiteY99" fmla="*/ 1339023 h 2628382"/>
                <a:gd name="connsiteX100" fmla="*/ 1957802 w 1996769"/>
                <a:gd name="connsiteY100" fmla="*/ 1345155 h 2628382"/>
                <a:gd name="connsiteX101" fmla="*/ 1958170 w 1996769"/>
                <a:gd name="connsiteY101" fmla="*/ 1348914 h 2628382"/>
                <a:gd name="connsiteX102" fmla="*/ 1985060 w 1996769"/>
                <a:gd name="connsiteY102" fmla="*/ 1357468 h 2628382"/>
                <a:gd name="connsiteX103" fmla="*/ 1984782 w 1996769"/>
                <a:gd name="connsiteY103" fmla="*/ 1370522 h 2628382"/>
                <a:gd name="connsiteX104" fmla="*/ 1996769 w 1996769"/>
                <a:gd name="connsiteY104" fmla="*/ 1374072 h 2628382"/>
                <a:gd name="connsiteX105" fmla="*/ 1996536 w 1996769"/>
                <a:gd name="connsiteY105" fmla="*/ 1409106 h 2628382"/>
                <a:gd name="connsiteX106" fmla="*/ 1991241 w 1996769"/>
                <a:gd name="connsiteY106" fmla="*/ 1438556 h 2628382"/>
                <a:gd name="connsiteX107" fmla="*/ 1961262 w 1996769"/>
                <a:gd name="connsiteY107" fmla="*/ 1452795 h 2628382"/>
                <a:gd name="connsiteX108" fmla="*/ 1963291 w 1996769"/>
                <a:gd name="connsiteY108" fmla="*/ 1453378 h 2628382"/>
                <a:gd name="connsiteX109" fmla="*/ 1963289 w 1996769"/>
                <a:gd name="connsiteY109" fmla="*/ 1457961 h 2628382"/>
                <a:gd name="connsiteX110" fmla="*/ 1988619 w 1996769"/>
                <a:gd name="connsiteY110" fmla="*/ 1469918 h 2628382"/>
                <a:gd name="connsiteX111" fmla="*/ 1984518 w 1996769"/>
                <a:gd name="connsiteY111" fmla="*/ 1505544 h 2628382"/>
                <a:gd name="connsiteX112" fmla="*/ 1976139 w 1996769"/>
                <a:gd name="connsiteY112" fmla="*/ 1534778 h 2628382"/>
                <a:gd name="connsiteX113" fmla="*/ 1945796 w 1996769"/>
                <a:gd name="connsiteY113" fmla="*/ 1544997 h 2628382"/>
                <a:gd name="connsiteX114" fmla="*/ 1939847 w 1996769"/>
                <a:gd name="connsiteY114" fmla="*/ 1584584 h 2628382"/>
                <a:gd name="connsiteX115" fmla="*/ 1937054 w 1996769"/>
                <a:gd name="connsiteY115" fmla="*/ 1593141 h 2628382"/>
                <a:gd name="connsiteX116" fmla="*/ 1939283 w 1996769"/>
                <a:gd name="connsiteY116" fmla="*/ 1594922 h 2628382"/>
                <a:gd name="connsiteX117" fmla="*/ 1935896 w 1996769"/>
                <a:gd name="connsiteY117" fmla="*/ 1596689 h 2628382"/>
                <a:gd name="connsiteX118" fmla="*/ 1934646 w 1996769"/>
                <a:gd name="connsiteY118" fmla="*/ 1600516 h 2628382"/>
                <a:gd name="connsiteX119" fmla="*/ 1940762 w 1996769"/>
                <a:gd name="connsiteY119" fmla="*/ 1607254 h 2628382"/>
                <a:gd name="connsiteX120" fmla="*/ 1924353 w 1996769"/>
                <a:gd name="connsiteY120" fmla="*/ 1613389 h 2628382"/>
                <a:gd name="connsiteX121" fmla="*/ 1923868 w 1996769"/>
                <a:gd name="connsiteY121" fmla="*/ 1614482 h 2628382"/>
                <a:gd name="connsiteX122" fmla="*/ 1919708 w 1996769"/>
                <a:gd name="connsiteY122" fmla="*/ 1615128 h 2628382"/>
                <a:gd name="connsiteX123" fmla="*/ 1906280 w 1996769"/>
                <a:gd name="connsiteY123" fmla="*/ 1620149 h 2628382"/>
                <a:gd name="connsiteX124" fmla="*/ 1921711 w 1996769"/>
                <a:gd name="connsiteY124" fmla="*/ 1631672 h 2628382"/>
                <a:gd name="connsiteX125" fmla="*/ 1920472 w 1996769"/>
                <a:gd name="connsiteY125" fmla="*/ 1636497 h 2628382"/>
                <a:gd name="connsiteX126" fmla="*/ 1937247 w 1996769"/>
                <a:gd name="connsiteY126" fmla="*/ 1648498 h 2628382"/>
                <a:gd name="connsiteX127" fmla="*/ 1926429 w 1996769"/>
                <a:gd name="connsiteY127" fmla="*/ 1693100 h 2628382"/>
                <a:gd name="connsiteX128" fmla="*/ 1919246 w 1996769"/>
                <a:gd name="connsiteY128" fmla="*/ 1710056 h 2628382"/>
                <a:gd name="connsiteX129" fmla="*/ 1913791 w 1996769"/>
                <a:gd name="connsiteY129" fmla="*/ 1711038 h 2628382"/>
                <a:gd name="connsiteX130" fmla="*/ 1908017 w 1996769"/>
                <a:gd name="connsiteY130" fmla="*/ 1721545 h 2628382"/>
                <a:gd name="connsiteX131" fmla="*/ 1881859 w 1996769"/>
                <a:gd name="connsiteY131" fmla="*/ 1722504 h 2628382"/>
                <a:gd name="connsiteX132" fmla="*/ 1900688 w 1996769"/>
                <a:gd name="connsiteY132" fmla="*/ 1740902 h 2628382"/>
                <a:gd name="connsiteX133" fmla="*/ 1885287 w 1996769"/>
                <a:gd name="connsiteY133" fmla="*/ 1784784 h 2628382"/>
                <a:gd name="connsiteX134" fmla="*/ 1876465 w 1996769"/>
                <a:gd name="connsiteY134" fmla="*/ 1801038 h 2628382"/>
                <a:gd name="connsiteX135" fmla="*/ 1871080 w 1996769"/>
                <a:gd name="connsiteY135" fmla="*/ 1801274 h 2628382"/>
                <a:gd name="connsiteX136" fmla="*/ 1864333 w 1996769"/>
                <a:gd name="connsiteY136" fmla="*/ 1811161 h 2628382"/>
                <a:gd name="connsiteX137" fmla="*/ 1833204 w 1996769"/>
                <a:gd name="connsiteY137" fmla="*/ 1807875 h 2628382"/>
                <a:gd name="connsiteX138" fmla="*/ 1844513 w 1996769"/>
                <a:gd name="connsiteY138" fmla="*/ 1824487 h 2628382"/>
                <a:gd name="connsiteX139" fmla="*/ 1825278 w 1996769"/>
                <a:gd name="connsiteY139" fmla="*/ 1861838 h 2628382"/>
                <a:gd name="connsiteX140" fmla="*/ 1830480 w 1996769"/>
                <a:gd name="connsiteY140" fmla="*/ 1873225 h 2628382"/>
                <a:gd name="connsiteX141" fmla="*/ 1818417 w 1996769"/>
                <a:gd name="connsiteY141" fmla="*/ 1874207 h 2628382"/>
                <a:gd name="connsiteX142" fmla="*/ 1815730 w 1996769"/>
                <a:gd name="connsiteY142" fmla="*/ 1877889 h 2628382"/>
                <a:gd name="connsiteX143" fmla="*/ 1800741 w 1996769"/>
                <a:gd name="connsiteY143" fmla="*/ 1875647 h 2628382"/>
                <a:gd name="connsiteX144" fmla="*/ 1785718 w 1996769"/>
                <a:gd name="connsiteY144" fmla="*/ 1876872 h 2628382"/>
                <a:gd name="connsiteX145" fmla="*/ 1810684 w 1996769"/>
                <a:gd name="connsiteY145" fmla="*/ 1925342 h 2628382"/>
                <a:gd name="connsiteX146" fmla="*/ 1782364 w 1996769"/>
                <a:gd name="connsiteY146" fmla="*/ 1970599 h 2628382"/>
                <a:gd name="connsiteX147" fmla="*/ 1777564 w 1996769"/>
                <a:gd name="connsiteY147" fmla="*/ 1976120 h 2628382"/>
                <a:gd name="connsiteX148" fmla="*/ 1747212 w 1996769"/>
                <a:gd name="connsiteY148" fmla="*/ 1967460 h 2628382"/>
                <a:gd name="connsiteX149" fmla="*/ 1743522 w 1996769"/>
                <a:gd name="connsiteY149" fmla="*/ 1973257 h 2628382"/>
                <a:gd name="connsiteX150" fmla="*/ 1738415 w 1996769"/>
                <a:gd name="connsiteY150" fmla="*/ 1979042 h 2628382"/>
                <a:gd name="connsiteX151" fmla="*/ 1715236 w 1996769"/>
                <a:gd name="connsiteY151" fmla="*/ 2047071 h 2628382"/>
                <a:gd name="connsiteX152" fmla="*/ 1709985 w 1996769"/>
                <a:gd name="connsiteY152" fmla="*/ 2052020 h 2628382"/>
                <a:gd name="connsiteX153" fmla="*/ 1681580 w 1996769"/>
                <a:gd name="connsiteY153" fmla="*/ 2038961 h 2628382"/>
                <a:gd name="connsiteX154" fmla="*/ 1677369 w 1996769"/>
                <a:gd name="connsiteY154" fmla="*/ 2044345 h 2628382"/>
                <a:gd name="connsiteX155" fmla="*/ 1666043 w 1996769"/>
                <a:gd name="connsiteY155" fmla="*/ 2054846 h 2628382"/>
                <a:gd name="connsiteX156" fmla="*/ 1663145 w 1996769"/>
                <a:gd name="connsiteY156" fmla="*/ 2053412 h 2628382"/>
                <a:gd name="connsiteX157" fmla="*/ 1655219 w 1996769"/>
                <a:gd name="connsiteY157" fmla="*/ 2053702 h 2628382"/>
                <a:gd name="connsiteX158" fmla="*/ 1657609 w 1996769"/>
                <a:gd name="connsiteY158" fmla="*/ 2067388 h 2628382"/>
                <a:gd name="connsiteX159" fmla="*/ 1655562 w 1996769"/>
                <a:gd name="connsiteY159" fmla="*/ 2069433 h 2628382"/>
                <a:gd name="connsiteX160" fmla="*/ 1643461 w 1996769"/>
                <a:gd name="connsiteY160" fmla="*/ 2116539 h 2628382"/>
                <a:gd name="connsiteX161" fmla="*/ 1634639 w 1996769"/>
                <a:gd name="connsiteY161" fmla="*/ 2132793 h 2628382"/>
                <a:gd name="connsiteX162" fmla="*/ 1629253 w 1996769"/>
                <a:gd name="connsiteY162" fmla="*/ 2133029 h 2628382"/>
                <a:gd name="connsiteX163" fmla="*/ 1622506 w 1996769"/>
                <a:gd name="connsiteY163" fmla="*/ 2142917 h 2628382"/>
                <a:gd name="connsiteX164" fmla="*/ 1605001 w 1996769"/>
                <a:gd name="connsiteY164" fmla="*/ 2141067 h 2628382"/>
                <a:gd name="connsiteX165" fmla="*/ 1605602 w 1996769"/>
                <a:gd name="connsiteY165" fmla="*/ 2149515 h 2628382"/>
                <a:gd name="connsiteX166" fmla="*/ 1600828 w 1996769"/>
                <a:gd name="connsiteY166" fmla="*/ 2153509 h 2628382"/>
                <a:gd name="connsiteX167" fmla="*/ 1602687 w 1996769"/>
                <a:gd name="connsiteY167" fmla="*/ 2156241 h 2628382"/>
                <a:gd name="connsiteX168" fmla="*/ 1583452 w 1996769"/>
                <a:gd name="connsiteY168" fmla="*/ 2193593 h 2628382"/>
                <a:gd name="connsiteX169" fmla="*/ 1588654 w 1996769"/>
                <a:gd name="connsiteY169" fmla="*/ 2204980 h 2628382"/>
                <a:gd name="connsiteX170" fmla="*/ 1576592 w 1996769"/>
                <a:gd name="connsiteY170" fmla="*/ 2205963 h 2628382"/>
                <a:gd name="connsiteX171" fmla="*/ 1573904 w 1996769"/>
                <a:gd name="connsiteY171" fmla="*/ 2209644 h 2628382"/>
                <a:gd name="connsiteX172" fmla="*/ 1558914 w 1996769"/>
                <a:gd name="connsiteY172" fmla="*/ 2207402 h 2628382"/>
                <a:gd name="connsiteX173" fmla="*/ 1568858 w 1996769"/>
                <a:gd name="connsiteY173" fmla="*/ 2257096 h 2628382"/>
                <a:gd name="connsiteX174" fmla="*/ 1540538 w 1996769"/>
                <a:gd name="connsiteY174" fmla="*/ 2302354 h 2628382"/>
                <a:gd name="connsiteX175" fmla="*/ 1535739 w 1996769"/>
                <a:gd name="connsiteY175" fmla="*/ 2307875 h 2628382"/>
                <a:gd name="connsiteX176" fmla="*/ 1505386 w 1996769"/>
                <a:gd name="connsiteY176" fmla="*/ 2299216 h 2628382"/>
                <a:gd name="connsiteX177" fmla="*/ 1501695 w 1996769"/>
                <a:gd name="connsiteY177" fmla="*/ 2305012 h 2628382"/>
                <a:gd name="connsiteX178" fmla="*/ 1496589 w 1996769"/>
                <a:gd name="connsiteY178" fmla="*/ 2310797 h 2628382"/>
                <a:gd name="connsiteX179" fmla="*/ 1473410 w 1996769"/>
                <a:gd name="connsiteY179" fmla="*/ 2378827 h 2628382"/>
                <a:gd name="connsiteX180" fmla="*/ 1468159 w 1996769"/>
                <a:gd name="connsiteY180" fmla="*/ 2383775 h 2628382"/>
                <a:gd name="connsiteX181" fmla="*/ 1439754 w 1996769"/>
                <a:gd name="connsiteY181" fmla="*/ 2370717 h 2628382"/>
                <a:gd name="connsiteX182" fmla="*/ 1435543 w 1996769"/>
                <a:gd name="connsiteY182" fmla="*/ 2376100 h 2628382"/>
                <a:gd name="connsiteX183" fmla="*/ 1424216 w 1996769"/>
                <a:gd name="connsiteY183" fmla="*/ 2386601 h 2628382"/>
                <a:gd name="connsiteX184" fmla="*/ 1412588 w 1996769"/>
                <a:gd name="connsiteY184" fmla="*/ 2380846 h 2628382"/>
                <a:gd name="connsiteX185" fmla="*/ 1415784 w 1996769"/>
                <a:gd name="connsiteY185" fmla="*/ 2399143 h 2628382"/>
                <a:gd name="connsiteX186" fmla="*/ 1400032 w 1996769"/>
                <a:gd name="connsiteY186" fmla="*/ 2436351 h 2628382"/>
                <a:gd name="connsiteX187" fmla="*/ 1329770 w 1996769"/>
                <a:gd name="connsiteY187" fmla="*/ 2509721 h 2628382"/>
                <a:gd name="connsiteX188" fmla="*/ 1321499 w 1996769"/>
                <a:gd name="connsiteY188" fmla="*/ 2514562 h 2628382"/>
                <a:gd name="connsiteX189" fmla="*/ 1304235 w 1996769"/>
                <a:gd name="connsiteY189" fmla="*/ 2497758 h 2628382"/>
                <a:gd name="connsiteX190" fmla="*/ 1246593 w 1996769"/>
                <a:gd name="connsiteY190" fmla="*/ 2560407 h 2628382"/>
                <a:gd name="connsiteX191" fmla="*/ 1238056 w 1996769"/>
                <a:gd name="connsiteY191" fmla="*/ 2564178 h 2628382"/>
                <a:gd name="connsiteX192" fmla="*/ 1187847 w 1996769"/>
                <a:gd name="connsiteY192" fmla="*/ 2565019 h 2628382"/>
                <a:gd name="connsiteX193" fmla="*/ 1173918 w 1996769"/>
                <a:gd name="connsiteY193" fmla="*/ 2545635 h 2628382"/>
                <a:gd name="connsiteX194" fmla="*/ 1170999 w 1996769"/>
                <a:gd name="connsiteY194" fmla="*/ 2561380 h 2628382"/>
                <a:gd name="connsiteX195" fmla="*/ 1167376 w 1996769"/>
                <a:gd name="connsiteY195" fmla="*/ 2563128 h 2628382"/>
                <a:gd name="connsiteX196" fmla="*/ 1160303 w 1996769"/>
                <a:gd name="connsiteY196" fmla="*/ 2585570 h 2628382"/>
                <a:gd name="connsiteX197" fmla="*/ 1149067 w 1996769"/>
                <a:gd name="connsiteY197" fmla="*/ 2571963 h 2628382"/>
                <a:gd name="connsiteX198" fmla="*/ 1141539 w 1996769"/>
                <a:gd name="connsiteY198" fmla="*/ 2575597 h 2628382"/>
                <a:gd name="connsiteX199" fmla="*/ 1128129 w 1996769"/>
                <a:gd name="connsiteY199" fmla="*/ 2579113 h 2628382"/>
                <a:gd name="connsiteX200" fmla="*/ 1123259 w 1996769"/>
                <a:gd name="connsiteY200" fmla="*/ 2569266 h 2628382"/>
                <a:gd name="connsiteX201" fmla="*/ 1110150 w 1996769"/>
                <a:gd name="connsiteY201" fmla="*/ 2616440 h 2628382"/>
                <a:gd name="connsiteX202" fmla="*/ 1080133 w 1996769"/>
                <a:gd name="connsiteY202" fmla="*/ 2627314 h 2628382"/>
                <a:gd name="connsiteX203" fmla="*/ 1072781 w 1996769"/>
                <a:gd name="connsiteY203" fmla="*/ 2628382 h 2628382"/>
                <a:gd name="connsiteX204" fmla="*/ 1062901 w 1996769"/>
                <a:gd name="connsiteY204" fmla="*/ 2618483 h 2628382"/>
                <a:gd name="connsiteX205" fmla="*/ 1056720 w 1996769"/>
                <a:gd name="connsiteY205" fmla="*/ 2601198 h 2628382"/>
                <a:gd name="connsiteX206" fmla="*/ 1054792 w 1996769"/>
                <a:gd name="connsiteY206" fmla="*/ 2601442 h 2628382"/>
                <a:gd name="connsiteX207" fmla="*/ 1052746 w 1996769"/>
                <a:gd name="connsiteY207" fmla="*/ 2608308 h 2628382"/>
                <a:gd name="connsiteX208" fmla="*/ 31385 w 1996769"/>
                <a:gd name="connsiteY208" fmla="*/ 1584979 h 2628382"/>
                <a:gd name="connsiteX209" fmla="*/ 44183 w 1996769"/>
                <a:gd name="connsiteY209" fmla="*/ 1579234 h 2628382"/>
                <a:gd name="connsiteX210" fmla="*/ 6622 w 1996769"/>
                <a:gd name="connsiteY210" fmla="*/ 1560168 h 2628382"/>
                <a:gd name="connsiteX211" fmla="*/ 0 w 1996769"/>
                <a:gd name="connsiteY211" fmla="*/ 1553533 h 2628382"/>
                <a:gd name="connsiteX212" fmla="*/ 1716 w 1996769"/>
                <a:gd name="connsiteY212" fmla="*/ 1541784 h 2628382"/>
                <a:gd name="connsiteX213" fmla="*/ 13367 w 1996769"/>
                <a:gd name="connsiteY213" fmla="*/ 1505176 h 2628382"/>
                <a:gd name="connsiteX214" fmla="*/ 68559 w 1996769"/>
                <a:gd name="connsiteY214" fmla="*/ 1487974 h 2628382"/>
                <a:gd name="connsiteX215" fmla="*/ 69041 w 1996769"/>
                <a:gd name="connsiteY215" fmla="*/ 1486875 h 2628382"/>
                <a:gd name="connsiteX216" fmla="*/ 40420 w 1996769"/>
                <a:gd name="connsiteY216" fmla="*/ 1453547 h 2628382"/>
                <a:gd name="connsiteX217" fmla="*/ 73233 w 1996769"/>
                <a:gd name="connsiteY217" fmla="*/ 1442106 h 2628382"/>
                <a:gd name="connsiteX218" fmla="*/ 77014 w 1996769"/>
                <a:gd name="connsiteY218" fmla="*/ 1428682 h 2628382"/>
                <a:gd name="connsiteX219" fmla="*/ 76318 w 1996769"/>
                <a:gd name="connsiteY219" fmla="*/ 1428738 h 2628382"/>
                <a:gd name="connsiteX220" fmla="*/ 74122 w 1996769"/>
                <a:gd name="connsiteY220" fmla="*/ 1418671 h 2628382"/>
                <a:gd name="connsiteX221" fmla="*/ 71366 w 1996769"/>
                <a:gd name="connsiteY221" fmla="*/ 1396030 h 2628382"/>
                <a:gd name="connsiteX222" fmla="*/ 43932 w 1996769"/>
                <a:gd name="connsiteY222" fmla="*/ 1397841 h 2628382"/>
                <a:gd name="connsiteX223" fmla="*/ 41766 w 1996769"/>
                <a:gd name="connsiteY223" fmla="*/ 1387740 h 2628382"/>
                <a:gd name="connsiteX224" fmla="*/ 36602 w 1996769"/>
                <a:gd name="connsiteY224" fmla="*/ 1344234 h 2628382"/>
                <a:gd name="connsiteX225" fmla="*/ 54897 w 1996769"/>
                <a:gd name="connsiteY225" fmla="*/ 1309368 h 2628382"/>
                <a:gd name="connsiteX226" fmla="*/ 30325 w 1996769"/>
                <a:gd name="connsiteY226" fmla="*/ 1304100 h 2628382"/>
                <a:gd name="connsiteX227" fmla="*/ 28712 w 1996769"/>
                <a:gd name="connsiteY227" fmla="*/ 1293470 h 2628382"/>
                <a:gd name="connsiteX228" fmla="*/ 25897 w 1996769"/>
                <a:gd name="connsiteY228" fmla="*/ 1248846 h 2628382"/>
                <a:gd name="connsiteX229" fmla="*/ 48723 w 1996769"/>
                <a:gd name="connsiteY229" fmla="*/ 1215200 h 2628382"/>
                <a:gd name="connsiteX230" fmla="*/ 29242 w 1996769"/>
                <a:gd name="connsiteY230" fmla="*/ 1196004 h 2628382"/>
                <a:gd name="connsiteX231" fmla="*/ 56363 w 1996769"/>
                <a:gd name="connsiteY231" fmla="*/ 1153032 h 2628382"/>
                <a:gd name="connsiteX232" fmla="*/ 56365 w 1996769"/>
                <a:gd name="connsiteY232" fmla="*/ 1149513 h 2628382"/>
                <a:gd name="connsiteX233" fmla="*/ 52622 w 1996769"/>
                <a:gd name="connsiteY233" fmla="*/ 1146309 h 2628382"/>
                <a:gd name="connsiteX234" fmla="*/ 52491 w 1996769"/>
                <a:gd name="connsiteY234" fmla="*/ 1142525 h 2628382"/>
                <a:gd name="connsiteX235" fmla="*/ 21037 w 1996769"/>
                <a:gd name="connsiteY235" fmla="*/ 1115067 h 2628382"/>
                <a:gd name="connsiteX236" fmla="*/ 20715 w 1996769"/>
                <a:gd name="connsiteY236" fmla="*/ 1105013 h 2628382"/>
                <a:gd name="connsiteX237" fmla="*/ 23420 w 1996769"/>
                <a:gd name="connsiteY237" fmla="*/ 1054952 h 2628382"/>
                <a:gd name="connsiteX238" fmla="*/ 42643 w 1996769"/>
                <a:gd name="connsiteY238" fmla="*/ 1041276 h 2628382"/>
                <a:gd name="connsiteX239" fmla="*/ 22625 w 1996769"/>
                <a:gd name="connsiteY239" fmla="*/ 1017039 h 2628382"/>
                <a:gd name="connsiteX240" fmla="*/ 22839 w 1996769"/>
                <a:gd name="connsiteY240" fmla="*/ 1006971 h 2628382"/>
                <a:gd name="connsiteX241" fmla="*/ 28184 w 1996769"/>
                <a:gd name="connsiteY241" fmla="*/ 958036 h 2628382"/>
                <a:gd name="connsiteX242" fmla="*/ 56098 w 1996769"/>
                <a:gd name="connsiteY242" fmla="*/ 946469 h 2628382"/>
                <a:gd name="connsiteX243" fmla="*/ 47791 w 1996769"/>
                <a:gd name="connsiteY243" fmla="*/ 926917 h 2628382"/>
                <a:gd name="connsiteX244" fmla="*/ 46257 w 1996769"/>
                <a:gd name="connsiteY244" fmla="*/ 924132 h 2628382"/>
                <a:gd name="connsiteX245" fmla="*/ 46517 w 1996769"/>
                <a:gd name="connsiteY245" fmla="*/ 923920 h 2628382"/>
                <a:gd name="connsiteX246" fmla="*/ 41306 w 1996769"/>
                <a:gd name="connsiteY246" fmla="*/ 911652 h 2628382"/>
                <a:gd name="connsiteX247" fmla="*/ 68973 w 1996769"/>
                <a:gd name="connsiteY247" fmla="*/ 897993 h 2628382"/>
                <a:gd name="connsiteX248" fmla="*/ 70718 w 1996769"/>
                <a:gd name="connsiteY248" fmla="*/ 888123 h 2628382"/>
                <a:gd name="connsiteX249" fmla="*/ 46618 w 1996769"/>
                <a:gd name="connsiteY249" fmla="*/ 835978 h 2628382"/>
                <a:gd name="connsiteX250" fmla="*/ 49629 w 1996769"/>
                <a:gd name="connsiteY250" fmla="*/ 815404 h 2628382"/>
                <a:gd name="connsiteX251" fmla="*/ 54663 w 1996769"/>
                <a:gd name="connsiteY251" fmla="*/ 795471 h 2628382"/>
                <a:gd name="connsiteX252" fmla="*/ 56629 w 1996769"/>
                <a:gd name="connsiteY252" fmla="*/ 784546 h 2628382"/>
                <a:gd name="connsiteX253" fmla="*/ 57439 w 1996769"/>
                <a:gd name="connsiteY253" fmla="*/ 784478 h 2628382"/>
                <a:gd name="connsiteX254" fmla="*/ 58941 w 1996769"/>
                <a:gd name="connsiteY254" fmla="*/ 778529 h 2628382"/>
                <a:gd name="connsiteX255" fmla="*/ 75445 w 1996769"/>
                <a:gd name="connsiteY255" fmla="*/ 782010 h 2628382"/>
                <a:gd name="connsiteX256" fmla="*/ 62844 w 1996769"/>
                <a:gd name="connsiteY256" fmla="*/ 747169 h 2628382"/>
                <a:gd name="connsiteX257" fmla="*/ 66927 w 1996769"/>
                <a:gd name="connsiteY257" fmla="*/ 727589 h 2628382"/>
                <a:gd name="connsiteX258" fmla="*/ 72982 w 1996769"/>
                <a:gd name="connsiteY258" fmla="*/ 709210 h 2628382"/>
                <a:gd name="connsiteX259" fmla="*/ 75514 w 1996769"/>
                <a:gd name="connsiteY259" fmla="*/ 698913 h 2628382"/>
                <a:gd name="connsiteX260" fmla="*/ 76323 w 1996769"/>
                <a:gd name="connsiteY260" fmla="*/ 699071 h 2628382"/>
                <a:gd name="connsiteX261" fmla="*/ 78129 w 1996769"/>
                <a:gd name="connsiteY261" fmla="*/ 693586 h 2628382"/>
                <a:gd name="connsiteX262" fmla="*/ 97474 w 1996769"/>
                <a:gd name="connsiteY262" fmla="*/ 703217 h 2628382"/>
                <a:gd name="connsiteX263" fmla="*/ 100991 w 1996769"/>
                <a:gd name="connsiteY263" fmla="*/ 703905 h 2628382"/>
                <a:gd name="connsiteX264" fmla="*/ 95888 w 1996769"/>
                <a:gd name="connsiteY264" fmla="*/ 690427 h 2628382"/>
                <a:gd name="connsiteX265" fmla="*/ 97039 w 1996769"/>
                <a:gd name="connsiteY265" fmla="*/ 684643 h 2628382"/>
                <a:gd name="connsiteX266" fmla="*/ 90290 w 1996769"/>
                <a:gd name="connsiteY266" fmla="*/ 656857 h 2628382"/>
                <a:gd name="connsiteX267" fmla="*/ 104647 w 1996769"/>
                <a:gd name="connsiteY267" fmla="*/ 658569 h 2628382"/>
                <a:gd name="connsiteX268" fmla="*/ 109343 w 1996769"/>
                <a:gd name="connsiteY268" fmla="*/ 643470 h 2628382"/>
                <a:gd name="connsiteX269" fmla="*/ 123696 w 1996769"/>
                <a:gd name="connsiteY269" fmla="*/ 649837 h 2628382"/>
                <a:gd name="connsiteX270" fmla="*/ 105355 w 1996769"/>
                <a:gd name="connsiteY270" fmla="*/ 581276 h 2628382"/>
                <a:gd name="connsiteX271" fmla="*/ 107779 w 1996769"/>
                <a:gd name="connsiteY271" fmla="*/ 572864 h 2628382"/>
                <a:gd name="connsiteX272" fmla="*/ 123256 w 1996769"/>
                <a:gd name="connsiteY272" fmla="*/ 537003 h 2628382"/>
                <a:gd name="connsiteX273" fmla="*/ 143301 w 1996769"/>
                <a:gd name="connsiteY273" fmla="*/ 554080 h 2628382"/>
                <a:gd name="connsiteX274" fmla="*/ 134678 w 1996769"/>
                <a:gd name="connsiteY274" fmla="*/ 510757 h 2628382"/>
                <a:gd name="connsiteX275" fmla="*/ 137531 w 1996769"/>
                <a:gd name="connsiteY275" fmla="*/ 503086 h 2628382"/>
                <a:gd name="connsiteX276" fmla="*/ 154800 w 1996769"/>
                <a:gd name="connsiteY276" fmla="*/ 471811 h 2628382"/>
                <a:gd name="connsiteX277" fmla="*/ 178175 w 1996769"/>
                <a:gd name="connsiteY277" fmla="*/ 499567 h 2628382"/>
                <a:gd name="connsiteX278" fmla="*/ 175599 w 1996769"/>
                <a:gd name="connsiteY278" fmla="*/ 448555 h 2628382"/>
                <a:gd name="connsiteX279" fmla="*/ 184123 w 1996769"/>
                <a:gd name="connsiteY279" fmla="*/ 457865 h 2628382"/>
                <a:gd name="connsiteX280" fmla="*/ 198656 w 1996769"/>
                <a:gd name="connsiteY280" fmla="*/ 436849 h 2628382"/>
                <a:gd name="connsiteX281" fmla="*/ 203273 w 1996769"/>
                <a:gd name="connsiteY281" fmla="*/ 443842 h 2628382"/>
                <a:gd name="connsiteX282" fmla="*/ 199966 w 1996769"/>
                <a:gd name="connsiteY282" fmla="*/ 396061 h 2628382"/>
                <a:gd name="connsiteX283" fmla="*/ 207831 w 1996769"/>
                <a:gd name="connsiteY283" fmla="*/ 383983 h 2628382"/>
                <a:gd name="connsiteX284" fmla="*/ 225029 w 1996769"/>
                <a:gd name="connsiteY284" fmla="*/ 367811 h 2628382"/>
                <a:gd name="connsiteX285" fmla="*/ 239111 w 1996769"/>
                <a:gd name="connsiteY285" fmla="*/ 397794 h 2628382"/>
                <a:gd name="connsiteX286" fmla="*/ 238426 w 1996769"/>
                <a:gd name="connsiteY286" fmla="*/ 353330 h 2628382"/>
                <a:gd name="connsiteX287" fmla="*/ 246875 w 1996769"/>
                <a:gd name="connsiteY287" fmla="*/ 343538 h 2628382"/>
                <a:gd name="connsiteX288" fmla="*/ 264805 w 1996769"/>
                <a:gd name="connsiteY288" fmla="*/ 332287 h 2628382"/>
                <a:gd name="connsiteX289" fmla="*/ 270790 w 1996769"/>
                <a:gd name="connsiteY289" fmla="*/ 348569 h 2628382"/>
                <a:gd name="connsiteX290" fmla="*/ 273934 w 1996769"/>
                <a:gd name="connsiteY290" fmla="*/ 346470 h 2628382"/>
                <a:gd name="connsiteX291" fmla="*/ 283975 w 1996769"/>
                <a:gd name="connsiteY291" fmla="*/ 372904 h 2628382"/>
                <a:gd name="connsiteX292" fmla="*/ 286991 w 1996769"/>
                <a:gd name="connsiteY292" fmla="*/ 348635 h 2628382"/>
                <a:gd name="connsiteX293" fmla="*/ 287278 w 1996769"/>
                <a:gd name="connsiteY293" fmla="*/ 339291 h 2628382"/>
                <a:gd name="connsiteX294" fmla="*/ 288257 w 1996769"/>
                <a:gd name="connsiteY294" fmla="*/ 338441 h 2628382"/>
                <a:gd name="connsiteX295" fmla="*/ 289190 w 1996769"/>
                <a:gd name="connsiteY295" fmla="*/ 330933 h 2628382"/>
                <a:gd name="connsiteX296" fmla="*/ 291153 w 1996769"/>
                <a:gd name="connsiteY296" fmla="*/ 335926 h 2628382"/>
                <a:gd name="connsiteX297" fmla="*/ 296131 w 1996769"/>
                <a:gd name="connsiteY297" fmla="*/ 331601 h 2628382"/>
                <a:gd name="connsiteX298" fmla="*/ 314479 w 1996769"/>
                <a:gd name="connsiteY298" fmla="*/ 324756 h 2628382"/>
                <a:gd name="connsiteX299" fmla="*/ 315178 w 1996769"/>
                <a:gd name="connsiteY299" fmla="*/ 327124 h 2628382"/>
                <a:gd name="connsiteX300" fmla="*/ 317466 w 1996769"/>
                <a:gd name="connsiteY300" fmla="*/ 305237 h 2628382"/>
                <a:gd name="connsiteX301" fmla="*/ 332021 w 1996769"/>
                <a:gd name="connsiteY301" fmla="*/ 298865 h 2628382"/>
                <a:gd name="connsiteX302" fmla="*/ 346068 w 1996769"/>
                <a:gd name="connsiteY302" fmla="*/ 299105 h 2628382"/>
                <a:gd name="connsiteX303" fmla="*/ 353396 w 1996769"/>
                <a:gd name="connsiteY303" fmla="*/ 335774 h 2628382"/>
                <a:gd name="connsiteX304" fmla="*/ 359879 w 1996769"/>
                <a:gd name="connsiteY304" fmla="*/ 295982 h 2628382"/>
                <a:gd name="connsiteX305" fmla="*/ 374663 w 1996769"/>
                <a:gd name="connsiteY305" fmla="*/ 293720 h 2628382"/>
                <a:gd name="connsiteX306" fmla="*/ 388592 w 1996769"/>
                <a:gd name="connsiteY306" fmla="*/ 297879 h 2628382"/>
                <a:gd name="connsiteX307" fmla="*/ 389639 w 1996769"/>
                <a:gd name="connsiteY307" fmla="*/ 305430 h 2628382"/>
                <a:gd name="connsiteX308" fmla="*/ 397462 w 1996769"/>
                <a:gd name="connsiteY308" fmla="*/ 307472 h 2628382"/>
                <a:gd name="connsiteX309" fmla="*/ 403148 w 1996769"/>
                <a:gd name="connsiteY309" fmla="*/ 346319 h 2628382"/>
                <a:gd name="connsiteX310" fmla="*/ 410696 w 1996769"/>
                <a:gd name="connsiteY310" fmla="*/ 311687 h 2628382"/>
                <a:gd name="connsiteX311" fmla="*/ 425501 w 1996769"/>
                <a:gd name="connsiteY311" fmla="*/ 313018 h 2628382"/>
                <a:gd name="connsiteX312" fmla="*/ 439161 w 1996769"/>
                <a:gd name="connsiteY312" fmla="*/ 320529 h 2628382"/>
                <a:gd name="connsiteX313" fmla="*/ 439702 w 1996769"/>
                <a:gd name="connsiteY313" fmla="*/ 326600 h 2628382"/>
                <a:gd name="connsiteX314" fmla="*/ 441338 w 1996769"/>
                <a:gd name="connsiteY314" fmla="*/ 321436 h 2628382"/>
                <a:gd name="connsiteX315" fmla="*/ 456489 w 1996769"/>
                <a:gd name="connsiteY315" fmla="*/ 328477 h 2628382"/>
                <a:gd name="connsiteX316" fmla="*/ 469030 w 1996769"/>
                <a:gd name="connsiteY316" fmla="*/ 340332 h 2628382"/>
                <a:gd name="connsiteX317" fmla="*/ 469619 w 1996769"/>
                <a:gd name="connsiteY317" fmla="*/ 377010 h 2628382"/>
                <a:gd name="connsiteX318" fmla="*/ 481967 w 1996769"/>
                <a:gd name="connsiteY318" fmla="*/ 346636 h 2628382"/>
                <a:gd name="connsiteX319" fmla="*/ 490893 w 1996769"/>
                <a:gd name="connsiteY319" fmla="*/ 353464 h 2628382"/>
                <a:gd name="connsiteX320" fmla="*/ 491171 w 1996769"/>
                <a:gd name="connsiteY320" fmla="*/ 352758 h 2628382"/>
                <a:gd name="connsiteX321" fmla="*/ 502047 w 1996769"/>
                <a:gd name="connsiteY321" fmla="*/ 360632 h 2628382"/>
                <a:gd name="connsiteX322" fmla="*/ 506221 w 1996769"/>
                <a:gd name="connsiteY322" fmla="*/ 352861 h 2628382"/>
                <a:gd name="connsiteX323" fmla="*/ 507004 w 1996769"/>
                <a:gd name="connsiteY323" fmla="*/ 353104 h 2628382"/>
                <a:gd name="connsiteX324" fmla="*/ 510200 w 1996769"/>
                <a:gd name="connsiteY324" fmla="*/ 348072 h 2628382"/>
                <a:gd name="connsiteX325" fmla="*/ 524695 w 1996769"/>
                <a:gd name="connsiteY325" fmla="*/ 357606 h 2628382"/>
                <a:gd name="connsiteX326" fmla="*/ 523272 w 1996769"/>
                <a:gd name="connsiteY326" fmla="*/ 320028 h 2628382"/>
                <a:gd name="connsiteX327" fmla="*/ 532982 w 1996769"/>
                <a:gd name="connsiteY327" fmla="*/ 303141 h 2628382"/>
                <a:gd name="connsiteX328" fmla="*/ 544190 w 1996769"/>
                <a:gd name="connsiteY328" fmla="*/ 288133 h 2628382"/>
                <a:gd name="connsiteX329" fmla="*/ 549659 w 1996769"/>
                <a:gd name="connsiteY329" fmla="*/ 279398 h 2628382"/>
                <a:gd name="connsiteX330" fmla="*/ 550372 w 1996769"/>
                <a:gd name="connsiteY330" fmla="*/ 279854 h 2628382"/>
                <a:gd name="connsiteX331" fmla="*/ 553716 w 1996769"/>
                <a:gd name="connsiteY331" fmla="*/ 275375 h 2628382"/>
                <a:gd name="connsiteX332" fmla="*/ 569044 w 1996769"/>
                <a:gd name="connsiteY332" fmla="*/ 291775 h 2628382"/>
                <a:gd name="connsiteX333" fmla="*/ 572149 w 1996769"/>
                <a:gd name="connsiteY333" fmla="*/ 293757 h 2628382"/>
                <a:gd name="connsiteX334" fmla="*/ 571383 w 1996769"/>
                <a:gd name="connsiteY334" fmla="*/ 279132 h 2628382"/>
                <a:gd name="connsiteX335" fmla="*/ 574199 w 1996769"/>
                <a:gd name="connsiteY335" fmla="*/ 274123 h 2628382"/>
                <a:gd name="connsiteX336" fmla="*/ 576171 w 1996769"/>
                <a:gd name="connsiteY336" fmla="*/ 245405 h 2628382"/>
                <a:gd name="connsiteX337" fmla="*/ 589175 w 1996769"/>
                <a:gd name="connsiteY337" fmla="*/ 252460 h 2628382"/>
                <a:gd name="connsiteX338" fmla="*/ 598120 w 1996769"/>
                <a:gd name="connsiteY338" fmla="*/ 240024 h 2628382"/>
                <a:gd name="connsiteX339" fmla="*/ 609726 w 1996769"/>
                <a:gd name="connsiteY339" fmla="*/ 251460 h 2628382"/>
                <a:gd name="connsiteX340" fmla="*/ 613000 w 1996769"/>
                <a:gd name="connsiteY340" fmla="*/ 179955 h 2628382"/>
                <a:gd name="connsiteX341" fmla="*/ 617802 w 1996769"/>
                <a:gd name="connsiteY341" fmla="*/ 172956 h 2628382"/>
                <a:gd name="connsiteX342" fmla="*/ 643119 w 1996769"/>
                <a:gd name="connsiteY342" fmla="*/ 145060 h 2628382"/>
                <a:gd name="connsiteX343" fmla="*/ 656875 w 1996769"/>
                <a:gd name="connsiteY343" fmla="*/ 168737 h 2628382"/>
                <a:gd name="connsiteX344" fmla="*/ 661737 w 1996769"/>
                <a:gd name="connsiteY344" fmla="*/ 124680 h 2628382"/>
                <a:gd name="connsiteX345" fmla="*/ 666721 w 1996769"/>
                <a:gd name="connsiteY345" fmla="*/ 118539 h 2628382"/>
                <a:gd name="connsiteX346" fmla="*/ 692350 w 1996769"/>
                <a:gd name="connsiteY346" fmla="*/ 95641 h 2628382"/>
                <a:gd name="connsiteX347" fmla="*/ 706040 w 1996769"/>
                <a:gd name="connsiteY347" fmla="*/ 130636 h 2628382"/>
                <a:gd name="connsiteX348" fmla="*/ 718900 w 1996769"/>
                <a:gd name="connsiteY348" fmla="*/ 81630 h 2628382"/>
                <a:gd name="connsiteX349" fmla="*/ 724136 w 1996769"/>
                <a:gd name="connsiteY349" fmla="*/ 93627 h 2628382"/>
                <a:gd name="connsiteX350" fmla="*/ 744116 w 1996769"/>
                <a:gd name="connsiteY350" fmla="*/ 79351 h 2628382"/>
                <a:gd name="connsiteX351" fmla="*/ 746368 w 1996769"/>
                <a:gd name="connsiteY351" fmla="*/ 87684 h 2628382"/>
                <a:gd name="connsiteX352" fmla="*/ 757570 w 1996769"/>
                <a:gd name="connsiteY352" fmla="*/ 41447 h 2628382"/>
                <a:gd name="connsiteX353" fmla="*/ 768594 w 1996769"/>
                <a:gd name="connsiteY353" fmla="*/ 33056 h 2628382"/>
                <a:gd name="connsiteX354" fmla="*/ 789631 w 1996769"/>
                <a:gd name="connsiteY354" fmla="*/ 24351 h 2628382"/>
                <a:gd name="connsiteX355" fmla="*/ 793905 w 1996769"/>
                <a:gd name="connsiteY355" fmla="*/ 57917 h 2628382"/>
                <a:gd name="connsiteX356" fmla="*/ 806583 w 1996769"/>
                <a:gd name="connsiteY356" fmla="*/ 15796 h 2628382"/>
                <a:gd name="connsiteX357" fmla="*/ 817472 w 1996769"/>
                <a:gd name="connsiteY357" fmla="*/ 9779 h 2628382"/>
                <a:gd name="connsiteX358" fmla="*/ 837722 w 1996769"/>
                <a:gd name="connsiteY358" fmla="*/ 5984 h 2628382"/>
                <a:gd name="connsiteX359" fmla="*/ 838479 w 1996769"/>
                <a:gd name="connsiteY359" fmla="*/ 23582 h 2628382"/>
                <a:gd name="connsiteX360" fmla="*/ 842069 w 1996769"/>
                <a:gd name="connsiteY360" fmla="*/ 22800 h 2628382"/>
                <a:gd name="connsiteX361" fmla="*/ 843602 w 1996769"/>
                <a:gd name="connsiteY361" fmla="*/ 51492 h 2628382"/>
                <a:gd name="connsiteX362" fmla="*/ 853713 w 1996769"/>
                <a:gd name="connsiteY362" fmla="*/ 29787 h 2628382"/>
                <a:gd name="connsiteX363" fmla="*/ 856784 w 1996769"/>
                <a:gd name="connsiteY363" fmla="*/ 21100 h 2628382"/>
                <a:gd name="connsiteX364" fmla="*/ 857960 w 1996769"/>
                <a:gd name="connsiteY364" fmla="*/ 20669 h 2628382"/>
                <a:gd name="connsiteX365" fmla="*/ 861088 w 1996769"/>
                <a:gd name="connsiteY365" fmla="*/ 13953 h 2628382"/>
                <a:gd name="connsiteX366" fmla="*/ 861439 w 1996769"/>
                <a:gd name="connsiteY366" fmla="*/ 19400 h 2628382"/>
                <a:gd name="connsiteX367" fmla="*/ 867423 w 1996769"/>
                <a:gd name="connsiteY367" fmla="*/ 17214 h 2628382"/>
                <a:gd name="connsiteX368" fmla="*/ 886748 w 1996769"/>
                <a:gd name="connsiteY368" fmla="*/ 17726 h 2628382"/>
                <a:gd name="connsiteX369" fmla="*/ 886696 w 1996769"/>
                <a:gd name="connsiteY369" fmla="*/ 20220 h 2628382"/>
                <a:gd name="connsiteX370" fmla="*/ 895409 w 1996769"/>
                <a:gd name="connsiteY370" fmla="*/ 481 h 2628382"/>
                <a:gd name="connsiteX371" fmla="*/ 911020 w 1996769"/>
                <a:gd name="connsiteY371" fmla="*/ 0 h 2628382"/>
                <a:gd name="connsiteX372" fmla="*/ 924174 w 1996769"/>
                <a:gd name="connsiteY372" fmla="*/ 5551 h 2628382"/>
                <a:gd name="connsiteX373" fmla="*/ 920087 w 1996769"/>
                <a:gd name="connsiteY373" fmla="*/ 42854 h 2628382"/>
                <a:gd name="connsiteX374" fmla="*/ 938113 w 1996769"/>
                <a:gd name="connsiteY374" fmla="*/ 7847 h 2628382"/>
                <a:gd name="connsiteX375" fmla="*/ 952710 w 1996769"/>
                <a:gd name="connsiteY375" fmla="*/ 11321 h 2628382"/>
                <a:gd name="connsiteX376" fmla="*/ 964579 w 1996769"/>
                <a:gd name="connsiteY376" fmla="*/ 20518 h 2628382"/>
                <a:gd name="connsiteX377" fmla="*/ 963300 w 1996769"/>
                <a:gd name="connsiteY377" fmla="*/ 28024 h 2628382"/>
                <a:gd name="connsiteX378" fmla="*/ 970056 w 1996769"/>
                <a:gd name="connsiteY378" fmla="*/ 32914 h 2628382"/>
                <a:gd name="connsiteX379" fmla="*/ 963767 w 1996769"/>
                <a:gd name="connsiteY379" fmla="*/ 71642 h 2628382"/>
                <a:gd name="connsiteX380" fmla="*/ 981251 w 1996769"/>
                <a:gd name="connsiteY380" fmla="*/ 41899 h 2628382"/>
                <a:gd name="connsiteX381" fmla="*/ 994791 w 1996769"/>
                <a:gd name="connsiteY381" fmla="*/ 48764 h 2628382"/>
                <a:gd name="connsiteX382" fmla="*/ 1005401 w 1996769"/>
                <a:gd name="connsiteY382" fmla="*/ 61016 h 2628382"/>
                <a:gd name="connsiteX383" fmla="*/ 1004091 w 1996769"/>
                <a:gd name="connsiteY383" fmla="*/ 66935 h 2628382"/>
                <a:gd name="connsiteX384" fmla="*/ 1007179 w 1996769"/>
                <a:gd name="connsiteY384" fmla="*/ 62693 h 2628382"/>
                <a:gd name="connsiteX385" fmla="*/ 1019334 w 1996769"/>
                <a:gd name="connsiteY385" fmla="*/ 75065 h 2628382"/>
                <a:gd name="connsiteX386" fmla="*/ 1027589 w 1996769"/>
                <a:gd name="connsiteY386" fmla="*/ 90982 h 2628382"/>
                <a:gd name="connsiteX387" fmla="*/ 1017156 w 1996769"/>
                <a:gd name="connsiteY387" fmla="*/ 125737 h 2628382"/>
                <a:gd name="connsiteX388" fmla="*/ 1037881 w 1996769"/>
                <a:gd name="connsiteY388" fmla="*/ 101823 h 2628382"/>
                <a:gd name="connsiteX389" fmla="*/ 1044239 w 1996769"/>
                <a:gd name="connsiteY389" fmla="*/ 111634 h 2628382"/>
                <a:gd name="connsiteX390" fmla="*/ 1044711 w 1996769"/>
                <a:gd name="connsiteY390" fmla="*/ 111075 h 2628382"/>
                <a:gd name="connsiteX391" fmla="*/ 1055392 w 1996769"/>
                <a:gd name="connsiteY391" fmla="*/ 126710 h 2628382"/>
                <a:gd name="connsiteX392" fmla="*/ 1060962 w 1996769"/>
                <a:gd name="connsiteY392" fmla="*/ 141881 h 2628382"/>
                <a:gd name="connsiteX393" fmla="*/ 1070982 w 1996769"/>
                <a:gd name="connsiteY393" fmla="*/ 137735 h 2628382"/>
                <a:gd name="connsiteX394" fmla="*/ 1075256 w 1996769"/>
                <a:gd name="connsiteY394" fmla="*/ 171303 h 2628382"/>
                <a:gd name="connsiteX395" fmla="*/ 1087934 w 1996769"/>
                <a:gd name="connsiteY395" fmla="*/ 129181 h 2628382"/>
                <a:gd name="connsiteX396" fmla="*/ 1098822 w 1996769"/>
                <a:gd name="connsiteY396" fmla="*/ 123164 h 2628382"/>
                <a:gd name="connsiteX397" fmla="*/ 1119074 w 1996769"/>
                <a:gd name="connsiteY397" fmla="*/ 119369 h 2628382"/>
                <a:gd name="connsiteX398" fmla="*/ 1119832 w 1996769"/>
                <a:gd name="connsiteY398" fmla="*/ 136967 h 2628382"/>
                <a:gd name="connsiteX399" fmla="*/ 1123420 w 1996769"/>
                <a:gd name="connsiteY399" fmla="*/ 136184 h 2628382"/>
                <a:gd name="connsiteX400" fmla="*/ 1124953 w 1996769"/>
                <a:gd name="connsiteY400" fmla="*/ 164877 h 2628382"/>
                <a:gd name="connsiteX401" fmla="*/ 1135063 w 1996769"/>
                <a:gd name="connsiteY401" fmla="*/ 143171 h 2628382"/>
                <a:gd name="connsiteX402" fmla="*/ 1138135 w 1996769"/>
                <a:gd name="connsiteY402" fmla="*/ 134483 h 2628382"/>
                <a:gd name="connsiteX403" fmla="*/ 1139311 w 1996769"/>
                <a:gd name="connsiteY403" fmla="*/ 134054 h 2628382"/>
                <a:gd name="connsiteX404" fmla="*/ 1142439 w 1996769"/>
                <a:gd name="connsiteY404" fmla="*/ 127339 h 2628382"/>
                <a:gd name="connsiteX405" fmla="*/ 1142791 w 1996769"/>
                <a:gd name="connsiteY405" fmla="*/ 132784 h 2628382"/>
                <a:gd name="connsiteX406" fmla="*/ 1148775 w 1996769"/>
                <a:gd name="connsiteY406" fmla="*/ 130599 h 2628382"/>
                <a:gd name="connsiteX407" fmla="*/ 1168100 w 1996769"/>
                <a:gd name="connsiteY407" fmla="*/ 131111 h 2628382"/>
                <a:gd name="connsiteX408" fmla="*/ 1168047 w 1996769"/>
                <a:gd name="connsiteY408" fmla="*/ 133605 h 2628382"/>
                <a:gd name="connsiteX409" fmla="*/ 1176761 w 1996769"/>
                <a:gd name="connsiteY409" fmla="*/ 113867 h 2628382"/>
                <a:gd name="connsiteX410" fmla="*/ 1192371 w 1996769"/>
                <a:gd name="connsiteY410" fmla="*/ 113384 h 2628382"/>
                <a:gd name="connsiteX411" fmla="*/ 1205525 w 1996769"/>
                <a:gd name="connsiteY411" fmla="*/ 118936 h 2628382"/>
                <a:gd name="connsiteX412" fmla="*/ 1201437 w 1996769"/>
                <a:gd name="connsiteY412" fmla="*/ 156238 h 2628382"/>
                <a:gd name="connsiteX413" fmla="*/ 1219464 w 1996769"/>
                <a:gd name="connsiteY413" fmla="*/ 121231 h 2628382"/>
                <a:gd name="connsiteX414" fmla="*/ 1234060 w 1996769"/>
                <a:gd name="connsiteY414" fmla="*/ 124705 h 2628382"/>
                <a:gd name="connsiteX415" fmla="*/ 1245928 w 1996769"/>
                <a:gd name="connsiteY415" fmla="*/ 133903 h 2628382"/>
                <a:gd name="connsiteX416" fmla="*/ 1244651 w 1996769"/>
                <a:gd name="connsiteY416" fmla="*/ 141410 h 2628382"/>
                <a:gd name="connsiteX417" fmla="*/ 1251406 w 1996769"/>
                <a:gd name="connsiteY417" fmla="*/ 146298 h 2628382"/>
                <a:gd name="connsiteX418" fmla="*/ 1245119 w 1996769"/>
                <a:gd name="connsiteY418" fmla="*/ 185027 h 2628382"/>
                <a:gd name="connsiteX419" fmla="*/ 1262603 w 1996769"/>
                <a:gd name="connsiteY419" fmla="*/ 155283 h 2628382"/>
                <a:gd name="connsiteX420" fmla="*/ 1276142 w 1996769"/>
                <a:gd name="connsiteY420" fmla="*/ 162148 h 2628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</a:cxnLst>
              <a:rect l="l" t="t" r="r" b="b"/>
              <a:pathLst>
                <a:path w="1996769" h="2628382">
                  <a:moveTo>
                    <a:pt x="1276142" y="162148"/>
                  </a:moveTo>
                  <a:lnTo>
                    <a:pt x="1286753" y="174400"/>
                  </a:lnTo>
                  <a:lnTo>
                    <a:pt x="1285442" y="180320"/>
                  </a:lnTo>
                  <a:lnTo>
                    <a:pt x="1288531" y="176078"/>
                  </a:lnTo>
                  <a:lnTo>
                    <a:pt x="1300685" y="188451"/>
                  </a:lnTo>
                  <a:lnTo>
                    <a:pt x="1308941" y="204367"/>
                  </a:lnTo>
                  <a:lnTo>
                    <a:pt x="1298508" y="239123"/>
                  </a:lnTo>
                  <a:lnTo>
                    <a:pt x="1319233" y="215207"/>
                  </a:lnTo>
                  <a:lnTo>
                    <a:pt x="1325590" y="225019"/>
                  </a:lnTo>
                  <a:lnTo>
                    <a:pt x="1326062" y="224460"/>
                  </a:lnTo>
                  <a:lnTo>
                    <a:pt x="1336743" y="240095"/>
                  </a:lnTo>
                  <a:lnTo>
                    <a:pt x="1343528" y="258576"/>
                  </a:lnTo>
                  <a:lnTo>
                    <a:pt x="1330577" y="295292"/>
                  </a:lnTo>
                  <a:lnTo>
                    <a:pt x="1350750" y="275694"/>
                  </a:lnTo>
                  <a:lnTo>
                    <a:pt x="1359585" y="294872"/>
                  </a:lnTo>
                  <a:lnTo>
                    <a:pt x="1364579" y="316050"/>
                  </a:lnTo>
                  <a:lnTo>
                    <a:pt x="1356960" y="334328"/>
                  </a:lnTo>
                  <a:lnTo>
                    <a:pt x="1358151" y="333504"/>
                  </a:lnTo>
                  <a:lnTo>
                    <a:pt x="1364482" y="356920"/>
                  </a:lnTo>
                  <a:lnTo>
                    <a:pt x="1366104" y="372470"/>
                  </a:lnTo>
                  <a:lnTo>
                    <a:pt x="1368358" y="371484"/>
                  </a:lnTo>
                  <a:lnTo>
                    <a:pt x="1366492" y="376166"/>
                  </a:lnTo>
                  <a:lnTo>
                    <a:pt x="1366873" y="379833"/>
                  </a:lnTo>
                  <a:lnTo>
                    <a:pt x="1363003" y="387362"/>
                  </a:lnTo>
                  <a:lnTo>
                    <a:pt x="1369110" y="391952"/>
                  </a:lnTo>
                  <a:lnTo>
                    <a:pt x="1368372" y="394805"/>
                  </a:lnTo>
                  <a:lnTo>
                    <a:pt x="1386462" y="381131"/>
                  </a:lnTo>
                  <a:lnTo>
                    <a:pt x="1409617" y="397311"/>
                  </a:lnTo>
                  <a:lnTo>
                    <a:pt x="1427547" y="417892"/>
                  </a:lnTo>
                  <a:lnTo>
                    <a:pt x="1411621" y="457010"/>
                  </a:lnTo>
                  <a:lnTo>
                    <a:pt x="1447500" y="435519"/>
                  </a:lnTo>
                  <a:lnTo>
                    <a:pt x="1468110" y="455226"/>
                  </a:lnTo>
                  <a:lnTo>
                    <a:pt x="1483178" y="478680"/>
                  </a:lnTo>
                  <a:lnTo>
                    <a:pt x="1479302" y="486062"/>
                  </a:lnTo>
                  <a:lnTo>
                    <a:pt x="1487969" y="499010"/>
                  </a:lnTo>
                  <a:lnTo>
                    <a:pt x="1468419" y="537433"/>
                  </a:lnTo>
                  <a:lnTo>
                    <a:pt x="1502100" y="521497"/>
                  </a:lnTo>
                  <a:lnTo>
                    <a:pt x="1520252" y="544025"/>
                  </a:lnTo>
                  <a:lnTo>
                    <a:pt x="1532653" y="569691"/>
                  </a:lnTo>
                  <a:lnTo>
                    <a:pt x="1529151" y="575191"/>
                  </a:lnTo>
                  <a:lnTo>
                    <a:pt x="1534831" y="573556"/>
                  </a:lnTo>
                  <a:lnTo>
                    <a:pt x="1549479" y="601021"/>
                  </a:lnTo>
                  <a:lnTo>
                    <a:pt x="1557434" y="628437"/>
                  </a:lnTo>
                  <a:lnTo>
                    <a:pt x="1532820" y="657777"/>
                  </a:lnTo>
                  <a:lnTo>
                    <a:pt x="1569739" y="652116"/>
                  </a:lnTo>
                  <a:lnTo>
                    <a:pt x="1576514" y="670377"/>
                  </a:lnTo>
                  <a:lnTo>
                    <a:pt x="1577360" y="670232"/>
                  </a:lnTo>
                  <a:lnTo>
                    <a:pt x="1588968" y="699922"/>
                  </a:lnTo>
                  <a:lnTo>
                    <a:pt x="1593158" y="723588"/>
                  </a:lnTo>
                  <a:lnTo>
                    <a:pt x="1609039" y="729497"/>
                  </a:lnTo>
                  <a:lnTo>
                    <a:pt x="1606438" y="773230"/>
                  </a:lnTo>
                  <a:lnTo>
                    <a:pt x="1636314" y="737704"/>
                  </a:lnTo>
                  <a:lnTo>
                    <a:pt x="1653971" y="742364"/>
                  </a:lnTo>
                  <a:lnTo>
                    <a:pt x="1684852" y="759658"/>
                  </a:lnTo>
                  <a:lnTo>
                    <a:pt x="1681300" y="780992"/>
                  </a:lnTo>
                  <a:lnTo>
                    <a:pt x="1686803" y="783928"/>
                  </a:lnTo>
                  <a:lnTo>
                    <a:pt x="1681450" y="819034"/>
                  </a:lnTo>
                  <a:lnTo>
                    <a:pt x="1702124" y="804565"/>
                  </a:lnTo>
                  <a:lnTo>
                    <a:pt x="1708959" y="797727"/>
                  </a:lnTo>
                  <a:lnTo>
                    <a:pt x="1710809" y="798487"/>
                  </a:lnTo>
                  <a:lnTo>
                    <a:pt x="1717204" y="794011"/>
                  </a:lnTo>
                  <a:lnTo>
                    <a:pt x="1716278" y="800739"/>
                  </a:lnTo>
                  <a:lnTo>
                    <a:pt x="1725685" y="804608"/>
                  </a:lnTo>
                  <a:lnTo>
                    <a:pt x="1754055" y="825930"/>
                  </a:lnTo>
                  <a:lnTo>
                    <a:pt x="1753317" y="828782"/>
                  </a:lnTo>
                  <a:lnTo>
                    <a:pt x="1771406" y="815109"/>
                  </a:lnTo>
                  <a:lnTo>
                    <a:pt x="1794562" y="831291"/>
                  </a:lnTo>
                  <a:lnTo>
                    <a:pt x="1812492" y="851871"/>
                  </a:lnTo>
                  <a:lnTo>
                    <a:pt x="1796566" y="890988"/>
                  </a:lnTo>
                  <a:lnTo>
                    <a:pt x="1832445" y="869497"/>
                  </a:lnTo>
                  <a:lnTo>
                    <a:pt x="1853055" y="889203"/>
                  </a:lnTo>
                  <a:lnTo>
                    <a:pt x="1868122" y="912659"/>
                  </a:lnTo>
                  <a:lnTo>
                    <a:pt x="1864246" y="920042"/>
                  </a:lnTo>
                  <a:lnTo>
                    <a:pt x="1872914" y="932989"/>
                  </a:lnTo>
                  <a:lnTo>
                    <a:pt x="1853364" y="971411"/>
                  </a:lnTo>
                  <a:lnTo>
                    <a:pt x="1887044" y="955475"/>
                  </a:lnTo>
                  <a:lnTo>
                    <a:pt x="1905197" y="978003"/>
                  </a:lnTo>
                  <a:lnTo>
                    <a:pt x="1917598" y="1003669"/>
                  </a:lnTo>
                  <a:lnTo>
                    <a:pt x="1914095" y="1009168"/>
                  </a:lnTo>
                  <a:lnTo>
                    <a:pt x="1919776" y="1007534"/>
                  </a:lnTo>
                  <a:lnTo>
                    <a:pt x="1934424" y="1034998"/>
                  </a:lnTo>
                  <a:lnTo>
                    <a:pt x="1942378" y="1062414"/>
                  </a:lnTo>
                  <a:lnTo>
                    <a:pt x="1917766" y="1091755"/>
                  </a:lnTo>
                  <a:lnTo>
                    <a:pt x="1954684" y="1086094"/>
                  </a:lnTo>
                  <a:lnTo>
                    <a:pt x="1961459" y="1104355"/>
                  </a:lnTo>
                  <a:lnTo>
                    <a:pt x="1962305" y="1104210"/>
                  </a:lnTo>
                  <a:lnTo>
                    <a:pt x="1973912" y="1133899"/>
                  </a:lnTo>
                  <a:lnTo>
                    <a:pt x="1979016" y="1162727"/>
                  </a:lnTo>
                  <a:lnTo>
                    <a:pt x="1950172" y="1191658"/>
                  </a:lnTo>
                  <a:lnTo>
                    <a:pt x="1985129" y="1190436"/>
                  </a:lnTo>
                  <a:lnTo>
                    <a:pt x="1993074" y="1222278"/>
                  </a:lnTo>
                  <a:cubicBezTo>
                    <a:pt x="1993657" y="1232296"/>
                    <a:pt x="1994239" y="1242315"/>
                    <a:pt x="1994822" y="1252333"/>
                  </a:cubicBezTo>
                  <a:lnTo>
                    <a:pt x="1978733" y="1265477"/>
                  </a:lnTo>
                  <a:lnTo>
                    <a:pt x="1980709" y="1265793"/>
                  </a:lnTo>
                  <a:lnTo>
                    <a:pt x="1983837" y="1299892"/>
                  </a:lnTo>
                  <a:lnTo>
                    <a:pt x="1982102" y="1319764"/>
                  </a:lnTo>
                  <a:lnTo>
                    <a:pt x="1985689" y="1321033"/>
                  </a:lnTo>
                  <a:lnTo>
                    <a:pt x="1981692" y="1324490"/>
                  </a:lnTo>
                  <a:cubicBezTo>
                    <a:pt x="1981556" y="1326052"/>
                    <a:pt x="1981419" y="1327613"/>
                    <a:pt x="1981283" y="1329175"/>
                  </a:cubicBezTo>
                  <a:lnTo>
                    <a:pt x="1964890" y="1339023"/>
                  </a:lnTo>
                  <a:lnTo>
                    <a:pt x="1957802" y="1345155"/>
                  </a:lnTo>
                  <a:cubicBezTo>
                    <a:pt x="1957925" y="1346408"/>
                    <a:pt x="1958047" y="1347661"/>
                    <a:pt x="1958170" y="1348914"/>
                  </a:cubicBezTo>
                  <a:lnTo>
                    <a:pt x="1985060" y="1357468"/>
                  </a:lnTo>
                  <a:cubicBezTo>
                    <a:pt x="1984967" y="1361819"/>
                    <a:pt x="1984875" y="1366171"/>
                    <a:pt x="1984782" y="1370522"/>
                  </a:cubicBezTo>
                  <a:lnTo>
                    <a:pt x="1996769" y="1374072"/>
                  </a:lnTo>
                  <a:cubicBezTo>
                    <a:pt x="1996691" y="1385750"/>
                    <a:pt x="1996614" y="1397428"/>
                    <a:pt x="1996536" y="1409106"/>
                  </a:cubicBezTo>
                  <a:lnTo>
                    <a:pt x="1991241" y="1438556"/>
                  </a:lnTo>
                  <a:lnTo>
                    <a:pt x="1961262" y="1452795"/>
                  </a:lnTo>
                  <a:lnTo>
                    <a:pt x="1963291" y="1453378"/>
                  </a:lnTo>
                  <a:cubicBezTo>
                    <a:pt x="1963290" y="1454906"/>
                    <a:pt x="1963290" y="1456433"/>
                    <a:pt x="1963289" y="1457961"/>
                  </a:cubicBezTo>
                  <a:lnTo>
                    <a:pt x="1988619" y="1469918"/>
                  </a:lnTo>
                  <a:lnTo>
                    <a:pt x="1984518" y="1505544"/>
                  </a:lnTo>
                  <a:lnTo>
                    <a:pt x="1976139" y="1534778"/>
                  </a:lnTo>
                  <a:lnTo>
                    <a:pt x="1945796" y="1544997"/>
                  </a:lnTo>
                  <a:lnTo>
                    <a:pt x="1939847" y="1584584"/>
                  </a:lnTo>
                  <a:lnTo>
                    <a:pt x="1937054" y="1593141"/>
                  </a:lnTo>
                  <a:lnTo>
                    <a:pt x="1939283" y="1594922"/>
                  </a:lnTo>
                  <a:lnTo>
                    <a:pt x="1935896" y="1596689"/>
                  </a:lnTo>
                  <a:lnTo>
                    <a:pt x="1934646" y="1600516"/>
                  </a:lnTo>
                  <a:lnTo>
                    <a:pt x="1940762" y="1607254"/>
                  </a:lnTo>
                  <a:lnTo>
                    <a:pt x="1924353" y="1613389"/>
                  </a:lnTo>
                  <a:lnTo>
                    <a:pt x="1923868" y="1614482"/>
                  </a:lnTo>
                  <a:lnTo>
                    <a:pt x="1919708" y="1615128"/>
                  </a:lnTo>
                  <a:lnTo>
                    <a:pt x="1906280" y="1620149"/>
                  </a:lnTo>
                  <a:lnTo>
                    <a:pt x="1921711" y="1631672"/>
                  </a:lnTo>
                  <a:lnTo>
                    <a:pt x="1920472" y="1636497"/>
                  </a:lnTo>
                  <a:lnTo>
                    <a:pt x="1937247" y="1648498"/>
                  </a:lnTo>
                  <a:lnTo>
                    <a:pt x="1926429" y="1693100"/>
                  </a:lnTo>
                  <a:lnTo>
                    <a:pt x="1919246" y="1710056"/>
                  </a:lnTo>
                  <a:lnTo>
                    <a:pt x="1913791" y="1711038"/>
                  </a:lnTo>
                  <a:lnTo>
                    <a:pt x="1908017" y="1721545"/>
                  </a:lnTo>
                  <a:lnTo>
                    <a:pt x="1881859" y="1722504"/>
                  </a:lnTo>
                  <a:lnTo>
                    <a:pt x="1900688" y="1740902"/>
                  </a:lnTo>
                  <a:lnTo>
                    <a:pt x="1885287" y="1784784"/>
                  </a:lnTo>
                  <a:lnTo>
                    <a:pt x="1876465" y="1801038"/>
                  </a:lnTo>
                  <a:lnTo>
                    <a:pt x="1871080" y="1801274"/>
                  </a:lnTo>
                  <a:lnTo>
                    <a:pt x="1864333" y="1811161"/>
                  </a:lnTo>
                  <a:lnTo>
                    <a:pt x="1833204" y="1807875"/>
                  </a:lnTo>
                  <a:lnTo>
                    <a:pt x="1844513" y="1824487"/>
                  </a:lnTo>
                  <a:lnTo>
                    <a:pt x="1825278" y="1861838"/>
                  </a:lnTo>
                  <a:lnTo>
                    <a:pt x="1830480" y="1873225"/>
                  </a:lnTo>
                  <a:lnTo>
                    <a:pt x="1818417" y="1874207"/>
                  </a:lnTo>
                  <a:lnTo>
                    <a:pt x="1815730" y="1877889"/>
                  </a:lnTo>
                  <a:lnTo>
                    <a:pt x="1800741" y="1875647"/>
                  </a:lnTo>
                  <a:lnTo>
                    <a:pt x="1785718" y="1876872"/>
                  </a:lnTo>
                  <a:lnTo>
                    <a:pt x="1810684" y="1925342"/>
                  </a:lnTo>
                  <a:lnTo>
                    <a:pt x="1782364" y="1970599"/>
                  </a:lnTo>
                  <a:lnTo>
                    <a:pt x="1777564" y="1976120"/>
                  </a:lnTo>
                  <a:lnTo>
                    <a:pt x="1747212" y="1967460"/>
                  </a:lnTo>
                  <a:lnTo>
                    <a:pt x="1743522" y="1973257"/>
                  </a:lnTo>
                  <a:lnTo>
                    <a:pt x="1738415" y="1979042"/>
                  </a:lnTo>
                  <a:lnTo>
                    <a:pt x="1715236" y="2047071"/>
                  </a:lnTo>
                  <a:lnTo>
                    <a:pt x="1709985" y="2052020"/>
                  </a:lnTo>
                  <a:lnTo>
                    <a:pt x="1681580" y="2038961"/>
                  </a:lnTo>
                  <a:lnTo>
                    <a:pt x="1677369" y="2044345"/>
                  </a:lnTo>
                  <a:lnTo>
                    <a:pt x="1666043" y="2054846"/>
                  </a:lnTo>
                  <a:lnTo>
                    <a:pt x="1663145" y="2053412"/>
                  </a:lnTo>
                  <a:lnTo>
                    <a:pt x="1655219" y="2053702"/>
                  </a:lnTo>
                  <a:lnTo>
                    <a:pt x="1657609" y="2067388"/>
                  </a:lnTo>
                  <a:lnTo>
                    <a:pt x="1655562" y="2069433"/>
                  </a:lnTo>
                  <a:lnTo>
                    <a:pt x="1643461" y="2116539"/>
                  </a:lnTo>
                  <a:lnTo>
                    <a:pt x="1634639" y="2132793"/>
                  </a:lnTo>
                  <a:lnTo>
                    <a:pt x="1629253" y="2133029"/>
                  </a:lnTo>
                  <a:lnTo>
                    <a:pt x="1622506" y="2142917"/>
                  </a:lnTo>
                  <a:lnTo>
                    <a:pt x="1605001" y="2141067"/>
                  </a:lnTo>
                  <a:cubicBezTo>
                    <a:pt x="1605201" y="2143883"/>
                    <a:pt x="1605402" y="2146699"/>
                    <a:pt x="1605602" y="2149515"/>
                  </a:cubicBezTo>
                  <a:lnTo>
                    <a:pt x="1600828" y="2153509"/>
                  </a:lnTo>
                  <a:lnTo>
                    <a:pt x="1602687" y="2156241"/>
                  </a:lnTo>
                  <a:lnTo>
                    <a:pt x="1583452" y="2193593"/>
                  </a:lnTo>
                  <a:lnTo>
                    <a:pt x="1588654" y="2204980"/>
                  </a:lnTo>
                  <a:lnTo>
                    <a:pt x="1576592" y="2205963"/>
                  </a:lnTo>
                  <a:lnTo>
                    <a:pt x="1573904" y="2209644"/>
                  </a:lnTo>
                  <a:lnTo>
                    <a:pt x="1558914" y="2207402"/>
                  </a:lnTo>
                  <a:lnTo>
                    <a:pt x="1568858" y="2257096"/>
                  </a:lnTo>
                  <a:lnTo>
                    <a:pt x="1540538" y="2302354"/>
                  </a:lnTo>
                  <a:lnTo>
                    <a:pt x="1535739" y="2307875"/>
                  </a:lnTo>
                  <a:lnTo>
                    <a:pt x="1505386" y="2299216"/>
                  </a:lnTo>
                  <a:lnTo>
                    <a:pt x="1501695" y="2305012"/>
                  </a:lnTo>
                  <a:lnTo>
                    <a:pt x="1496589" y="2310797"/>
                  </a:lnTo>
                  <a:lnTo>
                    <a:pt x="1473410" y="2378827"/>
                  </a:lnTo>
                  <a:lnTo>
                    <a:pt x="1468159" y="2383775"/>
                  </a:lnTo>
                  <a:lnTo>
                    <a:pt x="1439754" y="2370717"/>
                  </a:lnTo>
                  <a:lnTo>
                    <a:pt x="1435543" y="2376100"/>
                  </a:lnTo>
                  <a:lnTo>
                    <a:pt x="1424216" y="2386601"/>
                  </a:lnTo>
                  <a:lnTo>
                    <a:pt x="1412588" y="2380846"/>
                  </a:lnTo>
                  <a:lnTo>
                    <a:pt x="1415784" y="2399143"/>
                  </a:lnTo>
                  <a:lnTo>
                    <a:pt x="1400032" y="2436351"/>
                  </a:lnTo>
                  <a:lnTo>
                    <a:pt x="1329770" y="2509721"/>
                  </a:lnTo>
                  <a:lnTo>
                    <a:pt x="1321499" y="2514562"/>
                  </a:lnTo>
                  <a:lnTo>
                    <a:pt x="1304235" y="2497758"/>
                  </a:lnTo>
                  <a:lnTo>
                    <a:pt x="1246593" y="2560407"/>
                  </a:lnTo>
                  <a:lnTo>
                    <a:pt x="1238056" y="2564178"/>
                  </a:lnTo>
                  <a:lnTo>
                    <a:pt x="1187847" y="2565019"/>
                  </a:lnTo>
                  <a:lnTo>
                    <a:pt x="1173918" y="2545635"/>
                  </a:lnTo>
                  <a:lnTo>
                    <a:pt x="1170999" y="2561380"/>
                  </a:lnTo>
                  <a:lnTo>
                    <a:pt x="1167376" y="2563128"/>
                  </a:lnTo>
                  <a:lnTo>
                    <a:pt x="1160303" y="2585570"/>
                  </a:lnTo>
                  <a:lnTo>
                    <a:pt x="1149067" y="2571963"/>
                  </a:lnTo>
                  <a:lnTo>
                    <a:pt x="1141539" y="2575597"/>
                  </a:lnTo>
                  <a:lnTo>
                    <a:pt x="1128129" y="2579113"/>
                  </a:lnTo>
                  <a:lnTo>
                    <a:pt x="1123259" y="2569266"/>
                  </a:lnTo>
                  <a:lnTo>
                    <a:pt x="1110150" y="2616440"/>
                  </a:lnTo>
                  <a:lnTo>
                    <a:pt x="1080133" y="2627314"/>
                  </a:lnTo>
                  <a:lnTo>
                    <a:pt x="1072781" y="2628382"/>
                  </a:lnTo>
                  <a:lnTo>
                    <a:pt x="1062901" y="2618483"/>
                  </a:lnTo>
                  <a:lnTo>
                    <a:pt x="1056720" y="2601198"/>
                  </a:lnTo>
                  <a:lnTo>
                    <a:pt x="1054792" y="2601442"/>
                  </a:lnTo>
                  <a:lnTo>
                    <a:pt x="1052746" y="2608308"/>
                  </a:lnTo>
                  <a:lnTo>
                    <a:pt x="31385" y="1584979"/>
                  </a:lnTo>
                  <a:lnTo>
                    <a:pt x="44183" y="1579234"/>
                  </a:lnTo>
                  <a:lnTo>
                    <a:pt x="6622" y="1560168"/>
                  </a:lnTo>
                  <a:lnTo>
                    <a:pt x="0" y="1553533"/>
                  </a:lnTo>
                  <a:lnTo>
                    <a:pt x="1716" y="1541784"/>
                  </a:lnTo>
                  <a:lnTo>
                    <a:pt x="13367" y="1505176"/>
                  </a:lnTo>
                  <a:lnTo>
                    <a:pt x="68559" y="1487974"/>
                  </a:lnTo>
                  <a:lnTo>
                    <a:pt x="69041" y="1486875"/>
                  </a:lnTo>
                  <a:lnTo>
                    <a:pt x="40420" y="1453547"/>
                  </a:lnTo>
                  <a:lnTo>
                    <a:pt x="73233" y="1442106"/>
                  </a:lnTo>
                  <a:lnTo>
                    <a:pt x="77014" y="1428682"/>
                  </a:lnTo>
                  <a:lnTo>
                    <a:pt x="76318" y="1428738"/>
                  </a:lnTo>
                  <a:lnTo>
                    <a:pt x="74122" y="1418671"/>
                  </a:lnTo>
                  <a:lnTo>
                    <a:pt x="71366" y="1396030"/>
                  </a:lnTo>
                  <a:lnTo>
                    <a:pt x="43932" y="1397841"/>
                  </a:lnTo>
                  <a:lnTo>
                    <a:pt x="41766" y="1387740"/>
                  </a:lnTo>
                  <a:lnTo>
                    <a:pt x="36602" y="1344234"/>
                  </a:lnTo>
                  <a:lnTo>
                    <a:pt x="54897" y="1309368"/>
                  </a:lnTo>
                  <a:lnTo>
                    <a:pt x="30325" y="1304100"/>
                  </a:lnTo>
                  <a:lnTo>
                    <a:pt x="28712" y="1293470"/>
                  </a:lnTo>
                  <a:lnTo>
                    <a:pt x="25897" y="1248846"/>
                  </a:lnTo>
                  <a:lnTo>
                    <a:pt x="48723" y="1215200"/>
                  </a:lnTo>
                  <a:lnTo>
                    <a:pt x="29242" y="1196004"/>
                  </a:lnTo>
                  <a:lnTo>
                    <a:pt x="56363" y="1153032"/>
                  </a:lnTo>
                  <a:cubicBezTo>
                    <a:pt x="56364" y="1151859"/>
                    <a:pt x="56364" y="1150686"/>
                    <a:pt x="56365" y="1149513"/>
                  </a:cubicBezTo>
                  <a:lnTo>
                    <a:pt x="52622" y="1146309"/>
                  </a:lnTo>
                  <a:cubicBezTo>
                    <a:pt x="52578" y="1145048"/>
                    <a:pt x="52535" y="1143786"/>
                    <a:pt x="52491" y="1142525"/>
                  </a:cubicBezTo>
                  <a:lnTo>
                    <a:pt x="21037" y="1115067"/>
                  </a:lnTo>
                  <a:cubicBezTo>
                    <a:pt x="20930" y="1111716"/>
                    <a:pt x="20822" y="1108364"/>
                    <a:pt x="20715" y="1105013"/>
                  </a:cubicBezTo>
                  <a:lnTo>
                    <a:pt x="23420" y="1054952"/>
                  </a:lnTo>
                  <a:lnTo>
                    <a:pt x="42643" y="1041276"/>
                  </a:lnTo>
                  <a:lnTo>
                    <a:pt x="22625" y="1017039"/>
                  </a:lnTo>
                  <a:cubicBezTo>
                    <a:pt x="22696" y="1013683"/>
                    <a:pt x="22768" y="1010327"/>
                    <a:pt x="22839" y="1006971"/>
                  </a:cubicBezTo>
                  <a:lnTo>
                    <a:pt x="28184" y="958036"/>
                  </a:lnTo>
                  <a:lnTo>
                    <a:pt x="56098" y="946469"/>
                  </a:lnTo>
                  <a:lnTo>
                    <a:pt x="47791" y="926917"/>
                  </a:lnTo>
                  <a:lnTo>
                    <a:pt x="46257" y="924132"/>
                  </a:lnTo>
                  <a:lnTo>
                    <a:pt x="46517" y="923920"/>
                  </a:lnTo>
                  <a:lnTo>
                    <a:pt x="41306" y="911652"/>
                  </a:lnTo>
                  <a:lnTo>
                    <a:pt x="68973" y="897993"/>
                  </a:lnTo>
                  <a:lnTo>
                    <a:pt x="70718" y="888123"/>
                  </a:lnTo>
                  <a:lnTo>
                    <a:pt x="46618" y="835978"/>
                  </a:lnTo>
                  <a:lnTo>
                    <a:pt x="49629" y="815404"/>
                  </a:lnTo>
                  <a:lnTo>
                    <a:pt x="54663" y="795471"/>
                  </a:lnTo>
                  <a:lnTo>
                    <a:pt x="56629" y="784546"/>
                  </a:lnTo>
                  <a:lnTo>
                    <a:pt x="57439" y="784478"/>
                  </a:lnTo>
                  <a:lnTo>
                    <a:pt x="58941" y="778529"/>
                  </a:lnTo>
                  <a:lnTo>
                    <a:pt x="75445" y="782010"/>
                  </a:lnTo>
                  <a:lnTo>
                    <a:pt x="62844" y="747169"/>
                  </a:lnTo>
                  <a:lnTo>
                    <a:pt x="66927" y="727589"/>
                  </a:lnTo>
                  <a:lnTo>
                    <a:pt x="72982" y="709210"/>
                  </a:lnTo>
                  <a:lnTo>
                    <a:pt x="75514" y="698913"/>
                  </a:lnTo>
                  <a:lnTo>
                    <a:pt x="76323" y="699071"/>
                  </a:lnTo>
                  <a:lnTo>
                    <a:pt x="78129" y="693586"/>
                  </a:lnTo>
                  <a:lnTo>
                    <a:pt x="97474" y="703217"/>
                  </a:lnTo>
                  <a:lnTo>
                    <a:pt x="100991" y="703905"/>
                  </a:lnTo>
                  <a:lnTo>
                    <a:pt x="95888" y="690427"/>
                  </a:lnTo>
                  <a:lnTo>
                    <a:pt x="97039" y="684643"/>
                  </a:lnTo>
                  <a:lnTo>
                    <a:pt x="90290" y="656857"/>
                  </a:lnTo>
                  <a:lnTo>
                    <a:pt x="104647" y="658569"/>
                  </a:lnTo>
                  <a:lnTo>
                    <a:pt x="109343" y="643470"/>
                  </a:lnTo>
                  <a:lnTo>
                    <a:pt x="123696" y="649837"/>
                  </a:lnTo>
                  <a:lnTo>
                    <a:pt x="105355" y="581276"/>
                  </a:lnTo>
                  <a:lnTo>
                    <a:pt x="107779" y="572864"/>
                  </a:lnTo>
                  <a:lnTo>
                    <a:pt x="123256" y="537003"/>
                  </a:lnTo>
                  <a:lnTo>
                    <a:pt x="143301" y="554080"/>
                  </a:lnTo>
                  <a:lnTo>
                    <a:pt x="134678" y="510757"/>
                  </a:lnTo>
                  <a:lnTo>
                    <a:pt x="137531" y="503086"/>
                  </a:lnTo>
                  <a:lnTo>
                    <a:pt x="154800" y="471811"/>
                  </a:lnTo>
                  <a:lnTo>
                    <a:pt x="178175" y="499567"/>
                  </a:lnTo>
                  <a:lnTo>
                    <a:pt x="175599" y="448555"/>
                  </a:lnTo>
                  <a:lnTo>
                    <a:pt x="184123" y="457865"/>
                  </a:lnTo>
                  <a:lnTo>
                    <a:pt x="198656" y="436849"/>
                  </a:lnTo>
                  <a:lnTo>
                    <a:pt x="203273" y="443842"/>
                  </a:lnTo>
                  <a:lnTo>
                    <a:pt x="199966" y="396061"/>
                  </a:lnTo>
                  <a:lnTo>
                    <a:pt x="207831" y="383983"/>
                  </a:lnTo>
                  <a:lnTo>
                    <a:pt x="225029" y="367811"/>
                  </a:lnTo>
                  <a:lnTo>
                    <a:pt x="239111" y="397794"/>
                  </a:lnTo>
                  <a:cubicBezTo>
                    <a:pt x="238883" y="382973"/>
                    <a:pt x="238654" y="368151"/>
                    <a:pt x="238426" y="353330"/>
                  </a:cubicBezTo>
                  <a:lnTo>
                    <a:pt x="246875" y="343538"/>
                  </a:lnTo>
                  <a:lnTo>
                    <a:pt x="264805" y="332287"/>
                  </a:lnTo>
                  <a:lnTo>
                    <a:pt x="270790" y="348569"/>
                  </a:lnTo>
                  <a:lnTo>
                    <a:pt x="273934" y="346470"/>
                  </a:lnTo>
                  <a:lnTo>
                    <a:pt x="283975" y="372904"/>
                  </a:lnTo>
                  <a:lnTo>
                    <a:pt x="286991" y="348635"/>
                  </a:lnTo>
                  <a:cubicBezTo>
                    <a:pt x="287087" y="345520"/>
                    <a:pt x="287182" y="342406"/>
                    <a:pt x="287278" y="339291"/>
                  </a:cubicBezTo>
                  <a:lnTo>
                    <a:pt x="288257" y="338441"/>
                  </a:lnTo>
                  <a:lnTo>
                    <a:pt x="289190" y="330933"/>
                  </a:lnTo>
                  <a:lnTo>
                    <a:pt x="291153" y="335926"/>
                  </a:lnTo>
                  <a:lnTo>
                    <a:pt x="296131" y="331601"/>
                  </a:lnTo>
                  <a:lnTo>
                    <a:pt x="314479" y="324756"/>
                  </a:lnTo>
                  <a:lnTo>
                    <a:pt x="315178" y="327124"/>
                  </a:lnTo>
                  <a:lnTo>
                    <a:pt x="317466" y="305237"/>
                  </a:lnTo>
                  <a:lnTo>
                    <a:pt x="332021" y="298865"/>
                  </a:lnTo>
                  <a:lnTo>
                    <a:pt x="346068" y="299105"/>
                  </a:lnTo>
                  <a:lnTo>
                    <a:pt x="353396" y="335774"/>
                  </a:lnTo>
                  <a:lnTo>
                    <a:pt x="359879" y="295982"/>
                  </a:lnTo>
                  <a:lnTo>
                    <a:pt x="374663" y="293720"/>
                  </a:lnTo>
                  <a:lnTo>
                    <a:pt x="388592" y="297879"/>
                  </a:lnTo>
                  <a:lnTo>
                    <a:pt x="389639" y="305430"/>
                  </a:lnTo>
                  <a:lnTo>
                    <a:pt x="397462" y="307472"/>
                  </a:lnTo>
                  <a:lnTo>
                    <a:pt x="403148" y="346319"/>
                  </a:lnTo>
                  <a:lnTo>
                    <a:pt x="410696" y="311687"/>
                  </a:lnTo>
                  <a:lnTo>
                    <a:pt x="425501" y="313018"/>
                  </a:lnTo>
                  <a:lnTo>
                    <a:pt x="439161" y="320529"/>
                  </a:lnTo>
                  <a:cubicBezTo>
                    <a:pt x="439341" y="322553"/>
                    <a:pt x="439522" y="324576"/>
                    <a:pt x="439702" y="326600"/>
                  </a:cubicBezTo>
                  <a:lnTo>
                    <a:pt x="441338" y="321436"/>
                  </a:lnTo>
                  <a:lnTo>
                    <a:pt x="456489" y="328477"/>
                  </a:lnTo>
                  <a:lnTo>
                    <a:pt x="469030" y="340332"/>
                  </a:lnTo>
                  <a:cubicBezTo>
                    <a:pt x="469226" y="352558"/>
                    <a:pt x="469423" y="364784"/>
                    <a:pt x="469619" y="377010"/>
                  </a:cubicBezTo>
                  <a:lnTo>
                    <a:pt x="481967" y="346636"/>
                  </a:lnTo>
                  <a:lnTo>
                    <a:pt x="490893" y="353464"/>
                  </a:lnTo>
                  <a:cubicBezTo>
                    <a:pt x="490986" y="353229"/>
                    <a:pt x="491078" y="352993"/>
                    <a:pt x="491171" y="352758"/>
                  </a:cubicBezTo>
                  <a:lnTo>
                    <a:pt x="502047" y="360632"/>
                  </a:lnTo>
                  <a:lnTo>
                    <a:pt x="506221" y="352861"/>
                  </a:lnTo>
                  <a:lnTo>
                    <a:pt x="507004" y="353104"/>
                  </a:lnTo>
                  <a:lnTo>
                    <a:pt x="510200" y="348072"/>
                  </a:lnTo>
                  <a:lnTo>
                    <a:pt x="524695" y="357606"/>
                  </a:lnTo>
                  <a:cubicBezTo>
                    <a:pt x="524221" y="345080"/>
                    <a:pt x="523746" y="332554"/>
                    <a:pt x="523272" y="320028"/>
                  </a:cubicBezTo>
                  <a:lnTo>
                    <a:pt x="532982" y="303141"/>
                  </a:lnTo>
                  <a:lnTo>
                    <a:pt x="544190" y="288133"/>
                  </a:lnTo>
                  <a:lnTo>
                    <a:pt x="549659" y="279398"/>
                  </a:lnTo>
                  <a:lnTo>
                    <a:pt x="550372" y="279854"/>
                  </a:lnTo>
                  <a:lnTo>
                    <a:pt x="553716" y="275375"/>
                  </a:lnTo>
                  <a:lnTo>
                    <a:pt x="569044" y="291775"/>
                  </a:lnTo>
                  <a:lnTo>
                    <a:pt x="572149" y="293757"/>
                  </a:lnTo>
                  <a:cubicBezTo>
                    <a:pt x="571894" y="288882"/>
                    <a:pt x="571638" y="284007"/>
                    <a:pt x="571383" y="279132"/>
                  </a:cubicBezTo>
                  <a:lnTo>
                    <a:pt x="574199" y="274123"/>
                  </a:lnTo>
                  <a:lnTo>
                    <a:pt x="576171" y="245405"/>
                  </a:lnTo>
                  <a:lnTo>
                    <a:pt x="589175" y="252460"/>
                  </a:lnTo>
                  <a:lnTo>
                    <a:pt x="598120" y="240024"/>
                  </a:lnTo>
                  <a:lnTo>
                    <a:pt x="609726" y="251460"/>
                  </a:lnTo>
                  <a:lnTo>
                    <a:pt x="613000" y="179955"/>
                  </a:lnTo>
                  <a:lnTo>
                    <a:pt x="617802" y="172956"/>
                  </a:lnTo>
                  <a:lnTo>
                    <a:pt x="643119" y="145060"/>
                  </a:lnTo>
                  <a:lnTo>
                    <a:pt x="656875" y="168737"/>
                  </a:lnTo>
                  <a:lnTo>
                    <a:pt x="661737" y="124680"/>
                  </a:lnTo>
                  <a:lnTo>
                    <a:pt x="666721" y="118539"/>
                  </a:lnTo>
                  <a:lnTo>
                    <a:pt x="692350" y="95641"/>
                  </a:lnTo>
                  <a:lnTo>
                    <a:pt x="706040" y="130636"/>
                  </a:lnTo>
                  <a:lnTo>
                    <a:pt x="718900" y="81630"/>
                  </a:lnTo>
                  <a:lnTo>
                    <a:pt x="724136" y="93627"/>
                  </a:lnTo>
                  <a:lnTo>
                    <a:pt x="744116" y="79351"/>
                  </a:lnTo>
                  <a:lnTo>
                    <a:pt x="746368" y="87684"/>
                  </a:lnTo>
                  <a:lnTo>
                    <a:pt x="757570" y="41447"/>
                  </a:lnTo>
                  <a:lnTo>
                    <a:pt x="768594" y="33056"/>
                  </a:lnTo>
                  <a:lnTo>
                    <a:pt x="789631" y="24351"/>
                  </a:lnTo>
                  <a:lnTo>
                    <a:pt x="793905" y="57917"/>
                  </a:lnTo>
                  <a:lnTo>
                    <a:pt x="806583" y="15796"/>
                  </a:lnTo>
                  <a:lnTo>
                    <a:pt x="817472" y="9779"/>
                  </a:lnTo>
                  <a:lnTo>
                    <a:pt x="837722" y="5984"/>
                  </a:lnTo>
                  <a:cubicBezTo>
                    <a:pt x="837974" y="11850"/>
                    <a:pt x="838227" y="17716"/>
                    <a:pt x="838479" y="23582"/>
                  </a:cubicBezTo>
                  <a:lnTo>
                    <a:pt x="842069" y="22800"/>
                  </a:lnTo>
                  <a:lnTo>
                    <a:pt x="843602" y="51492"/>
                  </a:lnTo>
                  <a:lnTo>
                    <a:pt x="853713" y="29787"/>
                  </a:lnTo>
                  <a:lnTo>
                    <a:pt x="856784" y="21100"/>
                  </a:lnTo>
                  <a:lnTo>
                    <a:pt x="857960" y="20669"/>
                  </a:lnTo>
                  <a:lnTo>
                    <a:pt x="861088" y="13953"/>
                  </a:lnTo>
                  <a:lnTo>
                    <a:pt x="861439" y="19400"/>
                  </a:lnTo>
                  <a:lnTo>
                    <a:pt x="867423" y="17214"/>
                  </a:lnTo>
                  <a:lnTo>
                    <a:pt x="886748" y="17726"/>
                  </a:lnTo>
                  <a:cubicBezTo>
                    <a:pt x="886731" y="18557"/>
                    <a:pt x="886713" y="19389"/>
                    <a:pt x="886696" y="20220"/>
                  </a:cubicBezTo>
                  <a:lnTo>
                    <a:pt x="895409" y="481"/>
                  </a:lnTo>
                  <a:lnTo>
                    <a:pt x="911020" y="0"/>
                  </a:lnTo>
                  <a:lnTo>
                    <a:pt x="924174" y="5551"/>
                  </a:lnTo>
                  <a:lnTo>
                    <a:pt x="920087" y="42854"/>
                  </a:lnTo>
                  <a:lnTo>
                    <a:pt x="938113" y="7847"/>
                  </a:lnTo>
                  <a:lnTo>
                    <a:pt x="952710" y="11321"/>
                  </a:lnTo>
                  <a:lnTo>
                    <a:pt x="964579" y="20518"/>
                  </a:lnTo>
                  <a:lnTo>
                    <a:pt x="963300" y="28024"/>
                  </a:lnTo>
                  <a:lnTo>
                    <a:pt x="970056" y="32914"/>
                  </a:lnTo>
                  <a:lnTo>
                    <a:pt x="963767" y="71642"/>
                  </a:lnTo>
                  <a:lnTo>
                    <a:pt x="981251" y="41899"/>
                  </a:lnTo>
                  <a:lnTo>
                    <a:pt x="994791" y="48764"/>
                  </a:lnTo>
                  <a:lnTo>
                    <a:pt x="1005401" y="61016"/>
                  </a:lnTo>
                  <a:lnTo>
                    <a:pt x="1004091" y="66935"/>
                  </a:lnTo>
                  <a:lnTo>
                    <a:pt x="1007179" y="62693"/>
                  </a:lnTo>
                  <a:lnTo>
                    <a:pt x="1019334" y="75065"/>
                  </a:lnTo>
                  <a:lnTo>
                    <a:pt x="1027589" y="90982"/>
                  </a:lnTo>
                  <a:lnTo>
                    <a:pt x="1017156" y="125737"/>
                  </a:lnTo>
                  <a:lnTo>
                    <a:pt x="1037881" y="101823"/>
                  </a:lnTo>
                  <a:lnTo>
                    <a:pt x="1044239" y="111634"/>
                  </a:lnTo>
                  <a:lnTo>
                    <a:pt x="1044711" y="111075"/>
                  </a:lnTo>
                  <a:lnTo>
                    <a:pt x="1055392" y="126710"/>
                  </a:lnTo>
                  <a:lnTo>
                    <a:pt x="1060962" y="141881"/>
                  </a:lnTo>
                  <a:lnTo>
                    <a:pt x="1070982" y="137735"/>
                  </a:lnTo>
                  <a:lnTo>
                    <a:pt x="1075256" y="171303"/>
                  </a:lnTo>
                  <a:lnTo>
                    <a:pt x="1087934" y="129181"/>
                  </a:lnTo>
                  <a:lnTo>
                    <a:pt x="1098822" y="123164"/>
                  </a:lnTo>
                  <a:lnTo>
                    <a:pt x="1119074" y="119369"/>
                  </a:lnTo>
                  <a:cubicBezTo>
                    <a:pt x="1119327" y="125235"/>
                    <a:pt x="1119579" y="131101"/>
                    <a:pt x="1119832" y="136967"/>
                  </a:cubicBezTo>
                  <a:lnTo>
                    <a:pt x="1123420" y="136184"/>
                  </a:lnTo>
                  <a:lnTo>
                    <a:pt x="1124953" y="164877"/>
                  </a:lnTo>
                  <a:lnTo>
                    <a:pt x="1135063" y="143171"/>
                  </a:lnTo>
                  <a:lnTo>
                    <a:pt x="1138135" y="134483"/>
                  </a:lnTo>
                  <a:lnTo>
                    <a:pt x="1139311" y="134054"/>
                  </a:lnTo>
                  <a:lnTo>
                    <a:pt x="1142439" y="127339"/>
                  </a:lnTo>
                  <a:cubicBezTo>
                    <a:pt x="1142556" y="129154"/>
                    <a:pt x="1142674" y="130969"/>
                    <a:pt x="1142791" y="132784"/>
                  </a:cubicBezTo>
                  <a:lnTo>
                    <a:pt x="1148775" y="130599"/>
                  </a:lnTo>
                  <a:lnTo>
                    <a:pt x="1168100" y="131111"/>
                  </a:lnTo>
                  <a:cubicBezTo>
                    <a:pt x="1168082" y="131942"/>
                    <a:pt x="1168065" y="132774"/>
                    <a:pt x="1168047" y="133605"/>
                  </a:cubicBezTo>
                  <a:lnTo>
                    <a:pt x="1176761" y="113867"/>
                  </a:lnTo>
                  <a:lnTo>
                    <a:pt x="1192371" y="113384"/>
                  </a:lnTo>
                  <a:lnTo>
                    <a:pt x="1205525" y="118936"/>
                  </a:lnTo>
                  <a:lnTo>
                    <a:pt x="1201437" y="156238"/>
                  </a:lnTo>
                  <a:lnTo>
                    <a:pt x="1219464" y="121231"/>
                  </a:lnTo>
                  <a:lnTo>
                    <a:pt x="1234060" y="124705"/>
                  </a:lnTo>
                  <a:lnTo>
                    <a:pt x="1245928" y="133903"/>
                  </a:lnTo>
                  <a:lnTo>
                    <a:pt x="1244651" y="141410"/>
                  </a:lnTo>
                  <a:lnTo>
                    <a:pt x="1251406" y="146298"/>
                  </a:lnTo>
                  <a:lnTo>
                    <a:pt x="1245119" y="185027"/>
                  </a:lnTo>
                  <a:lnTo>
                    <a:pt x="1262603" y="155283"/>
                  </a:lnTo>
                  <a:lnTo>
                    <a:pt x="1276142" y="162148"/>
                  </a:lnTo>
                  <a:close/>
                </a:path>
              </a:pathLst>
            </a:custGeom>
            <a:solidFill>
              <a:srgbClr val="DFA4A6">
                <a:alpha val="74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pic>
        <p:nvPicPr>
          <p:cNvPr id="97" name="图片 96"/>
          <p:cNvPicPr>
            <a:picLocks noChangeAspect="1"/>
          </p:cNvPicPr>
          <p:nvPr/>
        </p:nvPicPr>
        <p:blipFill>
          <a:blip r:embed="rId2" cstate="print"/>
          <a:srcRect l="5747" t="7508" r="604" b="7638"/>
          <a:stretch>
            <a:fillRect/>
          </a:stretch>
        </p:blipFill>
        <p:spPr>
          <a:xfrm>
            <a:off x="8628752" y="2649720"/>
            <a:ext cx="2696222" cy="3873851"/>
          </a:xfrm>
          <a:custGeom>
            <a:avLst/>
            <a:gdLst>
              <a:gd name="connsiteX0" fmla="*/ 1089196 w 2632007"/>
              <a:gd name="connsiteY0" fmla="*/ 3188832 h 3781588"/>
              <a:gd name="connsiteX1" fmla="*/ 1289251 w 2632007"/>
              <a:gd name="connsiteY1" fmla="*/ 3337453 h 3781588"/>
              <a:gd name="connsiteX2" fmla="*/ 1259231 w 2632007"/>
              <a:gd name="connsiteY2" fmla="*/ 3329383 h 3781588"/>
              <a:gd name="connsiteX3" fmla="*/ 1236499 w 2632007"/>
              <a:gd name="connsiteY3" fmla="*/ 3334893 h 3781588"/>
              <a:gd name="connsiteX4" fmla="*/ 1215335 w 2632007"/>
              <a:gd name="connsiteY4" fmla="*/ 3480621 h 3781588"/>
              <a:gd name="connsiteX5" fmla="*/ 952907 w 2632007"/>
              <a:gd name="connsiteY5" fmla="*/ 3346271 h 3781588"/>
              <a:gd name="connsiteX6" fmla="*/ 1063757 w 2632007"/>
              <a:gd name="connsiteY6" fmla="*/ 3241390 h 3781588"/>
              <a:gd name="connsiteX7" fmla="*/ 505130 w 2632007"/>
              <a:gd name="connsiteY7" fmla="*/ 2544815 h 3781588"/>
              <a:gd name="connsiteX8" fmla="*/ 378835 w 2632007"/>
              <a:gd name="connsiteY8" fmla="*/ 2580558 h 3781588"/>
              <a:gd name="connsiteX9" fmla="*/ 390644 w 2632007"/>
              <a:gd name="connsiteY9" fmla="*/ 2937768 h 3781588"/>
              <a:gd name="connsiteX10" fmla="*/ 348764 w 2632007"/>
              <a:gd name="connsiteY10" fmla="*/ 3003511 h 3781588"/>
              <a:gd name="connsiteX11" fmla="*/ 577299 w 2632007"/>
              <a:gd name="connsiteY11" fmla="*/ 3074997 h 3781588"/>
              <a:gd name="connsiteX12" fmla="*/ 643455 w 2632007"/>
              <a:gd name="connsiteY12" fmla="*/ 2854583 h 3781588"/>
              <a:gd name="connsiteX13" fmla="*/ 677461 w 2632007"/>
              <a:gd name="connsiteY13" fmla="*/ 2629623 h 3781588"/>
              <a:gd name="connsiteX14" fmla="*/ 595341 w 2632007"/>
              <a:gd name="connsiteY14" fmla="*/ 2586515 h 3781588"/>
              <a:gd name="connsiteX15" fmla="*/ 505130 w 2632007"/>
              <a:gd name="connsiteY15" fmla="*/ 2544815 h 3781588"/>
              <a:gd name="connsiteX16" fmla="*/ 792426 w 2632007"/>
              <a:gd name="connsiteY16" fmla="*/ 1406617 h 3781588"/>
              <a:gd name="connsiteX17" fmla="*/ 368706 w 2632007"/>
              <a:gd name="connsiteY17" fmla="*/ 2121008 h 3781588"/>
              <a:gd name="connsiteX18" fmla="*/ 366209 w 2632007"/>
              <a:gd name="connsiteY18" fmla="*/ 2112790 h 3781588"/>
              <a:gd name="connsiteX19" fmla="*/ 408676 w 2632007"/>
              <a:gd name="connsiteY19" fmla="*/ 2027901 h 3781588"/>
              <a:gd name="connsiteX20" fmla="*/ 456956 w 2632007"/>
              <a:gd name="connsiteY20" fmla="*/ 1916192 h 3781588"/>
              <a:gd name="connsiteX21" fmla="*/ 432274 w 2632007"/>
              <a:gd name="connsiteY21" fmla="*/ 1633125 h 3781588"/>
              <a:gd name="connsiteX22" fmla="*/ 431186 w 2632007"/>
              <a:gd name="connsiteY22" fmla="*/ 1500779 h 3781588"/>
              <a:gd name="connsiteX23" fmla="*/ 1187627 w 2632007"/>
              <a:gd name="connsiteY23" fmla="*/ 1303601 h 3781588"/>
              <a:gd name="connsiteX24" fmla="*/ 1188447 w 2632007"/>
              <a:gd name="connsiteY24" fmla="*/ 1354044 h 3781588"/>
              <a:gd name="connsiteX25" fmla="*/ 1203993 w 2632007"/>
              <a:gd name="connsiteY25" fmla="*/ 1412428 h 3781588"/>
              <a:gd name="connsiteX26" fmla="*/ 1577960 w 2632007"/>
              <a:gd name="connsiteY26" fmla="*/ 1643942 h 3781588"/>
              <a:gd name="connsiteX27" fmla="*/ 1720566 w 2632007"/>
              <a:gd name="connsiteY27" fmla="*/ 1642344 h 3781588"/>
              <a:gd name="connsiteX28" fmla="*/ 1795972 w 2632007"/>
              <a:gd name="connsiteY28" fmla="*/ 1642441 h 3781588"/>
              <a:gd name="connsiteX29" fmla="*/ 1859286 w 2632007"/>
              <a:gd name="connsiteY29" fmla="*/ 1642523 h 3781588"/>
              <a:gd name="connsiteX30" fmla="*/ 1905565 w 2632007"/>
              <a:gd name="connsiteY30" fmla="*/ 1647705 h 3781588"/>
              <a:gd name="connsiteX31" fmla="*/ 1987841 w 2632007"/>
              <a:gd name="connsiteY31" fmla="*/ 1656917 h 3781588"/>
              <a:gd name="connsiteX32" fmla="*/ 2099954 w 2632007"/>
              <a:gd name="connsiteY32" fmla="*/ 1697962 h 3781588"/>
              <a:gd name="connsiteX33" fmla="*/ 2224522 w 2632007"/>
              <a:gd name="connsiteY33" fmla="*/ 1408624 h 3781588"/>
              <a:gd name="connsiteX34" fmla="*/ 2208450 w 2632007"/>
              <a:gd name="connsiteY34" fmla="*/ 1367212 h 3781588"/>
              <a:gd name="connsiteX35" fmla="*/ 2232400 w 2632007"/>
              <a:gd name="connsiteY35" fmla="*/ 1373842 h 3781588"/>
              <a:gd name="connsiteX36" fmla="*/ 2310880 w 2632007"/>
              <a:gd name="connsiteY36" fmla="*/ 1634459 h 3781588"/>
              <a:gd name="connsiteX37" fmla="*/ 2291406 w 2632007"/>
              <a:gd name="connsiteY37" fmla="*/ 1690626 h 3781588"/>
              <a:gd name="connsiteX38" fmla="*/ 2291036 w 2632007"/>
              <a:gd name="connsiteY38" fmla="*/ 1691689 h 3781588"/>
              <a:gd name="connsiteX39" fmla="*/ 2223885 w 2632007"/>
              <a:gd name="connsiteY39" fmla="*/ 1784608 h 3781588"/>
              <a:gd name="connsiteX40" fmla="*/ 2340213 w 2632007"/>
              <a:gd name="connsiteY40" fmla="*/ 1984496 h 3781588"/>
              <a:gd name="connsiteX41" fmla="*/ 2347830 w 2632007"/>
              <a:gd name="connsiteY41" fmla="*/ 2019218 h 3781588"/>
              <a:gd name="connsiteX42" fmla="*/ 2351323 w 2632007"/>
              <a:gd name="connsiteY42" fmla="*/ 2035148 h 3781588"/>
              <a:gd name="connsiteX43" fmla="*/ 2348902 w 2632007"/>
              <a:gd name="connsiteY43" fmla="*/ 2123480 h 3781588"/>
              <a:gd name="connsiteX44" fmla="*/ 2268692 w 2632007"/>
              <a:gd name="connsiteY44" fmla="*/ 2542270 h 3781588"/>
              <a:gd name="connsiteX45" fmla="*/ 2271375 w 2632007"/>
              <a:gd name="connsiteY45" fmla="*/ 2566911 h 3781588"/>
              <a:gd name="connsiteX46" fmla="*/ 2023951 w 2632007"/>
              <a:gd name="connsiteY46" fmla="*/ 1945185 h 3781588"/>
              <a:gd name="connsiteX47" fmla="*/ 1880809 w 2632007"/>
              <a:gd name="connsiteY47" fmla="*/ 1912464 h 3781588"/>
              <a:gd name="connsiteX48" fmla="*/ 1880808 w 2632007"/>
              <a:gd name="connsiteY48" fmla="*/ 1912465 h 3781588"/>
              <a:gd name="connsiteX49" fmla="*/ 2023951 w 2632007"/>
              <a:gd name="connsiteY49" fmla="*/ 1945186 h 3781588"/>
              <a:gd name="connsiteX50" fmla="*/ 2271375 w 2632007"/>
              <a:gd name="connsiteY50" fmla="*/ 2566912 h 3781588"/>
              <a:gd name="connsiteX51" fmla="*/ 2278628 w 2632007"/>
              <a:gd name="connsiteY51" fmla="*/ 2633550 h 3781588"/>
              <a:gd name="connsiteX52" fmla="*/ 2372638 w 2632007"/>
              <a:gd name="connsiteY52" fmla="*/ 2901836 h 3781588"/>
              <a:gd name="connsiteX53" fmla="*/ 2385531 w 2632007"/>
              <a:gd name="connsiteY53" fmla="*/ 2955856 h 3781588"/>
              <a:gd name="connsiteX54" fmla="*/ 2388655 w 2632007"/>
              <a:gd name="connsiteY54" fmla="*/ 2977883 h 3781588"/>
              <a:gd name="connsiteX55" fmla="*/ 2393193 w 2632007"/>
              <a:gd name="connsiteY55" fmla="*/ 3009875 h 3781588"/>
              <a:gd name="connsiteX56" fmla="*/ 2505084 w 2632007"/>
              <a:gd name="connsiteY56" fmla="*/ 3333995 h 3781588"/>
              <a:gd name="connsiteX57" fmla="*/ 2517493 w 2632007"/>
              <a:gd name="connsiteY57" fmla="*/ 3370569 h 3781588"/>
              <a:gd name="connsiteX58" fmla="*/ 2521686 w 2632007"/>
              <a:gd name="connsiteY58" fmla="*/ 3385990 h 3781588"/>
              <a:gd name="connsiteX59" fmla="*/ 2525666 w 2632007"/>
              <a:gd name="connsiteY59" fmla="*/ 3400624 h 3781588"/>
              <a:gd name="connsiteX60" fmla="*/ 2547120 w 2632007"/>
              <a:gd name="connsiteY60" fmla="*/ 3521252 h 3781588"/>
              <a:gd name="connsiteX61" fmla="*/ 2621949 w 2632007"/>
              <a:gd name="connsiteY61" fmla="*/ 3673549 h 3781588"/>
              <a:gd name="connsiteX62" fmla="*/ 2364847 w 2632007"/>
              <a:gd name="connsiteY62" fmla="*/ 3735286 h 3781588"/>
              <a:gd name="connsiteX63" fmla="*/ 2349265 w 2632007"/>
              <a:gd name="connsiteY63" fmla="*/ 3627245 h 3781588"/>
              <a:gd name="connsiteX64" fmla="*/ 2241924 w 2632007"/>
              <a:gd name="connsiteY64" fmla="*/ 3365544 h 3781588"/>
              <a:gd name="connsiteX65" fmla="*/ 2240522 w 2632007"/>
              <a:gd name="connsiteY65" fmla="*/ 3333772 h 3781588"/>
              <a:gd name="connsiteX66" fmla="*/ 2240191 w 2632007"/>
              <a:gd name="connsiteY66" fmla="*/ 3326278 h 3781588"/>
              <a:gd name="connsiteX67" fmla="*/ 2230411 w 2632007"/>
              <a:gd name="connsiteY67" fmla="*/ 3247773 h 3781588"/>
              <a:gd name="connsiteX68" fmla="*/ 2216815 w 2632007"/>
              <a:gd name="connsiteY68" fmla="*/ 3211925 h 3781588"/>
              <a:gd name="connsiteX69" fmla="*/ 2201200 w 2632007"/>
              <a:gd name="connsiteY69" fmla="*/ 3170751 h 3781588"/>
              <a:gd name="connsiteX70" fmla="*/ 2131118 w 2632007"/>
              <a:gd name="connsiteY70" fmla="*/ 3017593 h 3781588"/>
              <a:gd name="connsiteX71" fmla="*/ 1944134 w 2632007"/>
              <a:gd name="connsiteY71" fmla="*/ 2747492 h 3781588"/>
              <a:gd name="connsiteX72" fmla="*/ 1772733 w 2632007"/>
              <a:gd name="connsiteY72" fmla="*/ 2461959 h 3781588"/>
              <a:gd name="connsiteX73" fmla="*/ 1671452 w 2632007"/>
              <a:gd name="connsiteY73" fmla="*/ 2531413 h 3781588"/>
              <a:gd name="connsiteX74" fmla="*/ 1632496 w 2632007"/>
              <a:gd name="connsiteY74" fmla="*/ 2662604 h 3781588"/>
              <a:gd name="connsiteX75" fmla="*/ 1699788 w 2632007"/>
              <a:gd name="connsiteY75" fmla="*/ 2894119 h 3781588"/>
              <a:gd name="connsiteX76" fmla="*/ 1437396 w 2632007"/>
              <a:gd name="connsiteY76" fmla="*/ 3079043 h 3781588"/>
              <a:gd name="connsiteX77" fmla="*/ 1422149 w 2632007"/>
              <a:gd name="connsiteY77" fmla="*/ 3103967 h 3781588"/>
              <a:gd name="connsiteX78" fmla="*/ 1402224 w 2632007"/>
              <a:gd name="connsiteY78" fmla="*/ 3136534 h 3781588"/>
              <a:gd name="connsiteX79" fmla="*/ 1347419 w 2632007"/>
              <a:gd name="connsiteY79" fmla="*/ 3313643 h 3781588"/>
              <a:gd name="connsiteX80" fmla="*/ 1290249 w 2632007"/>
              <a:gd name="connsiteY80" fmla="*/ 3337719 h 3781588"/>
              <a:gd name="connsiteX81" fmla="*/ 1289251 w 2632007"/>
              <a:gd name="connsiteY81" fmla="*/ 3337452 h 3781588"/>
              <a:gd name="connsiteX82" fmla="*/ 1089196 w 2632007"/>
              <a:gd name="connsiteY82" fmla="*/ 3188831 h 3781588"/>
              <a:gd name="connsiteX83" fmla="*/ 1089400 w 2632007"/>
              <a:gd name="connsiteY83" fmla="*/ 3188408 h 3781588"/>
              <a:gd name="connsiteX84" fmla="*/ 1223508 w 2632007"/>
              <a:gd name="connsiteY84" fmla="*/ 3054113 h 3781588"/>
              <a:gd name="connsiteX85" fmla="*/ 1274113 w 2632007"/>
              <a:gd name="connsiteY85" fmla="*/ 3013730 h 3781588"/>
              <a:gd name="connsiteX86" fmla="*/ 1274114 w 2632007"/>
              <a:gd name="connsiteY86" fmla="*/ 3013731 h 3781588"/>
              <a:gd name="connsiteX87" fmla="*/ 1328047 w 2632007"/>
              <a:gd name="connsiteY87" fmla="*/ 2970693 h 3781588"/>
              <a:gd name="connsiteX88" fmla="*/ 1414350 w 2632007"/>
              <a:gd name="connsiteY88" fmla="*/ 2878684 h 3781588"/>
              <a:gd name="connsiteX89" fmla="*/ 1336440 w 2632007"/>
              <a:gd name="connsiteY89" fmla="*/ 2624018 h 3781588"/>
              <a:gd name="connsiteX90" fmla="*/ 1334790 w 2632007"/>
              <a:gd name="connsiteY90" fmla="*/ 2624048 h 3781588"/>
              <a:gd name="connsiteX91" fmla="*/ 1222276 w 2632007"/>
              <a:gd name="connsiteY91" fmla="*/ 2626083 h 3781588"/>
              <a:gd name="connsiteX92" fmla="*/ 1165642 w 2632007"/>
              <a:gd name="connsiteY92" fmla="*/ 2624894 h 3781588"/>
              <a:gd name="connsiteX93" fmla="*/ 1154773 w 2632007"/>
              <a:gd name="connsiteY93" fmla="*/ 2623201 h 3781588"/>
              <a:gd name="connsiteX94" fmla="*/ 1154770 w 2632007"/>
              <a:gd name="connsiteY94" fmla="*/ 2623199 h 3781588"/>
              <a:gd name="connsiteX95" fmla="*/ 1110501 w 2632007"/>
              <a:gd name="connsiteY95" fmla="*/ 2616301 h 3781588"/>
              <a:gd name="connsiteX96" fmla="*/ 806654 w 2632007"/>
              <a:gd name="connsiteY96" fmla="*/ 3171934 h 3781588"/>
              <a:gd name="connsiteX97" fmla="*/ 604090 w 2632007"/>
              <a:gd name="connsiteY97" fmla="*/ 3673549 h 3781588"/>
              <a:gd name="connsiteX98" fmla="*/ 487225 w 2632007"/>
              <a:gd name="connsiteY98" fmla="*/ 3658114 h 3781588"/>
              <a:gd name="connsiteX99" fmla="*/ 479434 w 2632007"/>
              <a:gd name="connsiteY99" fmla="*/ 3781588 h 3781588"/>
              <a:gd name="connsiteX100" fmla="*/ 191168 w 2632007"/>
              <a:gd name="connsiteY100" fmla="*/ 3634963 h 3781588"/>
              <a:gd name="connsiteX101" fmla="*/ 323614 w 2632007"/>
              <a:gd name="connsiteY101" fmla="*/ 3573226 h 3781588"/>
              <a:gd name="connsiteX102" fmla="*/ 495015 w 2632007"/>
              <a:gd name="connsiteY102" fmla="*/ 3218238 h 3781588"/>
              <a:gd name="connsiteX103" fmla="*/ 214541 w 2632007"/>
              <a:gd name="connsiteY103" fmla="*/ 3164217 h 3781588"/>
              <a:gd name="connsiteX104" fmla="*/ 87970 w 2632007"/>
              <a:gd name="connsiteY104" fmla="*/ 2793794 h 3781588"/>
              <a:gd name="connsiteX105" fmla="*/ 222333 w 2632007"/>
              <a:gd name="connsiteY105" fmla="*/ 2407937 h 3781588"/>
              <a:gd name="connsiteX106" fmla="*/ 314131 w 2632007"/>
              <a:gd name="connsiteY106" fmla="*/ 2309069 h 3781588"/>
              <a:gd name="connsiteX107" fmla="*/ 376523 w 2632007"/>
              <a:gd name="connsiteY107" fmla="*/ 2260434 h 3781588"/>
              <a:gd name="connsiteX108" fmla="*/ 376524 w 2632007"/>
              <a:gd name="connsiteY108" fmla="*/ 2260434 h 3781588"/>
              <a:gd name="connsiteX109" fmla="*/ 424898 w 2632007"/>
              <a:gd name="connsiteY109" fmla="*/ 2222727 h 3781588"/>
              <a:gd name="connsiteX110" fmla="*/ 382909 w 2632007"/>
              <a:gd name="connsiteY110" fmla="*/ 2167759 h 3781588"/>
              <a:gd name="connsiteX111" fmla="*/ 368706 w 2632007"/>
              <a:gd name="connsiteY111" fmla="*/ 2121008 h 3781588"/>
              <a:gd name="connsiteX112" fmla="*/ 792427 w 2632007"/>
              <a:gd name="connsiteY112" fmla="*/ 1406617 h 3781588"/>
              <a:gd name="connsiteX113" fmla="*/ 1492573 w 2632007"/>
              <a:gd name="connsiteY113" fmla="*/ 609935 h 3781588"/>
              <a:gd name="connsiteX114" fmla="*/ 1538778 w 2632007"/>
              <a:gd name="connsiteY114" fmla="*/ 726040 h 3781588"/>
              <a:gd name="connsiteX115" fmla="*/ 1472378 w 2632007"/>
              <a:gd name="connsiteY115" fmla="*/ 749841 h 3781588"/>
              <a:gd name="connsiteX116" fmla="*/ 1219572 w 2632007"/>
              <a:gd name="connsiteY116" fmla="*/ 816352 h 3781588"/>
              <a:gd name="connsiteX117" fmla="*/ 1202605 w 2632007"/>
              <a:gd name="connsiteY117" fmla="*/ 819592 h 3781588"/>
              <a:gd name="connsiteX118" fmla="*/ 1219937 w 2632007"/>
              <a:gd name="connsiteY118" fmla="*/ 855716 h 3781588"/>
              <a:gd name="connsiteX119" fmla="*/ 1187355 w 2632007"/>
              <a:gd name="connsiteY119" fmla="*/ 1286868 h 3781588"/>
              <a:gd name="connsiteX120" fmla="*/ 1187627 w 2632007"/>
              <a:gd name="connsiteY120" fmla="*/ 1303601 h 3781588"/>
              <a:gd name="connsiteX121" fmla="*/ 792426 w 2632007"/>
              <a:gd name="connsiteY121" fmla="*/ 1406617 h 3781588"/>
              <a:gd name="connsiteX122" fmla="*/ 792426 w 2632007"/>
              <a:gd name="connsiteY122" fmla="*/ 1406616 h 3781588"/>
              <a:gd name="connsiteX123" fmla="*/ 792427 w 2632007"/>
              <a:gd name="connsiteY123" fmla="*/ 1406616 h 3781588"/>
              <a:gd name="connsiteX124" fmla="*/ 1245646 w 2632007"/>
              <a:gd name="connsiteY124" fmla="*/ 642487 h 3781588"/>
              <a:gd name="connsiteX125" fmla="*/ 1306772 w 2632007"/>
              <a:gd name="connsiteY125" fmla="*/ 639450 h 3781588"/>
              <a:gd name="connsiteX126" fmla="*/ 1465413 w 2632007"/>
              <a:gd name="connsiteY126" fmla="*/ 616928 h 3781588"/>
              <a:gd name="connsiteX127" fmla="*/ 922528 w 2632007"/>
              <a:gd name="connsiteY127" fmla="*/ 492615 h 3781588"/>
              <a:gd name="connsiteX128" fmla="*/ 438625 w 2632007"/>
              <a:gd name="connsiteY128" fmla="*/ 1343016 h 3781588"/>
              <a:gd name="connsiteX129" fmla="*/ 420071 w 2632007"/>
              <a:gd name="connsiteY129" fmla="*/ 1326641 h 3781588"/>
              <a:gd name="connsiteX130" fmla="*/ 354778 w 2632007"/>
              <a:gd name="connsiteY130" fmla="*/ 1157760 h 3781588"/>
              <a:gd name="connsiteX131" fmla="*/ 293915 w 2632007"/>
              <a:gd name="connsiteY131" fmla="*/ 1079724 h 3781588"/>
              <a:gd name="connsiteX132" fmla="*/ 264395 w 2632007"/>
              <a:gd name="connsiteY132" fmla="*/ 1046743 h 3781588"/>
              <a:gd name="connsiteX133" fmla="*/ 223833 w 2632007"/>
              <a:gd name="connsiteY133" fmla="*/ 1001426 h 3781588"/>
              <a:gd name="connsiteX134" fmla="*/ 27558 w 2632007"/>
              <a:gd name="connsiteY134" fmla="*/ 872227 h 3781588"/>
              <a:gd name="connsiteX135" fmla="*/ 11976 w 2632007"/>
              <a:gd name="connsiteY135" fmla="*/ 702450 h 3781588"/>
              <a:gd name="connsiteX136" fmla="*/ 113258 w 2632007"/>
              <a:gd name="connsiteY136" fmla="*/ 578976 h 3781588"/>
              <a:gd name="connsiteX137" fmla="*/ 350563 w 2632007"/>
              <a:gd name="connsiteY137" fmla="*/ 536722 h 3781588"/>
              <a:gd name="connsiteX138" fmla="*/ 376050 w 2632007"/>
              <a:gd name="connsiteY138" fmla="*/ 535230 h 3781588"/>
              <a:gd name="connsiteX139" fmla="*/ 470796 w 2632007"/>
              <a:gd name="connsiteY139" fmla="*/ 529684 h 3781588"/>
              <a:gd name="connsiteX140" fmla="*/ 596298 w 2632007"/>
              <a:gd name="connsiteY140" fmla="*/ 540389 h 3781588"/>
              <a:gd name="connsiteX141" fmla="*/ 759908 w 2632007"/>
              <a:gd name="connsiteY141" fmla="*/ 509522 h 3781588"/>
              <a:gd name="connsiteX142" fmla="*/ 794273 w 2632007"/>
              <a:gd name="connsiteY142" fmla="*/ 516355 h 3781588"/>
              <a:gd name="connsiteX143" fmla="*/ 790060 w 2632007"/>
              <a:gd name="connsiteY143" fmla="*/ 514222 h 3781588"/>
              <a:gd name="connsiteX144" fmla="*/ 916436 w 2632007"/>
              <a:gd name="connsiteY144" fmla="*/ 493858 h 3781588"/>
              <a:gd name="connsiteX145" fmla="*/ 1926580 w 2632007"/>
              <a:gd name="connsiteY145" fmla="*/ 356867 h 3781588"/>
              <a:gd name="connsiteX146" fmla="*/ 1940689 w 2632007"/>
              <a:gd name="connsiteY146" fmla="*/ 401312 h 3781588"/>
              <a:gd name="connsiteX147" fmla="*/ 1589773 w 2632007"/>
              <a:gd name="connsiteY147" fmla="*/ 707762 h 3781588"/>
              <a:gd name="connsiteX148" fmla="*/ 1538778 w 2632007"/>
              <a:gd name="connsiteY148" fmla="*/ 726039 h 3781588"/>
              <a:gd name="connsiteX149" fmla="*/ 1492573 w 2632007"/>
              <a:gd name="connsiteY149" fmla="*/ 609935 h 3781588"/>
              <a:gd name="connsiteX150" fmla="*/ 1613145 w 2632007"/>
              <a:gd name="connsiteY150" fmla="*/ 578891 h 3781588"/>
              <a:gd name="connsiteX151" fmla="*/ 1845899 w 2632007"/>
              <a:gd name="connsiteY151" fmla="*/ 445126 h 3781588"/>
              <a:gd name="connsiteX152" fmla="*/ 1926580 w 2632007"/>
              <a:gd name="connsiteY152" fmla="*/ 356867 h 3781588"/>
              <a:gd name="connsiteX153" fmla="*/ 1421011 w 2632007"/>
              <a:gd name="connsiteY153" fmla="*/ 346822 h 3781588"/>
              <a:gd name="connsiteX154" fmla="*/ 1401174 w 2632007"/>
              <a:gd name="connsiteY154" fmla="*/ 380267 h 3781588"/>
              <a:gd name="connsiteX155" fmla="*/ 1392603 w 2632007"/>
              <a:gd name="connsiteY155" fmla="*/ 358730 h 3781588"/>
              <a:gd name="connsiteX156" fmla="*/ 1802914 w 2632007"/>
              <a:gd name="connsiteY156" fmla="*/ 81 h 3781588"/>
              <a:gd name="connsiteX157" fmla="*/ 1826438 w 2632007"/>
              <a:gd name="connsiteY157" fmla="*/ 40428 h 3781588"/>
              <a:gd name="connsiteX158" fmla="*/ 1445798 w 2632007"/>
              <a:gd name="connsiteY158" fmla="*/ 481445 h 3781588"/>
              <a:gd name="connsiteX159" fmla="*/ 1442216 w 2632007"/>
              <a:gd name="connsiteY159" fmla="*/ 483400 h 3781588"/>
              <a:gd name="connsiteX160" fmla="*/ 1442216 w 2632007"/>
              <a:gd name="connsiteY160" fmla="*/ 483398 h 3781588"/>
              <a:gd name="connsiteX161" fmla="*/ 1332088 w 2632007"/>
              <a:gd name="connsiteY161" fmla="*/ 543539 h 3781588"/>
              <a:gd name="connsiteX162" fmla="*/ 1293180 w 2632007"/>
              <a:gd name="connsiteY162" fmla="*/ 562343 h 3781588"/>
              <a:gd name="connsiteX163" fmla="*/ 1293180 w 2632007"/>
              <a:gd name="connsiteY163" fmla="*/ 562344 h 3781588"/>
              <a:gd name="connsiteX164" fmla="*/ 1245646 w 2632007"/>
              <a:gd name="connsiteY164" fmla="*/ 642486 h 3781588"/>
              <a:gd name="connsiteX165" fmla="*/ 1099812 w 2632007"/>
              <a:gd name="connsiteY165" fmla="*/ 649735 h 3781588"/>
              <a:gd name="connsiteX166" fmla="*/ 1099811 w 2632007"/>
              <a:gd name="connsiteY166" fmla="*/ 649736 h 3781588"/>
              <a:gd name="connsiteX167" fmla="*/ 1245646 w 2632007"/>
              <a:gd name="connsiteY167" fmla="*/ 642487 h 3781588"/>
              <a:gd name="connsiteX168" fmla="*/ 792426 w 2632007"/>
              <a:gd name="connsiteY168" fmla="*/ 1406616 h 3781588"/>
              <a:gd name="connsiteX169" fmla="*/ 431187 w 2632007"/>
              <a:gd name="connsiteY169" fmla="*/ 1500778 h 3781588"/>
              <a:gd name="connsiteX170" fmla="*/ 431129 w 2632007"/>
              <a:gd name="connsiteY170" fmla="*/ 1493678 h 3781588"/>
              <a:gd name="connsiteX171" fmla="*/ 456062 w 2632007"/>
              <a:gd name="connsiteY171" fmla="*/ 1358406 h 3781588"/>
              <a:gd name="connsiteX172" fmla="*/ 438626 w 2632007"/>
              <a:gd name="connsiteY172" fmla="*/ 1343016 h 3781588"/>
              <a:gd name="connsiteX173" fmla="*/ 922528 w 2632007"/>
              <a:gd name="connsiteY173" fmla="*/ 492615 h 3781588"/>
              <a:gd name="connsiteX174" fmla="*/ 1051894 w 2632007"/>
              <a:gd name="connsiteY174" fmla="*/ 466202 h 3781588"/>
              <a:gd name="connsiteX175" fmla="*/ 1327780 w 2632007"/>
              <a:gd name="connsiteY175" fmla="*/ 385903 h 3781588"/>
              <a:gd name="connsiteX176" fmla="*/ 1392603 w 2632007"/>
              <a:gd name="connsiteY176" fmla="*/ 358731 h 3781588"/>
              <a:gd name="connsiteX177" fmla="*/ 1401174 w 2632007"/>
              <a:gd name="connsiteY177" fmla="*/ 380267 h 3781588"/>
              <a:gd name="connsiteX178" fmla="*/ 1401175 w 2632007"/>
              <a:gd name="connsiteY178" fmla="*/ 380268 h 3781588"/>
              <a:gd name="connsiteX179" fmla="*/ 1421011 w 2632007"/>
              <a:gd name="connsiteY179" fmla="*/ 346823 h 3781588"/>
              <a:gd name="connsiteX180" fmla="*/ 1457072 w 2632007"/>
              <a:gd name="connsiteY180" fmla="*/ 331708 h 3781588"/>
              <a:gd name="connsiteX181" fmla="*/ 1743528 w 2632007"/>
              <a:gd name="connsiteY181" fmla="*/ 103601 h 3781588"/>
              <a:gd name="connsiteX182" fmla="*/ 1802914 w 2632007"/>
              <a:gd name="connsiteY182" fmla="*/ 81 h 378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</a:cxnLst>
            <a:rect l="l" t="t" r="r" b="b"/>
            <a:pathLst>
              <a:path w="2632007" h="3781588">
                <a:moveTo>
                  <a:pt x="1089196" y="3188832"/>
                </a:moveTo>
                <a:lnTo>
                  <a:pt x="1289251" y="3337453"/>
                </a:lnTo>
                <a:lnTo>
                  <a:pt x="1259231" y="3329383"/>
                </a:lnTo>
                <a:cubicBezTo>
                  <a:pt x="1249859" y="3327768"/>
                  <a:pt x="1241870" y="3328462"/>
                  <a:pt x="1236499" y="3334893"/>
                </a:cubicBezTo>
                <a:cubicBezTo>
                  <a:pt x="1215016" y="3360616"/>
                  <a:pt x="1273230" y="3461878"/>
                  <a:pt x="1215335" y="3480621"/>
                </a:cubicBezTo>
                <a:cubicBezTo>
                  <a:pt x="1150116" y="3483953"/>
                  <a:pt x="1034005" y="3391054"/>
                  <a:pt x="952907" y="3346271"/>
                </a:cubicBezTo>
                <a:cubicBezTo>
                  <a:pt x="906946" y="3320786"/>
                  <a:pt x="1026807" y="3276350"/>
                  <a:pt x="1063757" y="3241390"/>
                </a:cubicBezTo>
                <a:close/>
                <a:moveTo>
                  <a:pt x="505130" y="2544815"/>
                </a:moveTo>
                <a:cubicBezTo>
                  <a:pt x="492117" y="2573192"/>
                  <a:pt x="452096" y="2599513"/>
                  <a:pt x="378835" y="2580558"/>
                </a:cubicBezTo>
                <a:cubicBezTo>
                  <a:pt x="204098" y="2555575"/>
                  <a:pt x="147784" y="3014198"/>
                  <a:pt x="390644" y="2937768"/>
                </a:cubicBezTo>
                <a:lnTo>
                  <a:pt x="348764" y="3003511"/>
                </a:lnTo>
                <a:cubicBezTo>
                  <a:pt x="462340" y="2934733"/>
                  <a:pt x="559293" y="3036763"/>
                  <a:pt x="577299" y="3074997"/>
                </a:cubicBezTo>
                <a:cubicBezTo>
                  <a:pt x="599351" y="3001526"/>
                  <a:pt x="646662" y="2913108"/>
                  <a:pt x="643455" y="2854583"/>
                </a:cubicBezTo>
                <a:cubicBezTo>
                  <a:pt x="640246" y="2796059"/>
                  <a:pt x="693134" y="2696378"/>
                  <a:pt x="677461" y="2629623"/>
                </a:cubicBezTo>
                <a:cubicBezTo>
                  <a:pt x="649395" y="2628287"/>
                  <a:pt x="619252" y="2618720"/>
                  <a:pt x="595341" y="2586515"/>
                </a:cubicBezTo>
                <a:cubicBezTo>
                  <a:pt x="536186" y="2589079"/>
                  <a:pt x="526889" y="2560772"/>
                  <a:pt x="505130" y="2544815"/>
                </a:cubicBezTo>
                <a:close/>
                <a:moveTo>
                  <a:pt x="792426" y="1406617"/>
                </a:moveTo>
                <a:lnTo>
                  <a:pt x="368706" y="2121008"/>
                </a:lnTo>
                <a:lnTo>
                  <a:pt x="366209" y="2112790"/>
                </a:lnTo>
                <a:cubicBezTo>
                  <a:pt x="363506" y="2077537"/>
                  <a:pt x="377662" y="2046457"/>
                  <a:pt x="408676" y="2027901"/>
                </a:cubicBezTo>
                <a:lnTo>
                  <a:pt x="456956" y="1916192"/>
                </a:lnTo>
                <a:cubicBezTo>
                  <a:pt x="453060" y="1822301"/>
                  <a:pt x="438628" y="1727017"/>
                  <a:pt x="432274" y="1633125"/>
                </a:cubicBezTo>
                <a:lnTo>
                  <a:pt x="431186" y="1500779"/>
                </a:lnTo>
                <a:close/>
                <a:moveTo>
                  <a:pt x="1187627" y="1303601"/>
                </a:moveTo>
                <a:lnTo>
                  <a:pt x="1188447" y="1354044"/>
                </a:lnTo>
                <a:cubicBezTo>
                  <a:pt x="1190959" y="1375127"/>
                  <a:pt x="1195878" y="1394743"/>
                  <a:pt x="1203993" y="1412428"/>
                </a:cubicBezTo>
                <a:cubicBezTo>
                  <a:pt x="1277627" y="1536979"/>
                  <a:pt x="1388018" y="1641728"/>
                  <a:pt x="1577960" y="1643942"/>
                </a:cubicBezTo>
                <a:cubicBezTo>
                  <a:pt x="1625445" y="1644495"/>
                  <a:pt x="1673330" y="1643272"/>
                  <a:pt x="1720566" y="1642344"/>
                </a:cubicBezTo>
                <a:lnTo>
                  <a:pt x="1795972" y="1642441"/>
                </a:lnTo>
                <a:lnTo>
                  <a:pt x="1859286" y="1642523"/>
                </a:lnTo>
                <a:lnTo>
                  <a:pt x="1905565" y="1647705"/>
                </a:lnTo>
                <a:lnTo>
                  <a:pt x="1987841" y="1656917"/>
                </a:lnTo>
                <a:cubicBezTo>
                  <a:pt x="2028301" y="1665466"/>
                  <a:pt x="2066022" y="1678457"/>
                  <a:pt x="2099954" y="1697962"/>
                </a:cubicBezTo>
                <a:cubicBezTo>
                  <a:pt x="2242729" y="1664785"/>
                  <a:pt x="2309665" y="1467902"/>
                  <a:pt x="2224522" y="1408624"/>
                </a:cubicBezTo>
                <a:cubicBezTo>
                  <a:pt x="2211496" y="1396152"/>
                  <a:pt x="2195406" y="1369854"/>
                  <a:pt x="2208450" y="1367212"/>
                </a:cubicBezTo>
                <a:cubicBezTo>
                  <a:pt x="2212798" y="1366331"/>
                  <a:pt x="2220384" y="1368079"/>
                  <a:pt x="2232400" y="1373842"/>
                </a:cubicBezTo>
                <a:cubicBezTo>
                  <a:pt x="2316326" y="1425858"/>
                  <a:pt x="2335480" y="1535865"/>
                  <a:pt x="2310880" y="1634459"/>
                </a:cubicBezTo>
                <a:lnTo>
                  <a:pt x="2291406" y="1690626"/>
                </a:lnTo>
                <a:lnTo>
                  <a:pt x="2291036" y="1691689"/>
                </a:lnTo>
                <a:cubicBezTo>
                  <a:pt x="2274532" y="1728190"/>
                  <a:pt x="2251700" y="1760643"/>
                  <a:pt x="2223885" y="1784608"/>
                </a:cubicBezTo>
                <a:cubicBezTo>
                  <a:pt x="2266539" y="1811775"/>
                  <a:pt x="2316152" y="1898934"/>
                  <a:pt x="2340213" y="1984496"/>
                </a:cubicBezTo>
                <a:lnTo>
                  <a:pt x="2347830" y="2019218"/>
                </a:lnTo>
                <a:lnTo>
                  <a:pt x="2351323" y="2035148"/>
                </a:lnTo>
                <a:cubicBezTo>
                  <a:pt x="2356339" y="2068132"/>
                  <a:pt x="2356226" y="2098890"/>
                  <a:pt x="2348902" y="2123480"/>
                </a:cubicBezTo>
                <a:cubicBezTo>
                  <a:pt x="2288018" y="2284792"/>
                  <a:pt x="2263009" y="2418466"/>
                  <a:pt x="2268692" y="2542270"/>
                </a:cubicBezTo>
                <a:lnTo>
                  <a:pt x="2271375" y="2566911"/>
                </a:lnTo>
                <a:lnTo>
                  <a:pt x="2023951" y="1945185"/>
                </a:lnTo>
                <a:lnTo>
                  <a:pt x="1880809" y="1912464"/>
                </a:lnTo>
                <a:lnTo>
                  <a:pt x="1880808" y="1912465"/>
                </a:lnTo>
                <a:lnTo>
                  <a:pt x="2023951" y="1945186"/>
                </a:lnTo>
                <a:lnTo>
                  <a:pt x="2271375" y="2566912"/>
                </a:lnTo>
                <a:lnTo>
                  <a:pt x="2278628" y="2633550"/>
                </a:lnTo>
                <a:cubicBezTo>
                  <a:pt x="2294158" y="2723534"/>
                  <a:pt x="2326222" y="2810465"/>
                  <a:pt x="2372638" y="2901836"/>
                </a:cubicBezTo>
                <a:cubicBezTo>
                  <a:pt x="2378156" y="2919843"/>
                  <a:pt x="2382280" y="2937850"/>
                  <a:pt x="2385531" y="2955856"/>
                </a:cubicBezTo>
                <a:lnTo>
                  <a:pt x="2388655" y="2977883"/>
                </a:lnTo>
                <a:lnTo>
                  <a:pt x="2393193" y="3009875"/>
                </a:lnTo>
                <a:cubicBezTo>
                  <a:pt x="2405378" y="3117915"/>
                  <a:pt x="2405006" y="3225955"/>
                  <a:pt x="2505084" y="3333995"/>
                </a:cubicBezTo>
                <a:cubicBezTo>
                  <a:pt x="2510048" y="3347426"/>
                  <a:pt x="2514124" y="3359541"/>
                  <a:pt x="2517493" y="3370569"/>
                </a:cubicBezTo>
                <a:lnTo>
                  <a:pt x="2521686" y="3385990"/>
                </a:lnTo>
                <a:lnTo>
                  <a:pt x="2525666" y="3400624"/>
                </a:lnTo>
                <a:cubicBezTo>
                  <a:pt x="2538508" y="3455137"/>
                  <a:pt x="2532511" y="3478807"/>
                  <a:pt x="2547120" y="3521252"/>
                </a:cubicBezTo>
                <a:cubicBezTo>
                  <a:pt x="2566596" y="3577844"/>
                  <a:pt x="2662957" y="3642088"/>
                  <a:pt x="2621949" y="3673549"/>
                </a:cubicBezTo>
                <a:lnTo>
                  <a:pt x="2364847" y="3735286"/>
                </a:lnTo>
                <a:cubicBezTo>
                  <a:pt x="2321386" y="3740336"/>
                  <a:pt x="2354458" y="3663259"/>
                  <a:pt x="2349265" y="3627245"/>
                </a:cubicBezTo>
                <a:cubicBezTo>
                  <a:pt x="2317452" y="3539463"/>
                  <a:pt x="2253900" y="3456070"/>
                  <a:pt x="2241924" y="3365544"/>
                </a:cubicBezTo>
                <a:lnTo>
                  <a:pt x="2240522" y="3333772"/>
                </a:lnTo>
                <a:lnTo>
                  <a:pt x="2240191" y="3326278"/>
                </a:lnTo>
                <a:cubicBezTo>
                  <a:pt x="2241466" y="3299764"/>
                  <a:pt x="2237558" y="3273646"/>
                  <a:pt x="2230411" y="3247773"/>
                </a:cubicBezTo>
                <a:lnTo>
                  <a:pt x="2216815" y="3211925"/>
                </a:lnTo>
                <a:lnTo>
                  <a:pt x="2201200" y="3170751"/>
                </a:lnTo>
                <a:cubicBezTo>
                  <a:pt x="2177839" y="3119699"/>
                  <a:pt x="2149297" y="3069040"/>
                  <a:pt x="2131118" y="3017593"/>
                </a:cubicBezTo>
                <a:cubicBezTo>
                  <a:pt x="2103868" y="2914925"/>
                  <a:pt x="2003865" y="2840098"/>
                  <a:pt x="1944134" y="2747492"/>
                </a:cubicBezTo>
                <a:cubicBezTo>
                  <a:pt x="1884404" y="2654886"/>
                  <a:pt x="1801167" y="2579247"/>
                  <a:pt x="1772733" y="2461959"/>
                </a:cubicBezTo>
                <a:cubicBezTo>
                  <a:pt x="1742161" y="2500904"/>
                  <a:pt x="1708401" y="2524054"/>
                  <a:pt x="1671452" y="2531413"/>
                </a:cubicBezTo>
                <a:cubicBezTo>
                  <a:pt x="1677599" y="2587778"/>
                  <a:pt x="1645481" y="2618874"/>
                  <a:pt x="1632496" y="2662604"/>
                </a:cubicBezTo>
                <a:cubicBezTo>
                  <a:pt x="1654926" y="2739775"/>
                  <a:pt x="1732305" y="2824712"/>
                  <a:pt x="1699788" y="2894119"/>
                </a:cubicBezTo>
                <a:cubicBezTo>
                  <a:pt x="1667271" y="2963525"/>
                  <a:pt x="1496125" y="3009122"/>
                  <a:pt x="1437396" y="3079043"/>
                </a:cubicBezTo>
                <a:lnTo>
                  <a:pt x="1422149" y="3103967"/>
                </a:lnTo>
                <a:lnTo>
                  <a:pt x="1402224" y="3136534"/>
                </a:lnTo>
                <a:cubicBezTo>
                  <a:pt x="1374762" y="3197912"/>
                  <a:pt x="1366951" y="3267448"/>
                  <a:pt x="1347419" y="3313643"/>
                </a:cubicBezTo>
                <a:cubicBezTo>
                  <a:pt x="1334399" y="3344440"/>
                  <a:pt x="1312038" y="3343322"/>
                  <a:pt x="1290249" y="3337719"/>
                </a:cubicBezTo>
                <a:lnTo>
                  <a:pt x="1289251" y="3337452"/>
                </a:lnTo>
                <a:lnTo>
                  <a:pt x="1089196" y="3188831"/>
                </a:lnTo>
                <a:lnTo>
                  <a:pt x="1089400" y="3188408"/>
                </a:lnTo>
                <a:cubicBezTo>
                  <a:pt x="1121434" y="3138202"/>
                  <a:pt x="1171013" y="3095602"/>
                  <a:pt x="1223508" y="3054113"/>
                </a:cubicBezTo>
                <a:lnTo>
                  <a:pt x="1274113" y="3013730"/>
                </a:lnTo>
                <a:lnTo>
                  <a:pt x="1274114" y="3013731"/>
                </a:lnTo>
                <a:lnTo>
                  <a:pt x="1328047" y="2970693"/>
                </a:lnTo>
                <a:cubicBezTo>
                  <a:pt x="1361299" y="2942096"/>
                  <a:pt x="1391512" y="2912068"/>
                  <a:pt x="1414350" y="2878684"/>
                </a:cubicBezTo>
                <a:cubicBezTo>
                  <a:pt x="1359680" y="2793795"/>
                  <a:pt x="1314577" y="2715225"/>
                  <a:pt x="1336440" y="2624018"/>
                </a:cubicBezTo>
                <a:lnTo>
                  <a:pt x="1334790" y="2624048"/>
                </a:lnTo>
                <a:lnTo>
                  <a:pt x="1222276" y="2626083"/>
                </a:lnTo>
                <a:cubicBezTo>
                  <a:pt x="1203248" y="2626427"/>
                  <a:pt x="1184320" y="2626277"/>
                  <a:pt x="1165642" y="2624894"/>
                </a:cubicBezTo>
                <a:lnTo>
                  <a:pt x="1154773" y="2623201"/>
                </a:lnTo>
                <a:lnTo>
                  <a:pt x="1154770" y="2623199"/>
                </a:lnTo>
                <a:lnTo>
                  <a:pt x="1110501" y="2616301"/>
                </a:lnTo>
                <a:cubicBezTo>
                  <a:pt x="1034730" y="2782560"/>
                  <a:pt x="840971" y="2970929"/>
                  <a:pt x="806654" y="3171934"/>
                </a:cubicBezTo>
                <a:cubicBezTo>
                  <a:pt x="793343" y="3250697"/>
                  <a:pt x="598267" y="3282080"/>
                  <a:pt x="604090" y="3673549"/>
                </a:cubicBezTo>
                <a:cubicBezTo>
                  <a:pt x="581078" y="3699991"/>
                  <a:pt x="526179" y="3675894"/>
                  <a:pt x="487225" y="3658114"/>
                </a:cubicBezTo>
                <a:lnTo>
                  <a:pt x="479434" y="3781588"/>
                </a:lnTo>
                <a:lnTo>
                  <a:pt x="191168" y="3634963"/>
                </a:lnTo>
                <a:cubicBezTo>
                  <a:pt x="216184" y="3589114"/>
                  <a:pt x="269899" y="3574853"/>
                  <a:pt x="323614" y="3573226"/>
                </a:cubicBezTo>
                <a:cubicBezTo>
                  <a:pt x="320159" y="3439104"/>
                  <a:pt x="492092" y="3387105"/>
                  <a:pt x="495015" y="3218238"/>
                </a:cubicBezTo>
                <a:cubicBezTo>
                  <a:pt x="379044" y="3289294"/>
                  <a:pt x="268694" y="3249022"/>
                  <a:pt x="214541" y="3164217"/>
                </a:cubicBezTo>
                <a:cubicBezTo>
                  <a:pt x="12188" y="3024044"/>
                  <a:pt x="124540" y="2897788"/>
                  <a:pt x="87970" y="2793794"/>
                </a:cubicBezTo>
                <a:cubicBezTo>
                  <a:pt x="20363" y="2615077"/>
                  <a:pt x="34242" y="2480892"/>
                  <a:pt x="222333" y="2407937"/>
                </a:cubicBezTo>
                <a:cubicBezTo>
                  <a:pt x="250474" y="2370111"/>
                  <a:pt x="280722" y="2338547"/>
                  <a:pt x="314131" y="2309069"/>
                </a:cubicBezTo>
                <a:lnTo>
                  <a:pt x="376523" y="2260434"/>
                </a:lnTo>
                <a:lnTo>
                  <a:pt x="376524" y="2260434"/>
                </a:lnTo>
                <a:lnTo>
                  <a:pt x="424898" y="2222727"/>
                </a:lnTo>
                <a:cubicBezTo>
                  <a:pt x="406688" y="2205100"/>
                  <a:pt x="392691" y="2186429"/>
                  <a:pt x="382909" y="2167759"/>
                </a:cubicBezTo>
                <a:lnTo>
                  <a:pt x="368706" y="2121008"/>
                </a:lnTo>
                <a:lnTo>
                  <a:pt x="792427" y="1406617"/>
                </a:lnTo>
                <a:close/>
                <a:moveTo>
                  <a:pt x="1492573" y="609935"/>
                </a:moveTo>
                <a:lnTo>
                  <a:pt x="1538778" y="726040"/>
                </a:lnTo>
                <a:lnTo>
                  <a:pt x="1472378" y="749841"/>
                </a:lnTo>
                <a:cubicBezTo>
                  <a:pt x="1391302" y="775890"/>
                  <a:pt x="1305411" y="797973"/>
                  <a:pt x="1219572" y="816352"/>
                </a:cubicBezTo>
                <a:lnTo>
                  <a:pt x="1202605" y="819592"/>
                </a:lnTo>
                <a:lnTo>
                  <a:pt x="1219937" y="855716"/>
                </a:lnTo>
                <a:cubicBezTo>
                  <a:pt x="1263993" y="968323"/>
                  <a:pt x="1196476" y="1145587"/>
                  <a:pt x="1187355" y="1286868"/>
                </a:cubicBezTo>
                <a:lnTo>
                  <a:pt x="1187627" y="1303601"/>
                </a:lnTo>
                <a:lnTo>
                  <a:pt x="792426" y="1406617"/>
                </a:lnTo>
                <a:lnTo>
                  <a:pt x="792426" y="1406616"/>
                </a:lnTo>
                <a:lnTo>
                  <a:pt x="792427" y="1406616"/>
                </a:lnTo>
                <a:lnTo>
                  <a:pt x="1245646" y="642487"/>
                </a:lnTo>
                <a:lnTo>
                  <a:pt x="1306772" y="639450"/>
                </a:lnTo>
                <a:cubicBezTo>
                  <a:pt x="1360637" y="634219"/>
                  <a:pt x="1413934" y="626866"/>
                  <a:pt x="1465413" y="616928"/>
                </a:cubicBezTo>
                <a:close/>
                <a:moveTo>
                  <a:pt x="922528" y="492615"/>
                </a:moveTo>
                <a:lnTo>
                  <a:pt x="438625" y="1343016"/>
                </a:lnTo>
                <a:lnTo>
                  <a:pt x="420071" y="1326641"/>
                </a:lnTo>
                <a:cubicBezTo>
                  <a:pt x="384872" y="1289917"/>
                  <a:pt x="354811" y="1237147"/>
                  <a:pt x="354778" y="1157760"/>
                </a:cubicBezTo>
                <a:cubicBezTo>
                  <a:pt x="335237" y="1132575"/>
                  <a:pt x="315344" y="1106171"/>
                  <a:pt x="293915" y="1079724"/>
                </a:cubicBezTo>
                <a:lnTo>
                  <a:pt x="264395" y="1046743"/>
                </a:lnTo>
                <a:lnTo>
                  <a:pt x="223833" y="1001426"/>
                </a:lnTo>
                <a:cubicBezTo>
                  <a:pt x="172457" y="950705"/>
                  <a:pt x="110193" y="904509"/>
                  <a:pt x="27558" y="872227"/>
                </a:cubicBezTo>
                <a:cubicBezTo>
                  <a:pt x="-2925" y="862951"/>
                  <a:pt x="-8119" y="759042"/>
                  <a:pt x="11976" y="702450"/>
                </a:cubicBezTo>
                <a:cubicBezTo>
                  <a:pt x="12018" y="658508"/>
                  <a:pt x="57020" y="583951"/>
                  <a:pt x="113258" y="578976"/>
                </a:cubicBezTo>
                <a:cubicBezTo>
                  <a:pt x="193765" y="562804"/>
                  <a:pt x="271462" y="545936"/>
                  <a:pt x="350563" y="536722"/>
                </a:cubicBezTo>
                <a:lnTo>
                  <a:pt x="376050" y="535230"/>
                </a:lnTo>
                <a:lnTo>
                  <a:pt x="470796" y="529684"/>
                </a:lnTo>
                <a:cubicBezTo>
                  <a:pt x="511577" y="529948"/>
                  <a:pt x="553236" y="533168"/>
                  <a:pt x="596298" y="540389"/>
                </a:cubicBezTo>
                <a:cubicBezTo>
                  <a:pt x="639595" y="513401"/>
                  <a:pt x="699752" y="508679"/>
                  <a:pt x="759908" y="509522"/>
                </a:cubicBezTo>
                <a:lnTo>
                  <a:pt x="794273" y="516355"/>
                </a:lnTo>
                <a:lnTo>
                  <a:pt x="790060" y="514222"/>
                </a:lnTo>
                <a:cubicBezTo>
                  <a:pt x="830052" y="508564"/>
                  <a:pt x="872487" y="501819"/>
                  <a:pt x="916436" y="493858"/>
                </a:cubicBezTo>
                <a:close/>
                <a:moveTo>
                  <a:pt x="1926580" y="356867"/>
                </a:moveTo>
                <a:cubicBezTo>
                  <a:pt x="1937892" y="358123"/>
                  <a:pt x="1943987" y="372108"/>
                  <a:pt x="1940689" y="401312"/>
                </a:cubicBezTo>
                <a:cubicBezTo>
                  <a:pt x="1919701" y="531770"/>
                  <a:pt x="1777385" y="632564"/>
                  <a:pt x="1589773" y="707762"/>
                </a:cubicBezTo>
                <a:lnTo>
                  <a:pt x="1538778" y="726039"/>
                </a:lnTo>
                <a:lnTo>
                  <a:pt x="1492573" y="609935"/>
                </a:lnTo>
                <a:lnTo>
                  <a:pt x="1613145" y="578891"/>
                </a:lnTo>
                <a:cubicBezTo>
                  <a:pt x="1706331" y="547742"/>
                  <a:pt x="1787247" y="504393"/>
                  <a:pt x="1845899" y="445126"/>
                </a:cubicBezTo>
                <a:cubicBezTo>
                  <a:pt x="1874386" y="388039"/>
                  <a:pt x="1907728" y="354774"/>
                  <a:pt x="1926580" y="356867"/>
                </a:cubicBezTo>
                <a:close/>
                <a:moveTo>
                  <a:pt x="1421011" y="346822"/>
                </a:moveTo>
                <a:lnTo>
                  <a:pt x="1401174" y="380267"/>
                </a:lnTo>
                <a:lnTo>
                  <a:pt x="1392603" y="358730"/>
                </a:lnTo>
                <a:close/>
                <a:moveTo>
                  <a:pt x="1802914" y="81"/>
                </a:moveTo>
                <a:cubicBezTo>
                  <a:pt x="1814230" y="-1128"/>
                  <a:pt x="1823249" y="11211"/>
                  <a:pt x="1826438" y="40428"/>
                </a:cubicBezTo>
                <a:cubicBezTo>
                  <a:pt x="1836204" y="198656"/>
                  <a:pt x="1666064" y="352804"/>
                  <a:pt x="1445798" y="481445"/>
                </a:cubicBezTo>
                <a:lnTo>
                  <a:pt x="1442216" y="483400"/>
                </a:lnTo>
                <a:lnTo>
                  <a:pt x="1442216" y="483398"/>
                </a:lnTo>
                <a:lnTo>
                  <a:pt x="1332088" y="543539"/>
                </a:lnTo>
                <a:lnTo>
                  <a:pt x="1293180" y="562343"/>
                </a:lnTo>
                <a:lnTo>
                  <a:pt x="1293180" y="562344"/>
                </a:lnTo>
                <a:lnTo>
                  <a:pt x="1245646" y="642486"/>
                </a:lnTo>
                <a:lnTo>
                  <a:pt x="1099812" y="649735"/>
                </a:lnTo>
                <a:lnTo>
                  <a:pt x="1099811" y="649736"/>
                </a:lnTo>
                <a:lnTo>
                  <a:pt x="1245646" y="642487"/>
                </a:lnTo>
                <a:lnTo>
                  <a:pt x="792426" y="1406616"/>
                </a:lnTo>
                <a:lnTo>
                  <a:pt x="431187" y="1500778"/>
                </a:lnTo>
                <a:lnTo>
                  <a:pt x="431129" y="1493678"/>
                </a:lnTo>
                <a:cubicBezTo>
                  <a:pt x="434318" y="1447775"/>
                  <a:pt x="441853" y="1402569"/>
                  <a:pt x="456062" y="1358406"/>
                </a:cubicBezTo>
                <a:lnTo>
                  <a:pt x="438626" y="1343016"/>
                </a:lnTo>
                <a:lnTo>
                  <a:pt x="922528" y="492615"/>
                </a:lnTo>
                <a:lnTo>
                  <a:pt x="1051894" y="466202"/>
                </a:lnTo>
                <a:cubicBezTo>
                  <a:pt x="1143989" y="445161"/>
                  <a:pt x="1238426" y="418740"/>
                  <a:pt x="1327780" y="385903"/>
                </a:cubicBezTo>
                <a:lnTo>
                  <a:pt x="1392603" y="358731"/>
                </a:lnTo>
                <a:lnTo>
                  <a:pt x="1401174" y="380267"/>
                </a:lnTo>
                <a:lnTo>
                  <a:pt x="1401175" y="380268"/>
                </a:lnTo>
                <a:lnTo>
                  <a:pt x="1421011" y="346823"/>
                </a:lnTo>
                <a:lnTo>
                  <a:pt x="1457072" y="331708"/>
                </a:lnTo>
                <a:cubicBezTo>
                  <a:pt x="1580697" y="272440"/>
                  <a:pt x="1684534" y="197569"/>
                  <a:pt x="1743528" y="103601"/>
                </a:cubicBezTo>
                <a:cubicBezTo>
                  <a:pt x="1758807" y="41745"/>
                  <a:pt x="1784052" y="2097"/>
                  <a:pt x="1802914" y="81"/>
                </a:cubicBezTo>
                <a:close/>
              </a:path>
            </a:pathLst>
          </a:custGeom>
        </p:spPr>
      </p:pic>
      <p:pic>
        <p:nvPicPr>
          <p:cNvPr id="99" name="图片 98"/>
          <p:cNvPicPr>
            <a:picLocks noChangeAspect="1"/>
          </p:cNvPicPr>
          <p:nvPr/>
        </p:nvPicPr>
        <p:blipFill rotWithShape="1">
          <a:blip r:embed="rId3" cstate="print"/>
          <a:srcRect l="25546" t="12278"/>
          <a:stretch/>
        </p:blipFill>
        <p:spPr>
          <a:xfrm>
            <a:off x="10978505" y="1755772"/>
            <a:ext cx="1059268" cy="2082083"/>
          </a:xfrm>
          <a:prstGeom prst="rect">
            <a:avLst/>
          </a:prstGeom>
        </p:spPr>
      </p:pic>
      <p:sp>
        <p:nvSpPr>
          <p:cNvPr id="102" name="文本框 101"/>
          <p:cNvSpPr txBox="1"/>
          <p:nvPr/>
        </p:nvSpPr>
        <p:spPr>
          <a:xfrm>
            <a:off x="2783918" y="2736813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rgbClr val="952B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zh-CN" altLang="en-US" sz="6000" b="1" dirty="0">
              <a:solidFill>
                <a:srgbClr val="952B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3591832" y="3860811"/>
            <a:ext cx="1646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9518323" y="714466"/>
            <a:ext cx="2034539" cy="641356"/>
          </a:xfrm>
          <a:prstGeom prst="roundRect">
            <a:avLst>
              <a:gd name="adj" fmla="val 10959"/>
            </a:avLst>
          </a:prstGeom>
          <a:noFill/>
          <a:ln>
            <a:solidFill>
              <a:srgbClr val="952B2E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altLang="zh-CN" sz="2800" dirty="0" smtClean="0">
                <a:solidFill>
                  <a:srgbClr val="952B2E"/>
                </a:solidFill>
              </a:rPr>
              <a:t>LOGO</a:t>
            </a:r>
            <a:endParaRPr lang="zh-CN" altLang="en-US" sz="2800" dirty="0">
              <a:solidFill>
                <a:srgbClr val="952B2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0" y="201233"/>
            <a:ext cx="2198085" cy="1853849"/>
            <a:chOff x="0" y="201233"/>
            <a:chExt cx="2198085" cy="1853849"/>
          </a:xfrm>
        </p:grpSpPr>
        <p:pic>
          <p:nvPicPr>
            <p:cNvPr id="105" name="Picture 2" descr="http://pic13.nipic.com/20110412/7145303_162030214000_2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r="6461" b="6105"/>
            <a:stretch/>
          </p:blipFill>
          <p:spPr bwMode="auto">
            <a:xfrm flipH="1">
              <a:off x="0" y="201233"/>
              <a:ext cx="2198085" cy="15212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7" name="图片 106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1383" y="1048615"/>
              <a:ext cx="484079" cy="1006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1452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202</Words>
  <Application>Microsoft Office PowerPoint</Application>
  <PresentationFormat>自定义</PresentationFormat>
  <Paragraphs>19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内容页</vt:lpstr>
      <vt:lpstr>幻灯片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Slibe</dc:creator>
  <cp:lastModifiedBy>Administrator</cp:lastModifiedBy>
  <cp:revision>35</cp:revision>
  <dcterms:created xsi:type="dcterms:W3CDTF">2014-12-15T11:28:59Z</dcterms:created>
  <dcterms:modified xsi:type="dcterms:W3CDTF">2014-12-25T01:38:30Z</dcterms:modified>
</cp:coreProperties>
</file>