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</p:sldIdLst>
  <p:sldSz cx="10083800" cy="7556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24241587@N05/5184820807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886200" y="914400"/>
            <a:ext cx="2743200" cy="685800"/>
          </a:xfrm>
          <a:custGeom>
            <a:avLst/>
            <a:gdLst>
              <a:gd name="connsiteX0" fmla="*/ 1371600 w 2743200"/>
              <a:gd name="connsiteY0" fmla="*/ 685800 h 685800"/>
              <a:gd name="connsiteX1" fmla="*/ 0 w 2743200"/>
              <a:gd name="connsiteY1" fmla="*/ 685800 h 685800"/>
              <a:gd name="connsiteX2" fmla="*/ 0 w 2743200"/>
              <a:gd name="connsiteY2" fmla="*/ 0 h 685800"/>
              <a:gd name="connsiteX3" fmla="*/ 2743200 w 2743200"/>
              <a:gd name="connsiteY3" fmla="*/ 0 h 685800"/>
              <a:gd name="connsiteX4" fmla="*/ 2743200 w 2743200"/>
              <a:gd name="connsiteY4" fmla="*/ 685800 h 685800"/>
              <a:gd name="connsiteX5" fmla="*/ 1371600 w 2743200"/>
              <a:gd name="connsiteY5" fmla="*/ 685800 h 685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43200" h="685800">
                <a:moveTo>
                  <a:pt x="1371600" y="685800"/>
                </a:moveTo>
                <a:lnTo>
                  <a:pt x="0" y="685800"/>
                </a:lnTo>
                <a:lnTo>
                  <a:pt x="0" y="0"/>
                </a:lnTo>
                <a:lnTo>
                  <a:pt x="2743200" y="0"/>
                </a:lnTo>
                <a:lnTo>
                  <a:pt x="2743200" y="685800"/>
                </a:lnTo>
                <a:lnTo>
                  <a:pt x="1371600" y="68580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879850" y="908050"/>
            <a:ext cx="2755900" cy="698500"/>
          </a:xfrm>
          <a:custGeom>
            <a:avLst/>
            <a:gdLst>
              <a:gd name="connsiteX0" fmla="*/ 1377950 w 2755900"/>
              <a:gd name="connsiteY0" fmla="*/ 692150 h 698500"/>
              <a:gd name="connsiteX1" fmla="*/ 6350 w 2755900"/>
              <a:gd name="connsiteY1" fmla="*/ 692150 h 698500"/>
              <a:gd name="connsiteX2" fmla="*/ 6350 w 2755900"/>
              <a:gd name="connsiteY2" fmla="*/ 6350 h 698500"/>
              <a:gd name="connsiteX3" fmla="*/ 2749550 w 2755900"/>
              <a:gd name="connsiteY3" fmla="*/ 6350 h 698500"/>
              <a:gd name="connsiteX4" fmla="*/ 2749550 w 2755900"/>
              <a:gd name="connsiteY4" fmla="*/ 692150 h 698500"/>
              <a:gd name="connsiteX5" fmla="*/ 1377950 w 2755900"/>
              <a:gd name="connsiteY5" fmla="*/ 692150 h 698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55900" h="698500">
                <a:moveTo>
                  <a:pt x="1377950" y="692150"/>
                </a:moveTo>
                <a:lnTo>
                  <a:pt x="6350" y="692150"/>
                </a:lnTo>
                <a:lnTo>
                  <a:pt x="6350" y="6350"/>
                </a:lnTo>
                <a:lnTo>
                  <a:pt x="2749550" y="6350"/>
                </a:lnTo>
                <a:lnTo>
                  <a:pt x="2749550" y="692150"/>
                </a:lnTo>
                <a:lnTo>
                  <a:pt x="1377950" y="6921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286000" y="2743200"/>
            <a:ext cx="5829300" cy="3429000"/>
          </a:xfrm>
          <a:custGeom>
            <a:avLst/>
            <a:gdLst>
              <a:gd name="connsiteX0" fmla="*/ 571500 w 5829300"/>
              <a:gd name="connsiteY0" fmla="*/ 0 h 3429000"/>
              <a:gd name="connsiteX1" fmla="*/ 0 w 5829300"/>
              <a:gd name="connsiteY1" fmla="*/ 571500 h 3429000"/>
              <a:gd name="connsiteX2" fmla="*/ 0 w 5829300"/>
              <a:gd name="connsiteY2" fmla="*/ 2857500 h 3429000"/>
              <a:gd name="connsiteX3" fmla="*/ 571500 w 5829300"/>
              <a:gd name="connsiteY3" fmla="*/ 3429000 h 3429000"/>
              <a:gd name="connsiteX4" fmla="*/ 5257800 w 5829300"/>
              <a:gd name="connsiteY4" fmla="*/ 3429000 h 3429000"/>
              <a:gd name="connsiteX5" fmla="*/ 5829300 w 5829300"/>
              <a:gd name="connsiteY5" fmla="*/ 2857500 h 3429000"/>
              <a:gd name="connsiteX6" fmla="*/ 5829300 w 5829300"/>
              <a:gd name="connsiteY6" fmla="*/ 571500 h 3429000"/>
              <a:gd name="connsiteX7" fmla="*/ 5257800 w 5829300"/>
              <a:gd name="connsiteY7" fmla="*/ 0 h 3429000"/>
              <a:gd name="connsiteX8" fmla="*/ 571500 w 5829300"/>
              <a:gd name="connsiteY8" fmla="*/ 0 h 3429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829300" h="3429000">
                <a:moveTo>
                  <a:pt x="571500" y="0"/>
                </a:moveTo>
                <a:cubicBezTo>
                  <a:pt x="285750" y="0"/>
                  <a:pt x="0" y="285750"/>
                  <a:pt x="0" y="571500"/>
                </a:cubicBezTo>
                <a:lnTo>
                  <a:pt x="0" y="2857500"/>
                </a:lnTo>
                <a:cubicBezTo>
                  <a:pt x="0" y="3143250"/>
                  <a:pt x="285750" y="3429000"/>
                  <a:pt x="571500" y="3429000"/>
                </a:cubicBezTo>
                <a:lnTo>
                  <a:pt x="5257800" y="3429000"/>
                </a:lnTo>
                <a:cubicBezTo>
                  <a:pt x="5543550" y="3429000"/>
                  <a:pt x="5829300" y="3143250"/>
                  <a:pt x="5829300" y="2857500"/>
                </a:cubicBezTo>
                <a:lnTo>
                  <a:pt x="5829300" y="571500"/>
                </a:lnTo>
                <a:cubicBezTo>
                  <a:pt x="5829300" y="285750"/>
                  <a:pt x="5543550" y="0"/>
                  <a:pt x="5257800" y="0"/>
                </a:cubicBezTo>
                <a:lnTo>
                  <a:pt x="571500" y="0"/>
                </a:lnTo>
              </a:path>
            </a:pathLst>
          </a:custGeom>
          <a:solidFill>
            <a:srgbClr val="AEC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258685" y="2715885"/>
            <a:ext cx="5883929" cy="3483629"/>
          </a:xfrm>
          <a:custGeom>
            <a:avLst/>
            <a:gdLst>
              <a:gd name="connsiteX0" fmla="*/ 598814 w 5883929"/>
              <a:gd name="connsiteY0" fmla="*/ 27314 h 3483629"/>
              <a:gd name="connsiteX1" fmla="*/ 27314 w 5883929"/>
              <a:gd name="connsiteY1" fmla="*/ 598814 h 3483629"/>
              <a:gd name="connsiteX2" fmla="*/ 27314 w 5883929"/>
              <a:gd name="connsiteY2" fmla="*/ 2884814 h 3483629"/>
              <a:gd name="connsiteX3" fmla="*/ 598814 w 5883929"/>
              <a:gd name="connsiteY3" fmla="*/ 3456314 h 3483629"/>
              <a:gd name="connsiteX4" fmla="*/ 5285114 w 5883929"/>
              <a:gd name="connsiteY4" fmla="*/ 3456314 h 3483629"/>
              <a:gd name="connsiteX5" fmla="*/ 5856614 w 5883929"/>
              <a:gd name="connsiteY5" fmla="*/ 2884814 h 3483629"/>
              <a:gd name="connsiteX6" fmla="*/ 5856614 w 5883929"/>
              <a:gd name="connsiteY6" fmla="*/ 598814 h 3483629"/>
              <a:gd name="connsiteX7" fmla="*/ 5285114 w 5883929"/>
              <a:gd name="connsiteY7" fmla="*/ 27314 h 3483629"/>
              <a:gd name="connsiteX8" fmla="*/ 598814 w 5883929"/>
              <a:gd name="connsiteY8" fmla="*/ 27314 h 34836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883929" h="3483629">
                <a:moveTo>
                  <a:pt x="598814" y="27314"/>
                </a:moveTo>
                <a:cubicBezTo>
                  <a:pt x="313064" y="27314"/>
                  <a:pt x="27314" y="313064"/>
                  <a:pt x="27314" y="598814"/>
                </a:cubicBezTo>
                <a:lnTo>
                  <a:pt x="27314" y="2884814"/>
                </a:lnTo>
                <a:cubicBezTo>
                  <a:pt x="27314" y="3170564"/>
                  <a:pt x="313064" y="3456314"/>
                  <a:pt x="598814" y="3456314"/>
                </a:cubicBezTo>
                <a:lnTo>
                  <a:pt x="5285114" y="3456314"/>
                </a:lnTo>
                <a:cubicBezTo>
                  <a:pt x="5570864" y="3456314"/>
                  <a:pt x="5856614" y="3170564"/>
                  <a:pt x="5856614" y="2884814"/>
                </a:cubicBezTo>
                <a:lnTo>
                  <a:pt x="5856614" y="598814"/>
                </a:lnTo>
                <a:cubicBezTo>
                  <a:pt x="5856614" y="313064"/>
                  <a:pt x="5570864" y="27314"/>
                  <a:pt x="5285114" y="27314"/>
                </a:cubicBezTo>
                <a:lnTo>
                  <a:pt x="598814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8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6626466" y="5026157"/>
            <a:ext cx="1834666" cy="1834303"/>
          </a:xfrm>
          <a:custGeom>
            <a:avLst/>
            <a:gdLst>
              <a:gd name="connsiteX0" fmla="*/ 635392 w 1834666"/>
              <a:gd name="connsiteY0" fmla="*/ 47492 h 1834303"/>
              <a:gd name="connsiteX1" fmla="*/ 1787283 w 1834666"/>
              <a:gd name="connsiteY1" fmla="*/ 635501 h 1834303"/>
              <a:gd name="connsiteX2" fmla="*/ 1199273 w 1834666"/>
              <a:gd name="connsiteY2" fmla="*/ 1787392 h 1834303"/>
              <a:gd name="connsiteX3" fmla="*/ 47383 w 1834666"/>
              <a:gd name="connsiteY3" fmla="*/ 1199382 h 1834303"/>
              <a:gd name="connsiteX4" fmla="*/ 635392 w 1834666"/>
              <a:gd name="connsiteY4" fmla="*/ 47492 h 18343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34666" h="1834303">
                <a:moveTo>
                  <a:pt x="635392" y="47492"/>
                </a:moveTo>
                <a:cubicBezTo>
                  <a:pt x="1128152" y="-112528"/>
                  <a:pt x="1627263" y="141471"/>
                  <a:pt x="1787283" y="635501"/>
                </a:cubicBezTo>
                <a:cubicBezTo>
                  <a:pt x="1947302" y="1128262"/>
                  <a:pt x="1692033" y="1627372"/>
                  <a:pt x="1199273" y="1787392"/>
                </a:cubicBezTo>
                <a:cubicBezTo>
                  <a:pt x="706513" y="1946142"/>
                  <a:pt x="207402" y="1692142"/>
                  <a:pt x="47383" y="1199382"/>
                </a:cubicBezTo>
                <a:cubicBezTo>
                  <a:pt x="-112636" y="705351"/>
                  <a:pt x="142633" y="206242"/>
                  <a:pt x="635392" y="47492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562491" y="4962183"/>
            <a:ext cx="1962616" cy="1962253"/>
          </a:xfrm>
          <a:custGeom>
            <a:avLst/>
            <a:gdLst>
              <a:gd name="connsiteX0" fmla="*/ 699368 w 1962616"/>
              <a:gd name="connsiteY0" fmla="*/ 111466 h 1962253"/>
              <a:gd name="connsiteX1" fmla="*/ 1851258 w 1962616"/>
              <a:gd name="connsiteY1" fmla="*/ 699476 h 1962253"/>
              <a:gd name="connsiteX2" fmla="*/ 1263248 w 1962616"/>
              <a:gd name="connsiteY2" fmla="*/ 1851366 h 1962253"/>
              <a:gd name="connsiteX3" fmla="*/ 111358 w 1962616"/>
              <a:gd name="connsiteY3" fmla="*/ 1263356 h 1962253"/>
              <a:gd name="connsiteX4" fmla="*/ 699368 w 1962616"/>
              <a:gd name="connsiteY4" fmla="*/ 111466 h 196225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62616" h="1962253">
                <a:moveTo>
                  <a:pt x="699368" y="111466"/>
                </a:moveTo>
                <a:cubicBezTo>
                  <a:pt x="1192128" y="-48553"/>
                  <a:pt x="1691238" y="205446"/>
                  <a:pt x="1851258" y="699476"/>
                </a:cubicBezTo>
                <a:cubicBezTo>
                  <a:pt x="2011278" y="1192236"/>
                  <a:pt x="1756008" y="1691347"/>
                  <a:pt x="1263248" y="1851366"/>
                </a:cubicBezTo>
                <a:cubicBezTo>
                  <a:pt x="770488" y="2010116"/>
                  <a:pt x="271378" y="1756116"/>
                  <a:pt x="111358" y="1263356"/>
                </a:cubicBezTo>
                <a:cubicBezTo>
                  <a:pt x="-48661" y="769326"/>
                  <a:pt x="206608" y="270216"/>
                  <a:pt x="699368" y="111466"/>
                </a:cubicBezTo>
              </a:path>
            </a:pathLst>
          </a:custGeom>
          <a:solidFill>
            <a:srgbClr val="000000">
              <a:alpha val="0"/>
            </a:srgbClr>
          </a:solidFill>
          <a:ln w="127000">
            <a:solidFill>
              <a:srgbClr val="008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5029200" y="1828800"/>
            <a:ext cx="457200" cy="685800"/>
          </a:xfrm>
          <a:custGeom>
            <a:avLst/>
            <a:gdLst>
              <a:gd name="connsiteX0" fmla="*/ 129540 w 457200"/>
              <a:gd name="connsiteY0" fmla="*/ 0 h 685800"/>
              <a:gd name="connsiteX1" fmla="*/ 129540 w 457200"/>
              <a:gd name="connsiteY1" fmla="*/ 374650 h 685800"/>
              <a:gd name="connsiteX2" fmla="*/ 0 w 457200"/>
              <a:gd name="connsiteY2" fmla="*/ 374650 h 685800"/>
              <a:gd name="connsiteX3" fmla="*/ 228600 w 457200"/>
              <a:gd name="connsiteY3" fmla="*/ 685800 h 685800"/>
              <a:gd name="connsiteX4" fmla="*/ 457200 w 457200"/>
              <a:gd name="connsiteY4" fmla="*/ 374650 h 685800"/>
              <a:gd name="connsiteX5" fmla="*/ 328929 w 457200"/>
              <a:gd name="connsiteY5" fmla="*/ 374650 h 685800"/>
              <a:gd name="connsiteX6" fmla="*/ 328929 w 457200"/>
              <a:gd name="connsiteY6" fmla="*/ 0 h 685800"/>
              <a:gd name="connsiteX7" fmla="*/ 129540 w 457200"/>
              <a:gd name="connsiteY7" fmla="*/ 0 h 685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57200" h="685800">
                <a:moveTo>
                  <a:pt x="129540" y="0"/>
                </a:moveTo>
                <a:lnTo>
                  <a:pt x="129540" y="374650"/>
                </a:lnTo>
                <a:lnTo>
                  <a:pt x="0" y="374650"/>
                </a:lnTo>
                <a:lnTo>
                  <a:pt x="228600" y="685800"/>
                </a:lnTo>
                <a:lnTo>
                  <a:pt x="457200" y="374650"/>
                </a:lnTo>
                <a:lnTo>
                  <a:pt x="328929" y="374650"/>
                </a:lnTo>
                <a:lnTo>
                  <a:pt x="328929" y="0"/>
                </a:lnTo>
                <a:lnTo>
                  <a:pt x="129540" y="0"/>
                </a:lnTo>
              </a:path>
            </a:pathLst>
          </a:custGeom>
          <a:solidFill>
            <a:srgbClr val="AECF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5001885" y="1801485"/>
            <a:ext cx="511830" cy="740430"/>
          </a:xfrm>
          <a:custGeom>
            <a:avLst/>
            <a:gdLst>
              <a:gd name="connsiteX0" fmla="*/ 156855 w 511830"/>
              <a:gd name="connsiteY0" fmla="*/ 27314 h 740430"/>
              <a:gd name="connsiteX1" fmla="*/ 156855 w 511830"/>
              <a:gd name="connsiteY1" fmla="*/ 401964 h 740430"/>
              <a:gd name="connsiteX2" fmla="*/ 27314 w 511830"/>
              <a:gd name="connsiteY2" fmla="*/ 401964 h 740430"/>
              <a:gd name="connsiteX3" fmla="*/ 255914 w 511830"/>
              <a:gd name="connsiteY3" fmla="*/ 713114 h 740430"/>
              <a:gd name="connsiteX4" fmla="*/ 484514 w 511830"/>
              <a:gd name="connsiteY4" fmla="*/ 401964 h 740430"/>
              <a:gd name="connsiteX5" fmla="*/ 356244 w 511830"/>
              <a:gd name="connsiteY5" fmla="*/ 401964 h 740430"/>
              <a:gd name="connsiteX6" fmla="*/ 356244 w 511830"/>
              <a:gd name="connsiteY6" fmla="*/ 27314 h 740430"/>
              <a:gd name="connsiteX7" fmla="*/ 156855 w 511830"/>
              <a:gd name="connsiteY7" fmla="*/ 27314 h 7404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511830" h="740430">
                <a:moveTo>
                  <a:pt x="156855" y="27314"/>
                </a:moveTo>
                <a:lnTo>
                  <a:pt x="156855" y="401964"/>
                </a:lnTo>
                <a:lnTo>
                  <a:pt x="27314" y="401964"/>
                </a:lnTo>
                <a:lnTo>
                  <a:pt x="255914" y="713114"/>
                </a:lnTo>
                <a:lnTo>
                  <a:pt x="484514" y="401964"/>
                </a:lnTo>
                <a:lnTo>
                  <a:pt x="356244" y="401964"/>
                </a:lnTo>
                <a:lnTo>
                  <a:pt x="356244" y="27314"/>
                </a:lnTo>
                <a:lnTo>
                  <a:pt x="156855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239000" y="5461000"/>
            <a:ext cx="571500" cy="482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00"/>
              </a:lnSpc>
              <a:tabLst/>
            </a:pPr>
            <a:r>
              <a:rPr lang="en-US" altLang="zh-CN" sz="2599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2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99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yo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7505700" y="5727700"/>
            <a:ext cx="749300" cy="673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300"/>
              </a:lnSpc>
              <a:tabLst/>
            </a:pPr>
            <a:r>
              <a:rPr lang="en-US" altLang="zh-CN" sz="3599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des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4406900" y="1092200"/>
            <a:ext cx="16764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654300" y="3822700"/>
            <a:ext cx="50800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Diagrams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3479800" y="2984500"/>
            <a:ext cx="3530600" cy="838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600"/>
              </a:lnSpc>
              <a:tabLst/>
            </a:pPr>
            <a:r>
              <a:rPr lang="en-US" altLang="zh-CN" sz="60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Awesome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6858000" y="5651500"/>
            <a:ext cx="3810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2599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Fo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7823200" y="5334000"/>
            <a:ext cx="304800" cy="419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300"/>
              </a:lnSpc>
              <a:tabLst/>
            </a:pPr>
            <a:r>
              <a:rPr lang="en-US" altLang="zh-CN" sz="2599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ur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7023100" y="5930900"/>
            <a:ext cx="4699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3599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sli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400800" y="4114800"/>
            <a:ext cx="2743200" cy="1371600"/>
          </a:xfrm>
          <a:custGeom>
            <a:avLst/>
            <a:gdLst>
              <a:gd name="connsiteX0" fmla="*/ 0 w 2743200"/>
              <a:gd name="connsiteY0" fmla="*/ 0 h 1371600"/>
              <a:gd name="connsiteX1" fmla="*/ 2514600 w 2743200"/>
              <a:gd name="connsiteY1" fmla="*/ 0 h 1371600"/>
              <a:gd name="connsiteX2" fmla="*/ 2743200 w 2743200"/>
              <a:gd name="connsiteY2" fmla="*/ 685800 h 1371600"/>
              <a:gd name="connsiteX3" fmla="*/ 2514600 w 2743200"/>
              <a:gd name="connsiteY3" fmla="*/ 1371600 h 1371600"/>
              <a:gd name="connsiteX4" fmla="*/ 0 w 2743200"/>
              <a:gd name="connsiteY4" fmla="*/ 1371600 h 1371600"/>
              <a:gd name="connsiteX5" fmla="*/ 0 w 2743200"/>
              <a:gd name="connsiteY5" fmla="*/ 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43200" h="1371600">
                <a:moveTo>
                  <a:pt x="0" y="0"/>
                </a:moveTo>
                <a:lnTo>
                  <a:pt x="2514600" y="0"/>
                </a:lnTo>
                <a:lnTo>
                  <a:pt x="2743200" y="685800"/>
                </a:lnTo>
                <a:lnTo>
                  <a:pt x="2514600" y="1371600"/>
                </a:lnTo>
                <a:lnTo>
                  <a:pt x="0" y="137160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373485" y="4087485"/>
            <a:ext cx="2797830" cy="1426230"/>
          </a:xfrm>
          <a:custGeom>
            <a:avLst/>
            <a:gdLst>
              <a:gd name="connsiteX0" fmla="*/ 27314 w 2797830"/>
              <a:gd name="connsiteY0" fmla="*/ 27314 h 1426230"/>
              <a:gd name="connsiteX1" fmla="*/ 2541914 w 2797830"/>
              <a:gd name="connsiteY1" fmla="*/ 27314 h 1426230"/>
              <a:gd name="connsiteX2" fmla="*/ 2770514 w 2797830"/>
              <a:gd name="connsiteY2" fmla="*/ 713114 h 1426230"/>
              <a:gd name="connsiteX3" fmla="*/ 2541914 w 2797830"/>
              <a:gd name="connsiteY3" fmla="*/ 1398914 h 1426230"/>
              <a:gd name="connsiteX4" fmla="*/ 27314 w 2797830"/>
              <a:gd name="connsiteY4" fmla="*/ 1398914 h 1426230"/>
              <a:gd name="connsiteX5" fmla="*/ 27314 w 2797830"/>
              <a:gd name="connsiteY5" fmla="*/ 273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97830" h="1426230">
                <a:moveTo>
                  <a:pt x="27314" y="27314"/>
                </a:moveTo>
                <a:lnTo>
                  <a:pt x="2541914" y="27314"/>
                </a:lnTo>
                <a:lnTo>
                  <a:pt x="2770514" y="713114"/>
                </a:lnTo>
                <a:lnTo>
                  <a:pt x="2541914" y="1398914"/>
                </a:lnTo>
                <a:lnTo>
                  <a:pt x="27314" y="1398914"/>
                </a:lnTo>
                <a:lnTo>
                  <a:pt x="27314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886200" y="4114800"/>
            <a:ext cx="2743200" cy="1371600"/>
          </a:xfrm>
          <a:custGeom>
            <a:avLst/>
            <a:gdLst>
              <a:gd name="connsiteX0" fmla="*/ 0 w 2743200"/>
              <a:gd name="connsiteY0" fmla="*/ 0 h 1371600"/>
              <a:gd name="connsiteX1" fmla="*/ 2514600 w 2743200"/>
              <a:gd name="connsiteY1" fmla="*/ 0 h 1371600"/>
              <a:gd name="connsiteX2" fmla="*/ 2743200 w 2743200"/>
              <a:gd name="connsiteY2" fmla="*/ 685800 h 1371600"/>
              <a:gd name="connsiteX3" fmla="*/ 2514600 w 2743200"/>
              <a:gd name="connsiteY3" fmla="*/ 1371600 h 1371600"/>
              <a:gd name="connsiteX4" fmla="*/ 0 w 2743200"/>
              <a:gd name="connsiteY4" fmla="*/ 1371600 h 1371600"/>
              <a:gd name="connsiteX5" fmla="*/ 0 w 2743200"/>
              <a:gd name="connsiteY5" fmla="*/ 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43200" h="1371600">
                <a:moveTo>
                  <a:pt x="0" y="0"/>
                </a:moveTo>
                <a:lnTo>
                  <a:pt x="2514600" y="0"/>
                </a:lnTo>
                <a:lnTo>
                  <a:pt x="2743200" y="685800"/>
                </a:lnTo>
                <a:lnTo>
                  <a:pt x="2514600" y="1371600"/>
                </a:lnTo>
                <a:lnTo>
                  <a:pt x="0" y="137160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858885" y="4087485"/>
            <a:ext cx="2797830" cy="1426230"/>
          </a:xfrm>
          <a:custGeom>
            <a:avLst/>
            <a:gdLst>
              <a:gd name="connsiteX0" fmla="*/ 27314 w 2797830"/>
              <a:gd name="connsiteY0" fmla="*/ 27314 h 1426230"/>
              <a:gd name="connsiteX1" fmla="*/ 2541914 w 2797830"/>
              <a:gd name="connsiteY1" fmla="*/ 27314 h 1426230"/>
              <a:gd name="connsiteX2" fmla="*/ 2770514 w 2797830"/>
              <a:gd name="connsiteY2" fmla="*/ 713114 h 1426230"/>
              <a:gd name="connsiteX3" fmla="*/ 2541914 w 2797830"/>
              <a:gd name="connsiteY3" fmla="*/ 1398914 h 1426230"/>
              <a:gd name="connsiteX4" fmla="*/ 27314 w 2797830"/>
              <a:gd name="connsiteY4" fmla="*/ 1398914 h 1426230"/>
              <a:gd name="connsiteX5" fmla="*/ 27314 w 2797830"/>
              <a:gd name="connsiteY5" fmla="*/ 273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97830" h="1426230">
                <a:moveTo>
                  <a:pt x="27314" y="27314"/>
                </a:moveTo>
                <a:lnTo>
                  <a:pt x="2541914" y="27314"/>
                </a:lnTo>
                <a:lnTo>
                  <a:pt x="2770514" y="713114"/>
                </a:lnTo>
                <a:lnTo>
                  <a:pt x="2541914" y="1398914"/>
                </a:lnTo>
                <a:lnTo>
                  <a:pt x="27314" y="1398914"/>
                </a:lnTo>
                <a:lnTo>
                  <a:pt x="27314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371600" y="4114800"/>
            <a:ext cx="2743200" cy="1372870"/>
          </a:xfrm>
          <a:custGeom>
            <a:avLst/>
            <a:gdLst>
              <a:gd name="connsiteX0" fmla="*/ 0 w 2743200"/>
              <a:gd name="connsiteY0" fmla="*/ 0 h 1372870"/>
              <a:gd name="connsiteX1" fmla="*/ 2514600 w 2743200"/>
              <a:gd name="connsiteY1" fmla="*/ 0 h 1372870"/>
              <a:gd name="connsiteX2" fmla="*/ 2743200 w 2743200"/>
              <a:gd name="connsiteY2" fmla="*/ 685800 h 1372870"/>
              <a:gd name="connsiteX3" fmla="*/ 2514600 w 2743200"/>
              <a:gd name="connsiteY3" fmla="*/ 1372870 h 1372870"/>
              <a:gd name="connsiteX4" fmla="*/ 0 w 2743200"/>
              <a:gd name="connsiteY4" fmla="*/ 1372870 h 1372870"/>
              <a:gd name="connsiteX5" fmla="*/ 0 w 2743200"/>
              <a:gd name="connsiteY5" fmla="*/ 0 h 1372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43200" h="1372870">
                <a:moveTo>
                  <a:pt x="0" y="0"/>
                </a:moveTo>
                <a:lnTo>
                  <a:pt x="2514600" y="0"/>
                </a:lnTo>
                <a:lnTo>
                  <a:pt x="2743200" y="685800"/>
                </a:lnTo>
                <a:lnTo>
                  <a:pt x="2514600" y="1372870"/>
                </a:lnTo>
                <a:lnTo>
                  <a:pt x="0" y="137287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344284" y="4087485"/>
            <a:ext cx="2797830" cy="1427500"/>
          </a:xfrm>
          <a:custGeom>
            <a:avLst/>
            <a:gdLst>
              <a:gd name="connsiteX0" fmla="*/ 27315 w 2797830"/>
              <a:gd name="connsiteY0" fmla="*/ 27314 h 1427500"/>
              <a:gd name="connsiteX1" fmla="*/ 2541915 w 2797830"/>
              <a:gd name="connsiteY1" fmla="*/ 27314 h 1427500"/>
              <a:gd name="connsiteX2" fmla="*/ 2770515 w 2797830"/>
              <a:gd name="connsiteY2" fmla="*/ 713114 h 1427500"/>
              <a:gd name="connsiteX3" fmla="*/ 2541915 w 2797830"/>
              <a:gd name="connsiteY3" fmla="*/ 1400185 h 1427500"/>
              <a:gd name="connsiteX4" fmla="*/ 27315 w 2797830"/>
              <a:gd name="connsiteY4" fmla="*/ 1400185 h 1427500"/>
              <a:gd name="connsiteX5" fmla="*/ 27315 w 2797830"/>
              <a:gd name="connsiteY5" fmla="*/ 27314 h 14275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97830" h="1427500">
                <a:moveTo>
                  <a:pt x="27315" y="27314"/>
                </a:moveTo>
                <a:lnTo>
                  <a:pt x="2541915" y="27314"/>
                </a:lnTo>
                <a:lnTo>
                  <a:pt x="2770515" y="713114"/>
                </a:lnTo>
                <a:lnTo>
                  <a:pt x="2541915" y="1400185"/>
                </a:lnTo>
                <a:lnTo>
                  <a:pt x="27315" y="1400185"/>
                </a:lnTo>
                <a:lnTo>
                  <a:pt x="27315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3401695" y="2487295"/>
            <a:ext cx="556259" cy="109220"/>
          </a:xfrm>
          <a:custGeom>
            <a:avLst/>
            <a:gdLst>
              <a:gd name="connsiteX0" fmla="*/ 27304 w 556259"/>
              <a:gd name="connsiteY0" fmla="*/ 27304 h 109220"/>
              <a:gd name="connsiteX1" fmla="*/ 528954 w 5562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56259" h="109220">
                <a:moveTo>
                  <a:pt x="27304" y="27304"/>
                </a:moveTo>
                <a:lnTo>
                  <a:pt x="5289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3884929" y="2438400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344284" y="2030085"/>
            <a:ext cx="2112030" cy="969030"/>
          </a:xfrm>
          <a:custGeom>
            <a:avLst/>
            <a:gdLst>
              <a:gd name="connsiteX0" fmla="*/ 1056015 w 2112030"/>
              <a:gd name="connsiteY0" fmla="*/ 941714 h 969030"/>
              <a:gd name="connsiteX1" fmla="*/ 27315 w 2112030"/>
              <a:gd name="connsiteY1" fmla="*/ 941714 h 969030"/>
              <a:gd name="connsiteX2" fmla="*/ 27315 w 2112030"/>
              <a:gd name="connsiteY2" fmla="*/ 27314 h 969030"/>
              <a:gd name="connsiteX3" fmla="*/ 2084715 w 2112030"/>
              <a:gd name="connsiteY3" fmla="*/ 27314 h 969030"/>
              <a:gd name="connsiteX4" fmla="*/ 2084715 w 2112030"/>
              <a:gd name="connsiteY4" fmla="*/ 941714 h 969030"/>
              <a:gd name="connsiteX5" fmla="*/ 1056015 w 2112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112030" h="969030">
                <a:moveTo>
                  <a:pt x="10560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2084715" y="27314"/>
                </a:lnTo>
                <a:lnTo>
                  <a:pt x="2084715" y="941714"/>
                </a:lnTo>
                <a:lnTo>
                  <a:pt x="10560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4087485" y="2030085"/>
            <a:ext cx="2112030" cy="969030"/>
          </a:xfrm>
          <a:custGeom>
            <a:avLst/>
            <a:gdLst>
              <a:gd name="connsiteX0" fmla="*/ 1056014 w 2112030"/>
              <a:gd name="connsiteY0" fmla="*/ 941714 h 969030"/>
              <a:gd name="connsiteX1" fmla="*/ 27314 w 2112030"/>
              <a:gd name="connsiteY1" fmla="*/ 941714 h 969030"/>
              <a:gd name="connsiteX2" fmla="*/ 27314 w 2112030"/>
              <a:gd name="connsiteY2" fmla="*/ 27314 h 969030"/>
              <a:gd name="connsiteX3" fmla="*/ 2084714 w 2112030"/>
              <a:gd name="connsiteY3" fmla="*/ 27314 h 969030"/>
              <a:gd name="connsiteX4" fmla="*/ 2084714 w 2112030"/>
              <a:gd name="connsiteY4" fmla="*/ 941714 h 969030"/>
              <a:gd name="connsiteX5" fmla="*/ 1056014 w 2112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112030" h="969030">
                <a:moveTo>
                  <a:pt x="10560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2084714" y="27314"/>
                </a:lnTo>
                <a:lnTo>
                  <a:pt x="2084714" y="941714"/>
                </a:lnTo>
                <a:lnTo>
                  <a:pt x="10560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6144895" y="2487295"/>
            <a:ext cx="556259" cy="109220"/>
          </a:xfrm>
          <a:custGeom>
            <a:avLst/>
            <a:gdLst>
              <a:gd name="connsiteX0" fmla="*/ 27304 w 556259"/>
              <a:gd name="connsiteY0" fmla="*/ 27304 h 109220"/>
              <a:gd name="connsiteX1" fmla="*/ 528954 w 5562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56259" h="109220">
                <a:moveTo>
                  <a:pt x="27304" y="27304"/>
                </a:moveTo>
                <a:lnTo>
                  <a:pt x="5289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6628130" y="2438400"/>
            <a:ext cx="229869" cy="153670"/>
          </a:xfrm>
          <a:custGeom>
            <a:avLst/>
            <a:gdLst>
              <a:gd name="connsiteX0" fmla="*/ 229869 w 229869"/>
              <a:gd name="connsiteY0" fmla="*/ 76200 h 153670"/>
              <a:gd name="connsiteX1" fmla="*/ 0 w 229869"/>
              <a:gd name="connsiteY1" fmla="*/ 0 h 153670"/>
              <a:gd name="connsiteX2" fmla="*/ 0 w 229869"/>
              <a:gd name="connsiteY2" fmla="*/ 153670 h 153670"/>
              <a:gd name="connsiteX3" fmla="*/ 229869 w 229869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69" h="153670">
                <a:moveTo>
                  <a:pt x="229869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69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6830684" y="2030085"/>
            <a:ext cx="2112030" cy="969030"/>
          </a:xfrm>
          <a:custGeom>
            <a:avLst/>
            <a:gdLst>
              <a:gd name="connsiteX0" fmla="*/ 1056015 w 2112030"/>
              <a:gd name="connsiteY0" fmla="*/ 941714 h 969030"/>
              <a:gd name="connsiteX1" fmla="*/ 27315 w 2112030"/>
              <a:gd name="connsiteY1" fmla="*/ 941714 h 969030"/>
              <a:gd name="connsiteX2" fmla="*/ 27315 w 2112030"/>
              <a:gd name="connsiteY2" fmla="*/ 27314 h 969030"/>
              <a:gd name="connsiteX3" fmla="*/ 2084715 w 2112030"/>
              <a:gd name="connsiteY3" fmla="*/ 27314 h 969030"/>
              <a:gd name="connsiteX4" fmla="*/ 2084715 w 2112030"/>
              <a:gd name="connsiteY4" fmla="*/ 941714 h 969030"/>
              <a:gd name="connsiteX5" fmla="*/ 1056015 w 2112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112030" h="969030">
                <a:moveTo>
                  <a:pt x="10560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2084715" y="27314"/>
                </a:lnTo>
                <a:lnTo>
                  <a:pt x="2084715" y="941714"/>
                </a:lnTo>
                <a:lnTo>
                  <a:pt x="10560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1837689" y="6402070"/>
            <a:ext cx="7315200" cy="457199"/>
          </a:xfrm>
          <a:custGeom>
            <a:avLst/>
            <a:gdLst>
              <a:gd name="connsiteX0" fmla="*/ 76200 w 7315200"/>
              <a:gd name="connsiteY0" fmla="*/ 0 h 457199"/>
              <a:gd name="connsiteX1" fmla="*/ 0 w 7315200"/>
              <a:gd name="connsiteY1" fmla="*/ 76200 h 457199"/>
              <a:gd name="connsiteX2" fmla="*/ 0 w 7315200"/>
              <a:gd name="connsiteY2" fmla="*/ 380999 h 457199"/>
              <a:gd name="connsiteX3" fmla="*/ 76200 w 7315200"/>
              <a:gd name="connsiteY3" fmla="*/ 457199 h 457199"/>
              <a:gd name="connsiteX4" fmla="*/ 7239000 w 7315200"/>
              <a:gd name="connsiteY4" fmla="*/ 457199 h 457199"/>
              <a:gd name="connsiteX5" fmla="*/ 7315200 w 7315200"/>
              <a:gd name="connsiteY5" fmla="*/ 380999 h 457199"/>
              <a:gd name="connsiteX6" fmla="*/ 7315200 w 7315200"/>
              <a:gd name="connsiteY6" fmla="*/ 76200 h 457199"/>
              <a:gd name="connsiteX7" fmla="*/ 7239000 w 7315200"/>
              <a:gd name="connsiteY7" fmla="*/ 0 h 457199"/>
              <a:gd name="connsiteX8" fmla="*/ 76200 w 7315200"/>
              <a:gd name="connsiteY8" fmla="*/ 0 h 4571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5200" h="457199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0999"/>
                </a:lnTo>
                <a:cubicBezTo>
                  <a:pt x="0" y="419099"/>
                  <a:pt x="38100" y="457199"/>
                  <a:pt x="76200" y="457199"/>
                </a:cubicBezTo>
                <a:lnTo>
                  <a:pt x="7239000" y="457199"/>
                </a:lnTo>
                <a:cubicBezTo>
                  <a:pt x="7277100" y="457199"/>
                  <a:pt x="7315200" y="419099"/>
                  <a:pt x="7315200" y="380999"/>
                </a:cubicBezTo>
                <a:lnTo>
                  <a:pt x="7315200" y="76200"/>
                </a:lnTo>
                <a:cubicBezTo>
                  <a:pt x="7315200" y="38100"/>
                  <a:pt x="7277100" y="0"/>
                  <a:pt x="723900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100" y="6083300"/>
            <a:ext cx="939800" cy="939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17600" y="609600"/>
            <a:ext cx="6957033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Shapes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instead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(sometimes)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2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形状连接取代线连接（有时候）</a:t>
            </a:r>
            <a:endParaRPr lang="en-US" altLang="zh-CN" sz="24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1651000" y="2286000"/>
            <a:ext cx="2044700" cy="279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>
                <a:tab pos="127000" algn="l"/>
              </a:tabLst>
            </a:pPr>
            <a:r>
              <a:rPr lang="en-US" altLang="zh-CN" sz="3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5400"/>
              </a:lnSpc>
              <a:tabLst>
                <a:tab pos="127000" algn="l"/>
              </a:tabLst>
            </a:pPr>
            <a:r>
              <a:rPr lang="en-US" altLang="zh-CN" dirty="0" smtClean="0"/>
              <a:t>	</a:t>
            </a:r>
            <a:r>
              <a:rPr lang="en-US" altLang="zh-CN" sz="40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4292600" y="2286000"/>
            <a:ext cx="1905000" cy="279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>
                <a:tab pos="101600" algn="l"/>
                <a:tab pos="533400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400"/>
              </a:lnSpc>
              <a:tabLst>
                <a:tab pos="101600" algn="l"/>
                <a:tab pos="533400" algn="l"/>
              </a:tabLst>
            </a:pPr>
            <a:r>
              <a:rPr lang="en-US" altLang="zh-CN" dirty="0" smtClean="0"/>
              <a:t>		</a:t>
            </a:r>
            <a:r>
              <a:rPr lang="en-US" altLang="zh-CN" sz="32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vs.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900"/>
              </a:lnSpc>
              <a:tabLst>
                <a:tab pos="101600" algn="l"/>
                <a:tab pos="533400" algn="l"/>
              </a:tabLst>
            </a:pPr>
            <a:r>
              <a:rPr lang="en-US" altLang="zh-CN" sz="40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6807200" y="2286000"/>
            <a:ext cx="1905000" cy="279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>
                <a:tab pos="330200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5400"/>
              </a:lnSpc>
              <a:tabLst>
                <a:tab pos="330200" algn="l"/>
              </a:tabLst>
            </a:pPr>
            <a:r>
              <a:rPr lang="en-US" altLang="zh-CN" sz="40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2540000" y="6438900"/>
            <a:ext cx="58928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look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workflows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4544695" y="2690495"/>
            <a:ext cx="628650" cy="109220"/>
          </a:xfrm>
          <a:custGeom>
            <a:avLst/>
            <a:gdLst>
              <a:gd name="connsiteX0" fmla="*/ 27304 w 628650"/>
              <a:gd name="connsiteY0" fmla="*/ 27304 h 109220"/>
              <a:gd name="connsiteX1" fmla="*/ 601345 w 62865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28650" h="109220">
                <a:moveTo>
                  <a:pt x="27304" y="27304"/>
                </a:moveTo>
                <a:lnTo>
                  <a:pt x="60134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5062220" y="2576829"/>
            <a:ext cx="424179" cy="283210"/>
          </a:xfrm>
          <a:custGeom>
            <a:avLst/>
            <a:gdLst>
              <a:gd name="connsiteX0" fmla="*/ 424179 w 424179"/>
              <a:gd name="connsiteY0" fmla="*/ 140970 h 283210"/>
              <a:gd name="connsiteX1" fmla="*/ 0 w 424179"/>
              <a:gd name="connsiteY1" fmla="*/ 0 h 283210"/>
              <a:gd name="connsiteX2" fmla="*/ 0 w 424179"/>
              <a:gd name="connsiteY2" fmla="*/ 283210 h 283210"/>
              <a:gd name="connsiteX3" fmla="*/ 424179 w 424179"/>
              <a:gd name="connsiteY3" fmla="*/ 140970 h 2832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424179" h="283210">
                <a:moveTo>
                  <a:pt x="424179" y="140970"/>
                </a:moveTo>
                <a:lnTo>
                  <a:pt x="0" y="0"/>
                </a:lnTo>
                <a:lnTo>
                  <a:pt x="0" y="283210"/>
                </a:lnTo>
                <a:lnTo>
                  <a:pt x="424179" y="14097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657600" y="2260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630285" y="2233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486400" y="2260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5459085" y="2233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837689" y="6402070"/>
            <a:ext cx="7315200" cy="457199"/>
          </a:xfrm>
          <a:custGeom>
            <a:avLst/>
            <a:gdLst>
              <a:gd name="connsiteX0" fmla="*/ 76200 w 7315200"/>
              <a:gd name="connsiteY0" fmla="*/ 0 h 457199"/>
              <a:gd name="connsiteX1" fmla="*/ 0 w 7315200"/>
              <a:gd name="connsiteY1" fmla="*/ 76200 h 457199"/>
              <a:gd name="connsiteX2" fmla="*/ 0 w 7315200"/>
              <a:gd name="connsiteY2" fmla="*/ 380999 h 457199"/>
              <a:gd name="connsiteX3" fmla="*/ 76200 w 7315200"/>
              <a:gd name="connsiteY3" fmla="*/ 457199 h 457199"/>
              <a:gd name="connsiteX4" fmla="*/ 7239000 w 7315200"/>
              <a:gd name="connsiteY4" fmla="*/ 457199 h 457199"/>
              <a:gd name="connsiteX5" fmla="*/ 7315200 w 7315200"/>
              <a:gd name="connsiteY5" fmla="*/ 380999 h 457199"/>
              <a:gd name="connsiteX6" fmla="*/ 7315200 w 7315200"/>
              <a:gd name="connsiteY6" fmla="*/ 76200 h 457199"/>
              <a:gd name="connsiteX7" fmla="*/ 7239000 w 7315200"/>
              <a:gd name="connsiteY7" fmla="*/ 0 h 457199"/>
              <a:gd name="connsiteX8" fmla="*/ 76200 w 7315200"/>
              <a:gd name="connsiteY8" fmla="*/ 0 h 4571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5200" h="457199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0999"/>
                </a:lnTo>
                <a:cubicBezTo>
                  <a:pt x="0" y="419099"/>
                  <a:pt x="38100" y="457199"/>
                  <a:pt x="76200" y="457199"/>
                </a:cubicBezTo>
                <a:lnTo>
                  <a:pt x="7239000" y="457199"/>
                </a:lnTo>
                <a:cubicBezTo>
                  <a:pt x="7277100" y="457199"/>
                  <a:pt x="7315200" y="419099"/>
                  <a:pt x="7315200" y="380999"/>
                </a:cubicBezTo>
                <a:lnTo>
                  <a:pt x="7315200" y="76200"/>
                </a:lnTo>
                <a:cubicBezTo>
                  <a:pt x="7315200" y="38100"/>
                  <a:pt x="7277100" y="0"/>
                  <a:pt x="723900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544695" y="4742815"/>
            <a:ext cx="628650" cy="109220"/>
          </a:xfrm>
          <a:custGeom>
            <a:avLst/>
            <a:gdLst>
              <a:gd name="connsiteX0" fmla="*/ 27304 w 628650"/>
              <a:gd name="connsiteY0" fmla="*/ 27304 h 109220"/>
              <a:gd name="connsiteX1" fmla="*/ 601345 w 62865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28650" h="109220">
                <a:moveTo>
                  <a:pt x="27304" y="27304"/>
                </a:moveTo>
                <a:lnTo>
                  <a:pt x="601345" y="27304"/>
                </a:lnTo>
              </a:path>
            </a:pathLst>
          </a:custGeom>
          <a:ln w="508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5062220" y="4629150"/>
            <a:ext cx="424179" cy="283210"/>
          </a:xfrm>
          <a:custGeom>
            <a:avLst/>
            <a:gdLst>
              <a:gd name="connsiteX0" fmla="*/ 424179 w 424179"/>
              <a:gd name="connsiteY0" fmla="*/ 140970 h 283210"/>
              <a:gd name="connsiteX1" fmla="*/ 0 w 424179"/>
              <a:gd name="connsiteY1" fmla="*/ 0 h 283210"/>
              <a:gd name="connsiteX2" fmla="*/ 0 w 424179"/>
              <a:gd name="connsiteY2" fmla="*/ 283209 h 283210"/>
              <a:gd name="connsiteX3" fmla="*/ 424179 w 424179"/>
              <a:gd name="connsiteY3" fmla="*/ 140970 h 2832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424179" h="283210">
                <a:moveTo>
                  <a:pt x="424179" y="140970"/>
                </a:moveTo>
                <a:lnTo>
                  <a:pt x="0" y="0"/>
                </a:lnTo>
                <a:lnTo>
                  <a:pt x="0" y="283209"/>
                </a:lnTo>
                <a:lnTo>
                  <a:pt x="424179" y="14097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657600" y="431292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5486400" y="431292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100" y="6083300"/>
            <a:ext cx="939800" cy="939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23900" y="609600"/>
            <a:ext cx="7785786" cy="122398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Colors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instead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outlines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6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(sometimes)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26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同一颜色取代不同颜色的轮廓线（有时）</a:t>
            </a:r>
            <a:endParaRPr lang="en-US" altLang="zh-CN" sz="26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4826000" y="3479800"/>
            <a:ext cx="5588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vs.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2501900" y="6438900"/>
            <a:ext cx="59690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Useful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reduce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colors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3" name="TextBox 1"/>
          <p:cNvSpPr txBox="1"/>
          <p:nvPr/>
        </p:nvSpPr>
        <p:spPr>
          <a:xfrm>
            <a:off x="2387600" y="5461000"/>
            <a:ext cx="6870700" cy="163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900"/>
              </a:lnSpc>
              <a:tabLst/>
            </a:pPr>
            <a:r>
              <a:rPr lang="en-US" altLang="zh-CN" sz="1161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zh-CN" sz="1161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61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Shapes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695700" y="609600"/>
            <a:ext cx="4683975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grid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使用参考线</a:t>
            </a:r>
            <a:r>
              <a:rPr lang="en-US" altLang="zh-CN" sz="4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网格线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4318000" y="17399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445000" y="39243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715895" y="545909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427729" y="5410200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801485" y="5001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544695" y="545909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56529" y="5410200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630285" y="5001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5459085" y="5001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287884" y="5001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6373495" y="545909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085330" y="5410200"/>
            <a:ext cx="229869" cy="153670"/>
          </a:xfrm>
          <a:custGeom>
            <a:avLst/>
            <a:gdLst>
              <a:gd name="connsiteX0" fmla="*/ 229869 w 229869"/>
              <a:gd name="connsiteY0" fmla="*/ 76200 h 153670"/>
              <a:gd name="connsiteX1" fmla="*/ 0 w 229869"/>
              <a:gd name="connsiteY1" fmla="*/ 0 h 153670"/>
              <a:gd name="connsiteX2" fmla="*/ 0 w 229869"/>
              <a:gd name="connsiteY2" fmla="*/ 153670 h 153670"/>
              <a:gd name="connsiteX3" fmla="*/ 229869 w 229869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69" h="153670">
                <a:moveTo>
                  <a:pt x="229869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69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2715895" y="2944495"/>
            <a:ext cx="789940" cy="238759"/>
          </a:xfrm>
          <a:custGeom>
            <a:avLst/>
            <a:gdLst>
              <a:gd name="connsiteX0" fmla="*/ 27304 w 789940"/>
              <a:gd name="connsiteY0" fmla="*/ 27304 h 238759"/>
              <a:gd name="connsiteX1" fmla="*/ 762634 w 789940"/>
              <a:gd name="connsiteY1" fmla="*/ 211454 h 2387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9940" h="238759">
                <a:moveTo>
                  <a:pt x="27304" y="27304"/>
                </a:moveTo>
                <a:lnTo>
                  <a:pt x="762634" y="21145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415029" y="3069589"/>
            <a:ext cx="242570" cy="149860"/>
          </a:xfrm>
          <a:custGeom>
            <a:avLst/>
            <a:gdLst>
              <a:gd name="connsiteX0" fmla="*/ 242570 w 242570"/>
              <a:gd name="connsiteY0" fmla="*/ 130810 h 149860"/>
              <a:gd name="connsiteX1" fmla="*/ 36829 w 242570"/>
              <a:gd name="connsiteY1" fmla="*/ 0 h 149860"/>
              <a:gd name="connsiteX2" fmla="*/ 0 w 242570"/>
              <a:gd name="connsiteY2" fmla="*/ 149860 h 149860"/>
              <a:gd name="connsiteX3" fmla="*/ 242570 w 242570"/>
              <a:gd name="connsiteY3" fmla="*/ 130810 h 1498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2570" h="149860">
                <a:moveTo>
                  <a:pt x="242570" y="130810"/>
                </a:moveTo>
                <a:lnTo>
                  <a:pt x="36829" y="0"/>
                </a:lnTo>
                <a:lnTo>
                  <a:pt x="0" y="149860"/>
                </a:lnTo>
                <a:lnTo>
                  <a:pt x="242570" y="13081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801485" y="2487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4544695" y="2988945"/>
            <a:ext cx="789940" cy="238759"/>
          </a:xfrm>
          <a:custGeom>
            <a:avLst/>
            <a:gdLst>
              <a:gd name="connsiteX0" fmla="*/ 27304 w 789940"/>
              <a:gd name="connsiteY0" fmla="*/ 211454 h 238759"/>
              <a:gd name="connsiteX1" fmla="*/ 762634 w 789940"/>
              <a:gd name="connsiteY1" fmla="*/ 27304 h 2387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9940" h="238759">
                <a:moveTo>
                  <a:pt x="27304" y="211454"/>
                </a:moveTo>
                <a:lnTo>
                  <a:pt x="76263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5243829" y="2952750"/>
            <a:ext cx="242570" cy="149860"/>
          </a:xfrm>
          <a:custGeom>
            <a:avLst/>
            <a:gdLst>
              <a:gd name="connsiteX0" fmla="*/ 242570 w 242570"/>
              <a:gd name="connsiteY0" fmla="*/ 19050 h 149860"/>
              <a:gd name="connsiteX1" fmla="*/ 0 w 242570"/>
              <a:gd name="connsiteY1" fmla="*/ 0 h 149860"/>
              <a:gd name="connsiteX2" fmla="*/ 36829 w 242570"/>
              <a:gd name="connsiteY2" fmla="*/ 149860 h 149860"/>
              <a:gd name="connsiteX3" fmla="*/ 242570 w 242570"/>
              <a:gd name="connsiteY3" fmla="*/ 19050 h 1498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2570" h="149860">
                <a:moveTo>
                  <a:pt x="242570" y="19050"/>
                </a:moveTo>
                <a:lnTo>
                  <a:pt x="0" y="0"/>
                </a:lnTo>
                <a:lnTo>
                  <a:pt x="36829" y="149860"/>
                </a:lnTo>
                <a:lnTo>
                  <a:pt x="242570" y="190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36302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5459085" y="2487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287884" y="22586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6373495" y="2760345"/>
            <a:ext cx="789940" cy="238759"/>
          </a:xfrm>
          <a:custGeom>
            <a:avLst/>
            <a:gdLst>
              <a:gd name="connsiteX0" fmla="*/ 27304 w 789940"/>
              <a:gd name="connsiteY0" fmla="*/ 211454 h 238759"/>
              <a:gd name="connsiteX1" fmla="*/ 762635 w 789940"/>
              <a:gd name="connsiteY1" fmla="*/ 27304 h 2387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9940" h="238759">
                <a:moveTo>
                  <a:pt x="27304" y="211454"/>
                </a:moveTo>
                <a:lnTo>
                  <a:pt x="76263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7072630" y="2724150"/>
            <a:ext cx="242569" cy="149860"/>
          </a:xfrm>
          <a:custGeom>
            <a:avLst/>
            <a:gdLst>
              <a:gd name="connsiteX0" fmla="*/ 242569 w 242569"/>
              <a:gd name="connsiteY0" fmla="*/ 19050 h 149860"/>
              <a:gd name="connsiteX1" fmla="*/ 0 w 242569"/>
              <a:gd name="connsiteY1" fmla="*/ 0 h 149860"/>
              <a:gd name="connsiteX2" fmla="*/ 36829 w 242569"/>
              <a:gd name="connsiteY2" fmla="*/ 149860 h 149860"/>
              <a:gd name="connsiteX3" fmla="*/ 242569 w 242569"/>
              <a:gd name="connsiteY3" fmla="*/ 19050 h 1498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2569" h="149860">
                <a:moveTo>
                  <a:pt x="242569" y="19050"/>
                </a:moveTo>
                <a:lnTo>
                  <a:pt x="0" y="0"/>
                </a:lnTo>
                <a:lnTo>
                  <a:pt x="36829" y="149860"/>
                </a:lnTo>
                <a:lnTo>
                  <a:pt x="242569" y="190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489200" y="609600"/>
            <a:ext cx="4671151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Align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possible</a:t>
            </a:r>
          </a:p>
          <a:p>
            <a:pPr>
              <a:lnSpc>
                <a:spcPts val="4900"/>
              </a:lnSpc>
              <a:tabLst/>
            </a:pPr>
            <a:r>
              <a:rPr lang="en-US" altLang="zh-CN" sz="4400" dirty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zh-CN" altLang="en-US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对齐</a:t>
            </a:r>
            <a:endParaRPr lang="en-US" altLang="zh-CN" sz="44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4318000" y="17399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4445000" y="39243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030095" y="4557395"/>
            <a:ext cx="831850" cy="109220"/>
          </a:xfrm>
          <a:custGeom>
            <a:avLst/>
            <a:gdLst>
              <a:gd name="connsiteX0" fmla="*/ 27304 w 831850"/>
              <a:gd name="connsiteY0" fmla="*/ 27304 h 109220"/>
              <a:gd name="connsiteX1" fmla="*/ 804544 w 83185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31850" h="109220">
                <a:moveTo>
                  <a:pt x="27304" y="27304"/>
                </a:moveTo>
                <a:lnTo>
                  <a:pt x="80454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800350" y="4508500"/>
            <a:ext cx="171450" cy="153670"/>
          </a:xfrm>
          <a:custGeom>
            <a:avLst/>
            <a:gdLst>
              <a:gd name="connsiteX0" fmla="*/ 12700 w 171450"/>
              <a:gd name="connsiteY0" fmla="*/ 153670 h 153670"/>
              <a:gd name="connsiteX1" fmla="*/ 165100 w 171450"/>
              <a:gd name="connsiteY1" fmla="*/ 85090 h 153670"/>
              <a:gd name="connsiteX2" fmla="*/ 170179 w 171450"/>
              <a:gd name="connsiteY2" fmla="*/ 81279 h 153670"/>
              <a:gd name="connsiteX3" fmla="*/ 171450 w 171450"/>
              <a:gd name="connsiteY3" fmla="*/ 77470 h 153670"/>
              <a:gd name="connsiteX4" fmla="*/ 170179 w 171450"/>
              <a:gd name="connsiteY4" fmla="*/ 72390 h 153670"/>
              <a:gd name="connsiteX5" fmla="*/ 166370 w 171450"/>
              <a:gd name="connsiteY5" fmla="*/ 68579 h 153670"/>
              <a:gd name="connsiteX6" fmla="*/ 12700 w 171450"/>
              <a:gd name="connsiteY6" fmla="*/ 1270 h 153670"/>
              <a:gd name="connsiteX7" fmla="*/ 10160 w 171450"/>
              <a:gd name="connsiteY7" fmla="*/ 0 h 153670"/>
              <a:gd name="connsiteX8" fmla="*/ 8889 w 171450"/>
              <a:gd name="connsiteY8" fmla="*/ 0 h 153670"/>
              <a:gd name="connsiteX9" fmla="*/ 6350 w 171450"/>
              <a:gd name="connsiteY9" fmla="*/ 1270 h 153670"/>
              <a:gd name="connsiteX10" fmla="*/ 2539 w 171450"/>
              <a:gd name="connsiteY10" fmla="*/ 2540 h 153670"/>
              <a:gd name="connsiteX11" fmla="*/ 1270 w 171450"/>
              <a:gd name="connsiteY11" fmla="*/ 5079 h 153670"/>
              <a:gd name="connsiteX12" fmla="*/ 0 w 171450"/>
              <a:gd name="connsiteY12" fmla="*/ 8890 h 153670"/>
              <a:gd name="connsiteX13" fmla="*/ 0 w 171450"/>
              <a:gd name="connsiteY13" fmla="*/ 144779 h 153670"/>
              <a:gd name="connsiteX14" fmla="*/ 1270 w 171450"/>
              <a:gd name="connsiteY14" fmla="*/ 148590 h 153670"/>
              <a:gd name="connsiteX15" fmla="*/ 2539 w 171450"/>
              <a:gd name="connsiteY15" fmla="*/ 151129 h 153670"/>
              <a:gd name="connsiteX16" fmla="*/ 6350 w 171450"/>
              <a:gd name="connsiteY16" fmla="*/ 153670 h 153670"/>
              <a:gd name="connsiteX17" fmla="*/ 8889 w 171450"/>
              <a:gd name="connsiteY17" fmla="*/ 153670 h 153670"/>
              <a:gd name="connsiteX18" fmla="*/ 10160 w 171450"/>
              <a:gd name="connsiteY18" fmla="*/ 153670 h 153670"/>
              <a:gd name="connsiteX19" fmla="*/ 12700 w 171450"/>
              <a:gd name="connsiteY19" fmla="*/ 15367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171450" h="153670">
                <a:moveTo>
                  <a:pt x="12700" y="153670"/>
                </a:moveTo>
                <a:lnTo>
                  <a:pt x="165100" y="85090"/>
                </a:lnTo>
                <a:lnTo>
                  <a:pt x="170179" y="81279"/>
                </a:lnTo>
                <a:lnTo>
                  <a:pt x="171450" y="77470"/>
                </a:lnTo>
                <a:lnTo>
                  <a:pt x="170179" y="72390"/>
                </a:lnTo>
                <a:lnTo>
                  <a:pt x="166370" y="68579"/>
                </a:lnTo>
                <a:lnTo>
                  <a:pt x="12700" y="1270"/>
                </a:lnTo>
                <a:lnTo>
                  <a:pt x="10160" y="0"/>
                </a:lnTo>
                <a:lnTo>
                  <a:pt x="8889" y="0"/>
                </a:lnTo>
                <a:lnTo>
                  <a:pt x="6350" y="1270"/>
                </a:lnTo>
                <a:lnTo>
                  <a:pt x="2539" y="2540"/>
                </a:lnTo>
                <a:lnTo>
                  <a:pt x="1270" y="5079"/>
                </a:lnTo>
                <a:lnTo>
                  <a:pt x="0" y="8890"/>
                </a:lnTo>
                <a:lnTo>
                  <a:pt x="0" y="144779"/>
                </a:lnTo>
                <a:lnTo>
                  <a:pt x="1270" y="148590"/>
                </a:lnTo>
                <a:lnTo>
                  <a:pt x="2539" y="151129"/>
                </a:lnTo>
                <a:lnTo>
                  <a:pt x="6350" y="153670"/>
                </a:lnTo>
                <a:lnTo>
                  <a:pt x="8889" y="153670"/>
                </a:lnTo>
                <a:lnTo>
                  <a:pt x="10160" y="153670"/>
                </a:lnTo>
                <a:lnTo>
                  <a:pt x="12700" y="15367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658484" y="3858885"/>
            <a:ext cx="1426230" cy="1426230"/>
          </a:xfrm>
          <a:custGeom>
            <a:avLst/>
            <a:gdLst>
              <a:gd name="connsiteX0" fmla="*/ 713115 w 1426230"/>
              <a:gd name="connsiteY0" fmla="*/ 1398914 h 1426230"/>
              <a:gd name="connsiteX1" fmla="*/ 27315 w 1426230"/>
              <a:gd name="connsiteY1" fmla="*/ 1398914 h 1426230"/>
              <a:gd name="connsiteX2" fmla="*/ 27315 w 1426230"/>
              <a:gd name="connsiteY2" fmla="*/ 27314 h 1426230"/>
              <a:gd name="connsiteX3" fmla="*/ 1398915 w 1426230"/>
              <a:gd name="connsiteY3" fmla="*/ 27314 h 1426230"/>
              <a:gd name="connsiteX4" fmla="*/ 1398915 w 1426230"/>
              <a:gd name="connsiteY4" fmla="*/ 1398914 h 1426230"/>
              <a:gd name="connsiteX5" fmla="*/ 713115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5" y="1398914"/>
                </a:moveTo>
                <a:lnTo>
                  <a:pt x="27315" y="1398914"/>
                </a:lnTo>
                <a:lnTo>
                  <a:pt x="27315" y="27314"/>
                </a:lnTo>
                <a:lnTo>
                  <a:pt x="1398915" y="27314"/>
                </a:lnTo>
                <a:lnTo>
                  <a:pt x="1398915" y="1398914"/>
                </a:lnTo>
                <a:lnTo>
                  <a:pt x="713115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5687685" y="40874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944485" y="3858885"/>
            <a:ext cx="1426230" cy="1426230"/>
          </a:xfrm>
          <a:custGeom>
            <a:avLst/>
            <a:gdLst>
              <a:gd name="connsiteX0" fmla="*/ 713114 w 1426230"/>
              <a:gd name="connsiteY0" fmla="*/ 1398914 h 1426230"/>
              <a:gd name="connsiteX1" fmla="*/ 27314 w 1426230"/>
              <a:gd name="connsiteY1" fmla="*/ 1398914 h 1426230"/>
              <a:gd name="connsiteX2" fmla="*/ 27314 w 1426230"/>
              <a:gd name="connsiteY2" fmla="*/ 27314 h 1426230"/>
              <a:gd name="connsiteX3" fmla="*/ 1398914 w 1426230"/>
              <a:gd name="connsiteY3" fmla="*/ 27314 h 1426230"/>
              <a:gd name="connsiteX4" fmla="*/ 1398914 w 1426230"/>
              <a:gd name="connsiteY4" fmla="*/ 1398914 h 1426230"/>
              <a:gd name="connsiteX5" fmla="*/ 713114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4" y="1398914"/>
                </a:moveTo>
                <a:lnTo>
                  <a:pt x="27314" y="1398914"/>
                </a:lnTo>
                <a:lnTo>
                  <a:pt x="27314" y="27314"/>
                </a:lnTo>
                <a:lnTo>
                  <a:pt x="1398914" y="27314"/>
                </a:lnTo>
                <a:lnTo>
                  <a:pt x="1398914" y="1398914"/>
                </a:lnTo>
                <a:lnTo>
                  <a:pt x="713114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7516484" y="3630285"/>
            <a:ext cx="1883430" cy="1883430"/>
          </a:xfrm>
          <a:custGeom>
            <a:avLst/>
            <a:gdLst>
              <a:gd name="connsiteX0" fmla="*/ 941715 w 1883430"/>
              <a:gd name="connsiteY0" fmla="*/ 1856114 h 1883430"/>
              <a:gd name="connsiteX1" fmla="*/ 27315 w 1883430"/>
              <a:gd name="connsiteY1" fmla="*/ 1856114 h 1883430"/>
              <a:gd name="connsiteX2" fmla="*/ 27315 w 1883430"/>
              <a:gd name="connsiteY2" fmla="*/ 27314 h 1883430"/>
              <a:gd name="connsiteX3" fmla="*/ 1856115 w 1883430"/>
              <a:gd name="connsiteY3" fmla="*/ 27314 h 1883430"/>
              <a:gd name="connsiteX4" fmla="*/ 1856115 w 1883430"/>
              <a:gd name="connsiteY4" fmla="*/ 1856114 h 1883430"/>
              <a:gd name="connsiteX5" fmla="*/ 941715 w 1883430"/>
              <a:gd name="connsiteY5" fmla="*/ 1856114 h 18834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883430" h="1883430">
                <a:moveTo>
                  <a:pt x="941715" y="1856114"/>
                </a:moveTo>
                <a:lnTo>
                  <a:pt x="27315" y="1856114"/>
                </a:lnTo>
                <a:lnTo>
                  <a:pt x="27315" y="27314"/>
                </a:lnTo>
                <a:lnTo>
                  <a:pt x="1856115" y="27314"/>
                </a:lnTo>
                <a:lnTo>
                  <a:pt x="1856115" y="1856114"/>
                </a:lnTo>
                <a:lnTo>
                  <a:pt x="941715" y="18561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602094" y="4544695"/>
            <a:ext cx="831850" cy="109220"/>
          </a:xfrm>
          <a:custGeom>
            <a:avLst/>
            <a:gdLst>
              <a:gd name="connsiteX0" fmla="*/ 27305 w 831850"/>
              <a:gd name="connsiteY0" fmla="*/ 27304 h 109220"/>
              <a:gd name="connsiteX1" fmla="*/ 804545 w 83185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31850" h="109220">
                <a:moveTo>
                  <a:pt x="27305" y="27304"/>
                </a:moveTo>
                <a:lnTo>
                  <a:pt x="80454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372350" y="4495800"/>
            <a:ext cx="171450" cy="153670"/>
          </a:xfrm>
          <a:custGeom>
            <a:avLst/>
            <a:gdLst>
              <a:gd name="connsiteX0" fmla="*/ 11430 w 171450"/>
              <a:gd name="connsiteY0" fmla="*/ 152400 h 153670"/>
              <a:gd name="connsiteX1" fmla="*/ 165100 w 171450"/>
              <a:gd name="connsiteY1" fmla="*/ 85090 h 153670"/>
              <a:gd name="connsiteX2" fmla="*/ 170180 w 171450"/>
              <a:gd name="connsiteY2" fmla="*/ 81279 h 153670"/>
              <a:gd name="connsiteX3" fmla="*/ 171450 w 171450"/>
              <a:gd name="connsiteY3" fmla="*/ 76200 h 153670"/>
              <a:gd name="connsiteX4" fmla="*/ 170180 w 171450"/>
              <a:gd name="connsiteY4" fmla="*/ 71120 h 153670"/>
              <a:gd name="connsiteX5" fmla="*/ 165100 w 171450"/>
              <a:gd name="connsiteY5" fmla="*/ 68579 h 153670"/>
              <a:gd name="connsiteX6" fmla="*/ 11430 w 171450"/>
              <a:gd name="connsiteY6" fmla="*/ 0 h 153670"/>
              <a:gd name="connsiteX7" fmla="*/ 10159 w 171450"/>
              <a:gd name="connsiteY7" fmla="*/ 0 h 153670"/>
              <a:gd name="connsiteX8" fmla="*/ 8890 w 171450"/>
              <a:gd name="connsiteY8" fmla="*/ 0 h 153670"/>
              <a:gd name="connsiteX9" fmla="*/ 6350 w 171450"/>
              <a:gd name="connsiteY9" fmla="*/ 0 h 153670"/>
              <a:gd name="connsiteX10" fmla="*/ 2540 w 171450"/>
              <a:gd name="connsiteY10" fmla="*/ 2540 h 153670"/>
              <a:gd name="connsiteX11" fmla="*/ 0 w 171450"/>
              <a:gd name="connsiteY11" fmla="*/ 5079 h 153670"/>
              <a:gd name="connsiteX12" fmla="*/ 0 w 171450"/>
              <a:gd name="connsiteY12" fmla="*/ 7620 h 153670"/>
              <a:gd name="connsiteX13" fmla="*/ 0 w 171450"/>
              <a:gd name="connsiteY13" fmla="*/ 144779 h 153670"/>
              <a:gd name="connsiteX14" fmla="*/ 0 w 171450"/>
              <a:gd name="connsiteY14" fmla="*/ 147320 h 153670"/>
              <a:gd name="connsiteX15" fmla="*/ 2540 w 171450"/>
              <a:gd name="connsiteY15" fmla="*/ 151129 h 153670"/>
              <a:gd name="connsiteX16" fmla="*/ 6350 w 171450"/>
              <a:gd name="connsiteY16" fmla="*/ 152400 h 153670"/>
              <a:gd name="connsiteX17" fmla="*/ 8890 w 171450"/>
              <a:gd name="connsiteY17" fmla="*/ 153670 h 153670"/>
              <a:gd name="connsiteX18" fmla="*/ 10159 w 171450"/>
              <a:gd name="connsiteY18" fmla="*/ 153670 h 153670"/>
              <a:gd name="connsiteX19" fmla="*/ 11430 w 171450"/>
              <a:gd name="connsiteY19" fmla="*/ 1524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171450" h="153670">
                <a:moveTo>
                  <a:pt x="11430" y="152400"/>
                </a:moveTo>
                <a:lnTo>
                  <a:pt x="165100" y="85090"/>
                </a:lnTo>
                <a:lnTo>
                  <a:pt x="170180" y="81279"/>
                </a:lnTo>
                <a:lnTo>
                  <a:pt x="171450" y="76200"/>
                </a:lnTo>
                <a:lnTo>
                  <a:pt x="170180" y="71120"/>
                </a:lnTo>
                <a:lnTo>
                  <a:pt x="165100" y="68579"/>
                </a:lnTo>
                <a:lnTo>
                  <a:pt x="11430" y="0"/>
                </a:lnTo>
                <a:lnTo>
                  <a:pt x="10159" y="0"/>
                </a:lnTo>
                <a:lnTo>
                  <a:pt x="8890" y="0"/>
                </a:lnTo>
                <a:lnTo>
                  <a:pt x="6350" y="0"/>
                </a:lnTo>
                <a:lnTo>
                  <a:pt x="2540" y="2540"/>
                </a:lnTo>
                <a:lnTo>
                  <a:pt x="0" y="5079"/>
                </a:lnTo>
                <a:lnTo>
                  <a:pt x="0" y="7620"/>
                </a:lnTo>
                <a:lnTo>
                  <a:pt x="0" y="144779"/>
                </a:lnTo>
                <a:lnTo>
                  <a:pt x="0" y="147320"/>
                </a:lnTo>
                <a:lnTo>
                  <a:pt x="2540" y="151129"/>
                </a:lnTo>
                <a:lnTo>
                  <a:pt x="6350" y="152400"/>
                </a:lnTo>
                <a:lnTo>
                  <a:pt x="8890" y="153670"/>
                </a:lnTo>
                <a:lnTo>
                  <a:pt x="10159" y="153670"/>
                </a:lnTo>
                <a:lnTo>
                  <a:pt x="11430" y="1524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993900" y="609600"/>
            <a:ext cx="7356181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Importance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b="1" dirty="0">
                <a:latin typeface="Times New Roman" pitchFamily="18" charset="0"/>
                <a:cs typeface="Times New Roman" pitchFamily="18" charset="0"/>
              </a:rPr>
              <a:t>越</a:t>
            </a: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重要则形状越突出（越大）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1803400" y="23495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6731000" y="23241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723900" y="4229100"/>
            <a:ext cx="1282700" cy="673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4064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Not</a:t>
            </a:r>
          </a:p>
          <a:p>
            <a:pPr>
              <a:lnSpc>
                <a:spcPts val="2600"/>
              </a:lnSpc>
              <a:tabLst>
                <a:tab pos="406400" algn="l"/>
              </a:tabLst>
            </a:pPr>
            <a:r>
              <a:rPr lang="en-US" altLang="zh-CN" sz="24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Important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5765800" y="4318000"/>
            <a:ext cx="800100" cy="495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                <a:tab pos="203200" algn="l"/>
              </a:tabLst>
            </a:pPr>
            <a:r>
              <a:rPr lang="en-US" altLang="zh-CN" dirty="0" smtClean="0"/>
              <a:t>	</a:t>
            </a:r>
            <a:r>
              <a:rPr lang="en-US" altLang="zh-CN" sz="2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Not</a:t>
            </a:r>
          </a:p>
          <a:p>
            <a:pPr>
              <a:lnSpc>
                <a:spcPts val="1600"/>
              </a:lnSpc>
              <a:tabLst>
                <a:tab pos="203200" algn="l"/>
              </a:tabLst>
            </a:pPr>
            <a:r>
              <a:rPr lang="en-US" altLang="zh-CN" sz="15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Important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3009900" y="4229100"/>
            <a:ext cx="1282700" cy="673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</a:p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US" altLang="zh-CN" sz="24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Important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7696200" y="4165600"/>
            <a:ext cx="1498600" cy="78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406400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</a:p>
          <a:p>
            <a:pPr>
              <a:lnSpc>
                <a:spcPts val="3100"/>
              </a:lnSpc>
              <a:tabLst>
                <a:tab pos="406400" algn="l"/>
              </a:tabLst>
            </a:pP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041390" y="3200400"/>
            <a:ext cx="1828800" cy="1828800"/>
          </a:xfrm>
          <a:custGeom>
            <a:avLst/>
            <a:gdLst>
              <a:gd name="connsiteX0" fmla="*/ 914400 w 1828800"/>
              <a:gd name="connsiteY0" fmla="*/ 0 h 1828800"/>
              <a:gd name="connsiteX1" fmla="*/ 1828800 w 1828800"/>
              <a:gd name="connsiteY1" fmla="*/ 914400 h 1828800"/>
              <a:gd name="connsiteX2" fmla="*/ 914400 w 1828800"/>
              <a:gd name="connsiteY2" fmla="*/ 1828800 h 1828800"/>
              <a:gd name="connsiteX3" fmla="*/ 0 w 1828800"/>
              <a:gd name="connsiteY3" fmla="*/ 914400 h 1828800"/>
              <a:gd name="connsiteX4" fmla="*/ 914400 w 1828800"/>
              <a:gd name="connsiteY4" fmla="*/ 0 h 1828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28800" h="1828800">
                <a:moveTo>
                  <a:pt x="914400" y="0"/>
                </a:moveTo>
                <a:cubicBezTo>
                  <a:pt x="1432559" y="0"/>
                  <a:pt x="1828800" y="396240"/>
                  <a:pt x="1828800" y="914400"/>
                </a:cubicBezTo>
                <a:cubicBezTo>
                  <a:pt x="1828800" y="1432559"/>
                  <a:pt x="1432559" y="1828800"/>
                  <a:pt x="914400" y="1828800"/>
                </a:cubicBezTo>
                <a:cubicBezTo>
                  <a:pt x="396239" y="1828800"/>
                  <a:pt x="0" y="1432559"/>
                  <a:pt x="0" y="914400"/>
                </a:cubicBezTo>
                <a:cubicBezTo>
                  <a:pt x="0" y="396240"/>
                  <a:pt x="396239" y="0"/>
                  <a:pt x="9144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014075" y="3173085"/>
            <a:ext cx="1883430" cy="1883430"/>
          </a:xfrm>
          <a:custGeom>
            <a:avLst/>
            <a:gdLst>
              <a:gd name="connsiteX0" fmla="*/ 941714 w 1883430"/>
              <a:gd name="connsiteY0" fmla="*/ 27314 h 1883430"/>
              <a:gd name="connsiteX1" fmla="*/ 1856114 w 1883430"/>
              <a:gd name="connsiteY1" fmla="*/ 941714 h 1883430"/>
              <a:gd name="connsiteX2" fmla="*/ 941714 w 1883430"/>
              <a:gd name="connsiteY2" fmla="*/ 1856114 h 1883430"/>
              <a:gd name="connsiteX3" fmla="*/ 27314 w 1883430"/>
              <a:gd name="connsiteY3" fmla="*/ 941714 h 1883430"/>
              <a:gd name="connsiteX4" fmla="*/ 941714 w 1883430"/>
              <a:gd name="connsiteY4" fmla="*/ 27314 h 18834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83430" h="1883430">
                <a:moveTo>
                  <a:pt x="941714" y="27314"/>
                </a:moveTo>
                <a:cubicBezTo>
                  <a:pt x="1459874" y="27314"/>
                  <a:pt x="1856114" y="423555"/>
                  <a:pt x="1856114" y="941714"/>
                </a:cubicBezTo>
                <a:cubicBezTo>
                  <a:pt x="1856114" y="1459874"/>
                  <a:pt x="1459874" y="1856114"/>
                  <a:pt x="941714" y="1856114"/>
                </a:cubicBezTo>
                <a:cubicBezTo>
                  <a:pt x="423554" y="1856114"/>
                  <a:pt x="27314" y="1459874"/>
                  <a:pt x="27314" y="941714"/>
                </a:cubicBezTo>
                <a:cubicBezTo>
                  <a:pt x="27314" y="423555"/>
                  <a:pt x="423554" y="27314"/>
                  <a:pt x="941714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5354320" y="5485129"/>
            <a:ext cx="915670" cy="915670"/>
          </a:xfrm>
          <a:custGeom>
            <a:avLst/>
            <a:gdLst>
              <a:gd name="connsiteX0" fmla="*/ 457200 w 915670"/>
              <a:gd name="connsiteY0" fmla="*/ 0 h 915670"/>
              <a:gd name="connsiteX1" fmla="*/ 915670 w 915670"/>
              <a:gd name="connsiteY1" fmla="*/ 457200 h 915670"/>
              <a:gd name="connsiteX2" fmla="*/ 457200 w 915670"/>
              <a:gd name="connsiteY2" fmla="*/ 915670 h 915670"/>
              <a:gd name="connsiteX3" fmla="*/ 0 w 915670"/>
              <a:gd name="connsiteY3" fmla="*/ 457200 h 915670"/>
              <a:gd name="connsiteX4" fmla="*/ 457200 w 915670"/>
              <a:gd name="connsiteY4" fmla="*/ 0 h 915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5670" h="915670">
                <a:moveTo>
                  <a:pt x="457200" y="0"/>
                </a:moveTo>
                <a:cubicBezTo>
                  <a:pt x="716279" y="0"/>
                  <a:pt x="915670" y="198120"/>
                  <a:pt x="915670" y="457200"/>
                </a:cubicBezTo>
                <a:cubicBezTo>
                  <a:pt x="915670" y="717550"/>
                  <a:pt x="716279" y="915670"/>
                  <a:pt x="457200" y="915670"/>
                </a:cubicBezTo>
                <a:cubicBezTo>
                  <a:pt x="198120" y="915670"/>
                  <a:pt x="0" y="717550"/>
                  <a:pt x="0" y="457200"/>
                </a:cubicBezTo>
                <a:cubicBezTo>
                  <a:pt x="0" y="198120"/>
                  <a:pt x="198120" y="0"/>
                  <a:pt x="4572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5327005" y="5457814"/>
            <a:ext cx="970300" cy="970300"/>
          </a:xfrm>
          <a:custGeom>
            <a:avLst/>
            <a:gdLst>
              <a:gd name="connsiteX0" fmla="*/ 484514 w 970300"/>
              <a:gd name="connsiteY0" fmla="*/ 27314 h 970300"/>
              <a:gd name="connsiteX1" fmla="*/ 942985 w 970300"/>
              <a:gd name="connsiteY1" fmla="*/ 484514 h 970300"/>
              <a:gd name="connsiteX2" fmla="*/ 484514 w 970300"/>
              <a:gd name="connsiteY2" fmla="*/ 942985 h 970300"/>
              <a:gd name="connsiteX3" fmla="*/ 27314 w 970300"/>
              <a:gd name="connsiteY3" fmla="*/ 484514 h 970300"/>
              <a:gd name="connsiteX4" fmla="*/ 484514 w 970300"/>
              <a:gd name="connsiteY4" fmla="*/ 27314 h 970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0300" h="970300">
                <a:moveTo>
                  <a:pt x="484514" y="27314"/>
                </a:moveTo>
                <a:cubicBezTo>
                  <a:pt x="743594" y="27314"/>
                  <a:pt x="942985" y="225435"/>
                  <a:pt x="942985" y="484514"/>
                </a:cubicBezTo>
                <a:cubicBezTo>
                  <a:pt x="942985" y="744864"/>
                  <a:pt x="743594" y="942985"/>
                  <a:pt x="484514" y="942985"/>
                </a:cubicBezTo>
                <a:cubicBezTo>
                  <a:pt x="225435" y="942985"/>
                  <a:pt x="27314" y="744864"/>
                  <a:pt x="27314" y="484514"/>
                </a:cubicBezTo>
                <a:cubicBezTo>
                  <a:pt x="27314" y="225435"/>
                  <a:pt x="225435" y="27314"/>
                  <a:pt x="484514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6497320" y="5485129"/>
            <a:ext cx="915669" cy="915670"/>
          </a:xfrm>
          <a:custGeom>
            <a:avLst/>
            <a:gdLst>
              <a:gd name="connsiteX0" fmla="*/ 457199 w 915669"/>
              <a:gd name="connsiteY0" fmla="*/ 0 h 915670"/>
              <a:gd name="connsiteX1" fmla="*/ 915670 w 915669"/>
              <a:gd name="connsiteY1" fmla="*/ 457200 h 915670"/>
              <a:gd name="connsiteX2" fmla="*/ 457199 w 915669"/>
              <a:gd name="connsiteY2" fmla="*/ 915670 h 915670"/>
              <a:gd name="connsiteX3" fmla="*/ 0 w 915669"/>
              <a:gd name="connsiteY3" fmla="*/ 457200 h 915670"/>
              <a:gd name="connsiteX4" fmla="*/ 457199 w 915669"/>
              <a:gd name="connsiteY4" fmla="*/ 0 h 915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5669" h="915670">
                <a:moveTo>
                  <a:pt x="457199" y="0"/>
                </a:moveTo>
                <a:cubicBezTo>
                  <a:pt x="716279" y="0"/>
                  <a:pt x="915670" y="198120"/>
                  <a:pt x="915670" y="457200"/>
                </a:cubicBezTo>
                <a:cubicBezTo>
                  <a:pt x="915670" y="717550"/>
                  <a:pt x="716279" y="915670"/>
                  <a:pt x="457199" y="915670"/>
                </a:cubicBezTo>
                <a:cubicBezTo>
                  <a:pt x="198120" y="915670"/>
                  <a:pt x="0" y="717550"/>
                  <a:pt x="0" y="457200"/>
                </a:cubicBezTo>
                <a:cubicBezTo>
                  <a:pt x="0" y="198120"/>
                  <a:pt x="198120" y="0"/>
                  <a:pt x="457199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470005" y="5457814"/>
            <a:ext cx="970299" cy="970300"/>
          </a:xfrm>
          <a:custGeom>
            <a:avLst/>
            <a:gdLst>
              <a:gd name="connsiteX0" fmla="*/ 484514 w 970299"/>
              <a:gd name="connsiteY0" fmla="*/ 27314 h 970300"/>
              <a:gd name="connsiteX1" fmla="*/ 942985 w 970299"/>
              <a:gd name="connsiteY1" fmla="*/ 484514 h 970300"/>
              <a:gd name="connsiteX2" fmla="*/ 484514 w 970299"/>
              <a:gd name="connsiteY2" fmla="*/ 942985 h 970300"/>
              <a:gd name="connsiteX3" fmla="*/ 27314 w 970299"/>
              <a:gd name="connsiteY3" fmla="*/ 484514 h 970300"/>
              <a:gd name="connsiteX4" fmla="*/ 484514 w 970299"/>
              <a:gd name="connsiteY4" fmla="*/ 27314 h 970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0299" h="970300">
                <a:moveTo>
                  <a:pt x="484514" y="27314"/>
                </a:moveTo>
                <a:cubicBezTo>
                  <a:pt x="743594" y="27314"/>
                  <a:pt x="942985" y="225435"/>
                  <a:pt x="942985" y="484514"/>
                </a:cubicBezTo>
                <a:cubicBezTo>
                  <a:pt x="942985" y="744864"/>
                  <a:pt x="743594" y="942985"/>
                  <a:pt x="484514" y="942985"/>
                </a:cubicBezTo>
                <a:cubicBezTo>
                  <a:pt x="225435" y="942985"/>
                  <a:pt x="27314" y="744864"/>
                  <a:pt x="27314" y="484514"/>
                </a:cubicBezTo>
                <a:cubicBezTo>
                  <a:pt x="27314" y="225435"/>
                  <a:pt x="225435" y="27314"/>
                  <a:pt x="484514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640319" y="5485129"/>
            <a:ext cx="915669" cy="915670"/>
          </a:xfrm>
          <a:custGeom>
            <a:avLst/>
            <a:gdLst>
              <a:gd name="connsiteX0" fmla="*/ 457200 w 915669"/>
              <a:gd name="connsiteY0" fmla="*/ 0 h 915670"/>
              <a:gd name="connsiteX1" fmla="*/ 915670 w 915669"/>
              <a:gd name="connsiteY1" fmla="*/ 457200 h 915670"/>
              <a:gd name="connsiteX2" fmla="*/ 457200 w 915669"/>
              <a:gd name="connsiteY2" fmla="*/ 915670 h 915670"/>
              <a:gd name="connsiteX3" fmla="*/ 0 w 915669"/>
              <a:gd name="connsiteY3" fmla="*/ 457200 h 915670"/>
              <a:gd name="connsiteX4" fmla="*/ 457200 w 915669"/>
              <a:gd name="connsiteY4" fmla="*/ 0 h 915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5669" h="915670">
                <a:moveTo>
                  <a:pt x="457200" y="0"/>
                </a:moveTo>
                <a:cubicBezTo>
                  <a:pt x="716280" y="0"/>
                  <a:pt x="915670" y="198120"/>
                  <a:pt x="915670" y="457200"/>
                </a:cubicBezTo>
                <a:cubicBezTo>
                  <a:pt x="915670" y="717550"/>
                  <a:pt x="716280" y="915670"/>
                  <a:pt x="457200" y="915670"/>
                </a:cubicBezTo>
                <a:cubicBezTo>
                  <a:pt x="198120" y="915670"/>
                  <a:pt x="0" y="717550"/>
                  <a:pt x="0" y="457200"/>
                </a:cubicBezTo>
                <a:cubicBezTo>
                  <a:pt x="0" y="198120"/>
                  <a:pt x="198120" y="0"/>
                  <a:pt x="4572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613004" y="5457814"/>
            <a:ext cx="970299" cy="970300"/>
          </a:xfrm>
          <a:custGeom>
            <a:avLst/>
            <a:gdLst>
              <a:gd name="connsiteX0" fmla="*/ 484515 w 970299"/>
              <a:gd name="connsiteY0" fmla="*/ 27314 h 970300"/>
              <a:gd name="connsiteX1" fmla="*/ 942985 w 970299"/>
              <a:gd name="connsiteY1" fmla="*/ 484514 h 970300"/>
              <a:gd name="connsiteX2" fmla="*/ 484515 w 970299"/>
              <a:gd name="connsiteY2" fmla="*/ 942985 h 970300"/>
              <a:gd name="connsiteX3" fmla="*/ 27315 w 970299"/>
              <a:gd name="connsiteY3" fmla="*/ 484514 h 970300"/>
              <a:gd name="connsiteX4" fmla="*/ 484515 w 970299"/>
              <a:gd name="connsiteY4" fmla="*/ 27314 h 970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0299" h="970300">
                <a:moveTo>
                  <a:pt x="484515" y="27314"/>
                </a:moveTo>
                <a:cubicBezTo>
                  <a:pt x="743595" y="27314"/>
                  <a:pt x="942985" y="225435"/>
                  <a:pt x="942985" y="484514"/>
                </a:cubicBezTo>
                <a:cubicBezTo>
                  <a:pt x="942985" y="744864"/>
                  <a:pt x="743595" y="942985"/>
                  <a:pt x="484515" y="942985"/>
                </a:cubicBezTo>
                <a:cubicBezTo>
                  <a:pt x="225435" y="942985"/>
                  <a:pt x="27315" y="744864"/>
                  <a:pt x="27315" y="484514"/>
                </a:cubicBezTo>
                <a:cubicBezTo>
                  <a:pt x="27315" y="225435"/>
                  <a:pt x="225435" y="27314"/>
                  <a:pt x="484515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5785475" y="5001885"/>
            <a:ext cx="1197630" cy="511830"/>
          </a:xfrm>
          <a:custGeom>
            <a:avLst/>
            <a:gdLst>
              <a:gd name="connsiteX0" fmla="*/ 27314 w 1197630"/>
              <a:gd name="connsiteY0" fmla="*/ 484514 h 511830"/>
              <a:gd name="connsiteX1" fmla="*/ 1170314 w 1197630"/>
              <a:gd name="connsiteY1" fmla="*/ 27314 h 511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97630" h="511830">
                <a:moveTo>
                  <a:pt x="27314" y="484514"/>
                </a:moveTo>
                <a:cubicBezTo>
                  <a:pt x="27314" y="141614"/>
                  <a:pt x="1170314" y="370214"/>
                  <a:pt x="1170314" y="27314"/>
                </a:cubicBez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6928474" y="5001885"/>
            <a:ext cx="109260" cy="511830"/>
          </a:xfrm>
          <a:custGeom>
            <a:avLst/>
            <a:gdLst>
              <a:gd name="connsiteX0" fmla="*/ 27315 w 109260"/>
              <a:gd name="connsiteY0" fmla="*/ 484514 h 511830"/>
              <a:gd name="connsiteX1" fmla="*/ 27315 w 109260"/>
              <a:gd name="connsiteY1" fmla="*/ 27314 h 511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60" h="511830">
                <a:moveTo>
                  <a:pt x="27315" y="484514"/>
                </a:moveTo>
                <a:lnTo>
                  <a:pt x="27315" y="2731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6928474" y="5001885"/>
            <a:ext cx="1197630" cy="511830"/>
          </a:xfrm>
          <a:custGeom>
            <a:avLst/>
            <a:gdLst>
              <a:gd name="connsiteX0" fmla="*/ 1170315 w 1197630"/>
              <a:gd name="connsiteY0" fmla="*/ 484514 h 511830"/>
              <a:gd name="connsiteX1" fmla="*/ 27315 w 1197630"/>
              <a:gd name="connsiteY1" fmla="*/ 27314 h 511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97630" h="511830">
                <a:moveTo>
                  <a:pt x="1170315" y="484514"/>
                </a:moveTo>
                <a:cubicBezTo>
                  <a:pt x="1170315" y="141614"/>
                  <a:pt x="27315" y="370214"/>
                  <a:pt x="27315" y="27314"/>
                </a:cubicBez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2416810" y="4114800"/>
            <a:ext cx="914399" cy="913129"/>
          </a:xfrm>
          <a:custGeom>
            <a:avLst/>
            <a:gdLst>
              <a:gd name="connsiteX0" fmla="*/ 457200 w 914399"/>
              <a:gd name="connsiteY0" fmla="*/ 0 h 913129"/>
              <a:gd name="connsiteX1" fmla="*/ 914399 w 914399"/>
              <a:gd name="connsiteY1" fmla="*/ 455929 h 913129"/>
              <a:gd name="connsiteX2" fmla="*/ 457200 w 914399"/>
              <a:gd name="connsiteY2" fmla="*/ 913129 h 913129"/>
              <a:gd name="connsiteX3" fmla="*/ 0 w 914399"/>
              <a:gd name="connsiteY3" fmla="*/ 455929 h 913129"/>
              <a:gd name="connsiteX4" fmla="*/ 457200 w 914399"/>
              <a:gd name="connsiteY4" fmla="*/ 0 h 9131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399" h="913129">
                <a:moveTo>
                  <a:pt x="457200" y="0"/>
                </a:moveTo>
                <a:cubicBezTo>
                  <a:pt x="716279" y="0"/>
                  <a:pt x="914399" y="196850"/>
                  <a:pt x="914399" y="455929"/>
                </a:cubicBezTo>
                <a:cubicBezTo>
                  <a:pt x="914399" y="716279"/>
                  <a:pt x="716279" y="913129"/>
                  <a:pt x="457200" y="913129"/>
                </a:cubicBezTo>
                <a:cubicBezTo>
                  <a:pt x="198119" y="913129"/>
                  <a:pt x="0" y="716279"/>
                  <a:pt x="0" y="455929"/>
                </a:cubicBezTo>
                <a:cubicBezTo>
                  <a:pt x="0" y="196850"/>
                  <a:pt x="198119" y="0"/>
                  <a:pt x="4572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2389494" y="4087485"/>
            <a:ext cx="969029" cy="967760"/>
          </a:xfrm>
          <a:custGeom>
            <a:avLst/>
            <a:gdLst>
              <a:gd name="connsiteX0" fmla="*/ 484515 w 969029"/>
              <a:gd name="connsiteY0" fmla="*/ 27314 h 967760"/>
              <a:gd name="connsiteX1" fmla="*/ 941714 w 969029"/>
              <a:gd name="connsiteY1" fmla="*/ 483244 h 967760"/>
              <a:gd name="connsiteX2" fmla="*/ 484515 w 969029"/>
              <a:gd name="connsiteY2" fmla="*/ 940444 h 967760"/>
              <a:gd name="connsiteX3" fmla="*/ 27315 w 969029"/>
              <a:gd name="connsiteY3" fmla="*/ 483244 h 967760"/>
              <a:gd name="connsiteX4" fmla="*/ 484515 w 969029"/>
              <a:gd name="connsiteY4" fmla="*/ 27314 h 9677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69029" h="967760">
                <a:moveTo>
                  <a:pt x="484515" y="27314"/>
                </a:moveTo>
                <a:cubicBezTo>
                  <a:pt x="743595" y="27314"/>
                  <a:pt x="941714" y="224164"/>
                  <a:pt x="941714" y="483244"/>
                </a:cubicBezTo>
                <a:cubicBezTo>
                  <a:pt x="941714" y="743594"/>
                  <a:pt x="743595" y="940444"/>
                  <a:pt x="484515" y="940444"/>
                </a:cubicBezTo>
                <a:cubicBezTo>
                  <a:pt x="225435" y="940444"/>
                  <a:pt x="27315" y="743594"/>
                  <a:pt x="27315" y="483244"/>
                </a:cubicBezTo>
                <a:cubicBezTo>
                  <a:pt x="27315" y="224164"/>
                  <a:pt x="225435" y="27314"/>
                  <a:pt x="484515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1273810" y="5485129"/>
            <a:ext cx="914400" cy="915670"/>
          </a:xfrm>
          <a:custGeom>
            <a:avLst/>
            <a:gdLst>
              <a:gd name="connsiteX0" fmla="*/ 457200 w 914400"/>
              <a:gd name="connsiteY0" fmla="*/ 0 h 915670"/>
              <a:gd name="connsiteX1" fmla="*/ 914400 w 914400"/>
              <a:gd name="connsiteY1" fmla="*/ 457200 h 915670"/>
              <a:gd name="connsiteX2" fmla="*/ 457200 w 914400"/>
              <a:gd name="connsiteY2" fmla="*/ 915670 h 915670"/>
              <a:gd name="connsiteX3" fmla="*/ 0 w 914400"/>
              <a:gd name="connsiteY3" fmla="*/ 457200 h 915670"/>
              <a:gd name="connsiteX4" fmla="*/ 457200 w 914400"/>
              <a:gd name="connsiteY4" fmla="*/ 0 h 915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" h="915670">
                <a:moveTo>
                  <a:pt x="457200" y="0"/>
                </a:moveTo>
                <a:cubicBezTo>
                  <a:pt x="716279" y="0"/>
                  <a:pt x="914400" y="198120"/>
                  <a:pt x="914400" y="457200"/>
                </a:cubicBezTo>
                <a:cubicBezTo>
                  <a:pt x="914400" y="717550"/>
                  <a:pt x="716279" y="915670"/>
                  <a:pt x="457200" y="915670"/>
                </a:cubicBezTo>
                <a:cubicBezTo>
                  <a:pt x="198119" y="915670"/>
                  <a:pt x="0" y="717550"/>
                  <a:pt x="0" y="457200"/>
                </a:cubicBezTo>
                <a:cubicBezTo>
                  <a:pt x="0" y="198120"/>
                  <a:pt x="198119" y="0"/>
                  <a:pt x="4572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246494" y="5457814"/>
            <a:ext cx="969030" cy="970300"/>
          </a:xfrm>
          <a:custGeom>
            <a:avLst/>
            <a:gdLst>
              <a:gd name="connsiteX0" fmla="*/ 484515 w 969030"/>
              <a:gd name="connsiteY0" fmla="*/ 27314 h 970300"/>
              <a:gd name="connsiteX1" fmla="*/ 941715 w 969030"/>
              <a:gd name="connsiteY1" fmla="*/ 484514 h 970300"/>
              <a:gd name="connsiteX2" fmla="*/ 484515 w 969030"/>
              <a:gd name="connsiteY2" fmla="*/ 942985 h 970300"/>
              <a:gd name="connsiteX3" fmla="*/ 27315 w 969030"/>
              <a:gd name="connsiteY3" fmla="*/ 484514 h 970300"/>
              <a:gd name="connsiteX4" fmla="*/ 484515 w 969030"/>
              <a:gd name="connsiteY4" fmla="*/ 27314 h 970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69030" h="970300">
                <a:moveTo>
                  <a:pt x="484515" y="27314"/>
                </a:moveTo>
                <a:cubicBezTo>
                  <a:pt x="743595" y="27314"/>
                  <a:pt x="941715" y="225435"/>
                  <a:pt x="941715" y="484514"/>
                </a:cubicBezTo>
                <a:cubicBezTo>
                  <a:pt x="941715" y="744864"/>
                  <a:pt x="743595" y="942985"/>
                  <a:pt x="484515" y="942985"/>
                </a:cubicBezTo>
                <a:cubicBezTo>
                  <a:pt x="225435" y="942985"/>
                  <a:pt x="27315" y="744864"/>
                  <a:pt x="27315" y="484514"/>
                </a:cubicBezTo>
                <a:cubicBezTo>
                  <a:pt x="27315" y="225435"/>
                  <a:pt x="225435" y="27314"/>
                  <a:pt x="484515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2416810" y="5485129"/>
            <a:ext cx="914399" cy="915670"/>
          </a:xfrm>
          <a:custGeom>
            <a:avLst/>
            <a:gdLst>
              <a:gd name="connsiteX0" fmla="*/ 457200 w 914399"/>
              <a:gd name="connsiteY0" fmla="*/ 0 h 915670"/>
              <a:gd name="connsiteX1" fmla="*/ 914399 w 914399"/>
              <a:gd name="connsiteY1" fmla="*/ 457200 h 915670"/>
              <a:gd name="connsiteX2" fmla="*/ 457200 w 914399"/>
              <a:gd name="connsiteY2" fmla="*/ 915670 h 915670"/>
              <a:gd name="connsiteX3" fmla="*/ 0 w 914399"/>
              <a:gd name="connsiteY3" fmla="*/ 457200 h 915670"/>
              <a:gd name="connsiteX4" fmla="*/ 457200 w 914399"/>
              <a:gd name="connsiteY4" fmla="*/ 0 h 915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399" h="915670">
                <a:moveTo>
                  <a:pt x="457200" y="0"/>
                </a:moveTo>
                <a:cubicBezTo>
                  <a:pt x="716279" y="0"/>
                  <a:pt x="914399" y="198120"/>
                  <a:pt x="914399" y="457200"/>
                </a:cubicBezTo>
                <a:cubicBezTo>
                  <a:pt x="914399" y="717550"/>
                  <a:pt x="716279" y="915670"/>
                  <a:pt x="457200" y="915670"/>
                </a:cubicBezTo>
                <a:cubicBezTo>
                  <a:pt x="198119" y="915670"/>
                  <a:pt x="0" y="717550"/>
                  <a:pt x="0" y="457200"/>
                </a:cubicBezTo>
                <a:cubicBezTo>
                  <a:pt x="0" y="198120"/>
                  <a:pt x="198119" y="0"/>
                  <a:pt x="4572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2389494" y="5457814"/>
            <a:ext cx="969029" cy="970300"/>
          </a:xfrm>
          <a:custGeom>
            <a:avLst/>
            <a:gdLst>
              <a:gd name="connsiteX0" fmla="*/ 484515 w 969029"/>
              <a:gd name="connsiteY0" fmla="*/ 27314 h 970300"/>
              <a:gd name="connsiteX1" fmla="*/ 941714 w 969029"/>
              <a:gd name="connsiteY1" fmla="*/ 484514 h 970300"/>
              <a:gd name="connsiteX2" fmla="*/ 484515 w 969029"/>
              <a:gd name="connsiteY2" fmla="*/ 942985 h 970300"/>
              <a:gd name="connsiteX3" fmla="*/ 27315 w 969029"/>
              <a:gd name="connsiteY3" fmla="*/ 484514 h 970300"/>
              <a:gd name="connsiteX4" fmla="*/ 484515 w 969029"/>
              <a:gd name="connsiteY4" fmla="*/ 27314 h 970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69029" h="970300">
                <a:moveTo>
                  <a:pt x="484515" y="27314"/>
                </a:moveTo>
                <a:cubicBezTo>
                  <a:pt x="743595" y="27314"/>
                  <a:pt x="941714" y="225435"/>
                  <a:pt x="941714" y="484514"/>
                </a:cubicBezTo>
                <a:cubicBezTo>
                  <a:pt x="941714" y="744864"/>
                  <a:pt x="743595" y="942985"/>
                  <a:pt x="484515" y="942985"/>
                </a:cubicBezTo>
                <a:cubicBezTo>
                  <a:pt x="225435" y="942985"/>
                  <a:pt x="27315" y="744864"/>
                  <a:pt x="27315" y="484514"/>
                </a:cubicBezTo>
                <a:cubicBezTo>
                  <a:pt x="27315" y="225435"/>
                  <a:pt x="225435" y="27314"/>
                  <a:pt x="484515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3559809" y="5485129"/>
            <a:ext cx="914400" cy="915670"/>
          </a:xfrm>
          <a:custGeom>
            <a:avLst/>
            <a:gdLst>
              <a:gd name="connsiteX0" fmla="*/ 457200 w 914400"/>
              <a:gd name="connsiteY0" fmla="*/ 0 h 915670"/>
              <a:gd name="connsiteX1" fmla="*/ 914400 w 914400"/>
              <a:gd name="connsiteY1" fmla="*/ 457200 h 915670"/>
              <a:gd name="connsiteX2" fmla="*/ 457200 w 914400"/>
              <a:gd name="connsiteY2" fmla="*/ 915670 h 915670"/>
              <a:gd name="connsiteX3" fmla="*/ 0 w 914400"/>
              <a:gd name="connsiteY3" fmla="*/ 457200 h 915670"/>
              <a:gd name="connsiteX4" fmla="*/ 457200 w 914400"/>
              <a:gd name="connsiteY4" fmla="*/ 0 h 915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" h="915670">
                <a:moveTo>
                  <a:pt x="457200" y="0"/>
                </a:moveTo>
                <a:cubicBezTo>
                  <a:pt x="716280" y="0"/>
                  <a:pt x="914400" y="198120"/>
                  <a:pt x="914400" y="457200"/>
                </a:cubicBezTo>
                <a:cubicBezTo>
                  <a:pt x="914400" y="717550"/>
                  <a:pt x="716280" y="915670"/>
                  <a:pt x="457200" y="915670"/>
                </a:cubicBezTo>
                <a:cubicBezTo>
                  <a:pt x="198120" y="915670"/>
                  <a:pt x="0" y="717550"/>
                  <a:pt x="0" y="457200"/>
                </a:cubicBezTo>
                <a:cubicBezTo>
                  <a:pt x="0" y="198120"/>
                  <a:pt x="198120" y="0"/>
                  <a:pt x="4572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3532494" y="5457814"/>
            <a:ext cx="969030" cy="970300"/>
          </a:xfrm>
          <a:custGeom>
            <a:avLst/>
            <a:gdLst>
              <a:gd name="connsiteX0" fmla="*/ 484514 w 969030"/>
              <a:gd name="connsiteY0" fmla="*/ 27314 h 970300"/>
              <a:gd name="connsiteX1" fmla="*/ 941714 w 969030"/>
              <a:gd name="connsiteY1" fmla="*/ 484514 h 970300"/>
              <a:gd name="connsiteX2" fmla="*/ 484514 w 969030"/>
              <a:gd name="connsiteY2" fmla="*/ 942985 h 970300"/>
              <a:gd name="connsiteX3" fmla="*/ 27314 w 969030"/>
              <a:gd name="connsiteY3" fmla="*/ 484514 h 970300"/>
              <a:gd name="connsiteX4" fmla="*/ 484514 w 969030"/>
              <a:gd name="connsiteY4" fmla="*/ 27314 h 9703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69030" h="970300">
                <a:moveTo>
                  <a:pt x="484514" y="27314"/>
                </a:moveTo>
                <a:cubicBezTo>
                  <a:pt x="743595" y="27314"/>
                  <a:pt x="941714" y="225435"/>
                  <a:pt x="941714" y="484514"/>
                </a:cubicBezTo>
                <a:cubicBezTo>
                  <a:pt x="941714" y="744864"/>
                  <a:pt x="743595" y="942985"/>
                  <a:pt x="484514" y="942985"/>
                </a:cubicBezTo>
                <a:cubicBezTo>
                  <a:pt x="225435" y="942985"/>
                  <a:pt x="27314" y="744864"/>
                  <a:pt x="27314" y="484514"/>
                </a:cubicBezTo>
                <a:cubicBezTo>
                  <a:pt x="27314" y="225435"/>
                  <a:pt x="225435" y="27314"/>
                  <a:pt x="484514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1704964" y="5001885"/>
            <a:ext cx="1196360" cy="511830"/>
          </a:xfrm>
          <a:custGeom>
            <a:avLst/>
            <a:gdLst>
              <a:gd name="connsiteX0" fmla="*/ 27314 w 1196360"/>
              <a:gd name="connsiteY0" fmla="*/ 484514 h 511830"/>
              <a:gd name="connsiteX1" fmla="*/ 1169045 w 1196360"/>
              <a:gd name="connsiteY1" fmla="*/ 27314 h 511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96360" h="511830">
                <a:moveTo>
                  <a:pt x="27314" y="484514"/>
                </a:moveTo>
                <a:cubicBezTo>
                  <a:pt x="27314" y="141614"/>
                  <a:pt x="1169045" y="370214"/>
                  <a:pt x="1169045" y="27314"/>
                </a:cubicBez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2846694" y="5001885"/>
            <a:ext cx="55900" cy="511830"/>
          </a:xfrm>
          <a:custGeom>
            <a:avLst/>
            <a:gdLst>
              <a:gd name="connsiteX0" fmla="*/ 28585 w 55900"/>
              <a:gd name="connsiteY0" fmla="*/ 484514 h 511830"/>
              <a:gd name="connsiteX1" fmla="*/ 27315 w 55900"/>
              <a:gd name="connsiteY1" fmla="*/ 27314 h 511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5900" h="511830">
                <a:moveTo>
                  <a:pt x="28585" y="484514"/>
                </a:moveTo>
                <a:cubicBezTo>
                  <a:pt x="28585" y="141614"/>
                  <a:pt x="27315" y="370214"/>
                  <a:pt x="27315" y="27314"/>
                </a:cubicBez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2846694" y="5001885"/>
            <a:ext cx="1198900" cy="511830"/>
          </a:xfrm>
          <a:custGeom>
            <a:avLst/>
            <a:gdLst>
              <a:gd name="connsiteX0" fmla="*/ 1171585 w 1198900"/>
              <a:gd name="connsiteY0" fmla="*/ 484514 h 511830"/>
              <a:gd name="connsiteX1" fmla="*/ 27315 w 1198900"/>
              <a:gd name="connsiteY1" fmla="*/ 27314 h 511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98900" h="511830">
                <a:moveTo>
                  <a:pt x="1171585" y="484514"/>
                </a:moveTo>
                <a:cubicBezTo>
                  <a:pt x="1171585" y="141614"/>
                  <a:pt x="27315" y="370214"/>
                  <a:pt x="27315" y="27314"/>
                </a:cubicBez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209800" y="609600"/>
            <a:ext cx="5159489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Hierarchy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形状不同层级也不同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2159000" y="23495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6299200" y="23241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5435600" y="5753100"/>
            <a:ext cx="7239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Eyes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6565900" y="5753100"/>
            <a:ext cx="7620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Nose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7708900" y="5778500"/>
            <a:ext cx="7747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Mouth</a:t>
            </a:r>
          </a:p>
        </p:txBody>
      </p:sp>
      <p:sp>
        <p:nvSpPr>
          <p:cNvPr id="31" name="TextBox 1"/>
          <p:cNvSpPr txBox="1"/>
          <p:nvPr/>
        </p:nvSpPr>
        <p:spPr>
          <a:xfrm>
            <a:off x="2527300" y="3822700"/>
            <a:ext cx="4978400" cy="901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>
                <a:tab pos="3860800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Face</a:t>
            </a:r>
          </a:p>
          <a:p>
            <a:pPr>
              <a:lnSpc>
                <a:spcPts val="2700"/>
              </a:lnSpc>
              <a:tabLst>
                <a:tab pos="3860800" algn="l"/>
              </a:tabLst>
            </a:pPr>
            <a:r>
              <a:rPr lang="en-US" altLang="zh-CN" sz="24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Face</a:t>
            </a:r>
          </a:p>
        </p:txBody>
      </p:sp>
      <p:sp>
        <p:nvSpPr>
          <p:cNvPr id="32" name="TextBox 1"/>
          <p:cNvSpPr txBox="1"/>
          <p:nvPr/>
        </p:nvSpPr>
        <p:spPr>
          <a:xfrm>
            <a:off x="1358900" y="5753100"/>
            <a:ext cx="7239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Eyes</a:t>
            </a:r>
          </a:p>
        </p:txBody>
      </p:sp>
      <p:sp>
        <p:nvSpPr>
          <p:cNvPr id="33" name="TextBox 1"/>
          <p:cNvSpPr txBox="1"/>
          <p:nvPr/>
        </p:nvSpPr>
        <p:spPr>
          <a:xfrm>
            <a:off x="2476500" y="5753100"/>
            <a:ext cx="7620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Nose</a:t>
            </a:r>
          </a:p>
        </p:txBody>
      </p:sp>
      <p:sp>
        <p:nvSpPr>
          <p:cNvPr id="34" name="TextBox 1"/>
          <p:cNvSpPr txBox="1"/>
          <p:nvPr/>
        </p:nvSpPr>
        <p:spPr>
          <a:xfrm>
            <a:off x="3619500" y="5778500"/>
            <a:ext cx="7747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Mouth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428750" y="3206750"/>
            <a:ext cx="1828800" cy="1828800"/>
          </a:xfrm>
          <a:custGeom>
            <a:avLst/>
            <a:gdLst>
              <a:gd name="connsiteX0" fmla="*/ 914400 w 1828800"/>
              <a:gd name="connsiteY0" fmla="*/ 0 h 1828800"/>
              <a:gd name="connsiteX1" fmla="*/ 1828800 w 1828800"/>
              <a:gd name="connsiteY1" fmla="*/ 914400 h 1828800"/>
              <a:gd name="connsiteX2" fmla="*/ 914400 w 1828800"/>
              <a:gd name="connsiteY2" fmla="*/ 1828800 h 1828800"/>
              <a:gd name="connsiteX3" fmla="*/ 0 w 1828800"/>
              <a:gd name="connsiteY3" fmla="*/ 914400 h 1828800"/>
              <a:gd name="connsiteX4" fmla="*/ 914400 w 1828800"/>
              <a:gd name="connsiteY4" fmla="*/ 0 h 1828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28800" h="1828800">
                <a:moveTo>
                  <a:pt x="914400" y="0"/>
                </a:moveTo>
                <a:cubicBezTo>
                  <a:pt x="1433829" y="0"/>
                  <a:pt x="1828800" y="396240"/>
                  <a:pt x="1828800" y="914400"/>
                </a:cubicBezTo>
                <a:cubicBezTo>
                  <a:pt x="1828800" y="1432559"/>
                  <a:pt x="1433829" y="1828800"/>
                  <a:pt x="914400" y="1828800"/>
                </a:cubicBezTo>
                <a:cubicBezTo>
                  <a:pt x="396239" y="1828800"/>
                  <a:pt x="0" y="1432559"/>
                  <a:pt x="0" y="914400"/>
                </a:cubicBezTo>
                <a:cubicBezTo>
                  <a:pt x="0" y="396240"/>
                  <a:pt x="396239" y="0"/>
                  <a:pt x="914400" y="0"/>
                </a:cubicBez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401434" y="3179435"/>
            <a:ext cx="1883430" cy="1883430"/>
          </a:xfrm>
          <a:custGeom>
            <a:avLst/>
            <a:gdLst>
              <a:gd name="connsiteX0" fmla="*/ 941715 w 1883430"/>
              <a:gd name="connsiteY0" fmla="*/ 27314 h 1883430"/>
              <a:gd name="connsiteX1" fmla="*/ 1856115 w 1883430"/>
              <a:gd name="connsiteY1" fmla="*/ 941714 h 1883430"/>
              <a:gd name="connsiteX2" fmla="*/ 941715 w 1883430"/>
              <a:gd name="connsiteY2" fmla="*/ 1856114 h 1883430"/>
              <a:gd name="connsiteX3" fmla="*/ 27315 w 1883430"/>
              <a:gd name="connsiteY3" fmla="*/ 941714 h 1883430"/>
              <a:gd name="connsiteX4" fmla="*/ 941715 w 1883430"/>
              <a:gd name="connsiteY4" fmla="*/ 27314 h 18834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83430" h="1883430">
                <a:moveTo>
                  <a:pt x="941715" y="27314"/>
                </a:moveTo>
                <a:cubicBezTo>
                  <a:pt x="1461145" y="27314"/>
                  <a:pt x="1856115" y="423555"/>
                  <a:pt x="1856115" y="941714"/>
                </a:cubicBezTo>
                <a:cubicBezTo>
                  <a:pt x="1856115" y="1459874"/>
                  <a:pt x="1461145" y="1856114"/>
                  <a:pt x="941715" y="1856114"/>
                </a:cubicBezTo>
                <a:cubicBezTo>
                  <a:pt x="423555" y="1856114"/>
                  <a:pt x="27315" y="1459874"/>
                  <a:pt x="27315" y="941714"/>
                </a:cubicBezTo>
                <a:cubicBezTo>
                  <a:pt x="27315" y="423555"/>
                  <a:pt x="423555" y="27314"/>
                  <a:pt x="941715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486150" y="3206750"/>
            <a:ext cx="1828800" cy="1828800"/>
          </a:xfrm>
          <a:custGeom>
            <a:avLst/>
            <a:gdLst>
              <a:gd name="connsiteX0" fmla="*/ 914400 w 1828800"/>
              <a:gd name="connsiteY0" fmla="*/ 0 h 1828800"/>
              <a:gd name="connsiteX1" fmla="*/ 1828800 w 1828800"/>
              <a:gd name="connsiteY1" fmla="*/ 914400 h 1828800"/>
              <a:gd name="connsiteX2" fmla="*/ 914400 w 1828800"/>
              <a:gd name="connsiteY2" fmla="*/ 1828800 h 1828800"/>
              <a:gd name="connsiteX3" fmla="*/ 0 w 1828800"/>
              <a:gd name="connsiteY3" fmla="*/ 914400 h 1828800"/>
              <a:gd name="connsiteX4" fmla="*/ 914400 w 1828800"/>
              <a:gd name="connsiteY4" fmla="*/ 0 h 1828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28800" h="1828800">
                <a:moveTo>
                  <a:pt x="914400" y="0"/>
                </a:moveTo>
                <a:cubicBezTo>
                  <a:pt x="1433829" y="0"/>
                  <a:pt x="1828800" y="396240"/>
                  <a:pt x="1828800" y="914400"/>
                </a:cubicBezTo>
                <a:cubicBezTo>
                  <a:pt x="1828800" y="1432559"/>
                  <a:pt x="1433829" y="1828800"/>
                  <a:pt x="914400" y="1828800"/>
                </a:cubicBezTo>
                <a:cubicBezTo>
                  <a:pt x="396240" y="1828800"/>
                  <a:pt x="0" y="1432559"/>
                  <a:pt x="0" y="914400"/>
                </a:cubicBezTo>
                <a:cubicBezTo>
                  <a:pt x="0" y="396240"/>
                  <a:pt x="396240" y="0"/>
                  <a:pt x="9144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458835" y="3179435"/>
            <a:ext cx="1883430" cy="1883430"/>
          </a:xfrm>
          <a:custGeom>
            <a:avLst/>
            <a:gdLst>
              <a:gd name="connsiteX0" fmla="*/ 941714 w 1883430"/>
              <a:gd name="connsiteY0" fmla="*/ 27314 h 1883430"/>
              <a:gd name="connsiteX1" fmla="*/ 1856114 w 1883430"/>
              <a:gd name="connsiteY1" fmla="*/ 941714 h 1883430"/>
              <a:gd name="connsiteX2" fmla="*/ 941714 w 1883430"/>
              <a:gd name="connsiteY2" fmla="*/ 1856114 h 1883430"/>
              <a:gd name="connsiteX3" fmla="*/ 27314 w 1883430"/>
              <a:gd name="connsiteY3" fmla="*/ 941714 h 1883430"/>
              <a:gd name="connsiteX4" fmla="*/ 941714 w 1883430"/>
              <a:gd name="connsiteY4" fmla="*/ 27314 h 18834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83430" h="1883430">
                <a:moveTo>
                  <a:pt x="941714" y="27314"/>
                </a:moveTo>
                <a:cubicBezTo>
                  <a:pt x="1461144" y="27314"/>
                  <a:pt x="1856114" y="423555"/>
                  <a:pt x="1856114" y="941714"/>
                </a:cubicBezTo>
                <a:cubicBezTo>
                  <a:pt x="1856114" y="1459874"/>
                  <a:pt x="1461144" y="1856114"/>
                  <a:pt x="941714" y="1856114"/>
                </a:cubicBezTo>
                <a:cubicBezTo>
                  <a:pt x="423555" y="1856114"/>
                  <a:pt x="27314" y="1459874"/>
                  <a:pt x="27314" y="941714"/>
                </a:cubicBezTo>
                <a:cubicBezTo>
                  <a:pt x="27314" y="423555"/>
                  <a:pt x="423555" y="27314"/>
                  <a:pt x="941714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6172200" y="3206750"/>
            <a:ext cx="1828800" cy="1828800"/>
          </a:xfrm>
          <a:custGeom>
            <a:avLst/>
            <a:gdLst>
              <a:gd name="connsiteX0" fmla="*/ 914400 w 1828800"/>
              <a:gd name="connsiteY0" fmla="*/ 0 h 1828800"/>
              <a:gd name="connsiteX1" fmla="*/ 1828800 w 1828800"/>
              <a:gd name="connsiteY1" fmla="*/ 914400 h 1828800"/>
              <a:gd name="connsiteX2" fmla="*/ 914400 w 1828800"/>
              <a:gd name="connsiteY2" fmla="*/ 1828800 h 1828800"/>
              <a:gd name="connsiteX3" fmla="*/ 0 w 1828800"/>
              <a:gd name="connsiteY3" fmla="*/ 914400 h 1828800"/>
              <a:gd name="connsiteX4" fmla="*/ 914400 w 1828800"/>
              <a:gd name="connsiteY4" fmla="*/ 0 h 1828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28800" h="1828800">
                <a:moveTo>
                  <a:pt x="914400" y="0"/>
                </a:moveTo>
                <a:cubicBezTo>
                  <a:pt x="1432559" y="0"/>
                  <a:pt x="1828800" y="396240"/>
                  <a:pt x="1828800" y="914400"/>
                </a:cubicBezTo>
                <a:cubicBezTo>
                  <a:pt x="1828800" y="1432559"/>
                  <a:pt x="1432559" y="1828800"/>
                  <a:pt x="914400" y="1828800"/>
                </a:cubicBezTo>
                <a:cubicBezTo>
                  <a:pt x="396240" y="1828800"/>
                  <a:pt x="0" y="1432559"/>
                  <a:pt x="0" y="914400"/>
                </a:cubicBezTo>
                <a:cubicBezTo>
                  <a:pt x="0" y="396240"/>
                  <a:pt x="396240" y="0"/>
                  <a:pt x="914400" y="0"/>
                </a:cubicBez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144885" y="3179435"/>
            <a:ext cx="1883430" cy="1883430"/>
          </a:xfrm>
          <a:custGeom>
            <a:avLst/>
            <a:gdLst>
              <a:gd name="connsiteX0" fmla="*/ 941714 w 1883430"/>
              <a:gd name="connsiteY0" fmla="*/ 27314 h 1883430"/>
              <a:gd name="connsiteX1" fmla="*/ 1856114 w 1883430"/>
              <a:gd name="connsiteY1" fmla="*/ 941714 h 1883430"/>
              <a:gd name="connsiteX2" fmla="*/ 941714 w 1883430"/>
              <a:gd name="connsiteY2" fmla="*/ 1856114 h 1883430"/>
              <a:gd name="connsiteX3" fmla="*/ 27314 w 1883430"/>
              <a:gd name="connsiteY3" fmla="*/ 941714 h 1883430"/>
              <a:gd name="connsiteX4" fmla="*/ 941714 w 1883430"/>
              <a:gd name="connsiteY4" fmla="*/ 27314 h 18834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83430" h="1883430">
                <a:moveTo>
                  <a:pt x="941714" y="27314"/>
                </a:moveTo>
                <a:cubicBezTo>
                  <a:pt x="1459874" y="27314"/>
                  <a:pt x="1856114" y="423555"/>
                  <a:pt x="1856114" y="941714"/>
                </a:cubicBezTo>
                <a:cubicBezTo>
                  <a:pt x="1856114" y="1459874"/>
                  <a:pt x="1459874" y="1856114"/>
                  <a:pt x="941714" y="1856114"/>
                </a:cubicBezTo>
                <a:cubicBezTo>
                  <a:pt x="423555" y="1856114"/>
                  <a:pt x="27314" y="1459874"/>
                  <a:pt x="27314" y="941714"/>
                </a:cubicBezTo>
                <a:cubicBezTo>
                  <a:pt x="27314" y="423555"/>
                  <a:pt x="423555" y="27314"/>
                  <a:pt x="941714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8001000" y="4343400"/>
            <a:ext cx="685800" cy="685800"/>
          </a:xfrm>
          <a:custGeom>
            <a:avLst/>
            <a:gdLst>
              <a:gd name="connsiteX0" fmla="*/ 342900 w 685800"/>
              <a:gd name="connsiteY0" fmla="*/ 0 h 685800"/>
              <a:gd name="connsiteX1" fmla="*/ 685800 w 685800"/>
              <a:gd name="connsiteY1" fmla="*/ 342900 h 685800"/>
              <a:gd name="connsiteX2" fmla="*/ 342900 w 685800"/>
              <a:gd name="connsiteY2" fmla="*/ 685800 h 685800"/>
              <a:gd name="connsiteX3" fmla="*/ 0 w 685800"/>
              <a:gd name="connsiteY3" fmla="*/ 342900 h 685800"/>
              <a:gd name="connsiteX4" fmla="*/ 342900 w 685800"/>
              <a:gd name="connsiteY4" fmla="*/ 0 h 685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5800" h="685800">
                <a:moveTo>
                  <a:pt x="342900" y="0"/>
                </a:moveTo>
                <a:cubicBezTo>
                  <a:pt x="537209" y="0"/>
                  <a:pt x="685800" y="148590"/>
                  <a:pt x="685800" y="342900"/>
                </a:cubicBezTo>
                <a:cubicBezTo>
                  <a:pt x="685800" y="537209"/>
                  <a:pt x="537209" y="685800"/>
                  <a:pt x="342900" y="685800"/>
                </a:cubicBezTo>
                <a:cubicBezTo>
                  <a:pt x="148590" y="685800"/>
                  <a:pt x="0" y="537209"/>
                  <a:pt x="0" y="342900"/>
                </a:cubicBezTo>
                <a:cubicBezTo>
                  <a:pt x="0" y="148590"/>
                  <a:pt x="148590" y="0"/>
                  <a:pt x="3429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973684" y="4316085"/>
            <a:ext cx="740430" cy="740430"/>
          </a:xfrm>
          <a:custGeom>
            <a:avLst/>
            <a:gdLst>
              <a:gd name="connsiteX0" fmla="*/ 370215 w 740430"/>
              <a:gd name="connsiteY0" fmla="*/ 27314 h 740430"/>
              <a:gd name="connsiteX1" fmla="*/ 713115 w 740430"/>
              <a:gd name="connsiteY1" fmla="*/ 370214 h 740430"/>
              <a:gd name="connsiteX2" fmla="*/ 370215 w 740430"/>
              <a:gd name="connsiteY2" fmla="*/ 713114 h 740430"/>
              <a:gd name="connsiteX3" fmla="*/ 27315 w 740430"/>
              <a:gd name="connsiteY3" fmla="*/ 370214 h 740430"/>
              <a:gd name="connsiteX4" fmla="*/ 370215 w 740430"/>
              <a:gd name="connsiteY4" fmla="*/ 27314 h 7404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40430" h="740430">
                <a:moveTo>
                  <a:pt x="370215" y="27314"/>
                </a:moveTo>
                <a:cubicBezTo>
                  <a:pt x="564525" y="27314"/>
                  <a:pt x="713115" y="175905"/>
                  <a:pt x="713115" y="370214"/>
                </a:cubicBezTo>
                <a:cubicBezTo>
                  <a:pt x="713115" y="564524"/>
                  <a:pt x="564525" y="713114"/>
                  <a:pt x="370215" y="713114"/>
                </a:cubicBezTo>
                <a:cubicBezTo>
                  <a:pt x="175905" y="713114"/>
                  <a:pt x="27315" y="564524"/>
                  <a:pt x="27315" y="370214"/>
                </a:cubicBezTo>
                <a:cubicBezTo>
                  <a:pt x="27315" y="175905"/>
                  <a:pt x="175905" y="27314"/>
                  <a:pt x="370215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778000" y="609600"/>
            <a:ext cx="7003520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Relative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体积的区别可以大小的区别形象的体现</a:t>
            </a:r>
            <a:endParaRPr lang="en-US" altLang="zh-CN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2667000" y="22352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7023100" y="22352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1536700" y="3886200"/>
            <a:ext cx="16002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Elephant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4013200" y="3924300"/>
            <a:ext cx="7493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Duck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6273800" y="3886200"/>
            <a:ext cx="16002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Elephant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8051800" y="4533900"/>
            <a:ext cx="5715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2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Duck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4087495" y="295719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799329" y="2908300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344294" y="5003165"/>
            <a:ext cx="784859" cy="109220"/>
          </a:xfrm>
          <a:custGeom>
            <a:avLst/>
            <a:gdLst>
              <a:gd name="connsiteX0" fmla="*/ 27305 w 784859"/>
              <a:gd name="connsiteY0" fmla="*/ 27304 h 109220"/>
              <a:gd name="connsiteX1" fmla="*/ 757555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5" y="27304"/>
                </a:moveTo>
                <a:lnTo>
                  <a:pt x="7575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056129" y="4953000"/>
            <a:ext cx="229870" cy="153670"/>
          </a:xfrm>
          <a:custGeom>
            <a:avLst/>
            <a:gdLst>
              <a:gd name="connsiteX0" fmla="*/ 229870 w 229870"/>
              <a:gd name="connsiteY0" fmla="*/ 7747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747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747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747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001895" y="5459095"/>
            <a:ext cx="109220" cy="327659"/>
          </a:xfrm>
          <a:custGeom>
            <a:avLst/>
            <a:gdLst>
              <a:gd name="connsiteX0" fmla="*/ 27304 w 109220"/>
              <a:gd name="connsiteY0" fmla="*/ 27304 h 327659"/>
              <a:gd name="connsiteX1" fmla="*/ 27304 w 109220"/>
              <a:gd name="connsiteY1" fmla="*/ 300354 h 3276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327659">
                <a:moveTo>
                  <a:pt x="27304" y="27304"/>
                </a:moveTo>
                <a:lnTo>
                  <a:pt x="27304" y="30035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953000" y="5713729"/>
            <a:ext cx="153670" cy="229870"/>
          </a:xfrm>
          <a:custGeom>
            <a:avLst/>
            <a:gdLst>
              <a:gd name="connsiteX0" fmla="*/ 76200 w 153670"/>
              <a:gd name="connsiteY0" fmla="*/ 229870 h 229870"/>
              <a:gd name="connsiteX1" fmla="*/ 153670 w 153670"/>
              <a:gd name="connsiteY1" fmla="*/ 0 h 229870"/>
              <a:gd name="connsiteX2" fmla="*/ 0 w 153670"/>
              <a:gd name="connsiteY2" fmla="*/ 0 h 229870"/>
              <a:gd name="connsiteX3" fmla="*/ 76200 w 153670"/>
              <a:gd name="connsiteY3" fmla="*/ 229870 h 2298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53670" h="229870">
                <a:moveTo>
                  <a:pt x="76200" y="229870"/>
                </a:moveTo>
                <a:lnTo>
                  <a:pt x="153670" y="0"/>
                </a:lnTo>
                <a:lnTo>
                  <a:pt x="0" y="0"/>
                </a:lnTo>
                <a:lnTo>
                  <a:pt x="76200" y="22987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3173085" y="24999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29884" y="45446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2258685" y="45446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4087485" y="4544685"/>
            <a:ext cx="1883430" cy="969030"/>
          </a:xfrm>
          <a:custGeom>
            <a:avLst/>
            <a:gdLst>
              <a:gd name="connsiteX0" fmla="*/ 941714 w 1883430"/>
              <a:gd name="connsiteY0" fmla="*/ 941714 h 969030"/>
              <a:gd name="connsiteX1" fmla="*/ 27314 w 1883430"/>
              <a:gd name="connsiteY1" fmla="*/ 941714 h 969030"/>
              <a:gd name="connsiteX2" fmla="*/ 27314 w 1883430"/>
              <a:gd name="connsiteY2" fmla="*/ 27314 h 969030"/>
              <a:gd name="connsiteX3" fmla="*/ 1856114 w 1883430"/>
              <a:gd name="connsiteY3" fmla="*/ 27314 h 969030"/>
              <a:gd name="connsiteX4" fmla="*/ 1856114 w 1883430"/>
              <a:gd name="connsiteY4" fmla="*/ 941714 h 969030"/>
              <a:gd name="connsiteX5" fmla="*/ 941714 w 18834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883430" h="969030">
                <a:moveTo>
                  <a:pt x="9417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1856114" y="27314"/>
                </a:lnTo>
                <a:lnTo>
                  <a:pt x="1856114" y="941714"/>
                </a:lnTo>
                <a:lnTo>
                  <a:pt x="9417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5001885" y="2499985"/>
            <a:ext cx="2797830" cy="969030"/>
          </a:xfrm>
          <a:custGeom>
            <a:avLst/>
            <a:gdLst>
              <a:gd name="connsiteX0" fmla="*/ 1398914 w 2797830"/>
              <a:gd name="connsiteY0" fmla="*/ 941714 h 969030"/>
              <a:gd name="connsiteX1" fmla="*/ 27314 w 2797830"/>
              <a:gd name="connsiteY1" fmla="*/ 941714 h 969030"/>
              <a:gd name="connsiteX2" fmla="*/ 27314 w 2797830"/>
              <a:gd name="connsiteY2" fmla="*/ 27314 h 969030"/>
              <a:gd name="connsiteX3" fmla="*/ 2770514 w 2797830"/>
              <a:gd name="connsiteY3" fmla="*/ 27314 h 969030"/>
              <a:gd name="connsiteX4" fmla="*/ 2770514 w 2797830"/>
              <a:gd name="connsiteY4" fmla="*/ 941714 h 969030"/>
              <a:gd name="connsiteX5" fmla="*/ 1398914 w 27978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797830" h="969030">
                <a:moveTo>
                  <a:pt x="13989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2770514" y="27314"/>
                </a:lnTo>
                <a:lnTo>
                  <a:pt x="2770514" y="941714"/>
                </a:lnTo>
                <a:lnTo>
                  <a:pt x="13989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087485" y="5916285"/>
            <a:ext cx="1883430" cy="969030"/>
          </a:xfrm>
          <a:custGeom>
            <a:avLst/>
            <a:gdLst>
              <a:gd name="connsiteX0" fmla="*/ 941714 w 1883430"/>
              <a:gd name="connsiteY0" fmla="*/ 941714 h 969030"/>
              <a:gd name="connsiteX1" fmla="*/ 27314 w 1883430"/>
              <a:gd name="connsiteY1" fmla="*/ 941714 h 969030"/>
              <a:gd name="connsiteX2" fmla="*/ 27314 w 1883430"/>
              <a:gd name="connsiteY2" fmla="*/ 27314 h 969030"/>
              <a:gd name="connsiteX3" fmla="*/ 1856114 w 1883430"/>
              <a:gd name="connsiteY3" fmla="*/ 27314 h 969030"/>
              <a:gd name="connsiteX4" fmla="*/ 1856114 w 1883430"/>
              <a:gd name="connsiteY4" fmla="*/ 941714 h 969030"/>
              <a:gd name="connsiteX5" fmla="*/ 941714 w 18834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883430" h="969030">
                <a:moveTo>
                  <a:pt x="9417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1856114" y="27314"/>
                </a:lnTo>
                <a:lnTo>
                  <a:pt x="1856114" y="941714"/>
                </a:lnTo>
                <a:lnTo>
                  <a:pt x="9417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7745094" y="5003165"/>
            <a:ext cx="784859" cy="109220"/>
          </a:xfrm>
          <a:custGeom>
            <a:avLst/>
            <a:gdLst>
              <a:gd name="connsiteX0" fmla="*/ 27305 w 784859"/>
              <a:gd name="connsiteY0" fmla="*/ 27304 h 109220"/>
              <a:gd name="connsiteX1" fmla="*/ 757555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5" y="27304"/>
                </a:moveTo>
                <a:lnTo>
                  <a:pt x="7575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8456930" y="4953000"/>
            <a:ext cx="229869" cy="153670"/>
          </a:xfrm>
          <a:custGeom>
            <a:avLst/>
            <a:gdLst>
              <a:gd name="connsiteX0" fmla="*/ 229869 w 229869"/>
              <a:gd name="connsiteY0" fmla="*/ 77470 h 153670"/>
              <a:gd name="connsiteX1" fmla="*/ 0 w 229869"/>
              <a:gd name="connsiteY1" fmla="*/ 0 h 153670"/>
              <a:gd name="connsiteX2" fmla="*/ 0 w 229869"/>
              <a:gd name="connsiteY2" fmla="*/ 153670 h 153670"/>
              <a:gd name="connsiteX3" fmla="*/ 229869 w 229869"/>
              <a:gd name="connsiteY3" fmla="*/ 7747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69" h="153670">
                <a:moveTo>
                  <a:pt x="229869" y="77470"/>
                </a:moveTo>
                <a:lnTo>
                  <a:pt x="0" y="0"/>
                </a:lnTo>
                <a:lnTo>
                  <a:pt x="0" y="153670"/>
                </a:lnTo>
                <a:lnTo>
                  <a:pt x="229869" y="7747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6830684" y="45446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8659484" y="45446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8220434" y="5248635"/>
            <a:ext cx="704129" cy="932729"/>
          </a:xfrm>
          <a:custGeom>
            <a:avLst/>
            <a:gdLst>
              <a:gd name="connsiteX0" fmla="*/ 9165 w 704129"/>
              <a:gd name="connsiteY0" fmla="*/ 923564 h 932729"/>
              <a:gd name="connsiteX1" fmla="*/ 694965 w 704129"/>
              <a:gd name="connsiteY1" fmla="*/ 9164 h 9327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04129" h="932729">
                <a:moveTo>
                  <a:pt x="9165" y="923564"/>
                </a:moveTo>
                <a:lnTo>
                  <a:pt x="694965" y="9164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36600" y="584200"/>
            <a:ext cx="7861126" cy="239296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300"/>
              </a:lnSpc>
              <a:tabLst>
                <a:tab pos="3581400" algn="l"/>
              </a:tabLst>
            </a:pP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doesn't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mean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“long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name”</a:t>
            </a:r>
          </a:p>
          <a:p>
            <a:pPr>
              <a:lnSpc>
                <a:spcPts val="5300"/>
              </a:lnSpc>
              <a:tabLst>
                <a:tab pos="3581400" algn="l"/>
              </a:tabLst>
            </a:pPr>
            <a:r>
              <a:rPr lang="zh-CN" altLang="en-US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这个。。自己体会</a:t>
            </a:r>
            <a:endParaRPr lang="en-US" altLang="zh-CN" sz="48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700"/>
              </a:lnSpc>
              <a:tabLst>
                <a:tab pos="35814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3479800" y="2692400"/>
            <a:ext cx="3302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736600" y="4737100"/>
            <a:ext cx="3302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2463800" y="4737100"/>
            <a:ext cx="5334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B*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330200" y="5753100"/>
            <a:ext cx="20701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Long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4851400" y="4737100"/>
            <a:ext cx="3302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4445000" y="2781300"/>
            <a:ext cx="2857500" cy="151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028700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Long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700"/>
              </a:lnSpc>
              <a:tabLst>
                <a:tab pos="1028700" algn="l"/>
              </a:tabLst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4368800" y="6248400"/>
            <a:ext cx="13081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2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Long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7137400" y="4737100"/>
            <a:ext cx="3302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8928100" y="4737100"/>
            <a:ext cx="4191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6946900" y="6210300"/>
            <a:ext cx="18288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Long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0300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030085" y="40874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115684" y="56876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944485" y="56876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496185" y="3639184"/>
            <a:ext cx="73660" cy="349250"/>
          </a:xfrm>
          <a:custGeom>
            <a:avLst/>
            <a:gdLst>
              <a:gd name="connsiteX0" fmla="*/ 18414 w 73660"/>
              <a:gd name="connsiteY0" fmla="*/ 18415 h 349250"/>
              <a:gd name="connsiteX1" fmla="*/ 18414 w 73660"/>
              <a:gd name="connsiteY1" fmla="*/ 330835 h 3492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3660" h="349250">
                <a:moveTo>
                  <a:pt x="18414" y="18415"/>
                </a:moveTo>
                <a:lnTo>
                  <a:pt x="18414" y="330835"/>
                </a:lnTo>
              </a:path>
            </a:pathLst>
          </a:custGeom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2433320" y="3933190"/>
            <a:ext cx="162560" cy="181609"/>
          </a:xfrm>
          <a:custGeom>
            <a:avLst/>
            <a:gdLst>
              <a:gd name="connsiteX0" fmla="*/ 1269 w 162560"/>
              <a:gd name="connsiteY0" fmla="*/ 12700 h 181609"/>
              <a:gd name="connsiteX1" fmla="*/ 72389 w 162560"/>
              <a:gd name="connsiteY1" fmla="*/ 175259 h 181609"/>
              <a:gd name="connsiteX2" fmla="*/ 76200 w 162560"/>
              <a:gd name="connsiteY2" fmla="*/ 180339 h 181609"/>
              <a:gd name="connsiteX3" fmla="*/ 81279 w 162560"/>
              <a:gd name="connsiteY3" fmla="*/ 181609 h 181609"/>
              <a:gd name="connsiteX4" fmla="*/ 86359 w 162560"/>
              <a:gd name="connsiteY4" fmla="*/ 180339 h 181609"/>
              <a:gd name="connsiteX5" fmla="*/ 90169 w 162560"/>
              <a:gd name="connsiteY5" fmla="*/ 175259 h 181609"/>
              <a:gd name="connsiteX6" fmla="*/ 161289 w 162560"/>
              <a:gd name="connsiteY6" fmla="*/ 12700 h 181609"/>
              <a:gd name="connsiteX7" fmla="*/ 162559 w 162560"/>
              <a:gd name="connsiteY7" fmla="*/ 11429 h 181609"/>
              <a:gd name="connsiteX8" fmla="*/ 162559 w 162560"/>
              <a:gd name="connsiteY8" fmla="*/ 10159 h 181609"/>
              <a:gd name="connsiteX9" fmla="*/ 161289 w 162560"/>
              <a:gd name="connsiteY9" fmla="*/ 6350 h 181609"/>
              <a:gd name="connsiteX10" fmla="*/ 160019 w 162560"/>
              <a:gd name="connsiteY10" fmla="*/ 2539 h 181609"/>
              <a:gd name="connsiteX11" fmla="*/ 157479 w 162560"/>
              <a:gd name="connsiteY11" fmla="*/ 1269 h 181609"/>
              <a:gd name="connsiteX12" fmla="*/ 153669 w 162560"/>
              <a:gd name="connsiteY12" fmla="*/ 0 h 181609"/>
              <a:gd name="connsiteX13" fmla="*/ 8889 w 162560"/>
              <a:gd name="connsiteY13" fmla="*/ 0 h 181609"/>
              <a:gd name="connsiteX14" fmla="*/ 5079 w 162560"/>
              <a:gd name="connsiteY14" fmla="*/ 1269 h 181609"/>
              <a:gd name="connsiteX15" fmla="*/ 2539 w 162560"/>
              <a:gd name="connsiteY15" fmla="*/ 2539 h 181609"/>
              <a:gd name="connsiteX16" fmla="*/ 1269 w 162560"/>
              <a:gd name="connsiteY16" fmla="*/ 6350 h 181609"/>
              <a:gd name="connsiteX17" fmla="*/ 0 w 162560"/>
              <a:gd name="connsiteY17" fmla="*/ 10159 h 181609"/>
              <a:gd name="connsiteX18" fmla="*/ 0 w 162560"/>
              <a:gd name="connsiteY18" fmla="*/ 11429 h 181609"/>
              <a:gd name="connsiteX19" fmla="*/ 1269 w 162560"/>
              <a:gd name="connsiteY19" fmla="*/ 12700 h 1816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162560" h="181609">
                <a:moveTo>
                  <a:pt x="1269" y="12700"/>
                </a:moveTo>
                <a:lnTo>
                  <a:pt x="72389" y="175259"/>
                </a:lnTo>
                <a:lnTo>
                  <a:pt x="76200" y="180339"/>
                </a:lnTo>
                <a:lnTo>
                  <a:pt x="81279" y="181609"/>
                </a:lnTo>
                <a:lnTo>
                  <a:pt x="86359" y="180339"/>
                </a:lnTo>
                <a:lnTo>
                  <a:pt x="90169" y="175259"/>
                </a:lnTo>
                <a:lnTo>
                  <a:pt x="161289" y="12700"/>
                </a:lnTo>
                <a:lnTo>
                  <a:pt x="162559" y="11429"/>
                </a:lnTo>
                <a:lnTo>
                  <a:pt x="162559" y="10159"/>
                </a:lnTo>
                <a:lnTo>
                  <a:pt x="161289" y="6350"/>
                </a:lnTo>
                <a:lnTo>
                  <a:pt x="160019" y="2539"/>
                </a:lnTo>
                <a:lnTo>
                  <a:pt x="157479" y="1269"/>
                </a:lnTo>
                <a:lnTo>
                  <a:pt x="153669" y="0"/>
                </a:lnTo>
                <a:lnTo>
                  <a:pt x="8889" y="0"/>
                </a:lnTo>
                <a:lnTo>
                  <a:pt x="5079" y="1269"/>
                </a:lnTo>
                <a:lnTo>
                  <a:pt x="2539" y="2539"/>
                </a:lnTo>
                <a:lnTo>
                  <a:pt x="1269" y="6350"/>
                </a:lnTo>
                <a:lnTo>
                  <a:pt x="0" y="10159"/>
                </a:lnTo>
                <a:lnTo>
                  <a:pt x="0" y="11429"/>
                </a:lnTo>
                <a:lnTo>
                  <a:pt x="1269" y="127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581785" y="4553584"/>
            <a:ext cx="494030" cy="1035050"/>
          </a:xfrm>
          <a:custGeom>
            <a:avLst/>
            <a:gdLst>
              <a:gd name="connsiteX0" fmla="*/ 475614 w 494030"/>
              <a:gd name="connsiteY0" fmla="*/ 18415 h 1035050"/>
              <a:gd name="connsiteX1" fmla="*/ 18414 w 494030"/>
              <a:gd name="connsiteY1" fmla="*/ 18415 h 1035050"/>
              <a:gd name="connsiteX2" fmla="*/ 18414 w 494030"/>
              <a:gd name="connsiteY2" fmla="*/ 1016635 h 1035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94030" h="1035050">
                <a:moveTo>
                  <a:pt x="475614" y="18415"/>
                </a:moveTo>
                <a:lnTo>
                  <a:pt x="18414" y="18415"/>
                </a:lnTo>
                <a:lnTo>
                  <a:pt x="18414" y="1016635"/>
                </a:lnTo>
              </a:path>
            </a:pathLst>
          </a:custGeom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518919" y="5533390"/>
            <a:ext cx="162560" cy="181609"/>
          </a:xfrm>
          <a:custGeom>
            <a:avLst/>
            <a:gdLst>
              <a:gd name="connsiteX0" fmla="*/ 1269 w 162560"/>
              <a:gd name="connsiteY0" fmla="*/ 12700 h 181609"/>
              <a:gd name="connsiteX1" fmla="*/ 72390 w 162560"/>
              <a:gd name="connsiteY1" fmla="*/ 175259 h 181609"/>
              <a:gd name="connsiteX2" fmla="*/ 76200 w 162560"/>
              <a:gd name="connsiteY2" fmla="*/ 180339 h 181609"/>
              <a:gd name="connsiteX3" fmla="*/ 81280 w 162560"/>
              <a:gd name="connsiteY3" fmla="*/ 181609 h 181609"/>
              <a:gd name="connsiteX4" fmla="*/ 86360 w 162560"/>
              <a:gd name="connsiteY4" fmla="*/ 180339 h 181609"/>
              <a:gd name="connsiteX5" fmla="*/ 90169 w 162560"/>
              <a:gd name="connsiteY5" fmla="*/ 175259 h 181609"/>
              <a:gd name="connsiteX6" fmla="*/ 161290 w 162560"/>
              <a:gd name="connsiteY6" fmla="*/ 12700 h 181609"/>
              <a:gd name="connsiteX7" fmla="*/ 162559 w 162560"/>
              <a:gd name="connsiteY7" fmla="*/ 11429 h 181609"/>
              <a:gd name="connsiteX8" fmla="*/ 162559 w 162560"/>
              <a:gd name="connsiteY8" fmla="*/ 10159 h 181609"/>
              <a:gd name="connsiteX9" fmla="*/ 161290 w 162560"/>
              <a:gd name="connsiteY9" fmla="*/ 6350 h 181609"/>
              <a:gd name="connsiteX10" fmla="*/ 160019 w 162560"/>
              <a:gd name="connsiteY10" fmla="*/ 2539 h 181609"/>
              <a:gd name="connsiteX11" fmla="*/ 157480 w 162560"/>
              <a:gd name="connsiteY11" fmla="*/ 1269 h 181609"/>
              <a:gd name="connsiteX12" fmla="*/ 153669 w 162560"/>
              <a:gd name="connsiteY12" fmla="*/ 0 h 181609"/>
              <a:gd name="connsiteX13" fmla="*/ 8890 w 162560"/>
              <a:gd name="connsiteY13" fmla="*/ 0 h 181609"/>
              <a:gd name="connsiteX14" fmla="*/ 5080 w 162560"/>
              <a:gd name="connsiteY14" fmla="*/ 1269 h 181609"/>
              <a:gd name="connsiteX15" fmla="*/ 2540 w 162560"/>
              <a:gd name="connsiteY15" fmla="*/ 2539 h 181609"/>
              <a:gd name="connsiteX16" fmla="*/ 1269 w 162560"/>
              <a:gd name="connsiteY16" fmla="*/ 6350 h 181609"/>
              <a:gd name="connsiteX17" fmla="*/ 0 w 162560"/>
              <a:gd name="connsiteY17" fmla="*/ 10159 h 181609"/>
              <a:gd name="connsiteX18" fmla="*/ 0 w 162560"/>
              <a:gd name="connsiteY18" fmla="*/ 11429 h 181609"/>
              <a:gd name="connsiteX19" fmla="*/ 1269 w 162560"/>
              <a:gd name="connsiteY19" fmla="*/ 12700 h 1816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162560" h="181609">
                <a:moveTo>
                  <a:pt x="1269" y="12700"/>
                </a:moveTo>
                <a:lnTo>
                  <a:pt x="72390" y="175259"/>
                </a:lnTo>
                <a:lnTo>
                  <a:pt x="76200" y="180339"/>
                </a:lnTo>
                <a:lnTo>
                  <a:pt x="81280" y="181609"/>
                </a:lnTo>
                <a:lnTo>
                  <a:pt x="86360" y="180339"/>
                </a:lnTo>
                <a:lnTo>
                  <a:pt x="90169" y="175259"/>
                </a:lnTo>
                <a:lnTo>
                  <a:pt x="161290" y="12700"/>
                </a:lnTo>
                <a:lnTo>
                  <a:pt x="162559" y="11429"/>
                </a:lnTo>
                <a:lnTo>
                  <a:pt x="162559" y="10159"/>
                </a:lnTo>
                <a:lnTo>
                  <a:pt x="161290" y="6350"/>
                </a:lnTo>
                <a:lnTo>
                  <a:pt x="160019" y="2539"/>
                </a:lnTo>
                <a:lnTo>
                  <a:pt x="157480" y="1269"/>
                </a:lnTo>
                <a:lnTo>
                  <a:pt x="153669" y="0"/>
                </a:lnTo>
                <a:lnTo>
                  <a:pt x="8890" y="0"/>
                </a:lnTo>
                <a:lnTo>
                  <a:pt x="5080" y="1269"/>
                </a:lnTo>
                <a:lnTo>
                  <a:pt x="2540" y="2539"/>
                </a:lnTo>
                <a:lnTo>
                  <a:pt x="1269" y="6350"/>
                </a:lnTo>
                <a:lnTo>
                  <a:pt x="0" y="10159"/>
                </a:lnTo>
                <a:lnTo>
                  <a:pt x="0" y="11429"/>
                </a:lnTo>
                <a:lnTo>
                  <a:pt x="1269" y="127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2953385" y="4553584"/>
            <a:ext cx="494030" cy="1035050"/>
          </a:xfrm>
          <a:custGeom>
            <a:avLst/>
            <a:gdLst>
              <a:gd name="connsiteX0" fmla="*/ 18414 w 494030"/>
              <a:gd name="connsiteY0" fmla="*/ 18415 h 1035050"/>
              <a:gd name="connsiteX1" fmla="*/ 475614 w 494030"/>
              <a:gd name="connsiteY1" fmla="*/ 18415 h 1035050"/>
              <a:gd name="connsiteX2" fmla="*/ 475614 w 494030"/>
              <a:gd name="connsiteY2" fmla="*/ 1016635 h 1035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94030" h="1035050">
                <a:moveTo>
                  <a:pt x="18414" y="18415"/>
                </a:moveTo>
                <a:lnTo>
                  <a:pt x="475614" y="18415"/>
                </a:lnTo>
                <a:lnTo>
                  <a:pt x="475614" y="1016635"/>
                </a:lnTo>
              </a:path>
            </a:pathLst>
          </a:custGeom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347720" y="5533390"/>
            <a:ext cx="162559" cy="181609"/>
          </a:xfrm>
          <a:custGeom>
            <a:avLst/>
            <a:gdLst>
              <a:gd name="connsiteX0" fmla="*/ 1270 w 162559"/>
              <a:gd name="connsiteY0" fmla="*/ 12700 h 181609"/>
              <a:gd name="connsiteX1" fmla="*/ 72389 w 162559"/>
              <a:gd name="connsiteY1" fmla="*/ 175259 h 181609"/>
              <a:gd name="connsiteX2" fmla="*/ 76200 w 162559"/>
              <a:gd name="connsiteY2" fmla="*/ 180339 h 181609"/>
              <a:gd name="connsiteX3" fmla="*/ 81279 w 162559"/>
              <a:gd name="connsiteY3" fmla="*/ 181609 h 181609"/>
              <a:gd name="connsiteX4" fmla="*/ 86359 w 162559"/>
              <a:gd name="connsiteY4" fmla="*/ 180339 h 181609"/>
              <a:gd name="connsiteX5" fmla="*/ 90170 w 162559"/>
              <a:gd name="connsiteY5" fmla="*/ 175259 h 181609"/>
              <a:gd name="connsiteX6" fmla="*/ 161289 w 162559"/>
              <a:gd name="connsiteY6" fmla="*/ 12700 h 181609"/>
              <a:gd name="connsiteX7" fmla="*/ 162559 w 162559"/>
              <a:gd name="connsiteY7" fmla="*/ 11429 h 181609"/>
              <a:gd name="connsiteX8" fmla="*/ 162559 w 162559"/>
              <a:gd name="connsiteY8" fmla="*/ 10159 h 181609"/>
              <a:gd name="connsiteX9" fmla="*/ 161289 w 162559"/>
              <a:gd name="connsiteY9" fmla="*/ 6350 h 181609"/>
              <a:gd name="connsiteX10" fmla="*/ 160020 w 162559"/>
              <a:gd name="connsiteY10" fmla="*/ 2539 h 181609"/>
              <a:gd name="connsiteX11" fmla="*/ 157479 w 162559"/>
              <a:gd name="connsiteY11" fmla="*/ 1269 h 181609"/>
              <a:gd name="connsiteX12" fmla="*/ 153670 w 162559"/>
              <a:gd name="connsiteY12" fmla="*/ 0 h 181609"/>
              <a:gd name="connsiteX13" fmla="*/ 8889 w 162559"/>
              <a:gd name="connsiteY13" fmla="*/ 0 h 181609"/>
              <a:gd name="connsiteX14" fmla="*/ 5079 w 162559"/>
              <a:gd name="connsiteY14" fmla="*/ 1269 h 181609"/>
              <a:gd name="connsiteX15" fmla="*/ 2539 w 162559"/>
              <a:gd name="connsiteY15" fmla="*/ 2539 h 181609"/>
              <a:gd name="connsiteX16" fmla="*/ 1270 w 162559"/>
              <a:gd name="connsiteY16" fmla="*/ 6350 h 181609"/>
              <a:gd name="connsiteX17" fmla="*/ 0 w 162559"/>
              <a:gd name="connsiteY17" fmla="*/ 10159 h 181609"/>
              <a:gd name="connsiteX18" fmla="*/ 0 w 162559"/>
              <a:gd name="connsiteY18" fmla="*/ 11429 h 181609"/>
              <a:gd name="connsiteX19" fmla="*/ 1270 w 162559"/>
              <a:gd name="connsiteY19" fmla="*/ 12700 h 1816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162559" h="181609">
                <a:moveTo>
                  <a:pt x="1270" y="12700"/>
                </a:moveTo>
                <a:lnTo>
                  <a:pt x="72389" y="175259"/>
                </a:lnTo>
                <a:lnTo>
                  <a:pt x="76200" y="180339"/>
                </a:lnTo>
                <a:lnTo>
                  <a:pt x="81279" y="181609"/>
                </a:lnTo>
                <a:lnTo>
                  <a:pt x="86359" y="180339"/>
                </a:lnTo>
                <a:lnTo>
                  <a:pt x="90170" y="175259"/>
                </a:lnTo>
                <a:lnTo>
                  <a:pt x="161289" y="12700"/>
                </a:lnTo>
                <a:lnTo>
                  <a:pt x="162559" y="11429"/>
                </a:lnTo>
                <a:lnTo>
                  <a:pt x="162559" y="10159"/>
                </a:lnTo>
                <a:lnTo>
                  <a:pt x="161289" y="6350"/>
                </a:lnTo>
                <a:lnTo>
                  <a:pt x="160020" y="2539"/>
                </a:lnTo>
                <a:lnTo>
                  <a:pt x="157479" y="1269"/>
                </a:lnTo>
                <a:lnTo>
                  <a:pt x="153670" y="0"/>
                </a:lnTo>
                <a:lnTo>
                  <a:pt x="8889" y="0"/>
                </a:lnTo>
                <a:lnTo>
                  <a:pt x="5079" y="1269"/>
                </a:lnTo>
                <a:lnTo>
                  <a:pt x="2539" y="2539"/>
                </a:lnTo>
                <a:lnTo>
                  <a:pt x="1270" y="6350"/>
                </a:lnTo>
                <a:lnTo>
                  <a:pt x="0" y="10159"/>
                </a:lnTo>
                <a:lnTo>
                  <a:pt x="0" y="11429"/>
                </a:lnTo>
                <a:lnTo>
                  <a:pt x="1270" y="127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7074524" y="2715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6160125" y="56876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7988924" y="56876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7540625" y="3639184"/>
            <a:ext cx="73660" cy="349250"/>
          </a:xfrm>
          <a:custGeom>
            <a:avLst/>
            <a:gdLst>
              <a:gd name="connsiteX0" fmla="*/ 18415 w 73660"/>
              <a:gd name="connsiteY0" fmla="*/ 18415 h 349250"/>
              <a:gd name="connsiteX1" fmla="*/ 18415 w 73660"/>
              <a:gd name="connsiteY1" fmla="*/ 330835 h 3492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3660" h="349250">
                <a:moveTo>
                  <a:pt x="18415" y="18415"/>
                </a:moveTo>
                <a:lnTo>
                  <a:pt x="18415" y="330835"/>
                </a:lnTo>
              </a:path>
            </a:pathLst>
          </a:custGeom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7477759" y="3933190"/>
            <a:ext cx="162559" cy="181609"/>
          </a:xfrm>
          <a:custGeom>
            <a:avLst/>
            <a:gdLst>
              <a:gd name="connsiteX0" fmla="*/ 0 w 162559"/>
              <a:gd name="connsiteY0" fmla="*/ 12700 h 181609"/>
              <a:gd name="connsiteX1" fmla="*/ 72390 w 162559"/>
              <a:gd name="connsiteY1" fmla="*/ 175259 h 181609"/>
              <a:gd name="connsiteX2" fmla="*/ 76200 w 162559"/>
              <a:gd name="connsiteY2" fmla="*/ 180339 h 181609"/>
              <a:gd name="connsiteX3" fmla="*/ 80009 w 162559"/>
              <a:gd name="connsiteY3" fmla="*/ 181609 h 181609"/>
              <a:gd name="connsiteX4" fmla="*/ 86359 w 162559"/>
              <a:gd name="connsiteY4" fmla="*/ 180339 h 181609"/>
              <a:gd name="connsiteX5" fmla="*/ 88900 w 162559"/>
              <a:gd name="connsiteY5" fmla="*/ 175259 h 181609"/>
              <a:gd name="connsiteX6" fmla="*/ 161290 w 162559"/>
              <a:gd name="connsiteY6" fmla="*/ 12700 h 181609"/>
              <a:gd name="connsiteX7" fmla="*/ 162559 w 162559"/>
              <a:gd name="connsiteY7" fmla="*/ 11429 h 181609"/>
              <a:gd name="connsiteX8" fmla="*/ 162559 w 162559"/>
              <a:gd name="connsiteY8" fmla="*/ 10159 h 181609"/>
              <a:gd name="connsiteX9" fmla="*/ 161290 w 162559"/>
              <a:gd name="connsiteY9" fmla="*/ 6350 h 181609"/>
              <a:gd name="connsiteX10" fmla="*/ 158750 w 162559"/>
              <a:gd name="connsiteY10" fmla="*/ 2539 h 181609"/>
              <a:gd name="connsiteX11" fmla="*/ 156209 w 162559"/>
              <a:gd name="connsiteY11" fmla="*/ 1269 h 181609"/>
              <a:gd name="connsiteX12" fmla="*/ 153670 w 162559"/>
              <a:gd name="connsiteY12" fmla="*/ 0 h 181609"/>
              <a:gd name="connsiteX13" fmla="*/ 8890 w 162559"/>
              <a:gd name="connsiteY13" fmla="*/ 0 h 181609"/>
              <a:gd name="connsiteX14" fmla="*/ 5080 w 162559"/>
              <a:gd name="connsiteY14" fmla="*/ 1269 h 181609"/>
              <a:gd name="connsiteX15" fmla="*/ 1270 w 162559"/>
              <a:gd name="connsiteY15" fmla="*/ 2539 h 181609"/>
              <a:gd name="connsiteX16" fmla="*/ 0 w 162559"/>
              <a:gd name="connsiteY16" fmla="*/ 6350 h 181609"/>
              <a:gd name="connsiteX17" fmla="*/ 0 w 162559"/>
              <a:gd name="connsiteY17" fmla="*/ 10159 h 181609"/>
              <a:gd name="connsiteX18" fmla="*/ 0 w 162559"/>
              <a:gd name="connsiteY18" fmla="*/ 11429 h 181609"/>
              <a:gd name="connsiteX19" fmla="*/ 0 w 162559"/>
              <a:gd name="connsiteY19" fmla="*/ 12700 h 1816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162559" h="181609">
                <a:moveTo>
                  <a:pt x="0" y="12700"/>
                </a:moveTo>
                <a:lnTo>
                  <a:pt x="72390" y="175259"/>
                </a:lnTo>
                <a:lnTo>
                  <a:pt x="76200" y="180339"/>
                </a:lnTo>
                <a:lnTo>
                  <a:pt x="80009" y="181609"/>
                </a:lnTo>
                <a:lnTo>
                  <a:pt x="86359" y="180339"/>
                </a:lnTo>
                <a:lnTo>
                  <a:pt x="88900" y="175259"/>
                </a:lnTo>
                <a:lnTo>
                  <a:pt x="161290" y="12700"/>
                </a:lnTo>
                <a:lnTo>
                  <a:pt x="162559" y="11429"/>
                </a:lnTo>
                <a:lnTo>
                  <a:pt x="162559" y="10159"/>
                </a:lnTo>
                <a:lnTo>
                  <a:pt x="161290" y="6350"/>
                </a:lnTo>
                <a:lnTo>
                  <a:pt x="158750" y="2539"/>
                </a:lnTo>
                <a:lnTo>
                  <a:pt x="156209" y="1269"/>
                </a:lnTo>
                <a:lnTo>
                  <a:pt x="153670" y="0"/>
                </a:lnTo>
                <a:lnTo>
                  <a:pt x="8890" y="0"/>
                </a:lnTo>
                <a:lnTo>
                  <a:pt x="5080" y="1269"/>
                </a:lnTo>
                <a:lnTo>
                  <a:pt x="1270" y="2539"/>
                </a:lnTo>
                <a:lnTo>
                  <a:pt x="0" y="6350"/>
                </a:lnTo>
                <a:lnTo>
                  <a:pt x="0" y="10159"/>
                </a:lnTo>
                <a:lnTo>
                  <a:pt x="0" y="11429"/>
                </a:lnTo>
                <a:lnTo>
                  <a:pt x="0" y="127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6626225" y="4553584"/>
            <a:ext cx="478789" cy="1035050"/>
          </a:xfrm>
          <a:custGeom>
            <a:avLst/>
            <a:gdLst>
              <a:gd name="connsiteX0" fmla="*/ 460375 w 478789"/>
              <a:gd name="connsiteY0" fmla="*/ 18415 h 1035050"/>
              <a:gd name="connsiteX1" fmla="*/ 18415 w 478789"/>
              <a:gd name="connsiteY1" fmla="*/ 18415 h 1035050"/>
              <a:gd name="connsiteX2" fmla="*/ 18415 w 478789"/>
              <a:gd name="connsiteY2" fmla="*/ 1016635 h 1035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78789" h="1035050">
                <a:moveTo>
                  <a:pt x="460375" y="18415"/>
                </a:moveTo>
                <a:lnTo>
                  <a:pt x="18415" y="18415"/>
                </a:lnTo>
                <a:lnTo>
                  <a:pt x="18415" y="1016635"/>
                </a:lnTo>
              </a:path>
            </a:pathLst>
          </a:custGeom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6563359" y="5533390"/>
            <a:ext cx="162559" cy="181609"/>
          </a:xfrm>
          <a:custGeom>
            <a:avLst/>
            <a:gdLst>
              <a:gd name="connsiteX0" fmla="*/ 0 w 162559"/>
              <a:gd name="connsiteY0" fmla="*/ 12700 h 181609"/>
              <a:gd name="connsiteX1" fmla="*/ 72390 w 162559"/>
              <a:gd name="connsiteY1" fmla="*/ 175259 h 181609"/>
              <a:gd name="connsiteX2" fmla="*/ 76200 w 162559"/>
              <a:gd name="connsiteY2" fmla="*/ 180339 h 181609"/>
              <a:gd name="connsiteX3" fmla="*/ 80009 w 162559"/>
              <a:gd name="connsiteY3" fmla="*/ 181609 h 181609"/>
              <a:gd name="connsiteX4" fmla="*/ 86359 w 162559"/>
              <a:gd name="connsiteY4" fmla="*/ 180339 h 181609"/>
              <a:gd name="connsiteX5" fmla="*/ 88900 w 162559"/>
              <a:gd name="connsiteY5" fmla="*/ 175259 h 181609"/>
              <a:gd name="connsiteX6" fmla="*/ 161290 w 162559"/>
              <a:gd name="connsiteY6" fmla="*/ 12700 h 181609"/>
              <a:gd name="connsiteX7" fmla="*/ 162559 w 162559"/>
              <a:gd name="connsiteY7" fmla="*/ 11429 h 181609"/>
              <a:gd name="connsiteX8" fmla="*/ 162559 w 162559"/>
              <a:gd name="connsiteY8" fmla="*/ 10159 h 181609"/>
              <a:gd name="connsiteX9" fmla="*/ 161290 w 162559"/>
              <a:gd name="connsiteY9" fmla="*/ 6350 h 181609"/>
              <a:gd name="connsiteX10" fmla="*/ 158750 w 162559"/>
              <a:gd name="connsiteY10" fmla="*/ 2539 h 181609"/>
              <a:gd name="connsiteX11" fmla="*/ 156209 w 162559"/>
              <a:gd name="connsiteY11" fmla="*/ 1269 h 181609"/>
              <a:gd name="connsiteX12" fmla="*/ 153670 w 162559"/>
              <a:gd name="connsiteY12" fmla="*/ 0 h 181609"/>
              <a:gd name="connsiteX13" fmla="*/ 8890 w 162559"/>
              <a:gd name="connsiteY13" fmla="*/ 0 h 181609"/>
              <a:gd name="connsiteX14" fmla="*/ 5080 w 162559"/>
              <a:gd name="connsiteY14" fmla="*/ 1269 h 181609"/>
              <a:gd name="connsiteX15" fmla="*/ 1270 w 162559"/>
              <a:gd name="connsiteY15" fmla="*/ 2539 h 181609"/>
              <a:gd name="connsiteX16" fmla="*/ 0 w 162559"/>
              <a:gd name="connsiteY16" fmla="*/ 6350 h 181609"/>
              <a:gd name="connsiteX17" fmla="*/ 0 w 162559"/>
              <a:gd name="connsiteY17" fmla="*/ 10159 h 181609"/>
              <a:gd name="connsiteX18" fmla="*/ 0 w 162559"/>
              <a:gd name="connsiteY18" fmla="*/ 11429 h 181609"/>
              <a:gd name="connsiteX19" fmla="*/ 0 w 162559"/>
              <a:gd name="connsiteY19" fmla="*/ 12700 h 1816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162559" h="181609">
                <a:moveTo>
                  <a:pt x="0" y="12700"/>
                </a:moveTo>
                <a:lnTo>
                  <a:pt x="72390" y="175259"/>
                </a:lnTo>
                <a:lnTo>
                  <a:pt x="76200" y="180339"/>
                </a:lnTo>
                <a:lnTo>
                  <a:pt x="80009" y="181609"/>
                </a:lnTo>
                <a:lnTo>
                  <a:pt x="86359" y="180339"/>
                </a:lnTo>
                <a:lnTo>
                  <a:pt x="88900" y="175259"/>
                </a:lnTo>
                <a:lnTo>
                  <a:pt x="161290" y="12700"/>
                </a:lnTo>
                <a:lnTo>
                  <a:pt x="162559" y="11429"/>
                </a:lnTo>
                <a:lnTo>
                  <a:pt x="162559" y="10159"/>
                </a:lnTo>
                <a:lnTo>
                  <a:pt x="161290" y="6350"/>
                </a:lnTo>
                <a:lnTo>
                  <a:pt x="158750" y="2539"/>
                </a:lnTo>
                <a:lnTo>
                  <a:pt x="156209" y="1269"/>
                </a:lnTo>
                <a:lnTo>
                  <a:pt x="153670" y="0"/>
                </a:lnTo>
                <a:lnTo>
                  <a:pt x="8890" y="0"/>
                </a:lnTo>
                <a:lnTo>
                  <a:pt x="5080" y="1269"/>
                </a:lnTo>
                <a:lnTo>
                  <a:pt x="1270" y="2539"/>
                </a:lnTo>
                <a:lnTo>
                  <a:pt x="0" y="6350"/>
                </a:lnTo>
                <a:lnTo>
                  <a:pt x="0" y="10159"/>
                </a:lnTo>
                <a:lnTo>
                  <a:pt x="0" y="11429"/>
                </a:lnTo>
                <a:lnTo>
                  <a:pt x="0" y="127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982584" y="4553584"/>
            <a:ext cx="509270" cy="1035050"/>
          </a:xfrm>
          <a:custGeom>
            <a:avLst/>
            <a:gdLst>
              <a:gd name="connsiteX0" fmla="*/ 18415 w 509270"/>
              <a:gd name="connsiteY0" fmla="*/ 18415 h 1035050"/>
              <a:gd name="connsiteX1" fmla="*/ 490855 w 509270"/>
              <a:gd name="connsiteY1" fmla="*/ 18415 h 1035050"/>
              <a:gd name="connsiteX2" fmla="*/ 490855 w 509270"/>
              <a:gd name="connsiteY2" fmla="*/ 1016635 h 1035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509270" h="1035050">
                <a:moveTo>
                  <a:pt x="18415" y="18415"/>
                </a:moveTo>
                <a:lnTo>
                  <a:pt x="490855" y="18415"/>
                </a:lnTo>
                <a:lnTo>
                  <a:pt x="490855" y="1016635"/>
                </a:lnTo>
              </a:path>
            </a:pathLst>
          </a:custGeom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8392159" y="5533390"/>
            <a:ext cx="162559" cy="181609"/>
          </a:xfrm>
          <a:custGeom>
            <a:avLst/>
            <a:gdLst>
              <a:gd name="connsiteX0" fmla="*/ 0 w 162559"/>
              <a:gd name="connsiteY0" fmla="*/ 12700 h 181609"/>
              <a:gd name="connsiteX1" fmla="*/ 72390 w 162559"/>
              <a:gd name="connsiteY1" fmla="*/ 175259 h 181609"/>
              <a:gd name="connsiteX2" fmla="*/ 76200 w 162559"/>
              <a:gd name="connsiteY2" fmla="*/ 180339 h 181609"/>
              <a:gd name="connsiteX3" fmla="*/ 80009 w 162559"/>
              <a:gd name="connsiteY3" fmla="*/ 181609 h 181609"/>
              <a:gd name="connsiteX4" fmla="*/ 86359 w 162559"/>
              <a:gd name="connsiteY4" fmla="*/ 180339 h 181609"/>
              <a:gd name="connsiteX5" fmla="*/ 88900 w 162559"/>
              <a:gd name="connsiteY5" fmla="*/ 175259 h 181609"/>
              <a:gd name="connsiteX6" fmla="*/ 161290 w 162559"/>
              <a:gd name="connsiteY6" fmla="*/ 12700 h 181609"/>
              <a:gd name="connsiteX7" fmla="*/ 162559 w 162559"/>
              <a:gd name="connsiteY7" fmla="*/ 11429 h 181609"/>
              <a:gd name="connsiteX8" fmla="*/ 162559 w 162559"/>
              <a:gd name="connsiteY8" fmla="*/ 10159 h 181609"/>
              <a:gd name="connsiteX9" fmla="*/ 161290 w 162559"/>
              <a:gd name="connsiteY9" fmla="*/ 6350 h 181609"/>
              <a:gd name="connsiteX10" fmla="*/ 158750 w 162559"/>
              <a:gd name="connsiteY10" fmla="*/ 2539 h 181609"/>
              <a:gd name="connsiteX11" fmla="*/ 156209 w 162559"/>
              <a:gd name="connsiteY11" fmla="*/ 1269 h 181609"/>
              <a:gd name="connsiteX12" fmla="*/ 153670 w 162559"/>
              <a:gd name="connsiteY12" fmla="*/ 0 h 181609"/>
              <a:gd name="connsiteX13" fmla="*/ 8890 w 162559"/>
              <a:gd name="connsiteY13" fmla="*/ 0 h 181609"/>
              <a:gd name="connsiteX14" fmla="*/ 5080 w 162559"/>
              <a:gd name="connsiteY14" fmla="*/ 1269 h 181609"/>
              <a:gd name="connsiteX15" fmla="*/ 1270 w 162559"/>
              <a:gd name="connsiteY15" fmla="*/ 2539 h 181609"/>
              <a:gd name="connsiteX16" fmla="*/ 0 w 162559"/>
              <a:gd name="connsiteY16" fmla="*/ 6350 h 181609"/>
              <a:gd name="connsiteX17" fmla="*/ 0 w 162559"/>
              <a:gd name="connsiteY17" fmla="*/ 10159 h 181609"/>
              <a:gd name="connsiteX18" fmla="*/ 0 w 162559"/>
              <a:gd name="connsiteY18" fmla="*/ 11429 h 181609"/>
              <a:gd name="connsiteX19" fmla="*/ 0 w 162559"/>
              <a:gd name="connsiteY19" fmla="*/ 12700 h 1816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162559" h="181609">
                <a:moveTo>
                  <a:pt x="0" y="12700"/>
                </a:moveTo>
                <a:lnTo>
                  <a:pt x="72390" y="175259"/>
                </a:lnTo>
                <a:lnTo>
                  <a:pt x="76200" y="180339"/>
                </a:lnTo>
                <a:lnTo>
                  <a:pt x="80009" y="181609"/>
                </a:lnTo>
                <a:lnTo>
                  <a:pt x="86359" y="180339"/>
                </a:lnTo>
                <a:lnTo>
                  <a:pt x="88900" y="175259"/>
                </a:lnTo>
                <a:lnTo>
                  <a:pt x="161290" y="12700"/>
                </a:lnTo>
                <a:lnTo>
                  <a:pt x="162559" y="11429"/>
                </a:lnTo>
                <a:lnTo>
                  <a:pt x="162559" y="10159"/>
                </a:lnTo>
                <a:lnTo>
                  <a:pt x="161290" y="6350"/>
                </a:lnTo>
                <a:lnTo>
                  <a:pt x="158750" y="2539"/>
                </a:lnTo>
                <a:lnTo>
                  <a:pt x="156209" y="1269"/>
                </a:lnTo>
                <a:lnTo>
                  <a:pt x="153670" y="0"/>
                </a:lnTo>
                <a:lnTo>
                  <a:pt x="8890" y="0"/>
                </a:lnTo>
                <a:lnTo>
                  <a:pt x="5080" y="1269"/>
                </a:lnTo>
                <a:lnTo>
                  <a:pt x="1270" y="2539"/>
                </a:lnTo>
                <a:lnTo>
                  <a:pt x="0" y="6350"/>
                </a:lnTo>
                <a:lnTo>
                  <a:pt x="0" y="10159"/>
                </a:lnTo>
                <a:lnTo>
                  <a:pt x="0" y="11429"/>
                </a:lnTo>
                <a:lnTo>
                  <a:pt x="0" y="127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7086600" y="4114800"/>
            <a:ext cx="914400" cy="914400"/>
          </a:xfrm>
          <a:custGeom>
            <a:avLst/>
            <a:gdLst>
              <a:gd name="connsiteX0" fmla="*/ 457200 w 914400"/>
              <a:gd name="connsiteY0" fmla="*/ 0 h 914400"/>
              <a:gd name="connsiteX1" fmla="*/ 914400 w 914400"/>
              <a:gd name="connsiteY1" fmla="*/ 457200 h 914400"/>
              <a:gd name="connsiteX2" fmla="*/ 457200 w 914400"/>
              <a:gd name="connsiteY2" fmla="*/ 914400 h 914400"/>
              <a:gd name="connsiteX3" fmla="*/ 0 w 914400"/>
              <a:gd name="connsiteY3" fmla="*/ 457200 h 914400"/>
              <a:gd name="connsiteX4" fmla="*/ 457200 w 914400"/>
              <a:gd name="connsiteY4" fmla="*/ 0 h 914400"/>
              <a:gd name="connsiteX5" fmla="*/ 457200 w 914400"/>
              <a:gd name="connsiteY5" fmla="*/ 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0"/>
                </a:moveTo>
                <a:lnTo>
                  <a:pt x="914400" y="457200"/>
                </a:lnTo>
                <a:lnTo>
                  <a:pt x="457200" y="914400"/>
                </a:lnTo>
                <a:lnTo>
                  <a:pt x="0" y="457200"/>
                </a:lnTo>
                <a:lnTo>
                  <a:pt x="457200" y="0"/>
                </a:lnTo>
                <a:lnTo>
                  <a:pt x="45720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7059284" y="4087485"/>
            <a:ext cx="969030" cy="969030"/>
          </a:xfrm>
          <a:custGeom>
            <a:avLst/>
            <a:gdLst>
              <a:gd name="connsiteX0" fmla="*/ 484515 w 969030"/>
              <a:gd name="connsiteY0" fmla="*/ 27314 h 969030"/>
              <a:gd name="connsiteX1" fmla="*/ 941715 w 969030"/>
              <a:gd name="connsiteY1" fmla="*/ 484514 h 969030"/>
              <a:gd name="connsiteX2" fmla="*/ 484515 w 969030"/>
              <a:gd name="connsiteY2" fmla="*/ 941714 h 969030"/>
              <a:gd name="connsiteX3" fmla="*/ 27315 w 969030"/>
              <a:gd name="connsiteY3" fmla="*/ 484514 h 969030"/>
              <a:gd name="connsiteX4" fmla="*/ 484515 w 969030"/>
              <a:gd name="connsiteY4" fmla="*/ 27314 h 969030"/>
              <a:gd name="connsiteX5" fmla="*/ 484515 w 969030"/>
              <a:gd name="connsiteY5" fmla="*/ 273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27314"/>
                </a:moveTo>
                <a:lnTo>
                  <a:pt x="941715" y="484514"/>
                </a:lnTo>
                <a:lnTo>
                  <a:pt x="484515" y="941714"/>
                </a:lnTo>
                <a:lnTo>
                  <a:pt x="27315" y="484514"/>
                </a:lnTo>
                <a:lnTo>
                  <a:pt x="484515" y="27314"/>
                </a:lnTo>
                <a:lnTo>
                  <a:pt x="484515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16000" y="609600"/>
            <a:ext cx="7555210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Shape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b="1" dirty="0">
                <a:latin typeface="Times New Roman" pitchFamily="18" charset="0"/>
                <a:cs typeface="Times New Roman" pitchFamily="18" charset="0"/>
              </a:rPr>
              <a:t>不同</a:t>
            </a: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形状代表不同的类型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2146300" y="1866900"/>
            <a:ext cx="673100" cy="2921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241300" algn="l"/>
              </a:tabLst>
            </a:pPr>
            <a:r>
              <a:rPr lang="en-US" altLang="zh-CN" sz="3600" b="1" dirty="0" smtClean="0">
                <a:solidFill>
                  <a:srgbClr val="FF950E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000"/>
              </a:lnSpc>
              <a:tabLst>
                <a:tab pos="241300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1003300" y="4838700"/>
            <a:ext cx="3937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Yes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3695700" y="4838700"/>
            <a:ext cx="292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No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6045200" y="4838700"/>
            <a:ext cx="3937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Yes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8737600" y="4838700"/>
            <a:ext cx="292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No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6870700" y="1866900"/>
            <a:ext cx="1320800" cy="288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558800" algn="l"/>
              </a:tabLst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558800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427604" y="4450715"/>
            <a:ext cx="533400" cy="38100"/>
          </a:xfrm>
          <a:custGeom>
            <a:avLst/>
            <a:gdLst>
              <a:gd name="connsiteX0" fmla="*/ 9525 w 533400"/>
              <a:gd name="connsiteY0" fmla="*/ 9525 h 38100"/>
              <a:gd name="connsiteX1" fmla="*/ 523875 w 533400"/>
              <a:gd name="connsiteY1" fmla="*/ 9525 h 38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33400" h="38100">
                <a:moveTo>
                  <a:pt x="9525" y="9525"/>
                </a:moveTo>
                <a:lnTo>
                  <a:pt x="523875" y="9525"/>
                </a:lnTo>
              </a:path>
            </a:pathLst>
          </a:custGeom>
          <a:ln w="12700">
            <a:solidFill>
              <a:srgbClr val="FFD3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5" name="TextBox 1"/>
          <p:cNvSpPr txBox="1"/>
          <p:nvPr/>
        </p:nvSpPr>
        <p:spPr>
          <a:xfrm>
            <a:off x="2908300" y="457200"/>
            <a:ext cx="42291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300"/>
              </a:lnSpc>
              <a:tabLst/>
            </a:pPr>
            <a:r>
              <a:rPr lang="en-US" altLang="zh-CN" sz="6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Disclaimer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09600" y="1879600"/>
            <a:ext cx="127000" cy="3073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00"/>
              </a:lnSpc>
              <a:tabLst/>
            </a:pPr>
            <a:r>
              <a:rPr lang="en-US" altLang="zh-CN" sz="1260" dirty="0" smtClean="0">
                <a:solidFill>
                  <a:srgbClr val="3C3C3C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500"/>
              </a:lnSpc>
              <a:tabLst/>
            </a:pPr>
            <a:r>
              <a:rPr lang="en-US" altLang="zh-CN" sz="1260" dirty="0" smtClean="0">
                <a:solidFill>
                  <a:srgbClr val="3C3C3C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700"/>
              </a:lnSpc>
              <a:tabLst/>
            </a:pPr>
            <a:r>
              <a:rPr lang="en-US" altLang="zh-CN" sz="1260" dirty="0" smtClean="0">
                <a:solidFill>
                  <a:srgbClr val="3C3C3C"/>
                </a:solidFill>
                <a:latin typeface="Symbol" pitchFamily="18" charset="0"/>
                <a:cs typeface="Symbol" pitchFamily="18" charset="0"/>
              </a:rPr>
              <a:t>●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600"/>
              </a:lnSpc>
              <a:tabLst/>
            </a:pPr>
            <a:r>
              <a:rPr lang="en-US" altLang="zh-CN" sz="1260" dirty="0" smtClean="0">
                <a:solidFill>
                  <a:srgbClr val="3C3C3C"/>
                </a:solidFill>
                <a:latin typeface="Symbol" pitchFamily="18" charset="0"/>
                <a:cs typeface="Symbol" pitchFamily="18" charset="0"/>
              </a:rPr>
              <a:t>●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927100" y="1765300"/>
            <a:ext cx="3098800" cy="4889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I'm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u="sng" dirty="0" smtClean="0">
                <a:solidFill>
                  <a:srgbClr val="FFD32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designer.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I've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done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lots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diagrams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presentations.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guidelines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D320"/>
                </a:solidFill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“Right”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“Wrong”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context.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Don't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</a:p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personally.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39900" y="609600"/>
            <a:ext cx="7072449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Maximum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types: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b="1" dirty="0">
                <a:latin typeface="Times New Roman" pitchFamily="18" charset="0"/>
                <a:cs typeface="Times New Roman" pitchFamily="18" charset="0"/>
              </a:rPr>
              <a:t>一</a:t>
            </a: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张幻灯片最多</a:t>
            </a:r>
            <a:r>
              <a:rPr lang="en-US" altLang="zh-CN" sz="4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种不同形状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58484" y="31730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030085" y="31730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572894" y="3630295"/>
            <a:ext cx="314959" cy="109220"/>
          </a:xfrm>
          <a:custGeom>
            <a:avLst/>
            <a:gdLst>
              <a:gd name="connsiteX0" fmla="*/ 27305 w 314959"/>
              <a:gd name="connsiteY0" fmla="*/ 27304 h 109220"/>
              <a:gd name="connsiteX1" fmla="*/ 287655 w 3149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14959" h="109220">
                <a:moveTo>
                  <a:pt x="27305" y="27304"/>
                </a:moveTo>
                <a:lnTo>
                  <a:pt x="2876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811020" y="3575050"/>
            <a:ext cx="246379" cy="165100"/>
          </a:xfrm>
          <a:custGeom>
            <a:avLst/>
            <a:gdLst>
              <a:gd name="connsiteX0" fmla="*/ 246379 w 246379"/>
              <a:gd name="connsiteY0" fmla="*/ 82550 h 165100"/>
              <a:gd name="connsiteX1" fmla="*/ 0 w 246379"/>
              <a:gd name="connsiteY1" fmla="*/ 0 h 165100"/>
              <a:gd name="connsiteX2" fmla="*/ 0 w 246379"/>
              <a:gd name="connsiteY2" fmla="*/ 165100 h 165100"/>
              <a:gd name="connsiteX3" fmla="*/ 246379 w 246379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79" h="165100">
                <a:moveTo>
                  <a:pt x="246379" y="82550"/>
                </a:moveTo>
                <a:lnTo>
                  <a:pt x="0" y="0"/>
                </a:lnTo>
                <a:lnTo>
                  <a:pt x="0" y="165100"/>
                </a:lnTo>
                <a:lnTo>
                  <a:pt x="246379" y="825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429000" y="3200400"/>
            <a:ext cx="914400" cy="914400"/>
          </a:xfrm>
          <a:custGeom>
            <a:avLst/>
            <a:gdLst>
              <a:gd name="connsiteX0" fmla="*/ 457200 w 914400"/>
              <a:gd name="connsiteY0" fmla="*/ 0 h 914400"/>
              <a:gd name="connsiteX1" fmla="*/ 914400 w 914400"/>
              <a:gd name="connsiteY1" fmla="*/ 457200 h 914400"/>
              <a:gd name="connsiteX2" fmla="*/ 457200 w 914400"/>
              <a:gd name="connsiteY2" fmla="*/ 914400 h 914400"/>
              <a:gd name="connsiteX3" fmla="*/ 0 w 914400"/>
              <a:gd name="connsiteY3" fmla="*/ 457200 h 914400"/>
              <a:gd name="connsiteX4" fmla="*/ 457200 w 914400"/>
              <a:gd name="connsiteY4" fmla="*/ 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" h="914400">
                <a:moveTo>
                  <a:pt x="457200" y="0"/>
                </a:moveTo>
                <a:cubicBezTo>
                  <a:pt x="716279" y="0"/>
                  <a:pt x="914400" y="198120"/>
                  <a:pt x="914400" y="457200"/>
                </a:cubicBezTo>
                <a:cubicBezTo>
                  <a:pt x="914400" y="716279"/>
                  <a:pt x="716279" y="914400"/>
                  <a:pt x="457200" y="914400"/>
                </a:cubicBezTo>
                <a:cubicBezTo>
                  <a:pt x="198120" y="914400"/>
                  <a:pt x="0" y="716279"/>
                  <a:pt x="0" y="457200"/>
                </a:cubicBezTo>
                <a:cubicBezTo>
                  <a:pt x="0" y="198120"/>
                  <a:pt x="198120" y="0"/>
                  <a:pt x="4572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401685" y="3173085"/>
            <a:ext cx="969030" cy="969030"/>
          </a:xfrm>
          <a:custGeom>
            <a:avLst/>
            <a:gdLst>
              <a:gd name="connsiteX0" fmla="*/ 484514 w 969030"/>
              <a:gd name="connsiteY0" fmla="*/ 27314 h 969030"/>
              <a:gd name="connsiteX1" fmla="*/ 941714 w 969030"/>
              <a:gd name="connsiteY1" fmla="*/ 484514 h 969030"/>
              <a:gd name="connsiteX2" fmla="*/ 484514 w 969030"/>
              <a:gd name="connsiteY2" fmla="*/ 941714 h 969030"/>
              <a:gd name="connsiteX3" fmla="*/ 27314 w 969030"/>
              <a:gd name="connsiteY3" fmla="*/ 484514 h 969030"/>
              <a:gd name="connsiteX4" fmla="*/ 484514 w 969030"/>
              <a:gd name="connsiteY4" fmla="*/ 273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69030" h="969030">
                <a:moveTo>
                  <a:pt x="484514" y="27314"/>
                </a:moveTo>
                <a:cubicBezTo>
                  <a:pt x="743594" y="27314"/>
                  <a:pt x="941714" y="225435"/>
                  <a:pt x="941714" y="484514"/>
                </a:cubicBezTo>
                <a:cubicBezTo>
                  <a:pt x="941714" y="743594"/>
                  <a:pt x="743594" y="941714"/>
                  <a:pt x="484514" y="941714"/>
                </a:cubicBezTo>
                <a:cubicBezTo>
                  <a:pt x="225435" y="941714"/>
                  <a:pt x="27314" y="743594"/>
                  <a:pt x="27314" y="484514"/>
                </a:cubicBezTo>
                <a:cubicBezTo>
                  <a:pt x="27314" y="225435"/>
                  <a:pt x="225435" y="27314"/>
                  <a:pt x="484514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2944495" y="3630295"/>
            <a:ext cx="314959" cy="109220"/>
          </a:xfrm>
          <a:custGeom>
            <a:avLst/>
            <a:gdLst>
              <a:gd name="connsiteX0" fmla="*/ 27304 w 314959"/>
              <a:gd name="connsiteY0" fmla="*/ 27304 h 109220"/>
              <a:gd name="connsiteX1" fmla="*/ 287654 w 3149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14959" h="109220">
                <a:moveTo>
                  <a:pt x="27304" y="27304"/>
                </a:moveTo>
                <a:lnTo>
                  <a:pt x="2876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3182620" y="3575050"/>
            <a:ext cx="246379" cy="165100"/>
          </a:xfrm>
          <a:custGeom>
            <a:avLst/>
            <a:gdLst>
              <a:gd name="connsiteX0" fmla="*/ 246379 w 246379"/>
              <a:gd name="connsiteY0" fmla="*/ 82550 h 165100"/>
              <a:gd name="connsiteX1" fmla="*/ 0 w 246379"/>
              <a:gd name="connsiteY1" fmla="*/ 0 h 165100"/>
              <a:gd name="connsiteX2" fmla="*/ 0 w 246379"/>
              <a:gd name="connsiteY2" fmla="*/ 165100 h 165100"/>
              <a:gd name="connsiteX3" fmla="*/ 246379 w 246379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79" h="165100">
                <a:moveTo>
                  <a:pt x="246379" y="82550"/>
                </a:moveTo>
                <a:lnTo>
                  <a:pt x="0" y="0"/>
                </a:lnTo>
                <a:lnTo>
                  <a:pt x="0" y="165100"/>
                </a:lnTo>
                <a:lnTo>
                  <a:pt x="246379" y="825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5943600" y="3429000"/>
            <a:ext cx="457200" cy="457200"/>
          </a:xfrm>
          <a:custGeom>
            <a:avLst/>
            <a:gdLst>
              <a:gd name="connsiteX0" fmla="*/ 0 w 457200"/>
              <a:gd name="connsiteY0" fmla="*/ 107950 h 457200"/>
              <a:gd name="connsiteX1" fmla="*/ 224790 w 457200"/>
              <a:gd name="connsiteY1" fmla="*/ 107950 h 457200"/>
              <a:gd name="connsiteX2" fmla="*/ 224790 w 457200"/>
              <a:gd name="connsiteY2" fmla="*/ 0 h 457200"/>
              <a:gd name="connsiteX3" fmla="*/ 457200 w 457200"/>
              <a:gd name="connsiteY3" fmla="*/ 228600 h 457200"/>
              <a:gd name="connsiteX4" fmla="*/ 224790 w 457200"/>
              <a:gd name="connsiteY4" fmla="*/ 457200 h 457200"/>
              <a:gd name="connsiteX5" fmla="*/ 224790 w 457200"/>
              <a:gd name="connsiteY5" fmla="*/ 349250 h 457200"/>
              <a:gd name="connsiteX6" fmla="*/ 0 w 457200"/>
              <a:gd name="connsiteY6" fmla="*/ 349250 h 457200"/>
              <a:gd name="connsiteX7" fmla="*/ 0 w 457200"/>
              <a:gd name="connsiteY7" fmla="*/ 10795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57200" h="457200">
                <a:moveTo>
                  <a:pt x="0" y="107950"/>
                </a:moveTo>
                <a:lnTo>
                  <a:pt x="224790" y="107950"/>
                </a:lnTo>
                <a:lnTo>
                  <a:pt x="224790" y="0"/>
                </a:lnTo>
                <a:lnTo>
                  <a:pt x="457200" y="228600"/>
                </a:lnTo>
                <a:lnTo>
                  <a:pt x="224790" y="457200"/>
                </a:lnTo>
                <a:lnTo>
                  <a:pt x="224790" y="349250"/>
                </a:lnTo>
                <a:lnTo>
                  <a:pt x="0" y="349250"/>
                </a:lnTo>
                <a:lnTo>
                  <a:pt x="0" y="10795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772400" y="3429000"/>
            <a:ext cx="457200" cy="457200"/>
          </a:xfrm>
          <a:custGeom>
            <a:avLst/>
            <a:gdLst>
              <a:gd name="connsiteX0" fmla="*/ 0 w 457200"/>
              <a:gd name="connsiteY0" fmla="*/ 107950 h 457200"/>
              <a:gd name="connsiteX1" fmla="*/ 224790 w 457200"/>
              <a:gd name="connsiteY1" fmla="*/ 107950 h 457200"/>
              <a:gd name="connsiteX2" fmla="*/ 224790 w 457200"/>
              <a:gd name="connsiteY2" fmla="*/ 0 h 457200"/>
              <a:gd name="connsiteX3" fmla="*/ 457200 w 457200"/>
              <a:gd name="connsiteY3" fmla="*/ 228600 h 457200"/>
              <a:gd name="connsiteX4" fmla="*/ 224790 w 457200"/>
              <a:gd name="connsiteY4" fmla="*/ 457200 h 457200"/>
              <a:gd name="connsiteX5" fmla="*/ 224790 w 457200"/>
              <a:gd name="connsiteY5" fmla="*/ 349250 h 457200"/>
              <a:gd name="connsiteX6" fmla="*/ 0 w 457200"/>
              <a:gd name="connsiteY6" fmla="*/ 349250 h 457200"/>
              <a:gd name="connsiteX7" fmla="*/ 0 w 457200"/>
              <a:gd name="connsiteY7" fmla="*/ 10795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57200" h="457200">
                <a:moveTo>
                  <a:pt x="0" y="107950"/>
                </a:moveTo>
                <a:lnTo>
                  <a:pt x="224790" y="107950"/>
                </a:lnTo>
                <a:lnTo>
                  <a:pt x="224790" y="0"/>
                </a:lnTo>
                <a:lnTo>
                  <a:pt x="457200" y="228600"/>
                </a:lnTo>
                <a:lnTo>
                  <a:pt x="224790" y="457200"/>
                </a:lnTo>
                <a:lnTo>
                  <a:pt x="224790" y="349250"/>
                </a:lnTo>
                <a:lnTo>
                  <a:pt x="0" y="349250"/>
                </a:lnTo>
                <a:lnTo>
                  <a:pt x="0" y="10795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2119629" y="6402070"/>
            <a:ext cx="7316469" cy="457199"/>
          </a:xfrm>
          <a:custGeom>
            <a:avLst/>
            <a:gdLst>
              <a:gd name="connsiteX0" fmla="*/ 76200 w 7316469"/>
              <a:gd name="connsiteY0" fmla="*/ 0 h 457199"/>
              <a:gd name="connsiteX1" fmla="*/ 0 w 7316469"/>
              <a:gd name="connsiteY1" fmla="*/ 74929 h 457199"/>
              <a:gd name="connsiteX2" fmla="*/ 0 w 7316469"/>
              <a:gd name="connsiteY2" fmla="*/ 380999 h 457199"/>
              <a:gd name="connsiteX3" fmla="*/ 76200 w 7316469"/>
              <a:gd name="connsiteY3" fmla="*/ 457199 h 457199"/>
              <a:gd name="connsiteX4" fmla="*/ 7240270 w 7316469"/>
              <a:gd name="connsiteY4" fmla="*/ 457199 h 457199"/>
              <a:gd name="connsiteX5" fmla="*/ 7316470 w 7316469"/>
              <a:gd name="connsiteY5" fmla="*/ 380999 h 457199"/>
              <a:gd name="connsiteX6" fmla="*/ 7316470 w 7316469"/>
              <a:gd name="connsiteY6" fmla="*/ 74929 h 457199"/>
              <a:gd name="connsiteX7" fmla="*/ 7240270 w 7316469"/>
              <a:gd name="connsiteY7" fmla="*/ 0 h 457199"/>
              <a:gd name="connsiteX8" fmla="*/ 76200 w 7316469"/>
              <a:gd name="connsiteY8" fmla="*/ 0 h 4571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7199">
                <a:moveTo>
                  <a:pt x="76200" y="0"/>
                </a:moveTo>
                <a:cubicBezTo>
                  <a:pt x="38100" y="0"/>
                  <a:pt x="0" y="36829"/>
                  <a:pt x="0" y="74929"/>
                </a:cubicBezTo>
                <a:lnTo>
                  <a:pt x="0" y="380999"/>
                </a:lnTo>
                <a:cubicBezTo>
                  <a:pt x="0" y="419099"/>
                  <a:pt x="38100" y="457199"/>
                  <a:pt x="76200" y="457199"/>
                </a:cubicBezTo>
                <a:lnTo>
                  <a:pt x="7240270" y="457199"/>
                </a:lnTo>
                <a:cubicBezTo>
                  <a:pt x="7278370" y="457199"/>
                  <a:pt x="7316470" y="419099"/>
                  <a:pt x="7316470" y="380999"/>
                </a:cubicBezTo>
                <a:lnTo>
                  <a:pt x="7316470" y="74929"/>
                </a:lnTo>
                <a:cubicBezTo>
                  <a:pt x="7316470" y="36829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800" y="6159500"/>
            <a:ext cx="927100" cy="939800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175000"/>
            <a:ext cx="1028700" cy="952500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7800" y="3175000"/>
            <a:ext cx="1028700" cy="952500"/>
          </a:xfrm>
          <a:prstGeom prst="rect">
            <a:avLst/>
          </a:prstGeom>
          <a:noFill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5800" y="3187700"/>
            <a:ext cx="1079500" cy="1079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38300" y="647700"/>
            <a:ext cx="6101029" cy="117468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more,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images</a:t>
            </a:r>
          </a:p>
          <a:p>
            <a:pPr>
              <a:lnSpc>
                <a:spcPts val="4400"/>
              </a:lnSpc>
              <a:tabLst/>
            </a:pPr>
            <a:r>
              <a:rPr lang="zh-CN" altLang="en-US" sz="4000" b="1" dirty="0" smtClean="0">
                <a:latin typeface="Times New Roman" pitchFamily="18" charset="0"/>
                <a:cs typeface="Times New Roman" pitchFamily="18" charset="0"/>
              </a:rPr>
              <a:t>尽量多使用图</a:t>
            </a:r>
            <a:endParaRPr lang="en-US" altLang="zh-CN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2146300" y="1981200"/>
            <a:ext cx="673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FF950E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965200" y="3365500"/>
            <a:ext cx="3302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2362200" y="3390900"/>
            <a:ext cx="292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3733800" y="3429000"/>
            <a:ext cx="2921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6502400" y="1981200"/>
            <a:ext cx="13208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2578100" y="6464300"/>
            <a:ext cx="63754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Warning!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Finding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appropriate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images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takes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21961" y="673100"/>
            <a:ext cx="9694962" cy="158504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Transparencies,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Shadows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Gradients</a:t>
            </a:r>
          </a:p>
          <a:p>
            <a:pPr>
              <a:lnSpc>
                <a:spcPts val="4000"/>
              </a:lnSpc>
              <a:tabLst/>
            </a:pPr>
            <a:r>
              <a:rPr lang="zh-CN" altLang="en-US" sz="36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阴影和渐变慎用，因为要做好需要花很多时间，</a:t>
            </a:r>
            <a:endParaRPr lang="en-US" altLang="zh-CN" sz="36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000"/>
              </a:lnSpc>
              <a:tabLst/>
            </a:pPr>
            <a:r>
              <a:rPr lang="zh-CN" altLang="en-US" sz="36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而且很多投影仪未必能放出这种效果</a:t>
            </a:r>
            <a:endParaRPr lang="en-US" altLang="zh-CN" sz="36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3695700" y="1790700"/>
            <a:ext cx="2971800" cy="1320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400"/>
              </a:lnSpc>
              <a:tabLst/>
            </a:pPr>
            <a:r>
              <a:rPr lang="en-US" altLang="zh-CN" sz="935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Don't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2247900" y="6299200"/>
            <a:ext cx="6540500" cy="736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lot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right,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projectors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won't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show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anyway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100" y="114300"/>
            <a:ext cx="101600" cy="2755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700"/>
              </a:lnSpc>
              <a:tabLst/>
            </a:pPr>
            <a:r>
              <a:rPr lang="en-US" altLang="zh-CN" sz="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©</a:t>
            </a:r>
            <a:r>
              <a:rPr lang="en-US" altLang="zh-CN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http://www.flickr.com/photos/24241587@N05/5184820807/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46600" y="292100"/>
            <a:ext cx="53340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altLang="zh-CN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8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85900" y="609600"/>
            <a:ext cx="6949018" cy="193129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nesting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level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3600" b="1" dirty="0">
                <a:latin typeface="Times New Roman" pitchFamily="18" charset="0"/>
                <a:cs typeface="Times New Roman" pitchFamily="18" charset="0"/>
              </a:rPr>
              <a:t>一</a:t>
            </a:r>
            <a:r>
              <a:rPr lang="zh-CN" altLang="en-US" sz="3600" b="1" dirty="0" smtClean="0">
                <a:latin typeface="Times New Roman" pitchFamily="18" charset="0"/>
                <a:cs typeface="Times New Roman" pitchFamily="18" charset="0"/>
              </a:rPr>
              <a:t>张幻灯片尽量使用一个图形等级</a:t>
            </a:r>
            <a:endParaRPr lang="en-US" altLang="zh-CN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900"/>
              </a:lnSpc>
              <a:tabLst/>
            </a:pPr>
            <a:r>
              <a:rPr lang="zh-CN" altLang="en-US" sz="3600" b="1" dirty="0" smtClean="0">
                <a:latin typeface="Times New Roman" pitchFamily="18" charset="0"/>
                <a:cs typeface="Times New Roman" pitchFamily="18" charset="0"/>
              </a:rPr>
              <a:t>感觉翻译不是很准。。。</a:t>
            </a:r>
            <a:endParaRPr lang="en-US" altLang="zh-CN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4305300" y="16383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771900" y="6121400"/>
            <a:ext cx="24130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Unique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45000" y="16383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381500" y="6121400"/>
            <a:ext cx="13081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98600" y="609600"/>
            <a:ext cx="70739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nesting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level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45000" y="16383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603500" y="5981700"/>
            <a:ext cx="13081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98600" y="609600"/>
            <a:ext cx="70739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nesting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level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45000" y="16383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261100" y="5981700"/>
            <a:ext cx="13081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98600" y="609600"/>
            <a:ext cx="70739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nesting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level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45000" y="16383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603500" y="4292600"/>
            <a:ext cx="15494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4?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390900" y="6438900"/>
            <a:ext cx="41783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level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needed?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98600" y="609600"/>
            <a:ext cx="70739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nesting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level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per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600" y="520700"/>
            <a:ext cx="939800" cy="939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14400" y="3365500"/>
            <a:ext cx="8191500" cy="1803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200"/>
              </a:lnSpc>
              <a:tabLst/>
            </a:pPr>
            <a:r>
              <a:rPr lang="en-US" altLang="zh-CN" sz="1278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Yes,</a:t>
            </a:r>
            <a:r>
              <a:rPr lang="en-US" altLang="zh-CN" sz="12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8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78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78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will.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68400" y="5181600"/>
            <a:ext cx="76962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nested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shapes.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943100" y="457200"/>
            <a:ext cx="6080191" cy="276485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300"/>
              </a:lnSpc>
              <a:tabLst/>
            </a:pP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But,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won't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adding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slides</a:t>
            </a:r>
          </a:p>
          <a:p>
            <a:pPr>
              <a:lnSpc>
                <a:spcPts val="5300"/>
              </a:lnSpc>
              <a:tabLst/>
            </a:pP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increase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presentation</a:t>
            </a:r>
          </a:p>
          <a:p>
            <a:pPr>
              <a:lnSpc>
                <a:spcPts val="5300"/>
              </a:lnSpc>
              <a:tabLst/>
            </a:pPr>
            <a:r>
              <a:rPr lang="en-US" altLang="zh-CN" sz="4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complexity?</a:t>
            </a:r>
          </a:p>
          <a:p>
            <a:pPr>
              <a:lnSpc>
                <a:spcPts val="5300"/>
              </a:lnSpc>
              <a:tabLst/>
            </a:pPr>
            <a:endParaRPr lang="en-US" altLang="zh-CN" sz="48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3" name="TextBox 1"/>
          <p:cNvSpPr txBox="1"/>
          <p:nvPr/>
        </p:nvSpPr>
        <p:spPr>
          <a:xfrm>
            <a:off x="4089400" y="4203700"/>
            <a:ext cx="5486400" cy="163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900"/>
              </a:lnSpc>
              <a:tabLst/>
            </a:pPr>
            <a:r>
              <a:rPr lang="en-US" altLang="zh-CN" sz="1161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altLang="zh-CN" sz="1161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61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189344" y="6144885"/>
            <a:ext cx="8284229" cy="109260"/>
          </a:xfrm>
          <a:custGeom>
            <a:avLst/>
            <a:gdLst>
              <a:gd name="connsiteX0" fmla="*/ 8256914 w 8284229"/>
              <a:gd name="connsiteY0" fmla="*/ 27314 h 109260"/>
              <a:gd name="connsiteX1" fmla="*/ 27315 w 8284229"/>
              <a:gd name="connsiteY1" fmla="*/ 27314 h 109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284229" h="109260">
                <a:moveTo>
                  <a:pt x="8256914" y="27314"/>
                </a:moveTo>
                <a:lnTo>
                  <a:pt x="27315" y="2731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189344" y="1572884"/>
            <a:ext cx="109260" cy="4626629"/>
          </a:xfrm>
          <a:custGeom>
            <a:avLst/>
            <a:gdLst>
              <a:gd name="connsiteX0" fmla="*/ 27315 w 109260"/>
              <a:gd name="connsiteY0" fmla="*/ 27315 h 4626629"/>
              <a:gd name="connsiteX1" fmla="*/ 27315 w 109260"/>
              <a:gd name="connsiteY1" fmla="*/ 4599315 h 46266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60" h="4626629">
                <a:moveTo>
                  <a:pt x="27315" y="27315"/>
                </a:moveTo>
                <a:lnTo>
                  <a:pt x="27315" y="4599315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189344" y="4087485"/>
            <a:ext cx="8284229" cy="2112030"/>
          </a:xfrm>
          <a:custGeom>
            <a:avLst/>
            <a:gdLst>
              <a:gd name="connsiteX0" fmla="*/ 8256914 w 8284229"/>
              <a:gd name="connsiteY0" fmla="*/ 27314 h 2112030"/>
              <a:gd name="connsiteX1" fmla="*/ 27315 w 8284229"/>
              <a:gd name="connsiteY1" fmla="*/ 2084714 h 2112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284229" h="2112030">
                <a:moveTo>
                  <a:pt x="8256914" y="27314"/>
                </a:moveTo>
                <a:lnTo>
                  <a:pt x="27315" y="2084714"/>
                </a:lnTo>
              </a:path>
            </a:pathLst>
          </a:custGeom>
          <a:ln w="50800">
            <a:solidFill>
              <a:srgbClr val="008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189344" y="1572884"/>
            <a:ext cx="3940829" cy="4626629"/>
          </a:xfrm>
          <a:custGeom>
            <a:avLst/>
            <a:gdLst>
              <a:gd name="connsiteX0" fmla="*/ 27315 w 3940829"/>
              <a:gd name="connsiteY0" fmla="*/ 4599315 h 4626629"/>
              <a:gd name="connsiteX1" fmla="*/ 3913514 w 3940829"/>
              <a:gd name="connsiteY1" fmla="*/ 27315 h 46266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940829" h="4626629">
                <a:moveTo>
                  <a:pt x="27315" y="4599315"/>
                </a:moveTo>
                <a:cubicBezTo>
                  <a:pt x="3136275" y="4599315"/>
                  <a:pt x="3913514" y="27315"/>
                  <a:pt x="3913514" y="27315"/>
                </a:cubicBezTo>
              </a:path>
            </a:pathLst>
          </a:custGeom>
          <a:ln w="508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571115" y="5126354"/>
            <a:ext cx="109220" cy="393700"/>
          </a:xfrm>
          <a:custGeom>
            <a:avLst/>
            <a:gdLst>
              <a:gd name="connsiteX0" fmla="*/ 29844 w 109220"/>
              <a:gd name="connsiteY0" fmla="*/ 27304 h 393700"/>
              <a:gd name="connsiteX1" fmla="*/ 27304 w 109220"/>
              <a:gd name="connsiteY1" fmla="*/ 366395 h 393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393700">
                <a:moveTo>
                  <a:pt x="29844" y="27304"/>
                </a:moveTo>
                <a:lnTo>
                  <a:pt x="27304" y="366395"/>
                </a:lnTo>
              </a:path>
            </a:pathLst>
          </a:custGeom>
          <a:ln w="50800">
            <a:solidFill>
              <a:srgbClr val="0084D1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2522220" y="5457190"/>
            <a:ext cx="153670" cy="172720"/>
          </a:xfrm>
          <a:custGeom>
            <a:avLst/>
            <a:gdLst>
              <a:gd name="connsiteX0" fmla="*/ 0 w 153670"/>
              <a:gd name="connsiteY0" fmla="*/ 12700 h 172720"/>
              <a:gd name="connsiteX1" fmla="*/ 67309 w 153670"/>
              <a:gd name="connsiteY1" fmla="*/ 165100 h 172720"/>
              <a:gd name="connsiteX2" fmla="*/ 71119 w 153670"/>
              <a:gd name="connsiteY2" fmla="*/ 170179 h 172720"/>
              <a:gd name="connsiteX3" fmla="*/ 74929 w 153670"/>
              <a:gd name="connsiteY3" fmla="*/ 172719 h 172720"/>
              <a:gd name="connsiteX4" fmla="*/ 80009 w 153670"/>
              <a:gd name="connsiteY4" fmla="*/ 170179 h 172720"/>
              <a:gd name="connsiteX5" fmla="*/ 82550 w 153670"/>
              <a:gd name="connsiteY5" fmla="*/ 166369 h 172720"/>
              <a:gd name="connsiteX6" fmla="*/ 152400 w 153670"/>
              <a:gd name="connsiteY6" fmla="*/ 13969 h 172720"/>
              <a:gd name="connsiteX7" fmla="*/ 153669 w 153670"/>
              <a:gd name="connsiteY7" fmla="*/ 11429 h 172720"/>
              <a:gd name="connsiteX8" fmla="*/ 153669 w 153670"/>
              <a:gd name="connsiteY8" fmla="*/ 10159 h 172720"/>
              <a:gd name="connsiteX9" fmla="*/ 152400 w 153670"/>
              <a:gd name="connsiteY9" fmla="*/ 6350 h 172720"/>
              <a:gd name="connsiteX10" fmla="*/ 151129 w 153670"/>
              <a:gd name="connsiteY10" fmla="*/ 3809 h 172720"/>
              <a:gd name="connsiteX11" fmla="*/ 148589 w 153670"/>
              <a:gd name="connsiteY11" fmla="*/ 1269 h 172720"/>
              <a:gd name="connsiteX12" fmla="*/ 144779 w 153670"/>
              <a:gd name="connsiteY12" fmla="*/ 1269 h 172720"/>
              <a:gd name="connsiteX13" fmla="*/ 7619 w 153670"/>
              <a:gd name="connsiteY13" fmla="*/ 0 h 172720"/>
              <a:gd name="connsiteX14" fmla="*/ 5079 w 153670"/>
              <a:gd name="connsiteY14" fmla="*/ 1269 h 172720"/>
              <a:gd name="connsiteX15" fmla="*/ 1269 w 153670"/>
              <a:gd name="connsiteY15" fmla="*/ 2539 h 172720"/>
              <a:gd name="connsiteX16" fmla="*/ 0 w 153670"/>
              <a:gd name="connsiteY16" fmla="*/ 6350 h 172720"/>
              <a:gd name="connsiteX17" fmla="*/ 0 w 153670"/>
              <a:gd name="connsiteY17" fmla="*/ 8889 h 172720"/>
              <a:gd name="connsiteX18" fmla="*/ 0 w 153670"/>
              <a:gd name="connsiteY18" fmla="*/ 10159 h 172720"/>
              <a:gd name="connsiteX19" fmla="*/ 0 w 153670"/>
              <a:gd name="connsiteY19" fmla="*/ 12700 h 1727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153670" h="172720">
                <a:moveTo>
                  <a:pt x="0" y="12700"/>
                </a:moveTo>
                <a:lnTo>
                  <a:pt x="67309" y="165100"/>
                </a:lnTo>
                <a:lnTo>
                  <a:pt x="71119" y="170179"/>
                </a:lnTo>
                <a:lnTo>
                  <a:pt x="74929" y="172719"/>
                </a:lnTo>
                <a:lnTo>
                  <a:pt x="80009" y="170179"/>
                </a:lnTo>
                <a:lnTo>
                  <a:pt x="82550" y="166369"/>
                </a:lnTo>
                <a:lnTo>
                  <a:pt x="152400" y="13969"/>
                </a:lnTo>
                <a:lnTo>
                  <a:pt x="153669" y="11429"/>
                </a:lnTo>
                <a:lnTo>
                  <a:pt x="153669" y="10159"/>
                </a:lnTo>
                <a:lnTo>
                  <a:pt x="152400" y="6350"/>
                </a:lnTo>
                <a:lnTo>
                  <a:pt x="151129" y="3809"/>
                </a:lnTo>
                <a:lnTo>
                  <a:pt x="148589" y="1269"/>
                </a:lnTo>
                <a:lnTo>
                  <a:pt x="144779" y="1269"/>
                </a:lnTo>
                <a:lnTo>
                  <a:pt x="7619" y="0"/>
                </a:lnTo>
                <a:lnTo>
                  <a:pt x="5079" y="1269"/>
                </a:lnTo>
                <a:lnTo>
                  <a:pt x="1269" y="2539"/>
                </a:lnTo>
                <a:lnTo>
                  <a:pt x="0" y="6350"/>
                </a:lnTo>
                <a:lnTo>
                  <a:pt x="0" y="8889"/>
                </a:lnTo>
                <a:lnTo>
                  <a:pt x="0" y="10159"/>
                </a:lnTo>
                <a:lnTo>
                  <a:pt x="0" y="1270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2486660" y="5702300"/>
            <a:ext cx="228600" cy="228600"/>
          </a:xfrm>
          <a:custGeom>
            <a:avLst/>
            <a:gdLst>
              <a:gd name="connsiteX0" fmla="*/ 114300 w 228600"/>
              <a:gd name="connsiteY0" fmla="*/ 0 h 228600"/>
              <a:gd name="connsiteX1" fmla="*/ 228600 w 228600"/>
              <a:gd name="connsiteY1" fmla="*/ 114300 h 228600"/>
              <a:gd name="connsiteX2" fmla="*/ 114300 w 228600"/>
              <a:gd name="connsiteY2" fmla="*/ 228600 h 228600"/>
              <a:gd name="connsiteX3" fmla="*/ 0 w 228600"/>
              <a:gd name="connsiteY3" fmla="*/ 114300 h 228600"/>
              <a:gd name="connsiteX4" fmla="*/ 114300 w 228600"/>
              <a:gd name="connsiteY4" fmla="*/ 0 h 228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8600" h="228600">
                <a:moveTo>
                  <a:pt x="114300" y="0"/>
                </a:moveTo>
                <a:cubicBezTo>
                  <a:pt x="179069" y="0"/>
                  <a:pt x="228600" y="49529"/>
                  <a:pt x="228600" y="114300"/>
                </a:cubicBezTo>
                <a:cubicBezTo>
                  <a:pt x="228600" y="179070"/>
                  <a:pt x="179069" y="228600"/>
                  <a:pt x="114300" y="228600"/>
                </a:cubicBezTo>
                <a:cubicBezTo>
                  <a:pt x="49529" y="228600"/>
                  <a:pt x="0" y="179070"/>
                  <a:pt x="0" y="114300"/>
                </a:cubicBezTo>
                <a:cubicBezTo>
                  <a:pt x="0" y="49529"/>
                  <a:pt x="49529" y="0"/>
                  <a:pt x="1143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2459344" y="5674985"/>
            <a:ext cx="283230" cy="283230"/>
          </a:xfrm>
          <a:custGeom>
            <a:avLst/>
            <a:gdLst>
              <a:gd name="connsiteX0" fmla="*/ 141615 w 283230"/>
              <a:gd name="connsiteY0" fmla="*/ 27314 h 283230"/>
              <a:gd name="connsiteX1" fmla="*/ 255915 w 283230"/>
              <a:gd name="connsiteY1" fmla="*/ 141614 h 283230"/>
              <a:gd name="connsiteX2" fmla="*/ 141615 w 283230"/>
              <a:gd name="connsiteY2" fmla="*/ 255914 h 283230"/>
              <a:gd name="connsiteX3" fmla="*/ 27315 w 283230"/>
              <a:gd name="connsiteY3" fmla="*/ 141614 h 283230"/>
              <a:gd name="connsiteX4" fmla="*/ 141615 w 283230"/>
              <a:gd name="connsiteY4" fmla="*/ 27314 h 283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83230" h="283230">
                <a:moveTo>
                  <a:pt x="141615" y="27314"/>
                </a:moveTo>
                <a:cubicBezTo>
                  <a:pt x="206385" y="27314"/>
                  <a:pt x="255915" y="76844"/>
                  <a:pt x="255915" y="141614"/>
                </a:cubicBezTo>
                <a:cubicBezTo>
                  <a:pt x="255915" y="206385"/>
                  <a:pt x="206385" y="255914"/>
                  <a:pt x="141615" y="255914"/>
                </a:cubicBezTo>
                <a:cubicBezTo>
                  <a:pt x="76845" y="255914"/>
                  <a:pt x="27315" y="206385"/>
                  <a:pt x="27315" y="141614"/>
                </a:cubicBezTo>
                <a:cubicBezTo>
                  <a:pt x="27315" y="76844"/>
                  <a:pt x="76845" y="27314"/>
                  <a:pt x="141615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35000" y="1549400"/>
            <a:ext cx="457200" cy="270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300"/>
              </a:lnSpc>
              <a:tabLst/>
            </a:pPr>
            <a:r>
              <a:rPr lang="en-US" altLang="zh-CN" sz="3199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Complexity</a:t>
            </a:r>
            <a:r>
              <a:rPr lang="en-US" altLang="zh-CN" sz="3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99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→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4165600" y="2540000"/>
            <a:ext cx="4953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2599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Nes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4356100" y="1955800"/>
            <a:ext cx="4826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500"/>
              </a:lnSpc>
              <a:tabLst/>
            </a:pPr>
            <a:r>
              <a:rPr lang="en-US" altLang="zh-CN" sz="2599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ting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4572000" y="1562100"/>
            <a:ext cx="3683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599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→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7899400" y="3835400"/>
            <a:ext cx="381000" cy="431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400"/>
              </a:lnSpc>
              <a:tabLst/>
            </a:pPr>
            <a:r>
              <a:rPr lang="en-US" altLang="zh-CN" sz="2599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Sli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8280400" y="3644900"/>
            <a:ext cx="952500" cy="520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100"/>
              </a:lnSpc>
              <a:tabLst/>
            </a:pPr>
            <a:r>
              <a:rPr lang="en-US" altLang="zh-CN" sz="2599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des</a:t>
            </a:r>
            <a:r>
              <a:rPr lang="en-US" altLang="zh-CN" sz="25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99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→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1409700" y="4508500"/>
            <a:ext cx="19177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>
              <a:lnSpc>
                <a:spcPts val="2400"/>
              </a:lnSpc>
              <a:tabLst/>
            </a:pPr>
            <a:r>
              <a:rPr lang="en-US" altLang="zh-CN" sz="2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nesting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100" y="4787900"/>
            <a:ext cx="1854200" cy="18542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3900" y="5016500"/>
            <a:ext cx="1397000" cy="1397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5100" y="4864100"/>
            <a:ext cx="1549400" cy="154940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26300" y="5245100"/>
            <a:ext cx="1930400" cy="812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98500" y="126102"/>
            <a:ext cx="8207375" cy="193129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everything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2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如果你要把所有东西都放在一个地方，</a:t>
            </a:r>
            <a:endParaRPr lang="en-US" altLang="zh-CN" sz="28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900"/>
              </a:lnSpc>
              <a:tabLst/>
            </a:pPr>
            <a:r>
              <a:rPr lang="zh-CN" altLang="en-US" sz="2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那你需要的可能不是一个演示工具尝试用别的</a:t>
            </a:r>
            <a:endParaRPr lang="en-US" altLang="zh-CN" sz="28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1193800" y="1638300"/>
            <a:ext cx="7632700" cy="838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600"/>
              </a:lnSpc>
              <a:tabLst/>
            </a:pPr>
            <a:r>
              <a:rPr lang="en-US" altLang="zh-CN" sz="6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en-US" altLang="zh-CN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2743200" y="2489200"/>
            <a:ext cx="4559300" cy="838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600"/>
              </a:lnSpc>
              <a:tabLst/>
            </a:pPr>
            <a:r>
              <a:rPr lang="en-US" altLang="zh-CN" sz="6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presentation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451100" y="3746500"/>
            <a:ext cx="51562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Consider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formats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3" name="TextBox 1"/>
          <p:cNvSpPr txBox="1"/>
          <p:nvPr/>
        </p:nvSpPr>
        <p:spPr>
          <a:xfrm>
            <a:off x="5257800" y="330200"/>
            <a:ext cx="4521200" cy="1358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700"/>
              </a:lnSpc>
              <a:tabLst/>
            </a:pPr>
            <a:r>
              <a:rPr lang="en-US" altLang="zh-CN" sz="9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altLang="zh-CN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9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Color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371600" y="3200400"/>
            <a:ext cx="1600200" cy="1371600"/>
          </a:xfrm>
          <a:custGeom>
            <a:avLst/>
            <a:gdLst>
              <a:gd name="connsiteX0" fmla="*/ 228600 w 1600200"/>
              <a:gd name="connsiteY0" fmla="*/ 0 h 1371600"/>
              <a:gd name="connsiteX1" fmla="*/ 0 w 1600200"/>
              <a:gd name="connsiteY1" fmla="*/ 228600 h 1371600"/>
              <a:gd name="connsiteX2" fmla="*/ 0 w 1600200"/>
              <a:gd name="connsiteY2" fmla="*/ 1143000 h 1371600"/>
              <a:gd name="connsiteX3" fmla="*/ 228600 w 1600200"/>
              <a:gd name="connsiteY3" fmla="*/ 1371600 h 1371600"/>
              <a:gd name="connsiteX4" fmla="*/ 1371600 w 1600200"/>
              <a:gd name="connsiteY4" fmla="*/ 1371600 h 1371600"/>
              <a:gd name="connsiteX5" fmla="*/ 1600200 w 1600200"/>
              <a:gd name="connsiteY5" fmla="*/ 1143000 h 1371600"/>
              <a:gd name="connsiteX6" fmla="*/ 1600200 w 1600200"/>
              <a:gd name="connsiteY6" fmla="*/ 228600 h 1371600"/>
              <a:gd name="connsiteX7" fmla="*/ 1371600 w 1600200"/>
              <a:gd name="connsiteY7" fmla="*/ 0 h 1371600"/>
              <a:gd name="connsiteX8" fmla="*/ 228600 w 1600200"/>
              <a:gd name="connsiteY8" fmla="*/ 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00200" h="1371600">
                <a:moveTo>
                  <a:pt x="228600" y="0"/>
                </a:moveTo>
                <a:cubicBezTo>
                  <a:pt x="114300" y="0"/>
                  <a:pt x="0" y="114300"/>
                  <a:pt x="0" y="228600"/>
                </a:cubicBezTo>
                <a:lnTo>
                  <a:pt x="0" y="1143000"/>
                </a:lnTo>
                <a:cubicBezTo>
                  <a:pt x="0" y="1257300"/>
                  <a:pt x="114300" y="1371600"/>
                  <a:pt x="228600" y="1371600"/>
                </a:cubicBezTo>
                <a:lnTo>
                  <a:pt x="1371600" y="1371600"/>
                </a:lnTo>
                <a:cubicBezTo>
                  <a:pt x="1485900" y="1371600"/>
                  <a:pt x="1600200" y="1257300"/>
                  <a:pt x="1600200" y="1143000"/>
                </a:cubicBezTo>
                <a:lnTo>
                  <a:pt x="1600200" y="228600"/>
                </a:lnTo>
                <a:cubicBezTo>
                  <a:pt x="1600200" y="114300"/>
                  <a:pt x="1485900" y="0"/>
                  <a:pt x="1371600" y="0"/>
                </a:cubicBezTo>
                <a:lnTo>
                  <a:pt x="228600" y="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344284" y="3173085"/>
            <a:ext cx="1654830" cy="1426230"/>
          </a:xfrm>
          <a:custGeom>
            <a:avLst/>
            <a:gdLst>
              <a:gd name="connsiteX0" fmla="*/ 255915 w 1654830"/>
              <a:gd name="connsiteY0" fmla="*/ 27314 h 1426230"/>
              <a:gd name="connsiteX1" fmla="*/ 27315 w 1654830"/>
              <a:gd name="connsiteY1" fmla="*/ 255914 h 1426230"/>
              <a:gd name="connsiteX2" fmla="*/ 27315 w 1654830"/>
              <a:gd name="connsiteY2" fmla="*/ 1170314 h 1426230"/>
              <a:gd name="connsiteX3" fmla="*/ 255915 w 1654830"/>
              <a:gd name="connsiteY3" fmla="*/ 1398914 h 1426230"/>
              <a:gd name="connsiteX4" fmla="*/ 1398915 w 1654830"/>
              <a:gd name="connsiteY4" fmla="*/ 1398914 h 1426230"/>
              <a:gd name="connsiteX5" fmla="*/ 1627515 w 1654830"/>
              <a:gd name="connsiteY5" fmla="*/ 1170314 h 1426230"/>
              <a:gd name="connsiteX6" fmla="*/ 1627515 w 1654830"/>
              <a:gd name="connsiteY6" fmla="*/ 255914 h 1426230"/>
              <a:gd name="connsiteX7" fmla="*/ 1398915 w 1654830"/>
              <a:gd name="connsiteY7" fmla="*/ 27314 h 1426230"/>
              <a:gd name="connsiteX8" fmla="*/ 255915 w 1654830"/>
              <a:gd name="connsiteY8" fmla="*/ 273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54830" h="1426230">
                <a:moveTo>
                  <a:pt x="255915" y="27314"/>
                </a:moveTo>
                <a:cubicBezTo>
                  <a:pt x="141615" y="27314"/>
                  <a:pt x="27315" y="141614"/>
                  <a:pt x="27315" y="255914"/>
                </a:cubicBezTo>
                <a:lnTo>
                  <a:pt x="27315" y="1170314"/>
                </a:lnTo>
                <a:cubicBezTo>
                  <a:pt x="27315" y="1284614"/>
                  <a:pt x="141615" y="1398914"/>
                  <a:pt x="255915" y="1398914"/>
                </a:cubicBezTo>
                <a:lnTo>
                  <a:pt x="1398915" y="1398914"/>
                </a:lnTo>
                <a:cubicBezTo>
                  <a:pt x="1513215" y="1398914"/>
                  <a:pt x="1627515" y="1284614"/>
                  <a:pt x="1627515" y="1170314"/>
                </a:cubicBezTo>
                <a:lnTo>
                  <a:pt x="1627515" y="255914"/>
                </a:lnTo>
                <a:cubicBezTo>
                  <a:pt x="1627515" y="141614"/>
                  <a:pt x="1513215" y="27314"/>
                  <a:pt x="1398915" y="27314"/>
                </a:cubicBezTo>
                <a:lnTo>
                  <a:pt x="255915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371600" y="5029200"/>
            <a:ext cx="1600200" cy="1371600"/>
          </a:xfrm>
          <a:custGeom>
            <a:avLst/>
            <a:gdLst>
              <a:gd name="connsiteX0" fmla="*/ 228600 w 1600200"/>
              <a:gd name="connsiteY0" fmla="*/ 0 h 1371600"/>
              <a:gd name="connsiteX1" fmla="*/ 0 w 1600200"/>
              <a:gd name="connsiteY1" fmla="*/ 228600 h 1371600"/>
              <a:gd name="connsiteX2" fmla="*/ 0 w 1600200"/>
              <a:gd name="connsiteY2" fmla="*/ 1143000 h 1371600"/>
              <a:gd name="connsiteX3" fmla="*/ 228600 w 1600200"/>
              <a:gd name="connsiteY3" fmla="*/ 1371600 h 1371600"/>
              <a:gd name="connsiteX4" fmla="*/ 1371600 w 1600200"/>
              <a:gd name="connsiteY4" fmla="*/ 1371600 h 1371600"/>
              <a:gd name="connsiteX5" fmla="*/ 1600200 w 1600200"/>
              <a:gd name="connsiteY5" fmla="*/ 1143000 h 1371600"/>
              <a:gd name="connsiteX6" fmla="*/ 1600200 w 1600200"/>
              <a:gd name="connsiteY6" fmla="*/ 228600 h 1371600"/>
              <a:gd name="connsiteX7" fmla="*/ 1371600 w 1600200"/>
              <a:gd name="connsiteY7" fmla="*/ 0 h 1371600"/>
              <a:gd name="connsiteX8" fmla="*/ 228600 w 1600200"/>
              <a:gd name="connsiteY8" fmla="*/ 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00200" h="1371600">
                <a:moveTo>
                  <a:pt x="228600" y="0"/>
                </a:moveTo>
                <a:cubicBezTo>
                  <a:pt x="114300" y="0"/>
                  <a:pt x="0" y="114300"/>
                  <a:pt x="0" y="228600"/>
                </a:cubicBezTo>
                <a:lnTo>
                  <a:pt x="0" y="1143000"/>
                </a:lnTo>
                <a:cubicBezTo>
                  <a:pt x="0" y="1257300"/>
                  <a:pt x="114300" y="1371600"/>
                  <a:pt x="228600" y="1371600"/>
                </a:cubicBezTo>
                <a:lnTo>
                  <a:pt x="1371600" y="1371600"/>
                </a:lnTo>
                <a:cubicBezTo>
                  <a:pt x="1485900" y="1371600"/>
                  <a:pt x="1600200" y="1257300"/>
                  <a:pt x="1600200" y="1143000"/>
                </a:cubicBezTo>
                <a:lnTo>
                  <a:pt x="1600200" y="228600"/>
                </a:lnTo>
                <a:cubicBezTo>
                  <a:pt x="1600200" y="114300"/>
                  <a:pt x="1485900" y="0"/>
                  <a:pt x="1371600" y="0"/>
                </a:cubicBezTo>
                <a:lnTo>
                  <a:pt x="228600" y="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344284" y="5001885"/>
            <a:ext cx="1654830" cy="1426230"/>
          </a:xfrm>
          <a:custGeom>
            <a:avLst/>
            <a:gdLst>
              <a:gd name="connsiteX0" fmla="*/ 255915 w 1654830"/>
              <a:gd name="connsiteY0" fmla="*/ 27314 h 1426230"/>
              <a:gd name="connsiteX1" fmla="*/ 27315 w 1654830"/>
              <a:gd name="connsiteY1" fmla="*/ 255914 h 1426230"/>
              <a:gd name="connsiteX2" fmla="*/ 27315 w 1654830"/>
              <a:gd name="connsiteY2" fmla="*/ 1170314 h 1426230"/>
              <a:gd name="connsiteX3" fmla="*/ 255915 w 1654830"/>
              <a:gd name="connsiteY3" fmla="*/ 1398914 h 1426230"/>
              <a:gd name="connsiteX4" fmla="*/ 1398915 w 1654830"/>
              <a:gd name="connsiteY4" fmla="*/ 1398914 h 1426230"/>
              <a:gd name="connsiteX5" fmla="*/ 1627515 w 1654830"/>
              <a:gd name="connsiteY5" fmla="*/ 1170314 h 1426230"/>
              <a:gd name="connsiteX6" fmla="*/ 1627515 w 1654830"/>
              <a:gd name="connsiteY6" fmla="*/ 255914 h 1426230"/>
              <a:gd name="connsiteX7" fmla="*/ 1398915 w 1654830"/>
              <a:gd name="connsiteY7" fmla="*/ 27314 h 1426230"/>
              <a:gd name="connsiteX8" fmla="*/ 255915 w 1654830"/>
              <a:gd name="connsiteY8" fmla="*/ 273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54830" h="1426230">
                <a:moveTo>
                  <a:pt x="255915" y="27314"/>
                </a:moveTo>
                <a:cubicBezTo>
                  <a:pt x="141615" y="27314"/>
                  <a:pt x="27315" y="141614"/>
                  <a:pt x="27315" y="255914"/>
                </a:cubicBezTo>
                <a:lnTo>
                  <a:pt x="27315" y="1170314"/>
                </a:lnTo>
                <a:cubicBezTo>
                  <a:pt x="27315" y="1284614"/>
                  <a:pt x="141615" y="1398914"/>
                  <a:pt x="255915" y="1398914"/>
                </a:cubicBezTo>
                <a:lnTo>
                  <a:pt x="1398915" y="1398914"/>
                </a:lnTo>
                <a:cubicBezTo>
                  <a:pt x="1513215" y="1398914"/>
                  <a:pt x="1627515" y="1284614"/>
                  <a:pt x="1627515" y="1170314"/>
                </a:cubicBezTo>
                <a:lnTo>
                  <a:pt x="1627515" y="255914"/>
                </a:lnTo>
                <a:cubicBezTo>
                  <a:pt x="1627515" y="141614"/>
                  <a:pt x="1513215" y="27314"/>
                  <a:pt x="1398915" y="27314"/>
                </a:cubicBezTo>
                <a:lnTo>
                  <a:pt x="255915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144385" y="4544685"/>
            <a:ext cx="109260" cy="511830"/>
          </a:xfrm>
          <a:custGeom>
            <a:avLst/>
            <a:gdLst>
              <a:gd name="connsiteX0" fmla="*/ 27314 w 109260"/>
              <a:gd name="connsiteY0" fmla="*/ 27314 h 511830"/>
              <a:gd name="connsiteX1" fmla="*/ 27314 w 109260"/>
              <a:gd name="connsiteY1" fmla="*/ 484514 h 511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60" h="511830">
                <a:moveTo>
                  <a:pt x="27314" y="27314"/>
                </a:moveTo>
                <a:lnTo>
                  <a:pt x="27314" y="48451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886200" y="3200400"/>
            <a:ext cx="5029200" cy="3200400"/>
          </a:xfrm>
          <a:custGeom>
            <a:avLst/>
            <a:gdLst>
              <a:gd name="connsiteX0" fmla="*/ 276859 w 5029200"/>
              <a:gd name="connsiteY0" fmla="*/ 0 h 3200400"/>
              <a:gd name="connsiteX1" fmla="*/ 0 w 5029200"/>
              <a:gd name="connsiteY1" fmla="*/ 276859 h 3200400"/>
              <a:gd name="connsiteX2" fmla="*/ 0 w 5029200"/>
              <a:gd name="connsiteY2" fmla="*/ 2923540 h 3200400"/>
              <a:gd name="connsiteX3" fmla="*/ 276859 w 5029200"/>
              <a:gd name="connsiteY3" fmla="*/ 3200400 h 3200400"/>
              <a:gd name="connsiteX4" fmla="*/ 4752340 w 5029200"/>
              <a:gd name="connsiteY4" fmla="*/ 3200400 h 3200400"/>
              <a:gd name="connsiteX5" fmla="*/ 5029200 w 5029200"/>
              <a:gd name="connsiteY5" fmla="*/ 2923540 h 3200400"/>
              <a:gd name="connsiteX6" fmla="*/ 5029200 w 5029200"/>
              <a:gd name="connsiteY6" fmla="*/ 276859 h 3200400"/>
              <a:gd name="connsiteX7" fmla="*/ 4752340 w 5029200"/>
              <a:gd name="connsiteY7" fmla="*/ 0 h 3200400"/>
              <a:gd name="connsiteX8" fmla="*/ 276859 w 5029200"/>
              <a:gd name="connsiteY8" fmla="*/ 0 h 3200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29200" h="3200400">
                <a:moveTo>
                  <a:pt x="276859" y="0"/>
                </a:moveTo>
                <a:cubicBezTo>
                  <a:pt x="138429" y="0"/>
                  <a:pt x="0" y="138429"/>
                  <a:pt x="0" y="276859"/>
                </a:cubicBezTo>
                <a:lnTo>
                  <a:pt x="0" y="2923540"/>
                </a:lnTo>
                <a:cubicBezTo>
                  <a:pt x="0" y="3061970"/>
                  <a:pt x="138429" y="3200400"/>
                  <a:pt x="276859" y="3200400"/>
                </a:cubicBezTo>
                <a:lnTo>
                  <a:pt x="4752340" y="3200400"/>
                </a:lnTo>
                <a:cubicBezTo>
                  <a:pt x="4890769" y="3200400"/>
                  <a:pt x="5029200" y="3061970"/>
                  <a:pt x="5029200" y="2923540"/>
                </a:cubicBezTo>
                <a:lnTo>
                  <a:pt x="5029200" y="276859"/>
                </a:lnTo>
                <a:cubicBezTo>
                  <a:pt x="5029200" y="138429"/>
                  <a:pt x="4890769" y="0"/>
                  <a:pt x="4752340" y="0"/>
                </a:cubicBezTo>
                <a:lnTo>
                  <a:pt x="276859" y="0"/>
                </a:lnTo>
              </a:path>
            </a:pathLst>
          </a:custGeom>
          <a:solidFill>
            <a:srgbClr val="B3B3B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955800" y="609600"/>
            <a:ext cx="5757730" cy="229037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1651000" algn="l"/>
              </a:tabLst>
            </a:pPr>
            <a:r>
              <a:rPr lang="en-US" altLang="zh-CN" dirty="0" smtClean="0"/>
              <a:t>	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Color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count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1651000" algn="l"/>
              </a:tabLst>
            </a:pP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Fill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Background</a:t>
            </a:r>
          </a:p>
          <a:p>
            <a:pPr>
              <a:lnSpc>
                <a:spcPts val="3800"/>
              </a:lnSpc>
              <a:tabLst>
                <a:tab pos="1651000" algn="l"/>
              </a:tabLst>
            </a:pPr>
            <a:r>
              <a:rPr lang="zh-CN" altLang="en-US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填充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文本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轮廓线</a:t>
            </a:r>
            <a:r>
              <a:rPr lang="en-US" altLang="zh-CN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zh-CN" altLang="en-US" sz="32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背景</a:t>
            </a:r>
            <a:endParaRPr lang="en-US" altLang="zh-CN" sz="3200" b="1" dirty="0" smtClean="0">
              <a:solidFill>
                <a:srgbClr val="0084D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1612900" y="3594100"/>
            <a:ext cx="1092200" cy="2387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>
                <a:tab pos="304800" algn="l"/>
              </a:tabLst>
            </a:pPr>
            <a:r>
              <a:rPr lang="en-US" altLang="zh-CN" dirty="0" smtClean="0"/>
              <a:t>	</a:t>
            </a:r>
            <a:r>
              <a:rPr lang="en-US" altLang="zh-CN" sz="4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Hi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5400"/>
              </a:lnSpc>
              <a:tabLst>
                <a:tab pos="304800" algn="l"/>
              </a:tabLst>
            </a:pPr>
            <a:r>
              <a:rPr lang="en-US" altLang="zh-CN" sz="4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Bye!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4013200" y="3429000"/>
            <a:ext cx="4762500" cy="273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Fill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Green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Red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White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Black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Background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White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/>
            </a:pPr>
            <a:r>
              <a:rPr lang="en-US" altLang="zh-CN" sz="32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2+1+1–1=3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35000" y="3048000"/>
            <a:ext cx="9131300" cy="113620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8500"/>
              </a:lnSpc>
              <a:tabLst/>
            </a:pPr>
            <a:r>
              <a:rPr lang="en-US" altLang="zh-CN" sz="5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Color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count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600" dirty="0" smtClean="0">
                <a:solidFill>
                  <a:srgbClr val="C5000B"/>
                </a:solidFill>
                <a:latin typeface="Symbol" pitchFamily="18" charset="0"/>
                <a:cs typeface="Symbol" pitchFamily="18" charset="0"/>
              </a:rPr>
              <a:t>≤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864600" y="3136900"/>
            <a:ext cx="4572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300"/>
              </a:lnSpc>
              <a:tabLst/>
            </a:pPr>
            <a:r>
              <a:rPr lang="en-US" altLang="zh-CN" sz="6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4345" y="4583145"/>
            <a:ext cx="9131300" cy="1052852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800"/>
              </a:lnSpc>
              <a:tabLst>
                <a:tab pos="1651000" algn="l"/>
              </a:tabLst>
            </a:pPr>
            <a:r>
              <a:rPr lang="zh-CN" altLang="en-US" sz="5400" b="1" dirty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填充</a:t>
            </a:r>
            <a:r>
              <a:rPr lang="en-US" altLang="zh-CN" sz="5400" b="1" dirty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sz="5400" b="1" dirty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文本</a:t>
            </a:r>
            <a:r>
              <a:rPr lang="en-US" altLang="zh-CN" sz="5400" b="1" dirty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sz="5400" b="1" dirty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轮廓线</a:t>
            </a:r>
            <a:r>
              <a:rPr lang="en-US" altLang="zh-CN" sz="5400" b="1" dirty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zh-CN" altLang="en-US" sz="5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背景总颜色不超过</a:t>
            </a:r>
            <a:r>
              <a:rPr lang="en-US" altLang="zh-CN" sz="5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9400" y="95250"/>
            <a:ext cx="7643118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magic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combinatory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3600" b="1" dirty="0" smtClean="0">
                <a:latin typeface="Times New Roman" pitchFamily="18" charset="0"/>
                <a:cs typeface="Times New Roman" pitchFamily="18" charset="0"/>
              </a:rPr>
              <a:t>这里只用了</a:t>
            </a:r>
            <a:r>
              <a:rPr lang="en-US" altLang="zh-CN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600" b="1" dirty="0" smtClean="0">
                <a:latin typeface="Times New Roman" pitchFamily="18" charset="0"/>
                <a:cs typeface="Times New Roman" pitchFamily="18" charset="0"/>
              </a:rPr>
              <a:t>个颜色，却做出很多组合</a:t>
            </a:r>
            <a:endParaRPr lang="en-US" altLang="zh-CN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1536700" y="1905000"/>
            <a:ext cx="787400" cy="4622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762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FF950E"/>
                </a:solidFill>
                <a:latin typeface="Times New Roman" pitchFamily="18" charset="0"/>
                <a:cs typeface="Times New Roman" pitchFamily="18" charset="0"/>
              </a:rPr>
              <a:t>I'm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200"/>
              </a:lnSpc>
              <a:tabLst>
                <a:tab pos="76200" algn="l"/>
              </a:tabLst>
            </a:pPr>
            <a:r>
              <a:rPr lang="en-US" altLang="zh-CN" sz="3600" b="1" dirty="0" smtClean="0">
                <a:solidFill>
                  <a:srgbClr val="FF950E"/>
                </a:solidFill>
                <a:latin typeface="Times New Roman" pitchFamily="18" charset="0"/>
                <a:cs typeface="Times New Roman" pitchFamily="18" charset="0"/>
              </a:rPr>
              <a:t>still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200"/>
              </a:lnSpc>
              <a:tabLst>
                <a:tab pos="76200" algn="l"/>
              </a:tabLst>
            </a:pPr>
            <a:r>
              <a:rPr lang="en-US" altLang="zh-CN" sz="3600" b="1" dirty="0" smtClean="0">
                <a:solidFill>
                  <a:srgbClr val="FF950E"/>
                </a:solidFill>
                <a:latin typeface="Times New Roman" pitchFamily="18" charset="0"/>
                <a:cs typeface="Times New Roman" pitchFamily="18" charset="0"/>
              </a:rPr>
              <a:t>can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403600" y="1905000"/>
            <a:ext cx="1168400" cy="4622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127000" algn="l"/>
                <a:tab pos="2413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200"/>
              </a:lnSpc>
              <a:tabLst>
                <a:tab pos="127000" algn="l"/>
                <a:tab pos="241300" algn="l"/>
              </a:tabLst>
            </a:pPr>
            <a:r>
              <a:rPr lang="en-US" altLang="zh-CN" dirty="0" smtClean="0"/>
              <a:t>		</a:t>
            </a:r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but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200"/>
              </a:lnSpc>
              <a:tabLst>
                <a:tab pos="127000" algn="l"/>
                <a:tab pos="241300" algn="l"/>
              </a:tabLst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448300" y="1905000"/>
            <a:ext cx="1206500" cy="4622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114300" algn="l"/>
              </a:tabLst>
            </a:pPr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200"/>
              </a:lnSpc>
              <a:tabLst>
                <a:tab pos="1143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200"/>
              </a:lnSpc>
              <a:tabLst>
                <a:tab pos="114300" algn="l"/>
              </a:tabLst>
            </a:pPr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391400" y="1879600"/>
            <a:ext cx="1435100" cy="4851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>
                <a:tab pos="38100" algn="l"/>
                <a:tab pos="50800" algn="l"/>
                <a:tab pos="101600" algn="l"/>
              </a:tabLst>
            </a:pPr>
            <a:r>
              <a:rPr lang="en-US" altLang="zh-CN" dirty="0" smtClean="0"/>
              <a:t>			</a:t>
            </a:r>
            <a:r>
              <a:rPr lang="en-US" altLang="zh-CN" sz="40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three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900"/>
              </a:lnSpc>
              <a:tabLst>
                <a:tab pos="38100" algn="l"/>
                <a:tab pos="50800" algn="l"/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colors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38100" algn="l"/>
                <a:tab pos="50800" algn="l"/>
                <a:tab pos="101600" algn="l"/>
              </a:tabLst>
            </a:pPr>
            <a:r>
              <a:rPr lang="en-US" altLang="zh-CN" dirty="0" smtClean="0"/>
              <a:t>		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combi-</a:t>
            </a:r>
          </a:p>
          <a:p>
            <a:pPr>
              <a:lnSpc>
                <a:spcPts val="3500"/>
              </a:lnSpc>
              <a:tabLst>
                <a:tab pos="38100" algn="l"/>
                <a:tab pos="50800" algn="l"/>
                <a:tab pos="101600" algn="l"/>
              </a:tabLst>
            </a:pP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600200" y="2838450"/>
            <a:ext cx="1600200" cy="1600200"/>
          </a:xfrm>
          <a:custGeom>
            <a:avLst/>
            <a:gdLst>
              <a:gd name="connsiteX0" fmla="*/ 266700 w 1600200"/>
              <a:gd name="connsiteY0" fmla="*/ 0 h 1600200"/>
              <a:gd name="connsiteX1" fmla="*/ 0 w 1600200"/>
              <a:gd name="connsiteY1" fmla="*/ 266700 h 1600200"/>
              <a:gd name="connsiteX2" fmla="*/ 0 w 1600200"/>
              <a:gd name="connsiteY2" fmla="*/ 1333500 h 1600200"/>
              <a:gd name="connsiteX3" fmla="*/ 266700 w 1600200"/>
              <a:gd name="connsiteY3" fmla="*/ 1600200 h 1600200"/>
              <a:gd name="connsiteX4" fmla="*/ 1333500 w 1600200"/>
              <a:gd name="connsiteY4" fmla="*/ 1600200 h 1600200"/>
              <a:gd name="connsiteX5" fmla="*/ 1600200 w 1600200"/>
              <a:gd name="connsiteY5" fmla="*/ 1333500 h 1600200"/>
              <a:gd name="connsiteX6" fmla="*/ 1600200 w 1600200"/>
              <a:gd name="connsiteY6" fmla="*/ 266700 h 1600200"/>
              <a:gd name="connsiteX7" fmla="*/ 1333500 w 1600200"/>
              <a:gd name="connsiteY7" fmla="*/ 0 h 1600200"/>
              <a:gd name="connsiteX8" fmla="*/ 266700 w 1600200"/>
              <a:gd name="connsiteY8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00200" h="1600200">
                <a:moveTo>
                  <a:pt x="266700" y="0"/>
                </a:moveTo>
                <a:cubicBezTo>
                  <a:pt x="133350" y="0"/>
                  <a:pt x="0" y="133350"/>
                  <a:pt x="0" y="266700"/>
                </a:cubicBezTo>
                <a:lnTo>
                  <a:pt x="0" y="1333500"/>
                </a:lnTo>
                <a:cubicBezTo>
                  <a:pt x="0" y="1466850"/>
                  <a:pt x="133350" y="1600200"/>
                  <a:pt x="266700" y="1600200"/>
                </a:cubicBezTo>
                <a:lnTo>
                  <a:pt x="1333500" y="1600200"/>
                </a:lnTo>
                <a:cubicBezTo>
                  <a:pt x="1466850" y="1600200"/>
                  <a:pt x="1600200" y="1466850"/>
                  <a:pt x="1600200" y="1333500"/>
                </a:cubicBezTo>
                <a:lnTo>
                  <a:pt x="1600200" y="266700"/>
                </a:lnTo>
                <a:cubicBezTo>
                  <a:pt x="1600200" y="133350"/>
                  <a:pt x="1466850" y="0"/>
                  <a:pt x="1333500" y="0"/>
                </a:cubicBezTo>
                <a:lnTo>
                  <a:pt x="266700" y="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572884" y="2811135"/>
            <a:ext cx="1654830" cy="1654830"/>
          </a:xfrm>
          <a:custGeom>
            <a:avLst/>
            <a:gdLst>
              <a:gd name="connsiteX0" fmla="*/ 294015 w 1654830"/>
              <a:gd name="connsiteY0" fmla="*/ 27314 h 1654830"/>
              <a:gd name="connsiteX1" fmla="*/ 27315 w 1654830"/>
              <a:gd name="connsiteY1" fmla="*/ 294014 h 1654830"/>
              <a:gd name="connsiteX2" fmla="*/ 27315 w 1654830"/>
              <a:gd name="connsiteY2" fmla="*/ 1360814 h 1654830"/>
              <a:gd name="connsiteX3" fmla="*/ 294015 w 1654830"/>
              <a:gd name="connsiteY3" fmla="*/ 1627514 h 1654830"/>
              <a:gd name="connsiteX4" fmla="*/ 1360815 w 1654830"/>
              <a:gd name="connsiteY4" fmla="*/ 1627514 h 1654830"/>
              <a:gd name="connsiteX5" fmla="*/ 1627515 w 1654830"/>
              <a:gd name="connsiteY5" fmla="*/ 1360814 h 1654830"/>
              <a:gd name="connsiteX6" fmla="*/ 1627515 w 1654830"/>
              <a:gd name="connsiteY6" fmla="*/ 294014 h 1654830"/>
              <a:gd name="connsiteX7" fmla="*/ 1360815 w 1654830"/>
              <a:gd name="connsiteY7" fmla="*/ 27314 h 1654830"/>
              <a:gd name="connsiteX8" fmla="*/ 294015 w 1654830"/>
              <a:gd name="connsiteY8" fmla="*/ 27314 h 1654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54830" h="1654830">
                <a:moveTo>
                  <a:pt x="294015" y="27314"/>
                </a:moveTo>
                <a:cubicBezTo>
                  <a:pt x="160665" y="27314"/>
                  <a:pt x="27315" y="160664"/>
                  <a:pt x="27315" y="294014"/>
                </a:cubicBezTo>
                <a:lnTo>
                  <a:pt x="27315" y="1360814"/>
                </a:lnTo>
                <a:cubicBezTo>
                  <a:pt x="27315" y="1494164"/>
                  <a:pt x="160665" y="1627514"/>
                  <a:pt x="294015" y="1627514"/>
                </a:cubicBezTo>
                <a:lnTo>
                  <a:pt x="1360815" y="1627514"/>
                </a:lnTo>
                <a:cubicBezTo>
                  <a:pt x="1494165" y="1627514"/>
                  <a:pt x="1627515" y="1494164"/>
                  <a:pt x="1627515" y="1360814"/>
                </a:cubicBezTo>
                <a:lnTo>
                  <a:pt x="1627515" y="294014"/>
                </a:lnTo>
                <a:cubicBezTo>
                  <a:pt x="1627515" y="160664"/>
                  <a:pt x="1494165" y="27314"/>
                  <a:pt x="1360815" y="27314"/>
                </a:cubicBezTo>
                <a:lnTo>
                  <a:pt x="294015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429000" y="2838450"/>
            <a:ext cx="1600200" cy="1600200"/>
          </a:xfrm>
          <a:custGeom>
            <a:avLst/>
            <a:gdLst>
              <a:gd name="connsiteX0" fmla="*/ 266700 w 1600200"/>
              <a:gd name="connsiteY0" fmla="*/ 0 h 1600200"/>
              <a:gd name="connsiteX1" fmla="*/ 0 w 1600200"/>
              <a:gd name="connsiteY1" fmla="*/ 266700 h 1600200"/>
              <a:gd name="connsiteX2" fmla="*/ 0 w 1600200"/>
              <a:gd name="connsiteY2" fmla="*/ 1333500 h 1600200"/>
              <a:gd name="connsiteX3" fmla="*/ 266700 w 1600200"/>
              <a:gd name="connsiteY3" fmla="*/ 1600200 h 1600200"/>
              <a:gd name="connsiteX4" fmla="*/ 1333500 w 1600200"/>
              <a:gd name="connsiteY4" fmla="*/ 1600200 h 1600200"/>
              <a:gd name="connsiteX5" fmla="*/ 1600200 w 1600200"/>
              <a:gd name="connsiteY5" fmla="*/ 1333500 h 1600200"/>
              <a:gd name="connsiteX6" fmla="*/ 1600200 w 1600200"/>
              <a:gd name="connsiteY6" fmla="*/ 266700 h 1600200"/>
              <a:gd name="connsiteX7" fmla="*/ 1333500 w 1600200"/>
              <a:gd name="connsiteY7" fmla="*/ 0 h 1600200"/>
              <a:gd name="connsiteX8" fmla="*/ 266700 w 1600200"/>
              <a:gd name="connsiteY8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00200" h="1600200">
                <a:moveTo>
                  <a:pt x="266700" y="0"/>
                </a:moveTo>
                <a:cubicBezTo>
                  <a:pt x="133350" y="0"/>
                  <a:pt x="0" y="133350"/>
                  <a:pt x="0" y="266700"/>
                </a:cubicBezTo>
                <a:lnTo>
                  <a:pt x="0" y="1333500"/>
                </a:lnTo>
                <a:cubicBezTo>
                  <a:pt x="0" y="1466850"/>
                  <a:pt x="133350" y="1600200"/>
                  <a:pt x="266700" y="1600200"/>
                </a:cubicBezTo>
                <a:lnTo>
                  <a:pt x="1333500" y="1600200"/>
                </a:lnTo>
                <a:cubicBezTo>
                  <a:pt x="1466850" y="1600200"/>
                  <a:pt x="1600200" y="1466850"/>
                  <a:pt x="1600200" y="1333500"/>
                </a:cubicBezTo>
                <a:lnTo>
                  <a:pt x="1600200" y="266700"/>
                </a:lnTo>
                <a:cubicBezTo>
                  <a:pt x="1600200" y="133350"/>
                  <a:pt x="1466850" y="0"/>
                  <a:pt x="1333500" y="0"/>
                </a:cubicBezTo>
                <a:lnTo>
                  <a:pt x="266700" y="0"/>
                </a:lnTo>
              </a:path>
            </a:pathLst>
          </a:custGeom>
          <a:solidFill>
            <a:srgbClr val="FFD3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401685" y="2811135"/>
            <a:ext cx="1654830" cy="1654830"/>
          </a:xfrm>
          <a:custGeom>
            <a:avLst/>
            <a:gdLst>
              <a:gd name="connsiteX0" fmla="*/ 294014 w 1654830"/>
              <a:gd name="connsiteY0" fmla="*/ 27314 h 1654830"/>
              <a:gd name="connsiteX1" fmla="*/ 27314 w 1654830"/>
              <a:gd name="connsiteY1" fmla="*/ 294014 h 1654830"/>
              <a:gd name="connsiteX2" fmla="*/ 27314 w 1654830"/>
              <a:gd name="connsiteY2" fmla="*/ 1360814 h 1654830"/>
              <a:gd name="connsiteX3" fmla="*/ 294014 w 1654830"/>
              <a:gd name="connsiteY3" fmla="*/ 1627514 h 1654830"/>
              <a:gd name="connsiteX4" fmla="*/ 1360814 w 1654830"/>
              <a:gd name="connsiteY4" fmla="*/ 1627514 h 1654830"/>
              <a:gd name="connsiteX5" fmla="*/ 1627514 w 1654830"/>
              <a:gd name="connsiteY5" fmla="*/ 1360814 h 1654830"/>
              <a:gd name="connsiteX6" fmla="*/ 1627514 w 1654830"/>
              <a:gd name="connsiteY6" fmla="*/ 294014 h 1654830"/>
              <a:gd name="connsiteX7" fmla="*/ 1360814 w 1654830"/>
              <a:gd name="connsiteY7" fmla="*/ 27314 h 1654830"/>
              <a:gd name="connsiteX8" fmla="*/ 294014 w 1654830"/>
              <a:gd name="connsiteY8" fmla="*/ 27314 h 1654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54830" h="1654830">
                <a:moveTo>
                  <a:pt x="294014" y="27314"/>
                </a:moveTo>
                <a:cubicBezTo>
                  <a:pt x="160664" y="27314"/>
                  <a:pt x="27314" y="160664"/>
                  <a:pt x="27314" y="294014"/>
                </a:cubicBezTo>
                <a:lnTo>
                  <a:pt x="27314" y="1360814"/>
                </a:lnTo>
                <a:cubicBezTo>
                  <a:pt x="27314" y="1494164"/>
                  <a:pt x="160664" y="1627514"/>
                  <a:pt x="294014" y="1627514"/>
                </a:cubicBezTo>
                <a:lnTo>
                  <a:pt x="1360814" y="1627514"/>
                </a:lnTo>
                <a:cubicBezTo>
                  <a:pt x="1494164" y="1627514"/>
                  <a:pt x="1627514" y="1494164"/>
                  <a:pt x="1627514" y="1360814"/>
                </a:cubicBezTo>
                <a:lnTo>
                  <a:pt x="1627514" y="294014"/>
                </a:lnTo>
                <a:cubicBezTo>
                  <a:pt x="1627514" y="160664"/>
                  <a:pt x="1494164" y="27314"/>
                  <a:pt x="1360814" y="27314"/>
                </a:cubicBezTo>
                <a:lnTo>
                  <a:pt x="294014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FFD32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57800" y="2838450"/>
            <a:ext cx="1600200" cy="1600200"/>
          </a:xfrm>
          <a:custGeom>
            <a:avLst/>
            <a:gdLst>
              <a:gd name="connsiteX0" fmla="*/ 266700 w 1600200"/>
              <a:gd name="connsiteY0" fmla="*/ 0 h 1600200"/>
              <a:gd name="connsiteX1" fmla="*/ 0 w 1600200"/>
              <a:gd name="connsiteY1" fmla="*/ 266700 h 1600200"/>
              <a:gd name="connsiteX2" fmla="*/ 0 w 1600200"/>
              <a:gd name="connsiteY2" fmla="*/ 1333500 h 1600200"/>
              <a:gd name="connsiteX3" fmla="*/ 266700 w 1600200"/>
              <a:gd name="connsiteY3" fmla="*/ 1600200 h 1600200"/>
              <a:gd name="connsiteX4" fmla="*/ 1333500 w 1600200"/>
              <a:gd name="connsiteY4" fmla="*/ 1600200 h 1600200"/>
              <a:gd name="connsiteX5" fmla="*/ 1600200 w 1600200"/>
              <a:gd name="connsiteY5" fmla="*/ 1333500 h 1600200"/>
              <a:gd name="connsiteX6" fmla="*/ 1600200 w 1600200"/>
              <a:gd name="connsiteY6" fmla="*/ 266700 h 1600200"/>
              <a:gd name="connsiteX7" fmla="*/ 1333500 w 1600200"/>
              <a:gd name="connsiteY7" fmla="*/ 0 h 1600200"/>
              <a:gd name="connsiteX8" fmla="*/ 266700 w 1600200"/>
              <a:gd name="connsiteY8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00200" h="1600200">
                <a:moveTo>
                  <a:pt x="266700" y="0"/>
                </a:moveTo>
                <a:cubicBezTo>
                  <a:pt x="133350" y="0"/>
                  <a:pt x="0" y="133350"/>
                  <a:pt x="0" y="266700"/>
                </a:cubicBezTo>
                <a:lnTo>
                  <a:pt x="0" y="1333500"/>
                </a:lnTo>
                <a:cubicBezTo>
                  <a:pt x="0" y="1466850"/>
                  <a:pt x="133350" y="1600200"/>
                  <a:pt x="266700" y="1600200"/>
                </a:cubicBezTo>
                <a:lnTo>
                  <a:pt x="1333500" y="1600200"/>
                </a:lnTo>
                <a:cubicBezTo>
                  <a:pt x="1466850" y="1600200"/>
                  <a:pt x="1600200" y="1466850"/>
                  <a:pt x="1600200" y="1333500"/>
                </a:cubicBezTo>
                <a:lnTo>
                  <a:pt x="1600200" y="266700"/>
                </a:lnTo>
                <a:cubicBezTo>
                  <a:pt x="1600200" y="133350"/>
                  <a:pt x="1466850" y="0"/>
                  <a:pt x="1333500" y="0"/>
                </a:cubicBezTo>
                <a:lnTo>
                  <a:pt x="266700" y="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5230485" y="2811135"/>
            <a:ext cx="1654830" cy="1654830"/>
          </a:xfrm>
          <a:custGeom>
            <a:avLst/>
            <a:gdLst>
              <a:gd name="connsiteX0" fmla="*/ 294014 w 1654830"/>
              <a:gd name="connsiteY0" fmla="*/ 27314 h 1654830"/>
              <a:gd name="connsiteX1" fmla="*/ 27314 w 1654830"/>
              <a:gd name="connsiteY1" fmla="*/ 294014 h 1654830"/>
              <a:gd name="connsiteX2" fmla="*/ 27314 w 1654830"/>
              <a:gd name="connsiteY2" fmla="*/ 1360814 h 1654830"/>
              <a:gd name="connsiteX3" fmla="*/ 294014 w 1654830"/>
              <a:gd name="connsiteY3" fmla="*/ 1627514 h 1654830"/>
              <a:gd name="connsiteX4" fmla="*/ 1360814 w 1654830"/>
              <a:gd name="connsiteY4" fmla="*/ 1627514 h 1654830"/>
              <a:gd name="connsiteX5" fmla="*/ 1627514 w 1654830"/>
              <a:gd name="connsiteY5" fmla="*/ 1360814 h 1654830"/>
              <a:gd name="connsiteX6" fmla="*/ 1627514 w 1654830"/>
              <a:gd name="connsiteY6" fmla="*/ 294014 h 1654830"/>
              <a:gd name="connsiteX7" fmla="*/ 1360814 w 1654830"/>
              <a:gd name="connsiteY7" fmla="*/ 27314 h 1654830"/>
              <a:gd name="connsiteX8" fmla="*/ 294014 w 1654830"/>
              <a:gd name="connsiteY8" fmla="*/ 27314 h 1654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54830" h="1654830">
                <a:moveTo>
                  <a:pt x="294014" y="27314"/>
                </a:moveTo>
                <a:cubicBezTo>
                  <a:pt x="160664" y="27314"/>
                  <a:pt x="27314" y="160664"/>
                  <a:pt x="27314" y="294014"/>
                </a:cubicBezTo>
                <a:lnTo>
                  <a:pt x="27314" y="1360814"/>
                </a:lnTo>
                <a:cubicBezTo>
                  <a:pt x="27314" y="1494164"/>
                  <a:pt x="160664" y="1627514"/>
                  <a:pt x="294014" y="1627514"/>
                </a:cubicBezTo>
                <a:lnTo>
                  <a:pt x="1360814" y="1627514"/>
                </a:lnTo>
                <a:cubicBezTo>
                  <a:pt x="1494164" y="1627514"/>
                  <a:pt x="1627514" y="1494164"/>
                  <a:pt x="1627514" y="1360814"/>
                </a:cubicBezTo>
                <a:lnTo>
                  <a:pt x="1627514" y="294014"/>
                </a:lnTo>
                <a:cubicBezTo>
                  <a:pt x="1627514" y="160664"/>
                  <a:pt x="1494164" y="27314"/>
                  <a:pt x="1360814" y="27314"/>
                </a:cubicBezTo>
                <a:lnTo>
                  <a:pt x="294014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8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086600" y="2838450"/>
            <a:ext cx="1600200" cy="1600200"/>
          </a:xfrm>
          <a:custGeom>
            <a:avLst/>
            <a:gdLst>
              <a:gd name="connsiteX0" fmla="*/ 266700 w 1600200"/>
              <a:gd name="connsiteY0" fmla="*/ 0 h 1600200"/>
              <a:gd name="connsiteX1" fmla="*/ 0 w 1600200"/>
              <a:gd name="connsiteY1" fmla="*/ 266700 h 1600200"/>
              <a:gd name="connsiteX2" fmla="*/ 0 w 1600200"/>
              <a:gd name="connsiteY2" fmla="*/ 1333500 h 1600200"/>
              <a:gd name="connsiteX3" fmla="*/ 266700 w 1600200"/>
              <a:gd name="connsiteY3" fmla="*/ 1600200 h 1600200"/>
              <a:gd name="connsiteX4" fmla="*/ 1333500 w 1600200"/>
              <a:gd name="connsiteY4" fmla="*/ 1600200 h 1600200"/>
              <a:gd name="connsiteX5" fmla="*/ 1600200 w 1600200"/>
              <a:gd name="connsiteY5" fmla="*/ 1333500 h 1600200"/>
              <a:gd name="connsiteX6" fmla="*/ 1600200 w 1600200"/>
              <a:gd name="connsiteY6" fmla="*/ 266700 h 1600200"/>
              <a:gd name="connsiteX7" fmla="*/ 1333500 w 1600200"/>
              <a:gd name="connsiteY7" fmla="*/ 0 h 1600200"/>
              <a:gd name="connsiteX8" fmla="*/ 266700 w 1600200"/>
              <a:gd name="connsiteY8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00200" h="1600200">
                <a:moveTo>
                  <a:pt x="266700" y="0"/>
                </a:moveTo>
                <a:cubicBezTo>
                  <a:pt x="133350" y="0"/>
                  <a:pt x="0" y="133350"/>
                  <a:pt x="0" y="266700"/>
                </a:cubicBezTo>
                <a:lnTo>
                  <a:pt x="0" y="1333500"/>
                </a:lnTo>
                <a:cubicBezTo>
                  <a:pt x="0" y="1466850"/>
                  <a:pt x="133350" y="1600200"/>
                  <a:pt x="266700" y="1600200"/>
                </a:cubicBezTo>
                <a:lnTo>
                  <a:pt x="1333500" y="1600200"/>
                </a:lnTo>
                <a:cubicBezTo>
                  <a:pt x="1466850" y="1600200"/>
                  <a:pt x="1600200" y="1466850"/>
                  <a:pt x="1600200" y="1333500"/>
                </a:cubicBezTo>
                <a:lnTo>
                  <a:pt x="1600200" y="266700"/>
                </a:lnTo>
                <a:cubicBezTo>
                  <a:pt x="1600200" y="133350"/>
                  <a:pt x="1466850" y="0"/>
                  <a:pt x="1333500" y="0"/>
                </a:cubicBezTo>
                <a:lnTo>
                  <a:pt x="2667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059284" y="2811135"/>
            <a:ext cx="1654830" cy="1654830"/>
          </a:xfrm>
          <a:custGeom>
            <a:avLst/>
            <a:gdLst>
              <a:gd name="connsiteX0" fmla="*/ 294015 w 1654830"/>
              <a:gd name="connsiteY0" fmla="*/ 27314 h 1654830"/>
              <a:gd name="connsiteX1" fmla="*/ 27315 w 1654830"/>
              <a:gd name="connsiteY1" fmla="*/ 294014 h 1654830"/>
              <a:gd name="connsiteX2" fmla="*/ 27315 w 1654830"/>
              <a:gd name="connsiteY2" fmla="*/ 1360814 h 1654830"/>
              <a:gd name="connsiteX3" fmla="*/ 294015 w 1654830"/>
              <a:gd name="connsiteY3" fmla="*/ 1627514 h 1654830"/>
              <a:gd name="connsiteX4" fmla="*/ 1360815 w 1654830"/>
              <a:gd name="connsiteY4" fmla="*/ 1627514 h 1654830"/>
              <a:gd name="connsiteX5" fmla="*/ 1627515 w 1654830"/>
              <a:gd name="connsiteY5" fmla="*/ 1360814 h 1654830"/>
              <a:gd name="connsiteX6" fmla="*/ 1627515 w 1654830"/>
              <a:gd name="connsiteY6" fmla="*/ 294014 h 1654830"/>
              <a:gd name="connsiteX7" fmla="*/ 1360815 w 1654830"/>
              <a:gd name="connsiteY7" fmla="*/ 27314 h 1654830"/>
              <a:gd name="connsiteX8" fmla="*/ 294015 w 1654830"/>
              <a:gd name="connsiteY8" fmla="*/ 27314 h 1654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654830" h="1654830">
                <a:moveTo>
                  <a:pt x="294015" y="27314"/>
                </a:moveTo>
                <a:cubicBezTo>
                  <a:pt x="160665" y="27314"/>
                  <a:pt x="27315" y="160664"/>
                  <a:pt x="27315" y="294014"/>
                </a:cubicBezTo>
                <a:lnTo>
                  <a:pt x="27315" y="1360814"/>
                </a:lnTo>
                <a:cubicBezTo>
                  <a:pt x="27315" y="1494164"/>
                  <a:pt x="160665" y="1627514"/>
                  <a:pt x="294015" y="1627514"/>
                </a:cubicBezTo>
                <a:lnTo>
                  <a:pt x="1360815" y="1627514"/>
                </a:lnTo>
                <a:cubicBezTo>
                  <a:pt x="1494165" y="1627514"/>
                  <a:pt x="1627515" y="1494164"/>
                  <a:pt x="1627515" y="1360814"/>
                </a:cubicBezTo>
                <a:lnTo>
                  <a:pt x="1627515" y="294014"/>
                </a:lnTo>
                <a:cubicBezTo>
                  <a:pt x="1627515" y="160664"/>
                  <a:pt x="1494165" y="27314"/>
                  <a:pt x="1360815" y="27314"/>
                </a:cubicBezTo>
                <a:lnTo>
                  <a:pt x="294015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84D1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08000" y="609600"/>
            <a:ext cx="9262151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doubt,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Primary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colors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000" b="1" dirty="0" smtClean="0">
                <a:latin typeface="Times New Roman" pitchFamily="18" charset="0"/>
                <a:cs typeface="Times New Roman" pitchFamily="18" charset="0"/>
              </a:rPr>
              <a:t>如果不确定，可以优先考虑下面几种颜色</a:t>
            </a:r>
            <a:endParaRPr lang="en-US" altLang="zh-CN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1905000" y="3238500"/>
            <a:ext cx="965200" cy="78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Red</a:t>
            </a:r>
          </a:p>
          <a:p>
            <a:pPr>
              <a:lnSpc>
                <a:spcPts val="2200"/>
              </a:lnSpc>
              <a:tabLst>
                <a:tab pos="63500" algn="l"/>
              </a:tabLst>
            </a:pPr>
            <a:r>
              <a:rPr lang="en-US" altLang="zh-CN" sz="2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#c5000b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3517900" y="3238500"/>
            <a:ext cx="1409700" cy="78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279400" algn="l"/>
              </a:tabLst>
            </a:pPr>
            <a:r>
              <a:rPr lang="en-US" altLang="zh-CN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Yellow</a:t>
            </a:r>
          </a:p>
          <a:p>
            <a:pPr>
              <a:lnSpc>
                <a:spcPts val="2200"/>
              </a:lnSpc>
              <a:tabLst>
                <a:tab pos="279400" algn="l"/>
              </a:tabLst>
            </a:pPr>
            <a:r>
              <a:rPr lang="en-US" altLang="zh-CN" dirty="0" smtClean="0"/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#ffd320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5384800" y="3238500"/>
            <a:ext cx="1320800" cy="78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165100" algn="l"/>
              </a:tabLst>
            </a:pPr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Green</a:t>
            </a:r>
          </a:p>
          <a:p>
            <a:pPr>
              <a:lnSpc>
                <a:spcPts val="2200"/>
              </a:lnSpc>
              <a:tabLst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2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#008000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7378700" y="3238500"/>
            <a:ext cx="990600" cy="78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Blue</a:t>
            </a:r>
          </a:p>
          <a:p>
            <a:pPr>
              <a:lnSpc>
                <a:spcPts val="2200"/>
              </a:lnSpc>
              <a:tabLst/>
            </a:pPr>
            <a:r>
              <a:rPr lang="en-US" altLang="zh-CN" sz="20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#0084d1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838200" y="4572000"/>
            <a:ext cx="8445500" cy="1879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>
                <a:tab pos="1358900" algn="l"/>
              </a:tabLst>
            </a:pPr>
            <a:r>
              <a:rPr lang="en-US" altLang="zh-CN" dirty="0" smtClean="0"/>
              <a:t>	</a:t>
            </a:r>
            <a:r>
              <a:rPr lang="en-US" altLang="zh-CN" sz="2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LibreOffice: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Chart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11,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Chart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3,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Green,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Chart12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5600"/>
              </a:lnSpc>
              <a:tabLst>
                <a:tab pos="1358900" algn="l"/>
              </a:tabLst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awesome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diagrams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74700" y="596900"/>
            <a:ext cx="7698646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Color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great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Stress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Status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b="1" dirty="0">
                <a:latin typeface="Times New Roman" pitchFamily="18" charset="0"/>
                <a:cs typeface="Times New Roman" pitchFamily="18" charset="0"/>
              </a:rPr>
              <a:t>用</a:t>
            </a: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颜色区别不同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2184400" y="18669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6718300" y="18669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346200" y="3009900"/>
            <a:ext cx="6731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01600" algn="l"/>
              </a:tabLst>
            </a:pP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489200" y="3009900"/>
            <a:ext cx="6731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01600" algn="l"/>
              </a:tabLst>
            </a:pP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606800" y="2997200"/>
            <a:ext cx="723900" cy="267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14300" algn="l"/>
                <a:tab pos="127000" algn="l"/>
              </a:tabLst>
            </a:pP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114300" algn="l"/>
                <a:tab pos="127000" algn="l"/>
              </a:tabLst>
            </a:pPr>
            <a:r>
              <a:rPr lang="en-US" altLang="zh-CN" dirty="0" smtClean="0"/>
              <a:t>	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114300" algn="l"/>
                <a:tab pos="127000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8051800" y="2997200"/>
            <a:ext cx="800100" cy="267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39700" algn="l"/>
                <a:tab pos="165100" algn="l"/>
              </a:tabLst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139700" algn="l"/>
                <a:tab pos="165100" algn="l"/>
              </a:tabLst>
            </a:pPr>
            <a:r>
              <a:rPr lang="en-US" altLang="zh-CN" dirty="0" smtClean="0"/>
              <a:t>	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1397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5791200" y="3009900"/>
            <a:ext cx="7493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39700" algn="l"/>
              </a:tabLst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6934200" y="3009900"/>
            <a:ext cx="7493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39700" algn="l"/>
              </a:tabLst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684145" y="4773295"/>
            <a:ext cx="543559" cy="109220"/>
          </a:xfrm>
          <a:custGeom>
            <a:avLst/>
            <a:gdLst>
              <a:gd name="connsiteX0" fmla="*/ 516254 w 543559"/>
              <a:gd name="connsiteY0" fmla="*/ 27304 h 109220"/>
              <a:gd name="connsiteX1" fmla="*/ 27304 w 5435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43559" h="109220">
                <a:moveTo>
                  <a:pt x="516254" y="2730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514600" y="4718050"/>
            <a:ext cx="246379" cy="165100"/>
          </a:xfrm>
          <a:custGeom>
            <a:avLst/>
            <a:gdLst>
              <a:gd name="connsiteX0" fmla="*/ 0 w 246379"/>
              <a:gd name="connsiteY0" fmla="*/ 82550 h 165100"/>
              <a:gd name="connsiteX1" fmla="*/ 246379 w 246379"/>
              <a:gd name="connsiteY1" fmla="*/ 165100 h 165100"/>
              <a:gd name="connsiteX2" fmla="*/ 246379 w 246379"/>
              <a:gd name="connsiteY2" fmla="*/ 0 h 165100"/>
              <a:gd name="connsiteX3" fmla="*/ 0 w 246379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79" h="165100">
                <a:moveTo>
                  <a:pt x="0" y="82550"/>
                </a:moveTo>
                <a:lnTo>
                  <a:pt x="246379" y="165100"/>
                </a:lnTo>
                <a:lnTo>
                  <a:pt x="246379" y="0"/>
                </a:lnTo>
                <a:lnTo>
                  <a:pt x="0" y="8255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487295" y="3173095"/>
            <a:ext cx="543559" cy="109220"/>
          </a:xfrm>
          <a:custGeom>
            <a:avLst/>
            <a:gdLst>
              <a:gd name="connsiteX0" fmla="*/ 27304 w 543559"/>
              <a:gd name="connsiteY0" fmla="*/ 27304 h 109220"/>
              <a:gd name="connsiteX1" fmla="*/ 516254 w 5435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43559" h="109220">
                <a:moveTo>
                  <a:pt x="27304" y="27304"/>
                </a:moveTo>
                <a:lnTo>
                  <a:pt x="516254" y="27304"/>
                </a:lnTo>
              </a:path>
            </a:pathLst>
          </a:custGeom>
          <a:ln w="508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954020" y="3117850"/>
            <a:ext cx="246379" cy="165100"/>
          </a:xfrm>
          <a:custGeom>
            <a:avLst/>
            <a:gdLst>
              <a:gd name="connsiteX0" fmla="*/ 246379 w 246379"/>
              <a:gd name="connsiteY0" fmla="*/ 82550 h 165100"/>
              <a:gd name="connsiteX1" fmla="*/ 0 w 246379"/>
              <a:gd name="connsiteY1" fmla="*/ 0 h 165100"/>
              <a:gd name="connsiteX2" fmla="*/ 0 w 246379"/>
              <a:gd name="connsiteY2" fmla="*/ 165100 h 165100"/>
              <a:gd name="connsiteX3" fmla="*/ 246379 w 246379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79" h="165100">
                <a:moveTo>
                  <a:pt x="246379" y="82550"/>
                </a:moveTo>
                <a:lnTo>
                  <a:pt x="0" y="0"/>
                </a:lnTo>
                <a:lnTo>
                  <a:pt x="0" y="165100"/>
                </a:lnTo>
                <a:lnTo>
                  <a:pt x="246379" y="8255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2004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1730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6002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572884" y="43160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32004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173085" y="43160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3630295" y="3630295"/>
            <a:ext cx="109220" cy="543559"/>
          </a:xfrm>
          <a:custGeom>
            <a:avLst/>
            <a:gdLst>
              <a:gd name="connsiteX0" fmla="*/ 27304 w 109220"/>
              <a:gd name="connsiteY0" fmla="*/ 27304 h 543559"/>
              <a:gd name="connsiteX1" fmla="*/ 27304 w 109220"/>
              <a:gd name="connsiteY1" fmla="*/ 51625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4" y="27304"/>
                </a:moveTo>
                <a:lnTo>
                  <a:pt x="27304" y="51625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575050" y="4097020"/>
            <a:ext cx="165100" cy="246379"/>
          </a:xfrm>
          <a:custGeom>
            <a:avLst/>
            <a:gdLst>
              <a:gd name="connsiteX0" fmla="*/ 82550 w 165100"/>
              <a:gd name="connsiteY0" fmla="*/ 246379 h 246379"/>
              <a:gd name="connsiteX1" fmla="*/ 165100 w 165100"/>
              <a:gd name="connsiteY1" fmla="*/ 0 h 246379"/>
              <a:gd name="connsiteX2" fmla="*/ 0 w 165100"/>
              <a:gd name="connsiteY2" fmla="*/ 0 h 246379"/>
              <a:gd name="connsiteX3" fmla="*/ 82550 w 165100"/>
              <a:gd name="connsiteY3" fmla="*/ 246379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5100" h="246379">
                <a:moveTo>
                  <a:pt x="82550" y="246379"/>
                </a:moveTo>
                <a:lnTo>
                  <a:pt x="165100" y="0"/>
                </a:lnTo>
                <a:lnTo>
                  <a:pt x="0" y="0"/>
                </a:lnTo>
                <a:lnTo>
                  <a:pt x="82550" y="24637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2030095" y="3827145"/>
            <a:ext cx="109220" cy="543559"/>
          </a:xfrm>
          <a:custGeom>
            <a:avLst/>
            <a:gdLst>
              <a:gd name="connsiteX0" fmla="*/ 27304 w 109220"/>
              <a:gd name="connsiteY0" fmla="*/ 516254 h 543559"/>
              <a:gd name="connsiteX1" fmla="*/ 27304 w 109220"/>
              <a:gd name="connsiteY1" fmla="*/ 2730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4" y="51625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1974850" y="3657600"/>
            <a:ext cx="165100" cy="246379"/>
          </a:xfrm>
          <a:custGeom>
            <a:avLst/>
            <a:gdLst>
              <a:gd name="connsiteX0" fmla="*/ 82550 w 165100"/>
              <a:gd name="connsiteY0" fmla="*/ 0 h 246379"/>
              <a:gd name="connsiteX1" fmla="*/ 0 w 165100"/>
              <a:gd name="connsiteY1" fmla="*/ 246379 h 246379"/>
              <a:gd name="connsiteX2" fmla="*/ 165100 w 165100"/>
              <a:gd name="connsiteY2" fmla="*/ 246379 h 246379"/>
              <a:gd name="connsiteX3" fmla="*/ 82550 w 165100"/>
              <a:gd name="connsiteY3" fmla="*/ 0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5100" h="246379">
                <a:moveTo>
                  <a:pt x="82550" y="0"/>
                </a:moveTo>
                <a:lnTo>
                  <a:pt x="0" y="246379"/>
                </a:lnTo>
                <a:lnTo>
                  <a:pt x="165100" y="246379"/>
                </a:lnTo>
                <a:lnTo>
                  <a:pt x="82550" y="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61722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61448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77724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745084" y="2715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61722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6144885" y="43160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77724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7745084" y="43160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8202294" y="3630295"/>
            <a:ext cx="109220" cy="543559"/>
          </a:xfrm>
          <a:custGeom>
            <a:avLst/>
            <a:gdLst>
              <a:gd name="connsiteX0" fmla="*/ 27305 w 109220"/>
              <a:gd name="connsiteY0" fmla="*/ 27304 h 543559"/>
              <a:gd name="connsiteX1" fmla="*/ 27305 w 109220"/>
              <a:gd name="connsiteY1" fmla="*/ 51625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5" y="27304"/>
                </a:moveTo>
                <a:lnTo>
                  <a:pt x="27305" y="51625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8147050" y="4097020"/>
            <a:ext cx="165100" cy="246379"/>
          </a:xfrm>
          <a:custGeom>
            <a:avLst/>
            <a:gdLst>
              <a:gd name="connsiteX0" fmla="*/ 82550 w 165100"/>
              <a:gd name="connsiteY0" fmla="*/ 246379 h 246379"/>
              <a:gd name="connsiteX1" fmla="*/ 165100 w 165100"/>
              <a:gd name="connsiteY1" fmla="*/ 0 h 246379"/>
              <a:gd name="connsiteX2" fmla="*/ 0 w 165100"/>
              <a:gd name="connsiteY2" fmla="*/ 0 h 246379"/>
              <a:gd name="connsiteX3" fmla="*/ 82550 w 165100"/>
              <a:gd name="connsiteY3" fmla="*/ 246379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5100" h="246379">
                <a:moveTo>
                  <a:pt x="82550" y="246379"/>
                </a:moveTo>
                <a:lnTo>
                  <a:pt x="165100" y="0"/>
                </a:lnTo>
                <a:lnTo>
                  <a:pt x="0" y="0"/>
                </a:lnTo>
                <a:lnTo>
                  <a:pt x="82550" y="24637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6602094" y="3827145"/>
            <a:ext cx="109220" cy="543559"/>
          </a:xfrm>
          <a:custGeom>
            <a:avLst/>
            <a:gdLst>
              <a:gd name="connsiteX0" fmla="*/ 27305 w 109220"/>
              <a:gd name="connsiteY0" fmla="*/ 516254 h 543559"/>
              <a:gd name="connsiteX1" fmla="*/ 27305 w 109220"/>
              <a:gd name="connsiteY1" fmla="*/ 2730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5" y="51625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6546850" y="3657600"/>
            <a:ext cx="165100" cy="246379"/>
          </a:xfrm>
          <a:custGeom>
            <a:avLst/>
            <a:gdLst>
              <a:gd name="connsiteX0" fmla="*/ 82550 w 165100"/>
              <a:gd name="connsiteY0" fmla="*/ 0 h 246379"/>
              <a:gd name="connsiteX1" fmla="*/ 0 w 165100"/>
              <a:gd name="connsiteY1" fmla="*/ 246379 h 246379"/>
              <a:gd name="connsiteX2" fmla="*/ 165100 w 165100"/>
              <a:gd name="connsiteY2" fmla="*/ 246379 h 246379"/>
              <a:gd name="connsiteX3" fmla="*/ 82550 w 165100"/>
              <a:gd name="connsiteY3" fmla="*/ 0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5100" h="246379">
                <a:moveTo>
                  <a:pt x="82550" y="0"/>
                </a:moveTo>
                <a:lnTo>
                  <a:pt x="0" y="246379"/>
                </a:lnTo>
                <a:lnTo>
                  <a:pt x="165100" y="246379"/>
                </a:lnTo>
                <a:lnTo>
                  <a:pt x="82550" y="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7059294" y="3173095"/>
            <a:ext cx="162560" cy="109220"/>
          </a:xfrm>
          <a:custGeom>
            <a:avLst/>
            <a:gdLst>
              <a:gd name="connsiteX0" fmla="*/ 27305 w 162560"/>
              <a:gd name="connsiteY0" fmla="*/ 27304 h 109220"/>
              <a:gd name="connsiteX1" fmla="*/ 135255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5" y="27304"/>
                </a:moveTo>
                <a:lnTo>
                  <a:pt x="1352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7275194" y="3173095"/>
            <a:ext cx="162560" cy="109220"/>
          </a:xfrm>
          <a:custGeom>
            <a:avLst/>
            <a:gdLst>
              <a:gd name="connsiteX0" fmla="*/ 27305 w 162560"/>
              <a:gd name="connsiteY0" fmla="*/ 27304 h 109220"/>
              <a:gd name="connsiteX1" fmla="*/ 135255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5" y="27304"/>
                </a:moveTo>
                <a:lnTo>
                  <a:pt x="1352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7491094" y="3173095"/>
            <a:ext cx="111760" cy="109220"/>
          </a:xfrm>
          <a:custGeom>
            <a:avLst/>
            <a:gdLst>
              <a:gd name="connsiteX0" fmla="*/ 27305 w 111760"/>
              <a:gd name="connsiteY0" fmla="*/ 27304 h 109220"/>
              <a:gd name="connsiteX1" fmla="*/ 84455 w 1117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760" h="109220">
                <a:moveTo>
                  <a:pt x="27305" y="27304"/>
                </a:moveTo>
                <a:lnTo>
                  <a:pt x="844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7526019" y="3117850"/>
            <a:ext cx="246380" cy="165100"/>
          </a:xfrm>
          <a:custGeom>
            <a:avLst/>
            <a:gdLst>
              <a:gd name="connsiteX0" fmla="*/ 246380 w 246380"/>
              <a:gd name="connsiteY0" fmla="*/ 82550 h 165100"/>
              <a:gd name="connsiteX1" fmla="*/ 0 w 246380"/>
              <a:gd name="connsiteY1" fmla="*/ 0 h 165100"/>
              <a:gd name="connsiteX2" fmla="*/ 0 w 246380"/>
              <a:gd name="connsiteY2" fmla="*/ 165100 h 165100"/>
              <a:gd name="connsiteX3" fmla="*/ 246380 w 246380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80" h="165100">
                <a:moveTo>
                  <a:pt x="246380" y="82550"/>
                </a:moveTo>
                <a:lnTo>
                  <a:pt x="0" y="0"/>
                </a:lnTo>
                <a:lnTo>
                  <a:pt x="0" y="165100"/>
                </a:lnTo>
                <a:lnTo>
                  <a:pt x="246380" y="825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7637144" y="4773295"/>
            <a:ext cx="162560" cy="109220"/>
          </a:xfrm>
          <a:custGeom>
            <a:avLst/>
            <a:gdLst>
              <a:gd name="connsiteX0" fmla="*/ 135255 w 162560"/>
              <a:gd name="connsiteY0" fmla="*/ 27304 h 109220"/>
              <a:gd name="connsiteX1" fmla="*/ 27305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135255" y="2730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7421244" y="4773295"/>
            <a:ext cx="162560" cy="109220"/>
          </a:xfrm>
          <a:custGeom>
            <a:avLst/>
            <a:gdLst>
              <a:gd name="connsiteX0" fmla="*/ 135255 w 162560"/>
              <a:gd name="connsiteY0" fmla="*/ 27304 h 109220"/>
              <a:gd name="connsiteX1" fmla="*/ 27305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135255" y="2730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7256144" y="4773295"/>
            <a:ext cx="111760" cy="109220"/>
          </a:xfrm>
          <a:custGeom>
            <a:avLst/>
            <a:gdLst>
              <a:gd name="connsiteX0" fmla="*/ 84455 w 111760"/>
              <a:gd name="connsiteY0" fmla="*/ 27304 h 109220"/>
              <a:gd name="connsiteX1" fmla="*/ 27305 w 1117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760" h="109220">
                <a:moveTo>
                  <a:pt x="84455" y="2730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7086600" y="4718050"/>
            <a:ext cx="246380" cy="165100"/>
          </a:xfrm>
          <a:custGeom>
            <a:avLst/>
            <a:gdLst>
              <a:gd name="connsiteX0" fmla="*/ 0 w 246380"/>
              <a:gd name="connsiteY0" fmla="*/ 82550 h 165100"/>
              <a:gd name="connsiteX1" fmla="*/ 246380 w 246380"/>
              <a:gd name="connsiteY1" fmla="*/ 165100 h 165100"/>
              <a:gd name="connsiteX2" fmla="*/ 246380 w 246380"/>
              <a:gd name="connsiteY2" fmla="*/ 0 h 165100"/>
              <a:gd name="connsiteX3" fmla="*/ 0 w 246380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80" h="165100">
                <a:moveTo>
                  <a:pt x="0" y="82550"/>
                </a:moveTo>
                <a:lnTo>
                  <a:pt x="246380" y="165100"/>
                </a:lnTo>
                <a:lnTo>
                  <a:pt x="246380" y="0"/>
                </a:lnTo>
                <a:lnTo>
                  <a:pt x="0" y="825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Freeform 3"/>
          <p:cNvSpPr/>
          <p:nvPr/>
        </p:nvSpPr>
        <p:spPr>
          <a:xfrm>
            <a:off x="16002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2" name="Freeform 3"/>
          <p:cNvSpPr/>
          <p:nvPr/>
        </p:nvSpPr>
        <p:spPr>
          <a:xfrm>
            <a:off x="1572884" y="2715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3" name="Freeform 3"/>
          <p:cNvSpPr/>
          <p:nvPr/>
        </p:nvSpPr>
        <p:spPr>
          <a:xfrm>
            <a:off x="2119629" y="6402070"/>
            <a:ext cx="7316469" cy="457199"/>
          </a:xfrm>
          <a:custGeom>
            <a:avLst/>
            <a:gdLst>
              <a:gd name="connsiteX0" fmla="*/ 76200 w 7316469"/>
              <a:gd name="connsiteY0" fmla="*/ 0 h 457199"/>
              <a:gd name="connsiteX1" fmla="*/ 0 w 7316469"/>
              <a:gd name="connsiteY1" fmla="*/ 74929 h 457199"/>
              <a:gd name="connsiteX2" fmla="*/ 0 w 7316469"/>
              <a:gd name="connsiteY2" fmla="*/ 380999 h 457199"/>
              <a:gd name="connsiteX3" fmla="*/ 76200 w 7316469"/>
              <a:gd name="connsiteY3" fmla="*/ 457199 h 457199"/>
              <a:gd name="connsiteX4" fmla="*/ 7240270 w 7316469"/>
              <a:gd name="connsiteY4" fmla="*/ 457199 h 457199"/>
              <a:gd name="connsiteX5" fmla="*/ 7316470 w 7316469"/>
              <a:gd name="connsiteY5" fmla="*/ 380999 h 457199"/>
              <a:gd name="connsiteX6" fmla="*/ 7316470 w 7316469"/>
              <a:gd name="connsiteY6" fmla="*/ 74929 h 457199"/>
              <a:gd name="connsiteX7" fmla="*/ 7240270 w 7316469"/>
              <a:gd name="connsiteY7" fmla="*/ 0 h 457199"/>
              <a:gd name="connsiteX8" fmla="*/ 76200 w 7316469"/>
              <a:gd name="connsiteY8" fmla="*/ 0 h 4571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7199">
                <a:moveTo>
                  <a:pt x="76200" y="0"/>
                </a:moveTo>
                <a:cubicBezTo>
                  <a:pt x="38100" y="0"/>
                  <a:pt x="0" y="36829"/>
                  <a:pt x="0" y="74929"/>
                </a:cubicBezTo>
                <a:lnTo>
                  <a:pt x="0" y="380999"/>
                </a:lnTo>
                <a:cubicBezTo>
                  <a:pt x="0" y="419099"/>
                  <a:pt x="38100" y="457199"/>
                  <a:pt x="76200" y="457199"/>
                </a:cubicBezTo>
                <a:lnTo>
                  <a:pt x="7240270" y="457199"/>
                </a:lnTo>
                <a:cubicBezTo>
                  <a:pt x="7278370" y="457199"/>
                  <a:pt x="7316470" y="419099"/>
                  <a:pt x="7316470" y="380999"/>
                </a:cubicBezTo>
                <a:lnTo>
                  <a:pt x="7316470" y="74929"/>
                </a:lnTo>
                <a:cubicBezTo>
                  <a:pt x="7316470" y="36829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6159500"/>
            <a:ext cx="1447800" cy="901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51000" y="609600"/>
            <a:ext cx="6211059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Color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great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线最好不用颜色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" name="TextBox 1"/>
          <p:cNvSpPr txBox="1"/>
          <p:nvPr/>
        </p:nvSpPr>
        <p:spPr>
          <a:xfrm>
            <a:off x="2184400" y="18669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1035" name="TextBox 1"/>
          <p:cNvSpPr txBox="1"/>
          <p:nvPr/>
        </p:nvSpPr>
        <p:spPr>
          <a:xfrm>
            <a:off x="6858000" y="18669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1036" name="TextBox 1"/>
          <p:cNvSpPr txBox="1"/>
          <p:nvPr/>
        </p:nvSpPr>
        <p:spPr>
          <a:xfrm>
            <a:off x="3327400" y="6438900"/>
            <a:ext cx="48768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easily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seen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914400" y="1600200"/>
            <a:ext cx="3886200" cy="4114800"/>
          </a:xfrm>
          <a:custGeom>
            <a:avLst/>
            <a:gdLst>
              <a:gd name="connsiteX0" fmla="*/ 1943100 w 3886200"/>
              <a:gd name="connsiteY0" fmla="*/ 4114800 h 4114800"/>
              <a:gd name="connsiteX1" fmla="*/ 0 w 3886200"/>
              <a:gd name="connsiteY1" fmla="*/ 4114800 h 4114800"/>
              <a:gd name="connsiteX2" fmla="*/ 0 w 3886200"/>
              <a:gd name="connsiteY2" fmla="*/ 0 h 4114800"/>
              <a:gd name="connsiteX3" fmla="*/ 3886200 w 3886200"/>
              <a:gd name="connsiteY3" fmla="*/ 0 h 4114800"/>
              <a:gd name="connsiteX4" fmla="*/ 3886200 w 3886200"/>
              <a:gd name="connsiteY4" fmla="*/ 4114800 h 4114800"/>
              <a:gd name="connsiteX5" fmla="*/ 1943100 w 3886200"/>
              <a:gd name="connsiteY5" fmla="*/ 4114800 h 4114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3886200" h="4114800">
                <a:moveTo>
                  <a:pt x="1943100" y="4114800"/>
                </a:moveTo>
                <a:lnTo>
                  <a:pt x="0" y="4114800"/>
                </a:lnTo>
                <a:lnTo>
                  <a:pt x="0" y="0"/>
                </a:lnTo>
                <a:lnTo>
                  <a:pt x="3886200" y="0"/>
                </a:lnTo>
                <a:lnTo>
                  <a:pt x="3886200" y="4114800"/>
                </a:lnTo>
                <a:lnTo>
                  <a:pt x="1943100" y="41148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887084" y="1572884"/>
            <a:ext cx="3940829" cy="4169429"/>
          </a:xfrm>
          <a:custGeom>
            <a:avLst/>
            <a:gdLst>
              <a:gd name="connsiteX0" fmla="*/ 1970415 w 3940829"/>
              <a:gd name="connsiteY0" fmla="*/ 4142115 h 4169429"/>
              <a:gd name="connsiteX1" fmla="*/ 27315 w 3940829"/>
              <a:gd name="connsiteY1" fmla="*/ 4142115 h 4169429"/>
              <a:gd name="connsiteX2" fmla="*/ 27315 w 3940829"/>
              <a:gd name="connsiteY2" fmla="*/ 27315 h 4169429"/>
              <a:gd name="connsiteX3" fmla="*/ 3913515 w 3940829"/>
              <a:gd name="connsiteY3" fmla="*/ 27315 h 4169429"/>
              <a:gd name="connsiteX4" fmla="*/ 3913515 w 3940829"/>
              <a:gd name="connsiteY4" fmla="*/ 4142115 h 4169429"/>
              <a:gd name="connsiteX5" fmla="*/ 1970415 w 3940829"/>
              <a:gd name="connsiteY5" fmla="*/ 4142115 h 41694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3940829" h="4169429">
                <a:moveTo>
                  <a:pt x="1970414" y="4142115"/>
                </a:moveTo>
                <a:lnTo>
                  <a:pt x="27315" y="4142115"/>
                </a:lnTo>
                <a:lnTo>
                  <a:pt x="27315" y="27315"/>
                </a:lnTo>
                <a:lnTo>
                  <a:pt x="3913515" y="27315"/>
                </a:lnTo>
                <a:lnTo>
                  <a:pt x="3913515" y="4142115"/>
                </a:lnTo>
                <a:lnTo>
                  <a:pt x="1970415" y="4142115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119629" y="6402070"/>
            <a:ext cx="7316469" cy="457199"/>
          </a:xfrm>
          <a:custGeom>
            <a:avLst/>
            <a:gdLst>
              <a:gd name="connsiteX0" fmla="*/ 76200 w 7316469"/>
              <a:gd name="connsiteY0" fmla="*/ 0 h 457199"/>
              <a:gd name="connsiteX1" fmla="*/ 0 w 7316469"/>
              <a:gd name="connsiteY1" fmla="*/ 76200 h 457199"/>
              <a:gd name="connsiteX2" fmla="*/ 0 w 7316469"/>
              <a:gd name="connsiteY2" fmla="*/ 380999 h 457199"/>
              <a:gd name="connsiteX3" fmla="*/ 76200 w 7316469"/>
              <a:gd name="connsiteY3" fmla="*/ 457199 h 457199"/>
              <a:gd name="connsiteX4" fmla="*/ 7240270 w 7316469"/>
              <a:gd name="connsiteY4" fmla="*/ 457199 h 457199"/>
              <a:gd name="connsiteX5" fmla="*/ 7316470 w 7316469"/>
              <a:gd name="connsiteY5" fmla="*/ 380999 h 457199"/>
              <a:gd name="connsiteX6" fmla="*/ 7316470 w 7316469"/>
              <a:gd name="connsiteY6" fmla="*/ 76200 h 457199"/>
              <a:gd name="connsiteX7" fmla="*/ 7240270 w 7316469"/>
              <a:gd name="connsiteY7" fmla="*/ 0 h 457199"/>
              <a:gd name="connsiteX8" fmla="*/ 76200 w 7316469"/>
              <a:gd name="connsiteY8" fmla="*/ 0 h 4571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7199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0999"/>
                </a:lnTo>
                <a:cubicBezTo>
                  <a:pt x="0" y="419099"/>
                  <a:pt x="38100" y="457199"/>
                  <a:pt x="76200" y="457199"/>
                </a:cubicBezTo>
                <a:lnTo>
                  <a:pt x="7240270" y="457199"/>
                </a:lnTo>
                <a:cubicBezTo>
                  <a:pt x="7278370" y="457199"/>
                  <a:pt x="7316470" y="419099"/>
                  <a:pt x="7316470" y="380999"/>
                </a:cubicBezTo>
                <a:lnTo>
                  <a:pt x="7316470" y="76200"/>
                </a:lnTo>
                <a:cubicBezTo>
                  <a:pt x="7316470" y="38100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1722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61448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77724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745084" y="2715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1722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6144885" y="43160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7724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7745084" y="43160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202294" y="3630295"/>
            <a:ext cx="109220" cy="543559"/>
          </a:xfrm>
          <a:custGeom>
            <a:avLst/>
            <a:gdLst>
              <a:gd name="connsiteX0" fmla="*/ 27305 w 109220"/>
              <a:gd name="connsiteY0" fmla="*/ 27304 h 543559"/>
              <a:gd name="connsiteX1" fmla="*/ 27305 w 109220"/>
              <a:gd name="connsiteY1" fmla="*/ 51625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5" y="27304"/>
                </a:moveTo>
                <a:lnTo>
                  <a:pt x="27305" y="51625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8148319" y="4097020"/>
            <a:ext cx="163830" cy="246379"/>
          </a:xfrm>
          <a:custGeom>
            <a:avLst/>
            <a:gdLst>
              <a:gd name="connsiteX0" fmla="*/ 81280 w 163830"/>
              <a:gd name="connsiteY0" fmla="*/ 246379 h 246379"/>
              <a:gd name="connsiteX1" fmla="*/ 163830 w 163830"/>
              <a:gd name="connsiteY1" fmla="*/ 0 h 246379"/>
              <a:gd name="connsiteX2" fmla="*/ 0 w 163830"/>
              <a:gd name="connsiteY2" fmla="*/ 0 h 246379"/>
              <a:gd name="connsiteX3" fmla="*/ 81280 w 163830"/>
              <a:gd name="connsiteY3" fmla="*/ 246379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3830" h="246379">
                <a:moveTo>
                  <a:pt x="81280" y="246379"/>
                </a:moveTo>
                <a:lnTo>
                  <a:pt x="163830" y="0"/>
                </a:lnTo>
                <a:lnTo>
                  <a:pt x="0" y="0"/>
                </a:lnTo>
                <a:lnTo>
                  <a:pt x="81280" y="24637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6602094" y="3827145"/>
            <a:ext cx="109220" cy="543559"/>
          </a:xfrm>
          <a:custGeom>
            <a:avLst/>
            <a:gdLst>
              <a:gd name="connsiteX0" fmla="*/ 27305 w 109220"/>
              <a:gd name="connsiteY0" fmla="*/ 516254 h 543559"/>
              <a:gd name="connsiteX1" fmla="*/ 27305 w 109220"/>
              <a:gd name="connsiteY1" fmla="*/ 2730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5" y="51625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6548119" y="3657600"/>
            <a:ext cx="163830" cy="246379"/>
          </a:xfrm>
          <a:custGeom>
            <a:avLst/>
            <a:gdLst>
              <a:gd name="connsiteX0" fmla="*/ 81280 w 163830"/>
              <a:gd name="connsiteY0" fmla="*/ 0 h 246379"/>
              <a:gd name="connsiteX1" fmla="*/ 0 w 163830"/>
              <a:gd name="connsiteY1" fmla="*/ 246379 h 246379"/>
              <a:gd name="connsiteX2" fmla="*/ 163830 w 163830"/>
              <a:gd name="connsiteY2" fmla="*/ 246379 h 246379"/>
              <a:gd name="connsiteX3" fmla="*/ 81280 w 163830"/>
              <a:gd name="connsiteY3" fmla="*/ 0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3830" h="246379">
                <a:moveTo>
                  <a:pt x="81280" y="0"/>
                </a:moveTo>
                <a:lnTo>
                  <a:pt x="0" y="246379"/>
                </a:lnTo>
                <a:lnTo>
                  <a:pt x="163830" y="246379"/>
                </a:lnTo>
                <a:lnTo>
                  <a:pt x="81280" y="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7059294" y="3173095"/>
            <a:ext cx="162560" cy="109220"/>
          </a:xfrm>
          <a:custGeom>
            <a:avLst/>
            <a:gdLst>
              <a:gd name="connsiteX0" fmla="*/ 27305 w 162560"/>
              <a:gd name="connsiteY0" fmla="*/ 27304 h 109220"/>
              <a:gd name="connsiteX1" fmla="*/ 135255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5" y="27304"/>
                </a:moveTo>
                <a:lnTo>
                  <a:pt x="1352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7275194" y="3173095"/>
            <a:ext cx="162560" cy="109220"/>
          </a:xfrm>
          <a:custGeom>
            <a:avLst/>
            <a:gdLst>
              <a:gd name="connsiteX0" fmla="*/ 27305 w 162560"/>
              <a:gd name="connsiteY0" fmla="*/ 27304 h 109220"/>
              <a:gd name="connsiteX1" fmla="*/ 135255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5" y="27304"/>
                </a:moveTo>
                <a:lnTo>
                  <a:pt x="1352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491094" y="3173095"/>
            <a:ext cx="111760" cy="109220"/>
          </a:xfrm>
          <a:custGeom>
            <a:avLst/>
            <a:gdLst>
              <a:gd name="connsiteX0" fmla="*/ 27305 w 111760"/>
              <a:gd name="connsiteY0" fmla="*/ 27304 h 109220"/>
              <a:gd name="connsiteX1" fmla="*/ 84455 w 1117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760" h="109220">
                <a:moveTo>
                  <a:pt x="27305" y="27304"/>
                </a:moveTo>
                <a:lnTo>
                  <a:pt x="844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7526019" y="3119120"/>
            <a:ext cx="246380" cy="163829"/>
          </a:xfrm>
          <a:custGeom>
            <a:avLst/>
            <a:gdLst>
              <a:gd name="connsiteX0" fmla="*/ 246380 w 246380"/>
              <a:gd name="connsiteY0" fmla="*/ 81279 h 163829"/>
              <a:gd name="connsiteX1" fmla="*/ 0 w 246380"/>
              <a:gd name="connsiteY1" fmla="*/ 0 h 163829"/>
              <a:gd name="connsiteX2" fmla="*/ 0 w 246380"/>
              <a:gd name="connsiteY2" fmla="*/ 163829 h 163829"/>
              <a:gd name="connsiteX3" fmla="*/ 246380 w 246380"/>
              <a:gd name="connsiteY3" fmla="*/ 81279 h 1638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80" h="163829">
                <a:moveTo>
                  <a:pt x="246380" y="81279"/>
                </a:moveTo>
                <a:lnTo>
                  <a:pt x="0" y="0"/>
                </a:lnTo>
                <a:lnTo>
                  <a:pt x="0" y="163829"/>
                </a:lnTo>
                <a:lnTo>
                  <a:pt x="246380" y="8127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7638414" y="4773295"/>
            <a:ext cx="161289" cy="109220"/>
          </a:xfrm>
          <a:custGeom>
            <a:avLst/>
            <a:gdLst>
              <a:gd name="connsiteX0" fmla="*/ 133985 w 161289"/>
              <a:gd name="connsiteY0" fmla="*/ 27304 h 109220"/>
              <a:gd name="connsiteX1" fmla="*/ 27305 w 16128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1289" h="109220">
                <a:moveTo>
                  <a:pt x="133985" y="2730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7422514" y="4773295"/>
            <a:ext cx="161289" cy="109220"/>
          </a:xfrm>
          <a:custGeom>
            <a:avLst/>
            <a:gdLst>
              <a:gd name="connsiteX0" fmla="*/ 133985 w 161289"/>
              <a:gd name="connsiteY0" fmla="*/ 27304 h 109220"/>
              <a:gd name="connsiteX1" fmla="*/ 27305 w 16128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1289" h="109220">
                <a:moveTo>
                  <a:pt x="133985" y="2730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7256144" y="4773295"/>
            <a:ext cx="113029" cy="109220"/>
          </a:xfrm>
          <a:custGeom>
            <a:avLst/>
            <a:gdLst>
              <a:gd name="connsiteX0" fmla="*/ 85725 w 113029"/>
              <a:gd name="connsiteY0" fmla="*/ 27304 h 109220"/>
              <a:gd name="connsiteX1" fmla="*/ 27305 w 11302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3029" h="109220">
                <a:moveTo>
                  <a:pt x="85725" y="2730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7086600" y="4719320"/>
            <a:ext cx="246380" cy="163829"/>
          </a:xfrm>
          <a:custGeom>
            <a:avLst/>
            <a:gdLst>
              <a:gd name="connsiteX0" fmla="*/ 0 w 246380"/>
              <a:gd name="connsiteY0" fmla="*/ 81279 h 163829"/>
              <a:gd name="connsiteX1" fmla="*/ 246380 w 246380"/>
              <a:gd name="connsiteY1" fmla="*/ 163829 h 163829"/>
              <a:gd name="connsiteX2" fmla="*/ 246380 w 246380"/>
              <a:gd name="connsiteY2" fmla="*/ 0 h 163829"/>
              <a:gd name="connsiteX3" fmla="*/ 0 w 246380"/>
              <a:gd name="connsiteY3" fmla="*/ 81279 h 1638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80" h="163829">
                <a:moveTo>
                  <a:pt x="0" y="81279"/>
                </a:moveTo>
                <a:lnTo>
                  <a:pt x="246380" y="163829"/>
                </a:lnTo>
                <a:lnTo>
                  <a:pt x="246380" y="0"/>
                </a:lnTo>
                <a:lnTo>
                  <a:pt x="0" y="8127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16002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1572884" y="2715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32004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31730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16002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1572884" y="43160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32004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3173085" y="43160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3630295" y="3630295"/>
            <a:ext cx="109220" cy="543559"/>
          </a:xfrm>
          <a:custGeom>
            <a:avLst/>
            <a:gdLst>
              <a:gd name="connsiteX0" fmla="*/ 27304 w 109220"/>
              <a:gd name="connsiteY0" fmla="*/ 27304 h 543559"/>
              <a:gd name="connsiteX1" fmla="*/ 27304 w 109220"/>
              <a:gd name="connsiteY1" fmla="*/ 51625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4" y="27304"/>
                </a:moveTo>
                <a:lnTo>
                  <a:pt x="27304" y="516254"/>
                </a:lnTo>
              </a:path>
            </a:pathLst>
          </a:custGeom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3575050" y="4097020"/>
            <a:ext cx="165100" cy="246379"/>
          </a:xfrm>
          <a:custGeom>
            <a:avLst/>
            <a:gdLst>
              <a:gd name="connsiteX0" fmla="*/ 82550 w 165100"/>
              <a:gd name="connsiteY0" fmla="*/ 246379 h 246379"/>
              <a:gd name="connsiteX1" fmla="*/ 165100 w 165100"/>
              <a:gd name="connsiteY1" fmla="*/ 0 h 246379"/>
              <a:gd name="connsiteX2" fmla="*/ 0 w 165100"/>
              <a:gd name="connsiteY2" fmla="*/ 0 h 246379"/>
              <a:gd name="connsiteX3" fmla="*/ 82550 w 165100"/>
              <a:gd name="connsiteY3" fmla="*/ 246379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5100" h="246379">
                <a:moveTo>
                  <a:pt x="82550" y="246379"/>
                </a:moveTo>
                <a:lnTo>
                  <a:pt x="165100" y="0"/>
                </a:lnTo>
                <a:lnTo>
                  <a:pt x="0" y="0"/>
                </a:lnTo>
                <a:lnTo>
                  <a:pt x="82550" y="24637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2030095" y="3827145"/>
            <a:ext cx="109220" cy="543559"/>
          </a:xfrm>
          <a:custGeom>
            <a:avLst/>
            <a:gdLst>
              <a:gd name="connsiteX0" fmla="*/ 27304 w 109220"/>
              <a:gd name="connsiteY0" fmla="*/ 516254 h 543559"/>
              <a:gd name="connsiteX1" fmla="*/ 27304 w 109220"/>
              <a:gd name="connsiteY1" fmla="*/ 2730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4" y="51625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Freeform 3"/>
          <p:cNvSpPr/>
          <p:nvPr/>
        </p:nvSpPr>
        <p:spPr>
          <a:xfrm>
            <a:off x="1974850" y="3657600"/>
            <a:ext cx="165100" cy="246379"/>
          </a:xfrm>
          <a:custGeom>
            <a:avLst/>
            <a:gdLst>
              <a:gd name="connsiteX0" fmla="*/ 82550 w 165100"/>
              <a:gd name="connsiteY0" fmla="*/ 0 h 246379"/>
              <a:gd name="connsiteX1" fmla="*/ 0 w 165100"/>
              <a:gd name="connsiteY1" fmla="*/ 246379 h 246379"/>
              <a:gd name="connsiteX2" fmla="*/ 165100 w 165100"/>
              <a:gd name="connsiteY2" fmla="*/ 246379 h 246379"/>
              <a:gd name="connsiteX3" fmla="*/ 82550 w 165100"/>
              <a:gd name="connsiteY3" fmla="*/ 0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5100" h="246379">
                <a:moveTo>
                  <a:pt x="82550" y="0"/>
                </a:moveTo>
                <a:lnTo>
                  <a:pt x="0" y="246379"/>
                </a:lnTo>
                <a:lnTo>
                  <a:pt x="165100" y="246379"/>
                </a:lnTo>
                <a:lnTo>
                  <a:pt x="8255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2" name="Freeform 3"/>
          <p:cNvSpPr/>
          <p:nvPr/>
        </p:nvSpPr>
        <p:spPr>
          <a:xfrm>
            <a:off x="2487295" y="3173095"/>
            <a:ext cx="162560" cy="109220"/>
          </a:xfrm>
          <a:custGeom>
            <a:avLst/>
            <a:gdLst>
              <a:gd name="connsiteX0" fmla="*/ 27304 w 162560"/>
              <a:gd name="connsiteY0" fmla="*/ 27304 h 109220"/>
              <a:gd name="connsiteX1" fmla="*/ 13525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4" y="27304"/>
                </a:moveTo>
                <a:lnTo>
                  <a:pt x="135254" y="27304"/>
                </a:lnTo>
              </a:path>
            </a:pathLst>
          </a:custGeom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3" name="Freeform 3"/>
          <p:cNvSpPr/>
          <p:nvPr/>
        </p:nvSpPr>
        <p:spPr>
          <a:xfrm>
            <a:off x="2703195" y="3173095"/>
            <a:ext cx="162560" cy="109220"/>
          </a:xfrm>
          <a:custGeom>
            <a:avLst/>
            <a:gdLst>
              <a:gd name="connsiteX0" fmla="*/ 27304 w 162560"/>
              <a:gd name="connsiteY0" fmla="*/ 27304 h 109220"/>
              <a:gd name="connsiteX1" fmla="*/ 13525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4" y="27304"/>
                </a:moveTo>
                <a:lnTo>
                  <a:pt x="135254" y="27304"/>
                </a:lnTo>
              </a:path>
            </a:pathLst>
          </a:custGeom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4" name="Freeform 3"/>
          <p:cNvSpPr/>
          <p:nvPr/>
        </p:nvSpPr>
        <p:spPr>
          <a:xfrm>
            <a:off x="2919095" y="3173095"/>
            <a:ext cx="111760" cy="109220"/>
          </a:xfrm>
          <a:custGeom>
            <a:avLst/>
            <a:gdLst>
              <a:gd name="connsiteX0" fmla="*/ 27304 w 111760"/>
              <a:gd name="connsiteY0" fmla="*/ 27304 h 109220"/>
              <a:gd name="connsiteX1" fmla="*/ 84454 w 1117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760" h="109220">
                <a:moveTo>
                  <a:pt x="27304" y="27304"/>
                </a:moveTo>
                <a:lnTo>
                  <a:pt x="84454" y="27304"/>
                </a:lnTo>
              </a:path>
            </a:pathLst>
          </a:custGeom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5" name="Freeform 3"/>
          <p:cNvSpPr/>
          <p:nvPr/>
        </p:nvSpPr>
        <p:spPr>
          <a:xfrm>
            <a:off x="2954020" y="3117850"/>
            <a:ext cx="246379" cy="165100"/>
          </a:xfrm>
          <a:custGeom>
            <a:avLst/>
            <a:gdLst>
              <a:gd name="connsiteX0" fmla="*/ 246379 w 246379"/>
              <a:gd name="connsiteY0" fmla="*/ 82550 h 165100"/>
              <a:gd name="connsiteX1" fmla="*/ 0 w 246379"/>
              <a:gd name="connsiteY1" fmla="*/ 0 h 165100"/>
              <a:gd name="connsiteX2" fmla="*/ 0 w 246379"/>
              <a:gd name="connsiteY2" fmla="*/ 165100 h 165100"/>
              <a:gd name="connsiteX3" fmla="*/ 246379 w 246379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79" h="165100">
                <a:moveTo>
                  <a:pt x="246379" y="82550"/>
                </a:moveTo>
                <a:lnTo>
                  <a:pt x="0" y="0"/>
                </a:lnTo>
                <a:lnTo>
                  <a:pt x="0" y="165100"/>
                </a:lnTo>
                <a:lnTo>
                  <a:pt x="246379" y="8255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6" name="Freeform 3"/>
          <p:cNvSpPr/>
          <p:nvPr/>
        </p:nvSpPr>
        <p:spPr>
          <a:xfrm>
            <a:off x="3065145" y="4773295"/>
            <a:ext cx="162560" cy="109220"/>
          </a:xfrm>
          <a:custGeom>
            <a:avLst/>
            <a:gdLst>
              <a:gd name="connsiteX0" fmla="*/ 135254 w 162560"/>
              <a:gd name="connsiteY0" fmla="*/ 27304 h 109220"/>
              <a:gd name="connsiteX1" fmla="*/ 2730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135254" y="2730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7" name="Freeform 3"/>
          <p:cNvSpPr/>
          <p:nvPr/>
        </p:nvSpPr>
        <p:spPr>
          <a:xfrm>
            <a:off x="2849245" y="4773295"/>
            <a:ext cx="162560" cy="109220"/>
          </a:xfrm>
          <a:custGeom>
            <a:avLst/>
            <a:gdLst>
              <a:gd name="connsiteX0" fmla="*/ 135254 w 162560"/>
              <a:gd name="connsiteY0" fmla="*/ 27304 h 109220"/>
              <a:gd name="connsiteX1" fmla="*/ 2730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135254" y="2730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8" name="Freeform 3"/>
          <p:cNvSpPr/>
          <p:nvPr/>
        </p:nvSpPr>
        <p:spPr>
          <a:xfrm>
            <a:off x="2684145" y="4773295"/>
            <a:ext cx="111760" cy="109220"/>
          </a:xfrm>
          <a:custGeom>
            <a:avLst/>
            <a:gdLst>
              <a:gd name="connsiteX0" fmla="*/ 84454 w 111760"/>
              <a:gd name="connsiteY0" fmla="*/ 27304 h 109220"/>
              <a:gd name="connsiteX1" fmla="*/ 27304 w 1117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760" h="109220">
                <a:moveTo>
                  <a:pt x="84454" y="2730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9" name="Freeform 3"/>
          <p:cNvSpPr/>
          <p:nvPr/>
        </p:nvSpPr>
        <p:spPr>
          <a:xfrm>
            <a:off x="2514600" y="4718050"/>
            <a:ext cx="246379" cy="165100"/>
          </a:xfrm>
          <a:custGeom>
            <a:avLst/>
            <a:gdLst>
              <a:gd name="connsiteX0" fmla="*/ 0 w 246379"/>
              <a:gd name="connsiteY0" fmla="*/ 82550 h 165100"/>
              <a:gd name="connsiteX1" fmla="*/ 246379 w 246379"/>
              <a:gd name="connsiteY1" fmla="*/ 165100 h 165100"/>
              <a:gd name="connsiteX2" fmla="*/ 246379 w 246379"/>
              <a:gd name="connsiteY2" fmla="*/ 0 h 165100"/>
              <a:gd name="connsiteX3" fmla="*/ 0 w 246379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79" h="165100">
                <a:moveTo>
                  <a:pt x="0" y="82550"/>
                </a:moveTo>
                <a:lnTo>
                  <a:pt x="246379" y="165100"/>
                </a:lnTo>
                <a:lnTo>
                  <a:pt x="246379" y="0"/>
                </a:lnTo>
                <a:lnTo>
                  <a:pt x="0" y="8255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6159500"/>
            <a:ext cx="1447800" cy="901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79500" y="303764"/>
            <a:ext cx="8656216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bright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background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colors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使用明亮的背景色，有些投影机对深色背景的效果不好</a:t>
            </a:r>
            <a:endParaRPr lang="en-US" altLang="zh-CN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0" name="TextBox 1"/>
          <p:cNvSpPr txBox="1"/>
          <p:nvPr/>
        </p:nvSpPr>
        <p:spPr>
          <a:xfrm>
            <a:off x="2171700" y="6438900"/>
            <a:ext cx="71755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projectors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don't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handle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dark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slides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</a:p>
        </p:txBody>
      </p:sp>
      <p:sp>
        <p:nvSpPr>
          <p:cNvPr id="1041" name="TextBox 1"/>
          <p:cNvSpPr txBox="1"/>
          <p:nvPr/>
        </p:nvSpPr>
        <p:spPr>
          <a:xfrm>
            <a:off x="2184400" y="18669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1042" name="TextBox 1"/>
          <p:cNvSpPr txBox="1"/>
          <p:nvPr/>
        </p:nvSpPr>
        <p:spPr>
          <a:xfrm>
            <a:off x="6858000" y="18669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Buyao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Freeform 3"/>
          <p:cNvSpPr/>
          <p:nvPr/>
        </p:nvSpPr>
        <p:spPr>
          <a:xfrm>
            <a:off x="4239259" y="2908300"/>
            <a:ext cx="2298700" cy="12700"/>
          </a:xfrm>
          <a:custGeom>
            <a:avLst/>
            <a:gdLst>
              <a:gd name="connsiteX0" fmla="*/ 6350 w 2298700"/>
              <a:gd name="connsiteY0" fmla="*/ 6350 h 12700"/>
              <a:gd name="connsiteX1" fmla="*/ 2292350 w 2298700"/>
              <a:gd name="connsiteY1" fmla="*/ 6350 h 12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98700" h="12700">
                <a:moveTo>
                  <a:pt x="6350" y="6350"/>
                </a:moveTo>
                <a:lnTo>
                  <a:pt x="2292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496060" y="2451100"/>
            <a:ext cx="2298699" cy="927100"/>
          </a:xfrm>
          <a:custGeom>
            <a:avLst/>
            <a:gdLst>
              <a:gd name="connsiteX0" fmla="*/ 1149350 w 2298699"/>
              <a:gd name="connsiteY0" fmla="*/ 920750 h 927100"/>
              <a:gd name="connsiteX1" fmla="*/ 6350 w 2298699"/>
              <a:gd name="connsiteY1" fmla="*/ 920750 h 927100"/>
              <a:gd name="connsiteX2" fmla="*/ 6350 w 2298699"/>
              <a:gd name="connsiteY2" fmla="*/ 6350 h 927100"/>
              <a:gd name="connsiteX3" fmla="*/ 2292349 w 2298699"/>
              <a:gd name="connsiteY3" fmla="*/ 6350 h 927100"/>
              <a:gd name="connsiteX4" fmla="*/ 2292349 w 2298699"/>
              <a:gd name="connsiteY4" fmla="*/ 920750 h 927100"/>
              <a:gd name="connsiteX5" fmla="*/ 1149350 w 2298699"/>
              <a:gd name="connsiteY5" fmla="*/ 920750 h 927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298699" h="927100">
                <a:moveTo>
                  <a:pt x="1149350" y="920750"/>
                </a:moveTo>
                <a:lnTo>
                  <a:pt x="6350" y="920750"/>
                </a:lnTo>
                <a:lnTo>
                  <a:pt x="6350" y="6350"/>
                </a:lnTo>
                <a:lnTo>
                  <a:pt x="2292349" y="6350"/>
                </a:lnTo>
                <a:lnTo>
                  <a:pt x="2292349" y="920750"/>
                </a:lnTo>
                <a:lnTo>
                  <a:pt x="1149350" y="9207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6988809" y="1998979"/>
            <a:ext cx="1600200" cy="1600200"/>
          </a:xfrm>
          <a:custGeom>
            <a:avLst/>
            <a:gdLst>
              <a:gd name="connsiteX0" fmla="*/ 800100 w 1600200"/>
              <a:gd name="connsiteY0" fmla="*/ 0 h 1600200"/>
              <a:gd name="connsiteX1" fmla="*/ 1600200 w 1600200"/>
              <a:gd name="connsiteY1" fmla="*/ 800100 h 1600200"/>
              <a:gd name="connsiteX2" fmla="*/ 800100 w 1600200"/>
              <a:gd name="connsiteY2" fmla="*/ 1600200 h 1600200"/>
              <a:gd name="connsiteX3" fmla="*/ 0 w 1600200"/>
              <a:gd name="connsiteY3" fmla="*/ 800100 h 1600200"/>
              <a:gd name="connsiteX4" fmla="*/ 800100 w 1600200"/>
              <a:gd name="connsiteY4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0200" h="1600200">
                <a:moveTo>
                  <a:pt x="800100" y="0"/>
                </a:moveTo>
                <a:cubicBezTo>
                  <a:pt x="1253490" y="0"/>
                  <a:pt x="1600200" y="346710"/>
                  <a:pt x="1600200" y="800100"/>
                </a:cubicBezTo>
                <a:cubicBezTo>
                  <a:pt x="1600200" y="1253490"/>
                  <a:pt x="1253490" y="1600200"/>
                  <a:pt x="800100" y="1600200"/>
                </a:cubicBezTo>
                <a:cubicBezTo>
                  <a:pt x="346709" y="1600200"/>
                  <a:pt x="0" y="1253490"/>
                  <a:pt x="0" y="800100"/>
                </a:cubicBezTo>
                <a:cubicBezTo>
                  <a:pt x="0" y="346710"/>
                  <a:pt x="346709" y="0"/>
                  <a:pt x="8001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982459" y="1992629"/>
            <a:ext cx="1612900" cy="1612900"/>
          </a:xfrm>
          <a:custGeom>
            <a:avLst/>
            <a:gdLst>
              <a:gd name="connsiteX0" fmla="*/ 806450 w 1612900"/>
              <a:gd name="connsiteY0" fmla="*/ 6350 h 1612900"/>
              <a:gd name="connsiteX1" fmla="*/ 1606550 w 1612900"/>
              <a:gd name="connsiteY1" fmla="*/ 806450 h 1612900"/>
              <a:gd name="connsiteX2" fmla="*/ 806450 w 1612900"/>
              <a:gd name="connsiteY2" fmla="*/ 1606550 h 1612900"/>
              <a:gd name="connsiteX3" fmla="*/ 6350 w 1612900"/>
              <a:gd name="connsiteY3" fmla="*/ 806450 h 1612900"/>
              <a:gd name="connsiteX4" fmla="*/ 806450 w 1612900"/>
              <a:gd name="connsiteY4" fmla="*/ 6350 h 16129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12900" h="1612900">
                <a:moveTo>
                  <a:pt x="806450" y="6350"/>
                </a:moveTo>
                <a:cubicBezTo>
                  <a:pt x="1259840" y="6350"/>
                  <a:pt x="1606550" y="353060"/>
                  <a:pt x="1606550" y="806450"/>
                </a:cubicBezTo>
                <a:cubicBezTo>
                  <a:pt x="1606550" y="1259840"/>
                  <a:pt x="1259840" y="1606550"/>
                  <a:pt x="806450" y="1606550"/>
                </a:cubicBezTo>
                <a:cubicBezTo>
                  <a:pt x="353059" y="1606550"/>
                  <a:pt x="6350" y="1259840"/>
                  <a:pt x="6350" y="806450"/>
                </a:cubicBezTo>
                <a:cubicBezTo>
                  <a:pt x="6350" y="353060"/>
                  <a:pt x="353059" y="6350"/>
                  <a:pt x="806450" y="635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218294" y="5186035"/>
            <a:ext cx="2340630" cy="109260"/>
          </a:xfrm>
          <a:custGeom>
            <a:avLst/>
            <a:gdLst>
              <a:gd name="connsiteX0" fmla="*/ 27314 w 2340630"/>
              <a:gd name="connsiteY0" fmla="*/ 27314 h 109260"/>
              <a:gd name="connsiteX1" fmla="*/ 2313314 w 2340630"/>
              <a:gd name="connsiteY1" fmla="*/ 27314 h 109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340630" h="109260">
                <a:moveTo>
                  <a:pt x="27314" y="27314"/>
                </a:moveTo>
                <a:lnTo>
                  <a:pt x="2313314" y="2731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475094" y="4728835"/>
            <a:ext cx="2340629" cy="969030"/>
          </a:xfrm>
          <a:custGeom>
            <a:avLst/>
            <a:gdLst>
              <a:gd name="connsiteX0" fmla="*/ 1170315 w 2340629"/>
              <a:gd name="connsiteY0" fmla="*/ 941714 h 969030"/>
              <a:gd name="connsiteX1" fmla="*/ 27315 w 2340629"/>
              <a:gd name="connsiteY1" fmla="*/ 941714 h 969030"/>
              <a:gd name="connsiteX2" fmla="*/ 27315 w 2340629"/>
              <a:gd name="connsiteY2" fmla="*/ 27314 h 969030"/>
              <a:gd name="connsiteX3" fmla="*/ 2313314 w 2340629"/>
              <a:gd name="connsiteY3" fmla="*/ 27314 h 969030"/>
              <a:gd name="connsiteX4" fmla="*/ 2313314 w 2340629"/>
              <a:gd name="connsiteY4" fmla="*/ 941714 h 969030"/>
              <a:gd name="connsiteX5" fmla="*/ 1170315 w 2340629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340629" h="969030">
                <a:moveTo>
                  <a:pt x="11703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2313314" y="27314"/>
                </a:lnTo>
                <a:lnTo>
                  <a:pt x="2313314" y="941714"/>
                </a:lnTo>
                <a:lnTo>
                  <a:pt x="11703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988809" y="4298950"/>
            <a:ext cx="1600200" cy="1600200"/>
          </a:xfrm>
          <a:custGeom>
            <a:avLst/>
            <a:gdLst>
              <a:gd name="connsiteX0" fmla="*/ 800100 w 1600200"/>
              <a:gd name="connsiteY0" fmla="*/ 0 h 1600200"/>
              <a:gd name="connsiteX1" fmla="*/ 1600200 w 1600200"/>
              <a:gd name="connsiteY1" fmla="*/ 800100 h 1600200"/>
              <a:gd name="connsiteX2" fmla="*/ 800100 w 1600200"/>
              <a:gd name="connsiteY2" fmla="*/ 1600200 h 1600200"/>
              <a:gd name="connsiteX3" fmla="*/ 0 w 1600200"/>
              <a:gd name="connsiteY3" fmla="*/ 800100 h 1600200"/>
              <a:gd name="connsiteX4" fmla="*/ 800100 w 1600200"/>
              <a:gd name="connsiteY4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0200" h="1600200">
                <a:moveTo>
                  <a:pt x="800100" y="0"/>
                </a:moveTo>
                <a:cubicBezTo>
                  <a:pt x="1253490" y="0"/>
                  <a:pt x="1600200" y="346709"/>
                  <a:pt x="1600200" y="800100"/>
                </a:cubicBezTo>
                <a:cubicBezTo>
                  <a:pt x="1600200" y="1253490"/>
                  <a:pt x="1253490" y="1600200"/>
                  <a:pt x="800100" y="1600200"/>
                </a:cubicBezTo>
                <a:cubicBezTo>
                  <a:pt x="346709" y="1600200"/>
                  <a:pt x="0" y="1253490"/>
                  <a:pt x="0" y="800100"/>
                </a:cubicBezTo>
                <a:cubicBezTo>
                  <a:pt x="0" y="346709"/>
                  <a:pt x="346709" y="0"/>
                  <a:pt x="8001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961494" y="4271635"/>
            <a:ext cx="1654830" cy="1654830"/>
          </a:xfrm>
          <a:custGeom>
            <a:avLst/>
            <a:gdLst>
              <a:gd name="connsiteX0" fmla="*/ 827415 w 1654830"/>
              <a:gd name="connsiteY0" fmla="*/ 27314 h 1654830"/>
              <a:gd name="connsiteX1" fmla="*/ 1627515 w 1654830"/>
              <a:gd name="connsiteY1" fmla="*/ 827414 h 1654830"/>
              <a:gd name="connsiteX2" fmla="*/ 827415 w 1654830"/>
              <a:gd name="connsiteY2" fmla="*/ 1627514 h 1654830"/>
              <a:gd name="connsiteX3" fmla="*/ 27315 w 1654830"/>
              <a:gd name="connsiteY3" fmla="*/ 827414 h 1654830"/>
              <a:gd name="connsiteX4" fmla="*/ 827415 w 1654830"/>
              <a:gd name="connsiteY4" fmla="*/ 27314 h 1654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54830" h="1654830">
                <a:moveTo>
                  <a:pt x="827415" y="27314"/>
                </a:moveTo>
                <a:cubicBezTo>
                  <a:pt x="1280805" y="27314"/>
                  <a:pt x="1627515" y="374024"/>
                  <a:pt x="1627515" y="827414"/>
                </a:cubicBezTo>
                <a:cubicBezTo>
                  <a:pt x="1627515" y="1280805"/>
                  <a:pt x="1280805" y="1627514"/>
                  <a:pt x="827415" y="1627514"/>
                </a:cubicBezTo>
                <a:cubicBezTo>
                  <a:pt x="374025" y="1627514"/>
                  <a:pt x="27315" y="1280805"/>
                  <a:pt x="27315" y="827414"/>
                </a:cubicBezTo>
                <a:cubicBezTo>
                  <a:pt x="27315" y="374024"/>
                  <a:pt x="374025" y="27314"/>
                  <a:pt x="827415" y="27314"/>
                </a:cubicBez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2066289" y="6400800"/>
            <a:ext cx="7315200" cy="457200"/>
          </a:xfrm>
          <a:custGeom>
            <a:avLst/>
            <a:gdLst>
              <a:gd name="connsiteX0" fmla="*/ 76200 w 7315200"/>
              <a:gd name="connsiteY0" fmla="*/ 0 h 457200"/>
              <a:gd name="connsiteX1" fmla="*/ 0 w 7315200"/>
              <a:gd name="connsiteY1" fmla="*/ 76200 h 457200"/>
              <a:gd name="connsiteX2" fmla="*/ 0 w 7315200"/>
              <a:gd name="connsiteY2" fmla="*/ 381000 h 457200"/>
              <a:gd name="connsiteX3" fmla="*/ 76200 w 7315200"/>
              <a:gd name="connsiteY3" fmla="*/ 457200 h 457200"/>
              <a:gd name="connsiteX4" fmla="*/ 7239000 w 7315200"/>
              <a:gd name="connsiteY4" fmla="*/ 457200 h 457200"/>
              <a:gd name="connsiteX5" fmla="*/ 7315200 w 7315200"/>
              <a:gd name="connsiteY5" fmla="*/ 381000 h 457200"/>
              <a:gd name="connsiteX6" fmla="*/ 7315200 w 7315200"/>
              <a:gd name="connsiteY6" fmla="*/ 76200 h 457200"/>
              <a:gd name="connsiteX7" fmla="*/ 7239000 w 7315200"/>
              <a:gd name="connsiteY7" fmla="*/ 0 h 457200"/>
              <a:gd name="connsiteX8" fmla="*/ 76200 w 7315200"/>
              <a:gd name="connsiteY8" fmla="*/ 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5200" h="457200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1000"/>
                </a:lnTo>
                <a:cubicBezTo>
                  <a:pt x="0" y="419100"/>
                  <a:pt x="38100" y="457200"/>
                  <a:pt x="76200" y="457200"/>
                </a:cubicBezTo>
                <a:lnTo>
                  <a:pt x="7239000" y="457200"/>
                </a:lnTo>
                <a:cubicBezTo>
                  <a:pt x="7277100" y="457200"/>
                  <a:pt x="7315200" y="419100"/>
                  <a:pt x="7315200" y="381000"/>
                </a:cubicBezTo>
                <a:lnTo>
                  <a:pt x="7315200" y="76200"/>
                </a:lnTo>
                <a:cubicBezTo>
                  <a:pt x="7315200" y="38100"/>
                  <a:pt x="7277100" y="0"/>
                  <a:pt x="723900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159500"/>
            <a:ext cx="1460500" cy="901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55800" y="609600"/>
            <a:ext cx="61468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Never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0pt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line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width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4660900" y="17399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4800600" y="39243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2933700" y="6438900"/>
            <a:ext cx="55626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Visible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room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89519" y="1231900"/>
            <a:ext cx="7398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不要</a:t>
            </a:r>
            <a:r>
              <a:rPr lang="zh-CN" altLang="en-US" sz="2800" b="1" dirty="0" smtClean="0"/>
              <a:t>用很细的线，这样比较远的地方也能看到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1722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1448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77724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7745084" y="2715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61722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144885" y="43160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7724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745084" y="43160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8202294" y="3630295"/>
            <a:ext cx="109220" cy="543559"/>
          </a:xfrm>
          <a:custGeom>
            <a:avLst/>
            <a:gdLst>
              <a:gd name="connsiteX0" fmla="*/ 27305 w 109220"/>
              <a:gd name="connsiteY0" fmla="*/ 27304 h 543559"/>
              <a:gd name="connsiteX1" fmla="*/ 27305 w 109220"/>
              <a:gd name="connsiteY1" fmla="*/ 51625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5" y="27304"/>
                </a:moveTo>
                <a:lnTo>
                  <a:pt x="27305" y="51625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8148319" y="4097020"/>
            <a:ext cx="163830" cy="246379"/>
          </a:xfrm>
          <a:custGeom>
            <a:avLst/>
            <a:gdLst>
              <a:gd name="connsiteX0" fmla="*/ 81280 w 163830"/>
              <a:gd name="connsiteY0" fmla="*/ 246379 h 246379"/>
              <a:gd name="connsiteX1" fmla="*/ 163830 w 163830"/>
              <a:gd name="connsiteY1" fmla="*/ 0 h 246379"/>
              <a:gd name="connsiteX2" fmla="*/ 0 w 163830"/>
              <a:gd name="connsiteY2" fmla="*/ 0 h 246379"/>
              <a:gd name="connsiteX3" fmla="*/ 81280 w 163830"/>
              <a:gd name="connsiteY3" fmla="*/ 246379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3830" h="246379">
                <a:moveTo>
                  <a:pt x="81280" y="246379"/>
                </a:moveTo>
                <a:lnTo>
                  <a:pt x="163830" y="0"/>
                </a:lnTo>
                <a:lnTo>
                  <a:pt x="0" y="0"/>
                </a:lnTo>
                <a:lnTo>
                  <a:pt x="81280" y="24637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6602094" y="3827145"/>
            <a:ext cx="109220" cy="543559"/>
          </a:xfrm>
          <a:custGeom>
            <a:avLst/>
            <a:gdLst>
              <a:gd name="connsiteX0" fmla="*/ 27305 w 109220"/>
              <a:gd name="connsiteY0" fmla="*/ 516254 h 543559"/>
              <a:gd name="connsiteX1" fmla="*/ 27305 w 109220"/>
              <a:gd name="connsiteY1" fmla="*/ 2730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5" y="51625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6548119" y="3657600"/>
            <a:ext cx="163830" cy="246379"/>
          </a:xfrm>
          <a:custGeom>
            <a:avLst/>
            <a:gdLst>
              <a:gd name="connsiteX0" fmla="*/ 81280 w 163830"/>
              <a:gd name="connsiteY0" fmla="*/ 0 h 246379"/>
              <a:gd name="connsiteX1" fmla="*/ 0 w 163830"/>
              <a:gd name="connsiteY1" fmla="*/ 246379 h 246379"/>
              <a:gd name="connsiteX2" fmla="*/ 163830 w 163830"/>
              <a:gd name="connsiteY2" fmla="*/ 246379 h 246379"/>
              <a:gd name="connsiteX3" fmla="*/ 81280 w 163830"/>
              <a:gd name="connsiteY3" fmla="*/ 0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3830" h="246379">
                <a:moveTo>
                  <a:pt x="81280" y="0"/>
                </a:moveTo>
                <a:lnTo>
                  <a:pt x="0" y="246379"/>
                </a:lnTo>
                <a:lnTo>
                  <a:pt x="163830" y="246379"/>
                </a:lnTo>
                <a:lnTo>
                  <a:pt x="81280" y="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7059294" y="3173095"/>
            <a:ext cx="162560" cy="109220"/>
          </a:xfrm>
          <a:custGeom>
            <a:avLst/>
            <a:gdLst>
              <a:gd name="connsiteX0" fmla="*/ 27305 w 162560"/>
              <a:gd name="connsiteY0" fmla="*/ 27304 h 109220"/>
              <a:gd name="connsiteX1" fmla="*/ 135255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5" y="27304"/>
                </a:moveTo>
                <a:lnTo>
                  <a:pt x="1352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7275194" y="3173095"/>
            <a:ext cx="162560" cy="109220"/>
          </a:xfrm>
          <a:custGeom>
            <a:avLst/>
            <a:gdLst>
              <a:gd name="connsiteX0" fmla="*/ 27305 w 162560"/>
              <a:gd name="connsiteY0" fmla="*/ 27304 h 109220"/>
              <a:gd name="connsiteX1" fmla="*/ 135255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5" y="27304"/>
                </a:moveTo>
                <a:lnTo>
                  <a:pt x="1352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7491094" y="3173095"/>
            <a:ext cx="111760" cy="109220"/>
          </a:xfrm>
          <a:custGeom>
            <a:avLst/>
            <a:gdLst>
              <a:gd name="connsiteX0" fmla="*/ 27305 w 111760"/>
              <a:gd name="connsiteY0" fmla="*/ 27304 h 109220"/>
              <a:gd name="connsiteX1" fmla="*/ 84455 w 1117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760" h="109220">
                <a:moveTo>
                  <a:pt x="27305" y="27304"/>
                </a:moveTo>
                <a:lnTo>
                  <a:pt x="844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7526019" y="3119120"/>
            <a:ext cx="246380" cy="163829"/>
          </a:xfrm>
          <a:custGeom>
            <a:avLst/>
            <a:gdLst>
              <a:gd name="connsiteX0" fmla="*/ 246380 w 246380"/>
              <a:gd name="connsiteY0" fmla="*/ 81279 h 163829"/>
              <a:gd name="connsiteX1" fmla="*/ 0 w 246380"/>
              <a:gd name="connsiteY1" fmla="*/ 0 h 163829"/>
              <a:gd name="connsiteX2" fmla="*/ 0 w 246380"/>
              <a:gd name="connsiteY2" fmla="*/ 163829 h 163829"/>
              <a:gd name="connsiteX3" fmla="*/ 246380 w 246380"/>
              <a:gd name="connsiteY3" fmla="*/ 81279 h 1638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80" h="163829">
                <a:moveTo>
                  <a:pt x="246380" y="81279"/>
                </a:moveTo>
                <a:lnTo>
                  <a:pt x="0" y="0"/>
                </a:lnTo>
                <a:lnTo>
                  <a:pt x="0" y="163829"/>
                </a:lnTo>
                <a:lnTo>
                  <a:pt x="246380" y="8127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7638414" y="4773295"/>
            <a:ext cx="161289" cy="109220"/>
          </a:xfrm>
          <a:custGeom>
            <a:avLst/>
            <a:gdLst>
              <a:gd name="connsiteX0" fmla="*/ 133985 w 161289"/>
              <a:gd name="connsiteY0" fmla="*/ 27304 h 109220"/>
              <a:gd name="connsiteX1" fmla="*/ 27305 w 16128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1289" h="109220">
                <a:moveTo>
                  <a:pt x="133985" y="2730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422514" y="4773295"/>
            <a:ext cx="161289" cy="109220"/>
          </a:xfrm>
          <a:custGeom>
            <a:avLst/>
            <a:gdLst>
              <a:gd name="connsiteX0" fmla="*/ 133985 w 161289"/>
              <a:gd name="connsiteY0" fmla="*/ 27304 h 109220"/>
              <a:gd name="connsiteX1" fmla="*/ 27305 w 16128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1289" h="109220">
                <a:moveTo>
                  <a:pt x="133985" y="2730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7256144" y="4773295"/>
            <a:ext cx="113029" cy="109220"/>
          </a:xfrm>
          <a:custGeom>
            <a:avLst/>
            <a:gdLst>
              <a:gd name="connsiteX0" fmla="*/ 85725 w 113029"/>
              <a:gd name="connsiteY0" fmla="*/ 27304 h 109220"/>
              <a:gd name="connsiteX1" fmla="*/ 27305 w 11302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3029" h="109220">
                <a:moveTo>
                  <a:pt x="85725" y="27304"/>
                </a:moveTo>
                <a:lnTo>
                  <a:pt x="2730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7086600" y="4719320"/>
            <a:ext cx="246380" cy="163829"/>
          </a:xfrm>
          <a:custGeom>
            <a:avLst/>
            <a:gdLst>
              <a:gd name="connsiteX0" fmla="*/ 0 w 246380"/>
              <a:gd name="connsiteY0" fmla="*/ 81279 h 163829"/>
              <a:gd name="connsiteX1" fmla="*/ 246380 w 246380"/>
              <a:gd name="connsiteY1" fmla="*/ 163829 h 163829"/>
              <a:gd name="connsiteX2" fmla="*/ 246380 w 246380"/>
              <a:gd name="connsiteY2" fmla="*/ 0 h 163829"/>
              <a:gd name="connsiteX3" fmla="*/ 0 w 246380"/>
              <a:gd name="connsiteY3" fmla="*/ 81279 h 1638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80" h="163829">
                <a:moveTo>
                  <a:pt x="0" y="81279"/>
                </a:moveTo>
                <a:lnTo>
                  <a:pt x="246380" y="163829"/>
                </a:lnTo>
                <a:lnTo>
                  <a:pt x="246380" y="0"/>
                </a:lnTo>
                <a:lnTo>
                  <a:pt x="0" y="8127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16002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E6E6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1572884" y="2715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3200400" y="27432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E6E6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31730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16002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E6E6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1572884" y="43160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3200400" y="43434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E6E6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3173085" y="43160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3630295" y="3630295"/>
            <a:ext cx="109220" cy="543559"/>
          </a:xfrm>
          <a:custGeom>
            <a:avLst/>
            <a:gdLst>
              <a:gd name="connsiteX0" fmla="*/ 27304 w 109220"/>
              <a:gd name="connsiteY0" fmla="*/ 27304 h 543559"/>
              <a:gd name="connsiteX1" fmla="*/ 27304 w 109220"/>
              <a:gd name="connsiteY1" fmla="*/ 51625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4" y="27304"/>
                </a:moveTo>
                <a:lnTo>
                  <a:pt x="27304" y="51625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3575050" y="4097020"/>
            <a:ext cx="165100" cy="246379"/>
          </a:xfrm>
          <a:custGeom>
            <a:avLst/>
            <a:gdLst>
              <a:gd name="connsiteX0" fmla="*/ 82550 w 165100"/>
              <a:gd name="connsiteY0" fmla="*/ 246379 h 246379"/>
              <a:gd name="connsiteX1" fmla="*/ 165100 w 165100"/>
              <a:gd name="connsiteY1" fmla="*/ 0 h 246379"/>
              <a:gd name="connsiteX2" fmla="*/ 0 w 165100"/>
              <a:gd name="connsiteY2" fmla="*/ 0 h 246379"/>
              <a:gd name="connsiteX3" fmla="*/ 82550 w 165100"/>
              <a:gd name="connsiteY3" fmla="*/ 246379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5100" h="246379">
                <a:moveTo>
                  <a:pt x="82550" y="246379"/>
                </a:moveTo>
                <a:lnTo>
                  <a:pt x="165100" y="0"/>
                </a:lnTo>
                <a:lnTo>
                  <a:pt x="0" y="0"/>
                </a:lnTo>
                <a:lnTo>
                  <a:pt x="82550" y="24637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2030095" y="3827145"/>
            <a:ext cx="109220" cy="543559"/>
          </a:xfrm>
          <a:custGeom>
            <a:avLst/>
            <a:gdLst>
              <a:gd name="connsiteX0" fmla="*/ 27304 w 109220"/>
              <a:gd name="connsiteY0" fmla="*/ 516254 h 543559"/>
              <a:gd name="connsiteX1" fmla="*/ 27304 w 109220"/>
              <a:gd name="connsiteY1" fmla="*/ 27304 h 543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09220" h="543559">
                <a:moveTo>
                  <a:pt x="27304" y="51625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1974850" y="3657600"/>
            <a:ext cx="165100" cy="246379"/>
          </a:xfrm>
          <a:custGeom>
            <a:avLst/>
            <a:gdLst>
              <a:gd name="connsiteX0" fmla="*/ 82550 w 165100"/>
              <a:gd name="connsiteY0" fmla="*/ 0 h 246379"/>
              <a:gd name="connsiteX1" fmla="*/ 0 w 165100"/>
              <a:gd name="connsiteY1" fmla="*/ 246379 h 246379"/>
              <a:gd name="connsiteX2" fmla="*/ 165100 w 165100"/>
              <a:gd name="connsiteY2" fmla="*/ 246379 h 246379"/>
              <a:gd name="connsiteX3" fmla="*/ 82550 w 165100"/>
              <a:gd name="connsiteY3" fmla="*/ 0 h 2463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5100" h="246379">
                <a:moveTo>
                  <a:pt x="82550" y="0"/>
                </a:moveTo>
                <a:lnTo>
                  <a:pt x="0" y="246379"/>
                </a:lnTo>
                <a:lnTo>
                  <a:pt x="165100" y="246379"/>
                </a:lnTo>
                <a:lnTo>
                  <a:pt x="82550" y="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2487295" y="3173095"/>
            <a:ext cx="162560" cy="109220"/>
          </a:xfrm>
          <a:custGeom>
            <a:avLst/>
            <a:gdLst>
              <a:gd name="connsiteX0" fmla="*/ 27304 w 162560"/>
              <a:gd name="connsiteY0" fmla="*/ 27304 h 109220"/>
              <a:gd name="connsiteX1" fmla="*/ 13525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4" y="27304"/>
                </a:moveTo>
                <a:lnTo>
                  <a:pt x="1352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2703195" y="3173095"/>
            <a:ext cx="162560" cy="109220"/>
          </a:xfrm>
          <a:custGeom>
            <a:avLst/>
            <a:gdLst>
              <a:gd name="connsiteX0" fmla="*/ 27304 w 162560"/>
              <a:gd name="connsiteY0" fmla="*/ 27304 h 109220"/>
              <a:gd name="connsiteX1" fmla="*/ 13525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4" y="27304"/>
                </a:moveTo>
                <a:lnTo>
                  <a:pt x="1352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Freeform 3"/>
          <p:cNvSpPr/>
          <p:nvPr/>
        </p:nvSpPr>
        <p:spPr>
          <a:xfrm>
            <a:off x="2919095" y="3173095"/>
            <a:ext cx="111760" cy="109220"/>
          </a:xfrm>
          <a:custGeom>
            <a:avLst/>
            <a:gdLst>
              <a:gd name="connsiteX0" fmla="*/ 27304 w 111760"/>
              <a:gd name="connsiteY0" fmla="*/ 27304 h 109220"/>
              <a:gd name="connsiteX1" fmla="*/ 84454 w 1117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760" h="109220">
                <a:moveTo>
                  <a:pt x="27304" y="27304"/>
                </a:moveTo>
                <a:lnTo>
                  <a:pt x="844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2" name="Freeform 3"/>
          <p:cNvSpPr/>
          <p:nvPr/>
        </p:nvSpPr>
        <p:spPr>
          <a:xfrm>
            <a:off x="2954020" y="3117850"/>
            <a:ext cx="246379" cy="165100"/>
          </a:xfrm>
          <a:custGeom>
            <a:avLst/>
            <a:gdLst>
              <a:gd name="connsiteX0" fmla="*/ 246379 w 246379"/>
              <a:gd name="connsiteY0" fmla="*/ 82550 h 165100"/>
              <a:gd name="connsiteX1" fmla="*/ 0 w 246379"/>
              <a:gd name="connsiteY1" fmla="*/ 0 h 165100"/>
              <a:gd name="connsiteX2" fmla="*/ 0 w 246379"/>
              <a:gd name="connsiteY2" fmla="*/ 165100 h 165100"/>
              <a:gd name="connsiteX3" fmla="*/ 246379 w 246379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79" h="165100">
                <a:moveTo>
                  <a:pt x="246379" y="82550"/>
                </a:moveTo>
                <a:lnTo>
                  <a:pt x="0" y="0"/>
                </a:lnTo>
                <a:lnTo>
                  <a:pt x="0" y="165100"/>
                </a:lnTo>
                <a:lnTo>
                  <a:pt x="246379" y="825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3" name="Freeform 3"/>
          <p:cNvSpPr/>
          <p:nvPr/>
        </p:nvSpPr>
        <p:spPr>
          <a:xfrm>
            <a:off x="3065145" y="4773295"/>
            <a:ext cx="162560" cy="109220"/>
          </a:xfrm>
          <a:custGeom>
            <a:avLst/>
            <a:gdLst>
              <a:gd name="connsiteX0" fmla="*/ 135254 w 162560"/>
              <a:gd name="connsiteY0" fmla="*/ 27304 h 109220"/>
              <a:gd name="connsiteX1" fmla="*/ 2730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135254" y="2730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4" name="Freeform 3"/>
          <p:cNvSpPr/>
          <p:nvPr/>
        </p:nvSpPr>
        <p:spPr>
          <a:xfrm>
            <a:off x="2849245" y="4773295"/>
            <a:ext cx="162560" cy="109220"/>
          </a:xfrm>
          <a:custGeom>
            <a:avLst/>
            <a:gdLst>
              <a:gd name="connsiteX0" fmla="*/ 135254 w 162560"/>
              <a:gd name="connsiteY0" fmla="*/ 27304 h 109220"/>
              <a:gd name="connsiteX1" fmla="*/ 2730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135254" y="2730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5" name="Freeform 3"/>
          <p:cNvSpPr/>
          <p:nvPr/>
        </p:nvSpPr>
        <p:spPr>
          <a:xfrm>
            <a:off x="2684145" y="4773295"/>
            <a:ext cx="111760" cy="109220"/>
          </a:xfrm>
          <a:custGeom>
            <a:avLst/>
            <a:gdLst>
              <a:gd name="connsiteX0" fmla="*/ 84454 w 111760"/>
              <a:gd name="connsiteY0" fmla="*/ 27304 h 109220"/>
              <a:gd name="connsiteX1" fmla="*/ 27304 w 1117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1760" h="109220">
                <a:moveTo>
                  <a:pt x="84454" y="27304"/>
                </a:moveTo>
                <a:lnTo>
                  <a:pt x="2730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6" name="Freeform 3"/>
          <p:cNvSpPr/>
          <p:nvPr/>
        </p:nvSpPr>
        <p:spPr>
          <a:xfrm>
            <a:off x="2514600" y="4718050"/>
            <a:ext cx="246379" cy="165100"/>
          </a:xfrm>
          <a:custGeom>
            <a:avLst/>
            <a:gdLst>
              <a:gd name="connsiteX0" fmla="*/ 0 w 246379"/>
              <a:gd name="connsiteY0" fmla="*/ 82550 h 165100"/>
              <a:gd name="connsiteX1" fmla="*/ 246379 w 246379"/>
              <a:gd name="connsiteY1" fmla="*/ 165100 h 165100"/>
              <a:gd name="connsiteX2" fmla="*/ 246379 w 246379"/>
              <a:gd name="connsiteY2" fmla="*/ 0 h 165100"/>
              <a:gd name="connsiteX3" fmla="*/ 0 w 246379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79" h="165100">
                <a:moveTo>
                  <a:pt x="0" y="82550"/>
                </a:moveTo>
                <a:lnTo>
                  <a:pt x="246379" y="165100"/>
                </a:lnTo>
                <a:lnTo>
                  <a:pt x="246379" y="0"/>
                </a:lnTo>
                <a:lnTo>
                  <a:pt x="0" y="825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7" name="Freeform 3"/>
          <p:cNvSpPr/>
          <p:nvPr/>
        </p:nvSpPr>
        <p:spPr>
          <a:xfrm>
            <a:off x="2119629" y="6402070"/>
            <a:ext cx="7316469" cy="457199"/>
          </a:xfrm>
          <a:custGeom>
            <a:avLst/>
            <a:gdLst>
              <a:gd name="connsiteX0" fmla="*/ 76200 w 7316469"/>
              <a:gd name="connsiteY0" fmla="*/ 0 h 457199"/>
              <a:gd name="connsiteX1" fmla="*/ 0 w 7316469"/>
              <a:gd name="connsiteY1" fmla="*/ 76200 h 457199"/>
              <a:gd name="connsiteX2" fmla="*/ 0 w 7316469"/>
              <a:gd name="connsiteY2" fmla="*/ 380999 h 457199"/>
              <a:gd name="connsiteX3" fmla="*/ 76200 w 7316469"/>
              <a:gd name="connsiteY3" fmla="*/ 457199 h 457199"/>
              <a:gd name="connsiteX4" fmla="*/ 7240270 w 7316469"/>
              <a:gd name="connsiteY4" fmla="*/ 457199 h 457199"/>
              <a:gd name="connsiteX5" fmla="*/ 7316470 w 7316469"/>
              <a:gd name="connsiteY5" fmla="*/ 380999 h 457199"/>
              <a:gd name="connsiteX6" fmla="*/ 7316470 w 7316469"/>
              <a:gd name="connsiteY6" fmla="*/ 76200 h 457199"/>
              <a:gd name="connsiteX7" fmla="*/ 7240270 w 7316469"/>
              <a:gd name="connsiteY7" fmla="*/ 0 h 457199"/>
              <a:gd name="connsiteX8" fmla="*/ 76200 w 7316469"/>
              <a:gd name="connsiteY8" fmla="*/ 0 h 4571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7199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0999"/>
                </a:lnTo>
                <a:cubicBezTo>
                  <a:pt x="0" y="419099"/>
                  <a:pt x="38100" y="457199"/>
                  <a:pt x="76200" y="457199"/>
                </a:cubicBezTo>
                <a:lnTo>
                  <a:pt x="7240270" y="457199"/>
                </a:lnTo>
                <a:cubicBezTo>
                  <a:pt x="7278370" y="457199"/>
                  <a:pt x="7316470" y="419099"/>
                  <a:pt x="7316470" y="380999"/>
                </a:cubicBezTo>
                <a:lnTo>
                  <a:pt x="7316470" y="76200"/>
                </a:lnTo>
                <a:cubicBezTo>
                  <a:pt x="7316470" y="38100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6159500"/>
            <a:ext cx="1447800" cy="901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12800" y="647700"/>
            <a:ext cx="7635745" cy="117468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400"/>
              </a:lnSpc>
              <a:tabLst/>
            </a:pP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Don't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pale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colors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foreground</a:t>
            </a:r>
          </a:p>
          <a:p>
            <a:pPr>
              <a:lnSpc>
                <a:spcPts val="4400"/>
              </a:lnSpc>
              <a:tabLst/>
            </a:pPr>
            <a:r>
              <a:rPr lang="zh-CN" altLang="en-US" sz="4000" b="1" dirty="0" smtClean="0">
                <a:latin typeface="Times New Roman" pitchFamily="18" charset="0"/>
                <a:cs typeface="Times New Roman" pitchFamily="18" charset="0"/>
              </a:rPr>
              <a:t>前景色的灰度大于</a:t>
            </a:r>
            <a:r>
              <a:rPr lang="en-US" altLang="zh-CN" sz="4000" b="1" dirty="0" smtClean="0">
                <a:latin typeface="Times New Roman" pitchFamily="18" charset="0"/>
                <a:cs typeface="Times New Roman" pitchFamily="18" charset="0"/>
              </a:rPr>
              <a:t>20%</a:t>
            </a:r>
          </a:p>
        </p:txBody>
      </p:sp>
      <p:sp>
        <p:nvSpPr>
          <p:cNvPr id="1038" name="TextBox 1"/>
          <p:cNvSpPr txBox="1"/>
          <p:nvPr/>
        </p:nvSpPr>
        <p:spPr>
          <a:xfrm>
            <a:off x="2095500" y="1866900"/>
            <a:ext cx="1612900" cy="411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889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88900" algn="l"/>
              </a:tabLst>
            </a:pPr>
            <a:r>
              <a:rPr lang="en-US" altLang="zh-CN" sz="28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Gray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10%</a:t>
            </a:r>
          </a:p>
        </p:txBody>
      </p:sp>
      <p:sp>
        <p:nvSpPr>
          <p:cNvPr id="1039" name="TextBox 1"/>
          <p:cNvSpPr txBox="1"/>
          <p:nvPr/>
        </p:nvSpPr>
        <p:spPr>
          <a:xfrm>
            <a:off x="6565900" y="1866900"/>
            <a:ext cx="1816100" cy="411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>
                <a:tab pos="292100" algn="l"/>
              </a:tabLst>
            </a:pPr>
            <a:r>
              <a:rPr lang="en-US" altLang="zh-CN" sz="28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Gray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&gt;20%</a:t>
            </a:r>
          </a:p>
        </p:txBody>
      </p:sp>
      <p:sp>
        <p:nvSpPr>
          <p:cNvPr id="1040" name="TextBox 1"/>
          <p:cNvSpPr txBox="1"/>
          <p:nvPr/>
        </p:nvSpPr>
        <p:spPr>
          <a:xfrm>
            <a:off x="2908300" y="6438900"/>
            <a:ext cx="57150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projectors,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pale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color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85800" y="2514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58484" y="2487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828800" y="2514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801485" y="2487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971800" y="2514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2944485" y="2487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85800" y="3657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58484" y="3630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828800" y="3657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801485" y="3630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2971800" y="3657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2944485" y="3630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685800" y="4800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658484" y="4773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828800" y="4800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801485" y="4773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2971800" y="4800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008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2944485" y="4773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4464050" y="3657600"/>
            <a:ext cx="1143000" cy="914400"/>
          </a:xfrm>
          <a:custGeom>
            <a:avLst/>
            <a:gdLst>
              <a:gd name="connsiteX0" fmla="*/ 0 w 1143000"/>
              <a:gd name="connsiteY0" fmla="*/ 217170 h 914400"/>
              <a:gd name="connsiteX1" fmla="*/ 561340 w 1143000"/>
              <a:gd name="connsiteY1" fmla="*/ 217170 h 914400"/>
              <a:gd name="connsiteX2" fmla="*/ 561340 w 1143000"/>
              <a:gd name="connsiteY2" fmla="*/ 0 h 914400"/>
              <a:gd name="connsiteX3" fmla="*/ 1143000 w 1143000"/>
              <a:gd name="connsiteY3" fmla="*/ 457200 h 914400"/>
              <a:gd name="connsiteX4" fmla="*/ 561340 w 1143000"/>
              <a:gd name="connsiteY4" fmla="*/ 914400 h 914400"/>
              <a:gd name="connsiteX5" fmla="*/ 561340 w 1143000"/>
              <a:gd name="connsiteY5" fmla="*/ 697229 h 914400"/>
              <a:gd name="connsiteX6" fmla="*/ 0 w 1143000"/>
              <a:gd name="connsiteY6" fmla="*/ 697229 h 914400"/>
              <a:gd name="connsiteX7" fmla="*/ 0 w 1143000"/>
              <a:gd name="connsiteY7" fmla="*/ 21717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143000" h="914400">
                <a:moveTo>
                  <a:pt x="0" y="217170"/>
                </a:moveTo>
                <a:lnTo>
                  <a:pt x="561340" y="217170"/>
                </a:lnTo>
                <a:lnTo>
                  <a:pt x="561340" y="0"/>
                </a:lnTo>
                <a:lnTo>
                  <a:pt x="1143000" y="457200"/>
                </a:lnTo>
                <a:lnTo>
                  <a:pt x="561340" y="914400"/>
                </a:lnTo>
                <a:lnTo>
                  <a:pt x="561340" y="697229"/>
                </a:lnTo>
                <a:lnTo>
                  <a:pt x="0" y="697229"/>
                </a:lnTo>
                <a:lnTo>
                  <a:pt x="0" y="21717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4436735" y="3630285"/>
            <a:ext cx="1197630" cy="969030"/>
          </a:xfrm>
          <a:custGeom>
            <a:avLst/>
            <a:gdLst>
              <a:gd name="connsiteX0" fmla="*/ 27314 w 1197630"/>
              <a:gd name="connsiteY0" fmla="*/ 244485 h 969030"/>
              <a:gd name="connsiteX1" fmla="*/ 588655 w 1197630"/>
              <a:gd name="connsiteY1" fmla="*/ 244485 h 969030"/>
              <a:gd name="connsiteX2" fmla="*/ 588655 w 1197630"/>
              <a:gd name="connsiteY2" fmla="*/ 27314 h 969030"/>
              <a:gd name="connsiteX3" fmla="*/ 1170314 w 1197630"/>
              <a:gd name="connsiteY3" fmla="*/ 484514 h 969030"/>
              <a:gd name="connsiteX4" fmla="*/ 588655 w 1197630"/>
              <a:gd name="connsiteY4" fmla="*/ 941714 h 969030"/>
              <a:gd name="connsiteX5" fmla="*/ 588655 w 1197630"/>
              <a:gd name="connsiteY5" fmla="*/ 724544 h 969030"/>
              <a:gd name="connsiteX6" fmla="*/ 27314 w 1197630"/>
              <a:gd name="connsiteY6" fmla="*/ 724544 h 969030"/>
              <a:gd name="connsiteX7" fmla="*/ 27314 w 1197630"/>
              <a:gd name="connsiteY7" fmla="*/ 244485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197630" h="969030">
                <a:moveTo>
                  <a:pt x="27314" y="244485"/>
                </a:moveTo>
                <a:lnTo>
                  <a:pt x="588655" y="244485"/>
                </a:lnTo>
                <a:lnTo>
                  <a:pt x="588655" y="27314"/>
                </a:lnTo>
                <a:lnTo>
                  <a:pt x="1170314" y="484514"/>
                </a:lnTo>
                <a:lnTo>
                  <a:pt x="588655" y="941714"/>
                </a:lnTo>
                <a:lnTo>
                  <a:pt x="588655" y="724544"/>
                </a:lnTo>
                <a:lnTo>
                  <a:pt x="27314" y="724544"/>
                </a:lnTo>
                <a:lnTo>
                  <a:pt x="27314" y="244485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84D1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6172200" y="2514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4C4C4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6144885" y="2487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7315200" y="2514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4C4C4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7287884" y="2487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8458200" y="2514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8430884" y="2487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6172200" y="3657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6144885" y="3630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7315200" y="3657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4C4C4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7287884" y="3630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8458200" y="3657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4C4C4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8430884" y="3630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6172200" y="4800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4C4C4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6144885" y="4773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Freeform 3"/>
          <p:cNvSpPr/>
          <p:nvPr/>
        </p:nvSpPr>
        <p:spPr>
          <a:xfrm>
            <a:off x="7315200" y="4800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2" name="Freeform 3"/>
          <p:cNvSpPr/>
          <p:nvPr/>
        </p:nvSpPr>
        <p:spPr>
          <a:xfrm>
            <a:off x="7287884" y="4773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3" name="Freeform 3"/>
          <p:cNvSpPr/>
          <p:nvPr/>
        </p:nvSpPr>
        <p:spPr>
          <a:xfrm>
            <a:off x="8458200" y="4800600"/>
            <a:ext cx="914400" cy="914400"/>
          </a:xfrm>
          <a:custGeom>
            <a:avLst/>
            <a:gdLst>
              <a:gd name="connsiteX0" fmla="*/ 457200 w 914400"/>
              <a:gd name="connsiteY0" fmla="*/ 914400 h 914400"/>
              <a:gd name="connsiteX1" fmla="*/ 0 w 914400"/>
              <a:gd name="connsiteY1" fmla="*/ 914400 h 914400"/>
              <a:gd name="connsiteX2" fmla="*/ 0 w 914400"/>
              <a:gd name="connsiteY2" fmla="*/ 0 h 914400"/>
              <a:gd name="connsiteX3" fmla="*/ 914400 w 914400"/>
              <a:gd name="connsiteY3" fmla="*/ 0 h 914400"/>
              <a:gd name="connsiteX4" fmla="*/ 914400 w 914400"/>
              <a:gd name="connsiteY4" fmla="*/ 914400 h 914400"/>
              <a:gd name="connsiteX5" fmla="*/ 457200 w 914400"/>
              <a:gd name="connsiteY5" fmla="*/ 91440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14400" h="914400">
                <a:moveTo>
                  <a:pt x="457200" y="914400"/>
                </a:moveTo>
                <a:lnTo>
                  <a:pt x="0" y="914400"/>
                </a:lnTo>
                <a:lnTo>
                  <a:pt x="0" y="0"/>
                </a:lnTo>
                <a:lnTo>
                  <a:pt x="914400" y="0"/>
                </a:lnTo>
                <a:lnTo>
                  <a:pt x="914400" y="914400"/>
                </a:lnTo>
                <a:lnTo>
                  <a:pt x="457200" y="914400"/>
                </a:lnTo>
              </a:path>
            </a:pathLst>
          </a:custGeom>
          <a:solidFill>
            <a:srgbClr val="4C4C4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4" name="Freeform 3"/>
          <p:cNvSpPr/>
          <p:nvPr/>
        </p:nvSpPr>
        <p:spPr>
          <a:xfrm>
            <a:off x="8430884" y="4773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5" name="Freeform 3"/>
          <p:cNvSpPr/>
          <p:nvPr/>
        </p:nvSpPr>
        <p:spPr>
          <a:xfrm>
            <a:off x="2119629" y="6402070"/>
            <a:ext cx="7316469" cy="458470"/>
          </a:xfrm>
          <a:custGeom>
            <a:avLst/>
            <a:gdLst>
              <a:gd name="connsiteX0" fmla="*/ 76200 w 7316469"/>
              <a:gd name="connsiteY0" fmla="*/ 0 h 458470"/>
              <a:gd name="connsiteX1" fmla="*/ 0 w 7316469"/>
              <a:gd name="connsiteY1" fmla="*/ 76200 h 458470"/>
              <a:gd name="connsiteX2" fmla="*/ 0 w 7316469"/>
              <a:gd name="connsiteY2" fmla="*/ 382270 h 458470"/>
              <a:gd name="connsiteX3" fmla="*/ 76200 w 7316469"/>
              <a:gd name="connsiteY3" fmla="*/ 458470 h 458470"/>
              <a:gd name="connsiteX4" fmla="*/ 7240270 w 7316469"/>
              <a:gd name="connsiteY4" fmla="*/ 458470 h 458470"/>
              <a:gd name="connsiteX5" fmla="*/ 7316470 w 7316469"/>
              <a:gd name="connsiteY5" fmla="*/ 382270 h 458470"/>
              <a:gd name="connsiteX6" fmla="*/ 7316470 w 7316469"/>
              <a:gd name="connsiteY6" fmla="*/ 76200 h 458470"/>
              <a:gd name="connsiteX7" fmla="*/ 7240270 w 7316469"/>
              <a:gd name="connsiteY7" fmla="*/ 0 h 458470"/>
              <a:gd name="connsiteX8" fmla="*/ 76200 w 7316469"/>
              <a:gd name="connsiteY8" fmla="*/ 0 h 4584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8470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2270"/>
                </a:lnTo>
                <a:cubicBezTo>
                  <a:pt x="0" y="420370"/>
                  <a:pt x="38100" y="458470"/>
                  <a:pt x="76200" y="458470"/>
                </a:cubicBezTo>
                <a:lnTo>
                  <a:pt x="7240270" y="458470"/>
                </a:lnTo>
                <a:cubicBezTo>
                  <a:pt x="7278370" y="458470"/>
                  <a:pt x="7316470" y="420370"/>
                  <a:pt x="7316470" y="382270"/>
                </a:cubicBezTo>
                <a:lnTo>
                  <a:pt x="7316470" y="76200"/>
                </a:lnTo>
                <a:cubicBezTo>
                  <a:pt x="7316470" y="38100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6159500"/>
            <a:ext cx="1447800" cy="901700"/>
          </a:xfrm>
          <a:prstGeom prst="rect">
            <a:avLst/>
          </a:prstGeom>
          <a:noFill/>
        </p:spPr>
      </p:pic>
      <p:pic>
        <p:nvPicPr>
          <p:cNvPr id="10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5500" y="2730500"/>
            <a:ext cx="787400" cy="787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65300" y="609600"/>
            <a:ext cx="7827464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Printing: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Black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White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3200" b="1" dirty="0" smtClean="0">
                <a:latin typeface="Times New Roman" pitchFamily="18" charset="0"/>
                <a:cs typeface="Times New Roman" pitchFamily="18" charset="0"/>
              </a:rPr>
              <a:t>考虑打印效果，有些颜色打出来是差不多的</a:t>
            </a:r>
            <a:endParaRPr lang="en-US" altLang="zh-CN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7" name="TextBox 1"/>
          <p:cNvSpPr txBox="1"/>
          <p:nvPr/>
        </p:nvSpPr>
        <p:spPr>
          <a:xfrm>
            <a:off x="800100" y="2781300"/>
            <a:ext cx="6731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1038" name="TextBox 1"/>
          <p:cNvSpPr txBox="1"/>
          <p:nvPr/>
        </p:nvSpPr>
        <p:spPr>
          <a:xfrm>
            <a:off x="1943100" y="2781300"/>
            <a:ext cx="6731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01600" algn="l"/>
              </a:tabLst>
            </a:pP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</p:txBody>
      </p:sp>
      <p:sp>
        <p:nvSpPr>
          <p:cNvPr id="1039" name="TextBox 1"/>
          <p:cNvSpPr txBox="1"/>
          <p:nvPr/>
        </p:nvSpPr>
        <p:spPr>
          <a:xfrm>
            <a:off x="3060700" y="2768600"/>
            <a:ext cx="723900" cy="267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01600" algn="l"/>
                <a:tab pos="127000" algn="l"/>
              </a:tabLst>
            </a:pPr>
            <a:r>
              <a:rPr lang="en-US" altLang="zh-CN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101600" algn="l"/>
                <a:tab pos="127000" algn="l"/>
              </a:tabLst>
            </a:pPr>
            <a:r>
              <a:rPr lang="en-US" altLang="zh-CN" dirty="0" smtClean="0"/>
              <a:t>	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101600" algn="l"/>
                <a:tab pos="127000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1040" name="TextBox 1"/>
          <p:cNvSpPr txBox="1"/>
          <p:nvPr/>
        </p:nvSpPr>
        <p:spPr>
          <a:xfrm>
            <a:off x="6286500" y="2781300"/>
            <a:ext cx="6731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1041" name="TextBox 1"/>
          <p:cNvSpPr txBox="1"/>
          <p:nvPr/>
        </p:nvSpPr>
        <p:spPr>
          <a:xfrm>
            <a:off x="7429500" y="2781300"/>
            <a:ext cx="6731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01600" algn="l"/>
              </a:tabLst>
            </a:pP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</p:txBody>
      </p:sp>
      <p:sp>
        <p:nvSpPr>
          <p:cNvPr id="1042" name="TextBox 1"/>
          <p:cNvSpPr txBox="1"/>
          <p:nvPr/>
        </p:nvSpPr>
        <p:spPr>
          <a:xfrm>
            <a:off x="8547100" y="2768600"/>
            <a:ext cx="723900" cy="267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01600" algn="l"/>
                <a:tab pos="127000" algn="l"/>
              </a:tabLst>
            </a:pPr>
            <a:r>
              <a:rPr lang="en-US" altLang="zh-CN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101600" algn="l"/>
                <a:tab pos="127000" algn="l"/>
              </a:tabLst>
            </a:pPr>
            <a:r>
              <a:rPr lang="en-US" altLang="zh-CN" dirty="0" smtClean="0"/>
              <a:t>		</a:t>
            </a:r>
            <a:r>
              <a:rPr lang="en-US" altLang="zh-CN" sz="26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101600" algn="l"/>
                <a:tab pos="127000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1043" name="TextBox 1"/>
          <p:cNvSpPr txBox="1"/>
          <p:nvPr/>
        </p:nvSpPr>
        <p:spPr>
          <a:xfrm>
            <a:off x="3022600" y="6438900"/>
            <a:ext cx="54991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Black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White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loss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92200" y="609600"/>
            <a:ext cx="78740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Printing: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Graceful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Degradation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022600" y="2768600"/>
            <a:ext cx="800100" cy="267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39700" algn="l"/>
                <a:tab pos="165100" algn="l"/>
              </a:tabLst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139700" algn="l"/>
                <a:tab pos="165100" algn="l"/>
              </a:tabLst>
            </a:pPr>
            <a:r>
              <a:rPr lang="en-US" altLang="zh-CN" dirty="0" smtClean="0"/>
              <a:t>	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1397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762000" y="2781300"/>
            <a:ext cx="7493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905000" y="2781300"/>
            <a:ext cx="7493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39700" algn="l"/>
              </a:tabLst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509000" y="2768600"/>
            <a:ext cx="800100" cy="267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39700" algn="l"/>
                <a:tab pos="165100" algn="l"/>
              </a:tabLst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139700" algn="l"/>
                <a:tab pos="165100" algn="l"/>
              </a:tabLst>
            </a:pPr>
            <a:r>
              <a:rPr lang="en-US" altLang="zh-CN" dirty="0" smtClean="0"/>
              <a:t>	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139700" algn="l"/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248400" y="2781300"/>
            <a:ext cx="7493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7391400" y="2781300"/>
            <a:ext cx="749300" cy="265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139700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139700" algn="l"/>
              </a:tabLst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Alert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552700" y="6438900"/>
            <a:ext cx="64262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contrast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borders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compensate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3" name="TextBox 1"/>
          <p:cNvSpPr txBox="1"/>
          <p:nvPr/>
        </p:nvSpPr>
        <p:spPr>
          <a:xfrm>
            <a:off x="5143500" y="5321300"/>
            <a:ext cx="3479800" cy="167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200"/>
              </a:lnSpc>
              <a:tabLst/>
            </a:pPr>
            <a:r>
              <a:rPr lang="en-US" altLang="zh-CN" sz="11169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altLang="zh-CN" sz="1116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116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705100" y="609600"/>
            <a:ext cx="4294445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foremost: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dirty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你是</a:t>
            </a:r>
            <a:r>
              <a:rPr lang="zh-CN" altLang="en-US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个验光师吗</a:t>
            </a:r>
            <a:endParaRPr lang="en-US" altLang="zh-CN" sz="44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3327400" y="2463800"/>
            <a:ext cx="3302000" cy="762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000"/>
              </a:lnSpc>
              <a:tabLst/>
            </a:pPr>
            <a:r>
              <a:rPr lang="en-US" altLang="zh-CN" sz="5400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5400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an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82600" y="3225800"/>
            <a:ext cx="9004300" cy="163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900"/>
              </a:lnSpc>
              <a:tabLst/>
            </a:pPr>
            <a:r>
              <a:rPr lang="en-US" altLang="zh-CN" sz="11619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optometrist?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3" name="TextBox 1"/>
          <p:cNvSpPr txBox="1"/>
          <p:nvPr/>
        </p:nvSpPr>
        <p:spPr>
          <a:xfrm>
            <a:off x="190500" y="279400"/>
            <a:ext cx="44069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127000" algn="l"/>
              </a:tabLst>
            </a:pPr>
            <a:r>
              <a:rPr lang="en-US" altLang="zh-CN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don't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</a:p>
          <a:p>
            <a:pPr>
              <a:lnSpc>
                <a:spcPts val="4900"/>
              </a:lnSpc>
              <a:tabLst>
                <a:tab pos="127000" algn="l"/>
              </a:tabLst>
            </a:pPr>
            <a:r>
              <a:rPr lang="en-US" altLang="zh-CN" dirty="0" smtClean="0"/>
              <a:t>	</a:t>
            </a:r>
            <a:r>
              <a:rPr lang="en-US" altLang="zh-CN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feel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768600" y="609600"/>
            <a:ext cx="6562694" cy="193129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Smallest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font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size: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2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最小字号，要下面那么大</a:t>
            </a:r>
            <a:endParaRPr lang="en-US" altLang="zh-CN" sz="28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900"/>
              </a:lnSpc>
              <a:tabLst/>
            </a:pPr>
            <a:r>
              <a:rPr lang="zh-CN" altLang="en-US" sz="2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（不太苟同，领导</a:t>
            </a:r>
            <a:r>
              <a:rPr lang="en-US" altLang="zh-CN" sz="2800" dirty="0" err="1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ppt</a:t>
            </a:r>
            <a:r>
              <a:rPr lang="zh-CN" altLang="en-US" sz="28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你伤不起啊伤不起）</a:t>
            </a:r>
            <a:endParaRPr lang="en-US" altLang="zh-CN" sz="28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1219200" y="1625600"/>
            <a:ext cx="7924800" cy="3873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500"/>
              </a:lnSpc>
              <a:tabLst/>
            </a:pPr>
            <a:r>
              <a:rPr lang="en-US" altLang="zh-CN" sz="2741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20px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695700" y="6273800"/>
            <a:ext cx="30226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Otherwise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it's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impossibly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difficult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away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51939" y="25146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524624" y="2487285"/>
            <a:ext cx="1426230" cy="1426230"/>
          </a:xfrm>
          <a:custGeom>
            <a:avLst/>
            <a:gdLst>
              <a:gd name="connsiteX0" fmla="*/ 713115 w 1426230"/>
              <a:gd name="connsiteY0" fmla="*/ 1398914 h 1426230"/>
              <a:gd name="connsiteX1" fmla="*/ 27315 w 1426230"/>
              <a:gd name="connsiteY1" fmla="*/ 1398914 h 1426230"/>
              <a:gd name="connsiteX2" fmla="*/ 27315 w 1426230"/>
              <a:gd name="connsiteY2" fmla="*/ 27314 h 1426230"/>
              <a:gd name="connsiteX3" fmla="*/ 1398915 w 1426230"/>
              <a:gd name="connsiteY3" fmla="*/ 27314 h 1426230"/>
              <a:gd name="connsiteX4" fmla="*/ 1398915 w 1426230"/>
              <a:gd name="connsiteY4" fmla="*/ 1398914 h 1426230"/>
              <a:gd name="connsiteX5" fmla="*/ 713115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5" y="1398914"/>
                </a:moveTo>
                <a:lnTo>
                  <a:pt x="27315" y="1398914"/>
                </a:lnTo>
                <a:lnTo>
                  <a:pt x="27315" y="27314"/>
                </a:lnTo>
                <a:lnTo>
                  <a:pt x="1398915" y="27314"/>
                </a:lnTo>
                <a:lnTo>
                  <a:pt x="1398915" y="1398914"/>
                </a:lnTo>
                <a:lnTo>
                  <a:pt x="713115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380740" y="25146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353425" y="2487285"/>
            <a:ext cx="1426230" cy="1426230"/>
          </a:xfrm>
          <a:custGeom>
            <a:avLst/>
            <a:gdLst>
              <a:gd name="connsiteX0" fmla="*/ 713114 w 1426230"/>
              <a:gd name="connsiteY0" fmla="*/ 1398914 h 1426230"/>
              <a:gd name="connsiteX1" fmla="*/ 27314 w 1426230"/>
              <a:gd name="connsiteY1" fmla="*/ 1398914 h 1426230"/>
              <a:gd name="connsiteX2" fmla="*/ 27314 w 1426230"/>
              <a:gd name="connsiteY2" fmla="*/ 27314 h 1426230"/>
              <a:gd name="connsiteX3" fmla="*/ 1398914 w 1426230"/>
              <a:gd name="connsiteY3" fmla="*/ 27314 h 1426230"/>
              <a:gd name="connsiteX4" fmla="*/ 1398914 w 1426230"/>
              <a:gd name="connsiteY4" fmla="*/ 1398914 h 1426230"/>
              <a:gd name="connsiteX5" fmla="*/ 713114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4" y="1398914"/>
                </a:moveTo>
                <a:lnTo>
                  <a:pt x="27314" y="1398914"/>
                </a:lnTo>
                <a:lnTo>
                  <a:pt x="27314" y="27314"/>
                </a:lnTo>
                <a:lnTo>
                  <a:pt x="1398914" y="27314"/>
                </a:lnTo>
                <a:lnTo>
                  <a:pt x="1398914" y="1398914"/>
                </a:lnTo>
                <a:lnTo>
                  <a:pt x="713114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209540" y="25146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5182225" y="2487285"/>
            <a:ext cx="1426230" cy="1426230"/>
          </a:xfrm>
          <a:custGeom>
            <a:avLst/>
            <a:gdLst>
              <a:gd name="connsiteX0" fmla="*/ 713114 w 1426230"/>
              <a:gd name="connsiteY0" fmla="*/ 1398914 h 1426230"/>
              <a:gd name="connsiteX1" fmla="*/ 27314 w 1426230"/>
              <a:gd name="connsiteY1" fmla="*/ 1398914 h 1426230"/>
              <a:gd name="connsiteX2" fmla="*/ 27314 w 1426230"/>
              <a:gd name="connsiteY2" fmla="*/ 27314 h 1426230"/>
              <a:gd name="connsiteX3" fmla="*/ 1398914 w 1426230"/>
              <a:gd name="connsiteY3" fmla="*/ 27314 h 1426230"/>
              <a:gd name="connsiteX4" fmla="*/ 1398914 w 1426230"/>
              <a:gd name="connsiteY4" fmla="*/ 1398914 h 1426230"/>
              <a:gd name="connsiteX5" fmla="*/ 713114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4" y="1398914"/>
                </a:moveTo>
                <a:lnTo>
                  <a:pt x="27314" y="1398914"/>
                </a:lnTo>
                <a:lnTo>
                  <a:pt x="27314" y="27314"/>
                </a:lnTo>
                <a:lnTo>
                  <a:pt x="1398914" y="27314"/>
                </a:lnTo>
                <a:lnTo>
                  <a:pt x="1398914" y="1398914"/>
                </a:lnTo>
                <a:lnTo>
                  <a:pt x="713114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038340" y="25146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011024" y="2487285"/>
            <a:ext cx="1426230" cy="1426230"/>
          </a:xfrm>
          <a:custGeom>
            <a:avLst/>
            <a:gdLst>
              <a:gd name="connsiteX0" fmla="*/ 713115 w 1426230"/>
              <a:gd name="connsiteY0" fmla="*/ 1398914 h 1426230"/>
              <a:gd name="connsiteX1" fmla="*/ 27315 w 1426230"/>
              <a:gd name="connsiteY1" fmla="*/ 1398914 h 1426230"/>
              <a:gd name="connsiteX2" fmla="*/ 27315 w 1426230"/>
              <a:gd name="connsiteY2" fmla="*/ 27314 h 1426230"/>
              <a:gd name="connsiteX3" fmla="*/ 1398915 w 1426230"/>
              <a:gd name="connsiteY3" fmla="*/ 27314 h 1426230"/>
              <a:gd name="connsiteX4" fmla="*/ 1398915 w 1426230"/>
              <a:gd name="connsiteY4" fmla="*/ 1398914 h 1426230"/>
              <a:gd name="connsiteX5" fmla="*/ 713115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5" y="1398914"/>
                </a:moveTo>
                <a:lnTo>
                  <a:pt x="27315" y="1398914"/>
                </a:lnTo>
                <a:lnTo>
                  <a:pt x="27315" y="27314"/>
                </a:lnTo>
                <a:lnTo>
                  <a:pt x="1398915" y="27314"/>
                </a:lnTo>
                <a:lnTo>
                  <a:pt x="1398915" y="1398914"/>
                </a:lnTo>
                <a:lnTo>
                  <a:pt x="713115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551939" y="52578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524624" y="5230485"/>
            <a:ext cx="1426230" cy="1426230"/>
          </a:xfrm>
          <a:custGeom>
            <a:avLst/>
            <a:gdLst>
              <a:gd name="connsiteX0" fmla="*/ 713115 w 1426230"/>
              <a:gd name="connsiteY0" fmla="*/ 1398914 h 1426230"/>
              <a:gd name="connsiteX1" fmla="*/ 27315 w 1426230"/>
              <a:gd name="connsiteY1" fmla="*/ 1398914 h 1426230"/>
              <a:gd name="connsiteX2" fmla="*/ 27315 w 1426230"/>
              <a:gd name="connsiteY2" fmla="*/ 27314 h 1426230"/>
              <a:gd name="connsiteX3" fmla="*/ 1398915 w 1426230"/>
              <a:gd name="connsiteY3" fmla="*/ 27314 h 1426230"/>
              <a:gd name="connsiteX4" fmla="*/ 1398915 w 1426230"/>
              <a:gd name="connsiteY4" fmla="*/ 1398914 h 1426230"/>
              <a:gd name="connsiteX5" fmla="*/ 713115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5" y="1398914"/>
                </a:moveTo>
                <a:lnTo>
                  <a:pt x="27315" y="1398914"/>
                </a:lnTo>
                <a:lnTo>
                  <a:pt x="27315" y="27314"/>
                </a:lnTo>
                <a:lnTo>
                  <a:pt x="1398915" y="27314"/>
                </a:lnTo>
                <a:lnTo>
                  <a:pt x="1398915" y="1398914"/>
                </a:lnTo>
                <a:lnTo>
                  <a:pt x="713115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3380740" y="52578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353425" y="5230485"/>
            <a:ext cx="1426230" cy="1426230"/>
          </a:xfrm>
          <a:custGeom>
            <a:avLst/>
            <a:gdLst>
              <a:gd name="connsiteX0" fmla="*/ 713114 w 1426230"/>
              <a:gd name="connsiteY0" fmla="*/ 1398914 h 1426230"/>
              <a:gd name="connsiteX1" fmla="*/ 27314 w 1426230"/>
              <a:gd name="connsiteY1" fmla="*/ 1398914 h 1426230"/>
              <a:gd name="connsiteX2" fmla="*/ 27314 w 1426230"/>
              <a:gd name="connsiteY2" fmla="*/ 27314 h 1426230"/>
              <a:gd name="connsiteX3" fmla="*/ 1398914 w 1426230"/>
              <a:gd name="connsiteY3" fmla="*/ 27314 h 1426230"/>
              <a:gd name="connsiteX4" fmla="*/ 1398914 w 1426230"/>
              <a:gd name="connsiteY4" fmla="*/ 1398914 h 1426230"/>
              <a:gd name="connsiteX5" fmla="*/ 713114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4" y="1398914"/>
                </a:moveTo>
                <a:lnTo>
                  <a:pt x="27314" y="1398914"/>
                </a:lnTo>
                <a:lnTo>
                  <a:pt x="27314" y="27314"/>
                </a:lnTo>
                <a:lnTo>
                  <a:pt x="1398914" y="27314"/>
                </a:lnTo>
                <a:lnTo>
                  <a:pt x="1398914" y="1398914"/>
                </a:lnTo>
                <a:lnTo>
                  <a:pt x="713114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5209540" y="52578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5182225" y="5230485"/>
            <a:ext cx="1426230" cy="1426230"/>
          </a:xfrm>
          <a:custGeom>
            <a:avLst/>
            <a:gdLst>
              <a:gd name="connsiteX0" fmla="*/ 713114 w 1426230"/>
              <a:gd name="connsiteY0" fmla="*/ 1398914 h 1426230"/>
              <a:gd name="connsiteX1" fmla="*/ 27314 w 1426230"/>
              <a:gd name="connsiteY1" fmla="*/ 1398914 h 1426230"/>
              <a:gd name="connsiteX2" fmla="*/ 27314 w 1426230"/>
              <a:gd name="connsiteY2" fmla="*/ 27314 h 1426230"/>
              <a:gd name="connsiteX3" fmla="*/ 1398914 w 1426230"/>
              <a:gd name="connsiteY3" fmla="*/ 27314 h 1426230"/>
              <a:gd name="connsiteX4" fmla="*/ 1398914 w 1426230"/>
              <a:gd name="connsiteY4" fmla="*/ 1398914 h 1426230"/>
              <a:gd name="connsiteX5" fmla="*/ 713114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4" y="1398914"/>
                </a:moveTo>
                <a:lnTo>
                  <a:pt x="27314" y="1398914"/>
                </a:lnTo>
                <a:lnTo>
                  <a:pt x="27314" y="27314"/>
                </a:lnTo>
                <a:lnTo>
                  <a:pt x="1398914" y="27314"/>
                </a:lnTo>
                <a:lnTo>
                  <a:pt x="1398914" y="1398914"/>
                </a:lnTo>
                <a:lnTo>
                  <a:pt x="713114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7038340" y="52578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7011024" y="5230485"/>
            <a:ext cx="1426230" cy="1426230"/>
          </a:xfrm>
          <a:custGeom>
            <a:avLst/>
            <a:gdLst>
              <a:gd name="connsiteX0" fmla="*/ 713115 w 1426230"/>
              <a:gd name="connsiteY0" fmla="*/ 1398914 h 1426230"/>
              <a:gd name="connsiteX1" fmla="*/ 27315 w 1426230"/>
              <a:gd name="connsiteY1" fmla="*/ 1398914 h 1426230"/>
              <a:gd name="connsiteX2" fmla="*/ 27315 w 1426230"/>
              <a:gd name="connsiteY2" fmla="*/ 27314 h 1426230"/>
              <a:gd name="connsiteX3" fmla="*/ 1398915 w 1426230"/>
              <a:gd name="connsiteY3" fmla="*/ 27314 h 1426230"/>
              <a:gd name="connsiteX4" fmla="*/ 1398915 w 1426230"/>
              <a:gd name="connsiteY4" fmla="*/ 1398914 h 1426230"/>
              <a:gd name="connsiteX5" fmla="*/ 713115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5" y="1398914"/>
                </a:moveTo>
                <a:lnTo>
                  <a:pt x="27315" y="1398914"/>
                </a:lnTo>
                <a:lnTo>
                  <a:pt x="27315" y="27314"/>
                </a:lnTo>
                <a:lnTo>
                  <a:pt x="1398915" y="27314"/>
                </a:lnTo>
                <a:lnTo>
                  <a:pt x="1398915" y="1398914"/>
                </a:lnTo>
                <a:lnTo>
                  <a:pt x="713115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276600" y="609600"/>
            <a:ext cx="3228448" cy="221342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952500" algn="l"/>
              </a:tabLst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font</a:t>
            </a:r>
          </a:p>
          <a:p>
            <a:pPr>
              <a:lnSpc>
                <a:spcPts val="4900"/>
              </a:lnSpc>
              <a:tabLst>
                <a:tab pos="952500" algn="l"/>
              </a:tabLst>
            </a:pPr>
            <a:r>
              <a:rPr lang="zh-CN" altLang="en-US" sz="4400" b="1" dirty="0">
                <a:latin typeface="Times New Roman" pitchFamily="18" charset="0"/>
                <a:cs typeface="Times New Roman" pitchFamily="18" charset="0"/>
              </a:rPr>
              <a:t>用</a:t>
            </a: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同种字体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9525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1917700" y="2565400"/>
            <a:ext cx="6096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3771900" y="2527300"/>
            <a:ext cx="558800" cy="1333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500"/>
              </a:lnSpc>
              <a:tabLst/>
            </a:pPr>
            <a:r>
              <a:rPr lang="en-US" altLang="zh-CN" sz="8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5549900" y="2425700"/>
            <a:ext cx="673100" cy="1536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2100"/>
              </a:lnSpc>
              <a:tabLst/>
            </a:pPr>
            <a:r>
              <a:rPr lang="en-US" altLang="zh-CN" sz="8800" b="1" dirty="0" smtClean="0">
                <a:solidFill>
                  <a:srgbClr val="3C3C3C"/>
                </a:solidFill>
                <a:latin typeface="Century" pitchFamily="18" charset="0"/>
                <a:cs typeface="Century" pitchFamily="18" charset="0"/>
              </a:rPr>
              <a:t>a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7442200" y="2514600"/>
            <a:ext cx="558800" cy="1358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700"/>
              </a:lnSpc>
              <a:tabLst/>
            </a:pPr>
            <a:r>
              <a:rPr lang="en-US" altLang="zh-CN" sz="8800" dirty="0" smtClean="0">
                <a:solidFill>
                  <a:srgbClr val="3C3C3C"/>
                </a:solidFill>
                <a:latin typeface="Impact" pitchFamily="18" charset="0"/>
                <a:cs typeface="Impact" pitchFamily="18" charset="0"/>
              </a:rPr>
              <a:t>a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4419600" y="43815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1917700" y="5308600"/>
            <a:ext cx="6096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3746500" y="5308600"/>
            <a:ext cx="6096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5575300" y="5308600"/>
            <a:ext cx="6096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7404100" y="5308600"/>
            <a:ext cx="6096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134110" y="3200400"/>
            <a:ext cx="2971799" cy="1600200"/>
          </a:xfrm>
          <a:custGeom>
            <a:avLst/>
            <a:gdLst>
              <a:gd name="connsiteX0" fmla="*/ 266700 w 2971799"/>
              <a:gd name="connsiteY0" fmla="*/ 0 h 1600200"/>
              <a:gd name="connsiteX1" fmla="*/ 0 w 2971799"/>
              <a:gd name="connsiteY1" fmla="*/ 266700 h 1600200"/>
              <a:gd name="connsiteX2" fmla="*/ 0 w 2971799"/>
              <a:gd name="connsiteY2" fmla="*/ 1333500 h 1600200"/>
              <a:gd name="connsiteX3" fmla="*/ 266700 w 2971799"/>
              <a:gd name="connsiteY3" fmla="*/ 1600200 h 1600200"/>
              <a:gd name="connsiteX4" fmla="*/ 2705099 w 2971799"/>
              <a:gd name="connsiteY4" fmla="*/ 1600200 h 1600200"/>
              <a:gd name="connsiteX5" fmla="*/ 2971799 w 2971799"/>
              <a:gd name="connsiteY5" fmla="*/ 1333500 h 1600200"/>
              <a:gd name="connsiteX6" fmla="*/ 2971799 w 2971799"/>
              <a:gd name="connsiteY6" fmla="*/ 266700 h 1600200"/>
              <a:gd name="connsiteX7" fmla="*/ 2705099 w 2971799"/>
              <a:gd name="connsiteY7" fmla="*/ 0 h 1600200"/>
              <a:gd name="connsiteX8" fmla="*/ 266700 w 2971799"/>
              <a:gd name="connsiteY8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971799" h="1600200">
                <a:moveTo>
                  <a:pt x="266700" y="0"/>
                </a:moveTo>
                <a:cubicBezTo>
                  <a:pt x="133350" y="0"/>
                  <a:pt x="0" y="133350"/>
                  <a:pt x="0" y="266700"/>
                </a:cubicBezTo>
                <a:lnTo>
                  <a:pt x="0" y="1333500"/>
                </a:lnTo>
                <a:cubicBezTo>
                  <a:pt x="0" y="1466850"/>
                  <a:pt x="133350" y="1600200"/>
                  <a:pt x="266700" y="1600200"/>
                </a:cubicBezTo>
                <a:lnTo>
                  <a:pt x="2705099" y="1600200"/>
                </a:lnTo>
                <a:cubicBezTo>
                  <a:pt x="2838449" y="1600200"/>
                  <a:pt x="2971799" y="1466850"/>
                  <a:pt x="2971799" y="1333500"/>
                </a:cubicBezTo>
                <a:lnTo>
                  <a:pt x="2971799" y="266700"/>
                </a:lnTo>
                <a:cubicBezTo>
                  <a:pt x="2971799" y="133350"/>
                  <a:pt x="2838449" y="0"/>
                  <a:pt x="2705099" y="0"/>
                </a:cubicBezTo>
                <a:lnTo>
                  <a:pt x="266700" y="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106794" y="3173085"/>
            <a:ext cx="3026429" cy="1654830"/>
          </a:xfrm>
          <a:custGeom>
            <a:avLst/>
            <a:gdLst>
              <a:gd name="connsiteX0" fmla="*/ 294015 w 3026429"/>
              <a:gd name="connsiteY0" fmla="*/ 27314 h 1654830"/>
              <a:gd name="connsiteX1" fmla="*/ 27315 w 3026429"/>
              <a:gd name="connsiteY1" fmla="*/ 294014 h 1654830"/>
              <a:gd name="connsiteX2" fmla="*/ 27315 w 3026429"/>
              <a:gd name="connsiteY2" fmla="*/ 1360814 h 1654830"/>
              <a:gd name="connsiteX3" fmla="*/ 294015 w 3026429"/>
              <a:gd name="connsiteY3" fmla="*/ 1627514 h 1654830"/>
              <a:gd name="connsiteX4" fmla="*/ 2732414 w 3026429"/>
              <a:gd name="connsiteY4" fmla="*/ 1627514 h 1654830"/>
              <a:gd name="connsiteX5" fmla="*/ 2999114 w 3026429"/>
              <a:gd name="connsiteY5" fmla="*/ 1360814 h 1654830"/>
              <a:gd name="connsiteX6" fmla="*/ 2999114 w 3026429"/>
              <a:gd name="connsiteY6" fmla="*/ 294014 h 1654830"/>
              <a:gd name="connsiteX7" fmla="*/ 2732414 w 3026429"/>
              <a:gd name="connsiteY7" fmla="*/ 27314 h 1654830"/>
              <a:gd name="connsiteX8" fmla="*/ 294015 w 3026429"/>
              <a:gd name="connsiteY8" fmla="*/ 27314 h 1654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026429" h="1654830">
                <a:moveTo>
                  <a:pt x="294015" y="27314"/>
                </a:moveTo>
                <a:cubicBezTo>
                  <a:pt x="160665" y="27314"/>
                  <a:pt x="27315" y="160664"/>
                  <a:pt x="27315" y="294014"/>
                </a:cubicBezTo>
                <a:lnTo>
                  <a:pt x="27315" y="1360814"/>
                </a:lnTo>
                <a:cubicBezTo>
                  <a:pt x="27315" y="1494164"/>
                  <a:pt x="160665" y="1627514"/>
                  <a:pt x="294015" y="1627514"/>
                </a:cubicBezTo>
                <a:lnTo>
                  <a:pt x="2732414" y="1627514"/>
                </a:lnTo>
                <a:cubicBezTo>
                  <a:pt x="2865764" y="1627514"/>
                  <a:pt x="2999114" y="1494164"/>
                  <a:pt x="2999114" y="1360814"/>
                </a:cubicBezTo>
                <a:lnTo>
                  <a:pt x="2999114" y="294014"/>
                </a:lnTo>
                <a:cubicBezTo>
                  <a:pt x="2999114" y="160664"/>
                  <a:pt x="2865764" y="27314"/>
                  <a:pt x="2732414" y="27314"/>
                </a:cubicBezTo>
                <a:lnTo>
                  <a:pt x="294015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5934709" y="3200400"/>
            <a:ext cx="2971800" cy="1600200"/>
          </a:xfrm>
          <a:custGeom>
            <a:avLst/>
            <a:gdLst>
              <a:gd name="connsiteX0" fmla="*/ 266700 w 2971800"/>
              <a:gd name="connsiteY0" fmla="*/ 0 h 1600200"/>
              <a:gd name="connsiteX1" fmla="*/ 0 w 2971800"/>
              <a:gd name="connsiteY1" fmla="*/ 266700 h 1600200"/>
              <a:gd name="connsiteX2" fmla="*/ 0 w 2971800"/>
              <a:gd name="connsiteY2" fmla="*/ 1333500 h 1600200"/>
              <a:gd name="connsiteX3" fmla="*/ 266700 w 2971800"/>
              <a:gd name="connsiteY3" fmla="*/ 1600200 h 1600200"/>
              <a:gd name="connsiteX4" fmla="*/ 2705100 w 2971800"/>
              <a:gd name="connsiteY4" fmla="*/ 1600200 h 1600200"/>
              <a:gd name="connsiteX5" fmla="*/ 2971800 w 2971800"/>
              <a:gd name="connsiteY5" fmla="*/ 1333500 h 1600200"/>
              <a:gd name="connsiteX6" fmla="*/ 2971800 w 2971800"/>
              <a:gd name="connsiteY6" fmla="*/ 266700 h 1600200"/>
              <a:gd name="connsiteX7" fmla="*/ 2705100 w 2971800"/>
              <a:gd name="connsiteY7" fmla="*/ 0 h 1600200"/>
              <a:gd name="connsiteX8" fmla="*/ 266700 w 2971800"/>
              <a:gd name="connsiteY8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971800" h="1600200">
                <a:moveTo>
                  <a:pt x="266700" y="0"/>
                </a:moveTo>
                <a:cubicBezTo>
                  <a:pt x="133350" y="0"/>
                  <a:pt x="0" y="133350"/>
                  <a:pt x="0" y="266700"/>
                </a:cubicBezTo>
                <a:lnTo>
                  <a:pt x="0" y="1333500"/>
                </a:lnTo>
                <a:cubicBezTo>
                  <a:pt x="0" y="1466850"/>
                  <a:pt x="133350" y="1600200"/>
                  <a:pt x="266700" y="1600200"/>
                </a:cubicBezTo>
                <a:lnTo>
                  <a:pt x="2705100" y="1600200"/>
                </a:lnTo>
                <a:cubicBezTo>
                  <a:pt x="2838450" y="1600200"/>
                  <a:pt x="2971800" y="1466850"/>
                  <a:pt x="2971800" y="1333500"/>
                </a:cubicBezTo>
                <a:lnTo>
                  <a:pt x="2971800" y="266700"/>
                </a:lnTo>
                <a:cubicBezTo>
                  <a:pt x="2971800" y="133350"/>
                  <a:pt x="2838450" y="0"/>
                  <a:pt x="2705100" y="0"/>
                </a:cubicBezTo>
                <a:lnTo>
                  <a:pt x="266700" y="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5907394" y="3173085"/>
            <a:ext cx="3026430" cy="1654830"/>
          </a:xfrm>
          <a:custGeom>
            <a:avLst/>
            <a:gdLst>
              <a:gd name="connsiteX0" fmla="*/ 294014 w 3026430"/>
              <a:gd name="connsiteY0" fmla="*/ 27314 h 1654830"/>
              <a:gd name="connsiteX1" fmla="*/ 27314 w 3026430"/>
              <a:gd name="connsiteY1" fmla="*/ 294014 h 1654830"/>
              <a:gd name="connsiteX2" fmla="*/ 27314 w 3026430"/>
              <a:gd name="connsiteY2" fmla="*/ 1360814 h 1654830"/>
              <a:gd name="connsiteX3" fmla="*/ 294014 w 3026430"/>
              <a:gd name="connsiteY3" fmla="*/ 1627514 h 1654830"/>
              <a:gd name="connsiteX4" fmla="*/ 2732414 w 3026430"/>
              <a:gd name="connsiteY4" fmla="*/ 1627514 h 1654830"/>
              <a:gd name="connsiteX5" fmla="*/ 2999114 w 3026430"/>
              <a:gd name="connsiteY5" fmla="*/ 1360814 h 1654830"/>
              <a:gd name="connsiteX6" fmla="*/ 2999114 w 3026430"/>
              <a:gd name="connsiteY6" fmla="*/ 294014 h 1654830"/>
              <a:gd name="connsiteX7" fmla="*/ 2732414 w 3026430"/>
              <a:gd name="connsiteY7" fmla="*/ 27314 h 1654830"/>
              <a:gd name="connsiteX8" fmla="*/ 294014 w 3026430"/>
              <a:gd name="connsiteY8" fmla="*/ 27314 h 16548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026430" h="1654830">
                <a:moveTo>
                  <a:pt x="294014" y="27314"/>
                </a:moveTo>
                <a:cubicBezTo>
                  <a:pt x="160664" y="27314"/>
                  <a:pt x="27314" y="160664"/>
                  <a:pt x="27314" y="294014"/>
                </a:cubicBezTo>
                <a:lnTo>
                  <a:pt x="27314" y="1360814"/>
                </a:lnTo>
                <a:cubicBezTo>
                  <a:pt x="27314" y="1494164"/>
                  <a:pt x="160664" y="1627514"/>
                  <a:pt x="294014" y="1627514"/>
                </a:cubicBezTo>
                <a:lnTo>
                  <a:pt x="2732414" y="1627514"/>
                </a:lnTo>
                <a:cubicBezTo>
                  <a:pt x="2865764" y="1627514"/>
                  <a:pt x="2999114" y="1494164"/>
                  <a:pt x="2999114" y="1360814"/>
                </a:cubicBezTo>
                <a:lnTo>
                  <a:pt x="2999114" y="294014"/>
                </a:lnTo>
                <a:cubicBezTo>
                  <a:pt x="2999114" y="160664"/>
                  <a:pt x="2865764" y="27314"/>
                  <a:pt x="2732414" y="27314"/>
                </a:cubicBezTo>
                <a:lnTo>
                  <a:pt x="294014" y="27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878194" y="5001885"/>
            <a:ext cx="8293120" cy="740430"/>
          </a:xfrm>
          <a:custGeom>
            <a:avLst/>
            <a:gdLst>
              <a:gd name="connsiteX0" fmla="*/ 27315 w 8293120"/>
              <a:gd name="connsiteY0" fmla="*/ 27314 h 740430"/>
              <a:gd name="connsiteX1" fmla="*/ 714385 w 8293120"/>
              <a:gd name="connsiteY1" fmla="*/ 370214 h 740430"/>
              <a:gd name="connsiteX2" fmla="*/ 3460125 w 8293120"/>
              <a:gd name="connsiteY2" fmla="*/ 370214 h 740430"/>
              <a:gd name="connsiteX3" fmla="*/ 4147195 w 8293120"/>
              <a:gd name="connsiteY3" fmla="*/ 713114 h 740430"/>
              <a:gd name="connsiteX4" fmla="*/ 4832995 w 8293120"/>
              <a:gd name="connsiteY4" fmla="*/ 370214 h 740430"/>
              <a:gd name="connsiteX5" fmla="*/ 7578735 w 8293120"/>
              <a:gd name="connsiteY5" fmla="*/ 370214 h 740430"/>
              <a:gd name="connsiteX6" fmla="*/ 8265805 w 8293120"/>
              <a:gd name="connsiteY6" fmla="*/ 27314 h 7404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8293120" h="740430">
                <a:moveTo>
                  <a:pt x="27315" y="27314"/>
                </a:moveTo>
                <a:cubicBezTo>
                  <a:pt x="27315" y="198764"/>
                  <a:pt x="370215" y="370214"/>
                  <a:pt x="714385" y="370214"/>
                </a:cubicBezTo>
                <a:lnTo>
                  <a:pt x="3460125" y="370214"/>
                </a:lnTo>
                <a:cubicBezTo>
                  <a:pt x="3803025" y="370214"/>
                  <a:pt x="4147195" y="541664"/>
                  <a:pt x="4147195" y="713114"/>
                </a:cubicBezTo>
                <a:cubicBezTo>
                  <a:pt x="4147195" y="541664"/>
                  <a:pt x="4490095" y="370214"/>
                  <a:pt x="4832995" y="370214"/>
                </a:cubicBezTo>
                <a:lnTo>
                  <a:pt x="7578735" y="370214"/>
                </a:lnTo>
                <a:cubicBezTo>
                  <a:pt x="7922905" y="370214"/>
                  <a:pt x="8265805" y="198764"/>
                  <a:pt x="8265805" y="27314"/>
                </a:cubicBez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876924" y="2258685"/>
            <a:ext cx="8293119" cy="740430"/>
          </a:xfrm>
          <a:custGeom>
            <a:avLst/>
            <a:gdLst>
              <a:gd name="connsiteX0" fmla="*/ 27315 w 8293119"/>
              <a:gd name="connsiteY0" fmla="*/ 713114 h 740430"/>
              <a:gd name="connsiteX1" fmla="*/ 714385 w 8293119"/>
              <a:gd name="connsiteY1" fmla="*/ 370214 h 740430"/>
              <a:gd name="connsiteX2" fmla="*/ 3460125 w 8293119"/>
              <a:gd name="connsiteY2" fmla="*/ 370214 h 740430"/>
              <a:gd name="connsiteX3" fmla="*/ 4145925 w 8293119"/>
              <a:gd name="connsiteY3" fmla="*/ 27314 h 740430"/>
              <a:gd name="connsiteX4" fmla="*/ 4832995 w 8293119"/>
              <a:gd name="connsiteY4" fmla="*/ 370214 h 740430"/>
              <a:gd name="connsiteX5" fmla="*/ 7578734 w 8293119"/>
              <a:gd name="connsiteY5" fmla="*/ 370214 h 740430"/>
              <a:gd name="connsiteX6" fmla="*/ 8265805 w 8293119"/>
              <a:gd name="connsiteY6" fmla="*/ 713114 h 7404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8293119" h="740430">
                <a:moveTo>
                  <a:pt x="27315" y="713114"/>
                </a:moveTo>
                <a:cubicBezTo>
                  <a:pt x="27315" y="541664"/>
                  <a:pt x="370215" y="370214"/>
                  <a:pt x="714385" y="370214"/>
                </a:cubicBezTo>
                <a:lnTo>
                  <a:pt x="3460125" y="370214"/>
                </a:lnTo>
                <a:cubicBezTo>
                  <a:pt x="3803025" y="370214"/>
                  <a:pt x="4145925" y="198764"/>
                  <a:pt x="4145925" y="27314"/>
                </a:cubicBezTo>
                <a:cubicBezTo>
                  <a:pt x="4145925" y="198764"/>
                  <a:pt x="4490095" y="370214"/>
                  <a:pt x="4832995" y="370214"/>
                </a:cubicBezTo>
                <a:lnTo>
                  <a:pt x="7578734" y="370214"/>
                </a:lnTo>
                <a:cubicBezTo>
                  <a:pt x="7921634" y="370214"/>
                  <a:pt x="8265805" y="541664"/>
                  <a:pt x="8265805" y="713114"/>
                </a:cubicBez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73100" y="609600"/>
            <a:ext cx="9178603" cy="67454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Exception: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Typographic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diagrams</a:t>
            </a:r>
            <a:r>
              <a:rPr lang="zh-CN" altLang="en-US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排版</a:t>
            </a:r>
            <a:endParaRPr lang="en-US" altLang="zh-CN" sz="4400" b="1" dirty="0" smtClean="0">
              <a:solidFill>
                <a:srgbClr val="0084D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1536700" y="3429000"/>
            <a:ext cx="2133600" cy="1130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8900"/>
              </a:lnSpc>
              <a:tabLst/>
            </a:pPr>
            <a:r>
              <a:rPr lang="en-US" altLang="zh-CN" sz="80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Nice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286500" y="3289300"/>
            <a:ext cx="2235200" cy="140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100"/>
              </a:lnSpc>
              <a:tabLst/>
            </a:pPr>
            <a:r>
              <a:rPr lang="en-US" altLang="zh-CN" sz="8000" b="1" dirty="0" smtClean="0">
                <a:solidFill>
                  <a:srgbClr val="FFFFFF"/>
                </a:solidFill>
                <a:latin typeface="Comic Sans MS" pitchFamily="18" charset="0"/>
                <a:cs typeface="Comic Sans MS" pitchFamily="18" charset="0"/>
              </a:rPr>
              <a:t>Yuck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457200" y="4343400"/>
            <a:ext cx="1143000" cy="1143000"/>
          </a:xfrm>
          <a:custGeom>
            <a:avLst/>
            <a:gdLst>
              <a:gd name="connsiteX0" fmla="*/ 571500 w 1143000"/>
              <a:gd name="connsiteY0" fmla="*/ 1143000 h 1143000"/>
              <a:gd name="connsiteX1" fmla="*/ 0 w 1143000"/>
              <a:gd name="connsiteY1" fmla="*/ 1143000 h 1143000"/>
              <a:gd name="connsiteX2" fmla="*/ 0 w 1143000"/>
              <a:gd name="connsiteY2" fmla="*/ 0 h 1143000"/>
              <a:gd name="connsiteX3" fmla="*/ 1143000 w 1143000"/>
              <a:gd name="connsiteY3" fmla="*/ 0 h 1143000"/>
              <a:gd name="connsiteX4" fmla="*/ 1143000 w 1143000"/>
              <a:gd name="connsiteY4" fmla="*/ 1143000 h 1143000"/>
              <a:gd name="connsiteX5" fmla="*/ 571500 w 1143000"/>
              <a:gd name="connsiteY5" fmla="*/ 1143000 h 1143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143000" h="1143000">
                <a:moveTo>
                  <a:pt x="571500" y="1143000"/>
                </a:moveTo>
                <a:lnTo>
                  <a:pt x="0" y="1143000"/>
                </a:lnTo>
                <a:lnTo>
                  <a:pt x="0" y="0"/>
                </a:lnTo>
                <a:lnTo>
                  <a:pt x="1143000" y="0"/>
                </a:lnTo>
                <a:lnTo>
                  <a:pt x="1143000" y="1143000"/>
                </a:lnTo>
                <a:lnTo>
                  <a:pt x="571500" y="11430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29884" y="4316085"/>
            <a:ext cx="1197630" cy="1197630"/>
          </a:xfrm>
          <a:custGeom>
            <a:avLst/>
            <a:gdLst>
              <a:gd name="connsiteX0" fmla="*/ 598815 w 1197630"/>
              <a:gd name="connsiteY0" fmla="*/ 1170314 h 1197630"/>
              <a:gd name="connsiteX1" fmla="*/ 27315 w 1197630"/>
              <a:gd name="connsiteY1" fmla="*/ 1170314 h 1197630"/>
              <a:gd name="connsiteX2" fmla="*/ 27315 w 1197630"/>
              <a:gd name="connsiteY2" fmla="*/ 27314 h 1197630"/>
              <a:gd name="connsiteX3" fmla="*/ 1170315 w 1197630"/>
              <a:gd name="connsiteY3" fmla="*/ 27314 h 1197630"/>
              <a:gd name="connsiteX4" fmla="*/ 1170315 w 1197630"/>
              <a:gd name="connsiteY4" fmla="*/ 1170314 h 1197630"/>
              <a:gd name="connsiteX5" fmla="*/ 598815 w 1197630"/>
              <a:gd name="connsiteY5" fmla="*/ 1170314 h 11976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197630" h="1197630">
                <a:moveTo>
                  <a:pt x="598815" y="1170314"/>
                </a:moveTo>
                <a:lnTo>
                  <a:pt x="27315" y="1170314"/>
                </a:lnTo>
                <a:lnTo>
                  <a:pt x="27315" y="27314"/>
                </a:lnTo>
                <a:lnTo>
                  <a:pt x="1170315" y="27314"/>
                </a:lnTo>
                <a:lnTo>
                  <a:pt x="1170315" y="1170314"/>
                </a:lnTo>
                <a:lnTo>
                  <a:pt x="598815" y="1170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514600" y="3200400"/>
            <a:ext cx="2286000" cy="2286000"/>
          </a:xfrm>
          <a:custGeom>
            <a:avLst/>
            <a:gdLst>
              <a:gd name="connsiteX0" fmla="*/ 1143000 w 2286000"/>
              <a:gd name="connsiteY0" fmla="*/ 2286000 h 2286000"/>
              <a:gd name="connsiteX1" fmla="*/ 0 w 2286000"/>
              <a:gd name="connsiteY1" fmla="*/ 2286000 h 2286000"/>
              <a:gd name="connsiteX2" fmla="*/ 0 w 2286000"/>
              <a:gd name="connsiteY2" fmla="*/ 0 h 2286000"/>
              <a:gd name="connsiteX3" fmla="*/ 2286000 w 2286000"/>
              <a:gd name="connsiteY3" fmla="*/ 0 h 2286000"/>
              <a:gd name="connsiteX4" fmla="*/ 2286000 w 2286000"/>
              <a:gd name="connsiteY4" fmla="*/ 2286000 h 2286000"/>
              <a:gd name="connsiteX5" fmla="*/ 1143000 w 2286000"/>
              <a:gd name="connsiteY5" fmla="*/ 2286000 h 228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286000" h="2286000">
                <a:moveTo>
                  <a:pt x="1143000" y="2286000"/>
                </a:moveTo>
                <a:lnTo>
                  <a:pt x="0" y="2286000"/>
                </a:lnTo>
                <a:lnTo>
                  <a:pt x="0" y="0"/>
                </a:lnTo>
                <a:lnTo>
                  <a:pt x="2286000" y="0"/>
                </a:lnTo>
                <a:lnTo>
                  <a:pt x="2286000" y="2286000"/>
                </a:lnTo>
                <a:lnTo>
                  <a:pt x="1143000" y="22860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487285" y="3173085"/>
            <a:ext cx="2340630" cy="2340630"/>
          </a:xfrm>
          <a:custGeom>
            <a:avLst/>
            <a:gdLst>
              <a:gd name="connsiteX0" fmla="*/ 1170314 w 2340630"/>
              <a:gd name="connsiteY0" fmla="*/ 2313314 h 2340630"/>
              <a:gd name="connsiteX1" fmla="*/ 27314 w 2340630"/>
              <a:gd name="connsiteY1" fmla="*/ 2313314 h 2340630"/>
              <a:gd name="connsiteX2" fmla="*/ 27314 w 2340630"/>
              <a:gd name="connsiteY2" fmla="*/ 27314 h 2340630"/>
              <a:gd name="connsiteX3" fmla="*/ 2313314 w 2340630"/>
              <a:gd name="connsiteY3" fmla="*/ 27314 h 2340630"/>
              <a:gd name="connsiteX4" fmla="*/ 2313314 w 2340630"/>
              <a:gd name="connsiteY4" fmla="*/ 2313314 h 2340630"/>
              <a:gd name="connsiteX5" fmla="*/ 1170314 w 2340630"/>
              <a:gd name="connsiteY5" fmla="*/ 2313314 h 23406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340630" h="2340630">
                <a:moveTo>
                  <a:pt x="1170314" y="2313314"/>
                </a:moveTo>
                <a:lnTo>
                  <a:pt x="27314" y="2313314"/>
                </a:lnTo>
                <a:lnTo>
                  <a:pt x="27314" y="27314"/>
                </a:lnTo>
                <a:lnTo>
                  <a:pt x="2313314" y="27314"/>
                </a:lnTo>
                <a:lnTo>
                  <a:pt x="2313314" y="2313314"/>
                </a:lnTo>
                <a:lnTo>
                  <a:pt x="1170314" y="2313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572884" y="4316085"/>
            <a:ext cx="969030" cy="626130"/>
          </a:xfrm>
          <a:custGeom>
            <a:avLst/>
            <a:gdLst>
              <a:gd name="connsiteX0" fmla="*/ 27315 w 969030"/>
              <a:gd name="connsiteY0" fmla="*/ 598814 h 626130"/>
              <a:gd name="connsiteX1" fmla="*/ 484515 w 969030"/>
              <a:gd name="connsiteY1" fmla="*/ 598814 h 626130"/>
              <a:gd name="connsiteX2" fmla="*/ 484515 w 969030"/>
              <a:gd name="connsiteY2" fmla="*/ 27314 h 626130"/>
              <a:gd name="connsiteX3" fmla="*/ 941715 w 969030"/>
              <a:gd name="connsiteY3" fmla="*/ 27314 h 6261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969030" h="626130">
                <a:moveTo>
                  <a:pt x="27315" y="598814"/>
                </a:moveTo>
                <a:lnTo>
                  <a:pt x="484515" y="598814"/>
                </a:lnTo>
                <a:lnTo>
                  <a:pt x="484515" y="27314"/>
                </a:lnTo>
                <a:lnTo>
                  <a:pt x="941715" y="2731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5257800" y="4343400"/>
            <a:ext cx="1143000" cy="1143000"/>
          </a:xfrm>
          <a:custGeom>
            <a:avLst/>
            <a:gdLst>
              <a:gd name="connsiteX0" fmla="*/ 571500 w 1143000"/>
              <a:gd name="connsiteY0" fmla="*/ 1143000 h 1143000"/>
              <a:gd name="connsiteX1" fmla="*/ 0 w 1143000"/>
              <a:gd name="connsiteY1" fmla="*/ 1143000 h 1143000"/>
              <a:gd name="connsiteX2" fmla="*/ 0 w 1143000"/>
              <a:gd name="connsiteY2" fmla="*/ 0 h 1143000"/>
              <a:gd name="connsiteX3" fmla="*/ 1143000 w 1143000"/>
              <a:gd name="connsiteY3" fmla="*/ 0 h 1143000"/>
              <a:gd name="connsiteX4" fmla="*/ 1143000 w 1143000"/>
              <a:gd name="connsiteY4" fmla="*/ 1143000 h 1143000"/>
              <a:gd name="connsiteX5" fmla="*/ 571500 w 1143000"/>
              <a:gd name="connsiteY5" fmla="*/ 1143000 h 1143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143000" h="1143000">
                <a:moveTo>
                  <a:pt x="571500" y="1143000"/>
                </a:moveTo>
                <a:lnTo>
                  <a:pt x="0" y="1143000"/>
                </a:lnTo>
                <a:lnTo>
                  <a:pt x="0" y="0"/>
                </a:lnTo>
                <a:lnTo>
                  <a:pt x="1143000" y="0"/>
                </a:lnTo>
                <a:lnTo>
                  <a:pt x="1143000" y="1143000"/>
                </a:lnTo>
                <a:lnTo>
                  <a:pt x="571500" y="11430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5230485" y="4316085"/>
            <a:ext cx="1197630" cy="1197630"/>
          </a:xfrm>
          <a:custGeom>
            <a:avLst/>
            <a:gdLst>
              <a:gd name="connsiteX0" fmla="*/ 598814 w 1197630"/>
              <a:gd name="connsiteY0" fmla="*/ 1170314 h 1197630"/>
              <a:gd name="connsiteX1" fmla="*/ 27314 w 1197630"/>
              <a:gd name="connsiteY1" fmla="*/ 1170314 h 1197630"/>
              <a:gd name="connsiteX2" fmla="*/ 27314 w 1197630"/>
              <a:gd name="connsiteY2" fmla="*/ 27314 h 1197630"/>
              <a:gd name="connsiteX3" fmla="*/ 1170314 w 1197630"/>
              <a:gd name="connsiteY3" fmla="*/ 27314 h 1197630"/>
              <a:gd name="connsiteX4" fmla="*/ 1170314 w 1197630"/>
              <a:gd name="connsiteY4" fmla="*/ 1170314 h 1197630"/>
              <a:gd name="connsiteX5" fmla="*/ 598814 w 1197630"/>
              <a:gd name="connsiteY5" fmla="*/ 1170314 h 11976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197630" h="1197630">
                <a:moveTo>
                  <a:pt x="598814" y="1170314"/>
                </a:moveTo>
                <a:lnTo>
                  <a:pt x="27314" y="1170314"/>
                </a:lnTo>
                <a:lnTo>
                  <a:pt x="27314" y="27314"/>
                </a:lnTo>
                <a:lnTo>
                  <a:pt x="1170314" y="27314"/>
                </a:lnTo>
                <a:lnTo>
                  <a:pt x="1170314" y="1170314"/>
                </a:lnTo>
                <a:lnTo>
                  <a:pt x="598814" y="1170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315200" y="3200400"/>
            <a:ext cx="2286000" cy="2286000"/>
          </a:xfrm>
          <a:custGeom>
            <a:avLst/>
            <a:gdLst>
              <a:gd name="connsiteX0" fmla="*/ 1143000 w 2286000"/>
              <a:gd name="connsiteY0" fmla="*/ 2286000 h 2286000"/>
              <a:gd name="connsiteX1" fmla="*/ 0 w 2286000"/>
              <a:gd name="connsiteY1" fmla="*/ 2286000 h 2286000"/>
              <a:gd name="connsiteX2" fmla="*/ 0 w 2286000"/>
              <a:gd name="connsiteY2" fmla="*/ 0 h 2286000"/>
              <a:gd name="connsiteX3" fmla="*/ 2286000 w 2286000"/>
              <a:gd name="connsiteY3" fmla="*/ 0 h 2286000"/>
              <a:gd name="connsiteX4" fmla="*/ 2286000 w 2286000"/>
              <a:gd name="connsiteY4" fmla="*/ 2286000 h 2286000"/>
              <a:gd name="connsiteX5" fmla="*/ 1143000 w 2286000"/>
              <a:gd name="connsiteY5" fmla="*/ 2286000 h 2286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286000" h="2286000">
                <a:moveTo>
                  <a:pt x="1143000" y="2286000"/>
                </a:moveTo>
                <a:lnTo>
                  <a:pt x="0" y="2286000"/>
                </a:lnTo>
                <a:lnTo>
                  <a:pt x="0" y="0"/>
                </a:lnTo>
                <a:lnTo>
                  <a:pt x="2286000" y="0"/>
                </a:lnTo>
                <a:lnTo>
                  <a:pt x="2286000" y="2286000"/>
                </a:lnTo>
                <a:lnTo>
                  <a:pt x="1143000" y="22860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287884" y="3173085"/>
            <a:ext cx="2340630" cy="2340630"/>
          </a:xfrm>
          <a:custGeom>
            <a:avLst/>
            <a:gdLst>
              <a:gd name="connsiteX0" fmla="*/ 1170315 w 2340630"/>
              <a:gd name="connsiteY0" fmla="*/ 2313314 h 2340630"/>
              <a:gd name="connsiteX1" fmla="*/ 27315 w 2340630"/>
              <a:gd name="connsiteY1" fmla="*/ 2313314 h 2340630"/>
              <a:gd name="connsiteX2" fmla="*/ 27315 w 2340630"/>
              <a:gd name="connsiteY2" fmla="*/ 27314 h 2340630"/>
              <a:gd name="connsiteX3" fmla="*/ 2313315 w 2340630"/>
              <a:gd name="connsiteY3" fmla="*/ 27314 h 2340630"/>
              <a:gd name="connsiteX4" fmla="*/ 2313315 w 2340630"/>
              <a:gd name="connsiteY4" fmla="*/ 2313314 h 2340630"/>
              <a:gd name="connsiteX5" fmla="*/ 1170315 w 2340630"/>
              <a:gd name="connsiteY5" fmla="*/ 2313314 h 23406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340630" h="2340630">
                <a:moveTo>
                  <a:pt x="1170315" y="2313314"/>
                </a:moveTo>
                <a:lnTo>
                  <a:pt x="27315" y="2313314"/>
                </a:lnTo>
                <a:lnTo>
                  <a:pt x="27315" y="27314"/>
                </a:lnTo>
                <a:lnTo>
                  <a:pt x="2313315" y="27314"/>
                </a:lnTo>
                <a:lnTo>
                  <a:pt x="2313315" y="2313314"/>
                </a:lnTo>
                <a:lnTo>
                  <a:pt x="1170315" y="23133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6373485" y="4316085"/>
            <a:ext cx="969030" cy="626130"/>
          </a:xfrm>
          <a:custGeom>
            <a:avLst/>
            <a:gdLst>
              <a:gd name="connsiteX0" fmla="*/ 27314 w 969030"/>
              <a:gd name="connsiteY0" fmla="*/ 598814 h 626130"/>
              <a:gd name="connsiteX1" fmla="*/ 484514 w 969030"/>
              <a:gd name="connsiteY1" fmla="*/ 598814 h 626130"/>
              <a:gd name="connsiteX2" fmla="*/ 484514 w 969030"/>
              <a:gd name="connsiteY2" fmla="*/ 27314 h 626130"/>
              <a:gd name="connsiteX3" fmla="*/ 941714 w 969030"/>
              <a:gd name="connsiteY3" fmla="*/ 27314 h 6261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969030" h="626130">
                <a:moveTo>
                  <a:pt x="27314" y="598814"/>
                </a:moveTo>
                <a:lnTo>
                  <a:pt x="484514" y="598814"/>
                </a:lnTo>
                <a:lnTo>
                  <a:pt x="484514" y="27314"/>
                </a:lnTo>
                <a:lnTo>
                  <a:pt x="941714" y="2731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2119629" y="6403340"/>
            <a:ext cx="7316469" cy="457200"/>
          </a:xfrm>
          <a:custGeom>
            <a:avLst/>
            <a:gdLst>
              <a:gd name="connsiteX0" fmla="*/ 76200 w 7316469"/>
              <a:gd name="connsiteY0" fmla="*/ 0 h 457200"/>
              <a:gd name="connsiteX1" fmla="*/ 0 w 7316469"/>
              <a:gd name="connsiteY1" fmla="*/ 76200 h 457200"/>
              <a:gd name="connsiteX2" fmla="*/ 0 w 7316469"/>
              <a:gd name="connsiteY2" fmla="*/ 381000 h 457200"/>
              <a:gd name="connsiteX3" fmla="*/ 76200 w 7316469"/>
              <a:gd name="connsiteY3" fmla="*/ 457200 h 457200"/>
              <a:gd name="connsiteX4" fmla="*/ 7240270 w 7316469"/>
              <a:gd name="connsiteY4" fmla="*/ 457200 h 457200"/>
              <a:gd name="connsiteX5" fmla="*/ 7316470 w 7316469"/>
              <a:gd name="connsiteY5" fmla="*/ 381000 h 457200"/>
              <a:gd name="connsiteX6" fmla="*/ 7316470 w 7316469"/>
              <a:gd name="connsiteY6" fmla="*/ 76200 h 457200"/>
              <a:gd name="connsiteX7" fmla="*/ 7240270 w 7316469"/>
              <a:gd name="connsiteY7" fmla="*/ 0 h 457200"/>
              <a:gd name="connsiteX8" fmla="*/ 76200 w 7316469"/>
              <a:gd name="connsiteY8" fmla="*/ 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7200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1000"/>
                </a:lnTo>
                <a:cubicBezTo>
                  <a:pt x="0" y="419100"/>
                  <a:pt x="38100" y="457200"/>
                  <a:pt x="76200" y="457200"/>
                </a:cubicBezTo>
                <a:lnTo>
                  <a:pt x="7240270" y="457200"/>
                </a:lnTo>
                <a:cubicBezTo>
                  <a:pt x="7278370" y="457200"/>
                  <a:pt x="7316470" y="419100"/>
                  <a:pt x="7316470" y="381000"/>
                </a:cubicBezTo>
                <a:lnTo>
                  <a:pt x="7316470" y="76200"/>
                </a:lnTo>
                <a:cubicBezTo>
                  <a:pt x="7316470" y="38100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6159500"/>
            <a:ext cx="1447800" cy="901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47700" y="596900"/>
            <a:ext cx="8233023" cy="137986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200"/>
              </a:lnSpc>
              <a:tabLst/>
            </a:pP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Bigger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shape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666666"/>
                </a:solidFill>
                <a:latin typeface="Symbol" pitchFamily="18" charset="0"/>
                <a:cs typeface="Symbol" pitchFamily="18" charset="0"/>
              </a:rPr>
              <a:t>⇒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Bigger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equal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</a:p>
          <a:p>
            <a:pPr>
              <a:lnSpc>
                <a:spcPts val="5200"/>
              </a:lnSpc>
              <a:tabLst/>
            </a:pPr>
            <a:r>
              <a:rPr lang="zh-CN" altLang="en-US" sz="4000" b="1" dirty="0" smtClean="0">
                <a:latin typeface="Times New Roman" pitchFamily="18" charset="0"/>
                <a:cs typeface="Times New Roman" pitchFamily="18" charset="0"/>
              </a:rPr>
              <a:t>面积越大相应的文本一般来说也越大</a:t>
            </a:r>
            <a:endParaRPr lang="en-US" altLang="zh-CN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647700" y="4279900"/>
            <a:ext cx="7366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2146300" y="20955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2794000" y="4025900"/>
            <a:ext cx="17018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Letters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626100" y="4572000"/>
            <a:ext cx="393700" cy="673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300"/>
              </a:lnSpc>
              <a:tabLst/>
            </a:pPr>
            <a:r>
              <a:rPr lang="en-US" altLang="zh-CN" sz="4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7518400" y="4000500"/>
            <a:ext cx="1854200" cy="673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300"/>
              </a:lnSpc>
              <a:tabLst/>
            </a:pPr>
            <a:r>
              <a:rPr lang="en-US" altLang="zh-CN" sz="4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Letters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6489700" y="20955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2451100" y="6438900"/>
            <a:ext cx="66294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Otherwise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contradicts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shape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Freeform 3"/>
          <p:cNvSpPr/>
          <p:nvPr/>
        </p:nvSpPr>
        <p:spPr>
          <a:xfrm>
            <a:off x="4219564" y="2887335"/>
            <a:ext cx="2340630" cy="109260"/>
          </a:xfrm>
          <a:custGeom>
            <a:avLst/>
            <a:gdLst>
              <a:gd name="connsiteX0" fmla="*/ 27314 w 2340630"/>
              <a:gd name="connsiteY0" fmla="*/ 27314 h 109260"/>
              <a:gd name="connsiteX1" fmla="*/ 2313315 w 2340630"/>
              <a:gd name="connsiteY1" fmla="*/ 27314 h 109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340630" h="109260">
                <a:moveTo>
                  <a:pt x="27314" y="27314"/>
                </a:moveTo>
                <a:lnTo>
                  <a:pt x="2313315" y="2731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458035" y="2411804"/>
            <a:ext cx="2377289" cy="1005689"/>
          </a:xfrm>
          <a:custGeom>
            <a:avLst/>
            <a:gdLst>
              <a:gd name="connsiteX0" fmla="*/ 1188644 w 2377289"/>
              <a:gd name="connsiteY0" fmla="*/ 960045 h 1005689"/>
              <a:gd name="connsiteX1" fmla="*/ 45644 w 2377289"/>
              <a:gd name="connsiteY1" fmla="*/ 960045 h 1005689"/>
              <a:gd name="connsiteX2" fmla="*/ 45644 w 2377289"/>
              <a:gd name="connsiteY2" fmla="*/ 45645 h 1005689"/>
              <a:gd name="connsiteX3" fmla="*/ 2331644 w 2377289"/>
              <a:gd name="connsiteY3" fmla="*/ 45645 h 1005689"/>
              <a:gd name="connsiteX4" fmla="*/ 2331644 w 2377289"/>
              <a:gd name="connsiteY4" fmla="*/ 960045 h 1005689"/>
              <a:gd name="connsiteX5" fmla="*/ 1188644 w 2377289"/>
              <a:gd name="connsiteY5" fmla="*/ 960045 h 10056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377289" h="1005689">
                <a:moveTo>
                  <a:pt x="1188644" y="960045"/>
                </a:moveTo>
                <a:lnTo>
                  <a:pt x="45644" y="960045"/>
                </a:lnTo>
                <a:lnTo>
                  <a:pt x="45644" y="45645"/>
                </a:lnTo>
                <a:lnTo>
                  <a:pt x="2331644" y="45645"/>
                </a:lnTo>
                <a:lnTo>
                  <a:pt x="2331644" y="960045"/>
                </a:lnTo>
                <a:lnTo>
                  <a:pt x="1188644" y="960045"/>
                </a:lnTo>
              </a:path>
            </a:pathLst>
          </a:custGeom>
          <a:solidFill>
            <a:srgbClr val="000000">
              <a:alpha val="0"/>
            </a:srgbClr>
          </a:solidFill>
          <a:ln w="889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6988809" y="1998979"/>
            <a:ext cx="1600200" cy="1600200"/>
          </a:xfrm>
          <a:custGeom>
            <a:avLst/>
            <a:gdLst>
              <a:gd name="connsiteX0" fmla="*/ 800100 w 1600200"/>
              <a:gd name="connsiteY0" fmla="*/ 0 h 1600200"/>
              <a:gd name="connsiteX1" fmla="*/ 1600200 w 1600200"/>
              <a:gd name="connsiteY1" fmla="*/ 800100 h 1600200"/>
              <a:gd name="connsiteX2" fmla="*/ 800100 w 1600200"/>
              <a:gd name="connsiteY2" fmla="*/ 1600200 h 1600200"/>
              <a:gd name="connsiteX3" fmla="*/ 0 w 1600200"/>
              <a:gd name="connsiteY3" fmla="*/ 800100 h 1600200"/>
              <a:gd name="connsiteX4" fmla="*/ 800100 w 1600200"/>
              <a:gd name="connsiteY4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0200" h="1600200">
                <a:moveTo>
                  <a:pt x="800100" y="0"/>
                </a:moveTo>
                <a:cubicBezTo>
                  <a:pt x="1253490" y="0"/>
                  <a:pt x="1600200" y="346710"/>
                  <a:pt x="1600200" y="800100"/>
                </a:cubicBezTo>
                <a:cubicBezTo>
                  <a:pt x="1600200" y="1253490"/>
                  <a:pt x="1253490" y="1600200"/>
                  <a:pt x="800100" y="1600200"/>
                </a:cubicBezTo>
                <a:cubicBezTo>
                  <a:pt x="346709" y="1600200"/>
                  <a:pt x="0" y="1253490"/>
                  <a:pt x="0" y="800100"/>
                </a:cubicBezTo>
                <a:cubicBezTo>
                  <a:pt x="0" y="346710"/>
                  <a:pt x="346709" y="0"/>
                  <a:pt x="8001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842709" y="1852879"/>
            <a:ext cx="1892400" cy="1892400"/>
          </a:xfrm>
          <a:custGeom>
            <a:avLst/>
            <a:gdLst>
              <a:gd name="connsiteX0" fmla="*/ 946200 w 1892400"/>
              <a:gd name="connsiteY0" fmla="*/ 146100 h 1892400"/>
              <a:gd name="connsiteX1" fmla="*/ 1746300 w 1892400"/>
              <a:gd name="connsiteY1" fmla="*/ 946200 h 1892400"/>
              <a:gd name="connsiteX2" fmla="*/ 946200 w 1892400"/>
              <a:gd name="connsiteY2" fmla="*/ 1746300 h 1892400"/>
              <a:gd name="connsiteX3" fmla="*/ 146100 w 1892400"/>
              <a:gd name="connsiteY3" fmla="*/ 946200 h 1892400"/>
              <a:gd name="connsiteX4" fmla="*/ 946200 w 1892400"/>
              <a:gd name="connsiteY4" fmla="*/ 146100 h 1892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92400" h="1892400">
                <a:moveTo>
                  <a:pt x="946200" y="146100"/>
                </a:moveTo>
                <a:cubicBezTo>
                  <a:pt x="1399590" y="146100"/>
                  <a:pt x="1746300" y="492810"/>
                  <a:pt x="1746300" y="946200"/>
                </a:cubicBezTo>
                <a:cubicBezTo>
                  <a:pt x="1746300" y="1399590"/>
                  <a:pt x="1399590" y="1746300"/>
                  <a:pt x="946200" y="1746300"/>
                </a:cubicBezTo>
                <a:cubicBezTo>
                  <a:pt x="492810" y="1746300"/>
                  <a:pt x="146100" y="1399590"/>
                  <a:pt x="146100" y="946200"/>
                </a:cubicBezTo>
                <a:cubicBezTo>
                  <a:pt x="146100" y="492810"/>
                  <a:pt x="492810" y="146100"/>
                  <a:pt x="946200" y="146100"/>
                </a:cubicBezTo>
              </a:path>
            </a:pathLst>
          </a:custGeom>
          <a:solidFill>
            <a:srgbClr val="000000">
              <a:alpha val="0"/>
            </a:srgbClr>
          </a:solidFill>
          <a:ln w="292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219564" y="5186035"/>
            <a:ext cx="2340630" cy="109260"/>
          </a:xfrm>
          <a:custGeom>
            <a:avLst/>
            <a:gdLst>
              <a:gd name="connsiteX0" fmla="*/ 27314 w 2340630"/>
              <a:gd name="connsiteY0" fmla="*/ 27314 h 109260"/>
              <a:gd name="connsiteX1" fmla="*/ 2313315 w 2340630"/>
              <a:gd name="connsiteY1" fmla="*/ 27314 h 109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340630" h="109260">
                <a:moveTo>
                  <a:pt x="27314" y="27314"/>
                </a:moveTo>
                <a:lnTo>
                  <a:pt x="2313315" y="2731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476364" y="4728835"/>
            <a:ext cx="2340630" cy="969030"/>
          </a:xfrm>
          <a:custGeom>
            <a:avLst/>
            <a:gdLst>
              <a:gd name="connsiteX0" fmla="*/ 1170314 w 2340630"/>
              <a:gd name="connsiteY0" fmla="*/ 941714 h 969030"/>
              <a:gd name="connsiteX1" fmla="*/ 27315 w 2340630"/>
              <a:gd name="connsiteY1" fmla="*/ 941714 h 969030"/>
              <a:gd name="connsiteX2" fmla="*/ 27315 w 2340630"/>
              <a:gd name="connsiteY2" fmla="*/ 27314 h 969030"/>
              <a:gd name="connsiteX3" fmla="*/ 2313314 w 2340630"/>
              <a:gd name="connsiteY3" fmla="*/ 27314 h 969030"/>
              <a:gd name="connsiteX4" fmla="*/ 2313314 w 2340630"/>
              <a:gd name="connsiteY4" fmla="*/ 941714 h 969030"/>
              <a:gd name="connsiteX5" fmla="*/ 1170314 w 23406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340630" h="969030">
                <a:moveTo>
                  <a:pt x="1170314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2313314" y="27314"/>
                </a:lnTo>
                <a:lnTo>
                  <a:pt x="2313314" y="941714"/>
                </a:lnTo>
                <a:lnTo>
                  <a:pt x="11703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926589" y="6400800"/>
            <a:ext cx="7316469" cy="458469"/>
          </a:xfrm>
          <a:custGeom>
            <a:avLst/>
            <a:gdLst>
              <a:gd name="connsiteX0" fmla="*/ 76200 w 7316469"/>
              <a:gd name="connsiteY0" fmla="*/ 0 h 458469"/>
              <a:gd name="connsiteX1" fmla="*/ 0 w 7316469"/>
              <a:gd name="connsiteY1" fmla="*/ 76200 h 458469"/>
              <a:gd name="connsiteX2" fmla="*/ 0 w 7316469"/>
              <a:gd name="connsiteY2" fmla="*/ 381000 h 458469"/>
              <a:gd name="connsiteX3" fmla="*/ 76200 w 7316469"/>
              <a:gd name="connsiteY3" fmla="*/ 458469 h 458469"/>
              <a:gd name="connsiteX4" fmla="*/ 7240269 w 7316469"/>
              <a:gd name="connsiteY4" fmla="*/ 458469 h 458469"/>
              <a:gd name="connsiteX5" fmla="*/ 7316469 w 7316469"/>
              <a:gd name="connsiteY5" fmla="*/ 381000 h 458469"/>
              <a:gd name="connsiteX6" fmla="*/ 7316469 w 7316469"/>
              <a:gd name="connsiteY6" fmla="*/ 76200 h 458469"/>
              <a:gd name="connsiteX7" fmla="*/ 7240269 w 7316469"/>
              <a:gd name="connsiteY7" fmla="*/ 0 h 458469"/>
              <a:gd name="connsiteX8" fmla="*/ 76200 w 7316469"/>
              <a:gd name="connsiteY8" fmla="*/ 0 h 45846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8469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1000"/>
                </a:lnTo>
                <a:cubicBezTo>
                  <a:pt x="0" y="420369"/>
                  <a:pt x="38100" y="458469"/>
                  <a:pt x="76200" y="458469"/>
                </a:cubicBezTo>
                <a:lnTo>
                  <a:pt x="7240269" y="458469"/>
                </a:lnTo>
                <a:cubicBezTo>
                  <a:pt x="7278369" y="458469"/>
                  <a:pt x="7316469" y="420369"/>
                  <a:pt x="7316469" y="381000"/>
                </a:cubicBezTo>
                <a:lnTo>
                  <a:pt x="7316469" y="76200"/>
                </a:lnTo>
                <a:cubicBezTo>
                  <a:pt x="7316469" y="38100"/>
                  <a:pt x="7278369" y="0"/>
                  <a:pt x="7240269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6990080" y="4376420"/>
            <a:ext cx="1600200" cy="1600200"/>
          </a:xfrm>
          <a:custGeom>
            <a:avLst/>
            <a:gdLst>
              <a:gd name="connsiteX0" fmla="*/ 800100 w 1600200"/>
              <a:gd name="connsiteY0" fmla="*/ 0 h 1600200"/>
              <a:gd name="connsiteX1" fmla="*/ 1600200 w 1600200"/>
              <a:gd name="connsiteY1" fmla="*/ 798829 h 1600200"/>
              <a:gd name="connsiteX2" fmla="*/ 800100 w 1600200"/>
              <a:gd name="connsiteY2" fmla="*/ 1600200 h 1600200"/>
              <a:gd name="connsiteX3" fmla="*/ 0 w 1600200"/>
              <a:gd name="connsiteY3" fmla="*/ 798829 h 1600200"/>
              <a:gd name="connsiteX4" fmla="*/ 800100 w 1600200"/>
              <a:gd name="connsiteY4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00200" h="1600200">
                <a:moveTo>
                  <a:pt x="800100" y="0"/>
                </a:moveTo>
                <a:cubicBezTo>
                  <a:pt x="1253489" y="0"/>
                  <a:pt x="1600200" y="345439"/>
                  <a:pt x="1600200" y="798829"/>
                </a:cubicBezTo>
                <a:cubicBezTo>
                  <a:pt x="1600200" y="1253489"/>
                  <a:pt x="1253489" y="1600200"/>
                  <a:pt x="800100" y="1600200"/>
                </a:cubicBezTo>
                <a:cubicBezTo>
                  <a:pt x="345439" y="1600200"/>
                  <a:pt x="0" y="1253489"/>
                  <a:pt x="0" y="798829"/>
                </a:cubicBezTo>
                <a:cubicBezTo>
                  <a:pt x="0" y="345439"/>
                  <a:pt x="345439" y="0"/>
                  <a:pt x="80010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6843979" y="4230320"/>
            <a:ext cx="1892400" cy="1892400"/>
          </a:xfrm>
          <a:custGeom>
            <a:avLst/>
            <a:gdLst>
              <a:gd name="connsiteX0" fmla="*/ 946200 w 1892400"/>
              <a:gd name="connsiteY0" fmla="*/ 146099 h 1892400"/>
              <a:gd name="connsiteX1" fmla="*/ 1746300 w 1892400"/>
              <a:gd name="connsiteY1" fmla="*/ 944929 h 1892400"/>
              <a:gd name="connsiteX2" fmla="*/ 946200 w 1892400"/>
              <a:gd name="connsiteY2" fmla="*/ 1746299 h 1892400"/>
              <a:gd name="connsiteX3" fmla="*/ 146100 w 1892400"/>
              <a:gd name="connsiteY3" fmla="*/ 944929 h 1892400"/>
              <a:gd name="connsiteX4" fmla="*/ 946200 w 1892400"/>
              <a:gd name="connsiteY4" fmla="*/ 146099 h 1892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92400" h="1892400">
                <a:moveTo>
                  <a:pt x="946200" y="146099"/>
                </a:moveTo>
                <a:cubicBezTo>
                  <a:pt x="1399589" y="146099"/>
                  <a:pt x="1746300" y="491539"/>
                  <a:pt x="1746300" y="944929"/>
                </a:cubicBezTo>
                <a:cubicBezTo>
                  <a:pt x="1746300" y="1399589"/>
                  <a:pt x="1399589" y="1746299"/>
                  <a:pt x="946200" y="1746299"/>
                </a:cubicBezTo>
                <a:cubicBezTo>
                  <a:pt x="491539" y="1746299"/>
                  <a:pt x="146100" y="1399589"/>
                  <a:pt x="146100" y="944929"/>
                </a:cubicBezTo>
                <a:cubicBezTo>
                  <a:pt x="146100" y="491539"/>
                  <a:pt x="491539" y="146099"/>
                  <a:pt x="946200" y="146099"/>
                </a:cubicBezTo>
              </a:path>
            </a:pathLst>
          </a:custGeom>
          <a:solidFill>
            <a:srgbClr val="000000">
              <a:alpha val="0"/>
            </a:srgbClr>
          </a:solidFill>
          <a:ln w="292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0" y="6159500"/>
            <a:ext cx="939800" cy="939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36700" y="609600"/>
            <a:ext cx="6985000" cy="162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>
                <a:tab pos="3124200" algn="l"/>
              </a:tabLst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consistent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line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width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900"/>
              </a:lnSpc>
              <a:tabLst>
                <a:tab pos="31242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2374900" y="2781300"/>
            <a:ext cx="520700" cy="2552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0.10''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/>
            </a:pP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0.06''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006600" y="6426200"/>
            <a:ext cx="7112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Maybe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widths;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4800600" y="2590800"/>
            <a:ext cx="1155700" cy="2501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79400" algn="l"/>
                <a:tab pos="2921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0.06''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500"/>
              </a:lnSpc>
              <a:tabLst>
                <a:tab pos="279400" algn="l"/>
                <a:tab pos="292100" algn="l"/>
              </a:tabLst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279400" algn="l"/>
                <a:tab pos="2921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0.06''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7518400" y="2667000"/>
            <a:ext cx="520700" cy="2628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0.32''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/>
            </a:pP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0.32''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23651" y="1315145"/>
            <a:ext cx="7758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不同形状的图表线条可以用不同的宽度进行对比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847339" y="34290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820024" y="3401685"/>
            <a:ext cx="1426230" cy="1426230"/>
          </a:xfrm>
          <a:custGeom>
            <a:avLst/>
            <a:gdLst>
              <a:gd name="connsiteX0" fmla="*/ 713115 w 1426230"/>
              <a:gd name="connsiteY0" fmla="*/ 1398914 h 1426230"/>
              <a:gd name="connsiteX1" fmla="*/ 27315 w 1426230"/>
              <a:gd name="connsiteY1" fmla="*/ 1398914 h 1426230"/>
              <a:gd name="connsiteX2" fmla="*/ 27315 w 1426230"/>
              <a:gd name="connsiteY2" fmla="*/ 27314 h 1426230"/>
              <a:gd name="connsiteX3" fmla="*/ 1398915 w 1426230"/>
              <a:gd name="connsiteY3" fmla="*/ 27314 h 1426230"/>
              <a:gd name="connsiteX4" fmla="*/ 1398915 w 1426230"/>
              <a:gd name="connsiteY4" fmla="*/ 1398914 h 1426230"/>
              <a:gd name="connsiteX5" fmla="*/ 713115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5" y="1398914"/>
                </a:moveTo>
                <a:lnTo>
                  <a:pt x="27315" y="1398914"/>
                </a:lnTo>
                <a:lnTo>
                  <a:pt x="27315" y="27314"/>
                </a:lnTo>
                <a:lnTo>
                  <a:pt x="1398915" y="27314"/>
                </a:lnTo>
                <a:lnTo>
                  <a:pt x="1398915" y="1398914"/>
                </a:lnTo>
                <a:lnTo>
                  <a:pt x="713115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5943600" y="34290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5916285" y="3401685"/>
            <a:ext cx="1426230" cy="1426230"/>
          </a:xfrm>
          <a:custGeom>
            <a:avLst/>
            <a:gdLst>
              <a:gd name="connsiteX0" fmla="*/ 713114 w 1426230"/>
              <a:gd name="connsiteY0" fmla="*/ 1398914 h 1426230"/>
              <a:gd name="connsiteX1" fmla="*/ 27314 w 1426230"/>
              <a:gd name="connsiteY1" fmla="*/ 1398914 h 1426230"/>
              <a:gd name="connsiteX2" fmla="*/ 27314 w 1426230"/>
              <a:gd name="connsiteY2" fmla="*/ 27314 h 1426230"/>
              <a:gd name="connsiteX3" fmla="*/ 1398914 w 1426230"/>
              <a:gd name="connsiteY3" fmla="*/ 27314 h 1426230"/>
              <a:gd name="connsiteX4" fmla="*/ 1398914 w 1426230"/>
              <a:gd name="connsiteY4" fmla="*/ 1398914 h 1426230"/>
              <a:gd name="connsiteX5" fmla="*/ 713114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4" y="1398914"/>
                </a:moveTo>
                <a:lnTo>
                  <a:pt x="27314" y="1398914"/>
                </a:lnTo>
                <a:lnTo>
                  <a:pt x="27314" y="27314"/>
                </a:lnTo>
                <a:lnTo>
                  <a:pt x="1398914" y="27314"/>
                </a:lnTo>
                <a:lnTo>
                  <a:pt x="1398914" y="1398914"/>
                </a:lnTo>
                <a:lnTo>
                  <a:pt x="713114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119629" y="6403340"/>
            <a:ext cx="7316469" cy="457200"/>
          </a:xfrm>
          <a:custGeom>
            <a:avLst/>
            <a:gdLst>
              <a:gd name="connsiteX0" fmla="*/ 76200 w 7316469"/>
              <a:gd name="connsiteY0" fmla="*/ 0 h 457200"/>
              <a:gd name="connsiteX1" fmla="*/ 0 w 7316469"/>
              <a:gd name="connsiteY1" fmla="*/ 76200 h 457200"/>
              <a:gd name="connsiteX2" fmla="*/ 0 w 7316469"/>
              <a:gd name="connsiteY2" fmla="*/ 381000 h 457200"/>
              <a:gd name="connsiteX3" fmla="*/ 76200 w 7316469"/>
              <a:gd name="connsiteY3" fmla="*/ 457200 h 457200"/>
              <a:gd name="connsiteX4" fmla="*/ 7240270 w 7316469"/>
              <a:gd name="connsiteY4" fmla="*/ 457200 h 457200"/>
              <a:gd name="connsiteX5" fmla="*/ 7316470 w 7316469"/>
              <a:gd name="connsiteY5" fmla="*/ 381000 h 457200"/>
              <a:gd name="connsiteX6" fmla="*/ 7316470 w 7316469"/>
              <a:gd name="connsiteY6" fmla="*/ 76200 h 457200"/>
              <a:gd name="connsiteX7" fmla="*/ 7240270 w 7316469"/>
              <a:gd name="connsiteY7" fmla="*/ 0 h 457200"/>
              <a:gd name="connsiteX8" fmla="*/ 76200 w 7316469"/>
              <a:gd name="connsiteY8" fmla="*/ 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7200">
                <a:moveTo>
                  <a:pt x="76200" y="0"/>
                </a:moveTo>
                <a:cubicBezTo>
                  <a:pt x="38100" y="0"/>
                  <a:pt x="0" y="36829"/>
                  <a:pt x="0" y="76200"/>
                </a:cubicBezTo>
                <a:lnTo>
                  <a:pt x="0" y="381000"/>
                </a:lnTo>
                <a:cubicBezTo>
                  <a:pt x="0" y="419100"/>
                  <a:pt x="38100" y="457200"/>
                  <a:pt x="76200" y="457200"/>
                </a:cubicBezTo>
                <a:lnTo>
                  <a:pt x="7240270" y="457200"/>
                </a:lnTo>
                <a:cubicBezTo>
                  <a:pt x="7278370" y="457200"/>
                  <a:pt x="7316470" y="419100"/>
                  <a:pt x="7316470" y="381000"/>
                </a:cubicBezTo>
                <a:lnTo>
                  <a:pt x="7316470" y="76200"/>
                </a:lnTo>
                <a:cubicBezTo>
                  <a:pt x="7316470" y="36829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6159500"/>
            <a:ext cx="1447800" cy="901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4600" y="609600"/>
            <a:ext cx="6949018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Italics: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i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Don't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i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bother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3600" b="1" i="1" dirty="0">
                <a:latin typeface="Times New Roman" pitchFamily="18" charset="0"/>
                <a:cs typeface="Times New Roman" pitchFamily="18" charset="0"/>
              </a:rPr>
              <a:t>不</a:t>
            </a:r>
            <a:r>
              <a:rPr lang="zh-CN" altLang="en-US" sz="3600" b="1" i="1" dirty="0" smtClean="0">
                <a:latin typeface="Times New Roman" pitchFamily="18" charset="0"/>
                <a:cs typeface="Times New Roman" pitchFamily="18" charset="0"/>
              </a:rPr>
              <a:t>太明白，可能是说么必要用斜体</a:t>
            </a:r>
            <a:endParaRPr lang="en-US" altLang="zh-CN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2832100" y="2552700"/>
            <a:ext cx="1435100" cy="2171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381000" algn="l"/>
              </a:tabLst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100"/>
              </a:lnSpc>
              <a:tabLst>
                <a:tab pos="381000" algn="l"/>
              </a:tabLst>
            </a:pPr>
            <a:r>
              <a:rPr lang="en-US" altLang="zh-CN" dirty="0" smtClean="0"/>
              <a:t>	</a:t>
            </a:r>
            <a:r>
              <a:rPr lang="en-US" altLang="zh-CN" sz="8800" b="1" i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6032500" y="2552700"/>
            <a:ext cx="1155700" cy="2171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>
                <a:tab pos="279400" algn="l"/>
              </a:tabLst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100"/>
              </a:lnSpc>
              <a:tabLst>
                <a:tab pos="279400" algn="l"/>
              </a:tabLst>
            </a:pPr>
            <a:r>
              <a:rPr lang="en-US" altLang="zh-CN" dirty="0" smtClean="0"/>
              <a:t>	</a:t>
            </a:r>
            <a:r>
              <a:rPr lang="en-US" altLang="zh-CN" sz="8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238500" y="6438900"/>
            <a:ext cx="50673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notice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247139" y="34290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219824" y="3401685"/>
            <a:ext cx="1426230" cy="1426230"/>
          </a:xfrm>
          <a:custGeom>
            <a:avLst/>
            <a:gdLst>
              <a:gd name="connsiteX0" fmla="*/ 713115 w 1426230"/>
              <a:gd name="connsiteY0" fmla="*/ 1398914 h 1426230"/>
              <a:gd name="connsiteX1" fmla="*/ 27315 w 1426230"/>
              <a:gd name="connsiteY1" fmla="*/ 1398914 h 1426230"/>
              <a:gd name="connsiteX2" fmla="*/ 27315 w 1426230"/>
              <a:gd name="connsiteY2" fmla="*/ 27314 h 1426230"/>
              <a:gd name="connsiteX3" fmla="*/ 1398915 w 1426230"/>
              <a:gd name="connsiteY3" fmla="*/ 27314 h 1426230"/>
              <a:gd name="connsiteX4" fmla="*/ 1398915 w 1426230"/>
              <a:gd name="connsiteY4" fmla="*/ 1398914 h 1426230"/>
              <a:gd name="connsiteX5" fmla="*/ 713115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5" y="1398914"/>
                </a:moveTo>
                <a:lnTo>
                  <a:pt x="27315" y="1398914"/>
                </a:lnTo>
                <a:lnTo>
                  <a:pt x="27315" y="27314"/>
                </a:lnTo>
                <a:lnTo>
                  <a:pt x="1398915" y="27314"/>
                </a:lnTo>
                <a:lnTo>
                  <a:pt x="1398915" y="1398914"/>
                </a:lnTo>
                <a:lnTo>
                  <a:pt x="713115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200400" y="34290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173085" y="3401685"/>
            <a:ext cx="1426230" cy="1426230"/>
          </a:xfrm>
          <a:custGeom>
            <a:avLst/>
            <a:gdLst>
              <a:gd name="connsiteX0" fmla="*/ 713114 w 1426230"/>
              <a:gd name="connsiteY0" fmla="*/ 1398914 h 1426230"/>
              <a:gd name="connsiteX1" fmla="*/ 27314 w 1426230"/>
              <a:gd name="connsiteY1" fmla="*/ 1398914 h 1426230"/>
              <a:gd name="connsiteX2" fmla="*/ 27314 w 1426230"/>
              <a:gd name="connsiteY2" fmla="*/ 27314 h 1426230"/>
              <a:gd name="connsiteX3" fmla="*/ 1398914 w 1426230"/>
              <a:gd name="connsiteY3" fmla="*/ 27314 h 1426230"/>
              <a:gd name="connsiteX4" fmla="*/ 1398914 w 1426230"/>
              <a:gd name="connsiteY4" fmla="*/ 1398914 h 1426230"/>
              <a:gd name="connsiteX5" fmla="*/ 713114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4" y="1398914"/>
                </a:moveTo>
                <a:lnTo>
                  <a:pt x="27314" y="1398914"/>
                </a:lnTo>
                <a:lnTo>
                  <a:pt x="27314" y="27314"/>
                </a:lnTo>
                <a:lnTo>
                  <a:pt x="1398914" y="27314"/>
                </a:lnTo>
                <a:lnTo>
                  <a:pt x="1398914" y="1398914"/>
                </a:lnTo>
                <a:lnTo>
                  <a:pt x="713114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2591435" y="4087495"/>
            <a:ext cx="439419" cy="109220"/>
          </a:xfrm>
          <a:custGeom>
            <a:avLst/>
            <a:gdLst>
              <a:gd name="connsiteX0" fmla="*/ 27304 w 439419"/>
              <a:gd name="connsiteY0" fmla="*/ 27304 h 109220"/>
              <a:gd name="connsiteX1" fmla="*/ 412114 w 43941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39419" h="109220">
                <a:moveTo>
                  <a:pt x="27304" y="27304"/>
                </a:moveTo>
                <a:lnTo>
                  <a:pt x="41211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2954020" y="4032250"/>
            <a:ext cx="246379" cy="165100"/>
          </a:xfrm>
          <a:custGeom>
            <a:avLst/>
            <a:gdLst>
              <a:gd name="connsiteX0" fmla="*/ 246379 w 246379"/>
              <a:gd name="connsiteY0" fmla="*/ 82550 h 165100"/>
              <a:gd name="connsiteX1" fmla="*/ 0 w 246379"/>
              <a:gd name="connsiteY1" fmla="*/ 0 h 165100"/>
              <a:gd name="connsiteX2" fmla="*/ 0 w 246379"/>
              <a:gd name="connsiteY2" fmla="*/ 165100 h 165100"/>
              <a:gd name="connsiteX3" fmla="*/ 246379 w 246379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79" h="165100">
                <a:moveTo>
                  <a:pt x="246379" y="82550"/>
                </a:moveTo>
                <a:lnTo>
                  <a:pt x="0" y="0"/>
                </a:lnTo>
                <a:lnTo>
                  <a:pt x="0" y="165100"/>
                </a:lnTo>
                <a:lnTo>
                  <a:pt x="246379" y="825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5590540" y="25146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5563225" y="2487285"/>
            <a:ext cx="1426230" cy="1426230"/>
          </a:xfrm>
          <a:custGeom>
            <a:avLst/>
            <a:gdLst>
              <a:gd name="connsiteX0" fmla="*/ 713114 w 1426230"/>
              <a:gd name="connsiteY0" fmla="*/ 1398914 h 1426230"/>
              <a:gd name="connsiteX1" fmla="*/ 27314 w 1426230"/>
              <a:gd name="connsiteY1" fmla="*/ 1398914 h 1426230"/>
              <a:gd name="connsiteX2" fmla="*/ 27314 w 1426230"/>
              <a:gd name="connsiteY2" fmla="*/ 27314 h 1426230"/>
              <a:gd name="connsiteX3" fmla="*/ 1398914 w 1426230"/>
              <a:gd name="connsiteY3" fmla="*/ 27314 h 1426230"/>
              <a:gd name="connsiteX4" fmla="*/ 1398914 w 1426230"/>
              <a:gd name="connsiteY4" fmla="*/ 1398914 h 1426230"/>
              <a:gd name="connsiteX5" fmla="*/ 713114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4" y="1398914"/>
                </a:moveTo>
                <a:lnTo>
                  <a:pt x="27314" y="1398914"/>
                </a:lnTo>
                <a:lnTo>
                  <a:pt x="27314" y="27314"/>
                </a:lnTo>
                <a:lnTo>
                  <a:pt x="1398914" y="27314"/>
                </a:lnTo>
                <a:lnTo>
                  <a:pt x="1398914" y="1398914"/>
                </a:lnTo>
                <a:lnTo>
                  <a:pt x="713114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543800" y="25146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516484" y="2487285"/>
            <a:ext cx="1426230" cy="1426230"/>
          </a:xfrm>
          <a:custGeom>
            <a:avLst/>
            <a:gdLst>
              <a:gd name="connsiteX0" fmla="*/ 713115 w 1426230"/>
              <a:gd name="connsiteY0" fmla="*/ 1398914 h 1426230"/>
              <a:gd name="connsiteX1" fmla="*/ 27315 w 1426230"/>
              <a:gd name="connsiteY1" fmla="*/ 1398914 h 1426230"/>
              <a:gd name="connsiteX2" fmla="*/ 27315 w 1426230"/>
              <a:gd name="connsiteY2" fmla="*/ 27314 h 1426230"/>
              <a:gd name="connsiteX3" fmla="*/ 1398915 w 1426230"/>
              <a:gd name="connsiteY3" fmla="*/ 27314 h 1426230"/>
              <a:gd name="connsiteX4" fmla="*/ 1398915 w 1426230"/>
              <a:gd name="connsiteY4" fmla="*/ 1398914 h 1426230"/>
              <a:gd name="connsiteX5" fmla="*/ 713115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5" y="1398914"/>
                </a:moveTo>
                <a:lnTo>
                  <a:pt x="27315" y="1398914"/>
                </a:lnTo>
                <a:lnTo>
                  <a:pt x="27315" y="27314"/>
                </a:lnTo>
                <a:lnTo>
                  <a:pt x="1398915" y="27314"/>
                </a:lnTo>
                <a:lnTo>
                  <a:pt x="1398915" y="1398914"/>
                </a:lnTo>
                <a:lnTo>
                  <a:pt x="713115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6934834" y="3173095"/>
            <a:ext cx="439419" cy="109220"/>
          </a:xfrm>
          <a:custGeom>
            <a:avLst/>
            <a:gdLst>
              <a:gd name="connsiteX0" fmla="*/ 27305 w 439419"/>
              <a:gd name="connsiteY0" fmla="*/ 27304 h 109220"/>
              <a:gd name="connsiteX1" fmla="*/ 412115 w 43941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39419" h="109220">
                <a:moveTo>
                  <a:pt x="27305" y="27304"/>
                </a:moveTo>
                <a:lnTo>
                  <a:pt x="41211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7297419" y="3117850"/>
            <a:ext cx="246380" cy="165100"/>
          </a:xfrm>
          <a:custGeom>
            <a:avLst/>
            <a:gdLst>
              <a:gd name="connsiteX0" fmla="*/ 246380 w 246380"/>
              <a:gd name="connsiteY0" fmla="*/ 82550 h 165100"/>
              <a:gd name="connsiteX1" fmla="*/ 0 w 246380"/>
              <a:gd name="connsiteY1" fmla="*/ 0 h 165100"/>
              <a:gd name="connsiteX2" fmla="*/ 0 w 246380"/>
              <a:gd name="connsiteY2" fmla="*/ 165100 h 165100"/>
              <a:gd name="connsiteX3" fmla="*/ 246380 w 246380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80" h="165100">
                <a:moveTo>
                  <a:pt x="246380" y="82550"/>
                </a:moveTo>
                <a:lnTo>
                  <a:pt x="0" y="0"/>
                </a:lnTo>
                <a:lnTo>
                  <a:pt x="0" y="165100"/>
                </a:lnTo>
                <a:lnTo>
                  <a:pt x="246380" y="825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5590540" y="45720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5563225" y="4544685"/>
            <a:ext cx="1426230" cy="1426230"/>
          </a:xfrm>
          <a:custGeom>
            <a:avLst/>
            <a:gdLst>
              <a:gd name="connsiteX0" fmla="*/ 713114 w 1426230"/>
              <a:gd name="connsiteY0" fmla="*/ 1398914 h 1426230"/>
              <a:gd name="connsiteX1" fmla="*/ 27314 w 1426230"/>
              <a:gd name="connsiteY1" fmla="*/ 1398914 h 1426230"/>
              <a:gd name="connsiteX2" fmla="*/ 27314 w 1426230"/>
              <a:gd name="connsiteY2" fmla="*/ 27314 h 1426230"/>
              <a:gd name="connsiteX3" fmla="*/ 1398914 w 1426230"/>
              <a:gd name="connsiteY3" fmla="*/ 27314 h 1426230"/>
              <a:gd name="connsiteX4" fmla="*/ 1398914 w 1426230"/>
              <a:gd name="connsiteY4" fmla="*/ 1398914 h 1426230"/>
              <a:gd name="connsiteX5" fmla="*/ 713114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4" y="1398914"/>
                </a:moveTo>
                <a:lnTo>
                  <a:pt x="27314" y="1398914"/>
                </a:lnTo>
                <a:lnTo>
                  <a:pt x="27314" y="27314"/>
                </a:lnTo>
                <a:lnTo>
                  <a:pt x="1398914" y="27314"/>
                </a:lnTo>
                <a:lnTo>
                  <a:pt x="1398914" y="1398914"/>
                </a:lnTo>
                <a:lnTo>
                  <a:pt x="713114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7543800" y="4572000"/>
            <a:ext cx="1371600" cy="1371600"/>
          </a:xfrm>
          <a:custGeom>
            <a:avLst/>
            <a:gdLst>
              <a:gd name="connsiteX0" fmla="*/ 685800 w 1371600"/>
              <a:gd name="connsiteY0" fmla="*/ 1371600 h 1371600"/>
              <a:gd name="connsiteX1" fmla="*/ 0 w 1371600"/>
              <a:gd name="connsiteY1" fmla="*/ 1371600 h 1371600"/>
              <a:gd name="connsiteX2" fmla="*/ 0 w 1371600"/>
              <a:gd name="connsiteY2" fmla="*/ 0 h 1371600"/>
              <a:gd name="connsiteX3" fmla="*/ 1371600 w 1371600"/>
              <a:gd name="connsiteY3" fmla="*/ 0 h 1371600"/>
              <a:gd name="connsiteX4" fmla="*/ 1371600 w 1371600"/>
              <a:gd name="connsiteY4" fmla="*/ 1371600 h 1371600"/>
              <a:gd name="connsiteX5" fmla="*/ 685800 w 1371600"/>
              <a:gd name="connsiteY5" fmla="*/ 1371600 h 13716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371600" h="1371600">
                <a:moveTo>
                  <a:pt x="685800" y="1371600"/>
                </a:moveTo>
                <a:lnTo>
                  <a:pt x="0" y="1371600"/>
                </a:lnTo>
                <a:lnTo>
                  <a:pt x="0" y="0"/>
                </a:lnTo>
                <a:lnTo>
                  <a:pt x="1371600" y="0"/>
                </a:lnTo>
                <a:lnTo>
                  <a:pt x="1371600" y="1371600"/>
                </a:lnTo>
                <a:lnTo>
                  <a:pt x="685800" y="1371600"/>
                </a:lnTo>
              </a:path>
            </a:pathLst>
          </a:custGeom>
          <a:solidFill>
            <a:srgbClr val="CCCC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7516484" y="4544685"/>
            <a:ext cx="1426230" cy="1426230"/>
          </a:xfrm>
          <a:custGeom>
            <a:avLst/>
            <a:gdLst>
              <a:gd name="connsiteX0" fmla="*/ 713115 w 1426230"/>
              <a:gd name="connsiteY0" fmla="*/ 1398914 h 1426230"/>
              <a:gd name="connsiteX1" fmla="*/ 27315 w 1426230"/>
              <a:gd name="connsiteY1" fmla="*/ 1398914 h 1426230"/>
              <a:gd name="connsiteX2" fmla="*/ 27315 w 1426230"/>
              <a:gd name="connsiteY2" fmla="*/ 27314 h 1426230"/>
              <a:gd name="connsiteX3" fmla="*/ 1398915 w 1426230"/>
              <a:gd name="connsiteY3" fmla="*/ 27314 h 1426230"/>
              <a:gd name="connsiteX4" fmla="*/ 1398915 w 1426230"/>
              <a:gd name="connsiteY4" fmla="*/ 1398914 h 1426230"/>
              <a:gd name="connsiteX5" fmla="*/ 713115 w 1426230"/>
              <a:gd name="connsiteY5" fmla="*/ 1398914 h 1426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426230" h="1426230">
                <a:moveTo>
                  <a:pt x="713115" y="1398914"/>
                </a:moveTo>
                <a:lnTo>
                  <a:pt x="27315" y="1398914"/>
                </a:lnTo>
                <a:lnTo>
                  <a:pt x="27315" y="27314"/>
                </a:lnTo>
                <a:lnTo>
                  <a:pt x="1398915" y="27314"/>
                </a:lnTo>
                <a:lnTo>
                  <a:pt x="1398915" y="1398914"/>
                </a:lnTo>
                <a:lnTo>
                  <a:pt x="713115" y="13989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6934834" y="5230495"/>
            <a:ext cx="439419" cy="109220"/>
          </a:xfrm>
          <a:custGeom>
            <a:avLst/>
            <a:gdLst>
              <a:gd name="connsiteX0" fmla="*/ 27305 w 439419"/>
              <a:gd name="connsiteY0" fmla="*/ 27304 h 109220"/>
              <a:gd name="connsiteX1" fmla="*/ 412115 w 43941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39419" h="109220">
                <a:moveTo>
                  <a:pt x="27305" y="27304"/>
                </a:moveTo>
                <a:lnTo>
                  <a:pt x="41211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297419" y="5175250"/>
            <a:ext cx="246380" cy="165100"/>
          </a:xfrm>
          <a:custGeom>
            <a:avLst/>
            <a:gdLst>
              <a:gd name="connsiteX0" fmla="*/ 246380 w 246380"/>
              <a:gd name="connsiteY0" fmla="*/ 82550 h 165100"/>
              <a:gd name="connsiteX1" fmla="*/ 0 w 246380"/>
              <a:gd name="connsiteY1" fmla="*/ 0 h 165100"/>
              <a:gd name="connsiteX2" fmla="*/ 0 w 246380"/>
              <a:gd name="connsiteY2" fmla="*/ 165100 h 165100"/>
              <a:gd name="connsiteX3" fmla="*/ 246380 w 246380"/>
              <a:gd name="connsiteY3" fmla="*/ 82550 h 165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46380" h="165100">
                <a:moveTo>
                  <a:pt x="246380" y="82550"/>
                </a:moveTo>
                <a:lnTo>
                  <a:pt x="0" y="0"/>
                </a:lnTo>
                <a:lnTo>
                  <a:pt x="0" y="165100"/>
                </a:lnTo>
                <a:lnTo>
                  <a:pt x="246380" y="825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2119629" y="6403340"/>
            <a:ext cx="7316469" cy="457200"/>
          </a:xfrm>
          <a:custGeom>
            <a:avLst/>
            <a:gdLst>
              <a:gd name="connsiteX0" fmla="*/ 76200 w 7316469"/>
              <a:gd name="connsiteY0" fmla="*/ 0 h 457200"/>
              <a:gd name="connsiteX1" fmla="*/ 0 w 7316469"/>
              <a:gd name="connsiteY1" fmla="*/ 76200 h 457200"/>
              <a:gd name="connsiteX2" fmla="*/ 0 w 7316469"/>
              <a:gd name="connsiteY2" fmla="*/ 381000 h 457200"/>
              <a:gd name="connsiteX3" fmla="*/ 76200 w 7316469"/>
              <a:gd name="connsiteY3" fmla="*/ 457200 h 457200"/>
              <a:gd name="connsiteX4" fmla="*/ 7240270 w 7316469"/>
              <a:gd name="connsiteY4" fmla="*/ 457200 h 457200"/>
              <a:gd name="connsiteX5" fmla="*/ 7316470 w 7316469"/>
              <a:gd name="connsiteY5" fmla="*/ 381000 h 457200"/>
              <a:gd name="connsiteX6" fmla="*/ 7316470 w 7316469"/>
              <a:gd name="connsiteY6" fmla="*/ 76200 h 457200"/>
              <a:gd name="connsiteX7" fmla="*/ 7240270 w 7316469"/>
              <a:gd name="connsiteY7" fmla="*/ 0 h 457200"/>
              <a:gd name="connsiteX8" fmla="*/ 76200 w 7316469"/>
              <a:gd name="connsiteY8" fmla="*/ 0 h 457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7200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1000"/>
                </a:lnTo>
                <a:cubicBezTo>
                  <a:pt x="0" y="419100"/>
                  <a:pt x="38100" y="457200"/>
                  <a:pt x="76200" y="457200"/>
                </a:cubicBezTo>
                <a:lnTo>
                  <a:pt x="7240270" y="457200"/>
                </a:lnTo>
                <a:cubicBezTo>
                  <a:pt x="7278370" y="457200"/>
                  <a:pt x="7316470" y="419100"/>
                  <a:pt x="7316470" y="381000"/>
                </a:cubicBezTo>
                <a:lnTo>
                  <a:pt x="7316470" y="76200"/>
                </a:lnTo>
                <a:cubicBezTo>
                  <a:pt x="7316470" y="38100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6159500"/>
            <a:ext cx="1447800" cy="901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06700" y="609600"/>
            <a:ext cx="5092741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Bold: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Don't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mix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it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不同的字体不放一起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1612900" y="3479800"/>
            <a:ext cx="6096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2159000" y="15875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3568700" y="3479800"/>
            <a:ext cx="609600" cy="1244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5956300" y="2565400"/>
            <a:ext cx="609600" cy="3302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100"/>
              </a:lnSpc>
              <a:tabLst/>
            </a:pPr>
            <a:r>
              <a:rPr lang="en-US" altLang="zh-CN" sz="8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7912100" y="2565400"/>
            <a:ext cx="609600" cy="3302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800"/>
              </a:lnSpc>
              <a:tabLst/>
            </a:pPr>
            <a:r>
              <a:rPr lang="en-US" altLang="zh-CN" sz="8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100"/>
              </a:lnSpc>
              <a:tabLst/>
            </a:pPr>
            <a:r>
              <a:rPr lang="en-US" altLang="zh-CN" sz="88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6654800" y="17145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2806700" y="6438900"/>
            <a:ext cx="59055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Again,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difference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hard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notice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15000" y="3124200"/>
            <a:ext cx="279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99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5588000" y="3263900"/>
            <a:ext cx="3429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199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ow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499100" y="3581400"/>
            <a:ext cx="279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/>
            </a:pPr>
            <a:r>
              <a:rPr lang="en-US" altLang="zh-CN" sz="199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562600" y="4787900"/>
            <a:ext cx="203200" cy="88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00"/>
              </a:lnSpc>
              <a:tabLst/>
            </a:pPr>
            <a:r>
              <a:rPr lang="en-US" altLang="zh-CN" sz="1499" b="1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410200" y="3848100"/>
            <a:ext cx="292100" cy="850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700"/>
              </a:lnSpc>
              <a:tabLst/>
            </a:pPr>
            <a:r>
              <a:rPr lang="en-US" altLang="zh-CN" sz="159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4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99" b="1" dirty="0" smtClean="0">
                <a:solidFill>
                  <a:srgbClr val="E6E6E6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8458200" y="6210300"/>
            <a:ext cx="6731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35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8712200" y="5918200"/>
            <a:ext cx="584200" cy="279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200"/>
              </a:lnSpc>
              <a:tabLst/>
            </a:pPr>
            <a:r>
              <a:rPr lang="en-US" altLang="zh-CN" sz="35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8966200" y="5727700"/>
            <a:ext cx="5080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35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9232900" y="3594100"/>
            <a:ext cx="647700" cy="193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200"/>
              </a:lnSpc>
              <a:tabLst/>
            </a:pPr>
            <a:r>
              <a:rPr lang="en-US" altLang="zh-CN" sz="35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hard</a:t>
            </a:r>
            <a:r>
              <a:rPr lang="en-US" altLang="zh-CN" sz="3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99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1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199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re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8750300" y="3073400"/>
            <a:ext cx="6985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/>
            </a:pPr>
            <a:r>
              <a:rPr lang="en-US" altLang="zh-CN" sz="3199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altLang="zh-CN" sz="43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99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9131300" y="3403600"/>
            <a:ext cx="4445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/>
            </a:pPr>
            <a:r>
              <a:rPr lang="en-US" altLang="zh-CN" sz="3199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8623300" y="2743200"/>
            <a:ext cx="469900" cy="520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100"/>
              </a:lnSpc>
              <a:tabLst/>
            </a:pPr>
            <a:r>
              <a:rPr lang="en-US" altLang="zh-CN" sz="2599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esp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8318500" y="2578100"/>
            <a:ext cx="3048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2599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ec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7950200" y="2349500"/>
            <a:ext cx="3556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2599" dirty="0" smtClean="0">
                <a:solidFill>
                  <a:srgbClr val="4C4C4C"/>
                </a:solidFill>
                <a:latin typeface="Times New Roman" pitchFamily="18" charset="0"/>
                <a:cs typeface="Times New Roman" pitchFamily="18" charset="0"/>
              </a:rPr>
              <a:t>iall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7797800" y="2324100"/>
            <a:ext cx="1397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599" dirty="0" smtClean="0">
                <a:solidFill>
                  <a:srgbClr val="4C4C4C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6807200" y="2222500"/>
            <a:ext cx="762000" cy="40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2399" b="1" dirty="0" smtClean="0">
                <a:solidFill>
                  <a:srgbClr val="CCCCCC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5994400" y="2603500"/>
            <a:ext cx="3175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219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sid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6311900" y="2400300"/>
            <a:ext cx="266700" cy="406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200"/>
              </a:lnSpc>
              <a:tabLst/>
            </a:pPr>
            <a:r>
              <a:rPr lang="en-US" altLang="zh-CN" sz="219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up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5867400" y="2844800"/>
            <a:ext cx="1143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/>
            </a:pPr>
            <a:r>
              <a:rPr lang="en-US" altLang="zh-CN" sz="2199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2552700" y="508000"/>
            <a:ext cx="49657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83CAFF"/>
                </a:solidFill>
                <a:latin typeface="Times New Roman" pitchFamily="18" charset="0"/>
                <a:cs typeface="Times New Roman" pitchFamily="18" charset="0"/>
              </a:rPr>
              <a:t>horizontal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83CAFF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4787900" y="6438900"/>
            <a:ext cx="3505200" cy="889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000"/>
              </a:lnSpc>
              <a:tabLst/>
            </a:pPr>
            <a:r>
              <a:rPr lang="en-US" altLang="zh-CN" sz="53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Oblique</a:t>
            </a:r>
            <a:r>
              <a:rPr lang="en-US" altLang="zh-CN" sz="4799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7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8483600" y="6286500"/>
            <a:ext cx="2921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3999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5727700" y="4813300"/>
            <a:ext cx="1778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399" b="1" dirty="0" smtClean="0">
                <a:solidFill>
                  <a:srgbClr val="4C4C4C"/>
                </a:solidFill>
                <a:latin typeface="Times New Roman" pitchFamily="18" charset="0"/>
                <a:cs typeface="Times New Roman" pitchFamily="18" charset="0"/>
              </a:rPr>
              <a:t>sm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5905500" y="4991100"/>
            <a:ext cx="1397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399" b="1" dirty="0" smtClean="0">
                <a:solidFill>
                  <a:srgbClr val="4C4C4C"/>
                </a:solidFill>
                <a:latin typeface="Times New Roman" pitchFamily="18" charset="0"/>
                <a:cs typeface="Times New Roman" pitchFamily="18" charset="0"/>
              </a:rPr>
              <a:t>all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6121400" y="5181600"/>
            <a:ext cx="368300" cy="266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100"/>
              </a:lnSpc>
              <a:tabLst/>
            </a:pPr>
            <a:r>
              <a:rPr lang="en-US" altLang="zh-CN" sz="1399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3" name="TextBox 1"/>
          <p:cNvSpPr txBox="1"/>
          <p:nvPr/>
        </p:nvSpPr>
        <p:spPr>
          <a:xfrm>
            <a:off x="4546600" y="1320800"/>
            <a:ext cx="45974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7300"/>
              </a:lnSpc>
              <a:tabLst/>
            </a:pPr>
            <a:r>
              <a:rPr lang="en-US" altLang="zh-CN" sz="6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altLang="zh-CN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6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580390" y="1606550"/>
            <a:ext cx="1814830" cy="759460"/>
          </a:xfrm>
          <a:custGeom>
            <a:avLst/>
            <a:gdLst>
              <a:gd name="connsiteX0" fmla="*/ 908049 w 1814830"/>
              <a:gd name="connsiteY0" fmla="*/ 759460 h 759460"/>
              <a:gd name="connsiteX1" fmla="*/ 0 w 1814830"/>
              <a:gd name="connsiteY1" fmla="*/ 759460 h 759460"/>
              <a:gd name="connsiteX2" fmla="*/ 0 w 1814830"/>
              <a:gd name="connsiteY2" fmla="*/ 0 h 759460"/>
              <a:gd name="connsiteX3" fmla="*/ 1814830 w 1814830"/>
              <a:gd name="connsiteY3" fmla="*/ 0 h 759460"/>
              <a:gd name="connsiteX4" fmla="*/ 1814830 w 1814830"/>
              <a:gd name="connsiteY4" fmla="*/ 759460 h 759460"/>
              <a:gd name="connsiteX5" fmla="*/ 908049 w 1814830"/>
              <a:gd name="connsiteY5" fmla="*/ 759460 h 7594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814830" h="759460">
                <a:moveTo>
                  <a:pt x="908050" y="759460"/>
                </a:moveTo>
                <a:lnTo>
                  <a:pt x="0" y="759460"/>
                </a:lnTo>
                <a:lnTo>
                  <a:pt x="0" y="0"/>
                </a:lnTo>
                <a:lnTo>
                  <a:pt x="1814830" y="0"/>
                </a:lnTo>
                <a:lnTo>
                  <a:pt x="1814830" y="759460"/>
                </a:lnTo>
                <a:lnTo>
                  <a:pt x="908049" y="759460"/>
                </a:lnTo>
              </a:path>
            </a:pathLst>
          </a:custGeom>
          <a:solidFill>
            <a:srgbClr val="83CA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574040" y="1600200"/>
            <a:ext cx="1827530" cy="772160"/>
          </a:xfrm>
          <a:custGeom>
            <a:avLst/>
            <a:gdLst>
              <a:gd name="connsiteX0" fmla="*/ 914399 w 1827530"/>
              <a:gd name="connsiteY0" fmla="*/ 765810 h 772160"/>
              <a:gd name="connsiteX1" fmla="*/ 6350 w 1827530"/>
              <a:gd name="connsiteY1" fmla="*/ 765810 h 772160"/>
              <a:gd name="connsiteX2" fmla="*/ 6350 w 1827530"/>
              <a:gd name="connsiteY2" fmla="*/ 6350 h 772160"/>
              <a:gd name="connsiteX3" fmla="*/ 1821180 w 1827530"/>
              <a:gd name="connsiteY3" fmla="*/ 6350 h 772160"/>
              <a:gd name="connsiteX4" fmla="*/ 1821180 w 1827530"/>
              <a:gd name="connsiteY4" fmla="*/ 765810 h 772160"/>
              <a:gd name="connsiteX5" fmla="*/ 914399 w 1827530"/>
              <a:gd name="connsiteY5" fmla="*/ 765810 h 7721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827530" h="772160">
                <a:moveTo>
                  <a:pt x="914400" y="765810"/>
                </a:moveTo>
                <a:lnTo>
                  <a:pt x="6350" y="765810"/>
                </a:lnTo>
                <a:lnTo>
                  <a:pt x="6350" y="6350"/>
                </a:lnTo>
                <a:lnTo>
                  <a:pt x="1821180" y="6350"/>
                </a:lnTo>
                <a:lnTo>
                  <a:pt x="1821180" y="765810"/>
                </a:lnTo>
                <a:lnTo>
                  <a:pt x="914399" y="76581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390139" y="2047239"/>
            <a:ext cx="1475739" cy="13970"/>
          </a:xfrm>
          <a:custGeom>
            <a:avLst/>
            <a:gdLst>
              <a:gd name="connsiteX0" fmla="*/ 6350 w 1475739"/>
              <a:gd name="connsiteY0" fmla="*/ 6350 h 13970"/>
              <a:gd name="connsiteX1" fmla="*/ 1469389 w 1475739"/>
              <a:gd name="connsiteY1" fmla="*/ 6350 h 139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475739" h="13970">
                <a:moveTo>
                  <a:pt x="6350" y="6350"/>
                </a:moveTo>
                <a:lnTo>
                  <a:pt x="1469389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826509" y="2000250"/>
            <a:ext cx="162559" cy="107950"/>
          </a:xfrm>
          <a:custGeom>
            <a:avLst/>
            <a:gdLst>
              <a:gd name="connsiteX0" fmla="*/ 162560 w 162559"/>
              <a:gd name="connsiteY0" fmla="*/ 53339 h 107950"/>
              <a:gd name="connsiteX1" fmla="*/ 0 w 162559"/>
              <a:gd name="connsiteY1" fmla="*/ 0 h 107950"/>
              <a:gd name="connsiteX2" fmla="*/ 0 w 162559"/>
              <a:gd name="connsiteY2" fmla="*/ 107950 h 107950"/>
              <a:gd name="connsiteX3" fmla="*/ 162560 w 162559"/>
              <a:gd name="connsiteY3" fmla="*/ 53339 h 1079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62559" h="107950">
                <a:moveTo>
                  <a:pt x="162560" y="53339"/>
                </a:moveTo>
                <a:lnTo>
                  <a:pt x="0" y="0"/>
                </a:lnTo>
                <a:lnTo>
                  <a:pt x="0" y="107950"/>
                </a:lnTo>
                <a:lnTo>
                  <a:pt x="162560" y="5333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944620" y="1771650"/>
            <a:ext cx="1085850" cy="669289"/>
          </a:xfrm>
          <a:custGeom>
            <a:avLst/>
            <a:gdLst>
              <a:gd name="connsiteX0" fmla="*/ 542289 w 1085850"/>
              <a:gd name="connsiteY0" fmla="*/ 669289 h 669289"/>
              <a:gd name="connsiteX1" fmla="*/ 0 w 1085850"/>
              <a:gd name="connsiteY1" fmla="*/ 669289 h 669289"/>
              <a:gd name="connsiteX2" fmla="*/ 0 w 1085850"/>
              <a:gd name="connsiteY2" fmla="*/ 0 h 669289"/>
              <a:gd name="connsiteX3" fmla="*/ 1085850 w 1085850"/>
              <a:gd name="connsiteY3" fmla="*/ 0 h 669289"/>
              <a:gd name="connsiteX4" fmla="*/ 1085850 w 1085850"/>
              <a:gd name="connsiteY4" fmla="*/ 669289 h 669289"/>
              <a:gd name="connsiteX5" fmla="*/ 542289 w 1085850"/>
              <a:gd name="connsiteY5" fmla="*/ 669289 h 6692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085850" h="669289">
                <a:moveTo>
                  <a:pt x="542289" y="669289"/>
                </a:moveTo>
                <a:lnTo>
                  <a:pt x="0" y="669289"/>
                </a:lnTo>
                <a:lnTo>
                  <a:pt x="0" y="0"/>
                </a:lnTo>
                <a:lnTo>
                  <a:pt x="1085850" y="0"/>
                </a:lnTo>
                <a:lnTo>
                  <a:pt x="1085850" y="669289"/>
                </a:lnTo>
                <a:lnTo>
                  <a:pt x="542289" y="669289"/>
                </a:lnTo>
              </a:path>
            </a:pathLst>
          </a:custGeom>
          <a:solidFill>
            <a:srgbClr val="E6E6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938270" y="1765300"/>
            <a:ext cx="1098550" cy="681989"/>
          </a:xfrm>
          <a:custGeom>
            <a:avLst/>
            <a:gdLst>
              <a:gd name="connsiteX0" fmla="*/ 548639 w 1098550"/>
              <a:gd name="connsiteY0" fmla="*/ 675639 h 681989"/>
              <a:gd name="connsiteX1" fmla="*/ 6350 w 1098550"/>
              <a:gd name="connsiteY1" fmla="*/ 675639 h 681989"/>
              <a:gd name="connsiteX2" fmla="*/ 6350 w 1098550"/>
              <a:gd name="connsiteY2" fmla="*/ 6350 h 681989"/>
              <a:gd name="connsiteX3" fmla="*/ 1092200 w 1098550"/>
              <a:gd name="connsiteY3" fmla="*/ 6350 h 681989"/>
              <a:gd name="connsiteX4" fmla="*/ 1092200 w 1098550"/>
              <a:gd name="connsiteY4" fmla="*/ 675639 h 681989"/>
              <a:gd name="connsiteX5" fmla="*/ 548639 w 1098550"/>
              <a:gd name="connsiteY5" fmla="*/ 675639 h 6819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098550" h="681989">
                <a:moveTo>
                  <a:pt x="548639" y="675639"/>
                </a:moveTo>
                <a:lnTo>
                  <a:pt x="6350" y="675639"/>
                </a:lnTo>
                <a:lnTo>
                  <a:pt x="6350" y="6350"/>
                </a:lnTo>
                <a:lnTo>
                  <a:pt x="1092200" y="6350"/>
                </a:lnTo>
                <a:lnTo>
                  <a:pt x="1092200" y="675639"/>
                </a:lnTo>
                <a:lnTo>
                  <a:pt x="548639" y="67563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4446270" y="2449829"/>
            <a:ext cx="39369" cy="1057910"/>
          </a:xfrm>
          <a:custGeom>
            <a:avLst/>
            <a:gdLst>
              <a:gd name="connsiteX0" fmla="*/ 6350 w 39369"/>
              <a:gd name="connsiteY0" fmla="*/ 6350 h 1057910"/>
              <a:gd name="connsiteX1" fmla="*/ 33020 w 39369"/>
              <a:gd name="connsiteY1" fmla="*/ 1051560 h 10579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9369" h="1057910">
                <a:moveTo>
                  <a:pt x="6350" y="6350"/>
                </a:moveTo>
                <a:lnTo>
                  <a:pt x="33020" y="105156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424679" y="3468370"/>
            <a:ext cx="107950" cy="162559"/>
          </a:xfrm>
          <a:custGeom>
            <a:avLst/>
            <a:gdLst>
              <a:gd name="connsiteX0" fmla="*/ 57150 w 107950"/>
              <a:gd name="connsiteY0" fmla="*/ 162559 h 162559"/>
              <a:gd name="connsiteX1" fmla="*/ 107950 w 107950"/>
              <a:gd name="connsiteY1" fmla="*/ 0 h 162559"/>
              <a:gd name="connsiteX2" fmla="*/ 0 w 107950"/>
              <a:gd name="connsiteY2" fmla="*/ 2539 h 162559"/>
              <a:gd name="connsiteX3" fmla="*/ 57150 w 107950"/>
              <a:gd name="connsiteY3" fmla="*/ 162559 h 1625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07950" h="162559">
                <a:moveTo>
                  <a:pt x="57150" y="162559"/>
                </a:moveTo>
                <a:lnTo>
                  <a:pt x="107950" y="0"/>
                </a:lnTo>
                <a:lnTo>
                  <a:pt x="0" y="2539"/>
                </a:lnTo>
                <a:lnTo>
                  <a:pt x="57150" y="16255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3587750" y="4777740"/>
            <a:ext cx="2797810" cy="892809"/>
          </a:xfrm>
          <a:custGeom>
            <a:avLst/>
            <a:gdLst>
              <a:gd name="connsiteX0" fmla="*/ 1389379 w 2797810"/>
              <a:gd name="connsiteY0" fmla="*/ 0 h 892809"/>
              <a:gd name="connsiteX1" fmla="*/ 1564640 w 2797810"/>
              <a:gd name="connsiteY1" fmla="*/ 254000 h 892809"/>
              <a:gd name="connsiteX2" fmla="*/ 2092959 w 2797810"/>
              <a:gd name="connsiteY2" fmla="*/ 60959 h 892809"/>
              <a:gd name="connsiteX3" fmla="*/ 1838959 w 2797810"/>
              <a:gd name="connsiteY3" fmla="*/ 303529 h 892809"/>
              <a:gd name="connsiteX4" fmla="*/ 2621279 w 2797810"/>
              <a:gd name="connsiteY4" fmla="*/ 222250 h 892809"/>
              <a:gd name="connsiteX5" fmla="*/ 2015490 w 2797810"/>
              <a:gd name="connsiteY5" fmla="*/ 396239 h 892809"/>
              <a:gd name="connsiteX6" fmla="*/ 2797809 w 2797810"/>
              <a:gd name="connsiteY6" fmla="*/ 445769 h 892809"/>
              <a:gd name="connsiteX7" fmla="*/ 2015490 w 2797810"/>
              <a:gd name="connsiteY7" fmla="*/ 495300 h 892809"/>
              <a:gd name="connsiteX8" fmla="*/ 2621279 w 2797810"/>
              <a:gd name="connsiteY8" fmla="*/ 669289 h 892809"/>
              <a:gd name="connsiteX9" fmla="*/ 1838959 w 2797810"/>
              <a:gd name="connsiteY9" fmla="*/ 589279 h 892809"/>
              <a:gd name="connsiteX10" fmla="*/ 2092959 w 2797810"/>
              <a:gd name="connsiteY10" fmla="*/ 830579 h 892809"/>
              <a:gd name="connsiteX11" fmla="*/ 1564640 w 2797810"/>
              <a:gd name="connsiteY11" fmla="*/ 638809 h 892809"/>
              <a:gd name="connsiteX12" fmla="*/ 1389379 w 2797810"/>
              <a:gd name="connsiteY12" fmla="*/ 892809 h 892809"/>
              <a:gd name="connsiteX13" fmla="*/ 1231900 w 2797810"/>
              <a:gd name="connsiteY13" fmla="*/ 638809 h 892809"/>
              <a:gd name="connsiteX14" fmla="*/ 703579 w 2797810"/>
              <a:gd name="connsiteY14" fmla="*/ 830579 h 892809"/>
              <a:gd name="connsiteX15" fmla="*/ 958850 w 2797810"/>
              <a:gd name="connsiteY15" fmla="*/ 589279 h 892809"/>
              <a:gd name="connsiteX16" fmla="*/ 175259 w 2797810"/>
              <a:gd name="connsiteY16" fmla="*/ 669289 h 892809"/>
              <a:gd name="connsiteX17" fmla="*/ 782320 w 2797810"/>
              <a:gd name="connsiteY17" fmla="*/ 495300 h 892809"/>
              <a:gd name="connsiteX18" fmla="*/ 0 w 2797810"/>
              <a:gd name="connsiteY18" fmla="*/ 445769 h 892809"/>
              <a:gd name="connsiteX19" fmla="*/ 782320 w 2797810"/>
              <a:gd name="connsiteY19" fmla="*/ 396239 h 892809"/>
              <a:gd name="connsiteX20" fmla="*/ 175259 w 2797810"/>
              <a:gd name="connsiteY20" fmla="*/ 222250 h 892809"/>
              <a:gd name="connsiteX21" fmla="*/ 958850 w 2797810"/>
              <a:gd name="connsiteY21" fmla="*/ 303529 h 892809"/>
              <a:gd name="connsiteX22" fmla="*/ 703579 w 2797810"/>
              <a:gd name="connsiteY22" fmla="*/ 60959 h 892809"/>
              <a:gd name="connsiteX23" fmla="*/ 1231900 w 2797810"/>
              <a:gd name="connsiteY23" fmla="*/ 254000 h 892809"/>
              <a:gd name="connsiteX24" fmla="*/ 1389379 w 2797810"/>
              <a:gd name="connsiteY24" fmla="*/ 0 h 892809"/>
              <a:gd name="connsiteX25" fmla="*/ 1389379 w 2797810"/>
              <a:gd name="connsiteY25" fmla="*/ 0 h 8928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</a:cxnLst>
            <a:rect l="l" t="t" r="r" b="b"/>
            <a:pathLst>
              <a:path w="2797810" h="892809">
                <a:moveTo>
                  <a:pt x="1389379" y="0"/>
                </a:moveTo>
                <a:lnTo>
                  <a:pt x="1564640" y="254000"/>
                </a:lnTo>
                <a:lnTo>
                  <a:pt x="2092959" y="60959"/>
                </a:lnTo>
                <a:lnTo>
                  <a:pt x="1838959" y="303529"/>
                </a:lnTo>
                <a:lnTo>
                  <a:pt x="2621279" y="222250"/>
                </a:lnTo>
                <a:lnTo>
                  <a:pt x="2015490" y="396239"/>
                </a:lnTo>
                <a:lnTo>
                  <a:pt x="2797809" y="445769"/>
                </a:lnTo>
                <a:lnTo>
                  <a:pt x="2015490" y="495300"/>
                </a:lnTo>
                <a:lnTo>
                  <a:pt x="2621279" y="669289"/>
                </a:lnTo>
                <a:lnTo>
                  <a:pt x="1838959" y="589279"/>
                </a:lnTo>
                <a:lnTo>
                  <a:pt x="2092959" y="830579"/>
                </a:lnTo>
                <a:lnTo>
                  <a:pt x="1564640" y="638809"/>
                </a:lnTo>
                <a:lnTo>
                  <a:pt x="1389379" y="892809"/>
                </a:lnTo>
                <a:lnTo>
                  <a:pt x="1231900" y="638809"/>
                </a:lnTo>
                <a:lnTo>
                  <a:pt x="703579" y="830579"/>
                </a:lnTo>
                <a:lnTo>
                  <a:pt x="958850" y="589279"/>
                </a:lnTo>
                <a:lnTo>
                  <a:pt x="175259" y="669289"/>
                </a:lnTo>
                <a:lnTo>
                  <a:pt x="782320" y="495300"/>
                </a:lnTo>
                <a:lnTo>
                  <a:pt x="0" y="445769"/>
                </a:lnTo>
                <a:lnTo>
                  <a:pt x="782320" y="396239"/>
                </a:lnTo>
                <a:lnTo>
                  <a:pt x="175259" y="222250"/>
                </a:lnTo>
                <a:lnTo>
                  <a:pt x="958850" y="303529"/>
                </a:lnTo>
                <a:lnTo>
                  <a:pt x="703579" y="60959"/>
                </a:lnTo>
                <a:lnTo>
                  <a:pt x="1231900" y="254000"/>
                </a:lnTo>
                <a:lnTo>
                  <a:pt x="1389379" y="0"/>
                </a:lnTo>
                <a:lnTo>
                  <a:pt x="1389379" y="0"/>
                </a:lnTo>
              </a:path>
            </a:pathLst>
          </a:custGeom>
          <a:solidFill>
            <a:srgbClr val="FFCC9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581400" y="4771390"/>
            <a:ext cx="2810510" cy="905509"/>
          </a:xfrm>
          <a:custGeom>
            <a:avLst/>
            <a:gdLst>
              <a:gd name="connsiteX0" fmla="*/ 1395729 w 2810510"/>
              <a:gd name="connsiteY0" fmla="*/ 6350 h 905509"/>
              <a:gd name="connsiteX1" fmla="*/ 1570990 w 2810510"/>
              <a:gd name="connsiteY1" fmla="*/ 260350 h 905509"/>
              <a:gd name="connsiteX2" fmla="*/ 2099309 w 2810510"/>
              <a:gd name="connsiteY2" fmla="*/ 67309 h 905509"/>
              <a:gd name="connsiteX3" fmla="*/ 1845309 w 2810510"/>
              <a:gd name="connsiteY3" fmla="*/ 309879 h 905509"/>
              <a:gd name="connsiteX4" fmla="*/ 2627629 w 2810510"/>
              <a:gd name="connsiteY4" fmla="*/ 228600 h 905509"/>
              <a:gd name="connsiteX5" fmla="*/ 2021840 w 2810510"/>
              <a:gd name="connsiteY5" fmla="*/ 402589 h 905509"/>
              <a:gd name="connsiteX6" fmla="*/ 2804159 w 2810510"/>
              <a:gd name="connsiteY6" fmla="*/ 452119 h 905509"/>
              <a:gd name="connsiteX7" fmla="*/ 2021840 w 2810510"/>
              <a:gd name="connsiteY7" fmla="*/ 501650 h 905509"/>
              <a:gd name="connsiteX8" fmla="*/ 2627629 w 2810510"/>
              <a:gd name="connsiteY8" fmla="*/ 675639 h 905509"/>
              <a:gd name="connsiteX9" fmla="*/ 1845309 w 2810510"/>
              <a:gd name="connsiteY9" fmla="*/ 595629 h 905509"/>
              <a:gd name="connsiteX10" fmla="*/ 2099309 w 2810510"/>
              <a:gd name="connsiteY10" fmla="*/ 836929 h 905509"/>
              <a:gd name="connsiteX11" fmla="*/ 1570990 w 2810510"/>
              <a:gd name="connsiteY11" fmla="*/ 645159 h 905509"/>
              <a:gd name="connsiteX12" fmla="*/ 1395729 w 2810510"/>
              <a:gd name="connsiteY12" fmla="*/ 899159 h 905509"/>
              <a:gd name="connsiteX13" fmla="*/ 1238250 w 2810510"/>
              <a:gd name="connsiteY13" fmla="*/ 645159 h 905509"/>
              <a:gd name="connsiteX14" fmla="*/ 709929 w 2810510"/>
              <a:gd name="connsiteY14" fmla="*/ 836929 h 905509"/>
              <a:gd name="connsiteX15" fmla="*/ 965200 w 2810510"/>
              <a:gd name="connsiteY15" fmla="*/ 595629 h 905509"/>
              <a:gd name="connsiteX16" fmla="*/ 181609 w 2810510"/>
              <a:gd name="connsiteY16" fmla="*/ 675639 h 905509"/>
              <a:gd name="connsiteX17" fmla="*/ 788670 w 2810510"/>
              <a:gd name="connsiteY17" fmla="*/ 501650 h 905509"/>
              <a:gd name="connsiteX18" fmla="*/ 6350 w 2810510"/>
              <a:gd name="connsiteY18" fmla="*/ 452119 h 905509"/>
              <a:gd name="connsiteX19" fmla="*/ 788670 w 2810510"/>
              <a:gd name="connsiteY19" fmla="*/ 402589 h 905509"/>
              <a:gd name="connsiteX20" fmla="*/ 181609 w 2810510"/>
              <a:gd name="connsiteY20" fmla="*/ 228600 h 905509"/>
              <a:gd name="connsiteX21" fmla="*/ 965200 w 2810510"/>
              <a:gd name="connsiteY21" fmla="*/ 309879 h 905509"/>
              <a:gd name="connsiteX22" fmla="*/ 709929 w 2810510"/>
              <a:gd name="connsiteY22" fmla="*/ 67309 h 905509"/>
              <a:gd name="connsiteX23" fmla="*/ 1238250 w 2810510"/>
              <a:gd name="connsiteY23" fmla="*/ 260350 h 905509"/>
              <a:gd name="connsiteX24" fmla="*/ 1395729 w 2810510"/>
              <a:gd name="connsiteY24" fmla="*/ 6350 h 905509"/>
              <a:gd name="connsiteX25" fmla="*/ 1395729 w 2810510"/>
              <a:gd name="connsiteY25" fmla="*/ 6350 h 9055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</a:cxnLst>
            <a:rect l="l" t="t" r="r" b="b"/>
            <a:pathLst>
              <a:path w="2810510" h="905509">
                <a:moveTo>
                  <a:pt x="1395729" y="6350"/>
                </a:moveTo>
                <a:lnTo>
                  <a:pt x="1570990" y="260350"/>
                </a:lnTo>
                <a:lnTo>
                  <a:pt x="2099309" y="67309"/>
                </a:lnTo>
                <a:lnTo>
                  <a:pt x="1845309" y="309879"/>
                </a:lnTo>
                <a:lnTo>
                  <a:pt x="2627629" y="228600"/>
                </a:lnTo>
                <a:lnTo>
                  <a:pt x="2021840" y="402589"/>
                </a:lnTo>
                <a:lnTo>
                  <a:pt x="2804159" y="452119"/>
                </a:lnTo>
                <a:lnTo>
                  <a:pt x="2021840" y="501650"/>
                </a:lnTo>
                <a:lnTo>
                  <a:pt x="2627629" y="675639"/>
                </a:lnTo>
                <a:lnTo>
                  <a:pt x="1845309" y="595629"/>
                </a:lnTo>
                <a:lnTo>
                  <a:pt x="2099309" y="836929"/>
                </a:lnTo>
                <a:lnTo>
                  <a:pt x="1570990" y="645159"/>
                </a:lnTo>
                <a:lnTo>
                  <a:pt x="1395729" y="899159"/>
                </a:lnTo>
                <a:lnTo>
                  <a:pt x="1238250" y="645159"/>
                </a:lnTo>
                <a:lnTo>
                  <a:pt x="709929" y="836929"/>
                </a:lnTo>
                <a:lnTo>
                  <a:pt x="965200" y="595629"/>
                </a:lnTo>
                <a:lnTo>
                  <a:pt x="181609" y="675639"/>
                </a:lnTo>
                <a:lnTo>
                  <a:pt x="788670" y="501650"/>
                </a:lnTo>
                <a:lnTo>
                  <a:pt x="6350" y="452119"/>
                </a:lnTo>
                <a:lnTo>
                  <a:pt x="788670" y="402589"/>
                </a:lnTo>
                <a:lnTo>
                  <a:pt x="181609" y="228600"/>
                </a:lnTo>
                <a:lnTo>
                  <a:pt x="965200" y="309879"/>
                </a:lnTo>
                <a:lnTo>
                  <a:pt x="709929" y="67309"/>
                </a:lnTo>
                <a:lnTo>
                  <a:pt x="1238250" y="260350"/>
                </a:lnTo>
                <a:lnTo>
                  <a:pt x="1395729" y="6350"/>
                </a:lnTo>
                <a:lnTo>
                  <a:pt x="1395729" y="635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577079" y="4295140"/>
            <a:ext cx="151129" cy="425450"/>
          </a:xfrm>
          <a:custGeom>
            <a:avLst/>
            <a:gdLst>
              <a:gd name="connsiteX0" fmla="*/ 6350 w 151129"/>
              <a:gd name="connsiteY0" fmla="*/ 6350 h 425450"/>
              <a:gd name="connsiteX1" fmla="*/ 144779 w 151129"/>
              <a:gd name="connsiteY1" fmla="*/ 419100 h 4254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51129" h="425450">
                <a:moveTo>
                  <a:pt x="6350" y="6350"/>
                </a:moveTo>
                <a:lnTo>
                  <a:pt x="144779" y="41910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659629" y="4665979"/>
            <a:ext cx="102870" cy="171450"/>
          </a:xfrm>
          <a:custGeom>
            <a:avLst/>
            <a:gdLst>
              <a:gd name="connsiteX0" fmla="*/ 102870 w 102870"/>
              <a:gd name="connsiteY0" fmla="*/ 171450 h 171450"/>
              <a:gd name="connsiteX1" fmla="*/ 102870 w 102870"/>
              <a:gd name="connsiteY1" fmla="*/ 0 h 171450"/>
              <a:gd name="connsiteX2" fmla="*/ 0 w 102870"/>
              <a:gd name="connsiteY2" fmla="*/ 34290 h 171450"/>
              <a:gd name="connsiteX3" fmla="*/ 102870 w 102870"/>
              <a:gd name="connsiteY3" fmla="*/ 171450 h 1714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02870" h="171450">
                <a:moveTo>
                  <a:pt x="102870" y="171450"/>
                </a:moveTo>
                <a:lnTo>
                  <a:pt x="102870" y="0"/>
                </a:lnTo>
                <a:lnTo>
                  <a:pt x="0" y="34290"/>
                </a:lnTo>
                <a:lnTo>
                  <a:pt x="102870" y="17145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6846569" y="5595620"/>
            <a:ext cx="1085850" cy="669290"/>
          </a:xfrm>
          <a:custGeom>
            <a:avLst/>
            <a:gdLst>
              <a:gd name="connsiteX0" fmla="*/ 542290 w 1085850"/>
              <a:gd name="connsiteY0" fmla="*/ 669289 h 669290"/>
              <a:gd name="connsiteX1" fmla="*/ 0 w 1085850"/>
              <a:gd name="connsiteY1" fmla="*/ 669289 h 669290"/>
              <a:gd name="connsiteX2" fmla="*/ 0 w 1085850"/>
              <a:gd name="connsiteY2" fmla="*/ 0 h 669290"/>
              <a:gd name="connsiteX3" fmla="*/ 1085850 w 1085850"/>
              <a:gd name="connsiteY3" fmla="*/ 0 h 669290"/>
              <a:gd name="connsiteX4" fmla="*/ 1085850 w 1085850"/>
              <a:gd name="connsiteY4" fmla="*/ 669289 h 669290"/>
              <a:gd name="connsiteX5" fmla="*/ 542290 w 1085850"/>
              <a:gd name="connsiteY5" fmla="*/ 669289 h 6692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085850" h="669290">
                <a:moveTo>
                  <a:pt x="542290" y="669289"/>
                </a:moveTo>
                <a:lnTo>
                  <a:pt x="0" y="669289"/>
                </a:lnTo>
                <a:lnTo>
                  <a:pt x="0" y="0"/>
                </a:lnTo>
                <a:lnTo>
                  <a:pt x="1085850" y="0"/>
                </a:lnTo>
                <a:lnTo>
                  <a:pt x="1085850" y="669289"/>
                </a:lnTo>
                <a:lnTo>
                  <a:pt x="542290" y="66928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6840219" y="5589270"/>
            <a:ext cx="1098550" cy="681990"/>
          </a:xfrm>
          <a:custGeom>
            <a:avLst/>
            <a:gdLst>
              <a:gd name="connsiteX0" fmla="*/ 548640 w 1098550"/>
              <a:gd name="connsiteY0" fmla="*/ 675639 h 681990"/>
              <a:gd name="connsiteX1" fmla="*/ 6350 w 1098550"/>
              <a:gd name="connsiteY1" fmla="*/ 675639 h 681990"/>
              <a:gd name="connsiteX2" fmla="*/ 6350 w 1098550"/>
              <a:gd name="connsiteY2" fmla="*/ 6350 h 681990"/>
              <a:gd name="connsiteX3" fmla="*/ 1092200 w 1098550"/>
              <a:gd name="connsiteY3" fmla="*/ 6350 h 681990"/>
              <a:gd name="connsiteX4" fmla="*/ 1092200 w 1098550"/>
              <a:gd name="connsiteY4" fmla="*/ 675639 h 681990"/>
              <a:gd name="connsiteX5" fmla="*/ 548640 w 1098550"/>
              <a:gd name="connsiteY5" fmla="*/ 675639 h 6819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098550" h="681990">
                <a:moveTo>
                  <a:pt x="548640" y="675639"/>
                </a:moveTo>
                <a:lnTo>
                  <a:pt x="6350" y="675639"/>
                </a:lnTo>
                <a:lnTo>
                  <a:pt x="6350" y="6350"/>
                </a:lnTo>
                <a:lnTo>
                  <a:pt x="1092200" y="6350"/>
                </a:lnTo>
                <a:lnTo>
                  <a:pt x="1092200" y="675639"/>
                </a:lnTo>
                <a:lnTo>
                  <a:pt x="548640" y="67563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5857240" y="5544820"/>
            <a:ext cx="712469" cy="318770"/>
          </a:xfrm>
          <a:custGeom>
            <a:avLst/>
            <a:gdLst>
              <a:gd name="connsiteX0" fmla="*/ 6350 w 712469"/>
              <a:gd name="connsiteY0" fmla="*/ 6350 h 318770"/>
              <a:gd name="connsiteX1" fmla="*/ 706119 w 712469"/>
              <a:gd name="connsiteY1" fmla="*/ 312420 h 3187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12469" h="318770">
                <a:moveTo>
                  <a:pt x="6350" y="6350"/>
                </a:moveTo>
                <a:lnTo>
                  <a:pt x="706119" y="31242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6512559" y="5793740"/>
            <a:ext cx="170180" cy="115570"/>
          </a:xfrm>
          <a:custGeom>
            <a:avLst/>
            <a:gdLst>
              <a:gd name="connsiteX0" fmla="*/ 170180 w 170180"/>
              <a:gd name="connsiteY0" fmla="*/ 115569 h 115570"/>
              <a:gd name="connsiteX1" fmla="*/ 43180 w 170180"/>
              <a:gd name="connsiteY1" fmla="*/ 0 h 115570"/>
              <a:gd name="connsiteX2" fmla="*/ 0 w 170180"/>
              <a:gd name="connsiteY2" fmla="*/ 99059 h 115570"/>
              <a:gd name="connsiteX3" fmla="*/ 170180 w 170180"/>
              <a:gd name="connsiteY3" fmla="*/ 115569 h 1155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70180" h="115570">
                <a:moveTo>
                  <a:pt x="170180" y="115569"/>
                </a:moveTo>
                <a:lnTo>
                  <a:pt x="43180" y="0"/>
                </a:lnTo>
                <a:lnTo>
                  <a:pt x="0" y="99059"/>
                </a:lnTo>
                <a:lnTo>
                  <a:pt x="170180" y="115569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4166870" y="3616959"/>
            <a:ext cx="774700" cy="684530"/>
          </a:xfrm>
          <a:custGeom>
            <a:avLst/>
            <a:gdLst>
              <a:gd name="connsiteX0" fmla="*/ 387350 w 774700"/>
              <a:gd name="connsiteY0" fmla="*/ 0 h 684530"/>
              <a:gd name="connsiteX1" fmla="*/ 774700 w 774700"/>
              <a:gd name="connsiteY1" fmla="*/ 341630 h 684530"/>
              <a:gd name="connsiteX2" fmla="*/ 387350 w 774700"/>
              <a:gd name="connsiteY2" fmla="*/ 684530 h 684530"/>
              <a:gd name="connsiteX3" fmla="*/ 0 w 774700"/>
              <a:gd name="connsiteY3" fmla="*/ 341630 h 684530"/>
              <a:gd name="connsiteX4" fmla="*/ 387350 w 774700"/>
              <a:gd name="connsiteY4" fmla="*/ 0 h 6845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74700" h="684530">
                <a:moveTo>
                  <a:pt x="387350" y="0"/>
                </a:moveTo>
                <a:cubicBezTo>
                  <a:pt x="605789" y="0"/>
                  <a:pt x="774700" y="147320"/>
                  <a:pt x="774700" y="341630"/>
                </a:cubicBezTo>
                <a:cubicBezTo>
                  <a:pt x="774700" y="535940"/>
                  <a:pt x="605789" y="684530"/>
                  <a:pt x="387350" y="684530"/>
                </a:cubicBezTo>
                <a:cubicBezTo>
                  <a:pt x="167639" y="684530"/>
                  <a:pt x="0" y="535940"/>
                  <a:pt x="0" y="341630"/>
                </a:cubicBezTo>
                <a:cubicBezTo>
                  <a:pt x="0" y="147320"/>
                  <a:pt x="167639" y="0"/>
                  <a:pt x="387350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4160520" y="3610609"/>
            <a:ext cx="787400" cy="697230"/>
          </a:xfrm>
          <a:custGeom>
            <a:avLst/>
            <a:gdLst>
              <a:gd name="connsiteX0" fmla="*/ 393700 w 787400"/>
              <a:gd name="connsiteY0" fmla="*/ 6350 h 697230"/>
              <a:gd name="connsiteX1" fmla="*/ 781050 w 787400"/>
              <a:gd name="connsiteY1" fmla="*/ 347980 h 697230"/>
              <a:gd name="connsiteX2" fmla="*/ 393700 w 787400"/>
              <a:gd name="connsiteY2" fmla="*/ 690880 h 697230"/>
              <a:gd name="connsiteX3" fmla="*/ 6350 w 787400"/>
              <a:gd name="connsiteY3" fmla="*/ 347980 h 697230"/>
              <a:gd name="connsiteX4" fmla="*/ 393700 w 787400"/>
              <a:gd name="connsiteY4" fmla="*/ 6350 h 6972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787400" h="697230">
                <a:moveTo>
                  <a:pt x="393700" y="6350"/>
                </a:moveTo>
                <a:cubicBezTo>
                  <a:pt x="612139" y="6350"/>
                  <a:pt x="781050" y="153670"/>
                  <a:pt x="781050" y="347980"/>
                </a:cubicBezTo>
                <a:cubicBezTo>
                  <a:pt x="781050" y="542290"/>
                  <a:pt x="612139" y="690880"/>
                  <a:pt x="393700" y="690880"/>
                </a:cubicBezTo>
                <a:cubicBezTo>
                  <a:pt x="173989" y="690880"/>
                  <a:pt x="6350" y="542290"/>
                  <a:pt x="6350" y="347980"/>
                </a:cubicBezTo>
                <a:cubicBezTo>
                  <a:pt x="6350" y="153670"/>
                  <a:pt x="173989" y="6350"/>
                  <a:pt x="393700" y="635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610100" y="2692400"/>
            <a:ext cx="2540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300"/>
              </a:lnSpc>
              <a:tabLst/>
            </a:pPr>
            <a:r>
              <a:rPr lang="en-US" altLang="zh-CN" sz="1799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1155700" y="1790700"/>
            <a:ext cx="6604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Now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3048000" y="1765300"/>
            <a:ext cx="292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Go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6870700" y="5791200"/>
            <a:ext cx="10287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Diagrams!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4254500" y="1968500"/>
            <a:ext cx="1219200" cy="3365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5400" algn="l"/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  <a:tabLst>
                <a:tab pos="25400" algn="l"/>
                <a:tab pos="228600" algn="l"/>
              </a:tabLst>
            </a:pP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900"/>
              </a:lnSpc>
              <a:tabLst>
                <a:tab pos="25400" algn="l"/>
                <a:tab pos="228600" algn="l"/>
              </a:tabLst>
            </a:pPr>
            <a:r>
              <a:rPr lang="en-US" altLang="zh-CN" dirty="0" smtClean="0"/>
              <a:t>		</a:t>
            </a:r>
            <a:r>
              <a:rPr lang="en-US" altLang="zh-CN" sz="1800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Awesome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85800" y="1371600"/>
            <a:ext cx="1143000" cy="914400"/>
          </a:xfrm>
          <a:custGeom>
            <a:avLst/>
            <a:gdLst>
              <a:gd name="connsiteX0" fmla="*/ 152400 w 1143000"/>
              <a:gd name="connsiteY0" fmla="*/ 0 h 914400"/>
              <a:gd name="connsiteX1" fmla="*/ 0 w 1143000"/>
              <a:gd name="connsiteY1" fmla="*/ 152400 h 914400"/>
              <a:gd name="connsiteX2" fmla="*/ 0 w 1143000"/>
              <a:gd name="connsiteY2" fmla="*/ 762000 h 914400"/>
              <a:gd name="connsiteX3" fmla="*/ 152400 w 1143000"/>
              <a:gd name="connsiteY3" fmla="*/ 914400 h 914400"/>
              <a:gd name="connsiteX4" fmla="*/ 990600 w 1143000"/>
              <a:gd name="connsiteY4" fmla="*/ 914400 h 914400"/>
              <a:gd name="connsiteX5" fmla="*/ 1143000 w 1143000"/>
              <a:gd name="connsiteY5" fmla="*/ 762000 h 914400"/>
              <a:gd name="connsiteX6" fmla="*/ 1143000 w 1143000"/>
              <a:gd name="connsiteY6" fmla="*/ 152400 h 914400"/>
              <a:gd name="connsiteX7" fmla="*/ 990600 w 1143000"/>
              <a:gd name="connsiteY7" fmla="*/ 0 h 914400"/>
              <a:gd name="connsiteX8" fmla="*/ 152400 w 1143000"/>
              <a:gd name="connsiteY8" fmla="*/ 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143000" h="914400">
                <a:moveTo>
                  <a:pt x="152400" y="0"/>
                </a:moveTo>
                <a:cubicBezTo>
                  <a:pt x="76200" y="0"/>
                  <a:pt x="0" y="76200"/>
                  <a:pt x="0" y="152400"/>
                </a:cubicBezTo>
                <a:lnTo>
                  <a:pt x="0" y="762000"/>
                </a:lnTo>
                <a:cubicBezTo>
                  <a:pt x="0" y="838200"/>
                  <a:pt x="76200" y="914400"/>
                  <a:pt x="152400" y="914400"/>
                </a:cubicBezTo>
                <a:lnTo>
                  <a:pt x="990600" y="914400"/>
                </a:lnTo>
                <a:cubicBezTo>
                  <a:pt x="1066800" y="914400"/>
                  <a:pt x="1143000" y="838200"/>
                  <a:pt x="1143000" y="762000"/>
                </a:cubicBezTo>
                <a:lnTo>
                  <a:pt x="1143000" y="152400"/>
                </a:lnTo>
                <a:cubicBezTo>
                  <a:pt x="1143000" y="76200"/>
                  <a:pt x="1066800" y="0"/>
                  <a:pt x="990600" y="0"/>
                </a:cubicBezTo>
                <a:lnTo>
                  <a:pt x="15240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67470" y="1353270"/>
            <a:ext cx="1179659" cy="951059"/>
          </a:xfrm>
          <a:custGeom>
            <a:avLst/>
            <a:gdLst>
              <a:gd name="connsiteX0" fmla="*/ 170729 w 1179659"/>
              <a:gd name="connsiteY0" fmla="*/ 18329 h 951059"/>
              <a:gd name="connsiteX1" fmla="*/ 18329 w 1179659"/>
              <a:gd name="connsiteY1" fmla="*/ 170729 h 951059"/>
              <a:gd name="connsiteX2" fmla="*/ 18329 w 1179659"/>
              <a:gd name="connsiteY2" fmla="*/ 780329 h 951059"/>
              <a:gd name="connsiteX3" fmla="*/ 170729 w 1179659"/>
              <a:gd name="connsiteY3" fmla="*/ 932729 h 951059"/>
              <a:gd name="connsiteX4" fmla="*/ 1008929 w 1179659"/>
              <a:gd name="connsiteY4" fmla="*/ 932729 h 951059"/>
              <a:gd name="connsiteX5" fmla="*/ 1161329 w 1179659"/>
              <a:gd name="connsiteY5" fmla="*/ 780329 h 951059"/>
              <a:gd name="connsiteX6" fmla="*/ 1161329 w 1179659"/>
              <a:gd name="connsiteY6" fmla="*/ 170729 h 951059"/>
              <a:gd name="connsiteX7" fmla="*/ 1008929 w 1179659"/>
              <a:gd name="connsiteY7" fmla="*/ 18329 h 951059"/>
              <a:gd name="connsiteX8" fmla="*/ 170729 w 1179659"/>
              <a:gd name="connsiteY8" fmla="*/ 18329 h 9510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179659" h="951059">
                <a:moveTo>
                  <a:pt x="170729" y="18329"/>
                </a:moveTo>
                <a:cubicBezTo>
                  <a:pt x="94529" y="18329"/>
                  <a:pt x="18329" y="94529"/>
                  <a:pt x="18329" y="170729"/>
                </a:cubicBezTo>
                <a:lnTo>
                  <a:pt x="18329" y="780329"/>
                </a:lnTo>
                <a:cubicBezTo>
                  <a:pt x="18329" y="856529"/>
                  <a:pt x="94529" y="932729"/>
                  <a:pt x="170729" y="932729"/>
                </a:cubicBezTo>
                <a:lnTo>
                  <a:pt x="1008929" y="932729"/>
                </a:lnTo>
                <a:cubicBezTo>
                  <a:pt x="1085129" y="932729"/>
                  <a:pt x="1161329" y="856529"/>
                  <a:pt x="1161329" y="780329"/>
                </a:cubicBezTo>
                <a:lnTo>
                  <a:pt x="1161329" y="170729"/>
                </a:lnTo>
                <a:cubicBezTo>
                  <a:pt x="1161329" y="94529"/>
                  <a:pt x="1085129" y="18329"/>
                  <a:pt x="1008929" y="18329"/>
                </a:cubicBezTo>
                <a:lnTo>
                  <a:pt x="170729" y="18329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271520" y="2514600"/>
            <a:ext cx="1144270" cy="914400"/>
          </a:xfrm>
          <a:custGeom>
            <a:avLst/>
            <a:gdLst>
              <a:gd name="connsiteX0" fmla="*/ 152400 w 1144270"/>
              <a:gd name="connsiteY0" fmla="*/ 0 h 914400"/>
              <a:gd name="connsiteX1" fmla="*/ 0 w 1144270"/>
              <a:gd name="connsiteY1" fmla="*/ 152400 h 914400"/>
              <a:gd name="connsiteX2" fmla="*/ 0 w 1144270"/>
              <a:gd name="connsiteY2" fmla="*/ 762000 h 914400"/>
              <a:gd name="connsiteX3" fmla="*/ 152400 w 1144270"/>
              <a:gd name="connsiteY3" fmla="*/ 914400 h 914400"/>
              <a:gd name="connsiteX4" fmla="*/ 991870 w 1144270"/>
              <a:gd name="connsiteY4" fmla="*/ 914400 h 914400"/>
              <a:gd name="connsiteX5" fmla="*/ 1144270 w 1144270"/>
              <a:gd name="connsiteY5" fmla="*/ 762000 h 914400"/>
              <a:gd name="connsiteX6" fmla="*/ 1144270 w 1144270"/>
              <a:gd name="connsiteY6" fmla="*/ 152400 h 914400"/>
              <a:gd name="connsiteX7" fmla="*/ 991870 w 1144270"/>
              <a:gd name="connsiteY7" fmla="*/ 0 h 914400"/>
              <a:gd name="connsiteX8" fmla="*/ 152400 w 1144270"/>
              <a:gd name="connsiteY8" fmla="*/ 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144270" h="914400">
                <a:moveTo>
                  <a:pt x="152400" y="0"/>
                </a:moveTo>
                <a:cubicBezTo>
                  <a:pt x="76200" y="0"/>
                  <a:pt x="0" y="76200"/>
                  <a:pt x="0" y="152400"/>
                </a:cubicBezTo>
                <a:lnTo>
                  <a:pt x="0" y="762000"/>
                </a:lnTo>
                <a:cubicBezTo>
                  <a:pt x="0" y="838200"/>
                  <a:pt x="76200" y="914400"/>
                  <a:pt x="152400" y="914400"/>
                </a:cubicBezTo>
                <a:lnTo>
                  <a:pt x="991870" y="914400"/>
                </a:lnTo>
                <a:cubicBezTo>
                  <a:pt x="1068070" y="914400"/>
                  <a:pt x="1144270" y="838200"/>
                  <a:pt x="1144270" y="762000"/>
                </a:cubicBezTo>
                <a:lnTo>
                  <a:pt x="1144270" y="152400"/>
                </a:lnTo>
                <a:cubicBezTo>
                  <a:pt x="1144270" y="76200"/>
                  <a:pt x="1068070" y="0"/>
                  <a:pt x="991870" y="0"/>
                </a:cubicBezTo>
                <a:lnTo>
                  <a:pt x="152400" y="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253190" y="2496270"/>
            <a:ext cx="1180929" cy="951059"/>
          </a:xfrm>
          <a:custGeom>
            <a:avLst/>
            <a:gdLst>
              <a:gd name="connsiteX0" fmla="*/ 170729 w 1180929"/>
              <a:gd name="connsiteY0" fmla="*/ 18329 h 951059"/>
              <a:gd name="connsiteX1" fmla="*/ 18329 w 1180929"/>
              <a:gd name="connsiteY1" fmla="*/ 170729 h 951059"/>
              <a:gd name="connsiteX2" fmla="*/ 18329 w 1180929"/>
              <a:gd name="connsiteY2" fmla="*/ 780329 h 951059"/>
              <a:gd name="connsiteX3" fmla="*/ 170729 w 1180929"/>
              <a:gd name="connsiteY3" fmla="*/ 932729 h 951059"/>
              <a:gd name="connsiteX4" fmla="*/ 1010199 w 1180929"/>
              <a:gd name="connsiteY4" fmla="*/ 932729 h 951059"/>
              <a:gd name="connsiteX5" fmla="*/ 1162599 w 1180929"/>
              <a:gd name="connsiteY5" fmla="*/ 780329 h 951059"/>
              <a:gd name="connsiteX6" fmla="*/ 1162599 w 1180929"/>
              <a:gd name="connsiteY6" fmla="*/ 170729 h 951059"/>
              <a:gd name="connsiteX7" fmla="*/ 1010199 w 1180929"/>
              <a:gd name="connsiteY7" fmla="*/ 18329 h 951059"/>
              <a:gd name="connsiteX8" fmla="*/ 170729 w 1180929"/>
              <a:gd name="connsiteY8" fmla="*/ 18329 h 9510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180929" h="951059">
                <a:moveTo>
                  <a:pt x="170729" y="18329"/>
                </a:moveTo>
                <a:cubicBezTo>
                  <a:pt x="94529" y="18329"/>
                  <a:pt x="18329" y="94529"/>
                  <a:pt x="18329" y="170729"/>
                </a:cubicBezTo>
                <a:lnTo>
                  <a:pt x="18329" y="780329"/>
                </a:lnTo>
                <a:cubicBezTo>
                  <a:pt x="18329" y="856529"/>
                  <a:pt x="94529" y="932729"/>
                  <a:pt x="170729" y="932729"/>
                </a:cubicBezTo>
                <a:lnTo>
                  <a:pt x="1010199" y="932729"/>
                </a:lnTo>
                <a:cubicBezTo>
                  <a:pt x="1086399" y="932729"/>
                  <a:pt x="1162599" y="856529"/>
                  <a:pt x="1162599" y="780329"/>
                </a:cubicBezTo>
                <a:lnTo>
                  <a:pt x="1162599" y="170729"/>
                </a:lnTo>
                <a:cubicBezTo>
                  <a:pt x="1162599" y="94529"/>
                  <a:pt x="1086399" y="18329"/>
                  <a:pt x="1010199" y="18329"/>
                </a:cubicBezTo>
                <a:lnTo>
                  <a:pt x="170729" y="18329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271520" y="3657600"/>
            <a:ext cx="1144270" cy="914400"/>
          </a:xfrm>
          <a:custGeom>
            <a:avLst/>
            <a:gdLst>
              <a:gd name="connsiteX0" fmla="*/ 152400 w 1144270"/>
              <a:gd name="connsiteY0" fmla="*/ 0 h 914400"/>
              <a:gd name="connsiteX1" fmla="*/ 0 w 1144270"/>
              <a:gd name="connsiteY1" fmla="*/ 152400 h 914400"/>
              <a:gd name="connsiteX2" fmla="*/ 0 w 1144270"/>
              <a:gd name="connsiteY2" fmla="*/ 762000 h 914400"/>
              <a:gd name="connsiteX3" fmla="*/ 152400 w 1144270"/>
              <a:gd name="connsiteY3" fmla="*/ 914400 h 914400"/>
              <a:gd name="connsiteX4" fmla="*/ 991870 w 1144270"/>
              <a:gd name="connsiteY4" fmla="*/ 914400 h 914400"/>
              <a:gd name="connsiteX5" fmla="*/ 1144270 w 1144270"/>
              <a:gd name="connsiteY5" fmla="*/ 762000 h 914400"/>
              <a:gd name="connsiteX6" fmla="*/ 1144270 w 1144270"/>
              <a:gd name="connsiteY6" fmla="*/ 152400 h 914400"/>
              <a:gd name="connsiteX7" fmla="*/ 991870 w 1144270"/>
              <a:gd name="connsiteY7" fmla="*/ 0 h 914400"/>
              <a:gd name="connsiteX8" fmla="*/ 152400 w 1144270"/>
              <a:gd name="connsiteY8" fmla="*/ 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144270" h="914400">
                <a:moveTo>
                  <a:pt x="152400" y="0"/>
                </a:moveTo>
                <a:cubicBezTo>
                  <a:pt x="76200" y="0"/>
                  <a:pt x="0" y="76200"/>
                  <a:pt x="0" y="152400"/>
                </a:cubicBezTo>
                <a:lnTo>
                  <a:pt x="0" y="762000"/>
                </a:lnTo>
                <a:cubicBezTo>
                  <a:pt x="0" y="838200"/>
                  <a:pt x="76200" y="914400"/>
                  <a:pt x="152400" y="914400"/>
                </a:cubicBezTo>
                <a:lnTo>
                  <a:pt x="991870" y="914400"/>
                </a:lnTo>
                <a:cubicBezTo>
                  <a:pt x="1068070" y="914400"/>
                  <a:pt x="1144270" y="838200"/>
                  <a:pt x="1144270" y="762000"/>
                </a:cubicBezTo>
                <a:lnTo>
                  <a:pt x="1144270" y="152400"/>
                </a:lnTo>
                <a:cubicBezTo>
                  <a:pt x="1144270" y="76200"/>
                  <a:pt x="1068070" y="0"/>
                  <a:pt x="991870" y="0"/>
                </a:cubicBezTo>
                <a:lnTo>
                  <a:pt x="15240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253190" y="3639270"/>
            <a:ext cx="1180929" cy="951059"/>
          </a:xfrm>
          <a:custGeom>
            <a:avLst/>
            <a:gdLst>
              <a:gd name="connsiteX0" fmla="*/ 170729 w 1180929"/>
              <a:gd name="connsiteY0" fmla="*/ 18329 h 951059"/>
              <a:gd name="connsiteX1" fmla="*/ 18329 w 1180929"/>
              <a:gd name="connsiteY1" fmla="*/ 170729 h 951059"/>
              <a:gd name="connsiteX2" fmla="*/ 18329 w 1180929"/>
              <a:gd name="connsiteY2" fmla="*/ 780329 h 951059"/>
              <a:gd name="connsiteX3" fmla="*/ 170729 w 1180929"/>
              <a:gd name="connsiteY3" fmla="*/ 932729 h 951059"/>
              <a:gd name="connsiteX4" fmla="*/ 1010199 w 1180929"/>
              <a:gd name="connsiteY4" fmla="*/ 932729 h 951059"/>
              <a:gd name="connsiteX5" fmla="*/ 1162599 w 1180929"/>
              <a:gd name="connsiteY5" fmla="*/ 780329 h 951059"/>
              <a:gd name="connsiteX6" fmla="*/ 1162599 w 1180929"/>
              <a:gd name="connsiteY6" fmla="*/ 170729 h 951059"/>
              <a:gd name="connsiteX7" fmla="*/ 1010199 w 1180929"/>
              <a:gd name="connsiteY7" fmla="*/ 18329 h 951059"/>
              <a:gd name="connsiteX8" fmla="*/ 170729 w 1180929"/>
              <a:gd name="connsiteY8" fmla="*/ 18329 h 9510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180929" h="951059">
                <a:moveTo>
                  <a:pt x="170729" y="18329"/>
                </a:moveTo>
                <a:cubicBezTo>
                  <a:pt x="94529" y="18329"/>
                  <a:pt x="18329" y="94529"/>
                  <a:pt x="18329" y="170729"/>
                </a:cubicBezTo>
                <a:lnTo>
                  <a:pt x="18329" y="780329"/>
                </a:lnTo>
                <a:cubicBezTo>
                  <a:pt x="18329" y="856529"/>
                  <a:pt x="94529" y="932729"/>
                  <a:pt x="170729" y="932729"/>
                </a:cubicBezTo>
                <a:lnTo>
                  <a:pt x="1010199" y="932729"/>
                </a:lnTo>
                <a:cubicBezTo>
                  <a:pt x="1086399" y="932729"/>
                  <a:pt x="1162599" y="856529"/>
                  <a:pt x="1162599" y="780329"/>
                </a:cubicBezTo>
                <a:lnTo>
                  <a:pt x="1162599" y="170729"/>
                </a:lnTo>
                <a:cubicBezTo>
                  <a:pt x="1162599" y="94529"/>
                  <a:pt x="1086399" y="18329"/>
                  <a:pt x="1010199" y="18329"/>
                </a:cubicBezTo>
                <a:lnTo>
                  <a:pt x="170729" y="18329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4643120" y="4800600"/>
            <a:ext cx="4729479" cy="1600200"/>
          </a:xfrm>
          <a:custGeom>
            <a:avLst/>
            <a:gdLst>
              <a:gd name="connsiteX0" fmla="*/ 266700 w 4729479"/>
              <a:gd name="connsiteY0" fmla="*/ 0 h 1600200"/>
              <a:gd name="connsiteX1" fmla="*/ 0 w 4729479"/>
              <a:gd name="connsiteY1" fmla="*/ 266700 h 1600200"/>
              <a:gd name="connsiteX2" fmla="*/ 0 w 4729479"/>
              <a:gd name="connsiteY2" fmla="*/ 1333500 h 1600200"/>
              <a:gd name="connsiteX3" fmla="*/ 266700 w 4729479"/>
              <a:gd name="connsiteY3" fmla="*/ 1600200 h 1600200"/>
              <a:gd name="connsiteX4" fmla="*/ 4462779 w 4729479"/>
              <a:gd name="connsiteY4" fmla="*/ 1600200 h 1600200"/>
              <a:gd name="connsiteX5" fmla="*/ 4729479 w 4729479"/>
              <a:gd name="connsiteY5" fmla="*/ 1333500 h 1600200"/>
              <a:gd name="connsiteX6" fmla="*/ 4729479 w 4729479"/>
              <a:gd name="connsiteY6" fmla="*/ 266700 h 1600200"/>
              <a:gd name="connsiteX7" fmla="*/ 4462779 w 4729479"/>
              <a:gd name="connsiteY7" fmla="*/ 0 h 1600200"/>
              <a:gd name="connsiteX8" fmla="*/ 266700 w 4729479"/>
              <a:gd name="connsiteY8" fmla="*/ 0 h 16002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4729479" h="1600200">
                <a:moveTo>
                  <a:pt x="266700" y="0"/>
                </a:moveTo>
                <a:cubicBezTo>
                  <a:pt x="133350" y="0"/>
                  <a:pt x="0" y="133350"/>
                  <a:pt x="0" y="266700"/>
                </a:cubicBezTo>
                <a:lnTo>
                  <a:pt x="0" y="1333500"/>
                </a:lnTo>
                <a:cubicBezTo>
                  <a:pt x="0" y="1466850"/>
                  <a:pt x="133350" y="1600200"/>
                  <a:pt x="266700" y="1600200"/>
                </a:cubicBezTo>
                <a:lnTo>
                  <a:pt x="4462779" y="1600200"/>
                </a:lnTo>
                <a:cubicBezTo>
                  <a:pt x="4596129" y="1600200"/>
                  <a:pt x="4729479" y="1466850"/>
                  <a:pt x="4729479" y="1333500"/>
                </a:cubicBezTo>
                <a:lnTo>
                  <a:pt x="4729479" y="266700"/>
                </a:lnTo>
                <a:cubicBezTo>
                  <a:pt x="4729479" y="133350"/>
                  <a:pt x="4596129" y="0"/>
                  <a:pt x="4462779" y="0"/>
                </a:cubicBezTo>
                <a:lnTo>
                  <a:pt x="26670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624790" y="4782270"/>
            <a:ext cx="4766139" cy="1636859"/>
          </a:xfrm>
          <a:custGeom>
            <a:avLst/>
            <a:gdLst>
              <a:gd name="connsiteX0" fmla="*/ 285029 w 4766139"/>
              <a:gd name="connsiteY0" fmla="*/ 18329 h 1636859"/>
              <a:gd name="connsiteX1" fmla="*/ 18329 w 4766139"/>
              <a:gd name="connsiteY1" fmla="*/ 285029 h 1636859"/>
              <a:gd name="connsiteX2" fmla="*/ 18329 w 4766139"/>
              <a:gd name="connsiteY2" fmla="*/ 1351829 h 1636859"/>
              <a:gd name="connsiteX3" fmla="*/ 285029 w 4766139"/>
              <a:gd name="connsiteY3" fmla="*/ 1618529 h 1636859"/>
              <a:gd name="connsiteX4" fmla="*/ 4481109 w 4766139"/>
              <a:gd name="connsiteY4" fmla="*/ 1618529 h 1636859"/>
              <a:gd name="connsiteX5" fmla="*/ 4747809 w 4766139"/>
              <a:gd name="connsiteY5" fmla="*/ 1351829 h 1636859"/>
              <a:gd name="connsiteX6" fmla="*/ 4747809 w 4766139"/>
              <a:gd name="connsiteY6" fmla="*/ 285029 h 1636859"/>
              <a:gd name="connsiteX7" fmla="*/ 4481109 w 4766139"/>
              <a:gd name="connsiteY7" fmla="*/ 18329 h 1636859"/>
              <a:gd name="connsiteX8" fmla="*/ 285029 w 4766139"/>
              <a:gd name="connsiteY8" fmla="*/ 18329 h 16368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4766139" h="1636859">
                <a:moveTo>
                  <a:pt x="285029" y="18329"/>
                </a:moveTo>
                <a:cubicBezTo>
                  <a:pt x="151679" y="18329"/>
                  <a:pt x="18329" y="151679"/>
                  <a:pt x="18329" y="285029"/>
                </a:cubicBezTo>
                <a:lnTo>
                  <a:pt x="18329" y="1351829"/>
                </a:lnTo>
                <a:cubicBezTo>
                  <a:pt x="18329" y="1485179"/>
                  <a:pt x="151679" y="1618529"/>
                  <a:pt x="285029" y="1618529"/>
                </a:cubicBezTo>
                <a:lnTo>
                  <a:pt x="4481109" y="1618529"/>
                </a:lnTo>
                <a:cubicBezTo>
                  <a:pt x="4614459" y="1618529"/>
                  <a:pt x="4747809" y="1485179"/>
                  <a:pt x="4747809" y="1351829"/>
                </a:cubicBezTo>
                <a:lnTo>
                  <a:pt x="4747809" y="285029"/>
                </a:lnTo>
                <a:cubicBezTo>
                  <a:pt x="4747809" y="151679"/>
                  <a:pt x="4614459" y="18329"/>
                  <a:pt x="4481109" y="18329"/>
                </a:cubicBezTo>
                <a:lnTo>
                  <a:pt x="285029" y="18329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764825" y="1764825"/>
            <a:ext cx="356549" cy="255899"/>
          </a:xfrm>
          <a:custGeom>
            <a:avLst/>
            <a:gdLst>
              <a:gd name="connsiteX0" fmla="*/ 63974 w 356549"/>
              <a:gd name="connsiteY0" fmla="*/ 63974 h 255899"/>
              <a:gd name="connsiteX1" fmla="*/ 292574 w 356549"/>
              <a:gd name="connsiteY1" fmla="*/ 63974 h 2558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56549" h="255899">
                <a:moveTo>
                  <a:pt x="63974" y="63974"/>
                </a:moveTo>
                <a:lnTo>
                  <a:pt x="292574" y="63974"/>
                </a:lnTo>
              </a:path>
            </a:pathLst>
          </a:custGeom>
          <a:ln w="1270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780315" y="3365025"/>
            <a:ext cx="255899" cy="356549"/>
          </a:xfrm>
          <a:custGeom>
            <a:avLst/>
            <a:gdLst>
              <a:gd name="connsiteX0" fmla="*/ 63974 w 255899"/>
              <a:gd name="connsiteY0" fmla="*/ 292574 h 356549"/>
              <a:gd name="connsiteX1" fmla="*/ 63974 w 255899"/>
              <a:gd name="connsiteY1" fmla="*/ 63974 h 3565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55899" h="356549">
                <a:moveTo>
                  <a:pt x="63974" y="292574"/>
                </a:moveTo>
                <a:lnTo>
                  <a:pt x="63974" y="63974"/>
                </a:lnTo>
              </a:path>
            </a:pathLst>
          </a:custGeom>
          <a:ln w="1270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3780315" y="2222025"/>
            <a:ext cx="255899" cy="356549"/>
          </a:xfrm>
          <a:custGeom>
            <a:avLst/>
            <a:gdLst>
              <a:gd name="connsiteX0" fmla="*/ 63974 w 255899"/>
              <a:gd name="connsiteY0" fmla="*/ 63974 h 356549"/>
              <a:gd name="connsiteX1" fmla="*/ 63974 w 255899"/>
              <a:gd name="connsiteY1" fmla="*/ 292574 h 3565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55899" h="356549">
                <a:moveTo>
                  <a:pt x="63974" y="63974"/>
                </a:moveTo>
                <a:lnTo>
                  <a:pt x="63974" y="292574"/>
                </a:lnTo>
              </a:path>
            </a:pathLst>
          </a:custGeom>
          <a:ln w="1270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171985" y="1764825"/>
            <a:ext cx="300669" cy="255899"/>
          </a:xfrm>
          <a:custGeom>
            <a:avLst/>
            <a:gdLst>
              <a:gd name="connsiteX0" fmla="*/ 236694 w 300669"/>
              <a:gd name="connsiteY0" fmla="*/ 63974 h 255899"/>
              <a:gd name="connsiteX1" fmla="*/ 63974 w 300669"/>
              <a:gd name="connsiteY1" fmla="*/ 63974 h 2558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00669" h="255899">
                <a:moveTo>
                  <a:pt x="236694" y="63974"/>
                </a:moveTo>
                <a:lnTo>
                  <a:pt x="63974" y="63974"/>
                </a:lnTo>
              </a:path>
            </a:pathLst>
          </a:custGeom>
          <a:ln w="1270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2057400" y="1371600"/>
            <a:ext cx="1143000" cy="914400"/>
          </a:xfrm>
          <a:custGeom>
            <a:avLst/>
            <a:gdLst>
              <a:gd name="connsiteX0" fmla="*/ 152400 w 1143000"/>
              <a:gd name="connsiteY0" fmla="*/ 0 h 914400"/>
              <a:gd name="connsiteX1" fmla="*/ 0 w 1143000"/>
              <a:gd name="connsiteY1" fmla="*/ 152400 h 914400"/>
              <a:gd name="connsiteX2" fmla="*/ 0 w 1143000"/>
              <a:gd name="connsiteY2" fmla="*/ 762000 h 914400"/>
              <a:gd name="connsiteX3" fmla="*/ 152400 w 1143000"/>
              <a:gd name="connsiteY3" fmla="*/ 914400 h 914400"/>
              <a:gd name="connsiteX4" fmla="*/ 990600 w 1143000"/>
              <a:gd name="connsiteY4" fmla="*/ 914400 h 914400"/>
              <a:gd name="connsiteX5" fmla="*/ 1143000 w 1143000"/>
              <a:gd name="connsiteY5" fmla="*/ 762000 h 914400"/>
              <a:gd name="connsiteX6" fmla="*/ 1143000 w 1143000"/>
              <a:gd name="connsiteY6" fmla="*/ 152400 h 914400"/>
              <a:gd name="connsiteX7" fmla="*/ 990600 w 1143000"/>
              <a:gd name="connsiteY7" fmla="*/ 0 h 914400"/>
              <a:gd name="connsiteX8" fmla="*/ 152400 w 1143000"/>
              <a:gd name="connsiteY8" fmla="*/ 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143000" h="914400">
                <a:moveTo>
                  <a:pt x="152400" y="0"/>
                </a:moveTo>
                <a:cubicBezTo>
                  <a:pt x="76200" y="0"/>
                  <a:pt x="0" y="76200"/>
                  <a:pt x="0" y="152400"/>
                </a:cubicBezTo>
                <a:lnTo>
                  <a:pt x="0" y="762000"/>
                </a:lnTo>
                <a:cubicBezTo>
                  <a:pt x="0" y="838200"/>
                  <a:pt x="76200" y="914400"/>
                  <a:pt x="152400" y="914400"/>
                </a:cubicBezTo>
                <a:lnTo>
                  <a:pt x="990600" y="914400"/>
                </a:lnTo>
                <a:cubicBezTo>
                  <a:pt x="1066800" y="914400"/>
                  <a:pt x="1143000" y="838200"/>
                  <a:pt x="1143000" y="762000"/>
                </a:cubicBezTo>
                <a:lnTo>
                  <a:pt x="1143000" y="152400"/>
                </a:lnTo>
                <a:cubicBezTo>
                  <a:pt x="1143000" y="76200"/>
                  <a:pt x="1066800" y="0"/>
                  <a:pt x="990600" y="0"/>
                </a:cubicBezTo>
                <a:lnTo>
                  <a:pt x="152400" y="0"/>
                </a:lnTo>
              </a:path>
            </a:pathLst>
          </a:custGeom>
          <a:solidFill>
            <a:srgbClr val="C5000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2039070" y="1353270"/>
            <a:ext cx="1179659" cy="951059"/>
          </a:xfrm>
          <a:custGeom>
            <a:avLst/>
            <a:gdLst>
              <a:gd name="connsiteX0" fmla="*/ 170729 w 1179659"/>
              <a:gd name="connsiteY0" fmla="*/ 18329 h 951059"/>
              <a:gd name="connsiteX1" fmla="*/ 18329 w 1179659"/>
              <a:gd name="connsiteY1" fmla="*/ 170729 h 951059"/>
              <a:gd name="connsiteX2" fmla="*/ 18329 w 1179659"/>
              <a:gd name="connsiteY2" fmla="*/ 780329 h 951059"/>
              <a:gd name="connsiteX3" fmla="*/ 170729 w 1179659"/>
              <a:gd name="connsiteY3" fmla="*/ 932729 h 951059"/>
              <a:gd name="connsiteX4" fmla="*/ 1008929 w 1179659"/>
              <a:gd name="connsiteY4" fmla="*/ 932729 h 951059"/>
              <a:gd name="connsiteX5" fmla="*/ 1161329 w 1179659"/>
              <a:gd name="connsiteY5" fmla="*/ 780329 h 951059"/>
              <a:gd name="connsiteX6" fmla="*/ 1161329 w 1179659"/>
              <a:gd name="connsiteY6" fmla="*/ 170729 h 951059"/>
              <a:gd name="connsiteX7" fmla="*/ 1008929 w 1179659"/>
              <a:gd name="connsiteY7" fmla="*/ 18329 h 951059"/>
              <a:gd name="connsiteX8" fmla="*/ 170729 w 1179659"/>
              <a:gd name="connsiteY8" fmla="*/ 18329 h 9510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179659" h="951059">
                <a:moveTo>
                  <a:pt x="170729" y="18329"/>
                </a:moveTo>
                <a:cubicBezTo>
                  <a:pt x="94529" y="18329"/>
                  <a:pt x="18329" y="94529"/>
                  <a:pt x="18329" y="170729"/>
                </a:cubicBezTo>
                <a:lnTo>
                  <a:pt x="18329" y="780329"/>
                </a:lnTo>
                <a:cubicBezTo>
                  <a:pt x="18329" y="856529"/>
                  <a:pt x="94529" y="932729"/>
                  <a:pt x="170729" y="932729"/>
                </a:cubicBezTo>
                <a:lnTo>
                  <a:pt x="1008929" y="932729"/>
                </a:lnTo>
                <a:cubicBezTo>
                  <a:pt x="1085129" y="932729"/>
                  <a:pt x="1161329" y="856529"/>
                  <a:pt x="1161329" y="780329"/>
                </a:cubicBezTo>
                <a:lnTo>
                  <a:pt x="1161329" y="170729"/>
                </a:lnTo>
                <a:cubicBezTo>
                  <a:pt x="1161329" y="94529"/>
                  <a:pt x="1085129" y="18329"/>
                  <a:pt x="1008929" y="18329"/>
                </a:cubicBezTo>
                <a:lnTo>
                  <a:pt x="170729" y="18329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4351815" y="4050825"/>
            <a:ext cx="369249" cy="255899"/>
          </a:xfrm>
          <a:custGeom>
            <a:avLst/>
            <a:gdLst>
              <a:gd name="connsiteX0" fmla="*/ 63974 w 369249"/>
              <a:gd name="connsiteY0" fmla="*/ 63974 h 255899"/>
              <a:gd name="connsiteX1" fmla="*/ 305274 w 369249"/>
              <a:gd name="connsiteY1" fmla="*/ 63974 h 2558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69249" h="255899">
                <a:moveTo>
                  <a:pt x="63974" y="63974"/>
                </a:moveTo>
                <a:lnTo>
                  <a:pt x="305274" y="63974"/>
                </a:lnTo>
              </a:path>
            </a:pathLst>
          </a:custGeom>
          <a:ln w="127000">
            <a:solidFill>
              <a:srgbClr val="C5000B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4657090" y="3657600"/>
            <a:ext cx="3657600" cy="914400"/>
          </a:xfrm>
          <a:custGeom>
            <a:avLst/>
            <a:gdLst>
              <a:gd name="connsiteX0" fmla="*/ 152400 w 3657600"/>
              <a:gd name="connsiteY0" fmla="*/ 0 h 914400"/>
              <a:gd name="connsiteX1" fmla="*/ 0 w 3657600"/>
              <a:gd name="connsiteY1" fmla="*/ 152400 h 914400"/>
              <a:gd name="connsiteX2" fmla="*/ 0 w 3657600"/>
              <a:gd name="connsiteY2" fmla="*/ 762000 h 914400"/>
              <a:gd name="connsiteX3" fmla="*/ 152400 w 3657600"/>
              <a:gd name="connsiteY3" fmla="*/ 914400 h 914400"/>
              <a:gd name="connsiteX4" fmla="*/ 3505200 w 3657600"/>
              <a:gd name="connsiteY4" fmla="*/ 914400 h 914400"/>
              <a:gd name="connsiteX5" fmla="*/ 3657600 w 3657600"/>
              <a:gd name="connsiteY5" fmla="*/ 762000 h 914400"/>
              <a:gd name="connsiteX6" fmla="*/ 3657600 w 3657600"/>
              <a:gd name="connsiteY6" fmla="*/ 152400 h 914400"/>
              <a:gd name="connsiteX7" fmla="*/ 3505200 w 3657600"/>
              <a:gd name="connsiteY7" fmla="*/ 0 h 914400"/>
              <a:gd name="connsiteX8" fmla="*/ 152400 w 3657600"/>
              <a:gd name="connsiteY8" fmla="*/ 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657600" h="914400">
                <a:moveTo>
                  <a:pt x="152400" y="0"/>
                </a:moveTo>
                <a:cubicBezTo>
                  <a:pt x="74929" y="0"/>
                  <a:pt x="0" y="76200"/>
                  <a:pt x="0" y="152400"/>
                </a:cubicBezTo>
                <a:lnTo>
                  <a:pt x="0" y="762000"/>
                </a:lnTo>
                <a:cubicBezTo>
                  <a:pt x="0" y="838200"/>
                  <a:pt x="74929" y="914400"/>
                  <a:pt x="152400" y="914400"/>
                </a:cubicBezTo>
                <a:lnTo>
                  <a:pt x="3505200" y="914400"/>
                </a:lnTo>
                <a:cubicBezTo>
                  <a:pt x="3581400" y="914400"/>
                  <a:pt x="3657600" y="838200"/>
                  <a:pt x="3657600" y="762000"/>
                </a:cubicBezTo>
                <a:lnTo>
                  <a:pt x="3657600" y="152400"/>
                </a:lnTo>
                <a:cubicBezTo>
                  <a:pt x="3657600" y="76200"/>
                  <a:pt x="3581400" y="0"/>
                  <a:pt x="3505200" y="0"/>
                </a:cubicBezTo>
                <a:lnTo>
                  <a:pt x="152400" y="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4638760" y="3639270"/>
            <a:ext cx="3694259" cy="951059"/>
          </a:xfrm>
          <a:custGeom>
            <a:avLst/>
            <a:gdLst>
              <a:gd name="connsiteX0" fmla="*/ 170729 w 3694259"/>
              <a:gd name="connsiteY0" fmla="*/ 18329 h 951059"/>
              <a:gd name="connsiteX1" fmla="*/ 18329 w 3694259"/>
              <a:gd name="connsiteY1" fmla="*/ 170729 h 951059"/>
              <a:gd name="connsiteX2" fmla="*/ 18329 w 3694259"/>
              <a:gd name="connsiteY2" fmla="*/ 780329 h 951059"/>
              <a:gd name="connsiteX3" fmla="*/ 170729 w 3694259"/>
              <a:gd name="connsiteY3" fmla="*/ 932729 h 951059"/>
              <a:gd name="connsiteX4" fmla="*/ 3523529 w 3694259"/>
              <a:gd name="connsiteY4" fmla="*/ 932729 h 951059"/>
              <a:gd name="connsiteX5" fmla="*/ 3675929 w 3694259"/>
              <a:gd name="connsiteY5" fmla="*/ 780329 h 951059"/>
              <a:gd name="connsiteX6" fmla="*/ 3675929 w 3694259"/>
              <a:gd name="connsiteY6" fmla="*/ 170729 h 951059"/>
              <a:gd name="connsiteX7" fmla="*/ 3523529 w 3694259"/>
              <a:gd name="connsiteY7" fmla="*/ 18329 h 951059"/>
              <a:gd name="connsiteX8" fmla="*/ 170729 w 3694259"/>
              <a:gd name="connsiteY8" fmla="*/ 18329 h 9510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694259" h="951059">
                <a:moveTo>
                  <a:pt x="170729" y="18329"/>
                </a:moveTo>
                <a:cubicBezTo>
                  <a:pt x="93259" y="18329"/>
                  <a:pt x="18329" y="94529"/>
                  <a:pt x="18329" y="170729"/>
                </a:cubicBezTo>
                <a:lnTo>
                  <a:pt x="18329" y="780329"/>
                </a:lnTo>
                <a:cubicBezTo>
                  <a:pt x="18329" y="856529"/>
                  <a:pt x="93259" y="932729"/>
                  <a:pt x="170729" y="932729"/>
                </a:cubicBezTo>
                <a:lnTo>
                  <a:pt x="3523529" y="932729"/>
                </a:lnTo>
                <a:cubicBezTo>
                  <a:pt x="3599729" y="932729"/>
                  <a:pt x="3675929" y="856529"/>
                  <a:pt x="3675929" y="780329"/>
                </a:cubicBezTo>
                <a:lnTo>
                  <a:pt x="3675929" y="170729"/>
                </a:lnTo>
                <a:cubicBezTo>
                  <a:pt x="3675929" y="94529"/>
                  <a:pt x="3599729" y="18329"/>
                  <a:pt x="3523529" y="18329"/>
                </a:cubicBezTo>
                <a:lnTo>
                  <a:pt x="170729" y="18329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0900" y="1358900"/>
            <a:ext cx="901700" cy="939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76300" y="1625600"/>
            <a:ext cx="7366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Now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3390900" y="2768600"/>
            <a:ext cx="889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3352800" y="3911600"/>
            <a:ext cx="965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2374900" y="1625600"/>
            <a:ext cx="4826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Go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4953000" y="3771900"/>
            <a:ext cx="4089400" cy="2286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5300"/>
              </a:lnSpc>
              <a:tabLst>
                <a:tab pos="114300" algn="l"/>
              </a:tabLst>
            </a:pPr>
            <a:r>
              <a:rPr lang="en-US" altLang="zh-CN" dirty="0" smtClean="0"/>
              <a:t>	</a:t>
            </a:r>
            <a:r>
              <a:rPr lang="en-US" altLang="zh-CN" sz="4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Awesome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7600"/>
              </a:lnSpc>
              <a:tabLst>
                <a:tab pos="114300" algn="l"/>
              </a:tabLst>
            </a:pPr>
            <a:r>
              <a:rPr lang="en-US" altLang="zh-CN" sz="6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Diagrams!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3800" cy="7556500"/>
          </a:xfrm>
          <a:prstGeom prst="rect">
            <a:avLst/>
          </a:prstGeom>
          <a:noFill/>
        </p:spPr>
      </p:pic>
      <p:sp>
        <p:nvSpPr>
          <p:cNvPr id="3" name="TextBox 1"/>
          <p:cNvSpPr txBox="1"/>
          <p:nvPr/>
        </p:nvSpPr>
        <p:spPr>
          <a:xfrm>
            <a:off x="990600" y="2019300"/>
            <a:ext cx="27559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他</a:t>
            </a:r>
            <a:endParaRPr lang="zh-CN" altLang="en-US" dirty="0"/>
          </a:p>
        </p:txBody>
      </p:sp>
      <p:sp>
        <p:nvSpPr>
          <p:cNvPr id="3" name="Freeform 3"/>
          <p:cNvSpPr/>
          <p:nvPr/>
        </p:nvSpPr>
        <p:spPr>
          <a:xfrm>
            <a:off x="2703195" y="2944495"/>
            <a:ext cx="643890" cy="109220"/>
          </a:xfrm>
          <a:custGeom>
            <a:avLst/>
            <a:gdLst>
              <a:gd name="connsiteX0" fmla="*/ 27304 w 643890"/>
              <a:gd name="connsiteY0" fmla="*/ 27304 h 109220"/>
              <a:gd name="connsiteX1" fmla="*/ 616584 w 64389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643890" h="109220">
                <a:moveTo>
                  <a:pt x="27304" y="27304"/>
                </a:moveTo>
                <a:lnTo>
                  <a:pt x="61658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238500" y="2895600"/>
            <a:ext cx="406400" cy="153670"/>
          </a:xfrm>
          <a:custGeom>
            <a:avLst/>
            <a:gdLst>
              <a:gd name="connsiteX0" fmla="*/ 0 w 406400"/>
              <a:gd name="connsiteY0" fmla="*/ 153670 h 153670"/>
              <a:gd name="connsiteX1" fmla="*/ 0 w 406400"/>
              <a:gd name="connsiteY1" fmla="*/ 0 h 153670"/>
              <a:gd name="connsiteX2" fmla="*/ 406400 w 406400"/>
              <a:gd name="connsiteY2" fmla="*/ 81279 h 153670"/>
              <a:gd name="connsiteX3" fmla="*/ 0 w 406400"/>
              <a:gd name="connsiteY3" fmla="*/ 15367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406400" h="153670">
                <a:moveTo>
                  <a:pt x="0" y="153670"/>
                </a:moveTo>
                <a:lnTo>
                  <a:pt x="0" y="0"/>
                </a:lnTo>
                <a:lnTo>
                  <a:pt x="406400" y="81279"/>
                </a:lnTo>
                <a:lnTo>
                  <a:pt x="0" y="15367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788785" y="2487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531995" y="2944495"/>
            <a:ext cx="871220" cy="109220"/>
          </a:xfrm>
          <a:custGeom>
            <a:avLst/>
            <a:gdLst>
              <a:gd name="connsiteX0" fmla="*/ 27304 w 871220"/>
              <a:gd name="connsiteY0" fmla="*/ 27304 h 109220"/>
              <a:gd name="connsiteX1" fmla="*/ 843914 w 87122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871220" h="109220">
                <a:moveTo>
                  <a:pt x="27304" y="27304"/>
                </a:moveTo>
                <a:lnTo>
                  <a:pt x="84391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350509" y="2895600"/>
            <a:ext cx="123190" cy="153670"/>
          </a:xfrm>
          <a:custGeom>
            <a:avLst/>
            <a:gdLst>
              <a:gd name="connsiteX0" fmla="*/ 123190 w 123190"/>
              <a:gd name="connsiteY0" fmla="*/ 76200 h 153670"/>
              <a:gd name="connsiteX1" fmla="*/ 0 w 123190"/>
              <a:gd name="connsiteY1" fmla="*/ 0 h 153670"/>
              <a:gd name="connsiteX2" fmla="*/ 0 w 123190"/>
              <a:gd name="connsiteY2" fmla="*/ 153670 h 153670"/>
              <a:gd name="connsiteX3" fmla="*/ 123190 w 12319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23190" h="153670">
                <a:moveTo>
                  <a:pt x="123190" y="76200"/>
                </a:moveTo>
                <a:lnTo>
                  <a:pt x="0" y="0"/>
                </a:lnTo>
                <a:lnTo>
                  <a:pt x="0" y="153670"/>
                </a:lnTo>
                <a:lnTo>
                  <a:pt x="12319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617585" y="2487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5446385" y="2487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275184" y="24872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6360795" y="294449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7072630" y="2895600"/>
            <a:ext cx="229869" cy="153670"/>
          </a:xfrm>
          <a:custGeom>
            <a:avLst/>
            <a:gdLst>
              <a:gd name="connsiteX0" fmla="*/ 229869 w 229869"/>
              <a:gd name="connsiteY0" fmla="*/ 76200 h 153670"/>
              <a:gd name="connsiteX1" fmla="*/ 0 w 229869"/>
              <a:gd name="connsiteY1" fmla="*/ 0 h 153670"/>
              <a:gd name="connsiteX2" fmla="*/ 0 w 229869"/>
              <a:gd name="connsiteY2" fmla="*/ 153670 h 153670"/>
              <a:gd name="connsiteX3" fmla="*/ 229869 w 229869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69" h="153670">
                <a:moveTo>
                  <a:pt x="229869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69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2703195" y="524827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3415029" y="5199379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788785" y="4791064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4531995" y="524827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5243829" y="5199379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3617585" y="4791064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5446385" y="4791064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275184" y="4791064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6360795" y="524827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7072630" y="5199379"/>
            <a:ext cx="229869" cy="153670"/>
          </a:xfrm>
          <a:custGeom>
            <a:avLst/>
            <a:gdLst>
              <a:gd name="connsiteX0" fmla="*/ 229869 w 229869"/>
              <a:gd name="connsiteY0" fmla="*/ 76200 h 153670"/>
              <a:gd name="connsiteX1" fmla="*/ 0 w 229869"/>
              <a:gd name="connsiteY1" fmla="*/ 0 h 153670"/>
              <a:gd name="connsiteX2" fmla="*/ 0 w 229869"/>
              <a:gd name="connsiteY2" fmla="*/ 153670 h 153670"/>
              <a:gd name="connsiteX3" fmla="*/ 229869 w 229869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69" h="153670">
                <a:moveTo>
                  <a:pt x="229869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69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2119629" y="6400800"/>
            <a:ext cx="7316469" cy="458469"/>
          </a:xfrm>
          <a:custGeom>
            <a:avLst/>
            <a:gdLst>
              <a:gd name="connsiteX0" fmla="*/ 76200 w 7316469"/>
              <a:gd name="connsiteY0" fmla="*/ 0 h 458469"/>
              <a:gd name="connsiteX1" fmla="*/ 0 w 7316469"/>
              <a:gd name="connsiteY1" fmla="*/ 76200 h 458469"/>
              <a:gd name="connsiteX2" fmla="*/ 0 w 7316469"/>
              <a:gd name="connsiteY2" fmla="*/ 381000 h 458469"/>
              <a:gd name="connsiteX3" fmla="*/ 76200 w 7316469"/>
              <a:gd name="connsiteY3" fmla="*/ 458469 h 458469"/>
              <a:gd name="connsiteX4" fmla="*/ 7240270 w 7316469"/>
              <a:gd name="connsiteY4" fmla="*/ 458469 h 458469"/>
              <a:gd name="connsiteX5" fmla="*/ 7316470 w 7316469"/>
              <a:gd name="connsiteY5" fmla="*/ 381000 h 458469"/>
              <a:gd name="connsiteX6" fmla="*/ 7316470 w 7316469"/>
              <a:gd name="connsiteY6" fmla="*/ 76200 h 458469"/>
              <a:gd name="connsiteX7" fmla="*/ 7240270 w 7316469"/>
              <a:gd name="connsiteY7" fmla="*/ 0 h 458469"/>
              <a:gd name="connsiteX8" fmla="*/ 76200 w 7316469"/>
              <a:gd name="connsiteY8" fmla="*/ 0 h 45846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8469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1000"/>
                </a:lnTo>
                <a:cubicBezTo>
                  <a:pt x="0" y="420369"/>
                  <a:pt x="38100" y="458469"/>
                  <a:pt x="76200" y="458469"/>
                </a:cubicBezTo>
                <a:lnTo>
                  <a:pt x="7240270" y="458469"/>
                </a:lnTo>
                <a:cubicBezTo>
                  <a:pt x="7278370" y="458469"/>
                  <a:pt x="7316470" y="420369"/>
                  <a:pt x="7316470" y="381000"/>
                </a:cubicBezTo>
                <a:lnTo>
                  <a:pt x="7316470" y="76200"/>
                </a:lnTo>
                <a:cubicBezTo>
                  <a:pt x="7316470" y="38100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6159500"/>
            <a:ext cx="1447800" cy="901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816100" y="609600"/>
            <a:ext cx="64135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line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ending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4318000" y="17399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4445000" y="39243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2222500" y="6438900"/>
            <a:ext cx="70866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won't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difference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16075" y="1288143"/>
            <a:ext cx="9201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图中的箭头应保持一致，太远的地方是看不出这些差别的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810" y="-876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Freeform 3"/>
          <p:cNvSpPr/>
          <p:nvPr/>
        </p:nvSpPr>
        <p:spPr>
          <a:xfrm>
            <a:off x="2703195" y="5248275"/>
            <a:ext cx="162560" cy="109220"/>
          </a:xfrm>
          <a:custGeom>
            <a:avLst/>
            <a:gdLst>
              <a:gd name="connsiteX0" fmla="*/ 27304 w 162560"/>
              <a:gd name="connsiteY0" fmla="*/ 27304 h 109220"/>
              <a:gd name="connsiteX1" fmla="*/ 13525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4" y="27304"/>
                </a:moveTo>
                <a:lnTo>
                  <a:pt x="1352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919095" y="5248275"/>
            <a:ext cx="162560" cy="109220"/>
          </a:xfrm>
          <a:custGeom>
            <a:avLst/>
            <a:gdLst>
              <a:gd name="connsiteX0" fmla="*/ 27304 w 162560"/>
              <a:gd name="connsiteY0" fmla="*/ 27304 h 109220"/>
              <a:gd name="connsiteX1" fmla="*/ 13525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4" y="27304"/>
                </a:moveTo>
                <a:lnTo>
                  <a:pt x="1352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134995" y="5248275"/>
            <a:ext cx="161289" cy="109220"/>
          </a:xfrm>
          <a:custGeom>
            <a:avLst/>
            <a:gdLst>
              <a:gd name="connsiteX0" fmla="*/ 27304 w 161289"/>
              <a:gd name="connsiteY0" fmla="*/ 27304 h 109220"/>
              <a:gd name="connsiteX1" fmla="*/ 133984 w 16128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1289" h="109220">
                <a:moveTo>
                  <a:pt x="27304" y="27304"/>
                </a:moveTo>
                <a:lnTo>
                  <a:pt x="13398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349625" y="5248275"/>
            <a:ext cx="138429" cy="109220"/>
          </a:xfrm>
          <a:custGeom>
            <a:avLst/>
            <a:gdLst>
              <a:gd name="connsiteX0" fmla="*/ 27304 w 138429"/>
              <a:gd name="connsiteY0" fmla="*/ 27304 h 109220"/>
              <a:gd name="connsiteX1" fmla="*/ 111125 w 13842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38429" h="109220">
                <a:moveTo>
                  <a:pt x="27304" y="27304"/>
                </a:moveTo>
                <a:lnTo>
                  <a:pt x="11112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415029" y="5199379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788785" y="4791064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4531995" y="524827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5243829" y="5199379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3617585" y="4791064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5446385" y="4791064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7275184" y="4791064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6360795" y="5248275"/>
            <a:ext cx="162560" cy="109220"/>
          </a:xfrm>
          <a:custGeom>
            <a:avLst/>
            <a:gdLst>
              <a:gd name="connsiteX0" fmla="*/ 27304 w 162560"/>
              <a:gd name="connsiteY0" fmla="*/ 27304 h 109220"/>
              <a:gd name="connsiteX1" fmla="*/ 13525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4" y="27304"/>
                </a:moveTo>
                <a:lnTo>
                  <a:pt x="1352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6576694" y="5248275"/>
            <a:ext cx="162560" cy="109220"/>
          </a:xfrm>
          <a:custGeom>
            <a:avLst/>
            <a:gdLst>
              <a:gd name="connsiteX0" fmla="*/ 27305 w 162560"/>
              <a:gd name="connsiteY0" fmla="*/ 27304 h 109220"/>
              <a:gd name="connsiteX1" fmla="*/ 135255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5" y="27304"/>
                </a:moveTo>
                <a:lnTo>
                  <a:pt x="1352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6792594" y="5248275"/>
            <a:ext cx="161289" cy="109220"/>
          </a:xfrm>
          <a:custGeom>
            <a:avLst/>
            <a:gdLst>
              <a:gd name="connsiteX0" fmla="*/ 27305 w 161289"/>
              <a:gd name="connsiteY0" fmla="*/ 27304 h 109220"/>
              <a:gd name="connsiteX1" fmla="*/ 133985 w 16128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1289" h="109220">
                <a:moveTo>
                  <a:pt x="27305" y="27304"/>
                </a:moveTo>
                <a:lnTo>
                  <a:pt x="13398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7007225" y="5248275"/>
            <a:ext cx="138429" cy="109220"/>
          </a:xfrm>
          <a:custGeom>
            <a:avLst/>
            <a:gdLst>
              <a:gd name="connsiteX0" fmla="*/ 27305 w 138429"/>
              <a:gd name="connsiteY0" fmla="*/ 27304 h 109220"/>
              <a:gd name="connsiteX1" fmla="*/ 111125 w 13842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38429" h="109220">
                <a:moveTo>
                  <a:pt x="27305" y="27304"/>
                </a:moveTo>
                <a:lnTo>
                  <a:pt x="11112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7072630" y="5199379"/>
            <a:ext cx="229869" cy="153670"/>
          </a:xfrm>
          <a:custGeom>
            <a:avLst/>
            <a:gdLst>
              <a:gd name="connsiteX0" fmla="*/ 229869 w 229869"/>
              <a:gd name="connsiteY0" fmla="*/ 76200 h 153670"/>
              <a:gd name="connsiteX1" fmla="*/ 0 w 229869"/>
              <a:gd name="connsiteY1" fmla="*/ 0 h 153670"/>
              <a:gd name="connsiteX2" fmla="*/ 0 w 229869"/>
              <a:gd name="connsiteY2" fmla="*/ 153670 h 153670"/>
              <a:gd name="connsiteX3" fmla="*/ 229869 w 229869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69" h="153670">
                <a:moveTo>
                  <a:pt x="229869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69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2715895" y="3173095"/>
            <a:ext cx="162560" cy="109220"/>
          </a:xfrm>
          <a:custGeom>
            <a:avLst/>
            <a:gdLst>
              <a:gd name="connsiteX0" fmla="*/ 27304 w 162560"/>
              <a:gd name="connsiteY0" fmla="*/ 27304 h 109220"/>
              <a:gd name="connsiteX1" fmla="*/ 13525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4" y="27304"/>
                </a:moveTo>
                <a:lnTo>
                  <a:pt x="1352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2931795" y="3173095"/>
            <a:ext cx="162560" cy="109220"/>
          </a:xfrm>
          <a:custGeom>
            <a:avLst/>
            <a:gdLst>
              <a:gd name="connsiteX0" fmla="*/ 27304 w 162560"/>
              <a:gd name="connsiteY0" fmla="*/ 27304 h 109220"/>
              <a:gd name="connsiteX1" fmla="*/ 135254 w 16256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2560" h="109220">
                <a:moveTo>
                  <a:pt x="27304" y="27304"/>
                </a:moveTo>
                <a:lnTo>
                  <a:pt x="1352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3147695" y="3173095"/>
            <a:ext cx="161289" cy="109220"/>
          </a:xfrm>
          <a:custGeom>
            <a:avLst/>
            <a:gdLst>
              <a:gd name="connsiteX0" fmla="*/ 27304 w 161289"/>
              <a:gd name="connsiteY0" fmla="*/ 27304 h 109220"/>
              <a:gd name="connsiteX1" fmla="*/ 133984 w 16128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1289" h="109220">
                <a:moveTo>
                  <a:pt x="27304" y="27304"/>
                </a:moveTo>
                <a:lnTo>
                  <a:pt x="13398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3362325" y="3173095"/>
            <a:ext cx="138429" cy="109220"/>
          </a:xfrm>
          <a:custGeom>
            <a:avLst/>
            <a:gdLst>
              <a:gd name="connsiteX0" fmla="*/ 27304 w 138429"/>
              <a:gd name="connsiteY0" fmla="*/ 27304 h 109220"/>
              <a:gd name="connsiteX1" fmla="*/ 111125 w 13842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38429" h="109220">
                <a:moveTo>
                  <a:pt x="27304" y="27304"/>
                </a:moveTo>
                <a:lnTo>
                  <a:pt x="11112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3427729" y="3124200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18014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4544695" y="317309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5256529" y="3124200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36302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5459085" y="27158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7287884" y="2715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6373495" y="3173095"/>
            <a:ext cx="237490" cy="109220"/>
          </a:xfrm>
          <a:custGeom>
            <a:avLst/>
            <a:gdLst>
              <a:gd name="connsiteX0" fmla="*/ 27304 w 237490"/>
              <a:gd name="connsiteY0" fmla="*/ 27304 h 109220"/>
              <a:gd name="connsiteX1" fmla="*/ 210185 w 23749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37490" h="109220">
                <a:moveTo>
                  <a:pt x="27304" y="27304"/>
                </a:moveTo>
                <a:lnTo>
                  <a:pt x="21018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6739254" y="3173095"/>
            <a:ext cx="237490" cy="109220"/>
          </a:xfrm>
          <a:custGeom>
            <a:avLst/>
            <a:gdLst>
              <a:gd name="connsiteX0" fmla="*/ 27305 w 237490"/>
              <a:gd name="connsiteY0" fmla="*/ 27304 h 109220"/>
              <a:gd name="connsiteX1" fmla="*/ 210185 w 237490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37490" h="109220">
                <a:moveTo>
                  <a:pt x="27305" y="27304"/>
                </a:moveTo>
                <a:lnTo>
                  <a:pt x="21018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7085330" y="3124200"/>
            <a:ext cx="229869" cy="153670"/>
          </a:xfrm>
          <a:custGeom>
            <a:avLst/>
            <a:gdLst>
              <a:gd name="connsiteX0" fmla="*/ 229869 w 229869"/>
              <a:gd name="connsiteY0" fmla="*/ 76200 h 153670"/>
              <a:gd name="connsiteX1" fmla="*/ 0 w 229869"/>
              <a:gd name="connsiteY1" fmla="*/ 0 h 153670"/>
              <a:gd name="connsiteX2" fmla="*/ 0 w 229869"/>
              <a:gd name="connsiteY2" fmla="*/ 153670 h 153670"/>
              <a:gd name="connsiteX3" fmla="*/ 229869 w 229869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69" h="153670">
                <a:moveTo>
                  <a:pt x="229869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69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2119629" y="6402070"/>
            <a:ext cx="7316469" cy="457199"/>
          </a:xfrm>
          <a:custGeom>
            <a:avLst/>
            <a:gdLst>
              <a:gd name="connsiteX0" fmla="*/ 76200 w 7316469"/>
              <a:gd name="connsiteY0" fmla="*/ 0 h 457199"/>
              <a:gd name="connsiteX1" fmla="*/ 0 w 7316469"/>
              <a:gd name="connsiteY1" fmla="*/ 74929 h 457199"/>
              <a:gd name="connsiteX2" fmla="*/ 0 w 7316469"/>
              <a:gd name="connsiteY2" fmla="*/ 380999 h 457199"/>
              <a:gd name="connsiteX3" fmla="*/ 76200 w 7316469"/>
              <a:gd name="connsiteY3" fmla="*/ 457199 h 457199"/>
              <a:gd name="connsiteX4" fmla="*/ 7240270 w 7316469"/>
              <a:gd name="connsiteY4" fmla="*/ 457199 h 457199"/>
              <a:gd name="connsiteX5" fmla="*/ 7316470 w 7316469"/>
              <a:gd name="connsiteY5" fmla="*/ 380999 h 457199"/>
              <a:gd name="connsiteX6" fmla="*/ 7316470 w 7316469"/>
              <a:gd name="connsiteY6" fmla="*/ 74929 h 457199"/>
              <a:gd name="connsiteX7" fmla="*/ 7240270 w 7316469"/>
              <a:gd name="connsiteY7" fmla="*/ 0 h 457199"/>
              <a:gd name="connsiteX8" fmla="*/ 76200 w 7316469"/>
              <a:gd name="connsiteY8" fmla="*/ 0 h 4571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6469" h="457199">
                <a:moveTo>
                  <a:pt x="76200" y="0"/>
                </a:moveTo>
                <a:cubicBezTo>
                  <a:pt x="38100" y="0"/>
                  <a:pt x="0" y="36829"/>
                  <a:pt x="0" y="74929"/>
                </a:cubicBezTo>
                <a:lnTo>
                  <a:pt x="0" y="380999"/>
                </a:lnTo>
                <a:cubicBezTo>
                  <a:pt x="0" y="419099"/>
                  <a:pt x="38100" y="457199"/>
                  <a:pt x="76200" y="457199"/>
                </a:cubicBezTo>
                <a:lnTo>
                  <a:pt x="7240270" y="457199"/>
                </a:lnTo>
                <a:cubicBezTo>
                  <a:pt x="7278370" y="457199"/>
                  <a:pt x="7316470" y="419099"/>
                  <a:pt x="7316470" y="380999"/>
                </a:cubicBezTo>
                <a:lnTo>
                  <a:pt x="7316470" y="74929"/>
                </a:lnTo>
                <a:cubicBezTo>
                  <a:pt x="7316470" y="36829"/>
                  <a:pt x="7278370" y="0"/>
                  <a:pt x="724027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6159500"/>
            <a:ext cx="1447800" cy="901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97100" y="609600"/>
            <a:ext cx="5092741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dashed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style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b="1" dirty="0" smtClean="0">
                <a:latin typeface="Times New Roman" pitchFamily="18" charset="0"/>
                <a:cs typeface="Times New Roman" pitchFamily="18" charset="0"/>
              </a:rPr>
              <a:t>用同一种风格的虚线</a:t>
            </a:r>
            <a:endParaRPr lang="en-US" altLang="zh-CN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TextBox 1"/>
          <p:cNvSpPr txBox="1"/>
          <p:nvPr/>
        </p:nvSpPr>
        <p:spPr>
          <a:xfrm>
            <a:off x="4318000" y="1739900"/>
            <a:ext cx="14351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</a:p>
        </p:txBody>
      </p:sp>
      <p:sp>
        <p:nvSpPr>
          <p:cNvPr id="1029" name="TextBox 1"/>
          <p:cNvSpPr txBox="1"/>
          <p:nvPr/>
        </p:nvSpPr>
        <p:spPr>
          <a:xfrm>
            <a:off x="4445000" y="3924300"/>
            <a:ext cx="1155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</p:txBody>
      </p:sp>
      <p:sp>
        <p:nvSpPr>
          <p:cNvPr id="1030" name="TextBox 1"/>
          <p:cNvSpPr txBox="1"/>
          <p:nvPr/>
        </p:nvSpPr>
        <p:spPr>
          <a:xfrm>
            <a:off x="5270500" y="6438900"/>
            <a:ext cx="10033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Guess</a:t>
            </a:r>
          </a:p>
        </p:txBody>
      </p:sp>
      <p:pic>
        <p:nvPicPr>
          <p:cNvPr id="2050" name="Picture 2" descr="C:\Documents and Settings\Administrator\桌面\图片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0000" y="7050087"/>
            <a:ext cx="7246937" cy="506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630285" y="42906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5459085" y="42906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544695" y="2690495"/>
            <a:ext cx="784859" cy="109220"/>
          </a:xfrm>
          <a:custGeom>
            <a:avLst/>
            <a:gdLst>
              <a:gd name="connsiteX0" fmla="*/ 27304 w 784859"/>
              <a:gd name="connsiteY0" fmla="*/ 27304 h 109220"/>
              <a:gd name="connsiteX1" fmla="*/ 757554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4" y="27304"/>
                </a:moveTo>
                <a:lnTo>
                  <a:pt x="757554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5256529" y="2641600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30285" y="2233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5459085" y="22332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4691379" y="4528820"/>
            <a:ext cx="687070" cy="548640"/>
          </a:xfrm>
          <a:custGeom>
            <a:avLst/>
            <a:gdLst>
              <a:gd name="connsiteX0" fmla="*/ 0 w 687070"/>
              <a:gd name="connsiteY0" fmla="*/ 130809 h 548640"/>
              <a:gd name="connsiteX1" fmla="*/ 337820 w 687070"/>
              <a:gd name="connsiteY1" fmla="*/ 130809 h 548640"/>
              <a:gd name="connsiteX2" fmla="*/ 337820 w 687070"/>
              <a:gd name="connsiteY2" fmla="*/ 0 h 548640"/>
              <a:gd name="connsiteX3" fmla="*/ 687070 w 687070"/>
              <a:gd name="connsiteY3" fmla="*/ 274320 h 548640"/>
              <a:gd name="connsiteX4" fmla="*/ 337820 w 687070"/>
              <a:gd name="connsiteY4" fmla="*/ 548639 h 548640"/>
              <a:gd name="connsiteX5" fmla="*/ 337820 w 687070"/>
              <a:gd name="connsiteY5" fmla="*/ 417829 h 548640"/>
              <a:gd name="connsiteX6" fmla="*/ 0 w 687070"/>
              <a:gd name="connsiteY6" fmla="*/ 417829 h 548640"/>
              <a:gd name="connsiteX7" fmla="*/ 0 w 687070"/>
              <a:gd name="connsiteY7" fmla="*/ 130809 h 5486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687070" h="548640">
                <a:moveTo>
                  <a:pt x="0" y="130809"/>
                </a:moveTo>
                <a:lnTo>
                  <a:pt x="337820" y="130809"/>
                </a:lnTo>
                <a:lnTo>
                  <a:pt x="337820" y="0"/>
                </a:lnTo>
                <a:lnTo>
                  <a:pt x="687070" y="274320"/>
                </a:lnTo>
                <a:lnTo>
                  <a:pt x="337820" y="548639"/>
                </a:lnTo>
                <a:lnTo>
                  <a:pt x="337820" y="417829"/>
                </a:lnTo>
                <a:lnTo>
                  <a:pt x="0" y="417829"/>
                </a:lnTo>
                <a:lnTo>
                  <a:pt x="0" y="13080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664064" y="4501505"/>
            <a:ext cx="741700" cy="603270"/>
          </a:xfrm>
          <a:custGeom>
            <a:avLst/>
            <a:gdLst>
              <a:gd name="connsiteX0" fmla="*/ 27314 w 741700"/>
              <a:gd name="connsiteY0" fmla="*/ 158124 h 603270"/>
              <a:gd name="connsiteX1" fmla="*/ 365135 w 741700"/>
              <a:gd name="connsiteY1" fmla="*/ 158124 h 603270"/>
              <a:gd name="connsiteX2" fmla="*/ 365135 w 741700"/>
              <a:gd name="connsiteY2" fmla="*/ 27314 h 603270"/>
              <a:gd name="connsiteX3" fmla="*/ 714385 w 741700"/>
              <a:gd name="connsiteY3" fmla="*/ 301635 h 603270"/>
              <a:gd name="connsiteX4" fmla="*/ 365135 w 741700"/>
              <a:gd name="connsiteY4" fmla="*/ 575954 h 603270"/>
              <a:gd name="connsiteX5" fmla="*/ 365135 w 741700"/>
              <a:gd name="connsiteY5" fmla="*/ 445144 h 603270"/>
              <a:gd name="connsiteX6" fmla="*/ 27314 w 741700"/>
              <a:gd name="connsiteY6" fmla="*/ 445144 h 603270"/>
              <a:gd name="connsiteX7" fmla="*/ 27314 w 741700"/>
              <a:gd name="connsiteY7" fmla="*/ 158124 h 6032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741700" h="603270">
                <a:moveTo>
                  <a:pt x="27314" y="158124"/>
                </a:moveTo>
                <a:lnTo>
                  <a:pt x="365135" y="158124"/>
                </a:lnTo>
                <a:lnTo>
                  <a:pt x="365135" y="27314"/>
                </a:lnTo>
                <a:lnTo>
                  <a:pt x="714385" y="301635"/>
                </a:lnTo>
                <a:lnTo>
                  <a:pt x="365135" y="575954"/>
                </a:lnTo>
                <a:lnTo>
                  <a:pt x="365135" y="445144"/>
                </a:lnTo>
                <a:lnTo>
                  <a:pt x="27314" y="445144"/>
                </a:lnTo>
                <a:lnTo>
                  <a:pt x="27314" y="15812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8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837689" y="6402070"/>
            <a:ext cx="7315200" cy="457199"/>
          </a:xfrm>
          <a:custGeom>
            <a:avLst/>
            <a:gdLst>
              <a:gd name="connsiteX0" fmla="*/ 76200 w 7315200"/>
              <a:gd name="connsiteY0" fmla="*/ 0 h 457199"/>
              <a:gd name="connsiteX1" fmla="*/ 0 w 7315200"/>
              <a:gd name="connsiteY1" fmla="*/ 76200 h 457199"/>
              <a:gd name="connsiteX2" fmla="*/ 0 w 7315200"/>
              <a:gd name="connsiteY2" fmla="*/ 380999 h 457199"/>
              <a:gd name="connsiteX3" fmla="*/ 76200 w 7315200"/>
              <a:gd name="connsiteY3" fmla="*/ 457199 h 457199"/>
              <a:gd name="connsiteX4" fmla="*/ 7239000 w 7315200"/>
              <a:gd name="connsiteY4" fmla="*/ 457199 h 457199"/>
              <a:gd name="connsiteX5" fmla="*/ 7315200 w 7315200"/>
              <a:gd name="connsiteY5" fmla="*/ 380999 h 457199"/>
              <a:gd name="connsiteX6" fmla="*/ 7315200 w 7315200"/>
              <a:gd name="connsiteY6" fmla="*/ 76200 h 457199"/>
              <a:gd name="connsiteX7" fmla="*/ 7239000 w 7315200"/>
              <a:gd name="connsiteY7" fmla="*/ 0 h 457199"/>
              <a:gd name="connsiteX8" fmla="*/ 76200 w 7315200"/>
              <a:gd name="connsiteY8" fmla="*/ 0 h 4571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5200" h="457199">
                <a:moveTo>
                  <a:pt x="76200" y="0"/>
                </a:moveTo>
                <a:cubicBezTo>
                  <a:pt x="38100" y="0"/>
                  <a:pt x="0" y="38100"/>
                  <a:pt x="0" y="76200"/>
                </a:cubicBezTo>
                <a:lnTo>
                  <a:pt x="0" y="380999"/>
                </a:lnTo>
                <a:cubicBezTo>
                  <a:pt x="0" y="419099"/>
                  <a:pt x="38100" y="457199"/>
                  <a:pt x="76200" y="457199"/>
                </a:cubicBezTo>
                <a:lnTo>
                  <a:pt x="7239000" y="457199"/>
                </a:lnTo>
                <a:cubicBezTo>
                  <a:pt x="7277100" y="457199"/>
                  <a:pt x="7315200" y="419099"/>
                  <a:pt x="7315200" y="380999"/>
                </a:cubicBezTo>
                <a:lnTo>
                  <a:pt x="7315200" y="76200"/>
                </a:lnTo>
                <a:cubicBezTo>
                  <a:pt x="7315200" y="38100"/>
                  <a:pt x="7277100" y="0"/>
                  <a:pt x="7239000" y="0"/>
                </a:cubicBezTo>
                <a:lnTo>
                  <a:pt x="76200" y="0"/>
                </a:lnTo>
              </a:path>
            </a:pathLst>
          </a:custGeom>
          <a:solidFill>
            <a:srgbClr val="0084D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100" y="6083300"/>
            <a:ext cx="939800" cy="9398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20900" y="609600"/>
            <a:ext cx="5363071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Arrows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instead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         用面代替线</a:t>
            </a:r>
            <a:endParaRPr lang="en-US" altLang="zh-CN" sz="44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4826000" y="3479800"/>
            <a:ext cx="5588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200" b="1" dirty="0" smtClean="0">
                <a:solidFill>
                  <a:srgbClr val="3C3C3C"/>
                </a:solidFill>
                <a:latin typeface="Times New Roman" pitchFamily="18" charset="0"/>
                <a:cs typeface="Times New Roman" pitchFamily="18" charset="0"/>
              </a:rPr>
              <a:t>vs.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832100" y="6438900"/>
            <a:ext cx="5308600" cy="368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900"/>
              </a:lnSpc>
              <a:tabLst/>
            </a:pP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When?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10079990" cy="7559040"/>
          </a:xfrm>
          <a:custGeom>
            <a:avLst/>
            <a:gdLst>
              <a:gd name="connsiteX0" fmla="*/ 0 w 10079990"/>
              <a:gd name="connsiteY0" fmla="*/ 0 h 7559040"/>
              <a:gd name="connsiteX1" fmla="*/ 10079990 w 10079990"/>
              <a:gd name="connsiteY1" fmla="*/ 0 h 7559040"/>
              <a:gd name="connsiteX2" fmla="*/ 10079990 w 10079990"/>
              <a:gd name="connsiteY2" fmla="*/ 7559040 h 7559040"/>
              <a:gd name="connsiteX3" fmla="*/ 0 w 10079990"/>
              <a:gd name="connsiteY3" fmla="*/ 7559040 h 7559040"/>
              <a:gd name="connsiteX4" fmla="*/ 0 w 10079990"/>
              <a:gd name="connsiteY4" fmla="*/ 0 h 75590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0079990" h="7559040">
                <a:moveTo>
                  <a:pt x="0" y="0"/>
                </a:moveTo>
                <a:lnTo>
                  <a:pt x="10079990" y="0"/>
                </a:lnTo>
                <a:lnTo>
                  <a:pt x="10079990" y="7559040"/>
                </a:lnTo>
                <a:lnTo>
                  <a:pt x="0" y="755904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72894" y="3858895"/>
            <a:ext cx="784859" cy="109220"/>
          </a:xfrm>
          <a:custGeom>
            <a:avLst/>
            <a:gdLst>
              <a:gd name="connsiteX0" fmla="*/ 27305 w 784859"/>
              <a:gd name="connsiteY0" fmla="*/ 27304 h 109220"/>
              <a:gd name="connsiteX1" fmla="*/ 757555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5" y="27304"/>
                </a:moveTo>
                <a:lnTo>
                  <a:pt x="7575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284729" y="3810000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658484" y="34016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487285" y="34016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114800" y="3429000"/>
            <a:ext cx="1143000" cy="914400"/>
          </a:xfrm>
          <a:custGeom>
            <a:avLst/>
            <a:gdLst>
              <a:gd name="connsiteX0" fmla="*/ 0 w 1143000"/>
              <a:gd name="connsiteY0" fmla="*/ 217170 h 914400"/>
              <a:gd name="connsiteX1" fmla="*/ 561340 w 1143000"/>
              <a:gd name="connsiteY1" fmla="*/ 217170 h 914400"/>
              <a:gd name="connsiteX2" fmla="*/ 561340 w 1143000"/>
              <a:gd name="connsiteY2" fmla="*/ 0 h 914400"/>
              <a:gd name="connsiteX3" fmla="*/ 1143000 w 1143000"/>
              <a:gd name="connsiteY3" fmla="*/ 457200 h 914400"/>
              <a:gd name="connsiteX4" fmla="*/ 561340 w 1143000"/>
              <a:gd name="connsiteY4" fmla="*/ 914400 h 914400"/>
              <a:gd name="connsiteX5" fmla="*/ 561340 w 1143000"/>
              <a:gd name="connsiteY5" fmla="*/ 697229 h 914400"/>
              <a:gd name="connsiteX6" fmla="*/ 0 w 1143000"/>
              <a:gd name="connsiteY6" fmla="*/ 697229 h 914400"/>
              <a:gd name="connsiteX7" fmla="*/ 0 w 1143000"/>
              <a:gd name="connsiteY7" fmla="*/ 217170 h 914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143000" h="914400">
                <a:moveTo>
                  <a:pt x="0" y="217170"/>
                </a:moveTo>
                <a:lnTo>
                  <a:pt x="561340" y="217170"/>
                </a:lnTo>
                <a:lnTo>
                  <a:pt x="561340" y="0"/>
                </a:lnTo>
                <a:lnTo>
                  <a:pt x="1143000" y="457200"/>
                </a:lnTo>
                <a:lnTo>
                  <a:pt x="561340" y="914400"/>
                </a:lnTo>
                <a:lnTo>
                  <a:pt x="561340" y="697229"/>
                </a:lnTo>
                <a:lnTo>
                  <a:pt x="0" y="697229"/>
                </a:lnTo>
                <a:lnTo>
                  <a:pt x="0" y="21717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087485" y="3401685"/>
            <a:ext cx="1197630" cy="969030"/>
          </a:xfrm>
          <a:custGeom>
            <a:avLst/>
            <a:gdLst>
              <a:gd name="connsiteX0" fmla="*/ 27314 w 1197630"/>
              <a:gd name="connsiteY0" fmla="*/ 244485 h 969030"/>
              <a:gd name="connsiteX1" fmla="*/ 588655 w 1197630"/>
              <a:gd name="connsiteY1" fmla="*/ 244485 h 969030"/>
              <a:gd name="connsiteX2" fmla="*/ 588655 w 1197630"/>
              <a:gd name="connsiteY2" fmla="*/ 27314 h 969030"/>
              <a:gd name="connsiteX3" fmla="*/ 1170314 w 1197630"/>
              <a:gd name="connsiteY3" fmla="*/ 484514 h 969030"/>
              <a:gd name="connsiteX4" fmla="*/ 588655 w 1197630"/>
              <a:gd name="connsiteY4" fmla="*/ 941714 h 969030"/>
              <a:gd name="connsiteX5" fmla="*/ 588655 w 1197630"/>
              <a:gd name="connsiteY5" fmla="*/ 724544 h 969030"/>
              <a:gd name="connsiteX6" fmla="*/ 27314 w 1197630"/>
              <a:gd name="connsiteY6" fmla="*/ 724544 h 969030"/>
              <a:gd name="connsiteX7" fmla="*/ 27314 w 1197630"/>
              <a:gd name="connsiteY7" fmla="*/ 244485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1197630" h="969030">
                <a:moveTo>
                  <a:pt x="27314" y="244485"/>
                </a:moveTo>
                <a:lnTo>
                  <a:pt x="588655" y="244485"/>
                </a:lnTo>
                <a:lnTo>
                  <a:pt x="588655" y="27314"/>
                </a:lnTo>
                <a:lnTo>
                  <a:pt x="1170314" y="484514"/>
                </a:lnTo>
                <a:lnTo>
                  <a:pt x="588655" y="941714"/>
                </a:lnTo>
                <a:lnTo>
                  <a:pt x="588655" y="724544"/>
                </a:lnTo>
                <a:lnTo>
                  <a:pt x="27314" y="724544"/>
                </a:lnTo>
                <a:lnTo>
                  <a:pt x="27314" y="244485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8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602094" y="3366135"/>
            <a:ext cx="784859" cy="109220"/>
          </a:xfrm>
          <a:custGeom>
            <a:avLst/>
            <a:gdLst>
              <a:gd name="connsiteX0" fmla="*/ 27305 w 784859"/>
              <a:gd name="connsiteY0" fmla="*/ 27304 h 109220"/>
              <a:gd name="connsiteX1" fmla="*/ 757555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5" y="27304"/>
                </a:moveTo>
                <a:lnTo>
                  <a:pt x="7575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313930" y="3315970"/>
            <a:ext cx="229869" cy="153670"/>
          </a:xfrm>
          <a:custGeom>
            <a:avLst/>
            <a:gdLst>
              <a:gd name="connsiteX0" fmla="*/ 229869 w 229869"/>
              <a:gd name="connsiteY0" fmla="*/ 77470 h 153670"/>
              <a:gd name="connsiteX1" fmla="*/ 0 w 229869"/>
              <a:gd name="connsiteY1" fmla="*/ 0 h 153670"/>
              <a:gd name="connsiteX2" fmla="*/ 0 w 229869"/>
              <a:gd name="connsiteY2" fmla="*/ 153670 h 153670"/>
              <a:gd name="connsiteX3" fmla="*/ 229869 w 229869"/>
              <a:gd name="connsiteY3" fmla="*/ 7747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69" h="153670">
                <a:moveTo>
                  <a:pt x="229869" y="77470"/>
                </a:moveTo>
                <a:lnTo>
                  <a:pt x="0" y="0"/>
                </a:lnTo>
                <a:lnTo>
                  <a:pt x="0" y="153670"/>
                </a:lnTo>
                <a:lnTo>
                  <a:pt x="229869" y="7747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5687685" y="29444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8202284" y="22586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572894" y="3858895"/>
            <a:ext cx="784859" cy="109220"/>
          </a:xfrm>
          <a:custGeom>
            <a:avLst/>
            <a:gdLst>
              <a:gd name="connsiteX0" fmla="*/ 27305 w 784859"/>
              <a:gd name="connsiteY0" fmla="*/ 27304 h 109220"/>
              <a:gd name="connsiteX1" fmla="*/ 757555 w 784859"/>
              <a:gd name="connsiteY1" fmla="*/ 27304 h 1092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84859" h="109220">
                <a:moveTo>
                  <a:pt x="27305" y="27304"/>
                </a:moveTo>
                <a:lnTo>
                  <a:pt x="7575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2284729" y="3810000"/>
            <a:ext cx="229870" cy="153670"/>
          </a:xfrm>
          <a:custGeom>
            <a:avLst/>
            <a:gdLst>
              <a:gd name="connsiteX0" fmla="*/ 229870 w 229870"/>
              <a:gd name="connsiteY0" fmla="*/ 76200 h 153670"/>
              <a:gd name="connsiteX1" fmla="*/ 0 w 229870"/>
              <a:gd name="connsiteY1" fmla="*/ 0 h 153670"/>
              <a:gd name="connsiteX2" fmla="*/ 0 w 229870"/>
              <a:gd name="connsiteY2" fmla="*/ 153670 h 153670"/>
              <a:gd name="connsiteX3" fmla="*/ 229870 w 229870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70" h="153670">
                <a:moveTo>
                  <a:pt x="229870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70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658484" y="34016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2487285" y="34016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5687685" y="5687685"/>
            <a:ext cx="969030" cy="969030"/>
          </a:xfrm>
          <a:custGeom>
            <a:avLst/>
            <a:gdLst>
              <a:gd name="connsiteX0" fmla="*/ 484514 w 969030"/>
              <a:gd name="connsiteY0" fmla="*/ 941714 h 969030"/>
              <a:gd name="connsiteX1" fmla="*/ 27314 w 969030"/>
              <a:gd name="connsiteY1" fmla="*/ 941714 h 969030"/>
              <a:gd name="connsiteX2" fmla="*/ 27314 w 969030"/>
              <a:gd name="connsiteY2" fmla="*/ 27314 h 969030"/>
              <a:gd name="connsiteX3" fmla="*/ 941714 w 969030"/>
              <a:gd name="connsiteY3" fmla="*/ 27314 h 969030"/>
              <a:gd name="connsiteX4" fmla="*/ 941714 w 969030"/>
              <a:gd name="connsiteY4" fmla="*/ 941714 h 969030"/>
              <a:gd name="connsiteX5" fmla="*/ 484514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4" y="941714"/>
                </a:moveTo>
                <a:lnTo>
                  <a:pt x="27314" y="941714"/>
                </a:lnTo>
                <a:lnTo>
                  <a:pt x="27314" y="27314"/>
                </a:lnTo>
                <a:lnTo>
                  <a:pt x="941714" y="27314"/>
                </a:lnTo>
                <a:lnTo>
                  <a:pt x="941714" y="941714"/>
                </a:lnTo>
                <a:lnTo>
                  <a:pt x="484514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8202284" y="5001885"/>
            <a:ext cx="969030" cy="969030"/>
          </a:xfrm>
          <a:custGeom>
            <a:avLst/>
            <a:gdLst>
              <a:gd name="connsiteX0" fmla="*/ 484515 w 969030"/>
              <a:gd name="connsiteY0" fmla="*/ 941714 h 969030"/>
              <a:gd name="connsiteX1" fmla="*/ 27315 w 969030"/>
              <a:gd name="connsiteY1" fmla="*/ 941714 h 969030"/>
              <a:gd name="connsiteX2" fmla="*/ 27315 w 969030"/>
              <a:gd name="connsiteY2" fmla="*/ 27314 h 969030"/>
              <a:gd name="connsiteX3" fmla="*/ 941715 w 969030"/>
              <a:gd name="connsiteY3" fmla="*/ 27314 h 969030"/>
              <a:gd name="connsiteX4" fmla="*/ 941715 w 969030"/>
              <a:gd name="connsiteY4" fmla="*/ 941714 h 969030"/>
              <a:gd name="connsiteX5" fmla="*/ 484515 w 969030"/>
              <a:gd name="connsiteY5" fmla="*/ 941714 h 9690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9030" h="969030">
                <a:moveTo>
                  <a:pt x="484515" y="941714"/>
                </a:moveTo>
                <a:lnTo>
                  <a:pt x="27315" y="941714"/>
                </a:lnTo>
                <a:lnTo>
                  <a:pt x="27315" y="27314"/>
                </a:lnTo>
                <a:lnTo>
                  <a:pt x="941715" y="27314"/>
                </a:lnTo>
                <a:lnTo>
                  <a:pt x="941715" y="941714"/>
                </a:lnTo>
                <a:lnTo>
                  <a:pt x="484515" y="941714"/>
                </a:lnTo>
              </a:path>
            </a:pathLst>
          </a:custGeom>
          <a:solidFill>
            <a:srgbClr val="000000">
              <a:alpha val="0"/>
            </a:srgbClr>
          </a:solidFill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6602094" y="5459095"/>
            <a:ext cx="1470660" cy="740409"/>
          </a:xfrm>
          <a:custGeom>
            <a:avLst/>
            <a:gdLst>
              <a:gd name="connsiteX0" fmla="*/ 27305 w 1470660"/>
              <a:gd name="connsiteY0" fmla="*/ 713104 h 740409"/>
              <a:gd name="connsiteX1" fmla="*/ 827405 w 1470660"/>
              <a:gd name="connsiteY1" fmla="*/ 713104 h 740409"/>
              <a:gd name="connsiteX2" fmla="*/ 827405 w 1470660"/>
              <a:gd name="connsiteY2" fmla="*/ 27304 h 740409"/>
              <a:gd name="connsiteX3" fmla="*/ 1443355 w 1470660"/>
              <a:gd name="connsiteY3" fmla="*/ 27304 h 7404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470660" h="740409">
                <a:moveTo>
                  <a:pt x="27305" y="713104"/>
                </a:moveTo>
                <a:lnTo>
                  <a:pt x="827405" y="713104"/>
                </a:lnTo>
                <a:lnTo>
                  <a:pt x="827405" y="27304"/>
                </a:lnTo>
                <a:lnTo>
                  <a:pt x="1443355" y="2730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7999730" y="5410200"/>
            <a:ext cx="229869" cy="153670"/>
          </a:xfrm>
          <a:custGeom>
            <a:avLst/>
            <a:gdLst>
              <a:gd name="connsiteX0" fmla="*/ 229869 w 229869"/>
              <a:gd name="connsiteY0" fmla="*/ 76200 h 153670"/>
              <a:gd name="connsiteX1" fmla="*/ 0 w 229869"/>
              <a:gd name="connsiteY1" fmla="*/ 0 h 153670"/>
              <a:gd name="connsiteX2" fmla="*/ 0 w 229869"/>
              <a:gd name="connsiteY2" fmla="*/ 153670 h 153670"/>
              <a:gd name="connsiteX3" fmla="*/ 229869 w 229869"/>
              <a:gd name="connsiteY3" fmla="*/ 76200 h 1536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29869" h="153670">
                <a:moveTo>
                  <a:pt x="229869" y="76200"/>
                </a:moveTo>
                <a:lnTo>
                  <a:pt x="0" y="0"/>
                </a:lnTo>
                <a:lnTo>
                  <a:pt x="0" y="153670"/>
                </a:lnTo>
                <a:lnTo>
                  <a:pt x="229869" y="76200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62000" y="609600"/>
            <a:ext cx="7662354" cy="130292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900"/>
              </a:lnSpc>
              <a:tabLst/>
            </a:pP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b="1" dirty="0" smtClean="0">
                <a:solidFill>
                  <a:srgbClr val="0084D1"/>
                </a:solidFill>
                <a:latin typeface="Times New Roman" pitchFamily="18" charset="0"/>
                <a:cs typeface="Times New Roman" pitchFamily="18" charset="0"/>
              </a:rPr>
              <a:t>connectors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straight</a:t>
            </a:r>
            <a:r>
              <a:rPr lang="en-US" altLang="zh-CN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</a:p>
          <a:p>
            <a:pPr>
              <a:lnSpc>
                <a:spcPts val="4900"/>
              </a:lnSpc>
              <a:tabLst/>
            </a:pPr>
            <a:r>
              <a:rPr lang="zh-CN" altLang="en-US" sz="4400" dirty="0" smtClean="0">
                <a:solidFill>
                  <a:srgbClr val="666666"/>
                </a:solidFill>
                <a:latin typeface="Times New Roman" pitchFamily="18" charset="0"/>
                <a:cs typeface="Times New Roman" pitchFamily="18" charset="0"/>
              </a:rPr>
              <a:t>使用转接线而不是简单的直线</a:t>
            </a:r>
            <a:endParaRPr lang="en-US" altLang="zh-CN" sz="4400" dirty="0" smtClean="0">
              <a:solidFill>
                <a:srgbClr val="66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6438900" y="1638300"/>
            <a:ext cx="21463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C5000B"/>
                </a:solidFill>
                <a:latin typeface="Times New Roman" pitchFamily="18" charset="0"/>
                <a:cs typeface="Times New Roman" pitchFamily="18" charset="0"/>
              </a:rPr>
              <a:t>lines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5651500" y="4381500"/>
            <a:ext cx="3568700" cy="508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000"/>
              </a:lnSpc>
              <a:tabLst/>
            </a:pP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connectors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1186</Words>
  <Application>Microsoft Office PowerPoint</Application>
  <PresentationFormat>自定义</PresentationFormat>
  <Paragraphs>965</Paragraphs>
  <Slides>56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57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Administrator</cp:lastModifiedBy>
  <cp:revision>14</cp:revision>
  <dcterms:created xsi:type="dcterms:W3CDTF">2006-08-16T00:00:00Z</dcterms:created>
  <dcterms:modified xsi:type="dcterms:W3CDTF">2015-03-04T09:17:15Z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1608386</vt:lpwstr>
  </property>
  <property fmtid="{D5CDD505-2E9C-101B-9397-08002B2CF9AE}" pid="3" name="NXPowerLiteVersion">
    <vt:lpwstr>D4.1.4</vt:lpwstr>
  </property>
</Properties>
</file>