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9" r:id="rId3"/>
    <p:sldId id="266" r:id="rId4"/>
    <p:sldId id="263" r:id="rId5"/>
    <p:sldId id="264" r:id="rId6"/>
    <p:sldId id="268" r:id="rId7"/>
    <p:sldId id="269" r:id="rId8"/>
    <p:sldId id="270" r:id="rId9"/>
    <p:sldId id="271" r:id="rId10"/>
    <p:sldId id="272" r:id="rId11"/>
    <p:sldId id="267" r:id="rId12"/>
    <p:sldId id="274" r:id="rId13"/>
    <p:sldId id="273" r:id="rId14"/>
    <p:sldId id="275" r:id="rId15"/>
    <p:sldId id="277" r:id="rId16"/>
    <p:sldId id="276" r:id="rId17"/>
    <p:sldId id="278" r:id="rId18"/>
    <p:sldId id="279" r:id="rId19"/>
    <p:sldId id="281" r:id="rId20"/>
    <p:sldId id="280" r:id="rId21"/>
    <p:sldId id="283" r:id="rId22"/>
    <p:sldId id="282" r:id="rId23"/>
    <p:sldId id="284" r:id="rId24"/>
    <p:sldId id="285" r:id="rId25"/>
    <p:sldId id="286" r:id="rId26"/>
    <p:sldId id="260" r:id="rId27"/>
    <p:sldId id="287"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4" autoAdjust="0"/>
    <p:restoredTop sz="98295" autoAdjust="0"/>
  </p:normalViewPr>
  <p:slideViewPr>
    <p:cSldViewPr>
      <p:cViewPr>
        <p:scale>
          <a:sx n="75" d="100"/>
          <a:sy n="75" d="100"/>
        </p:scale>
        <p:origin x="-2520" y="-10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86644A44-91AC-46FD-8390-D14B417D8F79}" type="datetimeFigureOut">
              <a:rPr lang="zh-CN" altLang="en-US"/>
              <a:pPr>
                <a:defRPr/>
              </a:pPr>
              <a:t>2015/10/14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7B338A63-72CF-47C1-8D35-A2EA1734C548}" type="slidenum">
              <a:rPr lang="zh-CN" altLang="en-US"/>
              <a:pPr>
                <a:defRPr/>
              </a:pPr>
              <a:t>‹#›</a:t>
            </a:fld>
            <a:endParaRPr lang="zh-CN" altLang="en-US"/>
          </a:p>
        </p:txBody>
      </p:sp>
    </p:spTree>
    <p:extLst>
      <p:ext uri="{BB962C8B-B14F-4D97-AF65-F5344CB8AC3E}">
        <p14:creationId xmlns:p14="http://schemas.microsoft.com/office/powerpoint/2010/main" xmlns="" val="3150076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437733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54CC8A3-16AB-4C6C-A7FE-A3832701AF7E}" type="datetimeFigureOut">
              <a:rPr lang="zh-CN" altLang="en-US"/>
              <a:pPr>
                <a:defRPr/>
              </a:pPr>
              <a:t>2015/10/14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96EDE1F-ABCF-4979-AA25-9FECDEB7BF0C}"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4274C7E-5A8C-4BB0-A37F-A95058B518AF}" type="datetimeFigureOut">
              <a:rPr lang="zh-CN" altLang="en-US"/>
              <a:pPr>
                <a:defRPr/>
              </a:pPr>
              <a:t>2015/10/14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A85A08E-962D-41BE-B81E-03E5214A3247}"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8C8E57F-6C22-4D50-A3DE-0E8248ABA65B}" type="datetimeFigureOut">
              <a:rPr lang="zh-CN" altLang="en-US"/>
              <a:pPr>
                <a:defRPr/>
              </a:pPr>
              <a:t>2015/10/14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28C5A2B-A0CA-42BE-8D23-1773D1B1DB7D}"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120599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411261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539594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477790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1739354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006625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6590155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476071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800E72C-CFBE-4F9A-9DF0-C9AD8875534A}" type="datetimeFigureOut">
              <a:rPr lang="zh-CN" altLang="en-US"/>
              <a:pPr>
                <a:defRPr/>
              </a:pPr>
              <a:t>2015/10/14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B146581-7CF9-4468-B446-312AB6191FC5}" type="slidenum">
              <a:rPr lang="zh-CN" altLang="en-US"/>
              <a:pPr>
                <a:defRPr/>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7719474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4980318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2015/10/14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438507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321CDFD-D39E-4B13-8690-9257DDFF3CD7}" type="datetimeFigureOut">
              <a:rPr lang="zh-CN" altLang="en-US"/>
              <a:pPr>
                <a:defRPr/>
              </a:pPr>
              <a:t>2015/10/14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DC87B1E-1837-4D91-B54E-0783706A9BE5}"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4C9E860-B8D4-43C0-A4BF-EA81D281750F}" type="datetimeFigureOut">
              <a:rPr lang="zh-CN" altLang="en-US"/>
              <a:pPr>
                <a:defRPr/>
              </a:pPr>
              <a:t>2015/10/14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E88F952-C13C-44AE-868F-2D6A3206269A}"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FBB3FA-AF85-4D8B-BADA-D92C2C93AEFE}" type="datetimeFigureOut">
              <a:rPr lang="zh-CN" altLang="en-US"/>
              <a:pPr>
                <a:defRPr/>
              </a:pPr>
              <a:t>2015/10/14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23F20398-FB42-4C7E-A086-78DB91CB416F}"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DC4CD0A-994D-4BD4-9ABE-4595FFC1D55F}" type="datetimeFigureOut">
              <a:rPr lang="zh-CN" altLang="en-US"/>
              <a:pPr>
                <a:defRPr/>
              </a:pPr>
              <a:t>2015/10/14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DC3D1D0-2403-4922-8571-49FEBE2F4B73}"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2C9A353-0456-4757-AAA8-A3EFD155B0CE}" type="datetimeFigureOut">
              <a:rPr lang="zh-CN" altLang="en-US"/>
              <a:pPr>
                <a:defRPr/>
              </a:pPr>
              <a:t>2015/10/14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26030F4-F7EB-487A-86A7-368145605F2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F7B6987-FDA8-47BC-91C1-40488DC05C98}" type="datetimeFigureOut">
              <a:rPr lang="zh-CN" altLang="en-US"/>
              <a:pPr>
                <a:defRPr/>
              </a:pPr>
              <a:t>2015/10/14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0653D60-38F5-47DC-A749-02787FF5FB9D}"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E734CD77-C53A-4A0C-B0F1-7A6FEEA01422}" type="datetimeFigureOut">
              <a:rPr lang="zh-CN" altLang="en-US"/>
              <a:pPr>
                <a:defRPr/>
              </a:pPr>
              <a:t>2015/10/14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72A4FB8-F4DC-4399-837C-37D3B971A5FC}"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6C3428D0-799D-4350-9D3E-AECBB861C336}" type="datetimeFigureOut">
              <a:rPr lang="zh-CN" altLang="en-US"/>
              <a:pPr>
                <a:defRPr/>
              </a:pPr>
              <a:t>2015/10/14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6767E642-F565-47DE-B72B-7278ED7D23A2}" type="slidenum">
              <a:rPr lang="zh-CN" altLang="en-US"/>
              <a:pPr>
                <a:defRPr/>
              </a:pPr>
              <a:t>‹#›</a:t>
            </a:fld>
            <a:endParaRPr lang="zh-CN" altLang="en-US"/>
          </a:p>
        </p:txBody>
      </p:sp>
      <p:sp>
        <p:nvSpPr>
          <p:cNvPr id="7" name="矩形 6"/>
          <p:cNvSpPr/>
          <p:nvPr userDrawn="1"/>
        </p:nvSpPr>
        <p:spPr>
          <a:xfrm>
            <a:off x="-4763" y="-19050"/>
            <a:ext cx="9144001" cy="6858000"/>
          </a:xfrm>
          <a:prstGeom prst="rect">
            <a:avLst/>
          </a:prstGeom>
          <a:solidFill>
            <a:schemeClr val="bg1">
              <a:lumMod val="95000"/>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userDrawn="1"/>
        </p:nvSpPr>
        <p:spPr>
          <a:xfrm>
            <a:off x="0" y="620713"/>
            <a:ext cx="9180513" cy="5040312"/>
          </a:xfrm>
          <a:prstGeom prst="rect">
            <a:avLst/>
          </a:prstGeom>
          <a:solidFill>
            <a:schemeClr val="bg1">
              <a:lumMod val="85000"/>
              <a:alpha val="1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2015/10/14</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xmlns="" val="16719324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sucai/" TargetMode="External"/><Relationship Id="rId3" Type="http://schemas.openxmlformats.org/officeDocument/2006/relationships/hyperlink" Target="http://www.ypppt.com/" TargetMode="External"/><Relationship Id="rId7" Type="http://schemas.openxmlformats.org/officeDocument/2006/relationships/hyperlink" Target="http://www.ypppt.com/tubiao/"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beijing/" TargetMode="External"/><Relationship Id="rId5" Type="http://schemas.openxmlformats.org/officeDocument/2006/relationships/hyperlink" Target="http://www.ypppt.com/jieri/" TargetMode="External"/><Relationship Id="rId4" Type="http://schemas.openxmlformats.org/officeDocument/2006/relationships/hyperlink" Target="http://www.ypppt.com/moban/" TargetMode="External"/><Relationship Id="rId9" Type="http://schemas.openxmlformats.org/officeDocument/2006/relationships/hyperlink" Target="http://www.ypppt.com/jiaochen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949950"/>
            <a:ext cx="2327275" cy="1793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2327275" y="5949950"/>
            <a:ext cx="2260600" cy="1793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4587875" y="5949950"/>
            <a:ext cx="2260600" cy="179388"/>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6848475" y="5949950"/>
            <a:ext cx="2295525" cy="1793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flipV="1">
            <a:off x="63500"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0" y="404813"/>
            <a:ext cx="2260600" cy="7143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260600" y="404813"/>
            <a:ext cx="2260600" cy="7143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a:off x="4521200" y="404813"/>
            <a:ext cx="2260600" cy="7143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a:off x="6781800" y="404813"/>
            <a:ext cx="2327275" cy="7143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flipV="1">
            <a:off x="5299075"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6635" name="TextBox 45"/>
          <p:cNvSpPr txBox="1">
            <a:spLocks noChangeArrowheads="1"/>
          </p:cNvSpPr>
          <p:nvPr/>
        </p:nvSpPr>
        <p:spPr bwMode="auto">
          <a:xfrm flipH="1">
            <a:off x="3309938" y="3501008"/>
            <a:ext cx="3206750" cy="615040"/>
          </a:xfrm>
          <a:prstGeom prst="rect">
            <a:avLst/>
          </a:prstGeom>
          <a:noFill/>
          <a:ln w="9525">
            <a:noFill/>
            <a:miter lim="800000"/>
            <a:headEnd/>
            <a:tailEnd/>
          </a:ln>
        </p:spPr>
        <p:txBody>
          <a:bodyPr>
            <a:spAutoFit/>
          </a:bodyPr>
          <a:lstStyle/>
          <a:p>
            <a:pPr>
              <a:lnSpc>
                <a:spcPct val="200000"/>
              </a:lnSpc>
            </a:pPr>
            <a:r>
              <a:rPr lang="zh-CN" altLang="en-US" sz="2000" b="1" dirty="0">
                <a:latin typeface="微软雅黑" panose="020B0503020204020204" pitchFamily="34" charset="-122"/>
                <a:ea typeface="微软雅黑" panose="020B0503020204020204" pitchFamily="34" charset="-122"/>
                <a:cs typeface="Times New Roman" pitchFamily="18" charset="0"/>
              </a:rPr>
              <a:t>汇报人</a:t>
            </a:r>
            <a:r>
              <a:rPr lang="zh-CN" altLang="en-US" sz="2000" b="1" dirty="0" smtClean="0">
                <a:latin typeface="微软雅黑" panose="020B0503020204020204" pitchFamily="34" charset="-122"/>
                <a:ea typeface="微软雅黑" panose="020B0503020204020204" pitchFamily="34" charset="-122"/>
                <a:cs typeface="Times New Roman" pitchFamily="18" charset="0"/>
              </a:rPr>
              <a:t>：</a:t>
            </a:r>
            <a:r>
              <a:rPr lang="en-US" altLang="zh-CN" sz="2000" b="1" dirty="0" smtClean="0">
                <a:latin typeface="微软雅黑" panose="020B0503020204020204" pitchFamily="34" charset="-122"/>
                <a:ea typeface="微软雅黑" panose="020B0503020204020204" pitchFamily="34" charset="-122"/>
                <a:cs typeface="Times New Roman" pitchFamily="18" charset="0"/>
              </a:rPr>
              <a:t>cr173.com</a:t>
            </a:r>
            <a:endParaRPr lang="en-US" altLang="zh-CN" sz="2000" b="1" dirty="0">
              <a:latin typeface="微软雅黑" panose="020B0503020204020204" pitchFamily="34" charset="-122"/>
              <a:ea typeface="微软雅黑" panose="020B0503020204020204" pitchFamily="34" charset="-122"/>
              <a:cs typeface="Times New Roman" pitchFamily="18" charset="0"/>
            </a:endParaRPr>
          </a:p>
        </p:txBody>
      </p:sp>
      <p:sp>
        <p:nvSpPr>
          <p:cNvPr id="49" name="标题 1"/>
          <p:cNvSpPr txBox="1">
            <a:spLocks/>
          </p:cNvSpPr>
          <p:nvPr/>
        </p:nvSpPr>
        <p:spPr>
          <a:xfrm>
            <a:off x="34925" y="2204864"/>
            <a:ext cx="9109075" cy="113347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n-US" altLang="zh-CN" sz="5400" smtClean="0">
                <a:solidFill>
                  <a:schemeClr val="accent5">
                    <a:lumMod val="75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2015</a:t>
            </a:r>
            <a:r>
              <a:rPr lang="zh-CN" altLang="en-US" sz="5400" smtClean="0">
                <a:solidFill>
                  <a:schemeClr val="accent5">
                    <a:lumMod val="75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年</a:t>
            </a:r>
            <a:r>
              <a:rPr lang="zh-CN" altLang="en-US" sz="5400" dirty="0" smtClean="0">
                <a:solidFill>
                  <a:schemeClr val="accent5">
                    <a:lumMod val="75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年终总结汇报</a:t>
            </a:r>
            <a:endParaRPr lang="zh-CN" altLang="en-US" sz="5400" dirty="0">
              <a:solidFill>
                <a:schemeClr val="accent5">
                  <a:lumMod val="75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949950"/>
            <a:ext cx="2327275" cy="1793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2327275" y="5949950"/>
            <a:ext cx="2260600" cy="1793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a:off x="4587875" y="5949950"/>
            <a:ext cx="2260600" cy="179388"/>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6848475" y="5949950"/>
            <a:ext cx="2295525" cy="1793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flipV="1">
            <a:off x="63500"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0" y="404813"/>
            <a:ext cx="2260600" cy="7143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2260600" y="404813"/>
            <a:ext cx="2260600" cy="7143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4521200" y="404813"/>
            <a:ext cx="2260600" cy="7143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a:off x="6781800" y="404813"/>
            <a:ext cx="2327275" cy="7143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flipV="1">
            <a:off x="5299075"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a:off x="84138" y="1989138"/>
            <a:ext cx="3055937" cy="280828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grpSp>
        <p:nvGrpSpPr>
          <p:cNvPr id="15" name="组合 14"/>
          <p:cNvGrpSpPr>
            <a:grpSpLocks/>
          </p:cNvGrpSpPr>
          <p:nvPr/>
        </p:nvGrpSpPr>
        <p:grpSpPr bwMode="auto">
          <a:xfrm>
            <a:off x="3625850" y="2492375"/>
            <a:ext cx="5338763" cy="2136775"/>
            <a:chOff x="2022475" y="1495425"/>
            <a:chExt cx="5407025" cy="1978025"/>
          </a:xfrm>
        </p:grpSpPr>
        <p:cxnSp>
          <p:nvCxnSpPr>
            <p:cNvPr id="16" name="直接连接符​​ 8"/>
            <p:cNvCxnSpPr/>
            <p:nvPr/>
          </p:nvCxnSpPr>
          <p:spPr>
            <a:xfrm flipV="1">
              <a:off x="3295851" y="1635033"/>
              <a:ext cx="0" cy="1515114"/>
            </a:xfrm>
            <a:prstGeom prst="line">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cxnSp>
        <p:cxnSp>
          <p:nvCxnSpPr>
            <p:cNvPr id="17" name="直接连接符​​ 9"/>
            <p:cNvCxnSpPr/>
            <p:nvPr/>
          </p:nvCxnSpPr>
          <p:spPr>
            <a:xfrm flipV="1">
              <a:off x="4509739" y="1635033"/>
              <a:ext cx="0" cy="1515114"/>
            </a:xfrm>
            <a:prstGeom prst="line">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cxnSp>
        <p:cxnSp>
          <p:nvCxnSpPr>
            <p:cNvPr id="18" name="直接连接符​​ 10"/>
            <p:cNvCxnSpPr/>
            <p:nvPr/>
          </p:nvCxnSpPr>
          <p:spPr>
            <a:xfrm flipV="1">
              <a:off x="5717195" y="1635033"/>
              <a:ext cx="0" cy="1515114"/>
            </a:xfrm>
            <a:prstGeom prst="line">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cxnSp>
        <p:cxnSp>
          <p:nvCxnSpPr>
            <p:cNvPr id="19" name="直接连接符​​ 11"/>
            <p:cNvCxnSpPr/>
            <p:nvPr/>
          </p:nvCxnSpPr>
          <p:spPr>
            <a:xfrm flipV="1">
              <a:off x="6950376" y="1635033"/>
              <a:ext cx="0" cy="1515114"/>
            </a:xfrm>
            <a:prstGeom prst="line">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cxnSp>
        <p:sp>
          <p:nvSpPr>
            <p:cNvPr id="20" name="Line 8"/>
            <p:cNvSpPr>
              <a:spLocks noChangeShapeType="1"/>
            </p:cNvSpPr>
            <p:nvPr/>
          </p:nvSpPr>
          <p:spPr bwMode="auto">
            <a:xfrm flipH="1">
              <a:off x="2030514" y="1495425"/>
              <a:ext cx="11254" cy="1657661"/>
            </a:xfrm>
            <a:prstGeom prst="line">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1" name="Text Box 9"/>
            <p:cNvSpPr txBox="1">
              <a:spLocks noChangeArrowheads="1"/>
            </p:cNvSpPr>
            <p:nvPr/>
          </p:nvSpPr>
          <p:spPr bwMode="auto">
            <a:xfrm>
              <a:off x="2176824" y="3169252"/>
              <a:ext cx="943778" cy="30419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auto">
                <a:spcBef>
                  <a:spcPts val="0"/>
                </a:spcBef>
                <a:spcAft>
                  <a:spcPts val="0"/>
                </a:spcAft>
                <a:defRPr/>
              </a:pPr>
              <a:r>
                <a:rPr lang="zh-CN" altLang="en-US" sz="1400" dirty="0"/>
                <a:t>添加文本</a:t>
              </a:r>
            </a:p>
          </p:txBody>
        </p:sp>
        <p:sp>
          <p:nvSpPr>
            <p:cNvPr id="22" name="Text Box 9"/>
            <p:cNvSpPr txBox="1">
              <a:spLocks noChangeArrowheads="1"/>
            </p:cNvSpPr>
            <p:nvPr/>
          </p:nvSpPr>
          <p:spPr bwMode="auto">
            <a:xfrm>
              <a:off x="3414828" y="3169252"/>
              <a:ext cx="945385" cy="30419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auto">
                <a:spcBef>
                  <a:spcPts val="0"/>
                </a:spcBef>
                <a:spcAft>
                  <a:spcPts val="0"/>
                </a:spcAft>
                <a:defRPr/>
              </a:pPr>
              <a:r>
                <a:rPr lang="zh-CN" altLang="en-US" sz="1400" dirty="0"/>
                <a:t>添加文本</a:t>
              </a:r>
            </a:p>
          </p:txBody>
        </p:sp>
        <p:sp>
          <p:nvSpPr>
            <p:cNvPr id="23" name="Text Box 9"/>
            <p:cNvSpPr txBox="1">
              <a:spLocks noChangeArrowheads="1"/>
            </p:cNvSpPr>
            <p:nvPr/>
          </p:nvSpPr>
          <p:spPr bwMode="auto">
            <a:xfrm>
              <a:off x="4657656" y="3169252"/>
              <a:ext cx="945385" cy="30419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auto">
                <a:spcBef>
                  <a:spcPts val="0"/>
                </a:spcBef>
                <a:spcAft>
                  <a:spcPts val="0"/>
                </a:spcAft>
                <a:defRPr/>
              </a:pPr>
              <a:r>
                <a:rPr lang="zh-CN" altLang="en-US" sz="1400" dirty="0"/>
                <a:t>添加文本</a:t>
              </a:r>
            </a:p>
          </p:txBody>
        </p:sp>
        <p:sp>
          <p:nvSpPr>
            <p:cNvPr id="24" name="Text Box 9"/>
            <p:cNvSpPr txBox="1">
              <a:spLocks noChangeArrowheads="1"/>
            </p:cNvSpPr>
            <p:nvPr/>
          </p:nvSpPr>
          <p:spPr bwMode="auto">
            <a:xfrm>
              <a:off x="5886014" y="3169252"/>
              <a:ext cx="945385" cy="30419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auto">
                <a:spcBef>
                  <a:spcPts val="0"/>
                </a:spcBef>
                <a:spcAft>
                  <a:spcPts val="0"/>
                </a:spcAft>
                <a:defRPr/>
              </a:pPr>
              <a:r>
                <a:rPr lang="zh-CN" altLang="en-US" sz="1400"/>
                <a:t>添加文本</a:t>
              </a:r>
            </a:p>
          </p:txBody>
        </p:sp>
        <p:sp>
          <p:nvSpPr>
            <p:cNvPr id="25" name="矩形 24"/>
            <p:cNvSpPr/>
            <p:nvPr/>
          </p:nvSpPr>
          <p:spPr>
            <a:xfrm>
              <a:off x="2335996" y="2119988"/>
              <a:ext cx="287795" cy="1025751"/>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6" name="矩形 25"/>
            <p:cNvSpPr/>
            <p:nvPr/>
          </p:nvSpPr>
          <p:spPr>
            <a:xfrm>
              <a:off x="2676849" y="2355117"/>
              <a:ext cx="289404" cy="790622"/>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7" name="矩形 26"/>
            <p:cNvSpPr/>
            <p:nvPr/>
          </p:nvSpPr>
          <p:spPr>
            <a:xfrm>
              <a:off x="3570785" y="2499134"/>
              <a:ext cx="286188" cy="646605"/>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11638" y="1851058"/>
              <a:ext cx="287795" cy="1294681"/>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p:nvPr/>
          </p:nvSpPr>
          <p:spPr>
            <a:xfrm>
              <a:off x="4734831" y="2006831"/>
              <a:ext cx="287795" cy="113890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30" name="矩形 29"/>
            <p:cNvSpPr/>
            <p:nvPr/>
          </p:nvSpPr>
          <p:spPr>
            <a:xfrm>
              <a:off x="5077291" y="1635033"/>
              <a:ext cx="286188" cy="1510706"/>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31" name="矩形 30"/>
            <p:cNvSpPr/>
            <p:nvPr/>
          </p:nvSpPr>
          <p:spPr>
            <a:xfrm>
              <a:off x="6040363" y="2119988"/>
              <a:ext cx="289404" cy="1025751"/>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6381216" y="2355117"/>
              <a:ext cx="289404" cy="790622"/>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33" name="Line 8"/>
            <p:cNvSpPr>
              <a:spLocks noChangeShapeType="1"/>
            </p:cNvSpPr>
            <p:nvPr/>
          </p:nvSpPr>
          <p:spPr bwMode="auto">
            <a:xfrm rot="-5400000">
              <a:off x="4725988" y="446634"/>
              <a:ext cx="0" cy="5407025"/>
            </a:xfrm>
            <a:prstGeom prst="line">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sz="1200"/>
            </a:p>
          </p:txBody>
        </p:sp>
      </p:grpSp>
      <p:grpSp>
        <p:nvGrpSpPr>
          <p:cNvPr id="35853" name="组合 38"/>
          <p:cNvGrpSpPr>
            <a:grpSpLocks/>
          </p:cNvGrpSpPr>
          <p:nvPr/>
        </p:nvGrpSpPr>
        <p:grpSpPr bwMode="auto">
          <a:xfrm>
            <a:off x="300038" y="2347913"/>
            <a:ext cx="2471737" cy="1901825"/>
            <a:chOff x="4105449" y="2780308"/>
            <a:chExt cx="3289249" cy="352425"/>
          </a:xfrm>
        </p:grpSpPr>
        <p:sp>
          <p:nvSpPr>
            <p:cNvPr id="35" name="Line 21"/>
            <p:cNvSpPr>
              <a:spLocks noChangeShapeType="1"/>
            </p:cNvSpPr>
            <p:nvPr/>
          </p:nvSpPr>
          <p:spPr bwMode="auto">
            <a:xfrm>
              <a:off x="4105449" y="2956520"/>
              <a:ext cx="310545"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37" name="Rectangle 23"/>
            <p:cNvSpPr>
              <a:spLocks noChangeArrowheads="1"/>
            </p:cNvSpPr>
            <p:nvPr/>
          </p:nvSpPr>
          <p:spPr bwMode="auto">
            <a:xfrm>
              <a:off x="4105449" y="2780308"/>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6*min(max(#ppt_w*#ppt_h,.3),1)-7.4)/-.7*#ppt_w"/>
                                          </p:val>
                                        </p:tav>
                                        <p:tav tm="100000">
                                          <p:val>
                                            <p:strVal val="#ppt_w"/>
                                          </p:val>
                                        </p:tav>
                                      </p:tavLst>
                                    </p:anim>
                                    <p:anim calcmode="lin" valueType="num">
                                      <p:cBhvr>
                                        <p:cTn id="8" dur="500" fill="hold"/>
                                        <p:tgtEl>
                                          <p:spTgt spid="15"/>
                                        </p:tgtEl>
                                        <p:attrNameLst>
                                          <p:attrName>ppt_h</p:attrName>
                                        </p:attrNameLst>
                                      </p:cBhvr>
                                      <p:tavLst>
                                        <p:tav tm="0">
                                          <p:val>
                                            <p:strVal val="(6*min(max(#ppt_w*#ppt_h,.3),1)-7.4)/-.7*#ppt_h"/>
                                          </p:val>
                                        </p:tav>
                                        <p:tav tm="100000">
                                          <p:val>
                                            <p:strVal val="#ppt_h"/>
                                          </p:val>
                                        </p:tav>
                                      </p:tavLst>
                                    </p:anim>
                                    <p:anim calcmode="lin" valueType="num">
                                      <p:cBhvr>
                                        <p:cTn id="9" dur="500" fill="hold"/>
                                        <p:tgtEl>
                                          <p:spTgt spid="15"/>
                                        </p:tgtEl>
                                        <p:attrNameLst>
                                          <p:attrName>ppt_x</p:attrName>
                                        </p:attrNameLst>
                                      </p:cBhvr>
                                      <p:tavLst>
                                        <p:tav tm="0">
                                          <p:val>
                                            <p:fltVal val="0.5"/>
                                          </p:val>
                                        </p:tav>
                                        <p:tav tm="100000">
                                          <p:val>
                                            <p:strVal val="#ppt_x"/>
                                          </p:val>
                                        </p:tav>
                                      </p:tavLst>
                                    </p:anim>
                                    <p:anim calcmode="lin" valueType="num">
                                      <p:cBhvr>
                                        <p:cTn id="10"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67238" y="2133600"/>
            <a:ext cx="4576762" cy="1079500"/>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 name="同心圆 5"/>
          <p:cNvSpPr/>
          <p:nvPr/>
        </p:nvSpPr>
        <p:spPr>
          <a:xfrm>
            <a:off x="3024188" y="1773238"/>
            <a:ext cx="1800225" cy="1800225"/>
          </a:xfrm>
          <a:prstGeom prst="donut">
            <a:avLst>
              <a:gd name="adj" fmla="val 4739"/>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9" name="椭圆 8"/>
          <p:cNvSpPr/>
          <p:nvPr/>
        </p:nvSpPr>
        <p:spPr>
          <a:xfrm>
            <a:off x="3095625" y="1844675"/>
            <a:ext cx="1657350" cy="1655763"/>
          </a:xfrm>
          <a:prstGeom prst="ellipse">
            <a:avLst/>
          </a:prstGeom>
          <a:solidFill>
            <a:schemeClr val="bg1">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 name="椭圆 9"/>
          <p:cNvSpPr/>
          <p:nvPr/>
        </p:nvSpPr>
        <p:spPr>
          <a:xfrm>
            <a:off x="3097213" y="1844675"/>
            <a:ext cx="1655762" cy="1655763"/>
          </a:xfrm>
          <a:prstGeom prst="ellipse">
            <a:avLst/>
          </a:prstGeom>
          <a:solidFill>
            <a:schemeClr val="bg1">
              <a:lumMod val="95000"/>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5002213" y="2463800"/>
            <a:ext cx="1158875" cy="460375"/>
          </a:xfrm>
          <a:prstGeom prst="rect">
            <a:avLst/>
          </a:prstGeom>
        </p:spPr>
        <p:txBody>
          <a:bodyPr wrap="none">
            <a:spAutoFit/>
          </a:bodyPr>
          <a:lstStyle/>
          <a:p>
            <a:pPr fontAlgn="auto">
              <a:spcBef>
                <a:spcPts val="0"/>
              </a:spcBef>
              <a:spcAft>
                <a:spcPts val="0"/>
              </a:spcAft>
              <a:defRPr/>
            </a:pPr>
            <a:r>
              <a:rPr lang="zh-CN" altLang="en-US" sz="2400" b="1" dirty="0">
                <a:solidFill>
                  <a:schemeClr val="bg1"/>
                </a:solidFill>
                <a:latin typeface="微软雅黑" pitchFamily="34" charset="-122"/>
                <a:ea typeface="微软雅黑" pitchFamily="34" charset="-122"/>
              </a:rPr>
              <a:t>二、</a:t>
            </a:r>
            <a:r>
              <a:rPr lang="en-US" altLang="zh-CN" sz="2400" b="1" dirty="0">
                <a:solidFill>
                  <a:schemeClr val="bg1"/>
                </a:solidFill>
                <a:latin typeface="微软雅黑" pitchFamily="34" charset="-122"/>
                <a:ea typeface="微软雅黑" pitchFamily="34" charset="-122"/>
              </a:rPr>
              <a:t>xx</a:t>
            </a:r>
            <a:endParaRPr lang="zh-CN" altLang="en-US" sz="2400" b="1" dirty="0">
              <a:solidFill>
                <a:schemeClr val="bg1"/>
              </a:solidFill>
              <a:latin typeface="微软雅黑" pitchFamily="34" charset="-122"/>
              <a:ea typeface="微软雅黑" pitchFamily="34" charset="-122"/>
              <a:cs typeface="+mj-cs"/>
            </a:endParaRPr>
          </a:p>
        </p:txBody>
      </p:sp>
      <p:pic>
        <p:nvPicPr>
          <p:cNvPr id="36870" name="Picture 3" descr="C:\Documents and Settings\liqb\Local Settings\Temporary Internet Files\Content.IE5\D4SS221Z\MC900432665[1].png"/>
          <p:cNvPicPr>
            <a:picLocks noChangeAspect="1" noChangeArrowheads="1"/>
          </p:cNvPicPr>
          <p:nvPr/>
        </p:nvPicPr>
        <p:blipFill>
          <a:blip r:embed="rId2" cstate="print"/>
          <a:srcRect/>
          <a:stretch>
            <a:fillRect/>
          </a:stretch>
        </p:blipFill>
        <p:spPr bwMode="auto">
          <a:xfrm>
            <a:off x="3276600" y="2060575"/>
            <a:ext cx="1290638" cy="1292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91" descr="2413222_b6d14f0a74"/>
          <p:cNvPicPr>
            <a:picLocks noChangeAspect="1" noChangeArrowheads="1"/>
          </p:cNvPicPr>
          <p:nvPr/>
        </p:nvPicPr>
        <p:blipFill>
          <a:blip r:embed="rId2" cstate="print"/>
          <a:srcRect t="18973" b="22542"/>
          <a:stretch>
            <a:fillRect/>
          </a:stretch>
        </p:blipFill>
        <p:spPr bwMode="auto">
          <a:xfrm>
            <a:off x="0" y="836613"/>
            <a:ext cx="9144000" cy="4679950"/>
          </a:xfrm>
          <a:prstGeom prst="rect">
            <a:avLst/>
          </a:prstGeom>
          <a:noFill/>
          <a:ln w="9525">
            <a:noFill/>
            <a:miter lim="800000"/>
            <a:headEnd/>
            <a:tailEnd/>
          </a:ln>
        </p:spPr>
      </p:pic>
      <p:sp>
        <p:nvSpPr>
          <p:cNvPr id="4" name="矩形 3"/>
          <p:cNvSpPr/>
          <p:nvPr/>
        </p:nvSpPr>
        <p:spPr>
          <a:xfrm>
            <a:off x="-36513" y="2133600"/>
            <a:ext cx="9180513" cy="1079500"/>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 name="Rectangle 23"/>
          <p:cNvSpPr>
            <a:spLocks noChangeArrowheads="1"/>
          </p:cNvSpPr>
          <p:nvPr/>
        </p:nvSpPr>
        <p:spPr bwMode="auto">
          <a:xfrm>
            <a:off x="300038" y="2347913"/>
            <a:ext cx="3192462" cy="649287"/>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sp>
        <p:nvSpPr>
          <p:cNvPr id="7" name="Rectangle 23"/>
          <p:cNvSpPr>
            <a:spLocks noChangeArrowheads="1"/>
          </p:cNvSpPr>
          <p:nvPr/>
        </p:nvSpPr>
        <p:spPr bwMode="auto">
          <a:xfrm>
            <a:off x="4932363" y="2373313"/>
            <a:ext cx="3192462" cy="649287"/>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95288" y="631825"/>
            <a:ext cx="3600450"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a:off x="4787900" y="631825"/>
            <a:ext cx="3600450"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a:off x="4859338" y="3273425"/>
            <a:ext cx="3600450"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a:off x="395288" y="3243263"/>
            <a:ext cx="3600450"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矩形 3"/>
          <p:cNvSpPr/>
          <p:nvPr/>
        </p:nvSpPr>
        <p:spPr>
          <a:xfrm>
            <a:off x="-36513" y="2133600"/>
            <a:ext cx="9180513" cy="1079500"/>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 name="椭圆 5"/>
          <p:cNvSpPr/>
          <p:nvPr/>
        </p:nvSpPr>
        <p:spPr>
          <a:xfrm>
            <a:off x="468313" y="3284538"/>
            <a:ext cx="1449387" cy="1368425"/>
          </a:xfrm>
          <a:prstGeom prst="ellipse">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7" name="椭圆 6"/>
          <p:cNvSpPr/>
          <p:nvPr/>
        </p:nvSpPr>
        <p:spPr>
          <a:xfrm>
            <a:off x="4859338" y="692150"/>
            <a:ext cx="1449387" cy="1368425"/>
          </a:xfrm>
          <a:prstGeom prst="ellipse">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8" name="椭圆 7"/>
          <p:cNvSpPr/>
          <p:nvPr/>
        </p:nvSpPr>
        <p:spPr>
          <a:xfrm>
            <a:off x="4922838" y="3284538"/>
            <a:ext cx="1449387" cy="1368425"/>
          </a:xfrm>
          <a:prstGeom prst="ellipse">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0" name="椭圆 9"/>
          <p:cNvSpPr/>
          <p:nvPr/>
        </p:nvSpPr>
        <p:spPr>
          <a:xfrm>
            <a:off x="468313" y="692150"/>
            <a:ext cx="1449387" cy="1368425"/>
          </a:xfrm>
          <a:prstGeom prst="ellipse">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5" name="Rectangle 23"/>
          <p:cNvSpPr>
            <a:spLocks noChangeArrowheads="1"/>
          </p:cNvSpPr>
          <p:nvPr/>
        </p:nvSpPr>
        <p:spPr bwMode="auto">
          <a:xfrm>
            <a:off x="2009775" y="889000"/>
            <a:ext cx="1914525" cy="1027113"/>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16" name="Rectangle 23"/>
          <p:cNvSpPr>
            <a:spLocks noChangeArrowheads="1"/>
          </p:cNvSpPr>
          <p:nvPr/>
        </p:nvSpPr>
        <p:spPr bwMode="auto">
          <a:xfrm>
            <a:off x="6372225" y="889000"/>
            <a:ext cx="1914525" cy="1027113"/>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17" name="Rectangle 23"/>
          <p:cNvSpPr>
            <a:spLocks noChangeArrowheads="1"/>
          </p:cNvSpPr>
          <p:nvPr/>
        </p:nvSpPr>
        <p:spPr bwMode="auto">
          <a:xfrm>
            <a:off x="6421438" y="3486150"/>
            <a:ext cx="1914525" cy="1027113"/>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19" name="Rectangle 23"/>
          <p:cNvSpPr>
            <a:spLocks noChangeArrowheads="1"/>
          </p:cNvSpPr>
          <p:nvPr/>
        </p:nvSpPr>
        <p:spPr bwMode="auto">
          <a:xfrm>
            <a:off x="2009775" y="3475038"/>
            <a:ext cx="1914525" cy="102870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grpSp>
        <p:nvGrpSpPr>
          <p:cNvPr id="38926" name="组合 38"/>
          <p:cNvGrpSpPr>
            <a:grpSpLocks/>
          </p:cNvGrpSpPr>
          <p:nvPr/>
        </p:nvGrpSpPr>
        <p:grpSpPr bwMode="auto">
          <a:xfrm>
            <a:off x="1379538" y="2420938"/>
            <a:ext cx="7153275" cy="360362"/>
            <a:chOff x="4105449" y="2780308"/>
            <a:chExt cx="3289249" cy="352425"/>
          </a:xfrm>
        </p:grpSpPr>
        <p:sp>
          <p:nvSpPr>
            <p:cNvPr id="21" name="Line 21"/>
            <p:cNvSpPr>
              <a:spLocks noChangeShapeType="1"/>
            </p:cNvSpPr>
            <p:nvPr/>
          </p:nvSpPr>
          <p:spPr bwMode="auto">
            <a:xfrm>
              <a:off x="4105449" y="2957297"/>
              <a:ext cx="310968"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22" name="Rectangle 23"/>
            <p:cNvSpPr>
              <a:spLocks noChangeArrowheads="1"/>
            </p:cNvSpPr>
            <p:nvPr/>
          </p:nvSpPr>
          <p:spPr bwMode="auto">
            <a:xfrm>
              <a:off x="4105449" y="2780308"/>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133600"/>
            <a:ext cx="9144000" cy="1079500"/>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 name="椭圆 5"/>
          <p:cNvSpPr/>
          <p:nvPr/>
        </p:nvSpPr>
        <p:spPr>
          <a:xfrm>
            <a:off x="539750" y="2997200"/>
            <a:ext cx="900113" cy="900113"/>
          </a:xfrm>
          <a:prstGeom prst="ellipse">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7" name="椭圆 6"/>
          <p:cNvSpPr/>
          <p:nvPr/>
        </p:nvSpPr>
        <p:spPr>
          <a:xfrm>
            <a:off x="7439025" y="1484313"/>
            <a:ext cx="898525" cy="900112"/>
          </a:xfrm>
          <a:prstGeom prst="ellipse">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8" name="椭圆 7"/>
          <p:cNvSpPr/>
          <p:nvPr/>
        </p:nvSpPr>
        <p:spPr>
          <a:xfrm>
            <a:off x="7439025" y="2997200"/>
            <a:ext cx="898525" cy="900113"/>
          </a:xfrm>
          <a:prstGeom prst="ellipse">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0" name="椭圆 9"/>
          <p:cNvSpPr/>
          <p:nvPr/>
        </p:nvSpPr>
        <p:spPr>
          <a:xfrm>
            <a:off x="576263" y="1487488"/>
            <a:ext cx="900112" cy="900112"/>
          </a:xfrm>
          <a:prstGeom prst="ellipse">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5" name="Rectangle 23"/>
          <p:cNvSpPr>
            <a:spLocks noChangeArrowheads="1"/>
          </p:cNvSpPr>
          <p:nvPr/>
        </p:nvSpPr>
        <p:spPr bwMode="auto">
          <a:xfrm>
            <a:off x="2009775" y="889000"/>
            <a:ext cx="1914525" cy="1027113"/>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16" name="Rectangle 23"/>
          <p:cNvSpPr>
            <a:spLocks noChangeArrowheads="1"/>
          </p:cNvSpPr>
          <p:nvPr/>
        </p:nvSpPr>
        <p:spPr bwMode="auto">
          <a:xfrm>
            <a:off x="5292725" y="889000"/>
            <a:ext cx="1914525" cy="1027113"/>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17" name="Rectangle 23"/>
          <p:cNvSpPr>
            <a:spLocks noChangeArrowheads="1"/>
          </p:cNvSpPr>
          <p:nvPr/>
        </p:nvSpPr>
        <p:spPr bwMode="auto">
          <a:xfrm>
            <a:off x="5321300" y="3486150"/>
            <a:ext cx="1914525" cy="1027113"/>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19" name="Rectangle 23"/>
          <p:cNvSpPr>
            <a:spLocks noChangeArrowheads="1"/>
          </p:cNvSpPr>
          <p:nvPr/>
        </p:nvSpPr>
        <p:spPr bwMode="auto">
          <a:xfrm>
            <a:off x="2009775" y="3475038"/>
            <a:ext cx="1914525" cy="102870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cxnSp>
        <p:nvCxnSpPr>
          <p:cNvPr id="3" name="肘形连接符 2"/>
          <p:cNvCxnSpPr/>
          <p:nvPr/>
        </p:nvCxnSpPr>
        <p:spPr>
          <a:xfrm flipV="1">
            <a:off x="971550" y="692150"/>
            <a:ext cx="3041650" cy="711200"/>
          </a:xfrm>
          <a:prstGeom prst="bentConnector3">
            <a:avLst>
              <a:gd name="adj1" fmla="val 427"/>
            </a:avLst>
          </a:prstGeom>
          <a:ln>
            <a:prstDash val="lgDash"/>
            <a:tailEnd type="arrow"/>
          </a:ln>
        </p:spPr>
        <p:style>
          <a:lnRef idx="1">
            <a:schemeClr val="accent1"/>
          </a:lnRef>
          <a:fillRef idx="0">
            <a:schemeClr val="accent1"/>
          </a:fillRef>
          <a:effectRef idx="0">
            <a:schemeClr val="accent1"/>
          </a:effectRef>
          <a:fontRef idx="minor">
            <a:schemeClr val="tx1"/>
          </a:fontRef>
        </p:style>
      </p:cxnSp>
      <p:cxnSp>
        <p:nvCxnSpPr>
          <p:cNvPr id="24" name="肘形连接符 23"/>
          <p:cNvCxnSpPr/>
          <p:nvPr/>
        </p:nvCxnSpPr>
        <p:spPr>
          <a:xfrm>
            <a:off x="954088" y="4005263"/>
            <a:ext cx="3041650" cy="709612"/>
          </a:xfrm>
          <a:prstGeom prst="bentConnector3">
            <a:avLst>
              <a:gd name="adj1" fmla="val 427"/>
            </a:avLst>
          </a:prstGeom>
          <a:ln>
            <a:prstDash val="lgDash"/>
            <a:tailEnd type="arrow"/>
          </a:ln>
        </p:spPr>
        <p:style>
          <a:lnRef idx="1">
            <a:schemeClr val="accent1"/>
          </a:lnRef>
          <a:fillRef idx="0">
            <a:schemeClr val="accent1"/>
          </a:fillRef>
          <a:effectRef idx="0">
            <a:schemeClr val="accent1"/>
          </a:effectRef>
          <a:fontRef idx="minor">
            <a:schemeClr val="tx1"/>
          </a:fontRef>
        </p:style>
      </p:cxnSp>
      <p:cxnSp>
        <p:nvCxnSpPr>
          <p:cNvPr id="25" name="肘形连接符 24"/>
          <p:cNvCxnSpPr/>
          <p:nvPr/>
        </p:nvCxnSpPr>
        <p:spPr>
          <a:xfrm flipH="1" flipV="1">
            <a:off x="4859338" y="692150"/>
            <a:ext cx="3043237" cy="711200"/>
          </a:xfrm>
          <a:prstGeom prst="bentConnector3">
            <a:avLst>
              <a:gd name="adj1" fmla="val 427"/>
            </a:avLst>
          </a:prstGeom>
          <a:ln>
            <a:prstDash val="lgDash"/>
            <a:tailEnd type="arrow"/>
          </a:ln>
        </p:spPr>
        <p:style>
          <a:lnRef idx="1">
            <a:schemeClr val="accent1"/>
          </a:lnRef>
          <a:fillRef idx="0">
            <a:schemeClr val="accent1"/>
          </a:fillRef>
          <a:effectRef idx="0">
            <a:schemeClr val="accent1"/>
          </a:effectRef>
          <a:fontRef idx="minor">
            <a:schemeClr val="tx1"/>
          </a:fontRef>
        </p:style>
      </p:cxnSp>
      <p:cxnSp>
        <p:nvCxnSpPr>
          <p:cNvPr id="26" name="肘形连接符 25"/>
          <p:cNvCxnSpPr/>
          <p:nvPr/>
        </p:nvCxnSpPr>
        <p:spPr>
          <a:xfrm flipH="1">
            <a:off x="4859338" y="4005263"/>
            <a:ext cx="3043237" cy="709612"/>
          </a:xfrm>
          <a:prstGeom prst="bentConnector3">
            <a:avLst>
              <a:gd name="adj1" fmla="val 427"/>
            </a:avLst>
          </a:prstGeom>
          <a:ln>
            <a:prstDash val="lgDash"/>
            <a:tailEnd type="arrow"/>
          </a:ln>
        </p:spPr>
        <p:style>
          <a:lnRef idx="1">
            <a:schemeClr val="accent1"/>
          </a:lnRef>
          <a:fillRef idx="0">
            <a:schemeClr val="accent1"/>
          </a:fillRef>
          <a:effectRef idx="0">
            <a:schemeClr val="accent1"/>
          </a:effectRef>
          <a:fontRef idx="minor">
            <a:schemeClr val="tx1"/>
          </a:fontRef>
        </p:style>
      </p:cxnSp>
      <p:grpSp>
        <p:nvGrpSpPr>
          <p:cNvPr id="39950" name="组合 38"/>
          <p:cNvGrpSpPr>
            <a:grpSpLocks/>
          </p:cNvGrpSpPr>
          <p:nvPr/>
        </p:nvGrpSpPr>
        <p:grpSpPr bwMode="auto">
          <a:xfrm>
            <a:off x="1379538" y="2420938"/>
            <a:ext cx="7153275" cy="360362"/>
            <a:chOff x="4105449" y="2780308"/>
            <a:chExt cx="3289249" cy="352425"/>
          </a:xfrm>
        </p:grpSpPr>
        <p:sp>
          <p:nvSpPr>
            <p:cNvPr id="28" name="Line 21"/>
            <p:cNvSpPr>
              <a:spLocks noChangeShapeType="1"/>
            </p:cNvSpPr>
            <p:nvPr/>
          </p:nvSpPr>
          <p:spPr bwMode="auto">
            <a:xfrm>
              <a:off x="4105449" y="2957297"/>
              <a:ext cx="310968"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29" name="Rectangle 23"/>
            <p:cNvSpPr>
              <a:spLocks noChangeArrowheads="1"/>
            </p:cNvSpPr>
            <p:nvPr/>
          </p:nvSpPr>
          <p:spPr bwMode="auto">
            <a:xfrm>
              <a:off x="4105449" y="2780308"/>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133600"/>
            <a:ext cx="9144000" cy="1079500"/>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5" name="Right Arrow 58"/>
          <p:cNvSpPr>
            <a:spLocks noChangeArrowheads="1"/>
          </p:cNvSpPr>
          <p:nvPr/>
        </p:nvSpPr>
        <p:spPr bwMode="auto">
          <a:xfrm rot="16200000">
            <a:off x="1110457" y="1767681"/>
            <a:ext cx="373062" cy="358775"/>
          </a:xfrm>
          <a:prstGeom prst="rightArrow">
            <a:avLst>
              <a:gd name="adj1" fmla="val 50000"/>
              <a:gd name="adj2" fmla="val 49998"/>
            </a:avLst>
          </a:prstGeom>
          <a:gradFill rotWithShape="1">
            <a:gsLst>
              <a:gs pos="100000">
                <a:srgbClr val="7F7F7F"/>
              </a:gs>
              <a:gs pos="100000">
                <a:srgbClr val="262626"/>
              </a:gs>
            </a:gsLst>
            <a:lin ang="5400000"/>
          </a:gradFill>
          <a:ln>
            <a:noFill/>
          </a:ln>
          <a:effectLst>
            <a:outerShdw dist="23000" dir="5400000" rotWithShape="0">
              <a:srgbClr val="808080">
                <a:alpha val="34998"/>
              </a:srgbClr>
            </a:outerShdw>
          </a:effectLst>
        </p:spPr>
        <p:txBody>
          <a:bodyPr anchor="ctr"/>
          <a:lstStyle>
            <a:lvl1pPr eaLnBrk="0" hangingPunct="0">
              <a:defRPr>
                <a:solidFill>
                  <a:schemeClr val="tx1"/>
                </a:solidFill>
                <a:latin typeface="Arial" pitchFamily="34" charset="0"/>
                <a:ea typeface="华文细黑" pitchFamily="2" charset="-122"/>
              </a:defRPr>
            </a:lvl1pPr>
            <a:lvl2pPr marL="742950" indent="-285750" eaLnBrk="0" hangingPunct="0">
              <a:defRPr>
                <a:solidFill>
                  <a:schemeClr val="tx1"/>
                </a:solidFill>
                <a:latin typeface="Arial" pitchFamily="34" charset="0"/>
                <a:ea typeface="华文细黑" pitchFamily="2" charset="-122"/>
              </a:defRPr>
            </a:lvl2pPr>
            <a:lvl3pPr marL="1143000" indent="-228600" eaLnBrk="0" hangingPunct="0">
              <a:defRPr>
                <a:solidFill>
                  <a:schemeClr val="tx1"/>
                </a:solidFill>
                <a:latin typeface="Arial" pitchFamily="34" charset="0"/>
                <a:ea typeface="华文细黑" pitchFamily="2" charset="-122"/>
              </a:defRPr>
            </a:lvl3pPr>
            <a:lvl4pPr marL="1600200" indent="-228600" eaLnBrk="0" hangingPunct="0">
              <a:defRPr>
                <a:solidFill>
                  <a:schemeClr val="tx1"/>
                </a:solidFill>
                <a:latin typeface="Arial" pitchFamily="34" charset="0"/>
                <a:ea typeface="华文细黑" pitchFamily="2" charset="-122"/>
              </a:defRPr>
            </a:lvl4pPr>
            <a:lvl5pPr marL="2057400" indent="-228600" eaLnBrk="0" hangingPunct="0">
              <a:defRPr>
                <a:solidFill>
                  <a:schemeClr val="tx1"/>
                </a:solidFill>
                <a:latin typeface="Arial" pitchFamily="34" charset="0"/>
                <a:ea typeface="华文细黑" pitchFamily="2" charset="-122"/>
              </a:defRPr>
            </a:lvl5pPr>
            <a:lvl6pPr marL="2514600" indent="-228600" eaLnBrk="0" fontAlgn="base" hangingPunct="0">
              <a:spcBef>
                <a:spcPct val="0"/>
              </a:spcBef>
              <a:spcAft>
                <a:spcPct val="0"/>
              </a:spcAft>
              <a:defRPr>
                <a:solidFill>
                  <a:schemeClr val="tx1"/>
                </a:solidFill>
                <a:latin typeface="Arial" pitchFamily="34" charset="0"/>
                <a:ea typeface="华文细黑" pitchFamily="2" charset="-122"/>
              </a:defRPr>
            </a:lvl6pPr>
            <a:lvl7pPr marL="2971800" indent="-228600" eaLnBrk="0" fontAlgn="base" hangingPunct="0">
              <a:spcBef>
                <a:spcPct val="0"/>
              </a:spcBef>
              <a:spcAft>
                <a:spcPct val="0"/>
              </a:spcAft>
              <a:defRPr>
                <a:solidFill>
                  <a:schemeClr val="tx1"/>
                </a:solidFill>
                <a:latin typeface="Arial" pitchFamily="34" charset="0"/>
                <a:ea typeface="华文细黑" pitchFamily="2" charset="-122"/>
              </a:defRPr>
            </a:lvl7pPr>
            <a:lvl8pPr marL="3429000" indent="-228600" eaLnBrk="0" fontAlgn="base" hangingPunct="0">
              <a:spcBef>
                <a:spcPct val="0"/>
              </a:spcBef>
              <a:spcAft>
                <a:spcPct val="0"/>
              </a:spcAft>
              <a:defRPr>
                <a:solidFill>
                  <a:schemeClr val="tx1"/>
                </a:solidFill>
                <a:latin typeface="Arial" pitchFamily="34" charset="0"/>
                <a:ea typeface="华文细黑" pitchFamily="2" charset="-122"/>
              </a:defRPr>
            </a:lvl8pPr>
            <a:lvl9pPr marL="3886200" indent="-228600" eaLnBrk="0" fontAlgn="base" hangingPunct="0">
              <a:spcBef>
                <a:spcPct val="0"/>
              </a:spcBef>
              <a:spcAft>
                <a:spcPct val="0"/>
              </a:spcAft>
              <a:defRPr>
                <a:solidFill>
                  <a:schemeClr val="tx1"/>
                </a:solidFill>
                <a:latin typeface="Arial" pitchFamily="34" charset="0"/>
                <a:ea typeface="华文细黑" pitchFamily="2" charset="-122"/>
              </a:defRPr>
            </a:lvl9pPr>
          </a:lstStyle>
          <a:p>
            <a:pPr algn="ctr" eaLnBrk="1" fontAlgn="auto" hangingPunct="1">
              <a:spcBef>
                <a:spcPts val="0"/>
              </a:spcBef>
              <a:spcAft>
                <a:spcPts val="0"/>
              </a:spcAft>
              <a:defRPr/>
            </a:pPr>
            <a:endParaRPr lang="en-US" altLang="zh-CN">
              <a:solidFill>
                <a:srgbClr val="FFFFFF"/>
              </a:solidFill>
              <a:latin typeface="Calibri" pitchFamily="34" charset="0"/>
            </a:endParaRPr>
          </a:p>
        </p:txBody>
      </p:sp>
      <p:sp>
        <p:nvSpPr>
          <p:cNvPr id="6" name="Right Arrow 58"/>
          <p:cNvSpPr>
            <a:spLocks noChangeArrowheads="1"/>
          </p:cNvSpPr>
          <p:nvPr/>
        </p:nvSpPr>
        <p:spPr bwMode="auto">
          <a:xfrm rot="16200000">
            <a:off x="3221832" y="1770856"/>
            <a:ext cx="373062" cy="358775"/>
          </a:xfrm>
          <a:prstGeom prst="rightArrow">
            <a:avLst>
              <a:gd name="adj1" fmla="val 50000"/>
              <a:gd name="adj2" fmla="val 49998"/>
            </a:avLst>
          </a:prstGeom>
          <a:gradFill rotWithShape="1">
            <a:gsLst>
              <a:gs pos="100000">
                <a:srgbClr val="7F7F7F"/>
              </a:gs>
              <a:gs pos="100000">
                <a:srgbClr val="262626"/>
              </a:gs>
            </a:gsLst>
            <a:lin ang="5400000"/>
          </a:gradFill>
          <a:ln>
            <a:noFill/>
          </a:ln>
          <a:effectLst>
            <a:outerShdw dist="23000" dir="5400000" rotWithShape="0">
              <a:srgbClr val="808080">
                <a:alpha val="34998"/>
              </a:srgbClr>
            </a:outerShdw>
          </a:effectLst>
        </p:spPr>
        <p:txBody>
          <a:bodyPr anchor="ctr"/>
          <a:lstStyle>
            <a:lvl1pPr eaLnBrk="0" hangingPunct="0">
              <a:defRPr>
                <a:solidFill>
                  <a:schemeClr val="tx1"/>
                </a:solidFill>
                <a:latin typeface="Arial" pitchFamily="34" charset="0"/>
                <a:ea typeface="华文细黑" pitchFamily="2" charset="-122"/>
              </a:defRPr>
            </a:lvl1pPr>
            <a:lvl2pPr marL="742950" indent="-285750" eaLnBrk="0" hangingPunct="0">
              <a:defRPr>
                <a:solidFill>
                  <a:schemeClr val="tx1"/>
                </a:solidFill>
                <a:latin typeface="Arial" pitchFamily="34" charset="0"/>
                <a:ea typeface="华文细黑" pitchFamily="2" charset="-122"/>
              </a:defRPr>
            </a:lvl2pPr>
            <a:lvl3pPr marL="1143000" indent="-228600" eaLnBrk="0" hangingPunct="0">
              <a:defRPr>
                <a:solidFill>
                  <a:schemeClr val="tx1"/>
                </a:solidFill>
                <a:latin typeface="Arial" pitchFamily="34" charset="0"/>
                <a:ea typeface="华文细黑" pitchFamily="2" charset="-122"/>
              </a:defRPr>
            </a:lvl3pPr>
            <a:lvl4pPr marL="1600200" indent="-228600" eaLnBrk="0" hangingPunct="0">
              <a:defRPr>
                <a:solidFill>
                  <a:schemeClr val="tx1"/>
                </a:solidFill>
                <a:latin typeface="Arial" pitchFamily="34" charset="0"/>
                <a:ea typeface="华文细黑" pitchFamily="2" charset="-122"/>
              </a:defRPr>
            </a:lvl4pPr>
            <a:lvl5pPr marL="2057400" indent="-228600" eaLnBrk="0" hangingPunct="0">
              <a:defRPr>
                <a:solidFill>
                  <a:schemeClr val="tx1"/>
                </a:solidFill>
                <a:latin typeface="Arial" pitchFamily="34" charset="0"/>
                <a:ea typeface="华文细黑" pitchFamily="2" charset="-122"/>
              </a:defRPr>
            </a:lvl5pPr>
            <a:lvl6pPr marL="2514600" indent="-228600" eaLnBrk="0" fontAlgn="base" hangingPunct="0">
              <a:spcBef>
                <a:spcPct val="0"/>
              </a:spcBef>
              <a:spcAft>
                <a:spcPct val="0"/>
              </a:spcAft>
              <a:defRPr>
                <a:solidFill>
                  <a:schemeClr val="tx1"/>
                </a:solidFill>
                <a:latin typeface="Arial" pitchFamily="34" charset="0"/>
                <a:ea typeface="华文细黑" pitchFamily="2" charset="-122"/>
              </a:defRPr>
            </a:lvl6pPr>
            <a:lvl7pPr marL="2971800" indent="-228600" eaLnBrk="0" fontAlgn="base" hangingPunct="0">
              <a:spcBef>
                <a:spcPct val="0"/>
              </a:spcBef>
              <a:spcAft>
                <a:spcPct val="0"/>
              </a:spcAft>
              <a:defRPr>
                <a:solidFill>
                  <a:schemeClr val="tx1"/>
                </a:solidFill>
                <a:latin typeface="Arial" pitchFamily="34" charset="0"/>
                <a:ea typeface="华文细黑" pitchFamily="2" charset="-122"/>
              </a:defRPr>
            </a:lvl7pPr>
            <a:lvl8pPr marL="3429000" indent="-228600" eaLnBrk="0" fontAlgn="base" hangingPunct="0">
              <a:spcBef>
                <a:spcPct val="0"/>
              </a:spcBef>
              <a:spcAft>
                <a:spcPct val="0"/>
              </a:spcAft>
              <a:defRPr>
                <a:solidFill>
                  <a:schemeClr val="tx1"/>
                </a:solidFill>
                <a:latin typeface="Arial" pitchFamily="34" charset="0"/>
                <a:ea typeface="华文细黑" pitchFamily="2" charset="-122"/>
              </a:defRPr>
            </a:lvl8pPr>
            <a:lvl9pPr marL="3886200" indent="-228600" eaLnBrk="0" fontAlgn="base" hangingPunct="0">
              <a:spcBef>
                <a:spcPct val="0"/>
              </a:spcBef>
              <a:spcAft>
                <a:spcPct val="0"/>
              </a:spcAft>
              <a:defRPr>
                <a:solidFill>
                  <a:schemeClr val="tx1"/>
                </a:solidFill>
                <a:latin typeface="Arial" pitchFamily="34" charset="0"/>
                <a:ea typeface="华文细黑" pitchFamily="2" charset="-122"/>
              </a:defRPr>
            </a:lvl9pPr>
          </a:lstStyle>
          <a:p>
            <a:pPr algn="ctr" eaLnBrk="1" fontAlgn="auto" hangingPunct="1">
              <a:spcBef>
                <a:spcPts val="0"/>
              </a:spcBef>
              <a:spcAft>
                <a:spcPts val="0"/>
              </a:spcAft>
              <a:defRPr/>
            </a:pPr>
            <a:endParaRPr lang="en-US" altLang="zh-CN">
              <a:solidFill>
                <a:srgbClr val="FFFFFF"/>
              </a:solidFill>
              <a:latin typeface="Calibri" pitchFamily="34" charset="0"/>
            </a:endParaRPr>
          </a:p>
        </p:txBody>
      </p:sp>
      <p:sp>
        <p:nvSpPr>
          <p:cNvPr id="7" name="Right Arrow 58"/>
          <p:cNvSpPr>
            <a:spLocks noChangeArrowheads="1"/>
          </p:cNvSpPr>
          <p:nvPr/>
        </p:nvSpPr>
        <p:spPr bwMode="auto">
          <a:xfrm rot="16200000">
            <a:off x="5334795" y="1780381"/>
            <a:ext cx="373062" cy="358775"/>
          </a:xfrm>
          <a:prstGeom prst="rightArrow">
            <a:avLst>
              <a:gd name="adj1" fmla="val 50000"/>
              <a:gd name="adj2" fmla="val 49998"/>
            </a:avLst>
          </a:prstGeom>
          <a:gradFill rotWithShape="1">
            <a:gsLst>
              <a:gs pos="100000">
                <a:srgbClr val="7F7F7F"/>
              </a:gs>
              <a:gs pos="100000">
                <a:srgbClr val="262626"/>
              </a:gs>
            </a:gsLst>
            <a:lin ang="5400000"/>
          </a:gradFill>
          <a:ln>
            <a:noFill/>
          </a:ln>
          <a:effectLst>
            <a:outerShdw dist="23000" dir="5400000" rotWithShape="0">
              <a:srgbClr val="808080">
                <a:alpha val="34998"/>
              </a:srgbClr>
            </a:outerShdw>
          </a:effectLst>
        </p:spPr>
        <p:txBody>
          <a:bodyPr anchor="ctr"/>
          <a:lstStyle>
            <a:lvl1pPr eaLnBrk="0" hangingPunct="0">
              <a:defRPr>
                <a:solidFill>
                  <a:schemeClr val="tx1"/>
                </a:solidFill>
                <a:latin typeface="Arial" pitchFamily="34" charset="0"/>
                <a:ea typeface="华文细黑" pitchFamily="2" charset="-122"/>
              </a:defRPr>
            </a:lvl1pPr>
            <a:lvl2pPr marL="742950" indent="-285750" eaLnBrk="0" hangingPunct="0">
              <a:defRPr>
                <a:solidFill>
                  <a:schemeClr val="tx1"/>
                </a:solidFill>
                <a:latin typeface="Arial" pitchFamily="34" charset="0"/>
                <a:ea typeface="华文细黑" pitchFamily="2" charset="-122"/>
              </a:defRPr>
            </a:lvl2pPr>
            <a:lvl3pPr marL="1143000" indent="-228600" eaLnBrk="0" hangingPunct="0">
              <a:defRPr>
                <a:solidFill>
                  <a:schemeClr val="tx1"/>
                </a:solidFill>
                <a:latin typeface="Arial" pitchFamily="34" charset="0"/>
                <a:ea typeface="华文细黑" pitchFamily="2" charset="-122"/>
              </a:defRPr>
            </a:lvl3pPr>
            <a:lvl4pPr marL="1600200" indent="-228600" eaLnBrk="0" hangingPunct="0">
              <a:defRPr>
                <a:solidFill>
                  <a:schemeClr val="tx1"/>
                </a:solidFill>
                <a:latin typeface="Arial" pitchFamily="34" charset="0"/>
                <a:ea typeface="华文细黑" pitchFamily="2" charset="-122"/>
              </a:defRPr>
            </a:lvl4pPr>
            <a:lvl5pPr marL="2057400" indent="-228600" eaLnBrk="0" hangingPunct="0">
              <a:defRPr>
                <a:solidFill>
                  <a:schemeClr val="tx1"/>
                </a:solidFill>
                <a:latin typeface="Arial" pitchFamily="34" charset="0"/>
                <a:ea typeface="华文细黑" pitchFamily="2" charset="-122"/>
              </a:defRPr>
            </a:lvl5pPr>
            <a:lvl6pPr marL="2514600" indent="-228600" eaLnBrk="0" fontAlgn="base" hangingPunct="0">
              <a:spcBef>
                <a:spcPct val="0"/>
              </a:spcBef>
              <a:spcAft>
                <a:spcPct val="0"/>
              </a:spcAft>
              <a:defRPr>
                <a:solidFill>
                  <a:schemeClr val="tx1"/>
                </a:solidFill>
                <a:latin typeface="Arial" pitchFamily="34" charset="0"/>
                <a:ea typeface="华文细黑" pitchFamily="2" charset="-122"/>
              </a:defRPr>
            </a:lvl6pPr>
            <a:lvl7pPr marL="2971800" indent="-228600" eaLnBrk="0" fontAlgn="base" hangingPunct="0">
              <a:spcBef>
                <a:spcPct val="0"/>
              </a:spcBef>
              <a:spcAft>
                <a:spcPct val="0"/>
              </a:spcAft>
              <a:defRPr>
                <a:solidFill>
                  <a:schemeClr val="tx1"/>
                </a:solidFill>
                <a:latin typeface="Arial" pitchFamily="34" charset="0"/>
                <a:ea typeface="华文细黑" pitchFamily="2" charset="-122"/>
              </a:defRPr>
            </a:lvl7pPr>
            <a:lvl8pPr marL="3429000" indent="-228600" eaLnBrk="0" fontAlgn="base" hangingPunct="0">
              <a:spcBef>
                <a:spcPct val="0"/>
              </a:spcBef>
              <a:spcAft>
                <a:spcPct val="0"/>
              </a:spcAft>
              <a:defRPr>
                <a:solidFill>
                  <a:schemeClr val="tx1"/>
                </a:solidFill>
                <a:latin typeface="Arial" pitchFamily="34" charset="0"/>
                <a:ea typeface="华文细黑" pitchFamily="2" charset="-122"/>
              </a:defRPr>
            </a:lvl8pPr>
            <a:lvl9pPr marL="3886200" indent="-228600" eaLnBrk="0" fontAlgn="base" hangingPunct="0">
              <a:spcBef>
                <a:spcPct val="0"/>
              </a:spcBef>
              <a:spcAft>
                <a:spcPct val="0"/>
              </a:spcAft>
              <a:defRPr>
                <a:solidFill>
                  <a:schemeClr val="tx1"/>
                </a:solidFill>
                <a:latin typeface="Arial" pitchFamily="34" charset="0"/>
                <a:ea typeface="华文细黑" pitchFamily="2" charset="-122"/>
              </a:defRPr>
            </a:lvl9pPr>
          </a:lstStyle>
          <a:p>
            <a:pPr algn="ctr" eaLnBrk="1" fontAlgn="auto" hangingPunct="1">
              <a:spcBef>
                <a:spcPts val="0"/>
              </a:spcBef>
              <a:spcAft>
                <a:spcPts val="0"/>
              </a:spcAft>
              <a:defRPr/>
            </a:pPr>
            <a:endParaRPr lang="en-US" altLang="zh-CN">
              <a:solidFill>
                <a:srgbClr val="FFFFFF"/>
              </a:solidFill>
              <a:latin typeface="Calibri" pitchFamily="34" charset="0"/>
            </a:endParaRPr>
          </a:p>
        </p:txBody>
      </p:sp>
      <p:sp>
        <p:nvSpPr>
          <p:cNvPr id="8" name="Right Arrow 58"/>
          <p:cNvSpPr>
            <a:spLocks noChangeArrowheads="1"/>
          </p:cNvSpPr>
          <p:nvPr/>
        </p:nvSpPr>
        <p:spPr bwMode="auto">
          <a:xfrm rot="16200000">
            <a:off x="7446169" y="1775619"/>
            <a:ext cx="373063" cy="358775"/>
          </a:xfrm>
          <a:prstGeom prst="rightArrow">
            <a:avLst>
              <a:gd name="adj1" fmla="val 50000"/>
              <a:gd name="adj2" fmla="val 49998"/>
            </a:avLst>
          </a:prstGeom>
          <a:gradFill rotWithShape="1">
            <a:gsLst>
              <a:gs pos="100000">
                <a:srgbClr val="7F7F7F"/>
              </a:gs>
              <a:gs pos="100000">
                <a:srgbClr val="262626"/>
              </a:gs>
            </a:gsLst>
            <a:lin ang="5400000"/>
          </a:gradFill>
          <a:ln>
            <a:noFill/>
          </a:ln>
          <a:effectLst>
            <a:outerShdw dist="23000" dir="5400000" rotWithShape="0">
              <a:srgbClr val="808080">
                <a:alpha val="34998"/>
              </a:srgbClr>
            </a:outerShdw>
          </a:effectLst>
        </p:spPr>
        <p:txBody>
          <a:bodyPr anchor="ctr"/>
          <a:lstStyle>
            <a:lvl1pPr eaLnBrk="0" hangingPunct="0">
              <a:defRPr>
                <a:solidFill>
                  <a:schemeClr val="tx1"/>
                </a:solidFill>
                <a:latin typeface="Arial" pitchFamily="34" charset="0"/>
                <a:ea typeface="华文细黑" pitchFamily="2" charset="-122"/>
              </a:defRPr>
            </a:lvl1pPr>
            <a:lvl2pPr marL="742950" indent="-285750" eaLnBrk="0" hangingPunct="0">
              <a:defRPr>
                <a:solidFill>
                  <a:schemeClr val="tx1"/>
                </a:solidFill>
                <a:latin typeface="Arial" pitchFamily="34" charset="0"/>
                <a:ea typeface="华文细黑" pitchFamily="2" charset="-122"/>
              </a:defRPr>
            </a:lvl2pPr>
            <a:lvl3pPr marL="1143000" indent="-228600" eaLnBrk="0" hangingPunct="0">
              <a:defRPr>
                <a:solidFill>
                  <a:schemeClr val="tx1"/>
                </a:solidFill>
                <a:latin typeface="Arial" pitchFamily="34" charset="0"/>
                <a:ea typeface="华文细黑" pitchFamily="2" charset="-122"/>
              </a:defRPr>
            </a:lvl3pPr>
            <a:lvl4pPr marL="1600200" indent="-228600" eaLnBrk="0" hangingPunct="0">
              <a:defRPr>
                <a:solidFill>
                  <a:schemeClr val="tx1"/>
                </a:solidFill>
                <a:latin typeface="Arial" pitchFamily="34" charset="0"/>
                <a:ea typeface="华文细黑" pitchFamily="2" charset="-122"/>
              </a:defRPr>
            </a:lvl4pPr>
            <a:lvl5pPr marL="2057400" indent="-228600" eaLnBrk="0" hangingPunct="0">
              <a:defRPr>
                <a:solidFill>
                  <a:schemeClr val="tx1"/>
                </a:solidFill>
                <a:latin typeface="Arial" pitchFamily="34" charset="0"/>
                <a:ea typeface="华文细黑" pitchFamily="2" charset="-122"/>
              </a:defRPr>
            </a:lvl5pPr>
            <a:lvl6pPr marL="2514600" indent="-228600" eaLnBrk="0" fontAlgn="base" hangingPunct="0">
              <a:spcBef>
                <a:spcPct val="0"/>
              </a:spcBef>
              <a:spcAft>
                <a:spcPct val="0"/>
              </a:spcAft>
              <a:defRPr>
                <a:solidFill>
                  <a:schemeClr val="tx1"/>
                </a:solidFill>
                <a:latin typeface="Arial" pitchFamily="34" charset="0"/>
                <a:ea typeface="华文细黑" pitchFamily="2" charset="-122"/>
              </a:defRPr>
            </a:lvl6pPr>
            <a:lvl7pPr marL="2971800" indent="-228600" eaLnBrk="0" fontAlgn="base" hangingPunct="0">
              <a:spcBef>
                <a:spcPct val="0"/>
              </a:spcBef>
              <a:spcAft>
                <a:spcPct val="0"/>
              </a:spcAft>
              <a:defRPr>
                <a:solidFill>
                  <a:schemeClr val="tx1"/>
                </a:solidFill>
                <a:latin typeface="Arial" pitchFamily="34" charset="0"/>
                <a:ea typeface="华文细黑" pitchFamily="2" charset="-122"/>
              </a:defRPr>
            </a:lvl7pPr>
            <a:lvl8pPr marL="3429000" indent="-228600" eaLnBrk="0" fontAlgn="base" hangingPunct="0">
              <a:spcBef>
                <a:spcPct val="0"/>
              </a:spcBef>
              <a:spcAft>
                <a:spcPct val="0"/>
              </a:spcAft>
              <a:defRPr>
                <a:solidFill>
                  <a:schemeClr val="tx1"/>
                </a:solidFill>
                <a:latin typeface="Arial" pitchFamily="34" charset="0"/>
                <a:ea typeface="华文细黑" pitchFamily="2" charset="-122"/>
              </a:defRPr>
            </a:lvl8pPr>
            <a:lvl9pPr marL="3886200" indent="-228600" eaLnBrk="0" fontAlgn="base" hangingPunct="0">
              <a:spcBef>
                <a:spcPct val="0"/>
              </a:spcBef>
              <a:spcAft>
                <a:spcPct val="0"/>
              </a:spcAft>
              <a:defRPr>
                <a:solidFill>
                  <a:schemeClr val="tx1"/>
                </a:solidFill>
                <a:latin typeface="Arial" pitchFamily="34" charset="0"/>
                <a:ea typeface="华文细黑" pitchFamily="2" charset="-122"/>
              </a:defRPr>
            </a:lvl9pPr>
          </a:lstStyle>
          <a:p>
            <a:pPr algn="ctr" eaLnBrk="1" fontAlgn="auto" hangingPunct="1">
              <a:spcBef>
                <a:spcPts val="0"/>
              </a:spcBef>
              <a:spcAft>
                <a:spcPts val="0"/>
              </a:spcAft>
              <a:defRPr/>
            </a:pPr>
            <a:endParaRPr lang="en-US" altLang="zh-CN">
              <a:solidFill>
                <a:srgbClr val="FFFFFF"/>
              </a:solidFill>
              <a:latin typeface="Calibri" pitchFamily="34" charset="0"/>
            </a:endParaRPr>
          </a:p>
        </p:txBody>
      </p:sp>
      <p:sp>
        <p:nvSpPr>
          <p:cNvPr id="9" name="Right Arrow 58"/>
          <p:cNvSpPr>
            <a:spLocks noChangeArrowheads="1"/>
          </p:cNvSpPr>
          <p:nvPr/>
        </p:nvSpPr>
        <p:spPr bwMode="auto">
          <a:xfrm rot="5400000" flipV="1">
            <a:off x="1108869" y="3220244"/>
            <a:ext cx="373063" cy="358775"/>
          </a:xfrm>
          <a:prstGeom prst="rightArrow">
            <a:avLst>
              <a:gd name="adj1" fmla="val 50000"/>
              <a:gd name="adj2" fmla="val 49998"/>
            </a:avLst>
          </a:prstGeom>
          <a:gradFill rotWithShape="1">
            <a:gsLst>
              <a:gs pos="100000">
                <a:srgbClr val="7F7F7F"/>
              </a:gs>
              <a:gs pos="100000">
                <a:srgbClr val="262626"/>
              </a:gs>
            </a:gsLst>
            <a:lin ang="5400000"/>
          </a:gradFill>
          <a:ln>
            <a:noFill/>
          </a:ln>
          <a:effectLst>
            <a:outerShdw dist="23000" dir="5400000" rotWithShape="0">
              <a:srgbClr val="808080">
                <a:alpha val="34998"/>
              </a:srgbClr>
            </a:outerShdw>
          </a:effectLst>
        </p:spPr>
        <p:txBody>
          <a:bodyPr anchor="ctr"/>
          <a:lstStyle>
            <a:lvl1pPr eaLnBrk="0" hangingPunct="0">
              <a:defRPr>
                <a:solidFill>
                  <a:schemeClr val="tx1"/>
                </a:solidFill>
                <a:latin typeface="Arial" pitchFamily="34" charset="0"/>
                <a:ea typeface="华文细黑" pitchFamily="2" charset="-122"/>
              </a:defRPr>
            </a:lvl1pPr>
            <a:lvl2pPr marL="742950" indent="-285750" eaLnBrk="0" hangingPunct="0">
              <a:defRPr>
                <a:solidFill>
                  <a:schemeClr val="tx1"/>
                </a:solidFill>
                <a:latin typeface="Arial" pitchFamily="34" charset="0"/>
                <a:ea typeface="华文细黑" pitchFamily="2" charset="-122"/>
              </a:defRPr>
            </a:lvl2pPr>
            <a:lvl3pPr marL="1143000" indent="-228600" eaLnBrk="0" hangingPunct="0">
              <a:defRPr>
                <a:solidFill>
                  <a:schemeClr val="tx1"/>
                </a:solidFill>
                <a:latin typeface="Arial" pitchFamily="34" charset="0"/>
                <a:ea typeface="华文细黑" pitchFamily="2" charset="-122"/>
              </a:defRPr>
            </a:lvl3pPr>
            <a:lvl4pPr marL="1600200" indent="-228600" eaLnBrk="0" hangingPunct="0">
              <a:defRPr>
                <a:solidFill>
                  <a:schemeClr val="tx1"/>
                </a:solidFill>
                <a:latin typeface="Arial" pitchFamily="34" charset="0"/>
                <a:ea typeface="华文细黑" pitchFamily="2" charset="-122"/>
              </a:defRPr>
            </a:lvl4pPr>
            <a:lvl5pPr marL="2057400" indent="-228600" eaLnBrk="0" hangingPunct="0">
              <a:defRPr>
                <a:solidFill>
                  <a:schemeClr val="tx1"/>
                </a:solidFill>
                <a:latin typeface="Arial" pitchFamily="34" charset="0"/>
                <a:ea typeface="华文细黑" pitchFamily="2" charset="-122"/>
              </a:defRPr>
            </a:lvl5pPr>
            <a:lvl6pPr marL="2514600" indent="-228600" eaLnBrk="0" fontAlgn="base" hangingPunct="0">
              <a:spcBef>
                <a:spcPct val="0"/>
              </a:spcBef>
              <a:spcAft>
                <a:spcPct val="0"/>
              </a:spcAft>
              <a:defRPr>
                <a:solidFill>
                  <a:schemeClr val="tx1"/>
                </a:solidFill>
                <a:latin typeface="Arial" pitchFamily="34" charset="0"/>
                <a:ea typeface="华文细黑" pitchFamily="2" charset="-122"/>
              </a:defRPr>
            </a:lvl6pPr>
            <a:lvl7pPr marL="2971800" indent="-228600" eaLnBrk="0" fontAlgn="base" hangingPunct="0">
              <a:spcBef>
                <a:spcPct val="0"/>
              </a:spcBef>
              <a:spcAft>
                <a:spcPct val="0"/>
              </a:spcAft>
              <a:defRPr>
                <a:solidFill>
                  <a:schemeClr val="tx1"/>
                </a:solidFill>
                <a:latin typeface="Arial" pitchFamily="34" charset="0"/>
                <a:ea typeface="华文细黑" pitchFamily="2" charset="-122"/>
              </a:defRPr>
            </a:lvl7pPr>
            <a:lvl8pPr marL="3429000" indent="-228600" eaLnBrk="0" fontAlgn="base" hangingPunct="0">
              <a:spcBef>
                <a:spcPct val="0"/>
              </a:spcBef>
              <a:spcAft>
                <a:spcPct val="0"/>
              </a:spcAft>
              <a:defRPr>
                <a:solidFill>
                  <a:schemeClr val="tx1"/>
                </a:solidFill>
                <a:latin typeface="Arial" pitchFamily="34" charset="0"/>
                <a:ea typeface="华文细黑" pitchFamily="2" charset="-122"/>
              </a:defRPr>
            </a:lvl8pPr>
            <a:lvl9pPr marL="3886200" indent="-228600" eaLnBrk="0" fontAlgn="base" hangingPunct="0">
              <a:spcBef>
                <a:spcPct val="0"/>
              </a:spcBef>
              <a:spcAft>
                <a:spcPct val="0"/>
              </a:spcAft>
              <a:defRPr>
                <a:solidFill>
                  <a:schemeClr val="tx1"/>
                </a:solidFill>
                <a:latin typeface="Arial" pitchFamily="34" charset="0"/>
                <a:ea typeface="华文细黑" pitchFamily="2" charset="-122"/>
              </a:defRPr>
            </a:lvl9pPr>
          </a:lstStyle>
          <a:p>
            <a:pPr algn="ctr" eaLnBrk="1" fontAlgn="auto" hangingPunct="1">
              <a:spcBef>
                <a:spcPts val="0"/>
              </a:spcBef>
              <a:spcAft>
                <a:spcPts val="0"/>
              </a:spcAft>
              <a:defRPr/>
            </a:pPr>
            <a:endParaRPr lang="en-US" altLang="zh-CN">
              <a:solidFill>
                <a:srgbClr val="FFFFFF"/>
              </a:solidFill>
              <a:latin typeface="Calibri" pitchFamily="34" charset="0"/>
            </a:endParaRPr>
          </a:p>
        </p:txBody>
      </p:sp>
      <p:sp>
        <p:nvSpPr>
          <p:cNvPr id="10" name="Right Arrow 58"/>
          <p:cNvSpPr>
            <a:spLocks noChangeArrowheads="1"/>
          </p:cNvSpPr>
          <p:nvPr/>
        </p:nvSpPr>
        <p:spPr bwMode="auto">
          <a:xfrm rot="5400000" flipV="1">
            <a:off x="3220244" y="3220244"/>
            <a:ext cx="373063" cy="358775"/>
          </a:xfrm>
          <a:prstGeom prst="rightArrow">
            <a:avLst>
              <a:gd name="adj1" fmla="val 50000"/>
              <a:gd name="adj2" fmla="val 49998"/>
            </a:avLst>
          </a:prstGeom>
          <a:gradFill rotWithShape="1">
            <a:gsLst>
              <a:gs pos="100000">
                <a:srgbClr val="7F7F7F"/>
              </a:gs>
              <a:gs pos="100000">
                <a:srgbClr val="262626"/>
              </a:gs>
            </a:gsLst>
            <a:lin ang="5400000"/>
          </a:gradFill>
          <a:ln>
            <a:noFill/>
          </a:ln>
          <a:effectLst>
            <a:outerShdw dist="23000" dir="5400000" rotWithShape="0">
              <a:srgbClr val="808080">
                <a:alpha val="34998"/>
              </a:srgbClr>
            </a:outerShdw>
          </a:effectLst>
        </p:spPr>
        <p:txBody>
          <a:bodyPr anchor="ctr"/>
          <a:lstStyle>
            <a:lvl1pPr eaLnBrk="0" hangingPunct="0">
              <a:defRPr>
                <a:solidFill>
                  <a:schemeClr val="tx1"/>
                </a:solidFill>
                <a:latin typeface="Arial" pitchFamily="34" charset="0"/>
                <a:ea typeface="华文细黑" pitchFamily="2" charset="-122"/>
              </a:defRPr>
            </a:lvl1pPr>
            <a:lvl2pPr marL="742950" indent="-285750" eaLnBrk="0" hangingPunct="0">
              <a:defRPr>
                <a:solidFill>
                  <a:schemeClr val="tx1"/>
                </a:solidFill>
                <a:latin typeface="Arial" pitchFamily="34" charset="0"/>
                <a:ea typeface="华文细黑" pitchFamily="2" charset="-122"/>
              </a:defRPr>
            </a:lvl2pPr>
            <a:lvl3pPr marL="1143000" indent="-228600" eaLnBrk="0" hangingPunct="0">
              <a:defRPr>
                <a:solidFill>
                  <a:schemeClr val="tx1"/>
                </a:solidFill>
                <a:latin typeface="Arial" pitchFamily="34" charset="0"/>
                <a:ea typeface="华文细黑" pitchFamily="2" charset="-122"/>
              </a:defRPr>
            </a:lvl3pPr>
            <a:lvl4pPr marL="1600200" indent="-228600" eaLnBrk="0" hangingPunct="0">
              <a:defRPr>
                <a:solidFill>
                  <a:schemeClr val="tx1"/>
                </a:solidFill>
                <a:latin typeface="Arial" pitchFamily="34" charset="0"/>
                <a:ea typeface="华文细黑" pitchFamily="2" charset="-122"/>
              </a:defRPr>
            </a:lvl4pPr>
            <a:lvl5pPr marL="2057400" indent="-228600" eaLnBrk="0" hangingPunct="0">
              <a:defRPr>
                <a:solidFill>
                  <a:schemeClr val="tx1"/>
                </a:solidFill>
                <a:latin typeface="Arial" pitchFamily="34" charset="0"/>
                <a:ea typeface="华文细黑" pitchFamily="2" charset="-122"/>
              </a:defRPr>
            </a:lvl5pPr>
            <a:lvl6pPr marL="2514600" indent="-228600" eaLnBrk="0" fontAlgn="base" hangingPunct="0">
              <a:spcBef>
                <a:spcPct val="0"/>
              </a:spcBef>
              <a:spcAft>
                <a:spcPct val="0"/>
              </a:spcAft>
              <a:defRPr>
                <a:solidFill>
                  <a:schemeClr val="tx1"/>
                </a:solidFill>
                <a:latin typeface="Arial" pitchFamily="34" charset="0"/>
                <a:ea typeface="华文细黑" pitchFamily="2" charset="-122"/>
              </a:defRPr>
            </a:lvl6pPr>
            <a:lvl7pPr marL="2971800" indent="-228600" eaLnBrk="0" fontAlgn="base" hangingPunct="0">
              <a:spcBef>
                <a:spcPct val="0"/>
              </a:spcBef>
              <a:spcAft>
                <a:spcPct val="0"/>
              </a:spcAft>
              <a:defRPr>
                <a:solidFill>
                  <a:schemeClr val="tx1"/>
                </a:solidFill>
                <a:latin typeface="Arial" pitchFamily="34" charset="0"/>
                <a:ea typeface="华文细黑" pitchFamily="2" charset="-122"/>
              </a:defRPr>
            </a:lvl7pPr>
            <a:lvl8pPr marL="3429000" indent="-228600" eaLnBrk="0" fontAlgn="base" hangingPunct="0">
              <a:spcBef>
                <a:spcPct val="0"/>
              </a:spcBef>
              <a:spcAft>
                <a:spcPct val="0"/>
              </a:spcAft>
              <a:defRPr>
                <a:solidFill>
                  <a:schemeClr val="tx1"/>
                </a:solidFill>
                <a:latin typeface="Arial" pitchFamily="34" charset="0"/>
                <a:ea typeface="华文细黑" pitchFamily="2" charset="-122"/>
              </a:defRPr>
            </a:lvl8pPr>
            <a:lvl9pPr marL="3886200" indent="-228600" eaLnBrk="0" fontAlgn="base" hangingPunct="0">
              <a:spcBef>
                <a:spcPct val="0"/>
              </a:spcBef>
              <a:spcAft>
                <a:spcPct val="0"/>
              </a:spcAft>
              <a:defRPr>
                <a:solidFill>
                  <a:schemeClr val="tx1"/>
                </a:solidFill>
                <a:latin typeface="Arial" pitchFamily="34" charset="0"/>
                <a:ea typeface="华文细黑" pitchFamily="2" charset="-122"/>
              </a:defRPr>
            </a:lvl9pPr>
          </a:lstStyle>
          <a:p>
            <a:pPr algn="ctr" eaLnBrk="1" fontAlgn="auto" hangingPunct="1">
              <a:spcBef>
                <a:spcPts val="0"/>
              </a:spcBef>
              <a:spcAft>
                <a:spcPts val="0"/>
              </a:spcAft>
              <a:defRPr/>
            </a:pPr>
            <a:endParaRPr lang="en-US" altLang="zh-CN">
              <a:solidFill>
                <a:srgbClr val="FFFFFF"/>
              </a:solidFill>
              <a:latin typeface="Calibri" pitchFamily="34" charset="0"/>
            </a:endParaRPr>
          </a:p>
        </p:txBody>
      </p:sp>
      <p:sp>
        <p:nvSpPr>
          <p:cNvPr id="11" name="Right Arrow 58"/>
          <p:cNvSpPr>
            <a:spLocks noChangeArrowheads="1"/>
          </p:cNvSpPr>
          <p:nvPr/>
        </p:nvSpPr>
        <p:spPr bwMode="auto">
          <a:xfrm rot="5400000" flipV="1">
            <a:off x="5333206" y="3220244"/>
            <a:ext cx="373063" cy="358775"/>
          </a:xfrm>
          <a:prstGeom prst="rightArrow">
            <a:avLst>
              <a:gd name="adj1" fmla="val 50000"/>
              <a:gd name="adj2" fmla="val 49998"/>
            </a:avLst>
          </a:prstGeom>
          <a:gradFill rotWithShape="1">
            <a:gsLst>
              <a:gs pos="100000">
                <a:srgbClr val="7F7F7F"/>
              </a:gs>
              <a:gs pos="100000">
                <a:srgbClr val="262626"/>
              </a:gs>
            </a:gsLst>
            <a:lin ang="5400000"/>
          </a:gradFill>
          <a:ln>
            <a:noFill/>
          </a:ln>
          <a:effectLst>
            <a:outerShdw dist="23000" dir="5400000" rotWithShape="0">
              <a:srgbClr val="808080">
                <a:alpha val="34998"/>
              </a:srgbClr>
            </a:outerShdw>
          </a:effectLst>
        </p:spPr>
        <p:txBody>
          <a:bodyPr anchor="ctr"/>
          <a:lstStyle>
            <a:lvl1pPr eaLnBrk="0" hangingPunct="0">
              <a:defRPr>
                <a:solidFill>
                  <a:schemeClr val="tx1"/>
                </a:solidFill>
                <a:latin typeface="Arial" pitchFamily="34" charset="0"/>
                <a:ea typeface="华文细黑" pitchFamily="2" charset="-122"/>
              </a:defRPr>
            </a:lvl1pPr>
            <a:lvl2pPr marL="742950" indent="-285750" eaLnBrk="0" hangingPunct="0">
              <a:defRPr>
                <a:solidFill>
                  <a:schemeClr val="tx1"/>
                </a:solidFill>
                <a:latin typeface="Arial" pitchFamily="34" charset="0"/>
                <a:ea typeface="华文细黑" pitchFamily="2" charset="-122"/>
              </a:defRPr>
            </a:lvl2pPr>
            <a:lvl3pPr marL="1143000" indent="-228600" eaLnBrk="0" hangingPunct="0">
              <a:defRPr>
                <a:solidFill>
                  <a:schemeClr val="tx1"/>
                </a:solidFill>
                <a:latin typeface="Arial" pitchFamily="34" charset="0"/>
                <a:ea typeface="华文细黑" pitchFamily="2" charset="-122"/>
              </a:defRPr>
            </a:lvl3pPr>
            <a:lvl4pPr marL="1600200" indent="-228600" eaLnBrk="0" hangingPunct="0">
              <a:defRPr>
                <a:solidFill>
                  <a:schemeClr val="tx1"/>
                </a:solidFill>
                <a:latin typeface="Arial" pitchFamily="34" charset="0"/>
                <a:ea typeface="华文细黑" pitchFamily="2" charset="-122"/>
              </a:defRPr>
            </a:lvl4pPr>
            <a:lvl5pPr marL="2057400" indent="-228600" eaLnBrk="0" hangingPunct="0">
              <a:defRPr>
                <a:solidFill>
                  <a:schemeClr val="tx1"/>
                </a:solidFill>
                <a:latin typeface="Arial" pitchFamily="34" charset="0"/>
                <a:ea typeface="华文细黑" pitchFamily="2" charset="-122"/>
              </a:defRPr>
            </a:lvl5pPr>
            <a:lvl6pPr marL="2514600" indent="-228600" eaLnBrk="0" fontAlgn="base" hangingPunct="0">
              <a:spcBef>
                <a:spcPct val="0"/>
              </a:spcBef>
              <a:spcAft>
                <a:spcPct val="0"/>
              </a:spcAft>
              <a:defRPr>
                <a:solidFill>
                  <a:schemeClr val="tx1"/>
                </a:solidFill>
                <a:latin typeface="Arial" pitchFamily="34" charset="0"/>
                <a:ea typeface="华文细黑" pitchFamily="2" charset="-122"/>
              </a:defRPr>
            </a:lvl6pPr>
            <a:lvl7pPr marL="2971800" indent="-228600" eaLnBrk="0" fontAlgn="base" hangingPunct="0">
              <a:spcBef>
                <a:spcPct val="0"/>
              </a:spcBef>
              <a:spcAft>
                <a:spcPct val="0"/>
              </a:spcAft>
              <a:defRPr>
                <a:solidFill>
                  <a:schemeClr val="tx1"/>
                </a:solidFill>
                <a:latin typeface="Arial" pitchFamily="34" charset="0"/>
                <a:ea typeface="华文细黑" pitchFamily="2" charset="-122"/>
              </a:defRPr>
            </a:lvl7pPr>
            <a:lvl8pPr marL="3429000" indent="-228600" eaLnBrk="0" fontAlgn="base" hangingPunct="0">
              <a:spcBef>
                <a:spcPct val="0"/>
              </a:spcBef>
              <a:spcAft>
                <a:spcPct val="0"/>
              </a:spcAft>
              <a:defRPr>
                <a:solidFill>
                  <a:schemeClr val="tx1"/>
                </a:solidFill>
                <a:latin typeface="Arial" pitchFamily="34" charset="0"/>
                <a:ea typeface="华文细黑" pitchFamily="2" charset="-122"/>
              </a:defRPr>
            </a:lvl8pPr>
            <a:lvl9pPr marL="3886200" indent="-228600" eaLnBrk="0" fontAlgn="base" hangingPunct="0">
              <a:spcBef>
                <a:spcPct val="0"/>
              </a:spcBef>
              <a:spcAft>
                <a:spcPct val="0"/>
              </a:spcAft>
              <a:defRPr>
                <a:solidFill>
                  <a:schemeClr val="tx1"/>
                </a:solidFill>
                <a:latin typeface="Arial" pitchFamily="34" charset="0"/>
                <a:ea typeface="华文细黑" pitchFamily="2" charset="-122"/>
              </a:defRPr>
            </a:lvl9pPr>
          </a:lstStyle>
          <a:p>
            <a:pPr algn="ctr" eaLnBrk="1" fontAlgn="auto" hangingPunct="1">
              <a:spcBef>
                <a:spcPts val="0"/>
              </a:spcBef>
              <a:spcAft>
                <a:spcPts val="0"/>
              </a:spcAft>
              <a:defRPr/>
            </a:pPr>
            <a:endParaRPr lang="en-US" altLang="zh-CN">
              <a:solidFill>
                <a:srgbClr val="FFFFFF"/>
              </a:solidFill>
              <a:latin typeface="Calibri" pitchFamily="34" charset="0"/>
            </a:endParaRPr>
          </a:p>
        </p:txBody>
      </p:sp>
      <p:sp>
        <p:nvSpPr>
          <p:cNvPr id="12" name="Right Arrow 58"/>
          <p:cNvSpPr>
            <a:spLocks noChangeArrowheads="1"/>
          </p:cNvSpPr>
          <p:nvPr/>
        </p:nvSpPr>
        <p:spPr bwMode="auto">
          <a:xfrm rot="5400000" flipV="1">
            <a:off x="7444581" y="3220244"/>
            <a:ext cx="373063" cy="358775"/>
          </a:xfrm>
          <a:prstGeom prst="rightArrow">
            <a:avLst>
              <a:gd name="adj1" fmla="val 50000"/>
              <a:gd name="adj2" fmla="val 49998"/>
            </a:avLst>
          </a:prstGeom>
          <a:gradFill rotWithShape="1">
            <a:gsLst>
              <a:gs pos="100000">
                <a:srgbClr val="7F7F7F"/>
              </a:gs>
              <a:gs pos="100000">
                <a:srgbClr val="262626"/>
              </a:gs>
            </a:gsLst>
            <a:lin ang="5400000"/>
          </a:gradFill>
          <a:ln>
            <a:noFill/>
          </a:ln>
          <a:effectLst>
            <a:outerShdw dist="23000" dir="5400000" rotWithShape="0">
              <a:srgbClr val="808080">
                <a:alpha val="34998"/>
              </a:srgbClr>
            </a:outerShdw>
          </a:effectLst>
        </p:spPr>
        <p:txBody>
          <a:bodyPr anchor="ctr"/>
          <a:lstStyle>
            <a:lvl1pPr eaLnBrk="0" hangingPunct="0">
              <a:defRPr>
                <a:solidFill>
                  <a:schemeClr val="tx1"/>
                </a:solidFill>
                <a:latin typeface="Arial" pitchFamily="34" charset="0"/>
                <a:ea typeface="华文细黑" pitchFamily="2" charset="-122"/>
              </a:defRPr>
            </a:lvl1pPr>
            <a:lvl2pPr marL="742950" indent="-285750" eaLnBrk="0" hangingPunct="0">
              <a:defRPr>
                <a:solidFill>
                  <a:schemeClr val="tx1"/>
                </a:solidFill>
                <a:latin typeface="Arial" pitchFamily="34" charset="0"/>
                <a:ea typeface="华文细黑" pitchFamily="2" charset="-122"/>
              </a:defRPr>
            </a:lvl2pPr>
            <a:lvl3pPr marL="1143000" indent="-228600" eaLnBrk="0" hangingPunct="0">
              <a:defRPr>
                <a:solidFill>
                  <a:schemeClr val="tx1"/>
                </a:solidFill>
                <a:latin typeface="Arial" pitchFamily="34" charset="0"/>
                <a:ea typeface="华文细黑" pitchFamily="2" charset="-122"/>
              </a:defRPr>
            </a:lvl3pPr>
            <a:lvl4pPr marL="1600200" indent="-228600" eaLnBrk="0" hangingPunct="0">
              <a:defRPr>
                <a:solidFill>
                  <a:schemeClr val="tx1"/>
                </a:solidFill>
                <a:latin typeface="Arial" pitchFamily="34" charset="0"/>
                <a:ea typeface="华文细黑" pitchFamily="2" charset="-122"/>
              </a:defRPr>
            </a:lvl4pPr>
            <a:lvl5pPr marL="2057400" indent="-228600" eaLnBrk="0" hangingPunct="0">
              <a:defRPr>
                <a:solidFill>
                  <a:schemeClr val="tx1"/>
                </a:solidFill>
                <a:latin typeface="Arial" pitchFamily="34" charset="0"/>
                <a:ea typeface="华文细黑" pitchFamily="2" charset="-122"/>
              </a:defRPr>
            </a:lvl5pPr>
            <a:lvl6pPr marL="2514600" indent="-228600" eaLnBrk="0" fontAlgn="base" hangingPunct="0">
              <a:spcBef>
                <a:spcPct val="0"/>
              </a:spcBef>
              <a:spcAft>
                <a:spcPct val="0"/>
              </a:spcAft>
              <a:defRPr>
                <a:solidFill>
                  <a:schemeClr val="tx1"/>
                </a:solidFill>
                <a:latin typeface="Arial" pitchFamily="34" charset="0"/>
                <a:ea typeface="华文细黑" pitchFamily="2" charset="-122"/>
              </a:defRPr>
            </a:lvl6pPr>
            <a:lvl7pPr marL="2971800" indent="-228600" eaLnBrk="0" fontAlgn="base" hangingPunct="0">
              <a:spcBef>
                <a:spcPct val="0"/>
              </a:spcBef>
              <a:spcAft>
                <a:spcPct val="0"/>
              </a:spcAft>
              <a:defRPr>
                <a:solidFill>
                  <a:schemeClr val="tx1"/>
                </a:solidFill>
                <a:latin typeface="Arial" pitchFamily="34" charset="0"/>
                <a:ea typeface="华文细黑" pitchFamily="2" charset="-122"/>
              </a:defRPr>
            </a:lvl7pPr>
            <a:lvl8pPr marL="3429000" indent="-228600" eaLnBrk="0" fontAlgn="base" hangingPunct="0">
              <a:spcBef>
                <a:spcPct val="0"/>
              </a:spcBef>
              <a:spcAft>
                <a:spcPct val="0"/>
              </a:spcAft>
              <a:defRPr>
                <a:solidFill>
                  <a:schemeClr val="tx1"/>
                </a:solidFill>
                <a:latin typeface="Arial" pitchFamily="34" charset="0"/>
                <a:ea typeface="华文细黑" pitchFamily="2" charset="-122"/>
              </a:defRPr>
            </a:lvl8pPr>
            <a:lvl9pPr marL="3886200" indent="-228600" eaLnBrk="0" fontAlgn="base" hangingPunct="0">
              <a:spcBef>
                <a:spcPct val="0"/>
              </a:spcBef>
              <a:spcAft>
                <a:spcPct val="0"/>
              </a:spcAft>
              <a:defRPr>
                <a:solidFill>
                  <a:schemeClr val="tx1"/>
                </a:solidFill>
                <a:latin typeface="Arial" pitchFamily="34" charset="0"/>
                <a:ea typeface="华文细黑" pitchFamily="2" charset="-122"/>
              </a:defRPr>
            </a:lvl9pPr>
          </a:lstStyle>
          <a:p>
            <a:pPr algn="ctr" eaLnBrk="1" fontAlgn="auto" hangingPunct="1">
              <a:spcBef>
                <a:spcPts val="0"/>
              </a:spcBef>
              <a:spcAft>
                <a:spcPts val="0"/>
              </a:spcAft>
              <a:defRPr/>
            </a:pPr>
            <a:endParaRPr lang="en-US" altLang="zh-CN">
              <a:solidFill>
                <a:srgbClr val="FFFFFF"/>
              </a:solidFill>
              <a:latin typeface="Calibri" pitchFamily="34" charset="0"/>
            </a:endParaRPr>
          </a:p>
        </p:txBody>
      </p:sp>
      <p:sp>
        <p:nvSpPr>
          <p:cNvPr id="13" name="矩形 12"/>
          <p:cNvSpPr/>
          <p:nvPr/>
        </p:nvSpPr>
        <p:spPr>
          <a:xfrm>
            <a:off x="323850" y="3922713"/>
            <a:ext cx="1871663"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a:off x="2420938" y="3922713"/>
            <a:ext cx="1871662"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4584700" y="3922713"/>
            <a:ext cx="1871663"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矩形 15"/>
          <p:cNvSpPr/>
          <p:nvPr/>
        </p:nvSpPr>
        <p:spPr>
          <a:xfrm>
            <a:off x="6696075" y="3922713"/>
            <a:ext cx="1871663"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323850" y="249238"/>
            <a:ext cx="1871663"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2420938" y="249238"/>
            <a:ext cx="1871662"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18"/>
          <p:cNvSpPr/>
          <p:nvPr/>
        </p:nvSpPr>
        <p:spPr>
          <a:xfrm>
            <a:off x="4584700" y="249238"/>
            <a:ext cx="1871663"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6696075" y="249238"/>
            <a:ext cx="1871663" cy="14509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Rectangle 23"/>
          <p:cNvSpPr>
            <a:spLocks noChangeArrowheads="1"/>
          </p:cNvSpPr>
          <p:nvPr/>
        </p:nvSpPr>
        <p:spPr bwMode="auto">
          <a:xfrm>
            <a:off x="1379538" y="2420938"/>
            <a:ext cx="7153275" cy="360362"/>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sp>
        <p:nvSpPr>
          <p:cNvPr id="22" name="Rectangle 23"/>
          <p:cNvSpPr>
            <a:spLocks noChangeArrowheads="1"/>
          </p:cNvSpPr>
          <p:nvPr/>
        </p:nvSpPr>
        <p:spPr bwMode="auto">
          <a:xfrm>
            <a:off x="301625" y="379413"/>
            <a:ext cx="1914525" cy="102870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23" name="Rectangle 23"/>
          <p:cNvSpPr>
            <a:spLocks noChangeArrowheads="1"/>
          </p:cNvSpPr>
          <p:nvPr/>
        </p:nvSpPr>
        <p:spPr bwMode="auto">
          <a:xfrm>
            <a:off x="2420938" y="419100"/>
            <a:ext cx="1912937" cy="102870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24" name="Rectangle 23"/>
          <p:cNvSpPr>
            <a:spLocks noChangeArrowheads="1"/>
          </p:cNvSpPr>
          <p:nvPr/>
        </p:nvSpPr>
        <p:spPr bwMode="auto">
          <a:xfrm>
            <a:off x="4562475" y="419100"/>
            <a:ext cx="1914525" cy="102870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25" name="Rectangle 23"/>
          <p:cNvSpPr>
            <a:spLocks noChangeArrowheads="1"/>
          </p:cNvSpPr>
          <p:nvPr/>
        </p:nvSpPr>
        <p:spPr bwMode="auto">
          <a:xfrm>
            <a:off x="6673850" y="393700"/>
            <a:ext cx="1914525" cy="102870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26" name="Rectangle 23"/>
          <p:cNvSpPr>
            <a:spLocks noChangeArrowheads="1"/>
          </p:cNvSpPr>
          <p:nvPr/>
        </p:nvSpPr>
        <p:spPr bwMode="auto">
          <a:xfrm>
            <a:off x="6673850" y="4133850"/>
            <a:ext cx="1914525" cy="102870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27" name="Rectangle 23"/>
          <p:cNvSpPr>
            <a:spLocks noChangeArrowheads="1"/>
          </p:cNvSpPr>
          <p:nvPr/>
        </p:nvSpPr>
        <p:spPr bwMode="auto">
          <a:xfrm>
            <a:off x="4584700" y="4133850"/>
            <a:ext cx="1914525" cy="102870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28" name="Rectangle 23"/>
          <p:cNvSpPr>
            <a:spLocks noChangeArrowheads="1"/>
          </p:cNvSpPr>
          <p:nvPr/>
        </p:nvSpPr>
        <p:spPr bwMode="auto">
          <a:xfrm>
            <a:off x="2420938" y="4133850"/>
            <a:ext cx="1912937" cy="102870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29" name="Rectangle 23"/>
          <p:cNvSpPr>
            <a:spLocks noChangeArrowheads="1"/>
          </p:cNvSpPr>
          <p:nvPr/>
        </p:nvSpPr>
        <p:spPr bwMode="auto">
          <a:xfrm>
            <a:off x="273050" y="4133850"/>
            <a:ext cx="1914525" cy="102870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梯形 5"/>
          <p:cNvSpPr/>
          <p:nvPr/>
        </p:nvSpPr>
        <p:spPr>
          <a:xfrm rot="10800000">
            <a:off x="250825" y="741363"/>
            <a:ext cx="4383088" cy="4643437"/>
          </a:xfrm>
          <a:custGeom>
            <a:avLst/>
            <a:gdLst>
              <a:gd name="connsiteX0" fmla="*/ 0 w 4644008"/>
              <a:gd name="connsiteY0" fmla="*/ 4608513 h 4608513"/>
              <a:gd name="connsiteX1" fmla="*/ 1152128 w 4644008"/>
              <a:gd name="connsiteY1" fmla="*/ 0 h 4608513"/>
              <a:gd name="connsiteX2" fmla="*/ 3491880 w 4644008"/>
              <a:gd name="connsiteY2" fmla="*/ 0 h 4608513"/>
              <a:gd name="connsiteX3" fmla="*/ 4644008 w 4644008"/>
              <a:gd name="connsiteY3" fmla="*/ 4608513 h 4608513"/>
              <a:gd name="connsiteX4" fmla="*/ 0 w 4644008"/>
              <a:gd name="connsiteY4" fmla="*/ 4608513 h 4608513"/>
              <a:gd name="connsiteX0" fmla="*/ 0 w 4644008"/>
              <a:gd name="connsiteY0" fmla="*/ 4608513 h 4608513"/>
              <a:gd name="connsiteX1" fmla="*/ 1152128 w 4644008"/>
              <a:gd name="connsiteY1" fmla="*/ 0 h 4608513"/>
              <a:gd name="connsiteX2" fmla="*/ 4643786 w 4644008"/>
              <a:gd name="connsiteY2" fmla="*/ 0 h 4608513"/>
              <a:gd name="connsiteX3" fmla="*/ 4644008 w 4644008"/>
              <a:gd name="connsiteY3" fmla="*/ 4608513 h 4608513"/>
              <a:gd name="connsiteX4" fmla="*/ 0 w 4644008"/>
              <a:gd name="connsiteY4" fmla="*/ 4608513 h 4608513"/>
              <a:gd name="connsiteX0" fmla="*/ 0 w 4644008"/>
              <a:gd name="connsiteY0" fmla="*/ 4632264 h 4632264"/>
              <a:gd name="connsiteX1" fmla="*/ 1413385 w 4644008"/>
              <a:gd name="connsiteY1" fmla="*/ 0 h 4632264"/>
              <a:gd name="connsiteX2" fmla="*/ 4643786 w 4644008"/>
              <a:gd name="connsiteY2" fmla="*/ 23751 h 4632264"/>
              <a:gd name="connsiteX3" fmla="*/ 4644008 w 4644008"/>
              <a:gd name="connsiteY3" fmla="*/ 4632264 h 4632264"/>
              <a:gd name="connsiteX4" fmla="*/ 0 w 4644008"/>
              <a:gd name="connsiteY4" fmla="*/ 4632264 h 4632264"/>
              <a:gd name="connsiteX0" fmla="*/ 0 w 4644008"/>
              <a:gd name="connsiteY0" fmla="*/ 4632264 h 4632264"/>
              <a:gd name="connsiteX1" fmla="*/ 1501466 w 4644008"/>
              <a:gd name="connsiteY1" fmla="*/ 0 h 4632264"/>
              <a:gd name="connsiteX2" fmla="*/ 4643786 w 4644008"/>
              <a:gd name="connsiteY2" fmla="*/ 23751 h 4632264"/>
              <a:gd name="connsiteX3" fmla="*/ 4644008 w 4644008"/>
              <a:gd name="connsiteY3" fmla="*/ 4632264 h 4632264"/>
              <a:gd name="connsiteX4" fmla="*/ 0 w 4644008"/>
              <a:gd name="connsiteY4" fmla="*/ 4632264 h 4632264"/>
              <a:gd name="connsiteX0" fmla="*/ 0 w 4644008"/>
              <a:gd name="connsiteY0" fmla="*/ 4644139 h 4644139"/>
              <a:gd name="connsiteX1" fmla="*/ 1665042 w 4644008"/>
              <a:gd name="connsiteY1" fmla="*/ 0 h 4644139"/>
              <a:gd name="connsiteX2" fmla="*/ 4643786 w 4644008"/>
              <a:gd name="connsiteY2" fmla="*/ 35626 h 4644139"/>
              <a:gd name="connsiteX3" fmla="*/ 4644008 w 4644008"/>
              <a:gd name="connsiteY3" fmla="*/ 4644139 h 4644139"/>
              <a:gd name="connsiteX4" fmla="*/ 0 w 4644008"/>
              <a:gd name="connsiteY4" fmla="*/ 4644139 h 46441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4008" h="4644139">
                <a:moveTo>
                  <a:pt x="0" y="4644139"/>
                </a:moveTo>
                <a:lnTo>
                  <a:pt x="1665042" y="0"/>
                </a:lnTo>
                <a:lnTo>
                  <a:pt x="4643786" y="35626"/>
                </a:lnTo>
                <a:lnTo>
                  <a:pt x="4644008" y="4644139"/>
                </a:lnTo>
                <a:lnTo>
                  <a:pt x="0" y="4644139"/>
                </a:lnTo>
                <a:close/>
              </a:path>
            </a:pathLst>
          </a:cu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4859338" y="692150"/>
            <a:ext cx="4148137" cy="1728788"/>
          </a:xfrm>
          <a:custGeom>
            <a:avLst/>
            <a:gdLst>
              <a:gd name="connsiteX0" fmla="*/ 0 w 3419872"/>
              <a:gd name="connsiteY0" fmla="*/ 0 h 1728192"/>
              <a:gd name="connsiteX1" fmla="*/ 3419872 w 3419872"/>
              <a:gd name="connsiteY1" fmla="*/ 0 h 1728192"/>
              <a:gd name="connsiteX2" fmla="*/ 3419872 w 3419872"/>
              <a:gd name="connsiteY2" fmla="*/ 1728192 h 1728192"/>
              <a:gd name="connsiteX3" fmla="*/ 0 w 3419872"/>
              <a:gd name="connsiteY3" fmla="*/ 1728192 h 1728192"/>
              <a:gd name="connsiteX4" fmla="*/ 0 w 3419872"/>
              <a:gd name="connsiteY4" fmla="*/ 0 h 1728192"/>
              <a:gd name="connsiteX0" fmla="*/ 475013 w 3419872"/>
              <a:gd name="connsiteY0" fmla="*/ 0 h 1728192"/>
              <a:gd name="connsiteX1" fmla="*/ 3419872 w 3419872"/>
              <a:gd name="connsiteY1" fmla="*/ 0 h 1728192"/>
              <a:gd name="connsiteX2" fmla="*/ 3419872 w 3419872"/>
              <a:gd name="connsiteY2" fmla="*/ 1728192 h 1728192"/>
              <a:gd name="connsiteX3" fmla="*/ 0 w 3419872"/>
              <a:gd name="connsiteY3" fmla="*/ 1728192 h 1728192"/>
              <a:gd name="connsiteX4" fmla="*/ 475013 w 3419872"/>
              <a:gd name="connsiteY4" fmla="*/ 0 h 1728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9872" h="1728192">
                <a:moveTo>
                  <a:pt x="475013" y="0"/>
                </a:moveTo>
                <a:lnTo>
                  <a:pt x="3419872" y="0"/>
                </a:lnTo>
                <a:lnTo>
                  <a:pt x="3419872" y="1728192"/>
                </a:lnTo>
                <a:lnTo>
                  <a:pt x="0" y="1728192"/>
                </a:lnTo>
                <a:lnTo>
                  <a:pt x="475013" y="0"/>
                </a:lnTo>
                <a:close/>
              </a:path>
            </a:pathLst>
          </a:cu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grpSp>
        <p:nvGrpSpPr>
          <p:cNvPr id="9" name="组合 8"/>
          <p:cNvGrpSpPr>
            <a:grpSpLocks/>
          </p:cNvGrpSpPr>
          <p:nvPr/>
        </p:nvGrpSpPr>
        <p:grpSpPr bwMode="auto">
          <a:xfrm>
            <a:off x="4284663" y="3259138"/>
            <a:ext cx="4614862" cy="1825625"/>
            <a:chOff x="2051050" y="1493838"/>
            <a:chExt cx="5407025" cy="1978025"/>
          </a:xfrm>
        </p:grpSpPr>
        <p:cxnSp>
          <p:nvCxnSpPr>
            <p:cNvPr id="10" name="直接连接符​​ 8"/>
            <p:cNvCxnSpPr/>
            <p:nvPr/>
          </p:nvCxnSpPr>
          <p:spPr>
            <a:xfrm flipV="1">
              <a:off x="3325151" y="1633159"/>
              <a:ext cx="0" cy="1515340"/>
            </a:xfrm>
            <a:prstGeom prst="line">
              <a:avLst/>
            </a:prstGeom>
            <a:ln>
              <a:solidFill>
                <a:srgbClr val="061220"/>
              </a:solidFill>
              <a:prstDash val="sysDash"/>
            </a:ln>
          </p:spPr>
          <p:style>
            <a:lnRef idx="1">
              <a:schemeClr val="accent1"/>
            </a:lnRef>
            <a:fillRef idx="0">
              <a:schemeClr val="accent1"/>
            </a:fillRef>
            <a:effectRef idx="0">
              <a:schemeClr val="accent1"/>
            </a:effectRef>
            <a:fontRef idx="minor">
              <a:schemeClr val="tx1"/>
            </a:fontRef>
          </p:style>
        </p:cxnSp>
        <p:cxnSp>
          <p:nvCxnSpPr>
            <p:cNvPr id="11" name="直接连接符​​ 9"/>
            <p:cNvCxnSpPr/>
            <p:nvPr/>
          </p:nvCxnSpPr>
          <p:spPr>
            <a:xfrm flipV="1">
              <a:off x="4537872" y="1633159"/>
              <a:ext cx="0" cy="1515340"/>
            </a:xfrm>
            <a:prstGeom prst="line">
              <a:avLst/>
            </a:prstGeom>
            <a:ln>
              <a:solidFill>
                <a:srgbClr val="061220"/>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接连接符​​ 10"/>
            <p:cNvCxnSpPr/>
            <p:nvPr/>
          </p:nvCxnSpPr>
          <p:spPr>
            <a:xfrm flipV="1">
              <a:off x="5745014" y="1633159"/>
              <a:ext cx="0" cy="1515340"/>
            </a:xfrm>
            <a:prstGeom prst="line">
              <a:avLst/>
            </a:prstGeom>
            <a:ln>
              <a:solidFill>
                <a:srgbClr val="061220"/>
              </a:solidFill>
              <a:prstDash val="sysDash"/>
            </a:ln>
          </p:spPr>
          <p:style>
            <a:lnRef idx="1">
              <a:schemeClr val="accent1"/>
            </a:lnRef>
            <a:fillRef idx="0">
              <a:schemeClr val="accent1"/>
            </a:fillRef>
            <a:effectRef idx="0">
              <a:schemeClr val="accent1"/>
            </a:effectRef>
            <a:fontRef idx="minor">
              <a:schemeClr val="tx1"/>
            </a:fontRef>
          </p:style>
        </p:cxnSp>
        <p:cxnSp>
          <p:nvCxnSpPr>
            <p:cNvPr id="13" name="直接连接符​​ 11"/>
            <p:cNvCxnSpPr/>
            <p:nvPr/>
          </p:nvCxnSpPr>
          <p:spPr>
            <a:xfrm flipV="1">
              <a:off x="6978195" y="1633159"/>
              <a:ext cx="0" cy="1515340"/>
            </a:xfrm>
            <a:prstGeom prst="line">
              <a:avLst/>
            </a:prstGeom>
            <a:ln>
              <a:solidFill>
                <a:srgbClr val="061220"/>
              </a:solidFill>
              <a:prstDash val="sysDash"/>
            </a:ln>
          </p:spPr>
          <p:style>
            <a:lnRef idx="1">
              <a:schemeClr val="accent1"/>
            </a:lnRef>
            <a:fillRef idx="0">
              <a:schemeClr val="accent1"/>
            </a:fillRef>
            <a:effectRef idx="0">
              <a:schemeClr val="accent1"/>
            </a:effectRef>
            <a:fontRef idx="minor">
              <a:schemeClr val="tx1"/>
            </a:fontRef>
          </p:style>
        </p:cxnSp>
        <p:sp>
          <p:nvSpPr>
            <p:cNvPr id="42000" name="Line 8"/>
            <p:cNvSpPr>
              <a:spLocks noChangeShapeType="1"/>
            </p:cNvSpPr>
            <p:nvPr/>
          </p:nvSpPr>
          <p:spPr bwMode="auto">
            <a:xfrm flipH="1">
              <a:off x="2058988" y="1493838"/>
              <a:ext cx="11112" cy="1657350"/>
            </a:xfrm>
            <a:prstGeom prst="line">
              <a:avLst/>
            </a:prstGeom>
            <a:noFill/>
            <a:ln w="25400">
              <a:solidFill>
                <a:srgbClr val="061220"/>
              </a:solidFill>
              <a:round/>
              <a:headEnd type="triangle" w="med" len="med"/>
              <a:tailEnd/>
            </a:ln>
          </p:spPr>
          <p:txBody>
            <a:bodyPr/>
            <a:lstStyle/>
            <a:p>
              <a:endParaRPr lang="zh-CN" altLang="en-US"/>
            </a:p>
          </p:txBody>
        </p:sp>
        <p:sp>
          <p:nvSpPr>
            <p:cNvPr id="42001" name="Line 8"/>
            <p:cNvSpPr>
              <a:spLocks noChangeShapeType="1"/>
            </p:cNvSpPr>
            <p:nvPr/>
          </p:nvSpPr>
          <p:spPr bwMode="auto">
            <a:xfrm rot="-5400000">
              <a:off x="4754563" y="444500"/>
              <a:ext cx="0" cy="5407025"/>
            </a:xfrm>
            <a:prstGeom prst="line">
              <a:avLst/>
            </a:prstGeom>
            <a:noFill/>
            <a:ln w="25400">
              <a:solidFill>
                <a:srgbClr val="061220"/>
              </a:solidFill>
              <a:round/>
              <a:headEnd/>
              <a:tailEnd type="triangle" w="med" len="med"/>
            </a:ln>
          </p:spPr>
          <p:txBody>
            <a:bodyPr/>
            <a:lstStyle/>
            <a:p>
              <a:endParaRPr lang="zh-CN" altLang="en-US"/>
            </a:p>
          </p:txBody>
        </p:sp>
        <p:sp>
          <p:nvSpPr>
            <p:cNvPr id="42002" name="AutoShape 14"/>
            <p:cNvSpPr>
              <a:spLocks/>
            </p:cNvSpPr>
            <p:nvPr/>
          </p:nvSpPr>
          <p:spPr bwMode="auto">
            <a:xfrm>
              <a:off x="2403475" y="1747838"/>
              <a:ext cx="1744663" cy="247650"/>
            </a:xfrm>
            <a:prstGeom prst="roundRect">
              <a:avLst>
                <a:gd name="adj" fmla="val 16667"/>
              </a:avLst>
            </a:prstGeom>
            <a:solidFill>
              <a:srgbClr val="C00000"/>
            </a:solidFill>
            <a:ln w="9525">
              <a:noFill/>
              <a:round/>
              <a:headEnd/>
              <a:tailEnd/>
            </a:ln>
          </p:spPr>
          <p:txBody>
            <a:bodyPr wrap="none" anchor="ctr"/>
            <a:lstStyle/>
            <a:p>
              <a:endParaRPr lang="zh-CN" altLang="zh-CN">
                <a:solidFill>
                  <a:srgbClr val="302000"/>
                </a:solidFill>
                <a:latin typeface="Calibri" pitchFamily="34" charset="0"/>
              </a:endParaRPr>
            </a:p>
          </p:txBody>
        </p:sp>
        <p:sp>
          <p:nvSpPr>
            <p:cNvPr id="42003" name="Freeform 32"/>
            <p:cNvSpPr>
              <a:spLocks/>
            </p:cNvSpPr>
            <p:nvPr/>
          </p:nvSpPr>
          <p:spPr bwMode="auto">
            <a:xfrm>
              <a:off x="2092325" y="2111375"/>
              <a:ext cx="4875213" cy="976313"/>
            </a:xfrm>
            <a:custGeom>
              <a:avLst/>
              <a:gdLst>
                <a:gd name="T0" fmla="*/ 0 w 3651"/>
                <a:gd name="T1" fmla="*/ 2147483647 h 903"/>
                <a:gd name="T2" fmla="*/ 2147483647 w 3651"/>
                <a:gd name="T3" fmla="*/ 2147483647 h 903"/>
                <a:gd name="T4" fmla="*/ 2147483647 w 3651"/>
                <a:gd name="T5" fmla="*/ 2147483647 h 903"/>
                <a:gd name="T6" fmla="*/ 2147483647 w 3651"/>
                <a:gd name="T7" fmla="*/ 2147483647 h 903"/>
                <a:gd name="T8" fmla="*/ 2147483647 w 3651"/>
                <a:gd name="T9" fmla="*/ 2147483647 h 903"/>
                <a:gd name="T10" fmla="*/ 2147483647 w 3651"/>
                <a:gd name="T11" fmla="*/ 2147483647 h 903"/>
                <a:gd name="T12" fmla="*/ 2147483647 w 3651"/>
                <a:gd name="T13" fmla="*/ 2147483647 h 903"/>
                <a:gd name="T14" fmla="*/ 2147483647 w 3651"/>
                <a:gd name="T15" fmla="*/ 2147483647 h 903"/>
                <a:gd name="T16" fmla="*/ 0 60000 65536"/>
                <a:gd name="T17" fmla="*/ 0 60000 65536"/>
                <a:gd name="T18" fmla="*/ 0 60000 65536"/>
                <a:gd name="T19" fmla="*/ 0 60000 65536"/>
                <a:gd name="T20" fmla="*/ 0 60000 65536"/>
                <a:gd name="T21" fmla="*/ 0 60000 65536"/>
                <a:gd name="T22" fmla="*/ 0 60000 65536"/>
                <a:gd name="T23" fmla="*/ 0 60000 65536"/>
                <a:gd name="T24" fmla="*/ 0 w 3651"/>
                <a:gd name="T25" fmla="*/ 0 h 903"/>
                <a:gd name="T26" fmla="*/ 3651 w 3651"/>
                <a:gd name="T27" fmla="*/ 903 h 9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51" h="903">
                  <a:moveTo>
                    <a:pt x="0" y="162"/>
                  </a:moveTo>
                  <a:cubicBezTo>
                    <a:pt x="144" y="249"/>
                    <a:pt x="498" y="651"/>
                    <a:pt x="666" y="747"/>
                  </a:cubicBezTo>
                  <a:cubicBezTo>
                    <a:pt x="894" y="903"/>
                    <a:pt x="1047" y="801"/>
                    <a:pt x="1122" y="732"/>
                  </a:cubicBezTo>
                  <a:cubicBezTo>
                    <a:pt x="1473" y="348"/>
                    <a:pt x="1521" y="267"/>
                    <a:pt x="1626" y="174"/>
                  </a:cubicBezTo>
                  <a:cubicBezTo>
                    <a:pt x="1797" y="0"/>
                    <a:pt x="1923" y="18"/>
                    <a:pt x="2121" y="141"/>
                  </a:cubicBezTo>
                  <a:cubicBezTo>
                    <a:pt x="2331" y="306"/>
                    <a:pt x="2433" y="399"/>
                    <a:pt x="2583" y="491"/>
                  </a:cubicBezTo>
                  <a:cubicBezTo>
                    <a:pt x="2772" y="603"/>
                    <a:pt x="3003" y="501"/>
                    <a:pt x="3087" y="467"/>
                  </a:cubicBezTo>
                  <a:cubicBezTo>
                    <a:pt x="3240" y="402"/>
                    <a:pt x="3518" y="235"/>
                    <a:pt x="3651" y="186"/>
                  </a:cubicBezTo>
                </a:path>
              </a:pathLst>
            </a:custGeom>
            <a:noFill/>
            <a:ln w="38100">
              <a:solidFill>
                <a:srgbClr val="C00000"/>
              </a:solidFill>
              <a:prstDash val="lgDash"/>
              <a:round/>
              <a:headEnd/>
              <a:tailEnd/>
            </a:ln>
          </p:spPr>
          <p:txBody>
            <a:bodyPr/>
            <a:lstStyle/>
            <a:p>
              <a:endParaRPr lang="zh-CN" altLang="en-US"/>
            </a:p>
          </p:txBody>
        </p:sp>
        <p:sp>
          <p:nvSpPr>
            <p:cNvPr id="42004" name="Rectangle 34"/>
            <p:cNvSpPr>
              <a:spLocks noChangeArrowheads="1"/>
            </p:cNvSpPr>
            <p:nvPr/>
          </p:nvSpPr>
          <p:spPr bwMode="auto">
            <a:xfrm>
              <a:off x="2060575" y="2260600"/>
              <a:ext cx="53975" cy="42863"/>
            </a:xfrm>
            <a:prstGeom prst="rect">
              <a:avLst/>
            </a:prstGeom>
            <a:solidFill>
              <a:srgbClr val="C00000"/>
            </a:solidFill>
            <a:ln w="9525">
              <a:solidFill>
                <a:srgbClr val="C00000"/>
              </a:solidFill>
              <a:miter lim="800000"/>
              <a:headEnd/>
              <a:tailEnd/>
            </a:ln>
          </p:spPr>
          <p:txBody>
            <a:bodyPr wrap="none" anchor="ctr"/>
            <a:lstStyle/>
            <a:p>
              <a:endParaRPr lang="zh-CN" altLang="en-US">
                <a:solidFill>
                  <a:srgbClr val="302000"/>
                </a:solidFill>
                <a:latin typeface="Calibri" pitchFamily="34" charset="0"/>
              </a:endParaRPr>
            </a:p>
          </p:txBody>
        </p:sp>
        <p:sp>
          <p:nvSpPr>
            <p:cNvPr id="42005" name="Rectangle 39"/>
            <p:cNvSpPr>
              <a:spLocks noChangeArrowheads="1"/>
            </p:cNvSpPr>
            <p:nvPr/>
          </p:nvSpPr>
          <p:spPr bwMode="auto">
            <a:xfrm>
              <a:off x="3336925" y="2973388"/>
              <a:ext cx="53975" cy="42862"/>
            </a:xfrm>
            <a:prstGeom prst="rect">
              <a:avLst/>
            </a:prstGeom>
            <a:solidFill>
              <a:srgbClr val="C00000"/>
            </a:solidFill>
            <a:ln w="9525">
              <a:solidFill>
                <a:srgbClr val="C00000"/>
              </a:solidFill>
              <a:miter lim="800000"/>
              <a:headEnd/>
              <a:tailEnd/>
            </a:ln>
          </p:spPr>
          <p:txBody>
            <a:bodyPr wrap="none" anchor="ctr"/>
            <a:lstStyle/>
            <a:p>
              <a:endParaRPr lang="zh-CN" altLang="en-US">
                <a:solidFill>
                  <a:srgbClr val="302000"/>
                </a:solidFill>
                <a:latin typeface="Calibri" pitchFamily="34" charset="0"/>
              </a:endParaRPr>
            </a:p>
          </p:txBody>
        </p:sp>
        <p:sp>
          <p:nvSpPr>
            <p:cNvPr id="42006" name="Rectangle 44"/>
            <p:cNvSpPr>
              <a:spLocks noChangeArrowheads="1"/>
            </p:cNvSpPr>
            <p:nvPr/>
          </p:nvSpPr>
          <p:spPr bwMode="auto">
            <a:xfrm>
              <a:off x="5727700" y="2667000"/>
              <a:ext cx="52388" cy="42863"/>
            </a:xfrm>
            <a:prstGeom prst="rect">
              <a:avLst/>
            </a:prstGeom>
            <a:solidFill>
              <a:srgbClr val="C00000"/>
            </a:solidFill>
            <a:ln w="9525">
              <a:solidFill>
                <a:srgbClr val="C00000"/>
              </a:solidFill>
              <a:miter lim="800000"/>
              <a:headEnd/>
              <a:tailEnd/>
            </a:ln>
          </p:spPr>
          <p:txBody>
            <a:bodyPr wrap="none" anchor="ctr"/>
            <a:lstStyle/>
            <a:p>
              <a:endParaRPr lang="zh-CN" altLang="en-US">
                <a:solidFill>
                  <a:srgbClr val="302000"/>
                </a:solidFill>
                <a:latin typeface="Calibri" pitchFamily="34" charset="0"/>
              </a:endParaRPr>
            </a:p>
          </p:txBody>
        </p:sp>
        <p:sp>
          <p:nvSpPr>
            <p:cNvPr id="42007" name="Rectangle 49"/>
            <p:cNvSpPr>
              <a:spLocks noChangeArrowheads="1"/>
            </p:cNvSpPr>
            <p:nvPr/>
          </p:nvSpPr>
          <p:spPr bwMode="auto">
            <a:xfrm>
              <a:off x="6951663" y="2276475"/>
              <a:ext cx="52387" cy="42863"/>
            </a:xfrm>
            <a:prstGeom prst="rect">
              <a:avLst/>
            </a:prstGeom>
            <a:solidFill>
              <a:srgbClr val="C00000"/>
            </a:solidFill>
            <a:ln w="9525">
              <a:solidFill>
                <a:srgbClr val="C00000"/>
              </a:solidFill>
              <a:miter lim="800000"/>
              <a:headEnd/>
              <a:tailEnd/>
            </a:ln>
          </p:spPr>
          <p:txBody>
            <a:bodyPr wrap="none" anchor="ctr"/>
            <a:lstStyle/>
            <a:p>
              <a:endParaRPr lang="zh-CN" altLang="en-US">
                <a:solidFill>
                  <a:srgbClr val="302000"/>
                </a:solidFill>
                <a:latin typeface="Calibri" pitchFamily="34" charset="0"/>
              </a:endParaRPr>
            </a:p>
          </p:txBody>
        </p:sp>
        <p:sp>
          <p:nvSpPr>
            <p:cNvPr id="42008" name="Freeform 59"/>
            <p:cNvSpPr>
              <a:spLocks/>
            </p:cNvSpPr>
            <p:nvPr/>
          </p:nvSpPr>
          <p:spPr bwMode="auto">
            <a:xfrm>
              <a:off x="2098675" y="1735138"/>
              <a:ext cx="4873625" cy="955675"/>
            </a:xfrm>
            <a:custGeom>
              <a:avLst/>
              <a:gdLst>
                <a:gd name="T0" fmla="*/ 0 w 3650"/>
                <a:gd name="T1" fmla="*/ 2147483647 h 885"/>
                <a:gd name="T2" fmla="*/ 2147483647 w 3650"/>
                <a:gd name="T3" fmla="*/ 2147483647 h 885"/>
                <a:gd name="T4" fmla="*/ 2147483647 w 3650"/>
                <a:gd name="T5" fmla="*/ 2147483647 h 885"/>
                <a:gd name="T6" fmla="*/ 2147483647 w 3650"/>
                <a:gd name="T7" fmla="*/ 2147483647 h 885"/>
                <a:gd name="T8" fmla="*/ 2147483647 w 3650"/>
                <a:gd name="T9" fmla="*/ 2147483647 h 885"/>
                <a:gd name="T10" fmla="*/ 2147483647 w 3650"/>
                <a:gd name="T11" fmla="*/ 2147483647 h 885"/>
                <a:gd name="T12" fmla="*/ 0 60000 65536"/>
                <a:gd name="T13" fmla="*/ 0 60000 65536"/>
                <a:gd name="T14" fmla="*/ 0 60000 65536"/>
                <a:gd name="T15" fmla="*/ 0 60000 65536"/>
                <a:gd name="T16" fmla="*/ 0 60000 65536"/>
                <a:gd name="T17" fmla="*/ 0 60000 65536"/>
                <a:gd name="T18" fmla="*/ 0 w 3650"/>
                <a:gd name="T19" fmla="*/ 0 h 885"/>
                <a:gd name="T20" fmla="*/ 3650 w 3650"/>
                <a:gd name="T21" fmla="*/ 885 h 885"/>
              </a:gdLst>
              <a:ahLst/>
              <a:cxnLst>
                <a:cxn ang="T12">
                  <a:pos x="T0" y="T1"/>
                </a:cxn>
                <a:cxn ang="T13">
                  <a:pos x="T2" y="T3"/>
                </a:cxn>
                <a:cxn ang="T14">
                  <a:pos x="T4" y="T5"/>
                </a:cxn>
                <a:cxn ang="T15">
                  <a:pos x="T6" y="T7"/>
                </a:cxn>
                <a:cxn ang="T16">
                  <a:pos x="T8" y="T9"/>
                </a:cxn>
                <a:cxn ang="T17">
                  <a:pos x="T10" y="T11"/>
                </a:cxn>
              </a:cxnLst>
              <a:rect l="T18" t="T19" r="T20" b="T21"/>
              <a:pathLst>
                <a:path w="3650" h="885">
                  <a:moveTo>
                    <a:pt x="0" y="885"/>
                  </a:moveTo>
                  <a:cubicBezTo>
                    <a:pt x="459" y="784"/>
                    <a:pt x="685" y="729"/>
                    <a:pt x="917" y="664"/>
                  </a:cubicBezTo>
                  <a:cubicBezTo>
                    <a:pt x="1106" y="612"/>
                    <a:pt x="1642" y="428"/>
                    <a:pt x="1828" y="346"/>
                  </a:cubicBezTo>
                  <a:cubicBezTo>
                    <a:pt x="1964" y="290"/>
                    <a:pt x="2356" y="94"/>
                    <a:pt x="2463" y="69"/>
                  </a:cubicBezTo>
                  <a:cubicBezTo>
                    <a:pt x="2742" y="0"/>
                    <a:pt x="2882" y="116"/>
                    <a:pt x="2944" y="154"/>
                  </a:cubicBezTo>
                  <a:cubicBezTo>
                    <a:pt x="3150" y="288"/>
                    <a:pt x="3477" y="649"/>
                    <a:pt x="3650" y="774"/>
                  </a:cubicBezTo>
                </a:path>
              </a:pathLst>
            </a:custGeom>
            <a:noFill/>
            <a:ln w="38100">
              <a:solidFill>
                <a:srgbClr val="00B0F0"/>
              </a:solidFill>
              <a:round/>
              <a:headEnd/>
              <a:tailEnd/>
            </a:ln>
          </p:spPr>
          <p:txBody>
            <a:bodyPr/>
            <a:lstStyle/>
            <a:p>
              <a:endParaRPr lang="zh-CN" altLang="en-US"/>
            </a:p>
          </p:txBody>
        </p:sp>
        <p:sp>
          <p:nvSpPr>
            <p:cNvPr id="42009" name="Rectangle 61"/>
            <p:cNvSpPr>
              <a:spLocks noChangeArrowheads="1"/>
            </p:cNvSpPr>
            <p:nvPr/>
          </p:nvSpPr>
          <p:spPr bwMode="auto">
            <a:xfrm>
              <a:off x="2051050" y="2665413"/>
              <a:ext cx="71438" cy="55562"/>
            </a:xfrm>
            <a:prstGeom prst="rect">
              <a:avLst/>
            </a:prstGeom>
            <a:solidFill>
              <a:srgbClr val="00B0F0"/>
            </a:solidFill>
            <a:ln w="9525">
              <a:solidFill>
                <a:srgbClr val="00B0F0"/>
              </a:solidFill>
              <a:miter lim="800000"/>
              <a:headEnd/>
              <a:tailEnd/>
            </a:ln>
          </p:spPr>
          <p:txBody>
            <a:bodyPr wrap="none" anchor="ctr"/>
            <a:lstStyle/>
            <a:p>
              <a:endParaRPr lang="zh-CN" altLang="en-US">
                <a:solidFill>
                  <a:srgbClr val="302000"/>
                </a:solidFill>
                <a:latin typeface="Calibri" pitchFamily="34" charset="0"/>
              </a:endParaRPr>
            </a:p>
          </p:txBody>
        </p:sp>
        <p:sp>
          <p:nvSpPr>
            <p:cNvPr id="42010" name="Rectangle 66"/>
            <p:cNvSpPr>
              <a:spLocks noChangeArrowheads="1"/>
            </p:cNvSpPr>
            <p:nvPr/>
          </p:nvSpPr>
          <p:spPr bwMode="auto">
            <a:xfrm>
              <a:off x="3327400" y="2392363"/>
              <a:ext cx="71438" cy="57150"/>
            </a:xfrm>
            <a:prstGeom prst="rect">
              <a:avLst/>
            </a:prstGeom>
            <a:solidFill>
              <a:srgbClr val="00B0F0"/>
            </a:solidFill>
            <a:ln w="9525">
              <a:solidFill>
                <a:srgbClr val="00B0F0"/>
              </a:solidFill>
              <a:miter lim="800000"/>
              <a:headEnd/>
              <a:tailEnd/>
            </a:ln>
          </p:spPr>
          <p:txBody>
            <a:bodyPr wrap="none" anchor="ctr"/>
            <a:lstStyle/>
            <a:p>
              <a:endParaRPr lang="zh-CN" altLang="en-US">
                <a:solidFill>
                  <a:srgbClr val="302000"/>
                </a:solidFill>
                <a:latin typeface="Calibri" pitchFamily="34" charset="0"/>
              </a:endParaRPr>
            </a:p>
          </p:txBody>
        </p:sp>
        <p:sp>
          <p:nvSpPr>
            <p:cNvPr id="42011" name="Rectangle 71"/>
            <p:cNvSpPr>
              <a:spLocks noChangeArrowheads="1"/>
            </p:cNvSpPr>
            <p:nvPr/>
          </p:nvSpPr>
          <p:spPr bwMode="auto">
            <a:xfrm>
              <a:off x="5726113" y="1747838"/>
              <a:ext cx="71437" cy="55562"/>
            </a:xfrm>
            <a:prstGeom prst="rect">
              <a:avLst/>
            </a:prstGeom>
            <a:solidFill>
              <a:srgbClr val="00B0F0"/>
            </a:solidFill>
            <a:ln w="9525">
              <a:solidFill>
                <a:srgbClr val="00B0F0"/>
              </a:solidFill>
              <a:miter lim="800000"/>
              <a:headEnd/>
              <a:tailEnd/>
            </a:ln>
          </p:spPr>
          <p:txBody>
            <a:bodyPr wrap="none" anchor="ctr"/>
            <a:lstStyle/>
            <a:p>
              <a:endParaRPr lang="zh-CN" altLang="en-US">
                <a:solidFill>
                  <a:srgbClr val="302000"/>
                </a:solidFill>
                <a:latin typeface="Calibri" pitchFamily="34" charset="0"/>
              </a:endParaRPr>
            </a:p>
          </p:txBody>
        </p:sp>
        <p:sp>
          <p:nvSpPr>
            <p:cNvPr id="42012" name="Rectangle 76"/>
            <p:cNvSpPr>
              <a:spLocks noChangeArrowheads="1"/>
            </p:cNvSpPr>
            <p:nvPr/>
          </p:nvSpPr>
          <p:spPr bwMode="auto">
            <a:xfrm>
              <a:off x="6942138" y="2538413"/>
              <a:ext cx="69850" cy="57150"/>
            </a:xfrm>
            <a:prstGeom prst="rect">
              <a:avLst/>
            </a:prstGeom>
            <a:solidFill>
              <a:srgbClr val="56606A"/>
            </a:solidFill>
            <a:ln w="9525">
              <a:solidFill>
                <a:srgbClr val="56606A"/>
              </a:solidFill>
              <a:miter lim="800000"/>
              <a:headEnd/>
              <a:tailEnd/>
            </a:ln>
          </p:spPr>
          <p:txBody>
            <a:bodyPr wrap="none" anchor="ctr"/>
            <a:lstStyle/>
            <a:p>
              <a:endParaRPr lang="zh-CN" altLang="en-US">
                <a:solidFill>
                  <a:srgbClr val="302000"/>
                </a:solidFill>
                <a:latin typeface="Calibri" pitchFamily="34" charset="0"/>
              </a:endParaRPr>
            </a:p>
          </p:txBody>
        </p:sp>
        <p:sp>
          <p:nvSpPr>
            <p:cNvPr id="42013" name="Oval 8"/>
            <p:cNvSpPr>
              <a:spLocks noChangeArrowheads="1"/>
            </p:cNvSpPr>
            <p:nvPr/>
          </p:nvSpPr>
          <p:spPr bwMode="gray">
            <a:xfrm>
              <a:off x="4456113" y="2058988"/>
              <a:ext cx="220662" cy="177800"/>
            </a:xfrm>
            <a:prstGeom prst="ellipse">
              <a:avLst/>
            </a:prstGeom>
            <a:solidFill>
              <a:schemeClr val="bg1"/>
            </a:solidFill>
            <a:ln w="31750" algn="ctr">
              <a:solidFill>
                <a:srgbClr val="061220"/>
              </a:solidFill>
              <a:round/>
              <a:headEnd/>
              <a:tailEnd/>
            </a:ln>
          </p:spPr>
          <p:txBody>
            <a:bodyPr wrap="none" anchor="ctr"/>
            <a:lstStyle/>
            <a:p>
              <a:endParaRPr lang="zh-CN" altLang="zh-CN">
                <a:solidFill>
                  <a:srgbClr val="302000"/>
                </a:solidFill>
                <a:latin typeface="Calibri" pitchFamily="34" charset="0"/>
              </a:endParaRPr>
            </a:p>
          </p:txBody>
        </p:sp>
        <p:sp>
          <p:nvSpPr>
            <p:cNvPr id="42014" name="Rectangle 121"/>
            <p:cNvSpPr>
              <a:spLocks noChangeAspect="1" noChangeArrowheads="1"/>
            </p:cNvSpPr>
            <p:nvPr/>
          </p:nvSpPr>
          <p:spPr bwMode="auto">
            <a:xfrm>
              <a:off x="4529138" y="2111375"/>
              <a:ext cx="88900" cy="71438"/>
            </a:xfrm>
            <a:prstGeom prst="rect">
              <a:avLst/>
            </a:prstGeom>
            <a:solidFill>
              <a:srgbClr val="00B0F0"/>
            </a:solidFill>
            <a:ln w="9525">
              <a:noFill/>
              <a:miter lim="800000"/>
              <a:headEnd/>
              <a:tailEnd/>
            </a:ln>
          </p:spPr>
          <p:txBody>
            <a:bodyPr wrap="none" anchor="ctr"/>
            <a:lstStyle/>
            <a:p>
              <a:endParaRPr lang="zh-CN" altLang="en-US">
                <a:solidFill>
                  <a:srgbClr val="302000"/>
                </a:solidFill>
                <a:latin typeface="Calibri" pitchFamily="34" charset="0"/>
              </a:endParaRPr>
            </a:p>
          </p:txBody>
        </p:sp>
        <p:sp>
          <p:nvSpPr>
            <p:cNvPr id="42015" name="Rectangle 133"/>
            <p:cNvSpPr>
              <a:spLocks noChangeArrowheads="1"/>
            </p:cNvSpPr>
            <p:nvPr/>
          </p:nvSpPr>
          <p:spPr bwMode="auto">
            <a:xfrm>
              <a:off x="2622550" y="1708150"/>
              <a:ext cx="1435100" cy="307975"/>
            </a:xfrm>
            <a:prstGeom prst="rect">
              <a:avLst/>
            </a:prstGeom>
            <a:noFill/>
            <a:ln w="9525">
              <a:noFill/>
              <a:miter lim="800000"/>
              <a:headEnd/>
              <a:tailEnd/>
            </a:ln>
          </p:spPr>
          <p:txBody>
            <a:bodyPr>
              <a:spAutoFit/>
            </a:bodyPr>
            <a:lstStyle/>
            <a:p>
              <a:r>
                <a:rPr lang="zh-CN" altLang="en-US" sz="1400">
                  <a:solidFill>
                    <a:schemeClr val="bg1"/>
                  </a:solidFill>
                  <a:latin typeface="Calibri" pitchFamily="34" charset="0"/>
                  <a:ea typeface="微软雅黑"/>
                  <a:cs typeface="微软雅黑"/>
                </a:rPr>
                <a:t>点击输入文本</a:t>
              </a:r>
            </a:p>
          </p:txBody>
        </p:sp>
        <p:grpSp>
          <p:nvGrpSpPr>
            <p:cNvPr id="42016" name="组合 146"/>
            <p:cNvGrpSpPr>
              <a:grpSpLocks/>
            </p:cNvGrpSpPr>
            <p:nvPr/>
          </p:nvGrpSpPr>
          <p:grpSpPr bwMode="auto">
            <a:xfrm>
              <a:off x="4198938" y="1747838"/>
              <a:ext cx="306387" cy="298450"/>
              <a:chOff x="3587750" y="3263900"/>
              <a:chExt cx="266700" cy="374650"/>
            </a:xfrm>
          </p:grpSpPr>
          <p:sp>
            <p:nvSpPr>
              <p:cNvPr id="42021" name="任意多边形 143"/>
              <p:cNvSpPr>
                <a:spLocks noChangeArrowheads="1"/>
              </p:cNvSpPr>
              <p:nvPr/>
            </p:nvSpPr>
            <p:spPr bwMode="auto">
              <a:xfrm>
                <a:off x="3594554" y="3263900"/>
                <a:ext cx="0" cy="323850"/>
              </a:xfrm>
              <a:custGeom>
                <a:avLst/>
                <a:gdLst>
                  <a:gd name="T0" fmla="*/ 0 h 323850"/>
                  <a:gd name="T1" fmla="*/ 323850 h 323850"/>
                  <a:gd name="T2" fmla="*/ 323850 h 323850"/>
                  <a:gd name="T3" fmla="*/ 0 60000 65536"/>
                  <a:gd name="T4" fmla="*/ 0 60000 65536"/>
                  <a:gd name="T5" fmla="*/ 0 60000 65536"/>
                  <a:gd name="T6" fmla="*/ 0 h 323850"/>
                  <a:gd name="T7" fmla="*/ 323850 h 323850"/>
                </a:gdLst>
                <a:ahLst/>
                <a:cxnLst>
                  <a:cxn ang="T3">
                    <a:pos x="0" y="T0"/>
                  </a:cxn>
                  <a:cxn ang="T4">
                    <a:pos x="0" y="T1"/>
                  </a:cxn>
                  <a:cxn ang="T5">
                    <a:pos x="0" y="T2"/>
                  </a:cxn>
                </a:cxnLst>
                <a:rect l="0" t="T6" r="0" b="T7"/>
                <a:pathLst>
                  <a:path h="323850">
                    <a:moveTo>
                      <a:pt x="0" y="0"/>
                    </a:moveTo>
                    <a:lnTo>
                      <a:pt x="0" y="323850"/>
                    </a:lnTo>
                  </a:path>
                </a:pathLst>
              </a:custGeom>
              <a:solidFill>
                <a:schemeClr val="bg1"/>
              </a:solidFill>
              <a:ln w="19050" algn="ctr">
                <a:solidFill>
                  <a:srgbClr val="061220"/>
                </a:solidFill>
                <a:round/>
                <a:headEnd/>
                <a:tailEnd/>
              </a:ln>
            </p:spPr>
            <p:txBody>
              <a:bodyPr wrap="none" anchor="ctr"/>
              <a:lstStyle/>
              <a:p>
                <a:endParaRPr lang="zh-CN" altLang="en-US"/>
              </a:p>
            </p:txBody>
          </p:sp>
          <p:sp>
            <p:nvSpPr>
              <p:cNvPr id="42022" name="任意多边形 144"/>
              <p:cNvSpPr>
                <a:spLocks noChangeArrowheads="1"/>
              </p:cNvSpPr>
              <p:nvPr/>
            </p:nvSpPr>
            <p:spPr bwMode="auto">
              <a:xfrm>
                <a:off x="3587750" y="3416300"/>
                <a:ext cx="266700" cy="222250"/>
              </a:xfrm>
              <a:custGeom>
                <a:avLst/>
                <a:gdLst>
                  <a:gd name="T0" fmla="*/ 0 w 266700"/>
                  <a:gd name="T1" fmla="*/ 0 h 222250"/>
                  <a:gd name="T2" fmla="*/ 266700 w 266700"/>
                  <a:gd name="T3" fmla="*/ 222250 h 222250"/>
                  <a:gd name="T4" fmla="*/ 266700 w 266700"/>
                  <a:gd name="T5" fmla="*/ 222250 h 222250"/>
                  <a:gd name="T6" fmla="*/ 266700 w 266700"/>
                  <a:gd name="T7" fmla="*/ 222250 h 222250"/>
                  <a:gd name="T8" fmla="*/ 0 60000 65536"/>
                  <a:gd name="T9" fmla="*/ 0 60000 65536"/>
                  <a:gd name="T10" fmla="*/ 0 60000 65536"/>
                  <a:gd name="T11" fmla="*/ 0 60000 65536"/>
                  <a:gd name="T12" fmla="*/ 0 w 266700"/>
                  <a:gd name="T13" fmla="*/ 0 h 222250"/>
                  <a:gd name="T14" fmla="*/ 266700 w 266700"/>
                  <a:gd name="T15" fmla="*/ 222250 h 222250"/>
                </a:gdLst>
                <a:ahLst/>
                <a:cxnLst>
                  <a:cxn ang="T8">
                    <a:pos x="T0" y="T1"/>
                  </a:cxn>
                  <a:cxn ang="T9">
                    <a:pos x="T2" y="T3"/>
                  </a:cxn>
                  <a:cxn ang="T10">
                    <a:pos x="T4" y="T5"/>
                  </a:cxn>
                  <a:cxn ang="T11">
                    <a:pos x="T6" y="T7"/>
                  </a:cxn>
                </a:cxnLst>
                <a:rect l="T12" t="T13" r="T14" b="T15"/>
                <a:pathLst>
                  <a:path w="266700" h="222250">
                    <a:moveTo>
                      <a:pt x="0" y="0"/>
                    </a:moveTo>
                    <a:lnTo>
                      <a:pt x="266700" y="222250"/>
                    </a:lnTo>
                  </a:path>
                </a:pathLst>
              </a:custGeom>
              <a:solidFill>
                <a:schemeClr val="bg1"/>
              </a:solidFill>
              <a:ln w="19050" algn="ctr">
                <a:solidFill>
                  <a:srgbClr val="061220"/>
                </a:solidFill>
                <a:round/>
                <a:headEnd/>
                <a:tailEnd/>
              </a:ln>
            </p:spPr>
            <p:txBody>
              <a:bodyPr wrap="none" anchor="ctr"/>
              <a:lstStyle/>
              <a:p>
                <a:endParaRPr lang="zh-CN" altLang="en-US"/>
              </a:p>
            </p:txBody>
          </p:sp>
        </p:grpSp>
        <p:sp>
          <p:nvSpPr>
            <p:cNvPr id="42017" name="Text Box 9"/>
            <p:cNvSpPr txBox="1">
              <a:spLocks noChangeArrowheads="1"/>
            </p:cNvSpPr>
            <p:nvPr/>
          </p:nvSpPr>
          <p:spPr bwMode="auto">
            <a:xfrm>
              <a:off x="2206625" y="3167063"/>
              <a:ext cx="944563" cy="304800"/>
            </a:xfrm>
            <a:prstGeom prst="rect">
              <a:avLst/>
            </a:prstGeom>
            <a:noFill/>
            <a:ln w="9525">
              <a:noFill/>
              <a:miter lim="800000"/>
              <a:headEnd/>
              <a:tailEnd/>
            </a:ln>
          </p:spPr>
          <p:txBody>
            <a:bodyPr>
              <a:spAutoFit/>
            </a:bodyPr>
            <a:lstStyle/>
            <a:p>
              <a:pPr algn="ctr"/>
              <a:r>
                <a:rPr lang="zh-CN" altLang="en-US" sz="1400">
                  <a:solidFill>
                    <a:srgbClr val="061220"/>
                  </a:solidFill>
                  <a:latin typeface="Calibri" pitchFamily="34" charset="0"/>
                  <a:ea typeface="微软雅黑"/>
                  <a:cs typeface="微软雅黑"/>
                </a:rPr>
                <a:t>添加文本</a:t>
              </a:r>
            </a:p>
          </p:txBody>
        </p:sp>
        <p:sp>
          <p:nvSpPr>
            <p:cNvPr id="42018" name="Text Box 9"/>
            <p:cNvSpPr txBox="1">
              <a:spLocks noChangeArrowheads="1"/>
            </p:cNvSpPr>
            <p:nvPr/>
          </p:nvSpPr>
          <p:spPr bwMode="auto">
            <a:xfrm>
              <a:off x="3444875" y="3167063"/>
              <a:ext cx="946150" cy="304800"/>
            </a:xfrm>
            <a:prstGeom prst="rect">
              <a:avLst/>
            </a:prstGeom>
            <a:noFill/>
            <a:ln w="9525">
              <a:noFill/>
              <a:miter lim="800000"/>
              <a:headEnd/>
              <a:tailEnd/>
            </a:ln>
          </p:spPr>
          <p:txBody>
            <a:bodyPr>
              <a:spAutoFit/>
            </a:bodyPr>
            <a:lstStyle/>
            <a:p>
              <a:pPr algn="ctr"/>
              <a:r>
                <a:rPr lang="zh-CN" altLang="en-US" sz="1400">
                  <a:solidFill>
                    <a:srgbClr val="061220"/>
                  </a:solidFill>
                  <a:latin typeface="Calibri" pitchFamily="34" charset="0"/>
                  <a:ea typeface="微软雅黑"/>
                  <a:cs typeface="微软雅黑"/>
                </a:rPr>
                <a:t>添加文本</a:t>
              </a:r>
            </a:p>
          </p:txBody>
        </p:sp>
        <p:sp>
          <p:nvSpPr>
            <p:cNvPr id="42019" name="Text Box 9"/>
            <p:cNvSpPr txBox="1">
              <a:spLocks noChangeArrowheads="1"/>
            </p:cNvSpPr>
            <p:nvPr/>
          </p:nvSpPr>
          <p:spPr bwMode="auto">
            <a:xfrm>
              <a:off x="4687888" y="3167063"/>
              <a:ext cx="944562" cy="304800"/>
            </a:xfrm>
            <a:prstGeom prst="rect">
              <a:avLst/>
            </a:prstGeom>
            <a:noFill/>
            <a:ln w="9525">
              <a:noFill/>
              <a:miter lim="800000"/>
              <a:headEnd/>
              <a:tailEnd/>
            </a:ln>
          </p:spPr>
          <p:txBody>
            <a:bodyPr>
              <a:spAutoFit/>
            </a:bodyPr>
            <a:lstStyle/>
            <a:p>
              <a:pPr algn="ctr"/>
              <a:r>
                <a:rPr lang="zh-CN" altLang="en-US" sz="1400">
                  <a:solidFill>
                    <a:srgbClr val="061220"/>
                  </a:solidFill>
                  <a:latin typeface="Calibri" pitchFamily="34" charset="0"/>
                  <a:ea typeface="微软雅黑"/>
                  <a:cs typeface="微软雅黑"/>
                </a:rPr>
                <a:t>添加文本</a:t>
              </a:r>
            </a:p>
          </p:txBody>
        </p:sp>
        <p:sp>
          <p:nvSpPr>
            <p:cNvPr id="42020" name="Text Box 9"/>
            <p:cNvSpPr txBox="1">
              <a:spLocks noChangeArrowheads="1"/>
            </p:cNvSpPr>
            <p:nvPr/>
          </p:nvSpPr>
          <p:spPr bwMode="auto">
            <a:xfrm>
              <a:off x="5916613" y="3167063"/>
              <a:ext cx="944562" cy="304800"/>
            </a:xfrm>
            <a:prstGeom prst="rect">
              <a:avLst/>
            </a:prstGeom>
            <a:noFill/>
            <a:ln w="9525">
              <a:noFill/>
              <a:miter lim="800000"/>
              <a:headEnd/>
              <a:tailEnd/>
            </a:ln>
          </p:spPr>
          <p:txBody>
            <a:bodyPr>
              <a:spAutoFit/>
            </a:bodyPr>
            <a:lstStyle/>
            <a:p>
              <a:pPr algn="ctr"/>
              <a:r>
                <a:rPr lang="zh-CN" altLang="en-US" sz="1400">
                  <a:solidFill>
                    <a:srgbClr val="061220"/>
                  </a:solidFill>
                  <a:latin typeface="Calibri" pitchFamily="34" charset="0"/>
                  <a:ea typeface="微软雅黑"/>
                  <a:cs typeface="微软雅黑"/>
                </a:rPr>
                <a:t>添加文本</a:t>
              </a:r>
            </a:p>
          </p:txBody>
        </p:sp>
      </p:grpSp>
      <p:sp>
        <p:nvSpPr>
          <p:cNvPr id="37" name="矩形 36"/>
          <p:cNvSpPr/>
          <p:nvPr/>
        </p:nvSpPr>
        <p:spPr>
          <a:xfrm flipV="1">
            <a:off x="250825" y="1484313"/>
            <a:ext cx="2520950" cy="46037"/>
          </a:xfrm>
          <a:prstGeom prst="rect">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grpSp>
        <p:nvGrpSpPr>
          <p:cNvPr id="41989" name="组合 38"/>
          <p:cNvGrpSpPr>
            <a:grpSpLocks/>
          </p:cNvGrpSpPr>
          <p:nvPr/>
        </p:nvGrpSpPr>
        <p:grpSpPr bwMode="auto">
          <a:xfrm>
            <a:off x="468313" y="2205038"/>
            <a:ext cx="2759075" cy="2019300"/>
            <a:chOff x="4105449" y="2780308"/>
            <a:chExt cx="3289249" cy="352425"/>
          </a:xfrm>
        </p:grpSpPr>
        <p:sp>
          <p:nvSpPr>
            <p:cNvPr id="39" name="Line 21"/>
            <p:cNvSpPr>
              <a:spLocks noChangeShapeType="1"/>
            </p:cNvSpPr>
            <p:nvPr/>
          </p:nvSpPr>
          <p:spPr bwMode="auto">
            <a:xfrm>
              <a:off x="4105449" y="2956521"/>
              <a:ext cx="310378"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40" name="Rectangle 23"/>
            <p:cNvSpPr>
              <a:spLocks noChangeArrowheads="1"/>
            </p:cNvSpPr>
            <p:nvPr/>
          </p:nvSpPr>
          <p:spPr bwMode="auto">
            <a:xfrm>
              <a:off x="4105449" y="2780308"/>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grpSp>
      <p:grpSp>
        <p:nvGrpSpPr>
          <p:cNvPr id="41990" name="组合 38"/>
          <p:cNvGrpSpPr>
            <a:grpSpLocks/>
          </p:cNvGrpSpPr>
          <p:nvPr/>
        </p:nvGrpSpPr>
        <p:grpSpPr bwMode="auto">
          <a:xfrm>
            <a:off x="5661025" y="765175"/>
            <a:ext cx="2871788" cy="1439863"/>
            <a:chOff x="4105449" y="2780308"/>
            <a:chExt cx="3289249" cy="352425"/>
          </a:xfrm>
        </p:grpSpPr>
        <p:sp>
          <p:nvSpPr>
            <p:cNvPr id="42" name="Line 21"/>
            <p:cNvSpPr>
              <a:spLocks noChangeShapeType="1"/>
            </p:cNvSpPr>
            <p:nvPr/>
          </p:nvSpPr>
          <p:spPr bwMode="auto">
            <a:xfrm>
              <a:off x="4105449" y="2956715"/>
              <a:ext cx="310925"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43" name="Rectangle 23"/>
            <p:cNvSpPr>
              <a:spLocks noChangeArrowheads="1"/>
            </p:cNvSpPr>
            <p:nvPr/>
          </p:nvSpPr>
          <p:spPr bwMode="auto">
            <a:xfrm>
              <a:off x="4105449" y="2780308"/>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grpSp>
      <p:sp>
        <p:nvSpPr>
          <p:cNvPr id="44" name="矩形 43"/>
          <p:cNvSpPr/>
          <p:nvPr/>
        </p:nvSpPr>
        <p:spPr>
          <a:xfrm>
            <a:off x="266700" y="1042988"/>
            <a:ext cx="1568450" cy="369887"/>
          </a:xfrm>
          <a:prstGeom prst="rect">
            <a:avLst/>
          </a:prstGeom>
        </p:spPr>
        <p:txBody>
          <a:bodyPr wrap="none">
            <a:spAutoFit/>
          </a:bodyPr>
          <a:lstStyle/>
          <a:p>
            <a:pPr fontAlgn="auto">
              <a:spcBef>
                <a:spcPts val="0"/>
              </a:spcBef>
              <a:spcAft>
                <a:spcPts val="0"/>
              </a:spcAft>
              <a:defRPr/>
            </a:pPr>
            <a:r>
              <a:rPr lang="zh-CN" altLang="en-US" kern="0" dirty="0">
                <a:solidFill>
                  <a:schemeClr val="bg1"/>
                </a:solidFill>
                <a:latin typeface="微软雅黑" pitchFamily="34" charset="-122"/>
                <a:ea typeface="微软雅黑" pitchFamily="34" charset="-122"/>
              </a:rPr>
              <a:t>此处输入文本</a:t>
            </a:r>
            <a:endParaRPr lang="zh-CN" altLang="en-US" dirty="0">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6*min(max(#ppt_w*#ppt_h,.3),1)-7.4)/-.7*#ppt_w"/>
                                          </p:val>
                                        </p:tav>
                                        <p:tav tm="100000">
                                          <p:val>
                                            <p:strVal val="#ppt_w"/>
                                          </p:val>
                                        </p:tav>
                                      </p:tavLst>
                                    </p:anim>
                                    <p:anim calcmode="lin" valueType="num">
                                      <p:cBhvr>
                                        <p:cTn id="8" dur="500" fill="hold"/>
                                        <p:tgtEl>
                                          <p:spTgt spid="9"/>
                                        </p:tgtEl>
                                        <p:attrNameLst>
                                          <p:attrName>ppt_h</p:attrName>
                                        </p:attrNameLst>
                                      </p:cBhvr>
                                      <p:tavLst>
                                        <p:tav tm="0">
                                          <p:val>
                                            <p:strVal val="(6*min(max(#ppt_w*#ppt_h,.3),1)-7.4)/-.7*#ppt_h"/>
                                          </p:val>
                                        </p:tav>
                                        <p:tav tm="100000">
                                          <p:val>
                                            <p:strVal val="#ppt_h"/>
                                          </p:val>
                                        </p:tav>
                                      </p:tavLst>
                                    </p:anim>
                                    <p:anim calcmode="lin" valueType="num">
                                      <p:cBhvr>
                                        <p:cTn id="9" dur="500" fill="hold"/>
                                        <p:tgtEl>
                                          <p:spTgt spid="9"/>
                                        </p:tgtEl>
                                        <p:attrNameLst>
                                          <p:attrName>ppt_x</p:attrName>
                                        </p:attrNameLst>
                                      </p:cBhvr>
                                      <p:tavLst>
                                        <p:tav tm="0">
                                          <p:val>
                                            <p:fltVal val="0.5"/>
                                          </p:val>
                                        </p:tav>
                                        <p:tav tm="100000">
                                          <p:val>
                                            <p:strVal val="#ppt_x"/>
                                          </p:val>
                                        </p:tav>
                                      </p:tavLst>
                                    </p:anim>
                                    <p:anim calcmode="lin" valueType="num">
                                      <p:cBhvr>
                                        <p:cTn id="10" dur="500" fill="hold"/>
                                        <p:tgtEl>
                                          <p:spTgt spid="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70"/>
          <p:cNvSpPr/>
          <p:nvPr/>
        </p:nvSpPr>
        <p:spPr>
          <a:xfrm>
            <a:off x="6588125" y="692150"/>
            <a:ext cx="2447925" cy="4608513"/>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grpSp>
        <p:nvGrpSpPr>
          <p:cNvPr id="43010" name="组合 38"/>
          <p:cNvGrpSpPr>
            <a:grpSpLocks/>
          </p:cNvGrpSpPr>
          <p:nvPr/>
        </p:nvGrpSpPr>
        <p:grpSpPr bwMode="auto">
          <a:xfrm>
            <a:off x="6732588" y="1052513"/>
            <a:ext cx="2303462" cy="2019300"/>
            <a:chOff x="4105449" y="2780308"/>
            <a:chExt cx="3289249" cy="352425"/>
          </a:xfrm>
        </p:grpSpPr>
        <p:sp>
          <p:nvSpPr>
            <p:cNvPr id="69" name="Line 21"/>
            <p:cNvSpPr>
              <a:spLocks noChangeShapeType="1"/>
            </p:cNvSpPr>
            <p:nvPr/>
          </p:nvSpPr>
          <p:spPr bwMode="auto">
            <a:xfrm>
              <a:off x="4105449" y="2956521"/>
              <a:ext cx="310562"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70" name="Rectangle 23"/>
            <p:cNvSpPr>
              <a:spLocks noChangeArrowheads="1"/>
            </p:cNvSpPr>
            <p:nvPr/>
          </p:nvSpPr>
          <p:spPr bwMode="auto">
            <a:xfrm>
              <a:off x="4105449" y="2780308"/>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grpSp>
      <p:grpSp>
        <p:nvGrpSpPr>
          <p:cNvPr id="43011" name="组合 38"/>
          <p:cNvGrpSpPr>
            <a:grpSpLocks/>
          </p:cNvGrpSpPr>
          <p:nvPr/>
        </p:nvGrpSpPr>
        <p:grpSpPr bwMode="auto">
          <a:xfrm>
            <a:off x="6659563" y="2633663"/>
            <a:ext cx="2305050" cy="2019300"/>
            <a:chOff x="4105449" y="2780308"/>
            <a:chExt cx="3289249" cy="352425"/>
          </a:xfrm>
        </p:grpSpPr>
        <p:sp>
          <p:nvSpPr>
            <p:cNvPr id="73" name="Line 21"/>
            <p:cNvSpPr>
              <a:spLocks noChangeShapeType="1"/>
            </p:cNvSpPr>
            <p:nvPr/>
          </p:nvSpPr>
          <p:spPr bwMode="auto">
            <a:xfrm>
              <a:off x="4105449" y="2956521"/>
              <a:ext cx="310349"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74" name="Rectangle 23"/>
            <p:cNvSpPr>
              <a:spLocks noChangeArrowheads="1"/>
            </p:cNvSpPr>
            <p:nvPr/>
          </p:nvSpPr>
          <p:spPr bwMode="auto">
            <a:xfrm>
              <a:off x="4105449" y="2780308"/>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grpSp>
      <p:sp>
        <p:nvSpPr>
          <p:cNvPr id="75" name="Freeform 1075"/>
          <p:cNvSpPr>
            <a:spLocks/>
          </p:cNvSpPr>
          <p:nvPr/>
        </p:nvSpPr>
        <p:spPr bwMode="auto">
          <a:xfrm>
            <a:off x="395288" y="1169988"/>
            <a:ext cx="2881312" cy="1798637"/>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2" cstate="print"/>
            <a:srcRect/>
            <a:stretch>
              <a:fillRect/>
            </a:stretch>
          </a:blipFill>
          <a:ln w="12700">
            <a:solidFill>
              <a:srgbClr val="E6E6E6">
                <a:lumMod val="10000"/>
              </a:srgbClr>
            </a:solid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76" name="Freeform 1075"/>
          <p:cNvSpPr>
            <a:spLocks/>
          </p:cNvSpPr>
          <p:nvPr/>
        </p:nvSpPr>
        <p:spPr bwMode="auto">
          <a:xfrm>
            <a:off x="3492500" y="1149350"/>
            <a:ext cx="2879725" cy="1800225"/>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3" cstate="print"/>
            <a:srcRect/>
            <a:stretch>
              <a:fillRect/>
            </a:stretch>
          </a:blipFill>
          <a:ln w="12700">
            <a:solidFill>
              <a:srgbClr val="E6E6E6">
                <a:lumMod val="10000"/>
              </a:srgbClr>
            </a:solid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77" name="Freeform 1075"/>
          <p:cNvSpPr>
            <a:spLocks/>
          </p:cNvSpPr>
          <p:nvPr/>
        </p:nvSpPr>
        <p:spPr bwMode="auto">
          <a:xfrm>
            <a:off x="395288" y="3429000"/>
            <a:ext cx="2881312" cy="1800225"/>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4" cstate="print"/>
            <a:srcRect/>
            <a:stretch>
              <a:fillRect/>
            </a:stretch>
          </a:blipFill>
          <a:ln w="12700">
            <a:solidFill>
              <a:srgbClr val="E6E6E6">
                <a:lumMod val="10000"/>
              </a:srgbClr>
            </a:solid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78" name="Freeform 1075"/>
          <p:cNvSpPr>
            <a:spLocks/>
          </p:cNvSpPr>
          <p:nvPr/>
        </p:nvSpPr>
        <p:spPr bwMode="auto">
          <a:xfrm>
            <a:off x="3491880" y="3429000"/>
            <a:ext cx="2880000" cy="1800000"/>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1">
            <a:blip r:embed="rId5" cstate="print"/>
            <a:srcRect/>
            <a:stretch>
              <a:fillRect t="-7000" b="-39000"/>
            </a:stretch>
          </a:blipFill>
          <a:ln w="9525">
            <a:noFill/>
            <a:round/>
            <a:headEnd/>
            <a:tailEnd/>
          </a:ln>
        </p:spPr>
        <p:txBody>
          <a:bodyPr/>
          <a:lstStyle/>
          <a:p>
            <a:endParaRPr lang="da-DK" altLang="zh-CN">
              <a:ea typeface="MS PGothic"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67238" y="2133600"/>
            <a:ext cx="4576762" cy="10795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6" name="同心圆 5"/>
          <p:cNvSpPr/>
          <p:nvPr/>
        </p:nvSpPr>
        <p:spPr>
          <a:xfrm>
            <a:off x="3024188" y="1773238"/>
            <a:ext cx="1800225" cy="1800225"/>
          </a:xfrm>
          <a:prstGeom prst="donut">
            <a:avLst>
              <a:gd name="adj" fmla="val 4739"/>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9" name="椭圆 8"/>
          <p:cNvSpPr/>
          <p:nvPr/>
        </p:nvSpPr>
        <p:spPr>
          <a:xfrm>
            <a:off x="3095625" y="1844675"/>
            <a:ext cx="1657350" cy="1655763"/>
          </a:xfrm>
          <a:prstGeom prst="ellipse">
            <a:avLst/>
          </a:prstGeom>
          <a:solidFill>
            <a:schemeClr val="bg1">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 name="椭圆 9"/>
          <p:cNvSpPr/>
          <p:nvPr/>
        </p:nvSpPr>
        <p:spPr>
          <a:xfrm>
            <a:off x="3097213" y="1844675"/>
            <a:ext cx="1655762" cy="1655763"/>
          </a:xfrm>
          <a:prstGeom prst="ellipse">
            <a:avLst/>
          </a:prstGeom>
          <a:solidFill>
            <a:schemeClr val="bg1">
              <a:lumMod val="95000"/>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5002213" y="2463800"/>
            <a:ext cx="1158875" cy="460375"/>
          </a:xfrm>
          <a:prstGeom prst="rect">
            <a:avLst/>
          </a:prstGeom>
        </p:spPr>
        <p:txBody>
          <a:bodyPr wrap="none">
            <a:spAutoFit/>
          </a:bodyPr>
          <a:lstStyle/>
          <a:p>
            <a:pPr fontAlgn="auto">
              <a:spcBef>
                <a:spcPts val="0"/>
              </a:spcBef>
              <a:spcAft>
                <a:spcPts val="0"/>
              </a:spcAft>
              <a:defRPr/>
            </a:pPr>
            <a:r>
              <a:rPr lang="zh-CN" altLang="en-US" sz="2400" b="1" dirty="0">
                <a:solidFill>
                  <a:schemeClr val="bg1"/>
                </a:solidFill>
                <a:latin typeface="微软雅黑" pitchFamily="34" charset="-122"/>
                <a:ea typeface="微软雅黑" pitchFamily="34" charset="-122"/>
              </a:rPr>
              <a:t>三、</a:t>
            </a:r>
            <a:r>
              <a:rPr lang="en-US" altLang="zh-CN" sz="2400" b="1" dirty="0">
                <a:solidFill>
                  <a:schemeClr val="bg1"/>
                </a:solidFill>
                <a:latin typeface="微软雅黑" pitchFamily="34" charset="-122"/>
                <a:ea typeface="微软雅黑" pitchFamily="34" charset="-122"/>
              </a:rPr>
              <a:t>xx</a:t>
            </a:r>
            <a:endParaRPr lang="zh-CN" altLang="en-US" sz="2400" b="1" dirty="0">
              <a:solidFill>
                <a:schemeClr val="bg1"/>
              </a:solidFill>
              <a:latin typeface="微软雅黑" pitchFamily="34" charset="-122"/>
              <a:ea typeface="微软雅黑" pitchFamily="34" charset="-122"/>
              <a:cs typeface="+mj-cs"/>
            </a:endParaRPr>
          </a:p>
        </p:txBody>
      </p:sp>
      <p:pic>
        <p:nvPicPr>
          <p:cNvPr id="44038" name="Picture 5" descr="C:\Documents and Settings\liqb\Local Settings\Temporary Internet Files\Content.IE5\PDVNFGF2\MP900430958[1].jpg"/>
          <p:cNvPicPr>
            <a:picLocks noChangeAspect="1" noChangeArrowheads="1"/>
          </p:cNvPicPr>
          <p:nvPr/>
        </p:nvPicPr>
        <p:blipFill>
          <a:blip r:embed="rId2" cstate="print"/>
          <a:srcRect/>
          <a:stretch>
            <a:fillRect/>
          </a:stretch>
        </p:blipFill>
        <p:spPr bwMode="auto">
          <a:xfrm>
            <a:off x="2987675" y="1989138"/>
            <a:ext cx="1836738" cy="1223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763" y="2154238"/>
            <a:ext cx="1697038" cy="10795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668713" y="2154238"/>
            <a:ext cx="1695450" cy="1079500"/>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a:off x="1795463" y="971550"/>
            <a:ext cx="1697037" cy="10810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1795463" y="3357563"/>
            <a:ext cx="1697037" cy="1079500"/>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8" name="Freeform 1075"/>
          <p:cNvSpPr>
            <a:spLocks/>
          </p:cNvSpPr>
          <p:nvPr/>
        </p:nvSpPr>
        <p:spPr bwMode="auto">
          <a:xfrm>
            <a:off x="0" y="3321050"/>
            <a:ext cx="1600200" cy="1116013"/>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2" cstate="print"/>
            <a:srcRect/>
            <a:stretch>
              <a:fillRect/>
            </a:stretch>
          </a:blipFill>
          <a:ln w="12700">
            <a:solidFill>
              <a:srgbClr val="E6E6E6">
                <a:lumMod val="10000"/>
              </a:srgbClr>
            </a:solid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9" name="Freeform 1075"/>
          <p:cNvSpPr>
            <a:spLocks/>
          </p:cNvSpPr>
          <p:nvPr/>
        </p:nvSpPr>
        <p:spPr bwMode="auto">
          <a:xfrm>
            <a:off x="3708400" y="3357563"/>
            <a:ext cx="1655763" cy="1116012"/>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2" cstate="print"/>
            <a:srcRect/>
            <a:stretch>
              <a:fillRect/>
            </a:stretch>
          </a:blipFill>
          <a:ln w="12700">
            <a:solidFill>
              <a:srgbClr val="E6E6E6">
                <a:lumMod val="10000"/>
              </a:srgbClr>
            </a:solid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10" name="Freeform 1075"/>
          <p:cNvSpPr>
            <a:spLocks/>
          </p:cNvSpPr>
          <p:nvPr/>
        </p:nvSpPr>
        <p:spPr bwMode="auto">
          <a:xfrm>
            <a:off x="0" y="971550"/>
            <a:ext cx="1600200" cy="1117600"/>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2" cstate="print"/>
            <a:srcRect/>
            <a:stretch>
              <a:fillRect/>
            </a:stretch>
          </a:blipFill>
          <a:ln w="12700">
            <a:solidFill>
              <a:srgbClr val="E6E6E6">
                <a:lumMod val="10000"/>
              </a:srgbClr>
            </a:solid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11" name="Freeform 1075"/>
          <p:cNvSpPr>
            <a:spLocks/>
          </p:cNvSpPr>
          <p:nvPr/>
        </p:nvSpPr>
        <p:spPr bwMode="auto">
          <a:xfrm>
            <a:off x="3687763" y="971550"/>
            <a:ext cx="1676400" cy="1117600"/>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2" cstate="print"/>
            <a:srcRect/>
            <a:stretch>
              <a:fillRect/>
            </a:stretch>
          </a:blipFill>
          <a:ln w="12700">
            <a:solidFill>
              <a:srgbClr val="E6E6E6">
                <a:lumMod val="10000"/>
              </a:srgbClr>
            </a:solid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12" name="Freeform 1075"/>
          <p:cNvSpPr>
            <a:spLocks/>
          </p:cNvSpPr>
          <p:nvPr/>
        </p:nvSpPr>
        <p:spPr bwMode="auto">
          <a:xfrm>
            <a:off x="1795463" y="2128838"/>
            <a:ext cx="1657350" cy="1104900"/>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3" cstate="print"/>
            <a:srcRect/>
            <a:stretch>
              <a:fillRect/>
            </a:stretch>
          </a:blipFill>
          <a:ln w="12700">
            <a:solidFill>
              <a:srgbClr val="E6E6E6">
                <a:lumMod val="10000"/>
              </a:srgbClr>
            </a:solid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13" name="矩形 12"/>
          <p:cNvSpPr/>
          <p:nvPr/>
        </p:nvSpPr>
        <p:spPr>
          <a:xfrm>
            <a:off x="6443663" y="692150"/>
            <a:ext cx="2449512" cy="4608513"/>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grpSp>
        <p:nvGrpSpPr>
          <p:cNvPr id="45067" name="组合 38"/>
          <p:cNvGrpSpPr>
            <a:grpSpLocks/>
          </p:cNvGrpSpPr>
          <p:nvPr/>
        </p:nvGrpSpPr>
        <p:grpSpPr bwMode="auto">
          <a:xfrm>
            <a:off x="6588125" y="1052513"/>
            <a:ext cx="2305050" cy="2019300"/>
            <a:chOff x="4105449" y="2780308"/>
            <a:chExt cx="3289249" cy="352425"/>
          </a:xfrm>
        </p:grpSpPr>
        <p:sp>
          <p:nvSpPr>
            <p:cNvPr id="15" name="Line 21"/>
            <p:cNvSpPr>
              <a:spLocks noChangeShapeType="1"/>
            </p:cNvSpPr>
            <p:nvPr/>
          </p:nvSpPr>
          <p:spPr bwMode="auto">
            <a:xfrm>
              <a:off x="4105449" y="2956521"/>
              <a:ext cx="310350"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16" name="Rectangle 23"/>
            <p:cNvSpPr>
              <a:spLocks noChangeArrowheads="1"/>
            </p:cNvSpPr>
            <p:nvPr/>
          </p:nvSpPr>
          <p:spPr bwMode="auto">
            <a:xfrm>
              <a:off x="4105449" y="2780308"/>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grpSp>
      <p:grpSp>
        <p:nvGrpSpPr>
          <p:cNvPr id="45068" name="组合 38"/>
          <p:cNvGrpSpPr>
            <a:grpSpLocks/>
          </p:cNvGrpSpPr>
          <p:nvPr/>
        </p:nvGrpSpPr>
        <p:grpSpPr bwMode="auto">
          <a:xfrm>
            <a:off x="6516688" y="2633663"/>
            <a:ext cx="2303462" cy="2019300"/>
            <a:chOff x="4105449" y="2780308"/>
            <a:chExt cx="3289249" cy="352425"/>
          </a:xfrm>
        </p:grpSpPr>
        <p:sp>
          <p:nvSpPr>
            <p:cNvPr id="18" name="Line 21"/>
            <p:cNvSpPr>
              <a:spLocks noChangeShapeType="1"/>
            </p:cNvSpPr>
            <p:nvPr/>
          </p:nvSpPr>
          <p:spPr bwMode="auto">
            <a:xfrm>
              <a:off x="4105449" y="2956521"/>
              <a:ext cx="310562"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19" name="Rectangle 23"/>
            <p:cNvSpPr>
              <a:spLocks noChangeArrowheads="1"/>
            </p:cNvSpPr>
            <p:nvPr/>
          </p:nvSpPr>
          <p:spPr bwMode="auto">
            <a:xfrm>
              <a:off x="4105449" y="2780308"/>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949950"/>
            <a:ext cx="2327275" cy="1793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2327275" y="5949950"/>
            <a:ext cx="2260600" cy="1793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4587875" y="5949950"/>
            <a:ext cx="2260600" cy="179388"/>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6848475" y="5949950"/>
            <a:ext cx="2295525" cy="1793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flipV="1">
            <a:off x="63500"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0" y="404813"/>
            <a:ext cx="2260600" cy="7143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260600" y="404813"/>
            <a:ext cx="2260600" cy="7143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a:off x="4521200" y="404813"/>
            <a:ext cx="2260600" cy="7143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a:off x="6781800" y="404813"/>
            <a:ext cx="2327275" cy="7143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flipV="1">
            <a:off x="5299075"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grpSp>
        <p:nvGrpSpPr>
          <p:cNvPr id="27659" name="组合 4"/>
          <p:cNvGrpSpPr>
            <a:grpSpLocks/>
          </p:cNvGrpSpPr>
          <p:nvPr/>
        </p:nvGrpSpPr>
        <p:grpSpPr bwMode="auto">
          <a:xfrm>
            <a:off x="2587625" y="2411413"/>
            <a:ext cx="1800225" cy="1800225"/>
            <a:chOff x="3131840" y="2348880"/>
            <a:chExt cx="1800000" cy="1800000"/>
          </a:xfrm>
        </p:grpSpPr>
        <p:sp>
          <p:nvSpPr>
            <p:cNvPr id="18" name="同心圆 17"/>
            <p:cNvSpPr/>
            <p:nvPr/>
          </p:nvSpPr>
          <p:spPr>
            <a:xfrm>
              <a:off x="3131840" y="2348880"/>
              <a:ext cx="1800000" cy="1800000"/>
            </a:xfrm>
            <a:prstGeom prst="donut">
              <a:avLst>
                <a:gd name="adj" fmla="val 4739"/>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9" name="饼形 18"/>
            <p:cNvSpPr/>
            <p:nvPr/>
          </p:nvSpPr>
          <p:spPr>
            <a:xfrm rot="16200000">
              <a:off x="3195332" y="2412372"/>
              <a:ext cx="1673016" cy="1673016"/>
            </a:xfrm>
            <a:prstGeom prst="pie">
              <a:avLst>
                <a:gd name="adj1" fmla="val 21535071"/>
                <a:gd name="adj2" fmla="val 10815519"/>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7660" name="组合 23"/>
          <p:cNvGrpSpPr>
            <a:grpSpLocks/>
          </p:cNvGrpSpPr>
          <p:nvPr/>
        </p:nvGrpSpPr>
        <p:grpSpPr bwMode="auto">
          <a:xfrm>
            <a:off x="7092950" y="2411413"/>
            <a:ext cx="1800225" cy="1800225"/>
            <a:chOff x="7020472" y="2348880"/>
            <a:chExt cx="1800000" cy="1800000"/>
          </a:xfrm>
        </p:grpSpPr>
        <p:sp>
          <p:nvSpPr>
            <p:cNvPr id="16" name="同心圆 15"/>
            <p:cNvSpPr/>
            <p:nvPr/>
          </p:nvSpPr>
          <p:spPr>
            <a:xfrm>
              <a:off x="7020472" y="2348880"/>
              <a:ext cx="1800000" cy="1800000"/>
            </a:xfrm>
            <a:prstGeom prst="donut">
              <a:avLst>
                <a:gd name="adj" fmla="val 4739"/>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20" name="椭圆 19"/>
            <p:cNvSpPr/>
            <p:nvPr/>
          </p:nvSpPr>
          <p:spPr>
            <a:xfrm>
              <a:off x="7091901" y="2420308"/>
              <a:ext cx="1657143" cy="1657143"/>
            </a:xfrm>
            <a:prstGeom prst="ellipse">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7661" name="组合 24"/>
          <p:cNvGrpSpPr>
            <a:grpSpLocks/>
          </p:cNvGrpSpPr>
          <p:nvPr/>
        </p:nvGrpSpPr>
        <p:grpSpPr bwMode="auto">
          <a:xfrm>
            <a:off x="260350" y="2417763"/>
            <a:ext cx="1874838" cy="1803400"/>
            <a:chOff x="188813" y="2354940"/>
            <a:chExt cx="1874591" cy="1803241"/>
          </a:xfrm>
        </p:grpSpPr>
        <p:sp>
          <p:nvSpPr>
            <p:cNvPr id="2" name="同心圆 1"/>
            <p:cNvSpPr/>
            <p:nvPr/>
          </p:nvSpPr>
          <p:spPr>
            <a:xfrm>
              <a:off x="263416" y="2354940"/>
              <a:ext cx="1799988" cy="1800066"/>
            </a:xfrm>
            <a:prstGeom prst="donut">
              <a:avLst>
                <a:gd name="adj" fmla="val 4739"/>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21" name="饼形 20"/>
            <p:cNvSpPr/>
            <p:nvPr/>
          </p:nvSpPr>
          <p:spPr>
            <a:xfrm rot="650958">
              <a:off x="188813" y="2358115"/>
              <a:ext cx="1799988" cy="1800066"/>
            </a:xfrm>
            <a:prstGeom prst="pie">
              <a:avLst>
                <a:gd name="adj1" fmla="val 18935127"/>
                <a:gd name="adj2" fmla="val 803337"/>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7662" name="组合 5"/>
          <p:cNvGrpSpPr>
            <a:grpSpLocks/>
          </p:cNvGrpSpPr>
          <p:nvPr/>
        </p:nvGrpSpPr>
        <p:grpSpPr bwMode="auto">
          <a:xfrm>
            <a:off x="4840288" y="2411413"/>
            <a:ext cx="1800225" cy="1800225"/>
            <a:chOff x="6078873" y="1772823"/>
            <a:chExt cx="1800000" cy="1800000"/>
          </a:xfrm>
        </p:grpSpPr>
        <p:sp>
          <p:nvSpPr>
            <p:cNvPr id="17" name="同心圆 16"/>
            <p:cNvSpPr/>
            <p:nvPr/>
          </p:nvSpPr>
          <p:spPr>
            <a:xfrm>
              <a:off x="6078873" y="1772823"/>
              <a:ext cx="1800000" cy="1800000"/>
            </a:xfrm>
            <a:prstGeom prst="donut">
              <a:avLst>
                <a:gd name="adj" fmla="val 4739"/>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23" name="饼形 22"/>
            <p:cNvSpPr/>
            <p:nvPr/>
          </p:nvSpPr>
          <p:spPr>
            <a:xfrm rot="13333606">
              <a:off x="6150301" y="1844251"/>
              <a:ext cx="1657143" cy="1657143"/>
            </a:xfrm>
            <a:prstGeom prst="pie">
              <a:avLst>
                <a:gd name="adj1" fmla="val 21598221"/>
                <a:gd name="adj2" fmla="val 16200000"/>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grpSp>
      <p:pic>
        <p:nvPicPr>
          <p:cNvPr id="27663" name="Picture 5" descr="C:\Documents and Settings\liqb\Local Settings\Temporary Internet Files\Content.IE5\D4SS221Z\MC900238655[1].wmf"/>
          <p:cNvPicPr>
            <a:picLocks noChangeAspect="1" noChangeArrowheads="1"/>
          </p:cNvPicPr>
          <p:nvPr/>
        </p:nvPicPr>
        <p:blipFill>
          <a:blip r:embed="rId2" cstate="print"/>
          <a:srcRect/>
          <a:stretch>
            <a:fillRect/>
          </a:stretch>
        </p:blipFill>
        <p:spPr bwMode="auto">
          <a:xfrm>
            <a:off x="395288" y="3035300"/>
            <a:ext cx="792162" cy="538163"/>
          </a:xfrm>
          <a:prstGeom prst="rect">
            <a:avLst/>
          </a:prstGeom>
          <a:noFill/>
          <a:ln w="9525">
            <a:noFill/>
            <a:miter lim="800000"/>
            <a:headEnd/>
            <a:tailEnd/>
          </a:ln>
        </p:spPr>
      </p:pic>
      <p:sp>
        <p:nvSpPr>
          <p:cNvPr id="28" name="矩形 27"/>
          <p:cNvSpPr/>
          <p:nvPr/>
        </p:nvSpPr>
        <p:spPr>
          <a:xfrm>
            <a:off x="4763" y="4375150"/>
            <a:ext cx="2032000" cy="338138"/>
          </a:xfrm>
          <a:prstGeom prst="rect">
            <a:avLst/>
          </a:prstGeom>
        </p:spPr>
        <p:txBody>
          <a:bodyPr wrap="none">
            <a:spAutoFit/>
          </a:bodyPr>
          <a:lstStyle/>
          <a:p>
            <a:pPr fontAlgn="auto">
              <a:spcBef>
                <a:spcPts val="0"/>
              </a:spcBef>
              <a:spcAft>
                <a:spcPts val="0"/>
              </a:spcAft>
              <a:defRPr/>
            </a:pPr>
            <a:r>
              <a:rPr lang="zh-CN" altLang="en-US" sz="1600" b="1" dirty="0">
                <a:latin typeface="微软雅黑" pitchFamily="34" charset="-122"/>
                <a:ea typeface="微软雅黑" pitchFamily="34" charset="-122"/>
              </a:rPr>
              <a:t>（一）年度工作概述</a:t>
            </a:r>
            <a:endParaRPr lang="zh-CN" altLang="en-US" sz="1600" b="1" dirty="0">
              <a:latin typeface="微软雅黑" pitchFamily="34" charset="-122"/>
              <a:ea typeface="微软雅黑" pitchFamily="34" charset="-122"/>
              <a:cs typeface="+mj-cs"/>
            </a:endParaRPr>
          </a:p>
        </p:txBody>
      </p:sp>
      <p:pic>
        <p:nvPicPr>
          <p:cNvPr id="27665" name="Picture 2" descr="C:\Documents and Settings\liqb\Local Settings\Temporary Internet Files\Content.IE5\B0IFSO8W\MC900433866[1].png"/>
          <p:cNvPicPr>
            <a:picLocks noChangeAspect="1" noChangeArrowheads="1"/>
          </p:cNvPicPr>
          <p:nvPr/>
        </p:nvPicPr>
        <p:blipFill>
          <a:blip r:embed="rId3" cstate="print"/>
          <a:srcRect/>
          <a:stretch>
            <a:fillRect/>
          </a:stretch>
        </p:blipFill>
        <p:spPr bwMode="auto">
          <a:xfrm>
            <a:off x="7167563" y="2979738"/>
            <a:ext cx="665162" cy="665162"/>
          </a:xfrm>
          <a:prstGeom prst="rect">
            <a:avLst/>
          </a:prstGeom>
          <a:noFill/>
          <a:ln w="9525">
            <a:noFill/>
            <a:miter lim="800000"/>
            <a:headEnd/>
            <a:tailEnd/>
          </a:ln>
        </p:spPr>
      </p:pic>
      <p:pic>
        <p:nvPicPr>
          <p:cNvPr id="27666" name="Picture 3" descr="C:\Documents and Settings\liqb\Local Settings\Temporary Internet Files\Content.IE5\D4SS221Z\MC900432665[1].png"/>
          <p:cNvPicPr>
            <a:picLocks noChangeAspect="1" noChangeArrowheads="1"/>
          </p:cNvPicPr>
          <p:nvPr/>
        </p:nvPicPr>
        <p:blipFill>
          <a:blip r:embed="rId4" cstate="print"/>
          <a:srcRect/>
          <a:stretch>
            <a:fillRect/>
          </a:stretch>
        </p:blipFill>
        <p:spPr bwMode="auto">
          <a:xfrm>
            <a:off x="2635250" y="2905125"/>
            <a:ext cx="919163" cy="919163"/>
          </a:xfrm>
          <a:prstGeom prst="rect">
            <a:avLst/>
          </a:prstGeom>
          <a:noFill/>
          <a:ln w="9525">
            <a:noFill/>
            <a:miter lim="800000"/>
            <a:headEnd/>
            <a:tailEnd/>
          </a:ln>
        </p:spPr>
      </p:pic>
      <p:pic>
        <p:nvPicPr>
          <p:cNvPr id="27667" name="Picture 5" descr="C:\Documents and Settings\liqb\Local Settings\Temporary Internet Files\Content.IE5\PDVNFGF2\MP900430958[1].jpg"/>
          <p:cNvPicPr>
            <a:picLocks noChangeAspect="1" noChangeArrowheads="1"/>
          </p:cNvPicPr>
          <p:nvPr/>
        </p:nvPicPr>
        <p:blipFill>
          <a:blip r:embed="rId5" cstate="print"/>
          <a:srcRect/>
          <a:stretch>
            <a:fillRect/>
          </a:stretch>
        </p:blipFill>
        <p:spPr bwMode="auto">
          <a:xfrm>
            <a:off x="4748213" y="2905125"/>
            <a:ext cx="1109662" cy="739775"/>
          </a:xfrm>
          <a:prstGeom prst="rect">
            <a:avLst/>
          </a:prstGeom>
          <a:noFill/>
          <a:ln w="9525">
            <a:noFill/>
            <a:miter lim="800000"/>
            <a:headEnd/>
            <a:tailEnd/>
          </a:ln>
        </p:spPr>
      </p:pic>
      <p:sp>
        <p:nvSpPr>
          <p:cNvPr id="33" name="矩形 32"/>
          <p:cNvSpPr/>
          <p:nvPr/>
        </p:nvSpPr>
        <p:spPr>
          <a:xfrm>
            <a:off x="2386013" y="4394200"/>
            <a:ext cx="1620837" cy="339725"/>
          </a:xfrm>
          <a:prstGeom prst="rect">
            <a:avLst/>
          </a:prstGeom>
        </p:spPr>
        <p:txBody>
          <a:bodyPr wrap="none">
            <a:spAutoFit/>
          </a:bodyPr>
          <a:lstStyle/>
          <a:p>
            <a:pPr fontAlgn="auto">
              <a:spcBef>
                <a:spcPts val="0"/>
              </a:spcBef>
              <a:spcAft>
                <a:spcPts val="0"/>
              </a:spcAft>
              <a:defRPr/>
            </a:pPr>
            <a:r>
              <a:rPr lang="zh-CN" altLang="en-US" sz="1600" b="1" dirty="0">
                <a:latin typeface="微软雅黑" pitchFamily="34" charset="-122"/>
                <a:ea typeface="微软雅黑" pitchFamily="34" charset="-122"/>
              </a:rPr>
              <a:t>（二）工作总结</a:t>
            </a:r>
            <a:endParaRPr lang="zh-CN" altLang="en-US" sz="1600" b="1" dirty="0">
              <a:latin typeface="微软雅黑" pitchFamily="34" charset="-122"/>
              <a:ea typeface="微软雅黑" pitchFamily="34" charset="-122"/>
              <a:cs typeface="+mj-cs"/>
            </a:endParaRPr>
          </a:p>
        </p:txBody>
      </p:sp>
      <p:sp>
        <p:nvSpPr>
          <p:cNvPr id="27669" name="矩形 33"/>
          <p:cNvSpPr>
            <a:spLocks noChangeArrowheads="1"/>
          </p:cNvSpPr>
          <p:nvPr/>
        </p:nvSpPr>
        <p:spPr bwMode="auto">
          <a:xfrm>
            <a:off x="4767263" y="4384675"/>
            <a:ext cx="1620837" cy="338138"/>
          </a:xfrm>
          <a:prstGeom prst="rect">
            <a:avLst/>
          </a:prstGeom>
          <a:noFill/>
          <a:ln w="9525">
            <a:noFill/>
            <a:miter lim="800000"/>
            <a:headEnd/>
            <a:tailEnd/>
          </a:ln>
        </p:spPr>
        <p:txBody>
          <a:bodyPr wrap="none">
            <a:spAutoFit/>
          </a:bodyPr>
          <a:lstStyle/>
          <a:p>
            <a:r>
              <a:rPr lang="zh-CN" altLang="en-US" sz="1600" b="1">
                <a:latin typeface="微软雅黑"/>
                <a:ea typeface="微软雅黑"/>
                <a:cs typeface="微软雅黑"/>
              </a:rPr>
              <a:t>（三）工作展望</a:t>
            </a:r>
          </a:p>
        </p:txBody>
      </p:sp>
      <p:sp>
        <p:nvSpPr>
          <p:cNvPr id="27670" name="矩形 34"/>
          <p:cNvSpPr>
            <a:spLocks noChangeArrowheads="1"/>
          </p:cNvSpPr>
          <p:nvPr/>
        </p:nvSpPr>
        <p:spPr bwMode="auto">
          <a:xfrm>
            <a:off x="7148513" y="4365625"/>
            <a:ext cx="1622425" cy="338138"/>
          </a:xfrm>
          <a:prstGeom prst="rect">
            <a:avLst/>
          </a:prstGeom>
          <a:noFill/>
          <a:ln w="9525">
            <a:noFill/>
            <a:miter lim="800000"/>
            <a:headEnd/>
            <a:tailEnd/>
          </a:ln>
        </p:spPr>
        <p:txBody>
          <a:bodyPr wrap="none">
            <a:spAutoFit/>
          </a:bodyPr>
          <a:lstStyle/>
          <a:p>
            <a:r>
              <a:rPr lang="zh-CN" altLang="en-US" sz="1600" b="1">
                <a:latin typeface="微软雅黑"/>
                <a:ea typeface="微软雅黑"/>
                <a:cs typeface="微软雅黑"/>
              </a:rPr>
              <a:t>（四）未来畅想</a:t>
            </a:r>
          </a:p>
        </p:txBody>
      </p:sp>
      <p:sp>
        <p:nvSpPr>
          <p:cNvPr id="27671" name="TextBox 38"/>
          <p:cNvSpPr txBox="1">
            <a:spLocks noChangeArrowheads="1"/>
          </p:cNvSpPr>
          <p:nvPr/>
        </p:nvSpPr>
        <p:spPr bwMode="auto">
          <a:xfrm flipH="1">
            <a:off x="1543050" y="3098800"/>
            <a:ext cx="436563" cy="387350"/>
          </a:xfrm>
          <a:prstGeom prst="rect">
            <a:avLst/>
          </a:prstGeom>
          <a:noFill/>
          <a:ln w="9525">
            <a:noFill/>
            <a:miter lim="800000"/>
            <a:headEnd/>
            <a:tailEnd/>
          </a:ln>
        </p:spPr>
        <p:txBody>
          <a:bodyPr>
            <a:spAutoFit/>
          </a:bodyPr>
          <a:lstStyle/>
          <a:p>
            <a:pPr algn="ctr">
              <a:lnSpc>
                <a:spcPct val="80000"/>
              </a:lnSpc>
            </a:pPr>
            <a:r>
              <a:rPr lang="en-US" altLang="zh-CN" sz="2400" b="1">
                <a:solidFill>
                  <a:schemeClr val="bg1"/>
                </a:solidFill>
                <a:latin typeface="Arial Rounded MT Bold"/>
                <a:ea typeface="微软雅黑"/>
                <a:cs typeface="Times New Roman" pitchFamily="18" charset="0"/>
              </a:rPr>
              <a:t>1</a:t>
            </a:r>
            <a:endParaRPr lang="zh-CN" altLang="en-US" sz="2400" b="1">
              <a:solidFill>
                <a:schemeClr val="bg1"/>
              </a:solidFill>
              <a:latin typeface="Arial Rounded MT Bold"/>
              <a:ea typeface="微软雅黑"/>
              <a:cs typeface="Times New Roman" pitchFamily="18" charset="0"/>
            </a:endParaRPr>
          </a:p>
        </p:txBody>
      </p:sp>
      <p:sp>
        <p:nvSpPr>
          <p:cNvPr id="27672" name="TextBox 39"/>
          <p:cNvSpPr txBox="1">
            <a:spLocks noChangeArrowheads="1"/>
          </p:cNvSpPr>
          <p:nvPr/>
        </p:nvSpPr>
        <p:spPr bwMode="auto">
          <a:xfrm flipH="1">
            <a:off x="3765550" y="3068638"/>
            <a:ext cx="436563" cy="487362"/>
          </a:xfrm>
          <a:prstGeom prst="rect">
            <a:avLst/>
          </a:prstGeom>
          <a:noFill/>
          <a:ln w="9525">
            <a:noFill/>
            <a:miter lim="800000"/>
            <a:headEnd/>
            <a:tailEnd/>
          </a:ln>
        </p:spPr>
        <p:txBody>
          <a:bodyPr>
            <a:spAutoFit/>
          </a:bodyPr>
          <a:lstStyle/>
          <a:p>
            <a:pPr algn="ctr">
              <a:lnSpc>
                <a:spcPct val="80000"/>
              </a:lnSpc>
            </a:pPr>
            <a:r>
              <a:rPr lang="en-US" altLang="zh-CN" sz="3200" b="1">
                <a:solidFill>
                  <a:schemeClr val="bg1"/>
                </a:solidFill>
                <a:latin typeface="Arial Rounded MT Bold"/>
                <a:ea typeface="微软雅黑"/>
                <a:cs typeface="Times New Roman" pitchFamily="18" charset="0"/>
              </a:rPr>
              <a:t>2</a:t>
            </a:r>
            <a:endParaRPr lang="zh-CN" altLang="en-US" sz="3200" b="1">
              <a:solidFill>
                <a:schemeClr val="bg1"/>
              </a:solidFill>
              <a:latin typeface="Arial Rounded MT Bold"/>
              <a:ea typeface="微软雅黑"/>
              <a:cs typeface="Times New Roman" pitchFamily="18" charset="0"/>
            </a:endParaRPr>
          </a:p>
        </p:txBody>
      </p:sp>
      <p:sp>
        <p:nvSpPr>
          <p:cNvPr id="27673" name="TextBox 40"/>
          <p:cNvSpPr txBox="1">
            <a:spLocks noChangeArrowheads="1"/>
          </p:cNvSpPr>
          <p:nvPr/>
        </p:nvSpPr>
        <p:spPr bwMode="auto">
          <a:xfrm flipH="1">
            <a:off x="5988050" y="3121025"/>
            <a:ext cx="438150" cy="485775"/>
          </a:xfrm>
          <a:prstGeom prst="rect">
            <a:avLst/>
          </a:prstGeom>
          <a:noFill/>
          <a:ln w="9525">
            <a:noFill/>
            <a:miter lim="800000"/>
            <a:headEnd/>
            <a:tailEnd/>
          </a:ln>
        </p:spPr>
        <p:txBody>
          <a:bodyPr>
            <a:spAutoFit/>
          </a:bodyPr>
          <a:lstStyle/>
          <a:p>
            <a:pPr algn="ctr">
              <a:lnSpc>
                <a:spcPct val="80000"/>
              </a:lnSpc>
            </a:pPr>
            <a:r>
              <a:rPr lang="en-US" altLang="zh-CN" sz="3200" b="1">
                <a:solidFill>
                  <a:schemeClr val="bg1"/>
                </a:solidFill>
                <a:latin typeface="Arial Rounded MT Bold"/>
                <a:ea typeface="微软雅黑"/>
                <a:cs typeface="Times New Roman" pitchFamily="18" charset="0"/>
              </a:rPr>
              <a:t>3</a:t>
            </a:r>
            <a:endParaRPr lang="zh-CN" altLang="en-US" sz="3200" b="1">
              <a:solidFill>
                <a:schemeClr val="bg1"/>
              </a:solidFill>
              <a:latin typeface="Arial Rounded MT Bold"/>
              <a:ea typeface="微软雅黑"/>
              <a:cs typeface="Times New Roman" pitchFamily="18" charset="0"/>
            </a:endParaRPr>
          </a:p>
        </p:txBody>
      </p:sp>
      <p:sp>
        <p:nvSpPr>
          <p:cNvPr id="27674" name="TextBox 41"/>
          <p:cNvSpPr txBox="1">
            <a:spLocks noChangeArrowheads="1"/>
          </p:cNvSpPr>
          <p:nvPr/>
        </p:nvSpPr>
        <p:spPr bwMode="auto">
          <a:xfrm flipH="1">
            <a:off x="8212138" y="3103563"/>
            <a:ext cx="436562" cy="485775"/>
          </a:xfrm>
          <a:prstGeom prst="rect">
            <a:avLst/>
          </a:prstGeom>
          <a:noFill/>
          <a:ln w="9525">
            <a:noFill/>
            <a:miter lim="800000"/>
            <a:headEnd/>
            <a:tailEnd/>
          </a:ln>
        </p:spPr>
        <p:txBody>
          <a:bodyPr>
            <a:spAutoFit/>
          </a:bodyPr>
          <a:lstStyle/>
          <a:p>
            <a:pPr algn="ctr">
              <a:lnSpc>
                <a:spcPct val="80000"/>
              </a:lnSpc>
            </a:pPr>
            <a:r>
              <a:rPr lang="en-US" altLang="zh-CN" sz="3200" b="1">
                <a:solidFill>
                  <a:schemeClr val="bg1"/>
                </a:solidFill>
                <a:latin typeface="Arial Rounded MT Bold"/>
                <a:ea typeface="微软雅黑"/>
                <a:cs typeface="Times New Roman" pitchFamily="18" charset="0"/>
              </a:rPr>
              <a:t>4</a:t>
            </a:r>
            <a:endParaRPr lang="zh-CN" altLang="en-US" sz="3200" b="1">
              <a:solidFill>
                <a:schemeClr val="bg1"/>
              </a:solidFill>
              <a:latin typeface="Arial Rounded MT Bold"/>
              <a:ea typeface="微软雅黑"/>
              <a:cs typeface="Times New Roman" pitchFamily="18" charset="0"/>
            </a:endParaRPr>
          </a:p>
        </p:txBody>
      </p:sp>
      <p:sp>
        <p:nvSpPr>
          <p:cNvPr id="27675" name="TextBox 42"/>
          <p:cNvSpPr txBox="1">
            <a:spLocks noChangeArrowheads="1"/>
          </p:cNvSpPr>
          <p:nvPr/>
        </p:nvSpPr>
        <p:spPr bwMode="auto">
          <a:xfrm flipH="1">
            <a:off x="1543050" y="3101975"/>
            <a:ext cx="436563" cy="485775"/>
          </a:xfrm>
          <a:prstGeom prst="rect">
            <a:avLst/>
          </a:prstGeom>
          <a:noFill/>
          <a:ln w="9525">
            <a:noFill/>
            <a:miter lim="800000"/>
            <a:headEnd/>
            <a:tailEnd/>
          </a:ln>
        </p:spPr>
        <p:txBody>
          <a:bodyPr>
            <a:spAutoFit/>
          </a:bodyPr>
          <a:lstStyle/>
          <a:p>
            <a:pPr algn="ctr">
              <a:lnSpc>
                <a:spcPct val="80000"/>
              </a:lnSpc>
            </a:pPr>
            <a:r>
              <a:rPr lang="en-US" altLang="zh-CN" sz="3200" b="1">
                <a:solidFill>
                  <a:schemeClr val="bg1"/>
                </a:solidFill>
                <a:latin typeface="Arial Rounded MT Bold"/>
                <a:ea typeface="微软雅黑"/>
                <a:cs typeface="Times New Roman" pitchFamily="18" charset="0"/>
              </a:rPr>
              <a:t>1</a:t>
            </a:r>
            <a:endParaRPr lang="zh-CN" altLang="en-US" sz="3200" b="1">
              <a:solidFill>
                <a:schemeClr val="bg1"/>
              </a:solidFill>
              <a:latin typeface="Arial Rounded MT Bold"/>
              <a:ea typeface="微软雅黑"/>
              <a:cs typeface="Times New Roman" pitchFamily="18" charset="0"/>
            </a:endParaRPr>
          </a:p>
        </p:txBody>
      </p:sp>
      <p:sp>
        <p:nvSpPr>
          <p:cNvPr id="27676" name="TextBox 45"/>
          <p:cNvSpPr txBox="1">
            <a:spLocks noChangeArrowheads="1"/>
          </p:cNvSpPr>
          <p:nvPr/>
        </p:nvSpPr>
        <p:spPr bwMode="auto">
          <a:xfrm flipH="1">
            <a:off x="4025900" y="831850"/>
            <a:ext cx="977900" cy="436563"/>
          </a:xfrm>
          <a:prstGeom prst="rect">
            <a:avLst/>
          </a:prstGeom>
          <a:noFill/>
          <a:ln w="9525">
            <a:noFill/>
            <a:miter lim="800000"/>
            <a:headEnd/>
            <a:tailEnd/>
          </a:ln>
        </p:spPr>
        <p:txBody>
          <a:bodyPr>
            <a:spAutoFit/>
          </a:bodyPr>
          <a:lstStyle/>
          <a:p>
            <a:pPr algn="ctr">
              <a:lnSpc>
                <a:spcPct val="80000"/>
              </a:lnSpc>
            </a:pPr>
            <a:r>
              <a:rPr lang="zh-CN" altLang="en-US" sz="2800" b="1">
                <a:latin typeface="Arial Rounded MT Bold"/>
                <a:ea typeface="微软雅黑"/>
                <a:cs typeface="Times New Roman" pitchFamily="18" charset="0"/>
              </a:rPr>
              <a:t>目录</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67238" y="2133600"/>
            <a:ext cx="4576762" cy="1079500"/>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6" name="同心圆 5"/>
          <p:cNvSpPr/>
          <p:nvPr/>
        </p:nvSpPr>
        <p:spPr>
          <a:xfrm>
            <a:off x="3024188" y="1773238"/>
            <a:ext cx="1800225" cy="1800225"/>
          </a:xfrm>
          <a:prstGeom prst="donut">
            <a:avLst>
              <a:gd name="adj" fmla="val 4739"/>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9" name="椭圆 8"/>
          <p:cNvSpPr/>
          <p:nvPr/>
        </p:nvSpPr>
        <p:spPr>
          <a:xfrm>
            <a:off x="3095625" y="1844675"/>
            <a:ext cx="1657350" cy="1655763"/>
          </a:xfrm>
          <a:prstGeom prst="ellipse">
            <a:avLst/>
          </a:prstGeom>
          <a:solidFill>
            <a:schemeClr val="bg1">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 name="椭圆 9"/>
          <p:cNvSpPr/>
          <p:nvPr/>
        </p:nvSpPr>
        <p:spPr>
          <a:xfrm>
            <a:off x="3097213" y="1844675"/>
            <a:ext cx="1655762" cy="1655763"/>
          </a:xfrm>
          <a:prstGeom prst="ellipse">
            <a:avLst/>
          </a:prstGeom>
          <a:solidFill>
            <a:schemeClr val="bg1">
              <a:lumMod val="95000"/>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5002213" y="2463800"/>
            <a:ext cx="1158875" cy="460375"/>
          </a:xfrm>
          <a:prstGeom prst="rect">
            <a:avLst/>
          </a:prstGeom>
        </p:spPr>
        <p:txBody>
          <a:bodyPr wrap="none">
            <a:spAutoFit/>
          </a:bodyPr>
          <a:lstStyle/>
          <a:p>
            <a:pPr fontAlgn="auto">
              <a:spcBef>
                <a:spcPts val="0"/>
              </a:spcBef>
              <a:spcAft>
                <a:spcPts val="0"/>
              </a:spcAft>
              <a:defRPr/>
            </a:pPr>
            <a:r>
              <a:rPr lang="zh-CN" altLang="en-US" sz="2400" b="1" dirty="0">
                <a:solidFill>
                  <a:schemeClr val="bg1"/>
                </a:solidFill>
                <a:latin typeface="微软雅黑" pitchFamily="34" charset="-122"/>
                <a:ea typeface="微软雅黑" pitchFamily="34" charset="-122"/>
              </a:rPr>
              <a:t>四、</a:t>
            </a:r>
            <a:r>
              <a:rPr lang="en-US" altLang="zh-CN" sz="2400" b="1" dirty="0">
                <a:solidFill>
                  <a:schemeClr val="bg1"/>
                </a:solidFill>
                <a:latin typeface="微软雅黑" pitchFamily="34" charset="-122"/>
                <a:ea typeface="微软雅黑" pitchFamily="34" charset="-122"/>
              </a:rPr>
              <a:t>xx</a:t>
            </a:r>
            <a:endParaRPr lang="zh-CN" altLang="en-US" sz="2400" b="1" dirty="0">
              <a:solidFill>
                <a:schemeClr val="bg1"/>
              </a:solidFill>
              <a:latin typeface="微软雅黑" pitchFamily="34" charset="-122"/>
              <a:ea typeface="微软雅黑" pitchFamily="34" charset="-122"/>
              <a:cs typeface="+mj-cs"/>
            </a:endParaRPr>
          </a:p>
        </p:txBody>
      </p:sp>
      <p:pic>
        <p:nvPicPr>
          <p:cNvPr id="46086" name="Picture 2" descr="C:\Documents and Settings\liqb\Local Settings\Temporary Internet Files\Content.IE5\B0IFSO8W\MC900433866[1].png"/>
          <p:cNvPicPr>
            <a:picLocks noChangeAspect="1" noChangeArrowheads="1"/>
          </p:cNvPicPr>
          <p:nvPr/>
        </p:nvPicPr>
        <p:blipFill>
          <a:blip r:embed="rId2" cstate="print"/>
          <a:srcRect/>
          <a:stretch>
            <a:fillRect/>
          </a:stretch>
        </p:blipFill>
        <p:spPr bwMode="auto">
          <a:xfrm>
            <a:off x="3276600" y="2060575"/>
            <a:ext cx="1228725" cy="1230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133600"/>
            <a:ext cx="9144000" cy="1079500"/>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0" y="5949950"/>
            <a:ext cx="2327275" cy="1793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a:off x="2327275" y="5949950"/>
            <a:ext cx="2260600" cy="1793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4587875" y="5949950"/>
            <a:ext cx="2260600" cy="179388"/>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6848475" y="5949950"/>
            <a:ext cx="2295525" cy="1793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flipV="1">
            <a:off x="63500"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0" y="404813"/>
            <a:ext cx="2260600" cy="7143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2260600" y="404813"/>
            <a:ext cx="2260600" cy="7143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a:off x="4521200" y="404813"/>
            <a:ext cx="2260600" cy="7143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a:off x="6781800" y="404813"/>
            <a:ext cx="2327275" cy="7143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flipV="1">
            <a:off x="5299075"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6732588" y="2627313"/>
            <a:ext cx="1800225" cy="2879725"/>
          </a:xfrm>
          <a:prstGeom prst="rect">
            <a:avLst/>
          </a:prstGeom>
          <a:solidFill>
            <a:schemeClr val="dk1">
              <a:alpha val="35000"/>
            </a:schemeClr>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6" name="矩形 15"/>
          <p:cNvSpPr/>
          <p:nvPr/>
        </p:nvSpPr>
        <p:spPr>
          <a:xfrm>
            <a:off x="4613275" y="2644775"/>
            <a:ext cx="1800225" cy="2879725"/>
          </a:xfrm>
          <a:prstGeom prst="rect">
            <a:avLst/>
          </a:prstGeom>
          <a:solidFill>
            <a:schemeClr val="accent5">
              <a:alpha val="89000"/>
            </a:schemeClr>
          </a:solid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2493963" y="2627313"/>
            <a:ext cx="1800225" cy="2879725"/>
          </a:xfrm>
          <a:prstGeom prst="rect">
            <a:avLst/>
          </a:prstGeom>
          <a:solidFill>
            <a:schemeClr val="accent6">
              <a:alpha val="96000"/>
            </a:schemeClr>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374650" y="2627313"/>
            <a:ext cx="1800225" cy="2879725"/>
          </a:xfrm>
          <a:prstGeom prst="rect">
            <a:avLst/>
          </a:prstGeom>
          <a:solidFill>
            <a:schemeClr val="accent2">
              <a:alpha val="94000"/>
            </a:schemeClr>
          </a:solidFill>
          <a:ln>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9" name="Rectangle 23"/>
          <p:cNvSpPr>
            <a:spLocks noChangeArrowheads="1"/>
          </p:cNvSpPr>
          <p:nvPr/>
        </p:nvSpPr>
        <p:spPr bwMode="auto">
          <a:xfrm>
            <a:off x="539750" y="3284538"/>
            <a:ext cx="1490663" cy="165735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sp>
        <p:nvSpPr>
          <p:cNvPr id="20" name="Rectangle 23"/>
          <p:cNvSpPr>
            <a:spLocks noChangeArrowheads="1"/>
          </p:cNvSpPr>
          <p:nvPr/>
        </p:nvSpPr>
        <p:spPr bwMode="auto">
          <a:xfrm>
            <a:off x="2644775" y="3284538"/>
            <a:ext cx="1492250" cy="165735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sp>
        <p:nvSpPr>
          <p:cNvPr id="21" name="Rectangle 23"/>
          <p:cNvSpPr>
            <a:spLocks noChangeArrowheads="1"/>
          </p:cNvSpPr>
          <p:nvPr/>
        </p:nvSpPr>
        <p:spPr bwMode="auto">
          <a:xfrm>
            <a:off x="4767263" y="3284538"/>
            <a:ext cx="1490662" cy="1657350"/>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sp>
        <p:nvSpPr>
          <p:cNvPr id="22" name="Rectangle 23"/>
          <p:cNvSpPr>
            <a:spLocks noChangeArrowheads="1"/>
          </p:cNvSpPr>
          <p:nvPr/>
        </p:nvSpPr>
        <p:spPr bwMode="auto">
          <a:xfrm>
            <a:off x="6897688" y="3306763"/>
            <a:ext cx="1490662" cy="1655762"/>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chemeClr val="bg1"/>
                </a:solidFill>
                <a:latin typeface="微软雅黑" pitchFamily="34" charset="-122"/>
                <a:ea typeface="微软雅黑" pitchFamily="34" charset="-122"/>
              </a:rPr>
              <a:t>此处输入文本，此处输入文本此处输入文本此处输入文本此处输入文本此处输入文本</a:t>
            </a:r>
          </a:p>
        </p:txBody>
      </p:sp>
      <p:sp>
        <p:nvSpPr>
          <p:cNvPr id="24" name="Rectangle 23"/>
          <p:cNvSpPr>
            <a:spLocks noChangeArrowheads="1"/>
          </p:cNvSpPr>
          <p:nvPr/>
        </p:nvSpPr>
        <p:spPr bwMode="auto">
          <a:xfrm>
            <a:off x="250825" y="1160463"/>
            <a:ext cx="8724900" cy="82867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949950"/>
            <a:ext cx="2327275" cy="1793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2327275" y="5949950"/>
            <a:ext cx="2260600" cy="1793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a:off x="4587875" y="5949950"/>
            <a:ext cx="2260600" cy="179388"/>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6848475" y="5949950"/>
            <a:ext cx="2295525" cy="1793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flipV="1">
            <a:off x="63500"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0" y="404813"/>
            <a:ext cx="2260600" cy="7143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2260600" y="404813"/>
            <a:ext cx="2260600" cy="7143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4521200" y="404813"/>
            <a:ext cx="2260600" cy="7143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a:off x="6781800" y="404813"/>
            <a:ext cx="2327275" cy="7143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flipV="1">
            <a:off x="5299075"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a:off x="4870450" y="2205038"/>
            <a:ext cx="3598863" cy="53975"/>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4870450" y="3429000"/>
            <a:ext cx="3598863" cy="53975"/>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6" name="矩形 15"/>
          <p:cNvSpPr/>
          <p:nvPr/>
        </p:nvSpPr>
        <p:spPr>
          <a:xfrm>
            <a:off x="4870450" y="4652963"/>
            <a:ext cx="3598863" cy="53975"/>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7" name="Rectangle 23"/>
          <p:cNvSpPr>
            <a:spLocks noChangeArrowheads="1"/>
          </p:cNvSpPr>
          <p:nvPr/>
        </p:nvSpPr>
        <p:spPr bwMode="auto">
          <a:xfrm>
            <a:off x="4878388" y="2420938"/>
            <a:ext cx="3222625" cy="792162"/>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18" name="Rectangle 23"/>
          <p:cNvSpPr>
            <a:spLocks noChangeArrowheads="1"/>
          </p:cNvSpPr>
          <p:nvPr/>
        </p:nvSpPr>
        <p:spPr bwMode="auto">
          <a:xfrm>
            <a:off x="4892675" y="3644900"/>
            <a:ext cx="3222625" cy="792163"/>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19" name="Rectangle 23"/>
          <p:cNvSpPr>
            <a:spLocks noChangeArrowheads="1"/>
          </p:cNvSpPr>
          <p:nvPr/>
        </p:nvSpPr>
        <p:spPr bwMode="auto">
          <a:xfrm>
            <a:off x="4949825" y="4868863"/>
            <a:ext cx="3222625" cy="792162"/>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
        <p:nvSpPr>
          <p:cNvPr id="20" name="Freeform 1075"/>
          <p:cNvSpPr>
            <a:spLocks/>
          </p:cNvSpPr>
          <p:nvPr/>
        </p:nvSpPr>
        <p:spPr bwMode="auto">
          <a:xfrm>
            <a:off x="251520" y="1722290"/>
            <a:ext cx="3888432" cy="3845468"/>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1">
            <a:blip r:embed="rId2" cstate="print"/>
            <a:srcRect/>
            <a:stretch>
              <a:fillRect t="-7000" b="-39000"/>
            </a:stretch>
          </a:blipFill>
          <a:ln w="9525">
            <a:noFill/>
            <a:round/>
            <a:headEnd/>
            <a:tailEnd/>
          </a:ln>
        </p:spPr>
        <p:txBody>
          <a:bodyPr/>
          <a:lstStyle/>
          <a:p>
            <a:endParaRPr lang="da-DK" altLang="zh-CN">
              <a:ea typeface="MS PGothic" pitchFamily="34" charset="-128"/>
            </a:endParaRPr>
          </a:p>
        </p:txBody>
      </p:sp>
      <p:sp>
        <p:nvSpPr>
          <p:cNvPr id="21" name="Rectangle 23"/>
          <p:cNvSpPr>
            <a:spLocks noChangeArrowheads="1"/>
          </p:cNvSpPr>
          <p:nvPr/>
        </p:nvSpPr>
        <p:spPr bwMode="auto">
          <a:xfrm>
            <a:off x="4864100" y="1341438"/>
            <a:ext cx="3222625" cy="792162"/>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此处输入文本，此处输入文本此处输入文本此处输入文本此处输入文本此处输入文本</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5949950"/>
            <a:ext cx="2327275" cy="1793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16" name="矩形 15"/>
          <p:cNvSpPr/>
          <p:nvPr/>
        </p:nvSpPr>
        <p:spPr>
          <a:xfrm>
            <a:off x="2327275" y="5949950"/>
            <a:ext cx="2260600" cy="1793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4587875" y="5949950"/>
            <a:ext cx="2260600" cy="179388"/>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6848475" y="5949950"/>
            <a:ext cx="2295525" cy="1793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18"/>
          <p:cNvSpPr/>
          <p:nvPr/>
        </p:nvSpPr>
        <p:spPr>
          <a:xfrm flipV="1">
            <a:off x="63500"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0" y="404813"/>
            <a:ext cx="2260600" cy="7143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21" name="矩形 20"/>
          <p:cNvSpPr/>
          <p:nvPr/>
        </p:nvSpPr>
        <p:spPr>
          <a:xfrm>
            <a:off x="2260600" y="404813"/>
            <a:ext cx="2260600" cy="7143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2" name="矩形 21"/>
          <p:cNvSpPr/>
          <p:nvPr/>
        </p:nvSpPr>
        <p:spPr>
          <a:xfrm>
            <a:off x="4521200" y="404813"/>
            <a:ext cx="2260600" cy="7143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23" name="矩形 22"/>
          <p:cNvSpPr/>
          <p:nvPr/>
        </p:nvSpPr>
        <p:spPr>
          <a:xfrm>
            <a:off x="6781800" y="404813"/>
            <a:ext cx="2327275" cy="7143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24" name="矩形 23"/>
          <p:cNvSpPr/>
          <p:nvPr/>
        </p:nvSpPr>
        <p:spPr>
          <a:xfrm flipV="1">
            <a:off x="5299075"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4" name="空心弧 13"/>
          <p:cNvSpPr/>
          <p:nvPr/>
        </p:nvSpPr>
        <p:spPr>
          <a:xfrm>
            <a:off x="6516688" y="1931988"/>
            <a:ext cx="1800225" cy="1800225"/>
          </a:xfrm>
          <a:prstGeom prst="blockArc">
            <a:avLst>
              <a:gd name="adj1" fmla="val 10800000"/>
              <a:gd name="adj2" fmla="val 8723129"/>
              <a:gd name="adj3" fmla="val 6603"/>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26" name="空心弧 25"/>
          <p:cNvSpPr/>
          <p:nvPr/>
        </p:nvSpPr>
        <p:spPr>
          <a:xfrm rot="9116598">
            <a:off x="4519613" y="3516313"/>
            <a:ext cx="1800225" cy="1800225"/>
          </a:xfrm>
          <a:prstGeom prst="blockArc">
            <a:avLst>
              <a:gd name="adj1" fmla="val 10800000"/>
              <a:gd name="adj2" fmla="val 8723129"/>
              <a:gd name="adj3" fmla="val 6603"/>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27" name="空心弧 26"/>
          <p:cNvSpPr/>
          <p:nvPr/>
        </p:nvSpPr>
        <p:spPr>
          <a:xfrm rot="13513188">
            <a:off x="4217194" y="1497807"/>
            <a:ext cx="1800225" cy="1798637"/>
          </a:xfrm>
          <a:prstGeom prst="blockArc">
            <a:avLst>
              <a:gd name="adj1" fmla="val 10800000"/>
              <a:gd name="adj2" fmla="val 8723129"/>
              <a:gd name="adj3" fmla="val 6603"/>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pic>
        <p:nvPicPr>
          <p:cNvPr id="49166" name="Picture 3" descr="C:\Documents and Settings\liqb\Local Settings\Temp\SoEasy\DF78D5F7CB59997DD8633EFC41FC1707.png"/>
          <p:cNvPicPr>
            <a:picLocks noChangeAspect="1" noChangeArrowheads="1"/>
          </p:cNvPicPr>
          <p:nvPr/>
        </p:nvPicPr>
        <p:blipFill>
          <a:blip r:embed="rId2" cstate="print"/>
          <a:srcRect/>
          <a:stretch>
            <a:fillRect/>
          </a:stretch>
        </p:blipFill>
        <p:spPr bwMode="auto">
          <a:xfrm>
            <a:off x="606425" y="2413000"/>
            <a:ext cx="2651125" cy="2676525"/>
          </a:xfrm>
          <a:prstGeom prst="rect">
            <a:avLst/>
          </a:prstGeom>
          <a:noFill/>
          <a:ln w="9525">
            <a:noFill/>
            <a:miter lim="800000"/>
            <a:headEnd/>
            <a:tailEnd/>
          </a:ln>
        </p:spPr>
      </p:pic>
      <p:sp>
        <p:nvSpPr>
          <p:cNvPr id="30" name="椭圆 29"/>
          <p:cNvSpPr/>
          <p:nvPr/>
        </p:nvSpPr>
        <p:spPr>
          <a:xfrm>
            <a:off x="4068763" y="1423988"/>
            <a:ext cx="719137" cy="720725"/>
          </a:xfrm>
          <a:prstGeom prst="ellipse">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dirty="0"/>
          </a:p>
        </p:txBody>
      </p:sp>
      <p:sp>
        <p:nvSpPr>
          <p:cNvPr id="31" name="椭圆 30"/>
          <p:cNvSpPr/>
          <p:nvPr/>
        </p:nvSpPr>
        <p:spPr>
          <a:xfrm>
            <a:off x="4437063" y="4724400"/>
            <a:ext cx="719137" cy="720725"/>
          </a:xfrm>
          <a:prstGeom prst="ellipse">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dirty="0"/>
          </a:p>
        </p:txBody>
      </p:sp>
      <p:sp>
        <p:nvSpPr>
          <p:cNvPr id="32" name="椭圆 31"/>
          <p:cNvSpPr/>
          <p:nvPr/>
        </p:nvSpPr>
        <p:spPr>
          <a:xfrm>
            <a:off x="7740650" y="2976563"/>
            <a:ext cx="719138" cy="719137"/>
          </a:xfrm>
          <a:prstGeom prst="ellipse">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dirty="0"/>
          </a:p>
        </p:txBody>
      </p:sp>
      <p:sp>
        <p:nvSpPr>
          <p:cNvPr id="33" name="饼形 32"/>
          <p:cNvSpPr/>
          <p:nvPr/>
        </p:nvSpPr>
        <p:spPr>
          <a:xfrm>
            <a:off x="7559675" y="4560888"/>
            <a:ext cx="3205163" cy="2828925"/>
          </a:xfrm>
          <a:prstGeom prst="pie">
            <a:avLst>
              <a:gd name="adj1" fmla="val 10859212"/>
              <a:gd name="adj2" fmla="val 16200000"/>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34" name="Rectangle 23"/>
          <p:cNvSpPr>
            <a:spLocks noChangeArrowheads="1"/>
          </p:cNvSpPr>
          <p:nvPr/>
        </p:nvSpPr>
        <p:spPr bwMode="auto">
          <a:xfrm>
            <a:off x="4572000" y="1989138"/>
            <a:ext cx="1220788" cy="792162"/>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a:t>
            </a:r>
          </a:p>
        </p:txBody>
      </p:sp>
      <p:sp>
        <p:nvSpPr>
          <p:cNvPr id="36" name="Rectangle 23"/>
          <p:cNvSpPr>
            <a:spLocks noChangeArrowheads="1"/>
          </p:cNvSpPr>
          <p:nvPr/>
        </p:nvSpPr>
        <p:spPr bwMode="auto">
          <a:xfrm>
            <a:off x="6694488" y="2384425"/>
            <a:ext cx="1220787" cy="792163"/>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a:t>
            </a:r>
          </a:p>
        </p:txBody>
      </p:sp>
      <p:sp>
        <p:nvSpPr>
          <p:cNvPr id="37" name="Rectangle 23"/>
          <p:cNvSpPr>
            <a:spLocks noChangeArrowheads="1"/>
          </p:cNvSpPr>
          <p:nvPr/>
        </p:nvSpPr>
        <p:spPr bwMode="auto">
          <a:xfrm>
            <a:off x="4787900" y="3933825"/>
            <a:ext cx="1220788" cy="79057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latin typeface="微软雅黑" pitchFamily="34" charset="-122"/>
                <a:ea typeface="微软雅黑" pitchFamily="34" charset="-122"/>
              </a:rPr>
              <a:t>此处输入文本，此处输入文本此处输入文本</a:t>
            </a:r>
          </a:p>
        </p:txBody>
      </p:sp>
      <p:sp>
        <p:nvSpPr>
          <p:cNvPr id="25" name="矩形 24"/>
          <p:cNvSpPr/>
          <p:nvPr/>
        </p:nvSpPr>
        <p:spPr>
          <a:xfrm>
            <a:off x="4067175" y="1598613"/>
            <a:ext cx="647700" cy="369887"/>
          </a:xfrm>
          <a:prstGeom prst="rect">
            <a:avLst/>
          </a:prstGeom>
        </p:spPr>
        <p:txBody>
          <a:bodyPr wrap="none">
            <a:spAutoFit/>
          </a:bodyPr>
          <a:lstStyle/>
          <a:p>
            <a:pPr fontAlgn="auto">
              <a:spcBef>
                <a:spcPts val="0"/>
              </a:spcBef>
              <a:spcAft>
                <a:spcPts val="0"/>
              </a:spcAft>
              <a:defRPr/>
            </a:pPr>
            <a:r>
              <a:rPr lang="zh-CN" altLang="en-US" kern="0" dirty="0">
                <a:solidFill>
                  <a:schemeClr val="bg1"/>
                </a:solidFill>
                <a:latin typeface="微软雅黑" pitchFamily="34" charset="-122"/>
                <a:ea typeface="微软雅黑" pitchFamily="34" charset="-122"/>
              </a:rPr>
              <a:t>文本</a:t>
            </a:r>
            <a:endParaRPr lang="zh-CN" altLang="en-US" dirty="0">
              <a:solidFill>
                <a:schemeClr val="bg1"/>
              </a:solidFill>
              <a:latin typeface="+mn-lt"/>
              <a:ea typeface="+mn-ea"/>
            </a:endParaRPr>
          </a:p>
        </p:txBody>
      </p:sp>
      <p:sp>
        <p:nvSpPr>
          <p:cNvPr id="39" name="矩形 38"/>
          <p:cNvSpPr/>
          <p:nvPr/>
        </p:nvSpPr>
        <p:spPr>
          <a:xfrm>
            <a:off x="4437063" y="4900613"/>
            <a:ext cx="646112" cy="369887"/>
          </a:xfrm>
          <a:prstGeom prst="rect">
            <a:avLst/>
          </a:prstGeom>
        </p:spPr>
        <p:txBody>
          <a:bodyPr wrap="none">
            <a:spAutoFit/>
          </a:bodyPr>
          <a:lstStyle/>
          <a:p>
            <a:pPr fontAlgn="auto">
              <a:spcBef>
                <a:spcPts val="0"/>
              </a:spcBef>
              <a:spcAft>
                <a:spcPts val="0"/>
              </a:spcAft>
              <a:defRPr/>
            </a:pPr>
            <a:r>
              <a:rPr lang="zh-CN" altLang="en-US" kern="0" dirty="0">
                <a:solidFill>
                  <a:schemeClr val="bg1"/>
                </a:solidFill>
                <a:latin typeface="微软雅黑" pitchFamily="34" charset="-122"/>
                <a:ea typeface="微软雅黑" pitchFamily="34" charset="-122"/>
              </a:rPr>
              <a:t>文本</a:t>
            </a:r>
            <a:endParaRPr lang="zh-CN" altLang="en-US" dirty="0">
              <a:solidFill>
                <a:schemeClr val="bg1"/>
              </a:solidFill>
              <a:latin typeface="+mn-lt"/>
              <a:ea typeface="+mn-ea"/>
            </a:endParaRPr>
          </a:p>
        </p:txBody>
      </p:sp>
      <p:sp>
        <p:nvSpPr>
          <p:cNvPr id="40" name="矩形 39"/>
          <p:cNvSpPr/>
          <p:nvPr/>
        </p:nvSpPr>
        <p:spPr>
          <a:xfrm>
            <a:off x="7799388" y="3151188"/>
            <a:ext cx="646112" cy="369887"/>
          </a:xfrm>
          <a:prstGeom prst="rect">
            <a:avLst/>
          </a:prstGeom>
        </p:spPr>
        <p:txBody>
          <a:bodyPr wrap="none">
            <a:spAutoFit/>
          </a:bodyPr>
          <a:lstStyle/>
          <a:p>
            <a:pPr fontAlgn="auto">
              <a:spcBef>
                <a:spcPts val="0"/>
              </a:spcBef>
              <a:spcAft>
                <a:spcPts val="0"/>
              </a:spcAft>
              <a:defRPr/>
            </a:pPr>
            <a:r>
              <a:rPr lang="zh-CN" altLang="en-US" kern="0" dirty="0">
                <a:solidFill>
                  <a:schemeClr val="bg1"/>
                </a:solidFill>
                <a:latin typeface="微软雅黑" pitchFamily="34" charset="-122"/>
                <a:ea typeface="微软雅黑" pitchFamily="34" charset="-122"/>
              </a:rPr>
              <a:t>文本</a:t>
            </a:r>
            <a:endParaRPr lang="zh-CN" altLang="en-US" dirty="0">
              <a:solidFill>
                <a:schemeClr val="bg1"/>
              </a:solidFill>
              <a:latin typeface="+mn-lt"/>
              <a:ea typeface="+mn-ea"/>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949950"/>
            <a:ext cx="2327275" cy="1793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2327275" y="5949950"/>
            <a:ext cx="2260600" cy="1793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a:off x="4587875" y="5949950"/>
            <a:ext cx="2260600" cy="179388"/>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6848475" y="5949950"/>
            <a:ext cx="2295525" cy="1793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flipV="1">
            <a:off x="63500"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0" y="404813"/>
            <a:ext cx="2260600" cy="7143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2260600" y="404813"/>
            <a:ext cx="2260600" cy="7143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4521200" y="404813"/>
            <a:ext cx="2260600" cy="7143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a:off x="6781800" y="404813"/>
            <a:ext cx="2327275" cy="7143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flipV="1">
            <a:off x="5299075"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6" name="Rektangel 3"/>
          <p:cNvSpPr/>
          <p:nvPr/>
        </p:nvSpPr>
        <p:spPr bwMode="auto">
          <a:xfrm>
            <a:off x="1044575" y="2341563"/>
            <a:ext cx="1700213" cy="113188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a:p>
        </p:txBody>
      </p:sp>
      <p:sp>
        <p:nvSpPr>
          <p:cNvPr id="19" name="Rektangel 3"/>
          <p:cNvSpPr/>
          <p:nvPr/>
        </p:nvSpPr>
        <p:spPr bwMode="auto">
          <a:xfrm>
            <a:off x="2873375" y="2341563"/>
            <a:ext cx="1700213" cy="113188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en-US"/>
          </a:p>
        </p:txBody>
      </p:sp>
      <p:sp>
        <p:nvSpPr>
          <p:cNvPr id="22" name="Rektangel 3"/>
          <p:cNvSpPr/>
          <p:nvPr/>
        </p:nvSpPr>
        <p:spPr bwMode="auto">
          <a:xfrm>
            <a:off x="4703763" y="2341563"/>
            <a:ext cx="1700212" cy="113188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5" name="Rektangel 3"/>
          <p:cNvSpPr/>
          <p:nvPr/>
        </p:nvSpPr>
        <p:spPr bwMode="auto">
          <a:xfrm>
            <a:off x="6534150" y="2341563"/>
            <a:ext cx="1700213" cy="113188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sp>
        <p:nvSpPr>
          <p:cNvPr id="27" name="Line 77"/>
          <p:cNvSpPr>
            <a:spLocks noChangeShapeType="1"/>
          </p:cNvSpPr>
          <p:nvPr/>
        </p:nvSpPr>
        <p:spPr bwMode="auto">
          <a:xfrm>
            <a:off x="1865313" y="2873375"/>
            <a:ext cx="5580062" cy="0"/>
          </a:xfrm>
          <a:prstGeom prst="line">
            <a:avLst/>
          </a:prstGeom>
          <a:noFill/>
          <a:ln w="19050" cap="rnd">
            <a:solidFill>
              <a:srgbClr val="186594"/>
            </a:solidFill>
            <a:prstDash val="sysDot"/>
            <a:round/>
            <a:headEnd/>
            <a:tailEnd/>
          </a:ln>
          <a:effectLst/>
        </p:spPr>
        <p:txBody>
          <a:bodyPr/>
          <a:lstStyle/>
          <a:p>
            <a:pPr fontAlgn="auto">
              <a:spcBef>
                <a:spcPts val="0"/>
              </a:spcBef>
              <a:spcAft>
                <a:spcPts val="0"/>
              </a:spcAft>
              <a:defRPr/>
            </a:pPr>
            <a:endParaRPr lang="zh-CN" altLang="en-US" kern="0">
              <a:solidFill>
                <a:sysClr val="windowText" lastClr="000000"/>
              </a:solidFill>
              <a:ea typeface="+mn-ea"/>
            </a:endParaRPr>
          </a:p>
        </p:txBody>
      </p:sp>
      <p:grpSp>
        <p:nvGrpSpPr>
          <p:cNvPr id="50192" name="Gruppe 141"/>
          <p:cNvGrpSpPr>
            <a:grpSpLocks/>
          </p:cNvGrpSpPr>
          <p:nvPr/>
        </p:nvGrpSpPr>
        <p:grpSpPr bwMode="auto">
          <a:xfrm>
            <a:off x="1755775" y="2763838"/>
            <a:ext cx="230188" cy="250825"/>
            <a:chOff x="473201" y="2942956"/>
            <a:chExt cx="953523" cy="1036016"/>
          </a:xfrm>
        </p:grpSpPr>
        <p:sp>
          <p:nvSpPr>
            <p:cNvPr id="29" name="Ellipse 142"/>
            <p:cNvSpPr/>
            <p:nvPr/>
          </p:nvSpPr>
          <p:spPr bwMode="auto">
            <a:xfrm>
              <a:off x="517728" y="3793752"/>
              <a:ext cx="846720" cy="185220"/>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p>
              <a:pPr algn="ctr"/>
              <a:endParaRPr lang="en-US" altLang="zh-CN">
                <a:solidFill>
                  <a:srgbClr val="FFFFFF"/>
                </a:solidFill>
                <a:latin typeface="Calibri" pitchFamily="34" charset="0"/>
                <a:ea typeface="MS PGothic" pitchFamily="34" charset="-128"/>
              </a:endParaRPr>
            </a:p>
          </p:txBody>
        </p:sp>
        <p:sp>
          <p:nvSpPr>
            <p:cNvPr id="30" name="Ellipse 143"/>
            <p:cNvSpPr>
              <a:spLocks noChangeArrowheads="1"/>
            </p:cNvSpPr>
            <p:nvPr/>
          </p:nvSpPr>
          <p:spPr bwMode="auto">
            <a:xfrm>
              <a:off x="473201" y="2942956"/>
              <a:ext cx="953523" cy="950772"/>
            </a:xfrm>
            <a:prstGeom prst="ellipse">
              <a:avLst/>
            </a:prstGeom>
            <a:gradFill rotWithShape="1">
              <a:gsLst>
                <a:gs pos="0">
                  <a:srgbClr val="808080"/>
                </a:gs>
                <a:gs pos="100000">
                  <a:srgbClr val="EAEAEA"/>
                </a:gs>
              </a:gsLst>
              <a:lin ang="5400000" scaled="1"/>
            </a:gradFill>
            <a:ln w="25400">
              <a:noFill/>
              <a:round/>
              <a:headEnd/>
              <a:tailEnd/>
            </a:ln>
          </p:spPr>
          <p:txBody>
            <a:bodyPr anchor="ctr"/>
            <a:lstStyle/>
            <a:p>
              <a:pPr indent="-342900" algn="ctr">
                <a:buFont typeface="Calibri" pitchFamily="34" charset="0"/>
                <a:buAutoNum type="arabicPeriod"/>
              </a:pPr>
              <a:endParaRPr lang="en-US" altLang="zh-CN">
                <a:solidFill>
                  <a:srgbClr val="FFFFFF"/>
                </a:solidFill>
                <a:latin typeface="Calibri" pitchFamily="34" charset="0"/>
                <a:ea typeface="MS PGothic" pitchFamily="34" charset="-128"/>
              </a:endParaRPr>
            </a:p>
          </p:txBody>
        </p:sp>
        <p:sp>
          <p:nvSpPr>
            <p:cNvPr id="31" name="Ellipse 144"/>
            <p:cNvSpPr>
              <a:spLocks noChangeArrowheads="1"/>
            </p:cNvSpPr>
            <p:nvPr/>
          </p:nvSpPr>
          <p:spPr bwMode="auto">
            <a:xfrm>
              <a:off x="591569" y="2969184"/>
              <a:ext cx="697057" cy="511451"/>
            </a:xfrm>
            <a:prstGeom prst="ellipse">
              <a:avLst/>
            </a:prstGeom>
            <a:gradFill rotWithShape="1">
              <a:gsLst>
                <a:gs pos="0">
                  <a:srgbClr val="FFFCF9">
                    <a:alpha val="76999"/>
                  </a:srgbClr>
                </a:gs>
                <a:gs pos="100000">
                  <a:srgbClr val="FFFFFF">
                    <a:alpha val="0"/>
                  </a:srgbClr>
                </a:gs>
              </a:gsLst>
              <a:lin ang="5400000"/>
            </a:gradFill>
            <a:ln w="9525">
              <a:noFill/>
              <a:round/>
              <a:headEnd/>
              <a:tailEnd/>
            </a:ln>
          </p:spPr>
          <p:txBody>
            <a:bodyPr anchor="ctr"/>
            <a:lstStyle/>
            <a:p>
              <a:pPr marL="342900" indent="-342900" algn="ctr">
                <a:buFont typeface="Calibri" pitchFamily="34" charset="0"/>
                <a:buAutoNum type="arabicPeriod"/>
              </a:pPr>
              <a:endParaRPr lang="en-US" altLang="zh-CN">
                <a:solidFill>
                  <a:srgbClr val="FFFFFF"/>
                </a:solidFill>
                <a:latin typeface="Calibri" pitchFamily="34" charset="0"/>
                <a:ea typeface="MS PGothic" pitchFamily="34" charset="-128"/>
              </a:endParaRPr>
            </a:p>
          </p:txBody>
        </p:sp>
      </p:grpSp>
      <p:grpSp>
        <p:nvGrpSpPr>
          <p:cNvPr id="50193" name="Gruppe 141"/>
          <p:cNvGrpSpPr>
            <a:grpSpLocks/>
          </p:cNvGrpSpPr>
          <p:nvPr/>
        </p:nvGrpSpPr>
        <p:grpSpPr bwMode="auto">
          <a:xfrm>
            <a:off x="3600450" y="2763838"/>
            <a:ext cx="230188" cy="250825"/>
            <a:chOff x="473201" y="2942956"/>
            <a:chExt cx="953523" cy="1036016"/>
          </a:xfrm>
        </p:grpSpPr>
        <p:sp>
          <p:nvSpPr>
            <p:cNvPr id="33" name="Ellipse 142"/>
            <p:cNvSpPr/>
            <p:nvPr/>
          </p:nvSpPr>
          <p:spPr bwMode="auto">
            <a:xfrm>
              <a:off x="517728" y="3793752"/>
              <a:ext cx="846720" cy="185220"/>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p>
              <a:pPr algn="ctr"/>
              <a:endParaRPr lang="en-US" altLang="zh-CN">
                <a:solidFill>
                  <a:srgbClr val="FFFFFF"/>
                </a:solidFill>
                <a:latin typeface="Calibri" pitchFamily="34" charset="0"/>
                <a:ea typeface="MS PGothic" pitchFamily="34" charset="-128"/>
              </a:endParaRPr>
            </a:p>
          </p:txBody>
        </p:sp>
        <p:sp>
          <p:nvSpPr>
            <p:cNvPr id="34" name="Ellipse 143"/>
            <p:cNvSpPr>
              <a:spLocks noChangeArrowheads="1"/>
            </p:cNvSpPr>
            <p:nvPr/>
          </p:nvSpPr>
          <p:spPr bwMode="auto">
            <a:xfrm>
              <a:off x="473201" y="2942956"/>
              <a:ext cx="953523" cy="950772"/>
            </a:xfrm>
            <a:prstGeom prst="ellipse">
              <a:avLst/>
            </a:prstGeom>
            <a:gradFill rotWithShape="1">
              <a:gsLst>
                <a:gs pos="0">
                  <a:srgbClr val="808080"/>
                </a:gs>
                <a:gs pos="100000">
                  <a:srgbClr val="EAEAEA"/>
                </a:gs>
              </a:gsLst>
              <a:lin ang="5400000" scaled="1"/>
            </a:gradFill>
            <a:ln w="25400">
              <a:noFill/>
              <a:round/>
              <a:headEnd/>
              <a:tailEnd/>
            </a:ln>
          </p:spPr>
          <p:txBody>
            <a:bodyPr anchor="ctr"/>
            <a:lstStyle/>
            <a:p>
              <a:pPr indent="-342900" algn="ctr">
                <a:buFont typeface="Calibri" pitchFamily="34" charset="0"/>
                <a:buAutoNum type="arabicPeriod"/>
              </a:pPr>
              <a:endParaRPr lang="en-US" altLang="zh-CN">
                <a:solidFill>
                  <a:srgbClr val="FFFFFF"/>
                </a:solidFill>
                <a:latin typeface="Calibri" pitchFamily="34" charset="0"/>
                <a:ea typeface="MS PGothic" pitchFamily="34" charset="-128"/>
              </a:endParaRPr>
            </a:p>
          </p:txBody>
        </p:sp>
        <p:sp>
          <p:nvSpPr>
            <p:cNvPr id="35" name="Ellipse 144"/>
            <p:cNvSpPr>
              <a:spLocks noChangeArrowheads="1"/>
            </p:cNvSpPr>
            <p:nvPr/>
          </p:nvSpPr>
          <p:spPr bwMode="auto">
            <a:xfrm>
              <a:off x="591569" y="2969184"/>
              <a:ext cx="697057" cy="511451"/>
            </a:xfrm>
            <a:prstGeom prst="ellipse">
              <a:avLst/>
            </a:prstGeom>
            <a:gradFill rotWithShape="1">
              <a:gsLst>
                <a:gs pos="0">
                  <a:srgbClr val="FFFCF9">
                    <a:alpha val="76999"/>
                  </a:srgbClr>
                </a:gs>
                <a:gs pos="100000">
                  <a:srgbClr val="FFFFFF">
                    <a:alpha val="0"/>
                  </a:srgbClr>
                </a:gs>
              </a:gsLst>
              <a:lin ang="5400000"/>
            </a:gradFill>
            <a:ln w="9525">
              <a:noFill/>
              <a:round/>
              <a:headEnd/>
              <a:tailEnd/>
            </a:ln>
          </p:spPr>
          <p:txBody>
            <a:bodyPr anchor="ctr"/>
            <a:lstStyle/>
            <a:p>
              <a:pPr marL="342900" indent="-342900" algn="ctr">
                <a:buFont typeface="Calibri" pitchFamily="34" charset="0"/>
                <a:buAutoNum type="arabicPeriod"/>
              </a:pPr>
              <a:endParaRPr lang="en-US" altLang="zh-CN">
                <a:solidFill>
                  <a:srgbClr val="FFFFFF"/>
                </a:solidFill>
                <a:latin typeface="Calibri" pitchFamily="34" charset="0"/>
                <a:ea typeface="MS PGothic" pitchFamily="34" charset="-128"/>
              </a:endParaRPr>
            </a:p>
          </p:txBody>
        </p:sp>
      </p:grpSp>
      <p:grpSp>
        <p:nvGrpSpPr>
          <p:cNvPr id="50194" name="Gruppe 141"/>
          <p:cNvGrpSpPr>
            <a:grpSpLocks/>
          </p:cNvGrpSpPr>
          <p:nvPr/>
        </p:nvGrpSpPr>
        <p:grpSpPr bwMode="auto">
          <a:xfrm>
            <a:off x="5446713" y="2763838"/>
            <a:ext cx="230187" cy="250825"/>
            <a:chOff x="473201" y="2942956"/>
            <a:chExt cx="953523" cy="1036016"/>
          </a:xfrm>
        </p:grpSpPr>
        <p:sp>
          <p:nvSpPr>
            <p:cNvPr id="37" name="Ellipse 142"/>
            <p:cNvSpPr/>
            <p:nvPr/>
          </p:nvSpPr>
          <p:spPr bwMode="auto">
            <a:xfrm>
              <a:off x="517728" y="3793752"/>
              <a:ext cx="846720" cy="185220"/>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p>
              <a:pPr algn="ctr"/>
              <a:endParaRPr lang="en-US" altLang="zh-CN">
                <a:solidFill>
                  <a:srgbClr val="FFFFFF"/>
                </a:solidFill>
                <a:latin typeface="Calibri" pitchFamily="34" charset="0"/>
                <a:ea typeface="MS PGothic" pitchFamily="34" charset="-128"/>
              </a:endParaRPr>
            </a:p>
          </p:txBody>
        </p:sp>
        <p:sp>
          <p:nvSpPr>
            <p:cNvPr id="38" name="Ellipse 143"/>
            <p:cNvSpPr>
              <a:spLocks noChangeArrowheads="1"/>
            </p:cNvSpPr>
            <p:nvPr/>
          </p:nvSpPr>
          <p:spPr bwMode="auto">
            <a:xfrm>
              <a:off x="473201" y="2942956"/>
              <a:ext cx="953523" cy="950772"/>
            </a:xfrm>
            <a:prstGeom prst="ellipse">
              <a:avLst/>
            </a:prstGeom>
            <a:gradFill rotWithShape="1">
              <a:gsLst>
                <a:gs pos="0">
                  <a:srgbClr val="808080"/>
                </a:gs>
                <a:gs pos="100000">
                  <a:srgbClr val="EAEAEA"/>
                </a:gs>
              </a:gsLst>
              <a:lin ang="5400000" scaled="1"/>
            </a:gradFill>
            <a:ln w="25400">
              <a:noFill/>
              <a:round/>
              <a:headEnd/>
              <a:tailEnd/>
            </a:ln>
          </p:spPr>
          <p:txBody>
            <a:bodyPr anchor="ctr"/>
            <a:lstStyle/>
            <a:p>
              <a:pPr indent="-342900" algn="ctr">
                <a:buFont typeface="Calibri" pitchFamily="34" charset="0"/>
                <a:buAutoNum type="arabicPeriod"/>
              </a:pPr>
              <a:endParaRPr lang="en-US" altLang="zh-CN">
                <a:solidFill>
                  <a:srgbClr val="FFFFFF"/>
                </a:solidFill>
                <a:latin typeface="Calibri" pitchFamily="34" charset="0"/>
                <a:ea typeface="MS PGothic" pitchFamily="34" charset="-128"/>
              </a:endParaRPr>
            </a:p>
          </p:txBody>
        </p:sp>
        <p:sp>
          <p:nvSpPr>
            <p:cNvPr id="39" name="Ellipse 144"/>
            <p:cNvSpPr>
              <a:spLocks noChangeArrowheads="1"/>
            </p:cNvSpPr>
            <p:nvPr/>
          </p:nvSpPr>
          <p:spPr bwMode="auto">
            <a:xfrm>
              <a:off x="591570" y="2969184"/>
              <a:ext cx="697060" cy="511451"/>
            </a:xfrm>
            <a:prstGeom prst="ellipse">
              <a:avLst/>
            </a:prstGeom>
            <a:gradFill rotWithShape="1">
              <a:gsLst>
                <a:gs pos="0">
                  <a:srgbClr val="FFFCF9">
                    <a:alpha val="76999"/>
                  </a:srgbClr>
                </a:gs>
                <a:gs pos="100000">
                  <a:srgbClr val="FFFFFF">
                    <a:alpha val="0"/>
                  </a:srgbClr>
                </a:gs>
              </a:gsLst>
              <a:lin ang="5400000"/>
            </a:gradFill>
            <a:ln w="9525">
              <a:noFill/>
              <a:round/>
              <a:headEnd/>
              <a:tailEnd/>
            </a:ln>
          </p:spPr>
          <p:txBody>
            <a:bodyPr anchor="ctr"/>
            <a:lstStyle/>
            <a:p>
              <a:pPr marL="342900" indent="-342900" algn="ctr">
                <a:buFont typeface="Calibri" pitchFamily="34" charset="0"/>
                <a:buAutoNum type="arabicPeriod"/>
              </a:pPr>
              <a:endParaRPr lang="en-US" altLang="zh-CN">
                <a:solidFill>
                  <a:srgbClr val="FFFFFF"/>
                </a:solidFill>
                <a:latin typeface="Calibri" pitchFamily="34" charset="0"/>
                <a:ea typeface="MS PGothic" pitchFamily="34" charset="-128"/>
              </a:endParaRPr>
            </a:p>
          </p:txBody>
        </p:sp>
      </p:grpSp>
      <p:grpSp>
        <p:nvGrpSpPr>
          <p:cNvPr id="50195" name="Gruppe 141"/>
          <p:cNvGrpSpPr>
            <a:grpSpLocks/>
          </p:cNvGrpSpPr>
          <p:nvPr/>
        </p:nvGrpSpPr>
        <p:grpSpPr bwMode="auto">
          <a:xfrm>
            <a:off x="7292975" y="2763838"/>
            <a:ext cx="230188" cy="250825"/>
            <a:chOff x="473201" y="2942956"/>
            <a:chExt cx="953523" cy="1036016"/>
          </a:xfrm>
        </p:grpSpPr>
        <p:sp>
          <p:nvSpPr>
            <p:cNvPr id="41" name="Ellipse 142"/>
            <p:cNvSpPr/>
            <p:nvPr/>
          </p:nvSpPr>
          <p:spPr bwMode="auto">
            <a:xfrm>
              <a:off x="517728" y="3793752"/>
              <a:ext cx="846720" cy="185220"/>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p>
              <a:pPr algn="ctr"/>
              <a:endParaRPr lang="en-US" altLang="zh-CN">
                <a:solidFill>
                  <a:srgbClr val="FFFFFF"/>
                </a:solidFill>
                <a:latin typeface="Calibri" pitchFamily="34" charset="0"/>
                <a:ea typeface="MS PGothic" pitchFamily="34" charset="-128"/>
              </a:endParaRPr>
            </a:p>
          </p:txBody>
        </p:sp>
        <p:sp>
          <p:nvSpPr>
            <p:cNvPr id="42" name="Ellipse 143"/>
            <p:cNvSpPr>
              <a:spLocks noChangeArrowheads="1"/>
            </p:cNvSpPr>
            <p:nvPr/>
          </p:nvSpPr>
          <p:spPr bwMode="auto">
            <a:xfrm>
              <a:off x="473201" y="2942956"/>
              <a:ext cx="953523" cy="950772"/>
            </a:xfrm>
            <a:prstGeom prst="ellipse">
              <a:avLst/>
            </a:prstGeom>
            <a:gradFill rotWithShape="1">
              <a:gsLst>
                <a:gs pos="0">
                  <a:srgbClr val="808080"/>
                </a:gs>
                <a:gs pos="100000">
                  <a:srgbClr val="EAEAEA"/>
                </a:gs>
              </a:gsLst>
              <a:lin ang="5400000" scaled="1"/>
            </a:gradFill>
            <a:ln w="25400">
              <a:noFill/>
              <a:round/>
              <a:headEnd/>
              <a:tailEnd/>
            </a:ln>
          </p:spPr>
          <p:txBody>
            <a:bodyPr anchor="ctr"/>
            <a:lstStyle/>
            <a:p>
              <a:pPr indent="-342900" algn="ctr">
                <a:buFont typeface="Calibri" pitchFamily="34" charset="0"/>
                <a:buAutoNum type="arabicPeriod"/>
              </a:pPr>
              <a:endParaRPr lang="en-US" altLang="zh-CN">
                <a:solidFill>
                  <a:srgbClr val="FFFFFF"/>
                </a:solidFill>
                <a:latin typeface="Calibri" pitchFamily="34" charset="0"/>
                <a:ea typeface="MS PGothic" pitchFamily="34" charset="-128"/>
              </a:endParaRPr>
            </a:p>
          </p:txBody>
        </p:sp>
        <p:sp>
          <p:nvSpPr>
            <p:cNvPr id="43" name="Ellipse 144"/>
            <p:cNvSpPr>
              <a:spLocks noChangeArrowheads="1"/>
            </p:cNvSpPr>
            <p:nvPr/>
          </p:nvSpPr>
          <p:spPr bwMode="auto">
            <a:xfrm>
              <a:off x="591569" y="2969184"/>
              <a:ext cx="697057" cy="511451"/>
            </a:xfrm>
            <a:prstGeom prst="ellipse">
              <a:avLst/>
            </a:prstGeom>
            <a:gradFill rotWithShape="1">
              <a:gsLst>
                <a:gs pos="0">
                  <a:srgbClr val="FFFCF9">
                    <a:alpha val="76999"/>
                  </a:srgbClr>
                </a:gs>
                <a:gs pos="100000">
                  <a:srgbClr val="FFFFFF">
                    <a:alpha val="0"/>
                  </a:srgbClr>
                </a:gs>
              </a:gsLst>
              <a:lin ang="5400000"/>
            </a:gradFill>
            <a:ln w="9525">
              <a:noFill/>
              <a:round/>
              <a:headEnd/>
              <a:tailEnd/>
            </a:ln>
          </p:spPr>
          <p:txBody>
            <a:bodyPr anchor="ctr"/>
            <a:lstStyle/>
            <a:p>
              <a:pPr marL="342900" indent="-342900" algn="ctr">
                <a:buFont typeface="Calibri" pitchFamily="34" charset="0"/>
                <a:buAutoNum type="arabicPeriod"/>
              </a:pPr>
              <a:endParaRPr lang="en-US" altLang="zh-CN">
                <a:solidFill>
                  <a:srgbClr val="FFFFFF"/>
                </a:solidFill>
                <a:latin typeface="Calibri" pitchFamily="34" charset="0"/>
                <a:ea typeface="MS PGothic" pitchFamily="34" charset="-128"/>
              </a:endParaRPr>
            </a:p>
          </p:txBody>
        </p:sp>
      </p:grpSp>
      <p:sp>
        <p:nvSpPr>
          <p:cNvPr id="44" name="Text Box 78"/>
          <p:cNvSpPr txBox="1">
            <a:spLocks noChangeArrowheads="1"/>
          </p:cNvSpPr>
          <p:nvPr/>
        </p:nvSpPr>
        <p:spPr bwMode="auto">
          <a:xfrm>
            <a:off x="1503363" y="2325688"/>
            <a:ext cx="692150" cy="366712"/>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altLang="zh-CN" kern="0">
                <a:solidFill>
                  <a:sysClr val="windowText" lastClr="000000"/>
                </a:solidFill>
                <a:ea typeface="+mn-ea"/>
              </a:rPr>
              <a:t>2009</a:t>
            </a:r>
          </a:p>
        </p:txBody>
      </p:sp>
      <p:sp>
        <p:nvSpPr>
          <p:cNvPr id="45" name="Text Box 79"/>
          <p:cNvSpPr txBox="1">
            <a:spLocks noChangeArrowheads="1"/>
          </p:cNvSpPr>
          <p:nvPr/>
        </p:nvSpPr>
        <p:spPr bwMode="auto">
          <a:xfrm>
            <a:off x="3343275" y="2325688"/>
            <a:ext cx="692150" cy="366712"/>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altLang="zh-CN" kern="0">
                <a:solidFill>
                  <a:sysClr val="windowText" lastClr="000000"/>
                </a:solidFill>
                <a:ea typeface="+mn-ea"/>
              </a:rPr>
              <a:t>2010</a:t>
            </a:r>
          </a:p>
        </p:txBody>
      </p:sp>
      <p:sp>
        <p:nvSpPr>
          <p:cNvPr id="46" name="Text Box 80"/>
          <p:cNvSpPr txBox="1">
            <a:spLocks noChangeArrowheads="1"/>
          </p:cNvSpPr>
          <p:nvPr/>
        </p:nvSpPr>
        <p:spPr bwMode="auto">
          <a:xfrm>
            <a:off x="5162550" y="2325688"/>
            <a:ext cx="692150" cy="366712"/>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altLang="zh-CN" kern="0">
                <a:solidFill>
                  <a:sysClr val="windowText" lastClr="000000"/>
                </a:solidFill>
                <a:ea typeface="+mn-ea"/>
              </a:rPr>
              <a:t>2011</a:t>
            </a:r>
          </a:p>
        </p:txBody>
      </p:sp>
      <p:sp>
        <p:nvSpPr>
          <p:cNvPr id="47" name="Text Box 81"/>
          <p:cNvSpPr txBox="1">
            <a:spLocks noChangeArrowheads="1"/>
          </p:cNvSpPr>
          <p:nvPr/>
        </p:nvSpPr>
        <p:spPr bwMode="auto">
          <a:xfrm>
            <a:off x="7038975" y="2325688"/>
            <a:ext cx="692150" cy="366712"/>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altLang="zh-CN" kern="0">
                <a:solidFill>
                  <a:sysClr val="windowText" lastClr="000000"/>
                </a:solidFill>
                <a:ea typeface="+mn-ea"/>
              </a:rPr>
              <a:t>2012</a:t>
            </a:r>
          </a:p>
        </p:txBody>
      </p:sp>
      <p:sp>
        <p:nvSpPr>
          <p:cNvPr id="50200" name="Text Box 82"/>
          <p:cNvSpPr txBox="1">
            <a:spLocks noChangeArrowheads="1"/>
          </p:cNvSpPr>
          <p:nvPr/>
        </p:nvSpPr>
        <p:spPr bwMode="auto">
          <a:xfrm>
            <a:off x="1155700" y="3570288"/>
            <a:ext cx="1403350" cy="336550"/>
          </a:xfrm>
          <a:prstGeom prst="rect">
            <a:avLst/>
          </a:prstGeom>
          <a:noFill/>
          <a:ln w="9525">
            <a:noFill/>
            <a:miter lim="800000"/>
            <a:headEnd/>
            <a:tailEnd/>
          </a:ln>
        </p:spPr>
        <p:txBody>
          <a:bodyPr wrap="none">
            <a:spAutoFit/>
          </a:bodyPr>
          <a:lstStyle/>
          <a:p>
            <a:r>
              <a:rPr lang="zh-CN" altLang="en-US" sz="1600">
                <a:ea typeface="微软雅黑"/>
                <a:cs typeface="微软雅黑"/>
              </a:rPr>
              <a:t>这里添加说明</a:t>
            </a:r>
          </a:p>
        </p:txBody>
      </p:sp>
      <p:sp>
        <p:nvSpPr>
          <p:cNvPr id="50201" name="Text Box 83"/>
          <p:cNvSpPr txBox="1">
            <a:spLocks noChangeArrowheads="1"/>
          </p:cNvSpPr>
          <p:nvPr/>
        </p:nvSpPr>
        <p:spPr bwMode="auto">
          <a:xfrm>
            <a:off x="1155700" y="3856038"/>
            <a:ext cx="1403350" cy="336550"/>
          </a:xfrm>
          <a:prstGeom prst="rect">
            <a:avLst/>
          </a:prstGeom>
          <a:noFill/>
          <a:ln w="9525">
            <a:noFill/>
            <a:miter lim="800000"/>
            <a:headEnd/>
            <a:tailEnd/>
          </a:ln>
        </p:spPr>
        <p:txBody>
          <a:bodyPr wrap="none">
            <a:spAutoFit/>
          </a:bodyPr>
          <a:lstStyle/>
          <a:p>
            <a:r>
              <a:rPr lang="zh-CN" altLang="en-US" sz="1600">
                <a:ea typeface="微软雅黑"/>
                <a:cs typeface="微软雅黑"/>
              </a:rPr>
              <a:t>这里添加说明</a:t>
            </a:r>
          </a:p>
        </p:txBody>
      </p:sp>
      <p:sp>
        <p:nvSpPr>
          <p:cNvPr id="50202" name="Text Box 84"/>
          <p:cNvSpPr txBox="1">
            <a:spLocks noChangeArrowheads="1"/>
          </p:cNvSpPr>
          <p:nvPr/>
        </p:nvSpPr>
        <p:spPr bwMode="auto">
          <a:xfrm>
            <a:off x="1155700" y="4140200"/>
            <a:ext cx="1403350" cy="336550"/>
          </a:xfrm>
          <a:prstGeom prst="rect">
            <a:avLst/>
          </a:prstGeom>
          <a:noFill/>
          <a:ln w="9525">
            <a:noFill/>
            <a:miter lim="800000"/>
            <a:headEnd/>
            <a:tailEnd/>
          </a:ln>
        </p:spPr>
        <p:txBody>
          <a:bodyPr wrap="none">
            <a:spAutoFit/>
          </a:bodyPr>
          <a:lstStyle/>
          <a:p>
            <a:r>
              <a:rPr lang="zh-CN" altLang="en-US" sz="1600">
                <a:ea typeface="微软雅黑"/>
                <a:cs typeface="微软雅黑"/>
              </a:rPr>
              <a:t>这里添加说明</a:t>
            </a:r>
          </a:p>
        </p:txBody>
      </p:sp>
      <p:sp>
        <p:nvSpPr>
          <p:cNvPr id="50203" name="Text Box 85"/>
          <p:cNvSpPr txBox="1">
            <a:spLocks noChangeArrowheads="1"/>
          </p:cNvSpPr>
          <p:nvPr/>
        </p:nvSpPr>
        <p:spPr bwMode="auto">
          <a:xfrm>
            <a:off x="1155700" y="4424363"/>
            <a:ext cx="1403350" cy="336550"/>
          </a:xfrm>
          <a:prstGeom prst="rect">
            <a:avLst/>
          </a:prstGeom>
          <a:noFill/>
          <a:ln w="9525">
            <a:noFill/>
            <a:miter lim="800000"/>
            <a:headEnd/>
            <a:tailEnd/>
          </a:ln>
        </p:spPr>
        <p:txBody>
          <a:bodyPr wrap="none">
            <a:spAutoFit/>
          </a:bodyPr>
          <a:lstStyle/>
          <a:p>
            <a:r>
              <a:rPr lang="zh-CN" altLang="en-US" sz="1600">
                <a:ea typeface="微软雅黑"/>
                <a:cs typeface="微软雅黑"/>
              </a:rPr>
              <a:t>这里添加说明</a:t>
            </a:r>
          </a:p>
        </p:txBody>
      </p:sp>
      <p:sp>
        <p:nvSpPr>
          <p:cNvPr id="50204" name="Text Box 86"/>
          <p:cNvSpPr txBox="1">
            <a:spLocks noChangeArrowheads="1"/>
          </p:cNvSpPr>
          <p:nvPr/>
        </p:nvSpPr>
        <p:spPr bwMode="auto">
          <a:xfrm>
            <a:off x="3003550" y="3578225"/>
            <a:ext cx="1403350" cy="336550"/>
          </a:xfrm>
          <a:prstGeom prst="rect">
            <a:avLst/>
          </a:prstGeom>
          <a:noFill/>
          <a:ln w="9525">
            <a:noFill/>
            <a:miter lim="800000"/>
            <a:headEnd/>
            <a:tailEnd/>
          </a:ln>
        </p:spPr>
        <p:txBody>
          <a:bodyPr wrap="none">
            <a:spAutoFit/>
          </a:bodyPr>
          <a:lstStyle/>
          <a:p>
            <a:r>
              <a:rPr lang="zh-CN" altLang="en-US" sz="1600">
                <a:solidFill>
                  <a:srgbClr val="186594"/>
                </a:solidFill>
                <a:ea typeface="微软雅黑"/>
                <a:cs typeface="微软雅黑"/>
              </a:rPr>
              <a:t>这里添加说明</a:t>
            </a:r>
          </a:p>
        </p:txBody>
      </p:sp>
      <p:sp>
        <p:nvSpPr>
          <p:cNvPr id="50205" name="Text Box 87"/>
          <p:cNvSpPr txBox="1">
            <a:spLocks noChangeArrowheads="1"/>
          </p:cNvSpPr>
          <p:nvPr/>
        </p:nvSpPr>
        <p:spPr bwMode="auto">
          <a:xfrm>
            <a:off x="3003550" y="3863975"/>
            <a:ext cx="1403350" cy="336550"/>
          </a:xfrm>
          <a:prstGeom prst="rect">
            <a:avLst/>
          </a:prstGeom>
          <a:noFill/>
          <a:ln w="9525">
            <a:noFill/>
            <a:miter lim="800000"/>
            <a:headEnd/>
            <a:tailEnd/>
          </a:ln>
        </p:spPr>
        <p:txBody>
          <a:bodyPr wrap="none">
            <a:spAutoFit/>
          </a:bodyPr>
          <a:lstStyle/>
          <a:p>
            <a:r>
              <a:rPr lang="zh-CN" altLang="en-US" sz="1600">
                <a:solidFill>
                  <a:srgbClr val="186594"/>
                </a:solidFill>
                <a:ea typeface="微软雅黑"/>
                <a:cs typeface="微软雅黑"/>
              </a:rPr>
              <a:t>这里添加说明</a:t>
            </a:r>
          </a:p>
        </p:txBody>
      </p:sp>
      <p:sp>
        <p:nvSpPr>
          <p:cNvPr id="50206" name="Text Box 88"/>
          <p:cNvSpPr txBox="1">
            <a:spLocks noChangeArrowheads="1"/>
          </p:cNvSpPr>
          <p:nvPr/>
        </p:nvSpPr>
        <p:spPr bwMode="auto">
          <a:xfrm>
            <a:off x="3003550" y="4148138"/>
            <a:ext cx="1403350" cy="336550"/>
          </a:xfrm>
          <a:prstGeom prst="rect">
            <a:avLst/>
          </a:prstGeom>
          <a:noFill/>
          <a:ln w="9525">
            <a:noFill/>
            <a:miter lim="800000"/>
            <a:headEnd/>
            <a:tailEnd/>
          </a:ln>
        </p:spPr>
        <p:txBody>
          <a:bodyPr wrap="none">
            <a:spAutoFit/>
          </a:bodyPr>
          <a:lstStyle/>
          <a:p>
            <a:r>
              <a:rPr lang="zh-CN" altLang="en-US" sz="1600">
                <a:solidFill>
                  <a:srgbClr val="186594"/>
                </a:solidFill>
                <a:ea typeface="微软雅黑"/>
                <a:cs typeface="微软雅黑"/>
              </a:rPr>
              <a:t>这里添加说明</a:t>
            </a:r>
          </a:p>
        </p:txBody>
      </p:sp>
      <p:sp>
        <p:nvSpPr>
          <p:cNvPr id="50207" name="Text Box 89"/>
          <p:cNvSpPr txBox="1">
            <a:spLocks noChangeArrowheads="1"/>
          </p:cNvSpPr>
          <p:nvPr/>
        </p:nvSpPr>
        <p:spPr bwMode="auto">
          <a:xfrm>
            <a:off x="3003550" y="4432300"/>
            <a:ext cx="1403350" cy="336550"/>
          </a:xfrm>
          <a:prstGeom prst="rect">
            <a:avLst/>
          </a:prstGeom>
          <a:noFill/>
          <a:ln w="9525">
            <a:noFill/>
            <a:miter lim="800000"/>
            <a:headEnd/>
            <a:tailEnd/>
          </a:ln>
        </p:spPr>
        <p:txBody>
          <a:bodyPr wrap="none">
            <a:spAutoFit/>
          </a:bodyPr>
          <a:lstStyle/>
          <a:p>
            <a:r>
              <a:rPr lang="zh-CN" altLang="en-US" sz="1600">
                <a:solidFill>
                  <a:srgbClr val="186594"/>
                </a:solidFill>
                <a:ea typeface="微软雅黑"/>
                <a:cs typeface="微软雅黑"/>
              </a:rPr>
              <a:t>这里添加说明</a:t>
            </a:r>
          </a:p>
        </p:txBody>
      </p:sp>
      <p:sp>
        <p:nvSpPr>
          <p:cNvPr id="50208" name="Text Box 90"/>
          <p:cNvSpPr txBox="1">
            <a:spLocks noChangeArrowheads="1"/>
          </p:cNvSpPr>
          <p:nvPr/>
        </p:nvSpPr>
        <p:spPr bwMode="auto">
          <a:xfrm>
            <a:off x="4862513" y="3570288"/>
            <a:ext cx="1403350" cy="336550"/>
          </a:xfrm>
          <a:prstGeom prst="rect">
            <a:avLst/>
          </a:prstGeom>
          <a:noFill/>
          <a:ln w="9525">
            <a:noFill/>
            <a:miter lim="800000"/>
            <a:headEnd/>
            <a:tailEnd/>
          </a:ln>
        </p:spPr>
        <p:txBody>
          <a:bodyPr wrap="none">
            <a:spAutoFit/>
          </a:bodyPr>
          <a:lstStyle/>
          <a:p>
            <a:r>
              <a:rPr lang="zh-CN" altLang="en-US" sz="1600">
                <a:ea typeface="微软雅黑"/>
                <a:cs typeface="微软雅黑"/>
              </a:rPr>
              <a:t>这里添加说明</a:t>
            </a:r>
          </a:p>
        </p:txBody>
      </p:sp>
      <p:sp>
        <p:nvSpPr>
          <p:cNvPr id="50209" name="Text Box 91"/>
          <p:cNvSpPr txBox="1">
            <a:spLocks noChangeArrowheads="1"/>
          </p:cNvSpPr>
          <p:nvPr/>
        </p:nvSpPr>
        <p:spPr bwMode="auto">
          <a:xfrm>
            <a:off x="4862513" y="3856038"/>
            <a:ext cx="1403350" cy="336550"/>
          </a:xfrm>
          <a:prstGeom prst="rect">
            <a:avLst/>
          </a:prstGeom>
          <a:noFill/>
          <a:ln w="9525">
            <a:noFill/>
            <a:miter lim="800000"/>
            <a:headEnd/>
            <a:tailEnd/>
          </a:ln>
        </p:spPr>
        <p:txBody>
          <a:bodyPr wrap="none">
            <a:spAutoFit/>
          </a:bodyPr>
          <a:lstStyle/>
          <a:p>
            <a:r>
              <a:rPr lang="zh-CN" altLang="en-US" sz="1600">
                <a:ea typeface="微软雅黑"/>
                <a:cs typeface="微软雅黑"/>
              </a:rPr>
              <a:t>这里添加说明</a:t>
            </a:r>
          </a:p>
        </p:txBody>
      </p:sp>
      <p:sp>
        <p:nvSpPr>
          <p:cNvPr id="50210" name="Text Box 92"/>
          <p:cNvSpPr txBox="1">
            <a:spLocks noChangeArrowheads="1"/>
          </p:cNvSpPr>
          <p:nvPr/>
        </p:nvSpPr>
        <p:spPr bwMode="auto">
          <a:xfrm>
            <a:off x="4862513" y="4140200"/>
            <a:ext cx="1403350" cy="336550"/>
          </a:xfrm>
          <a:prstGeom prst="rect">
            <a:avLst/>
          </a:prstGeom>
          <a:noFill/>
          <a:ln w="9525">
            <a:noFill/>
            <a:miter lim="800000"/>
            <a:headEnd/>
            <a:tailEnd/>
          </a:ln>
        </p:spPr>
        <p:txBody>
          <a:bodyPr wrap="none">
            <a:spAutoFit/>
          </a:bodyPr>
          <a:lstStyle/>
          <a:p>
            <a:r>
              <a:rPr lang="zh-CN" altLang="en-US" sz="1600">
                <a:ea typeface="微软雅黑"/>
                <a:cs typeface="微软雅黑"/>
              </a:rPr>
              <a:t>这里添加说明</a:t>
            </a:r>
          </a:p>
        </p:txBody>
      </p:sp>
      <p:sp>
        <p:nvSpPr>
          <p:cNvPr id="50211" name="Text Box 93"/>
          <p:cNvSpPr txBox="1">
            <a:spLocks noChangeArrowheads="1"/>
          </p:cNvSpPr>
          <p:nvPr/>
        </p:nvSpPr>
        <p:spPr bwMode="auto">
          <a:xfrm>
            <a:off x="4862513" y="4424363"/>
            <a:ext cx="1403350" cy="336550"/>
          </a:xfrm>
          <a:prstGeom prst="rect">
            <a:avLst/>
          </a:prstGeom>
          <a:noFill/>
          <a:ln w="9525">
            <a:noFill/>
            <a:miter lim="800000"/>
            <a:headEnd/>
            <a:tailEnd/>
          </a:ln>
        </p:spPr>
        <p:txBody>
          <a:bodyPr wrap="none">
            <a:spAutoFit/>
          </a:bodyPr>
          <a:lstStyle/>
          <a:p>
            <a:r>
              <a:rPr lang="zh-CN" altLang="en-US" sz="1600">
                <a:ea typeface="微软雅黑"/>
                <a:cs typeface="微软雅黑"/>
              </a:rPr>
              <a:t>这里添加说明</a:t>
            </a:r>
          </a:p>
        </p:txBody>
      </p:sp>
      <p:sp>
        <p:nvSpPr>
          <p:cNvPr id="50212" name="Text Box 94"/>
          <p:cNvSpPr txBox="1">
            <a:spLocks noChangeArrowheads="1"/>
          </p:cNvSpPr>
          <p:nvPr/>
        </p:nvSpPr>
        <p:spPr bwMode="auto">
          <a:xfrm>
            <a:off x="6653213" y="3562350"/>
            <a:ext cx="1403350" cy="336550"/>
          </a:xfrm>
          <a:prstGeom prst="rect">
            <a:avLst/>
          </a:prstGeom>
          <a:noFill/>
          <a:ln w="9525">
            <a:noFill/>
            <a:miter lim="800000"/>
            <a:headEnd/>
            <a:tailEnd/>
          </a:ln>
        </p:spPr>
        <p:txBody>
          <a:bodyPr wrap="none">
            <a:spAutoFit/>
          </a:bodyPr>
          <a:lstStyle/>
          <a:p>
            <a:r>
              <a:rPr lang="zh-CN" altLang="en-US" sz="1600">
                <a:solidFill>
                  <a:srgbClr val="186594"/>
                </a:solidFill>
                <a:ea typeface="微软雅黑"/>
                <a:cs typeface="微软雅黑"/>
              </a:rPr>
              <a:t>这里添加说明</a:t>
            </a:r>
          </a:p>
        </p:txBody>
      </p:sp>
      <p:sp>
        <p:nvSpPr>
          <p:cNvPr id="50213" name="Text Box 95"/>
          <p:cNvSpPr txBox="1">
            <a:spLocks noChangeArrowheads="1"/>
          </p:cNvSpPr>
          <p:nvPr/>
        </p:nvSpPr>
        <p:spPr bwMode="auto">
          <a:xfrm>
            <a:off x="6653213" y="3848100"/>
            <a:ext cx="1403350" cy="336550"/>
          </a:xfrm>
          <a:prstGeom prst="rect">
            <a:avLst/>
          </a:prstGeom>
          <a:noFill/>
          <a:ln w="9525">
            <a:noFill/>
            <a:miter lim="800000"/>
            <a:headEnd/>
            <a:tailEnd/>
          </a:ln>
        </p:spPr>
        <p:txBody>
          <a:bodyPr wrap="none">
            <a:spAutoFit/>
          </a:bodyPr>
          <a:lstStyle/>
          <a:p>
            <a:r>
              <a:rPr lang="zh-CN" altLang="en-US" sz="1600">
                <a:solidFill>
                  <a:srgbClr val="186594"/>
                </a:solidFill>
                <a:ea typeface="微软雅黑"/>
                <a:cs typeface="微软雅黑"/>
              </a:rPr>
              <a:t>这里添加说明</a:t>
            </a:r>
          </a:p>
        </p:txBody>
      </p:sp>
      <p:sp>
        <p:nvSpPr>
          <p:cNvPr id="50214" name="Text Box 96"/>
          <p:cNvSpPr txBox="1">
            <a:spLocks noChangeArrowheads="1"/>
          </p:cNvSpPr>
          <p:nvPr/>
        </p:nvSpPr>
        <p:spPr bwMode="auto">
          <a:xfrm>
            <a:off x="6653213" y="4132263"/>
            <a:ext cx="1403350" cy="336550"/>
          </a:xfrm>
          <a:prstGeom prst="rect">
            <a:avLst/>
          </a:prstGeom>
          <a:noFill/>
          <a:ln w="9525">
            <a:noFill/>
            <a:miter lim="800000"/>
            <a:headEnd/>
            <a:tailEnd/>
          </a:ln>
        </p:spPr>
        <p:txBody>
          <a:bodyPr wrap="none">
            <a:spAutoFit/>
          </a:bodyPr>
          <a:lstStyle/>
          <a:p>
            <a:r>
              <a:rPr lang="zh-CN" altLang="en-US" sz="1600">
                <a:solidFill>
                  <a:srgbClr val="186594"/>
                </a:solidFill>
                <a:ea typeface="微软雅黑"/>
                <a:cs typeface="微软雅黑"/>
              </a:rPr>
              <a:t>这里添加说明</a:t>
            </a:r>
          </a:p>
        </p:txBody>
      </p:sp>
      <p:sp>
        <p:nvSpPr>
          <p:cNvPr id="50215" name="Text Box 97"/>
          <p:cNvSpPr txBox="1">
            <a:spLocks noChangeArrowheads="1"/>
          </p:cNvSpPr>
          <p:nvPr/>
        </p:nvSpPr>
        <p:spPr bwMode="auto">
          <a:xfrm>
            <a:off x="6653213" y="4416425"/>
            <a:ext cx="1403350" cy="336550"/>
          </a:xfrm>
          <a:prstGeom prst="rect">
            <a:avLst/>
          </a:prstGeom>
          <a:noFill/>
          <a:ln w="9525">
            <a:noFill/>
            <a:miter lim="800000"/>
            <a:headEnd/>
            <a:tailEnd/>
          </a:ln>
        </p:spPr>
        <p:txBody>
          <a:bodyPr wrap="none">
            <a:spAutoFit/>
          </a:bodyPr>
          <a:lstStyle/>
          <a:p>
            <a:r>
              <a:rPr lang="zh-CN" altLang="en-US" sz="1600">
                <a:solidFill>
                  <a:srgbClr val="186594"/>
                </a:solidFill>
                <a:ea typeface="微软雅黑"/>
                <a:cs typeface="微软雅黑"/>
              </a:rPr>
              <a:t>这里添加说明</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6513" y="981075"/>
            <a:ext cx="9180513" cy="2159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rot="5400000">
            <a:off x="4347369" y="3320256"/>
            <a:ext cx="6858000" cy="2174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411413" y="2874963"/>
            <a:ext cx="3227387" cy="1200150"/>
          </a:xfrm>
          <a:prstGeom prst="rect">
            <a:avLst/>
          </a:prstGeom>
        </p:spPr>
        <p:txBody>
          <a:bodyPr wrap="none">
            <a:spAutoFit/>
          </a:bodyPr>
          <a:lstStyle/>
          <a:p>
            <a:pPr fontAlgn="auto">
              <a:spcBef>
                <a:spcPts val="0"/>
              </a:spcBef>
              <a:spcAft>
                <a:spcPts val="0"/>
              </a:spcAft>
              <a:defRPr/>
            </a:pPr>
            <a:r>
              <a:rPr lang="zh-CN" altLang="en-US" sz="7200" kern="0" dirty="0">
                <a:latin typeface="微软雅黑" pitchFamily="34" charset="-122"/>
                <a:ea typeface="微软雅黑" pitchFamily="34" charset="-122"/>
              </a:rPr>
              <a:t>谢 谢！</a:t>
            </a:r>
            <a:endParaRPr lang="zh-CN" altLang="en-US" sz="7200" dirty="0">
              <a:latin typeface="+mn-lt"/>
              <a:ea typeface="+mn-e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718517" y="2946257"/>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1308100" y="2949864"/>
            <a:ext cx="7835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r>
              <a:rPr lang="en-US" altLang="zh-CN" sz="2800" dirty="0" smtClean="0">
                <a:solidFill>
                  <a:prstClr val="white"/>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cs typeface="Meiryo" panose="020B0604030504040204" pitchFamily="34" charset="-128"/>
                <a:hlinkClick r:id="rId3"/>
              </a:rPr>
              <a:t> </a:t>
            </a:r>
            <a:r>
              <a:rPr lang="en-US" altLang="zh-CN" sz="2800" dirty="0" smtClean="0">
                <a:solidFill>
                  <a:srgbClr val="CEEAB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cs typeface="Meiryo" panose="020B0604030504040204" pitchFamily="34" charset="-128"/>
              </a:rPr>
              <a:t> </a:t>
            </a:r>
            <a:endParaRPr lang="zh-CN" altLang="en-US" sz="2800" dirty="0">
              <a:solidFill>
                <a:srgbClr val="CEEAB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cs typeface="Meiryo" panose="020B0604030504040204" pitchFamily="34" charset="-128"/>
            </a:endParaRPr>
          </a:p>
        </p:txBody>
      </p:sp>
      <p:sp>
        <p:nvSpPr>
          <p:cNvPr id="7" name="矩形 6"/>
          <p:cNvSpPr/>
          <p:nvPr/>
        </p:nvSpPr>
        <p:spPr>
          <a:xfrm>
            <a:off x="0" y="2182091"/>
            <a:ext cx="7788275"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直角三角形 5"/>
          <p:cNvSpPr/>
          <p:nvPr/>
        </p:nvSpPr>
        <p:spPr>
          <a:xfrm>
            <a:off x="7788275" y="2178051"/>
            <a:ext cx="888134"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1315417" y="3921021"/>
            <a:ext cx="6472858"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1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www.ypppt.com/moban/</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www.ypppt.com/jieri/</a:t>
            </a:r>
            <a:endParaRPr lang="en-US" altLang="zh-CN" sz="11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www.ypppt.com/beijing/</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图表</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下</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载</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www.ypppt.com/tubiao/</a:t>
            </a:r>
            <a:endParaRPr lang="en-US" altLang="zh-CN" sz="11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材下载：</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www.ypppt.com/sucai/</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下</a:t>
            </a:r>
            <a:r>
              <a:rPr lang="zh-CN" altLang="en-US" sz="1100" kern="0" dirty="0">
                <a:solidFill>
                  <a:srgbClr val="EEECE1">
                    <a:lumMod val="25000"/>
                  </a:srgbClr>
                </a:solidFill>
                <a:latin typeface="微软雅黑" panose="020B0503020204020204" pitchFamily="34" charset="-122"/>
                <a:ea typeface="微软雅黑" panose="020B0503020204020204" pitchFamily="34" charset="-122"/>
              </a:rPr>
              <a:t>载</a:t>
            </a:r>
            <a:r>
              <a:rPr lang="zh-CN" altLang="en-US" sz="11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www.ypppt.com/jiaocheng/</a:t>
            </a:r>
            <a:r>
              <a:rPr lang="en-US" altLang="zh-CN" sz="1100" kern="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5713383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67238" y="2133600"/>
            <a:ext cx="4576762" cy="1079500"/>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6" name="同心圆 5"/>
          <p:cNvSpPr/>
          <p:nvPr/>
        </p:nvSpPr>
        <p:spPr>
          <a:xfrm>
            <a:off x="3024188" y="1773238"/>
            <a:ext cx="1800225" cy="1800225"/>
          </a:xfrm>
          <a:prstGeom prst="donut">
            <a:avLst>
              <a:gd name="adj" fmla="val 4739"/>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9" name="椭圆 8"/>
          <p:cNvSpPr/>
          <p:nvPr/>
        </p:nvSpPr>
        <p:spPr>
          <a:xfrm>
            <a:off x="3095625" y="1844675"/>
            <a:ext cx="1657350" cy="1655763"/>
          </a:xfrm>
          <a:prstGeom prst="ellipse">
            <a:avLst/>
          </a:prstGeom>
          <a:solidFill>
            <a:schemeClr val="bg1">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 name="椭圆 9"/>
          <p:cNvSpPr/>
          <p:nvPr/>
        </p:nvSpPr>
        <p:spPr>
          <a:xfrm>
            <a:off x="3097213" y="1844675"/>
            <a:ext cx="1655762" cy="1655763"/>
          </a:xfrm>
          <a:prstGeom prst="ellipse">
            <a:avLst/>
          </a:prstGeom>
          <a:solidFill>
            <a:schemeClr val="bg1">
              <a:lumMod val="95000"/>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5002213" y="2463800"/>
            <a:ext cx="2646362" cy="460375"/>
          </a:xfrm>
          <a:prstGeom prst="rect">
            <a:avLst/>
          </a:prstGeom>
        </p:spPr>
        <p:txBody>
          <a:bodyPr wrap="none">
            <a:spAutoFit/>
          </a:bodyPr>
          <a:lstStyle/>
          <a:p>
            <a:pPr fontAlgn="auto">
              <a:spcBef>
                <a:spcPts val="0"/>
              </a:spcBef>
              <a:spcAft>
                <a:spcPts val="0"/>
              </a:spcAft>
              <a:defRPr/>
            </a:pPr>
            <a:r>
              <a:rPr lang="zh-CN" altLang="en-US" sz="2400" b="1" dirty="0">
                <a:solidFill>
                  <a:schemeClr val="bg1"/>
                </a:solidFill>
                <a:latin typeface="微软雅黑" pitchFamily="34" charset="-122"/>
                <a:ea typeface="微软雅黑" pitchFamily="34" charset="-122"/>
              </a:rPr>
              <a:t>一、年度工作概述</a:t>
            </a:r>
            <a:endParaRPr lang="zh-CN" altLang="en-US" sz="2400" b="1" dirty="0">
              <a:solidFill>
                <a:schemeClr val="bg1"/>
              </a:solidFill>
              <a:latin typeface="微软雅黑" pitchFamily="34" charset="-122"/>
              <a:ea typeface="微软雅黑" pitchFamily="34" charset="-122"/>
              <a:cs typeface="+mj-cs"/>
            </a:endParaRPr>
          </a:p>
        </p:txBody>
      </p:sp>
      <p:pic>
        <p:nvPicPr>
          <p:cNvPr id="28678" name="Picture 5" descr="C:\Documents and Settings\liqb\Local Settings\Temporary Internet Files\Content.IE5\D4SS221Z\MC900238655[1].wmf"/>
          <p:cNvPicPr>
            <a:picLocks noChangeAspect="1" noChangeArrowheads="1"/>
          </p:cNvPicPr>
          <p:nvPr/>
        </p:nvPicPr>
        <p:blipFill>
          <a:blip r:embed="rId2" cstate="print"/>
          <a:srcRect/>
          <a:stretch>
            <a:fillRect/>
          </a:stretch>
        </p:blipFill>
        <p:spPr bwMode="auto">
          <a:xfrm>
            <a:off x="3203575" y="2157413"/>
            <a:ext cx="1452563" cy="984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6988" y="2133600"/>
            <a:ext cx="4575176" cy="1079500"/>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sz="1600"/>
          </a:p>
        </p:txBody>
      </p:sp>
      <p:sp>
        <p:nvSpPr>
          <p:cNvPr id="6" name="矩形 5"/>
          <p:cNvSpPr/>
          <p:nvPr/>
        </p:nvSpPr>
        <p:spPr>
          <a:xfrm>
            <a:off x="7235825" y="692150"/>
            <a:ext cx="1800225" cy="1223963"/>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7235825" y="2079625"/>
            <a:ext cx="1800225" cy="1223963"/>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7235825" y="3573463"/>
            <a:ext cx="1800225" cy="1223962"/>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29701" name="Freeform 1075"/>
          <p:cNvSpPr>
            <a:spLocks/>
          </p:cNvSpPr>
          <p:nvPr/>
        </p:nvSpPr>
        <p:spPr bwMode="auto">
          <a:xfrm>
            <a:off x="5076825" y="692150"/>
            <a:ext cx="1798638" cy="1223963"/>
          </a:xfrm>
          <a:custGeom>
            <a:avLst/>
            <a:gdLst>
              <a:gd name="T0" fmla="*/ 1524 w 1524"/>
              <a:gd name="T1" fmla="*/ 1020 h 1042"/>
              <a:gd name="T2" fmla="*/ 1524 w 1524"/>
              <a:gd name="T3" fmla="*/ 1032 h 1042"/>
              <a:gd name="T4" fmla="*/ 1524 w 1524"/>
              <a:gd name="T5" fmla="*/ 1032 h 1042"/>
              <a:gd name="T6" fmla="*/ 1524 w 1524"/>
              <a:gd name="T7" fmla="*/ 1036 h 1042"/>
              <a:gd name="T8" fmla="*/ 1522 w 1524"/>
              <a:gd name="T9" fmla="*/ 1040 h 1042"/>
              <a:gd name="T10" fmla="*/ 1518 w 1524"/>
              <a:gd name="T11" fmla="*/ 1042 h 1042"/>
              <a:gd name="T12" fmla="*/ 1514 w 1524"/>
              <a:gd name="T13" fmla="*/ 1042 h 1042"/>
              <a:gd name="T14" fmla="*/ 8 w 1524"/>
              <a:gd name="T15" fmla="*/ 1042 h 1042"/>
              <a:gd name="T16" fmla="*/ 8 w 1524"/>
              <a:gd name="T17" fmla="*/ 1042 h 1042"/>
              <a:gd name="T18" fmla="*/ 6 w 1524"/>
              <a:gd name="T19" fmla="*/ 1042 h 1042"/>
              <a:gd name="T20" fmla="*/ 2 w 1524"/>
              <a:gd name="T21" fmla="*/ 1040 h 1042"/>
              <a:gd name="T22" fmla="*/ 0 w 1524"/>
              <a:gd name="T23" fmla="*/ 1036 h 1042"/>
              <a:gd name="T24" fmla="*/ 0 w 1524"/>
              <a:gd name="T25" fmla="*/ 1032 h 1042"/>
              <a:gd name="T26" fmla="*/ 0 w 1524"/>
              <a:gd name="T27" fmla="*/ 1020 h 1042"/>
              <a:gd name="T28" fmla="*/ 0 w 1524"/>
              <a:gd name="T29" fmla="*/ 10 h 1042"/>
              <a:gd name="T30" fmla="*/ 0 w 1524"/>
              <a:gd name="T31" fmla="*/ 10 h 1042"/>
              <a:gd name="T32" fmla="*/ 0 w 1524"/>
              <a:gd name="T33" fmla="*/ 10 h 1042"/>
              <a:gd name="T34" fmla="*/ 0 w 1524"/>
              <a:gd name="T35" fmla="*/ 6 h 1042"/>
              <a:gd name="T36" fmla="*/ 2 w 1524"/>
              <a:gd name="T37" fmla="*/ 4 h 1042"/>
              <a:gd name="T38" fmla="*/ 2 w 1524"/>
              <a:gd name="T39" fmla="*/ 4 h 1042"/>
              <a:gd name="T40" fmla="*/ 4 w 1524"/>
              <a:gd name="T41" fmla="*/ 0 h 1042"/>
              <a:gd name="T42" fmla="*/ 8 w 1524"/>
              <a:gd name="T43" fmla="*/ 0 h 1042"/>
              <a:gd name="T44" fmla="*/ 1514 w 1524"/>
              <a:gd name="T45" fmla="*/ 0 h 1042"/>
              <a:gd name="T46" fmla="*/ 1514 w 1524"/>
              <a:gd name="T47" fmla="*/ 0 h 1042"/>
              <a:gd name="T48" fmla="*/ 1518 w 1524"/>
              <a:gd name="T49" fmla="*/ 0 h 1042"/>
              <a:gd name="T50" fmla="*/ 1522 w 1524"/>
              <a:gd name="T51" fmla="*/ 4 h 1042"/>
              <a:gd name="T52" fmla="*/ 1522 w 1524"/>
              <a:gd name="T53" fmla="*/ 4 h 1042"/>
              <a:gd name="T54" fmla="*/ 1524 w 1524"/>
              <a:gd name="T55" fmla="*/ 6 h 1042"/>
              <a:gd name="T56" fmla="*/ 1524 w 1524"/>
              <a:gd name="T57" fmla="*/ 10 h 1042"/>
              <a:gd name="T58" fmla="*/ 1524 w 1524"/>
              <a:gd name="T59" fmla="*/ 10 h 1042"/>
              <a:gd name="T60" fmla="*/ 1524 w 1524"/>
              <a:gd name="T61" fmla="*/ 1020 h 104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524"/>
              <a:gd name="T94" fmla="*/ 0 h 1042"/>
              <a:gd name="T95" fmla="*/ 1524 w 1524"/>
              <a:gd name="T96" fmla="*/ 1042 h 104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524" h="1042">
                <a:moveTo>
                  <a:pt x="1524" y="1020"/>
                </a:moveTo>
                <a:lnTo>
                  <a:pt x="1524" y="1032"/>
                </a:lnTo>
                <a:lnTo>
                  <a:pt x="1524" y="1036"/>
                </a:lnTo>
                <a:lnTo>
                  <a:pt x="1522" y="1040"/>
                </a:lnTo>
                <a:lnTo>
                  <a:pt x="1518" y="1042"/>
                </a:lnTo>
                <a:lnTo>
                  <a:pt x="1514" y="1042"/>
                </a:lnTo>
                <a:lnTo>
                  <a:pt x="8" y="1042"/>
                </a:lnTo>
                <a:lnTo>
                  <a:pt x="6" y="1042"/>
                </a:lnTo>
                <a:lnTo>
                  <a:pt x="2" y="1040"/>
                </a:lnTo>
                <a:lnTo>
                  <a:pt x="0" y="1036"/>
                </a:lnTo>
                <a:lnTo>
                  <a:pt x="0" y="1032"/>
                </a:lnTo>
                <a:lnTo>
                  <a:pt x="0" y="1020"/>
                </a:lnTo>
                <a:lnTo>
                  <a:pt x="0" y="10"/>
                </a:lnTo>
                <a:lnTo>
                  <a:pt x="0" y="6"/>
                </a:lnTo>
                <a:lnTo>
                  <a:pt x="2" y="4"/>
                </a:lnTo>
                <a:lnTo>
                  <a:pt x="4" y="0"/>
                </a:lnTo>
                <a:lnTo>
                  <a:pt x="8" y="0"/>
                </a:lnTo>
                <a:lnTo>
                  <a:pt x="1514" y="0"/>
                </a:lnTo>
                <a:lnTo>
                  <a:pt x="1518" y="0"/>
                </a:lnTo>
                <a:lnTo>
                  <a:pt x="1522" y="4"/>
                </a:lnTo>
                <a:lnTo>
                  <a:pt x="1524" y="6"/>
                </a:lnTo>
                <a:lnTo>
                  <a:pt x="1524" y="10"/>
                </a:lnTo>
                <a:lnTo>
                  <a:pt x="1524" y="1020"/>
                </a:lnTo>
                <a:close/>
              </a:path>
            </a:pathLst>
          </a:custGeom>
          <a:blipFill dpi="0" rotWithShape="1">
            <a:blip r:embed="rId2" cstate="print"/>
            <a:srcRect/>
            <a:stretch>
              <a:fillRect/>
            </a:stretch>
          </a:blipFill>
          <a:ln w="9525">
            <a:noFill/>
            <a:round/>
            <a:headEnd/>
            <a:tailEnd/>
          </a:ln>
        </p:spPr>
        <p:txBody>
          <a:bodyPr/>
          <a:lstStyle/>
          <a:p>
            <a:endParaRPr lang="zh-CN" altLang="en-US"/>
          </a:p>
        </p:txBody>
      </p:sp>
      <p:sp>
        <p:nvSpPr>
          <p:cNvPr id="10" name="Freeform 1075"/>
          <p:cNvSpPr>
            <a:spLocks/>
          </p:cNvSpPr>
          <p:nvPr/>
        </p:nvSpPr>
        <p:spPr bwMode="auto">
          <a:xfrm>
            <a:off x="5076825" y="2060575"/>
            <a:ext cx="1798638" cy="1223963"/>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3" cstate="print"/>
            <a:srcRect/>
            <a:stretch>
              <a:fillRect/>
            </a:stretch>
          </a:blipFill>
          <a:ln w="12700">
            <a:no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11" name="Freeform 1075"/>
          <p:cNvSpPr>
            <a:spLocks/>
          </p:cNvSpPr>
          <p:nvPr/>
        </p:nvSpPr>
        <p:spPr bwMode="auto">
          <a:xfrm>
            <a:off x="5076825" y="3573463"/>
            <a:ext cx="1798638" cy="1223962"/>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4" cstate="print"/>
            <a:srcRect/>
            <a:stretch>
              <a:fillRect/>
            </a:stretch>
          </a:blipFill>
          <a:ln w="12700">
            <a:no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29704" name="矩形 11"/>
          <p:cNvSpPr>
            <a:spLocks noChangeArrowheads="1"/>
          </p:cNvSpPr>
          <p:nvPr/>
        </p:nvSpPr>
        <p:spPr bwMode="auto">
          <a:xfrm>
            <a:off x="-58738" y="2249488"/>
            <a:ext cx="4606926" cy="646112"/>
          </a:xfrm>
          <a:prstGeom prst="rect">
            <a:avLst/>
          </a:prstGeom>
          <a:noFill/>
          <a:ln w="9525">
            <a:noFill/>
            <a:miter lim="800000"/>
            <a:headEnd/>
            <a:tailEnd/>
          </a:ln>
        </p:spPr>
        <p:txBody>
          <a:bodyPr>
            <a:spAutoFit/>
          </a:bodyPr>
          <a:lstStyle/>
          <a:p>
            <a:r>
              <a:rPr lang="zh-CN" altLang="en-US" b="1">
                <a:solidFill>
                  <a:schemeClr val="bg1"/>
                </a:solidFill>
                <a:latin typeface="微软雅黑"/>
                <a:ea typeface="微软雅黑"/>
                <a:cs typeface="微软雅黑"/>
              </a:rPr>
              <a:t>内容内容内容内容内容内容内容内容内容内容内容内容内容内容内容内容</a:t>
            </a:r>
          </a:p>
        </p:txBody>
      </p:sp>
      <p:sp>
        <p:nvSpPr>
          <p:cNvPr id="29705" name="TextBox 12"/>
          <p:cNvSpPr txBox="1">
            <a:spLocks noChangeArrowheads="1"/>
          </p:cNvSpPr>
          <p:nvPr/>
        </p:nvSpPr>
        <p:spPr bwMode="auto">
          <a:xfrm flipH="1">
            <a:off x="-36513" y="1624013"/>
            <a:ext cx="4565651" cy="436562"/>
          </a:xfrm>
          <a:prstGeom prst="rect">
            <a:avLst/>
          </a:prstGeom>
          <a:noFill/>
          <a:ln w="9525">
            <a:noFill/>
            <a:miter lim="800000"/>
            <a:headEnd/>
            <a:tailEnd/>
          </a:ln>
        </p:spPr>
        <p:txBody>
          <a:bodyPr>
            <a:spAutoFit/>
          </a:bodyPr>
          <a:lstStyle/>
          <a:p>
            <a:pPr>
              <a:lnSpc>
                <a:spcPct val="80000"/>
              </a:lnSpc>
            </a:pPr>
            <a:r>
              <a:rPr lang="zh-CN" altLang="en-US" sz="2800" b="1">
                <a:latin typeface="Arial Rounded MT Bold"/>
                <a:ea typeface="微软雅黑"/>
                <a:cs typeface="Times New Roman" pitchFamily="18" charset="0"/>
              </a:rPr>
              <a:t>内容</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2325" y="692150"/>
            <a:ext cx="8285163" cy="4105275"/>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sz="1600"/>
          </a:p>
        </p:txBody>
      </p:sp>
      <p:sp>
        <p:nvSpPr>
          <p:cNvPr id="6" name="矩形 5"/>
          <p:cNvSpPr/>
          <p:nvPr/>
        </p:nvSpPr>
        <p:spPr>
          <a:xfrm>
            <a:off x="34925" y="692150"/>
            <a:ext cx="541338" cy="1223963"/>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4925" y="2079625"/>
            <a:ext cx="541338" cy="1223963"/>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34925" y="3573463"/>
            <a:ext cx="541338" cy="1223962"/>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30725" name="Freeform 1075"/>
          <p:cNvSpPr>
            <a:spLocks/>
          </p:cNvSpPr>
          <p:nvPr/>
        </p:nvSpPr>
        <p:spPr bwMode="auto">
          <a:xfrm>
            <a:off x="1300163" y="3303588"/>
            <a:ext cx="1800225" cy="1223962"/>
          </a:xfrm>
          <a:custGeom>
            <a:avLst/>
            <a:gdLst>
              <a:gd name="T0" fmla="*/ 1524 w 1524"/>
              <a:gd name="T1" fmla="*/ 1020 h 1042"/>
              <a:gd name="T2" fmla="*/ 1524 w 1524"/>
              <a:gd name="T3" fmla="*/ 1032 h 1042"/>
              <a:gd name="T4" fmla="*/ 1524 w 1524"/>
              <a:gd name="T5" fmla="*/ 1032 h 1042"/>
              <a:gd name="T6" fmla="*/ 1524 w 1524"/>
              <a:gd name="T7" fmla="*/ 1036 h 1042"/>
              <a:gd name="T8" fmla="*/ 1522 w 1524"/>
              <a:gd name="T9" fmla="*/ 1040 h 1042"/>
              <a:gd name="T10" fmla="*/ 1518 w 1524"/>
              <a:gd name="T11" fmla="*/ 1042 h 1042"/>
              <a:gd name="T12" fmla="*/ 1514 w 1524"/>
              <a:gd name="T13" fmla="*/ 1042 h 1042"/>
              <a:gd name="T14" fmla="*/ 8 w 1524"/>
              <a:gd name="T15" fmla="*/ 1042 h 1042"/>
              <a:gd name="T16" fmla="*/ 8 w 1524"/>
              <a:gd name="T17" fmla="*/ 1042 h 1042"/>
              <a:gd name="T18" fmla="*/ 6 w 1524"/>
              <a:gd name="T19" fmla="*/ 1042 h 1042"/>
              <a:gd name="T20" fmla="*/ 2 w 1524"/>
              <a:gd name="T21" fmla="*/ 1040 h 1042"/>
              <a:gd name="T22" fmla="*/ 0 w 1524"/>
              <a:gd name="T23" fmla="*/ 1036 h 1042"/>
              <a:gd name="T24" fmla="*/ 0 w 1524"/>
              <a:gd name="T25" fmla="*/ 1032 h 1042"/>
              <a:gd name="T26" fmla="*/ 0 w 1524"/>
              <a:gd name="T27" fmla="*/ 1020 h 1042"/>
              <a:gd name="T28" fmla="*/ 0 w 1524"/>
              <a:gd name="T29" fmla="*/ 10 h 1042"/>
              <a:gd name="T30" fmla="*/ 0 w 1524"/>
              <a:gd name="T31" fmla="*/ 10 h 1042"/>
              <a:gd name="T32" fmla="*/ 0 w 1524"/>
              <a:gd name="T33" fmla="*/ 10 h 1042"/>
              <a:gd name="T34" fmla="*/ 0 w 1524"/>
              <a:gd name="T35" fmla="*/ 6 h 1042"/>
              <a:gd name="T36" fmla="*/ 2 w 1524"/>
              <a:gd name="T37" fmla="*/ 4 h 1042"/>
              <a:gd name="T38" fmla="*/ 2 w 1524"/>
              <a:gd name="T39" fmla="*/ 4 h 1042"/>
              <a:gd name="T40" fmla="*/ 4 w 1524"/>
              <a:gd name="T41" fmla="*/ 0 h 1042"/>
              <a:gd name="T42" fmla="*/ 8 w 1524"/>
              <a:gd name="T43" fmla="*/ 0 h 1042"/>
              <a:gd name="T44" fmla="*/ 1514 w 1524"/>
              <a:gd name="T45" fmla="*/ 0 h 1042"/>
              <a:gd name="T46" fmla="*/ 1514 w 1524"/>
              <a:gd name="T47" fmla="*/ 0 h 1042"/>
              <a:gd name="T48" fmla="*/ 1518 w 1524"/>
              <a:gd name="T49" fmla="*/ 0 h 1042"/>
              <a:gd name="T50" fmla="*/ 1522 w 1524"/>
              <a:gd name="T51" fmla="*/ 4 h 1042"/>
              <a:gd name="T52" fmla="*/ 1522 w 1524"/>
              <a:gd name="T53" fmla="*/ 4 h 1042"/>
              <a:gd name="T54" fmla="*/ 1524 w 1524"/>
              <a:gd name="T55" fmla="*/ 6 h 1042"/>
              <a:gd name="T56" fmla="*/ 1524 w 1524"/>
              <a:gd name="T57" fmla="*/ 10 h 1042"/>
              <a:gd name="T58" fmla="*/ 1524 w 1524"/>
              <a:gd name="T59" fmla="*/ 10 h 1042"/>
              <a:gd name="T60" fmla="*/ 1524 w 1524"/>
              <a:gd name="T61" fmla="*/ 1020 h 104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524"/>
              <a:gd name="T94" fmla="*/ 0 h 1042"/>
              <a:gd name="T95" fmla="*/ 1524 w 1524"/>
              <a:gd name="T96" fmla="*/ 1042 h 104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524" h="1042">
                <a:moveTo>
                  <a:pt x="1524" y="1020"/>
                </a:moveTo>
                <a:lnTo>
                  <a:pt x="1524" y="1032"/>
                </a:lnTo>
                <a:lnTo>
                  <a:pt x="1524" y="1036"/>
                </a:lnTo>
                <a:lnTo>
                  <a:pt x="1522" y="1040"/>
                </a:lnTo>
                <a:lnTo>
                  <a:pt x="1518" y="1042"/>
                </a:lnTo>
                <a:lnTo>
                  <a:pt x="1514" y="1042"/>
                </a:lnTo>
                <a:lnTo>
                  <a:pt x="8" y="1042"/>
                </a:lnTo>
                <a:lnTo>
                  <a:pt x="6" y="1042"/>
                </a:lnTo>
                <a:lnTo>
                  <a:pt x="2" y="1040"/>
                </a:lnTo>
                <a:lnTo>
                  <a:pt x="0" y="1036"/>
                </a:lnTo>
                <a:lnTo>
                  <a:pt x="0" y="1032"/>
                </a:lnTo>
                <a:lnTo>
                  <a:pt x="0" y="1020"/>
                </a:lnTo>
                <a:lnTo>
                  <a:pt x="0" y="10"/>
                </a:lnTo>
                <a:lnTo>
                  <a:pt x="0" y="6"/>
                </a:lnTo>
                <a:lnTo>
                  <a:pt x="2" y="4"/>
                </a:lnTo>
                <a:lnTo>
                  <a:pt x="4" y="0"/>
                </a:lnTo>
                <a:lnTo>
                  <a:pt x="8" y="0"/>
                </a:lnTo>
                <a:lnTo>
                  <a:pt x="1514" y="0"/>
                </a:lnTo>
                <a:lnTo>
                  <a:pt x="1518" y="0"/>
                </a:lnTo>
                <a:lnTo>
                  <a:pt x="1522" y="4"/>
                </a:lnTo>
                <a:lnTo>
                  <a:pt x="1524" y="6"/>
                </a:lnTo>
                <a:lnTo>
                  <a:pt x="1524" y="10"/>
                </a:lnTo>
                <a:lnTo>
                  <a:pt x="1524" y="1020"/>
                </a:lnTo>
                <a:close/>
              </a:path>
            </a:pathLst>
          </a:custGeom>
          <a:blipFill dpi="0" rotWithShape="1">
            <a:blip r:embed="rId2" cstate="print"/>
            <a:srcRect/>
            <a:stretch>
              <a:fillRect/>
            </a:stretch>
          </a:blipFill>
          <a:ln w="9525">
            <a:noFill/>
            <a:round/>
            <a:headEnd/>
            <a:tailEnd/>
          </a:ln>
        </p:spPr>
        <p:txBody>
          <a:bodyPr/>
          <a:lstStyle/>
          <a:p>
            <a:endParaRPr lang="zh-CN" altLang="en-US"/>
          </a:p>
        </p:txBody>
      </p:sp>
      <p:sp>
        <p:nvSpPr>
          <p:cNvPr id="10" name="Freeform 1075"/>
          <p:cNvSpPr>
            <a:spLocks/>
          </p:cNvSpPr>
          <p:nvPr/>
        </p:nvSpPr>
        <p:spPr bwMode="auto">
          <a:xfrm>
            <a:off x="3924300" y="3284538"/>
            <a:ext cx="1800225" cy="1223962"/>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3" cstate="print"/>
            <a:srcRect/>
            <a:stretch>
              <a:fillRect/>
            </a:stretch>
          </a:blipFill>
          <a:ln w="12700">
            <a:no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11" name="Freeform 1075"/>
          <p:cNvSpPr>
            <a:spLocks/>
          </p:cNvSpPr>
          <p:nvPr/>
        </p:nvSpPr>
        <p:spPr bwMode="auto">
          <a:xfrm>
            <a:off x="6659563" y="3303588"/>
            <a:ext cx="1800225" cy="1223962"/>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0">
            <a:blip r:embed="rId4" cstate="print"/>
            <a:srcRect/>
            <a:stretch>
              <a:fillRect/>
            </a:stretch>
          </a:blipFill>
          <a:ln w="12700">
            <a:noFill/>
            <a:round/>
            <a:headEnd/>
            <a:tailEnd/>
          </a:ln>
          <a:effectLst/>
        </p:spPr>
        <p:txBody>
          <a:bodyPr wrap="none" anchor="ctr"/>
          <a:lstStyle/>
          <a:p>
            <a:pPr fontAlgn="auto">
              <a:spcBef>
                <a:spcPts val="0"/>
              </a:spcBef>
              <a:spcAft>
                <a:spcPts val="0"/>
              </a:spcAft>
              <a:defRPr/>
            </a:pPr>
            <a:endParaRPr lang="da-DK" kern="0">
              <a:solidFill>
                <a:sysClr val="windowText" lastClr="000000"/>
              </a:solidFill>
              <a:latin typeface="+mn-lt"/>
              <a:ea typeface="ＭＳ Ｐゴシック" pitchFamily="-97" charset="-128"/>
            </a:endParaRPr>
          </a:p>
        </p:txBody>
      </p:sp>
      <p:sp>
        <p:nvSpPr>
          <p:cNvPr id="30728" name="矩形 14"/>
          <p:cNvSpPr>
            <a:spLocks noChangeArrowheads="1"/>
          </p:cNvSpPr>
          <p:nvPr/>
        </p:nvSpPr>
        <p:spPr bwMode="auto">
          <a:xfrm>
            <a:off x="850900" y="1314450"/>
            <a:ext cx="8042275" cy="1754188"/>
          </a:xfrm>
          <a:prstGeom prst="rect">
            <a:avLst/>
          </a:prstGeom>
          <a:noFill/>
          <a:ln w="9525">
            <a:noFill/>
            <a:miter lim="800000"/>
            <a:headEnd/>
            <a:tailEnd/>
          </a:ln>
        </p:spPr>
        <p:txBody>
          <a:bodyPr>
            <a:spAutoFit/>
          </a:bodyPr>
          <a:lstStyle/>
          <a:p>
            <a:r>
              <a:rPr lang="zh-CN" altLang="en-US" b="1">
                <a:solidFill>
                  <a:schemeClr val="bg1"/>
                </a:solidFill>
                <a:latin typeface="微软雅黑"/>
                <a:ea typeface="微软雅黑"/>
                <a:cs typeface="微软雅黑"/>
              </a:rPr>
              <a:t>内容内容内容内容内容内容内容内容内容内容内容内容内容内容内容</a:t>
            </a:r>
          </a:p>
          <a:p>
            <a:r>
              <a:rPr lang="zh-CN" altLang="en-US" b="1">
                <a:solidFill>
                  <a:schemeClr val="bg1"/>
                </a:solidFill>
                <a:latin typeface="微软雅黑"/>
                <a:ea typeface="微软雅黑"/>
                <a:cs typeface="微软雅黑"/>
              </a:rPr>
              <a:t>内容内容内容内容内容内容内容内容内容内容内容内容内容内容内容内容</a:t>
            </a:r>
          </a:p>
          <a:p>
            <a:r>
              <a:rPr lang="zh-CN" altLang="en-US" b="1">
                <a:solidFill>
                  <a:schemeClr val="bg1"/>
                </a:solidFill>
                <a:latin typeface="微软雅黑"/>
                <a:ea typeface="微软雅黑"/>
                <a:cs typeface="微软雅黑"/>
              </a:rPr>
              <a:t>内容内容内容内容内容内容内容内容内容内容内容内容内容内容内容内容</a:t>
            </a:r>
          </a:p>
          <a:p>
            <a:r>
              <a:rPr lang="zh-CN" altLang="en-US" b="1">
                <a:solidFill>
                  <a:schemeClr val="bg1"/>
                </a:solidFill>
                <a:latin typeface="微软雅黑"/>
                <a:ea typeface="微软雅黑"/>
                <a:cs typeface="微软雅黑"/>
              </a:rPr>
              <a:t>内容内容内容内容内容内容内容内容内容内容内容内容内容内容内容内容</a:t>
            </a:r>
          </a:p>
          <a:p>
            <a:r>
              <a:rPr lang="zh-CN" altLang="en-US" b="1">
                <a:solidFill>
                  <a:schemeClr val="bg1"/>
                </a:solidFill>
                <a:latin typeface="微软雅黑"/>
                <a:ea typeface="微软雅黑"/>
                <a:cs typeface="微软雅黑"/>
              </a:rPr>
              <a:t>内容内容内容内容内容内容内容内容内容内容内容内容内容内容内容内容</a:t>
            </a:r>
          </a:p>
          <a:p>
            <a:r>
              <a:rPr lang="zh-CN" altLang="en-US" b="1">
                <a:solidFill>
                  <a:schemeClr val="bg1"/>
                </a:solidFill>
                <a:latin typeface="微软雅黑"/>
                <a:ea typeface="微软雅黑"/>
                <a:cs typeface="微软雅黑"/>
              </a:rPr>
              <a:t>内容内容内容内容内容内容内容内容内容内容内容内容内容内容内容内容</a:t>
            </a:r>
          </a:p>
        </p:txBody>
      </p:sp>
      <p:sp>
        <p:nvSpPr>
          <p:cNvPr id="16" name="矩形 15"/>
          <p:cNvSpPr/>
          <p:nvPr/>
        </p:nvSpPr>
        <p:spPr>
          <a:xfrm flipV="1">
            <a:off x="827088" y="981075"/>
            <a:ext cx="3313112" cy="46038"/>
          </a:xfrm>
          <a:prstGeom prst="rect">
            <a:avLst/>
          </a:prstGeom>
          <a:solidFill>
            <a:schemeClr val="bg1">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18"/>
          <p:cNvSpPr/>
          <p:nvPr/>
        </p:nvSpPr>
        <p:spPr>
          <a:xfrm flipV="1">
            <a:off x="5795963" y="981075"/>
            <a:ext cx="3313112" cy="46038"/>
          </a:xfrm>
          <a:prstGeom prst="rect">
            <a:avLst/>
          </a:prstGeom>
          <a:solidFill>
            <a:schemeClr val="bg1">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30731" name="矩形 1"/>
          <p:cNvSpPr>
            <a:spLocks noChangeArrowheads="1"/>
          </p:cNvSpPr>
          <p:nvPr/>
        </p:nvSpPr>
        <p:spPr bwMode="auto">
          <a:xfrm>
            <a:off x="4564063" y="765175"/>
            <a:ext cx="800100" cy="461963"/>
          </a:xfrm>
          <a:prstGeom prst="rect">
            <a:avLst/>
          </a:prstGeom>
          <a:noFill/>
          <a:ln w="9525">
            <a:noFill/>
            <a:miter lim="800000"/>
            <a:headEnd/>
            <a:tailEnd/>
          </a:ln>
        </p:spPr>
        <p:txBody>
          <a:bodyPr wrap="none">
            <a:spAutoFit/>
          </a:bodyPr>
          <a:lstStyle/>
          <a:p>
            <a:r>
              <a:rPr lang="zh-CN" altLang="en-US" sz="2400" b="1">
                <a:solidFill>
                  <a:schemeClr val="bg1"/>
                </a:solidFill>
                <a:latin typeface="微软雅黑"/>
                <a:ea typeface="微软雅黑"/>
                <a:cs typeface="微软雅黑"/>
              </a:rPr>
              <a:t>内容</a:t>
            </a:r>
            <a:endParaRPr lang="zh-CN" altLang="en-US" sz="240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6513" y="719138"/>
            <a:ext cx="279401" cy="4933950"/>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sz="1600"/>
          </a:p>
        </p:txBody>
      </p:sp>
      <p:sp>
        <p:nvSpPr>
          <p:cNvPr id="6" name="矩形 5"/>
          <p:cNvSpPr/>
          <p:nvPr/>
        </p:nvSpPr>
        <p:spPr>
          <a:xfrm>
            <a:off x="395288" y="1700213"/>
            <a:ext cx="2087562" cy="1223962"/>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2555875" y="1700213"/>
            <a:ext cx="2087563" cy="1223962"/>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4716463" y="1700213"/>
            <a:ext cx="2087562" cy="1223962"/>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395288" y="765175"/>
            <a:ext cx="8712200" cy="6111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6877050" y="1700213"/>
            <a:ext cx="2087563" cy="1223962"/>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sz="1600"/>
          </a:p>
        </p:txBody>
      </p:sp>
      <p:sp>
        <p:nvSpPr>
          <p:cNvPr id="31751" name="矩形 18"/>
          <p:cNvSpPr>
            <a:spLocks noChangeArrowheads="1"/>
          </p:cNvSpPr>
          <p:nvPr/>
        </p:nvSpPr>
        <p:spPr bwMode="auto">
          <a:xfrm>
            <a:off x="395288" y="3581400"/>
            <a:ext cx="2016125" cy="1568450"/>
          </a:xfrm>
          <a:prstGeom prst="rect">
            <a:avLst/>
          </a:prstGeom>
          <a:noFill/>
          <a:ln w="9525">
            <a:noFill/>
            <a:miter lim="800000"/>
            <a:headEnd/>
            <a:tailEnd/>
          </a:ln>
        </p:spPr>
        <p:txBody>
          <a:bodyPr>
            <a:spAutoFit/>
          </a:bodyPr>
          <a:lstStyle/>
          <a:p>
            <a:r>
              <a:rPr lang="zh-CN" altLang="en-US" sz="1600" b="1">
                <a:latin typeface="微软雅黑"/>
                <a:ea typeface="微软雅黑"/>
                <a:cs typeface="微软雅黑"/>
              </a:rPr>
              <a:t>内容内容内容内容内容内容内容内容内容内容内容内容内容内容内容内容内容内容内容内容内容内容内容内容</a:t>
            </a:r>
          </a:p>
        </p:txBody>
      </p:sp>
      <p:sp>
        <p:nvSpPr>
          <p:cNvPr id="31752" name="矩形 19"/>
          <p:cNvSpPr>
            <a:spLocks noChangeArrowheads="1"/>
          </p:cNvSpPr>
          <p:nvPr/>
        </p:nvSpPr>
        <p:spPr bwMode="auto">
          <a:xfrm>
            <a:off x="2563813" y="3573463"/>
            <a:ext cx="2016125" cy="1570037"/>
          </a:xfrm>
          <a:prstGeom prst="rect">
            <a:avLst/>
          </a:prstGeom>
          <a:noFill/>
          <a:ln w="9525">
            <a:noFill/>
            <a:miter lim="800000"/>
            <a:headEnd/>
            <a:tailEnd/>
          </a:ln>
        </p:spPr>
        <p:txBody>
          <a:bodyPr>
            <a:spAutoFit/>
          </a:bodyPr>
          <a:lstStyle/>
          <a:p>
            <a:r>
              <a:rPr lang="zh-CN" altLang="en-US" sz="1600" b="1">
                <a:latin typeface="微软雅黑"/>
                <a:ea typeface="微软雅黑"/>
                <a:cs typeface="微软雅黑"/>
              </a:rPr>
              <a:t>内容内容内容内容内容内容内容内容内容内容内容内容内容内容内容内容内容内容内容内容内容内容内容内容</a:t>
            </a:r>
          </a:p>
        </p:txBody>
      </p:sp>
      <p:sp>
        <p:nvSpPr>
          <p:cNvPr id="31753" name="矩形 20"/>
          <p:cNvSpPr>
            <a:spLocks noChangeArrowheads="1"/>
          </p:cNvSpPr>
          <p:nvPr/>
        </p:nvSpPr>
        <p:spPr bwMode="auto">
          <a:xfrm>
            <a:off x="4730750" y="3567113"/>
            <a:ext cx="2016125" cy="1570037"/>
          </a:xfrm>
          <a:prstGeom prst="rect">
            <a:avLst/>
          </a:prstGeom>
          <a:noFill/>
          <a:ln w="9525">
            <a:noFill/>
            <a:miter lim="800000"/>
            <a:headEnd/>
            <a:tailEnd/>
          </a:ln>
        </p:spPr>
        <p:txBody>
          <a:bodyPr>
            <a:spAutoFit/>
          </a:bodyPr>
          <a:lstStyle/>
          <a:p>
            <a:r>
              <a:rPr lang="zh-CN" altLang="en-US" sz="1600" b="1">
                <a:latin typeface="微软雅黑"/>
                <a:ea typeface="微软雅黑"/>
                <a:cs typeface="微软雅黑"/>
              </a:rPr>
              <a:t>内容内容内容内容内容内容内容内容内容内容内容内容内容内容内容内容内容内容内容内容内容内容内容内容</a:t>
            </a:r>
          </a:p>
        </p:txBody>
      </p:sp>
      <p:sp>
        <p:nvSpPr>
          <p:cNvPr id="31754" name="矩形 21"/>
          <p:cNvSpPr>
            <a:spLocks noChangeArrowheads="1"/>
          </p:cNvSpPr>
          <p:nvPr/>
        </p:nvSpPr>
        <p:spPr bwMode="auto">
          <a:xfrm>
            <a:off x="6899275" y="3587750"/>
            <a:ext cx="2014538" cy="1570038"/>
          </a:xfrm>
          <a:prstGeom prst="rect">
            <a:avLst/>
          </a:prstGeom>
          <a:noFill/>
          <a:ln w="9525">
            <a:noFill/>
            <a:miter lim="800000"/>
            <a:headEnd/>
            <a:tailEnd/>
          </a:ln>
        </p:spPr>
        <p:txBody>
          <a:bodyPr>
            <a:spAutoFit/>
          </a:bodyPr>
          <a:lstStyle/>
          <a:p>
            <a:r>
              <a:rPr lang="zh-CN" altLang="en-US" sz="1600" b="1">
                <a:latin typeface="微软雅黑"/>
                <a:ea typeface="微软雅黑"/>
                <a:cs typeface="微软雅黑"/>
              </a:rPr>
              <a:t>内容内容内容内容内容内容内容内容内容内容内容内容内容内容内容内容内容内容内容内容内容内容内容内容</a:t>
            </a:r>
          </a:p>
        </p:txBody>
      </p:sp>
      <p:sp>
        <p:nvSpPr>
          <p:cNvPr id="31755" name="矩形 22"/>
          <p:cNvSpPr>
            <a:spLocks noChangeArrowheads="1"/>
          </p:cNvSpPr>
          <p:nvPr/>
        </p:nvSpPr>
        <p:spPr bwMode="auto">
          <a:xfrm>
            <a:off x="431800" y="3003550"/>
            <a:ext cx="1008063" cy="461963"/>
          </a:xfrm>
          <a:prstGeom prst="rect">
            <a:avLst/>
          </a:prstGeom>
          <a:noFill/>
          <a:ln w="9525">
            <a:noFill/>
            <a:miter lim="800000"/>
            <a:headEnd/>
            <a:tailEnd/>
          </a:ln>
        </p:spPr>
        <p:txBody>
          <a:bodyPr>
            <a:spAutoFit/>
          </a:bodyPr>
          <a:lstStyle/>
          <a:p>
            <a:r>
              <a:rPr lang="zh-CN" altLang="en-US" sz="2400" b="1">
                <a:latin typeface="微软雅黑"/>
                <a:ea typeface="微软雅黑"/>
                <a:cs typeface="微软雅黑"/>
              </a:rPr>
              <a:t>内容</a:t>
            </a:r>
            <a:endParaRPr lang="zh-CN" altLang="en-US" sz="2400">
              <a:latin typeface="Calibri" pitchFamily="34" charset="0"/>
            </a:endParaRPr>
          </a:p>
        </p:txBody>
      </p:sp>
      <p:sp>
        <p:nvSpPr>
          <p:cNvPr id="31756" name="矩形 23"/>
          <p:cNvSpPr>
            <a:spLocks noChangeArrowheads="1"/>
          </p:cNvSpPr>
          <p:nvPr/>
        </p:nvSpPr>
        <p:spPr bwMode="auto">
          <a:xfrm>
            <a:off x="2555875" y="2997200"/>
            <a:ext cx="1008063" cy="461963"/>
          </a:xfrm>
          <a:prstGeom prst="rect">
            <a:avLst/>
          </a:prstGeom>
          <a:noFill/>
          <a:ln w="9525">
            <a:noFill/>
            <a:miter lim="800000"/>
            <a:headEnd/>
            <a:tailEnd/>
          </a:ln>
        </p:spPr>
        <p:txBody>
          <a:bodyPr>
            <a:spAutoFit/>
          </a:bodyPr>
          <a:lstStyle/>
          <a:p>
            <a:r>
              <a:rPr lang="zh-CN" altLang="en-US" sz="2400" b="1">
                <a:latin typeface="微软雅黑"/>
                <a:ea typeface="微软雅黑"/>
                <a:cs typeface="微软雅黑"/>
              </a:rPr>
              <a:t>内容</a:t>
            </a:r>
            <a:endParaRPr lang="zh-CN" altLang="en-US" sz="2400">
              <a:latin typeface="Calibri" pitchFamily="34" charset="0"/>
            </a:endParaRPr>
          </a:p>
        </p:txBody>
      </p:sp>
      <p:sp>
        <p:nvSpPr>
          <p:cNvPr id="31757" name="矩形 24"/>
          <p:cNvSpPr>
            <a:spLocks noChangeArrowheads="1"/>
          </p:cNvSpPr>
          <p:nvPr/>
        </p:nvSpPr>
        <p:spPr bwMode="auto">
          <a:xfrm>
            <a:off x="4716463" y="2967038"/>
            <a:ext cx="1008062" cy="461962"/>
          </a:xfrm>
          <a:prstGeom prst="rect">
            <a:avLst/>
          </a:prstGeom>
          <a:noFill/>
          <a:ln w="9525">
            <a:noFill/>
            <a:miter lim="800000"/>
            <a:headEnd/>
            <a:tailEnd/>
          </a:ln>
        </p:spPr>
        <p:txBody>
          <a:bodyPr>
            <a:spAutoFit/>
          </a:bodyPr>
          <a:lstStyle/>
          <a:p>
            <a:r>
              <a:rPr lang="zh-CN" altLang="en-US" sz="2400" b="1">
                <a:latin typeface="微软雅黑"/>
                <a:ea typeface="微软雅黑"/>
                <a:cs typeface="微软雅黑"/>
              </a:rPr>
              <a:t>内容</a:t>
            </a:r>
            <a:endParaRPr lang="zh-CN" altLang="en-US" sz="2400">
              <a:latin typeface="Calibri" pitchFamily="34" charset="0"/>
            </a:endParaRPr>
          </a:p>
        </p:txBody>
      </p:sp>
      <p:sp>
        <p:nvSpPr>
          <p:cNvPr id="31758" name="矩形 25"/>
          <p:cNvSpPr>
            <a:spLocks noChangeArrowheads="1"/>
          </p:cNvSpPr>
          <p:nvPr/>
        </p:nvSpPr>
        <p:spPr bwMode="auto">
          <a:xfrm>
            <a:off x="6875463" y="2997200"/>
            <a:ext cx="1009650" cy="461963"/>
          </a:xfrm>
          <a:prstGeom prst="rect">
            <a:avLst/>
          </a:prstGeom>
          <a:noFill/>
          <a:ln w="9525">
            <a:noFill/>
            <a:miter lim="800000"/>
            <a:headEnd/>
            <a:tailEnd/>
          </a:ln>
        </p:spPr>
        <p:txBody>
          <a:bodyPr>
            <a:spAutoFit/>
          </a:bodyPr>
          <a:lstStyle/>
          <a:p>
            <a:r>
              <a:rPr lang="zh-CN" altLang="en-US" sz="2400" b="1">
                <a:latin typeface="微软雅黑"/>
                <a:ea typeface="微软雅黑"/>
                <a:cs typeface="微软雅黑"/>
              </a:rPr>
              <a:t>内容</a:t>
            </a:r>
            <a:endParaRPr lang="zh-CN" altLang="en-US" sz="2400">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949950"/>
            <a:ext cx="2327275" cy="1793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2327275" y="5949950"/>
            <a:ext cx="2260600" cy="1793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4587875" y="5949950"/>
            <a:ext cx="2260600" cy="179388"/>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6848475" y="5949950"/>
            <a:ext cx="2295525" cy="1793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flipV="1">
            <a:off x="63500"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0" y="404813"/>
            <a:ext cx="2260600" cy="7143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260600" y="404813"/>
            <a:ext cx="2260600" cy="7143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a:off x="4521200" y="404813"/>
            <a:ext cx="2260600" cy="7143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a:off x="6781800" y="404813"/>
            <a:ext cx="2327275" cy="7143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flipV="1">
            <a:off x="5299075"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grpSp>
        <p:nvGrpSpPr>
          <p:cNvPr id="32779" name="组合 35"/>
          <p:cNvGrpSpPr>
            <a:grpSpLocks/>
          </p:cNvGrpSpPr>
          <p:nvPr/>
        </p:nvGrpSpPr>
        <p:grpSpPr bwMode="auto">
          <a:xfrm>
            <a:off x="1008063" y="3013075"/>
            <a:ext cx="1619250" cy="1620838"/>
            <a:chOff x="1148973" y="1803300"/>
            <a:chExt cx="2641800" cy="2641800"/>
          </a:xfrm>
        </p:grpSpPr>
        <p:grpSp>
          <p:nvGrpSpPr>
            <p:cNvPr id="32825" name="组合 31"/>
            <p:cNvGrpSpPr>
              <a:grpSpLocks/>
            </p:cNvGrpSpPr>
            <p:nvPr/>
          </p:nvGrpSpPr>
          <p:grpSpPr bwMode="auto">
            <a:xfrm>
              <a:off x="1148973" y="1803300"/>
              <a:ext cx="2641800" cy="2641800"/>
              <a:chOff x="1148973" y="1803300"/>
              <a:chExt cx="2641800" cy="2641800"/>
            </a:xfrm>
          </p:grpSpPr>
          <p:sp>
            <p:nvSpPr>
              <p:cNvPr id="3" name="梯形 2"/>
              <p:cNvSpPr/>
              <p:nvPr/>
            </p:nvSpPr>
            <p:spPr>
              <a:xfrm>
                <a:off x="2236773" y="1803300"/>
                <a:ext cx="466200" cy="432107"/>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44" name="梯形 43"/>
              <p:cNvSpPr/>
              <p:nvPr/>
            </p:nvSpPr>
            <p:spPr>
              <a:xfrm rot="1800000">
                <a:off x="2788442" y="1950786"/>
                <a:ext cx="468791" cy="432105"/>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45" name="梯形 44"/>
              <p:cNvSpPr/>
              <p:nvPr/>
            </p:nvSpPr>
            <p:spPr>
              <a:xfrm rot="3600000">
                <a:off x="3194006" y="2355513"/>
                <a:ext cx="465743" cy="432529"/>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48" name="梯形 47"/>
              <p:cNvSpPr/>
              <p:nvPr/>
            </p:nvSpPr>
            <p:spPr>
              <a:xfrm rot="5400000">
                <a:off x="3340343" y="2907934"/>
                <a:ext cx="468332" cy="432531"/>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49" name="梯形 48"/>
              <p:cNvSpPr/>
              <p:nvPr/>
            </p:nvSpPr>
            <p:spPr>
              <a:xfrm rot="7200000">
                <a:off x="3194006" y="3460358"/>
                <a:ext cx="465743" cy="432529"/>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0" name="梯形 49"/>
              <p:cNvSpPr/>
              <p:nvPr/>
            </p:nvSpPr>
            <p:spPr>
              <a:xfrm rot="9000000">
                <a:off x="2788442" y="3865508"/>
                <a:ext cx="468791" cy="432105"/>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1" name="梯形 50"/>
              <p:cNvSpPr/>
              <p:nvPr/>
            </p:nvSpPr>
            <p:spPr>
              <a:xfrm rot="10800000">
                <a:off x="2236773" y="4012993"/>
                <a:ext cx="466200" cy="432107"/>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2" name="梯形 51"/>
              <p:cNvSpPr/>
              <p:nvPr/>
            </p:nvSpPr>
            <p:spPr>
              <a:xfrm rot="12600000">
                <a:off x="1682513" y="3865508"/>
                <a:ext cx="468789" cy="432105"/>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3" name="梯形 52"/>
              <p:cNvSpPr/>
              <p:nvPr/>
            </p:nvSpPr>
            <p:spPr>
              <a:xfrm rot="14400000">
                <a:off x="1279997" y="3460357"/>
                <a:ext cx="465743" cy="432531"/>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4" name="梯形 53"/>
              <p:cNvSpPr/>
              <p:nvPr/>
            </p:nvSpPr>
            <p:spPr>
              <a:xfrm rot="16200000">
                <a:off x="1131072" y="2907935"/>
                <a:ext cx="468332" cy="432529"/>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5" name="梯形 54"/>
              <p:cNvSpPr/>
              <p:nvPr/>
            </p:nvSpPr>
            <p:spPr>
              <a:xfrm rot="18000000">
                <a:off x="1279997" y="2355511"/>
                <a:ext cx="465743" cy="432531"/>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56" name="梯形 55"/>
              <p:cNvSpPr/>
              <p:nvPr/>
            </p:nvSpPr>
            <p:spPr>
              <a:xfrm rot="19800000">
                <a:off x="1682513" y="1950786"/>
                <a:ext cx="468789" cy="432105"/>
              </a:xfrm>
              <a:prstGeom prst="trapezoid">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grpSp>
        <p:sp>
          <p:nvSpPr>
            <p:cNvPr id="30" name="同心圆 29"/>
            <p:cNvSpPr/>
            <p:nvPr/>
          </p:nvSpPr>
          <p:spPr>
            <a:xfrm>
              <a:off x="1547833" y="2204357"/>
              <a:ext cx="1872569" cy="1873323"/>
            </a:xfrm>
            <a:prstGeom prst="donut">
              <a:avLst>
                <a:gd name="adj" fmla="val 5497"/>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dirty="0"/>
            </a:p>
          </p:txBody>
        </p:sp>
      </p:grpSp>
      <p:grpSp>
        <p:nvGrpSpPr>
          <p:cNvPr id="32780" name="组合 57"/>
          <p:cNvGrpSpPr>
            <a:grpSpLocks/>
          </p:cNvGrpSpPr>
          <p:nvPr/>
        </p:nvGrpSpPr>
        <p:grpSpPr bwMode="auto">
          <a:xfrm>
            <a:off x="5580063" y="2224088"/>
            <a:ext cx="2292350" cy="2068512"/>
            <a:chOff x="1148973" y="1803300"/>
            <a:chExt cx="2641800" cy="2641800"/>
          </a:xfrm>
        </p:grpSpPr>
        <p:grpSp>
          <p:nvGrpSpPr>
            <p:cNvPr id="32811" name="组合 58"/>
            <p:cNvGrpSpPr>
              <a:grpSpLocks/>
            </p:cNvGrpSpPr>
            <p:nvPr/>
          </p:nvGrpSpPr>
          <p:grpSpPr bwMode="auto">
            <a:xfrm>
              <a:off x="1148973" y="1803300"/>
              <a:ext cx="2641800" cy="2641800"/>
              <a:chOff x="1148973" y="1803300"/>
              <a:chExt cx="2641800" cy="2641800"/>
            </a:xfrm>
          </p:grpSpPr>
          <p:sp>
            <p:nvSpPr>
              <p:cNvPr id="61" name="梯形 60"/>
              <p:cNvSpPr/>
              <p:nvPr/>
            </p:nvSpPr>
            <p:spPr>
              <a:xfrm>
                <a:off x="2235697" y="1803300"/>
                <a:ext cx="468352" cy="431852"/>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2" name="梯形 61"/>
              <p:cNvSpPr/>
              <p:nvPr/>
            </p:nvSpPr>
            <p:spPr>
              <a:xfrm rot="1800000">
                <a:off x="2788206" y="1951305"/>
                <a:ext cx="468352" cy="431853"/>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3" name="梯形 62"/>
              <p:cNvSpPr/>
              <p:nvPr/>
            </p:nvSpPr>
            <p:spPr>
              <a:xfrm rot="3600000">
                <a:off x="3193541" y="2355833"/>
                <a:ext cx="466319" cy="431762"/>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4" name="梯形 63"/>
              <p:cNvSpPr/>
              <p:nvPr/>
            </p:nvSpPr>
            <p:spPr>
              <a:xfrm rot="5400000">
                <a:off x="3340719" y="2908319"/>
                <a:ext cx="468346" cy="431762"/>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5" name="梯形 64"/>
              <p:cNvSpPr/>
              <p:nvPr/>
            </p:nvSpPr>
            <p:spPr>
              <a:xfrm rot="7200000">
                <a:off x="3193541" y="3460806"/>
                <a:ext cx="466319" cy="431762"/>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6" name="梯形 65"/>
              <p:cNvSpPr/>
              <p:nvPr/>
            </p:nvSpPr>
            <p:spPr>
              <a:xfrm rot="9000000">
                <a:off x="2788206" y="3865242"/>
                <a:ext cx="468352" cy="431853"/>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7" name="梯形 66"/>
              <p:cNvSpPr/>
              <p:nvPr/>
            </p:nvSpPr>
            <p:spPr>
              <a:xfrm rot="10800000">
                <a:off x="2235697" y="4013248"/>
                <a:ext cx="468352" cy="431852"/>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8" name="梯形 67"/>
              <p:cNvSpPr/>
              <p:nvPr/>
            </p:nvSpPr>
            <p:spPr>
              <a:xfrm rot="12600000">
                <a:off x="1683187" y="3865242"/>
                <a:ext cx="468352" cy="431853"/>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69" name="梯形 68"/>
              <p:cNvSpPr/>
              <p:nvPr/>
            </p:nvSpPr>
            <p:spPr>
              <a:xfrm rot="14400000">
                <a:off x="1279883" y="3460806"/>
                <a:ext cx="466319" cy="431762"/>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70" name="梯形 69"/>
              <p:cNvSpPr/>
              <p:nvPr/>
            </p:nvSpPr>
            <p:spPr>
              <a:xfrm rot="16200000">
                <a:off x="1130681" y="2908319"/>
                <a:ext cx="468346" cy="431762"/>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71" name="梯形 70"/>
              <p:cNvSpPr/>
              <p:nvPr/>
            </p:nvSpPr>
            <p:spPr>
              <a:xfrm rot="18000000">
                <a:off x="1279883" y="2355833"/>
                <a:ext cx="466319" cy="431762"/>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72" name="梯形 71"/>
              <p:cNvSpPr/>
              <p:nvPr/>
            </p:nvSpPr>
            <p:spPr>
              <a:xfrm rot="19800000">
                <a:off x="1683187" y="1951305"/>
                <a:ext cx="468352" cy="431853"/>
              </a:xfrm>
              <a:prstGeom prst="trapezoid">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grpSp>
        <p:sp>
          <p:nvSpPr>
            <p:cNvPr id="60" name="同心圆 59"/>
            <p:cNvSpPr/>
            <p:nvPr/>
          </p:nvSpPr>
          <p:spPr>
            <a:xfrm>
              <a:off x="1547804" y="2204740"/>
              <a:ext cx="1871579" cy="1871359"/>
            </a:xfrm>
            <a:prstGeom prst="donut">
              <a:avLst>
                <a:gd name="adj" fmla="val 5497"/>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dirty="0"/>
            </a:p>
          </p:txBody>
        </p:sp>
      </p:grpSp>
      <p:grpSp>
        <p:nvGrpSpPr>
          <p:cNvPr id="32781" name="组合 87"/>
          <p:cNvGrpSpPr>
            <a:grpSpLocks/>
          </p:cNvGrpSpPr>
          <p:nvPr/>
        </p:nvGrpSpPr>
        <p:grpSpPr bwMode="auto">
          <a:xfrm>
            <a:off x="4356100" y="3206750"/>
            <a:ext cx="1352550" cy="1257300"/>
            <a:chOff x="1148973" y="1803300"/>
            <a:chExt cx="2641800" cy="2641800"/>
          </a:xfrm>
        </p:grpSpPr>
        <p:grpSp>
          <p:nvGrpSpPr>
            <p:cNvPr id="32797" name="组合 88"/>
            <p:cNvGrpSpPr>
              <a:grpSpLocks/>
            </p:cNvGrpSpPr>
            <p:nvPr/>
          </p:nvGrpSpPr>
          <p:grpSpPr bwMode="auto">
            <a:xfrm>
              <a:off x="1148973" y="1803300"/>
              <a:ext cx="2641800" cy="2641800"/>
              <a:chOff x="1148973" y="1803300"/>
              <a:chExt cx="2641800" cy="2641800"/>
            </a:xfrm>
          </p:grpSpPr>
          <p:sp>
            <p:nvSpPr>
              <p:cNvPr id="91" name="梯形 90"/>
              <p:cNvSpPr/>
              <p:nvPr/>
            </p:nvSpPr>
            <p:spPr>
              <a:xfrm>
                <a:off x="2237321" y="1803300"/>
                <a:ext cx="465106" cy="433629"/>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92" name="梯形 91"/>
              <p:cNvSpPr/>
              <p:nvPr/>
            </p:nvSpPr>
            <p:spPr>
              <a:xfrm rot="1800000">
                <a:off x="2789247" y="1950067"/>
                <a:ext cx="468205" cy="433629"/>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93" name="梯形 92"/>
              <p:cNvSpPr/>
              <p:nvPr/>
            </p:nvSpPr>
            <p:spPr>
              <a:xfrm rot="3600000">
                <a:off x="3191280" y="2356659"/>
                <a:ext cx="470322" cy="430997"/>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94" name="梯形 93"/>
              <p:cNvSpPr/>
              <p:nvPr/>
            </p:nvSpPr>
            <p:spPr>
              <a:xfrm rot="5400000">
                <a:off x="3341782" y="2908702"/>
                <a:ext cx="466985" cy="430997"/>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95" name="梯形 94"/>
              <p:cNvSpPr/>
              <p:nvPr/>
            </p:nvSpPr>
            <p:spPr>
              <a:xfrm rot="7200000">
                <a:off x="3191280" y="3460746"/>
                <a:ext cx="470319" cy="430997"/>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96" name="梯形 95"/>
              <p:cNvSpPr/>
              <p:nvPr/>
            </p:nvSpPr>
            <p:spPr>
              <a:xfrm rot="9000000">
                <a:off x="2789247" y="3864705"/>
                <a:ext cx="468205" cy="433629"/>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97" name="梯形 96"/>
              <p:cNvSpPr/>
              <p:nvPr/>
            </p:nvSpPr>
            <p:spPr>
              <a:xfrm rot="10800000">
                <a:off x="2237321" y="4011471"/>
                <a:ext cx="465106" cy="433629"/>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98" name="梯形 97"/>
              <p:cNvSpPr/>
              <p:nvPr/>
            </p:nvSpPr>
            <p:spPr>
              <a:xfrm rot="12600000">
                <a:off x="1682294" y="3864705"/>
                <a:ext cx="468207" cy="433629"/>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99" name="梯形 98"/>
              <p:cNvSpPr/>
              <p:nvPr/>
            </p:nvSpPr>
            <p:spPr>
              <a:xfrm rot="14400000">
                <a:off x="1278147" y="3460744"/>
                <a:ext cx="470319" cy="430999"/>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00" name="梯形 99"/>
              <p:cNvSpPr/>
              <p:nvPr/>
            </p:nvSpPr>
            <p:spPr>
              <a:xfrm rot="16200000">
                <a:off x="1130981" y="2908700"/>
                <a:ext cx="466985" cy="430999"/>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01" name="梯形 100"/>
              <p:cNvSpPr/>
              <p:nvPr/>
            </p:nvSpPr>
            <p:spPr>
              <a:xfrm rot="18000000">
                <a:off x="1278146" y="2356657"/>
                <a:ext cx="470322" cy="430999"/>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02" name="梯形 101"/>
              <p:cNvSpPr/>
              <p:nvPr/>
            </p:nvSpPr>
            <p:spPr>
              <a:xfrm rot="19800000">
                <a:off x="1682294" y="1950067"/>
                <a:ext cx="468207" cy="433629"/>
              </a:xfrm>
              <a:prstGeom prst="trapezoid">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grpSp>
        <p:sp>
          <p:nvSpPr>
            <p:cNvPr id="90" name="同心圆 89"/>
            <p:cNvSpPr/>
            <p:nvPr/>
          </p:nvSpPr>
          <p:spPr>
            <a:xfrm>
              <a:off x="1548965" y="2203573"/>
              <a:ext cx="1869724" cy="1874611"/>
            </a:xfrm>
            <a:prstGeom prst="donut">
              <a:avLst>
                <a:gd name="adj" fmla="val 5497"/>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dirty="0"/>
            </a:p>
          </p:txBody>
        </p:sp>
      </p:grpSp>
      <p:grpSp>
        <p:nvGrpSpPr>
          <p:cNvPr id="32782" name="组合 102"/>
          <p:cNvGrpSpPr>
            <a:grpSpLocks/>
          </p:cNvGrpSpPr>
          <p:nvPr/>
        </p:nvGrpSpPr>
        <p:grpSpPr bwMode="auto">
          <a:xfrm>
            <a:off x="2365375" y="1989138"/>
            <a:ext cx="2206625" cy="2027237"/>
            <a:chOff x="1148973" y="1803300"/>
            <a:chExt cx="2641800" cy="2641800"/>
          </a:xfrm>
        </p:grpSpPr>
        <p:grpSp>
          <p:nvGrpSpPr>
            <p:cNvPr id="32783" name="组合 103"/>
            <p:cNvGrpSpPr>
              <a:grpSpLocks/>
            </p:cNvGrpSpPr>
            <p:nvPr/>
          </p:nvGrpSpPr>
          <p:grpSpPr bwMode="auto">
            <a:xfrm>
              <a:off x="1148973" y="1803300"/>
              <a:ext cx="2641800" cy="2641800"/>
              <a:chOff x="1148973" y="1803300"/>
              <a:chExt cx="2641800" cy="2641800"/>
            </a:xfrm>
          </p:grpSpPr>
          <p:sp>
            <p:nvSpPr>
              <p:cNvPr id="106" name="梯形 105"/>
              <p:cNvSpPr/>
              <p:nvPr/>
            </p:nvSpPr>
            <p:spPr>
              <a:xfrm>
                <a:off x="2236102" y="1803300"/>
                <a:ext cx="467542" cy="432369"/>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7" name="梯形 106"/>
              <p:cNvSpPr/>
              <p:nvPr/>
            </p:nvSpPr>
            <p:spPr>
              <a:xfrm rot="1800000">
                <a:off x="2789170" y="1952250"/>
                <a:ext cx="467542" cy="430301"/>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8" name="梯形 107"/>
              <p:cNvSpPr/>
              <p:nvPr/>
            </p:nvSpPr>
            <p:spPr>
              <a:xfrm rot="3600000">
                <a:off x="3192010" y="2356127"/>
                <a:ext cx="469607" cy="431430"/>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9" name="梯形 108"/>
              <p:cNvSpPr/>
              <p:nvPr/>
            </p:nvSpPr>
            <p:spPr>
              <a:xfrm rot="5400000">
                <a:off x="3340253" y="2908486"/>
                <a:ext cx="469608" cy="431430"/>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0" name="梯形 109"/>
              <p:cNvSpPr/>
              <p:nvPr/>
            </p:nvSpPr>
            <p:spPr>
              <a:xfrm rot="7200000">
                <a:off x="3192010" y="3460843"/>
                <a:ext cx="469607" cy="431430"/>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1" name="梯形 110"/>
              <p:cNvSpPr/>
              <p:nvPr/>
            </p:nvSpPr>
            <p:spPr>
              <a:xfrm rot="9000000">
                <a:off x="2789170" y="3865848"/>
                <a:ext cx="467542" cy="430301"/>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2" name="梯形 111"/>
              <p:cNvSpPr/>
              <p:nvPr/>
            </p:nvSpPr>
            <p:spPr>
              <a:xfrm rot="10800000">
                <a:off x="2236102" y="4012731"/>
                <a:ext cx="467542" cy="432369"/>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3" name="梯形 112"/>
              <p:cNvSpPr/>
              <p:nvPr/>
            </p:nvSpPr>
            <p:spPr>
              <a:xfrm rot="12600000">
                <a:off x="1683035" y="3865848"/>
                <a:ext cx="467542" cy="430301"/>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4" name="梯形 113"/>
              <p:cNvSpPr/>
              <p:nvPr/>
            </p:nvSpPr>
            <p:spPr>
              <a:xfrm rot="14400000">
                <a:off x="1278131" y="3460841"/>
                <a:ext cx="469607" cy="431431"/>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5" name="梯形 114"/>
              <p:cNvSpPr/>
              <p:nvPr/>
            </p:nvSpPr>
            <p:spPr>
              <a:xfrm rot="16200000">
                <a:off x="1129885" y="2908484"/>
                <a:ext cx="469608" cy="431431"/>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6" name="梯形 115"/>
              <p:cNvSpPr/>
              <p:nvPr/>
            </p:nvSpPr>
            <p:spPr>
              <a:xfrm rot="18000000">
                <a:off x="1278131" y="2356126"/>
                <a:ext cx="469607" cy="431431"/>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17" name="梯形 116"/>
              <p:cNvSpPr/>
              <p:nvPr/>
            </p:nvSpPr>
            <p:spPr>
              <a:xfrm rot="19800000">
                <a:off x="1683035" y="1952250"/>
                <a:ext cx="467542" cy="430301"/>
              </a:xfrm>
              <a:prstGeom prst="trapezoid">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grpSp>
        <p:sp>
          <p:nvSpPr>
            <p:cNvPr id="105" name="同心圆 104"/>
            <p:cNvSpPr/>
            <p:nvPr/>
          </p:nvSpPr>
          <p:spPr>
            <a:xfrm>
              <a:off x="1548094" y="2204639"/>
              <a:ext cx="1872068" cy="1872223"/>
            </a:xfrm>
            <a:prstGeom prst="donut">
              <a:avLst>
                <a:gd name="adj" fmla="val 5497"/>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949950"/>
            <a:ext cx="2327275" cy="1793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2327275" y="5949950"/>
            <a:ext cx="2260600" cy="1793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4587875" y="5949950"/>
            <a:ext cx="2260600" cy="179388"/>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6848475" y="5949950"/>
            <a:ext cx="2295525" cy="1793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flipV="1">
            <a:off x="63500"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0" y="404813"/>
            <a:ext cx="2260600" cy="7143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260600" y="404813"/>
            <a:ext cx="2260600" cy="7143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a:off x="4521200" y="404813"/>
            <a:ext cx="2260600" cy="7143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a:off x="6781800" y="404813"/>
            <a:ext cx="2327275" cy="7143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flipV="1">
            <a:off x="5299075"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79" name="AutoShape 5"/>
          <p:cNvSpPr>
            <a:spLocks noChangeArrowheads="1"/>
          </p:cNvSpPr>
          <p:nvPr/>
        </p:nvSpPr>
        <p:spPr bwMode="auto">
          <a:xfrm rot="10800000">
            <a:off x="812800" y="4137025"/>
            <a:ext cx="4367213"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2">
              <a:alpha val="94000"/>
            </a:schemeClr>
          </a:solidFill>
          <a:ln>
            <a:noFill/>
          </a:ln>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dirty="0"/>
          </a:p>
        </p:txBody>
      </p:sp>
      <p:sp>
        <p:nvSpPr>
          <p:cNvPr id="84" name="AutoShape 3"/>
          <p:cNvSpPr>
            <a:spLocks noChangeArrowheads="1"/>
          </p:cNvSpPr>
          <p:nvPr/>
        </p:nvSpPr>
        <p:spPr bwMode="auto">
          <a:xfrm rot="10800000">
            <a:off x="2070100" y="2662238"/>
            <a:ext cx="1852613" cy="45561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5">
              <a:alpha val="89000"/>
            </a:schemeClr>
          </a:solidFill>
          <a:ln>
            <a:noFill/>
          </a:ln>
          <a:ex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dirty="0"/>
          </a:p>
        </p:txBody>
      </p:sp>
      <p:sp>
        <p:nvSpPr>
          <p:cNvPr id="119" name="AutoShape 6"/>
          <p:cNvSpPr>
            <a:spLocks noChangeArrowheads="1"/>
          </p:cNvSpPr>
          <p:nvPr/>
        </p:nvSpPr>
        <p:spPr bwMode="auto">
          <a:xfrm>
            <a:off x="2439988" y="1700213"/>
            <a:ext cx="1112837" cy="835025"/>
          </a:xfrm>
          <a:prstGeom prst="triangle">
            <a:avLst>
              <a:gd name="adj" fmla="val 50000"/>
            </a:avLst>
          </a:prstGeom>
          <a:solidFill>
            <a:schemeClr val="accent6">
              <a:alpha val="96000"/>
            </a:schemeClr>
          </a:solidFill>
          <a:ln>
            <a:noFill/>
          </a:ln>
          <a:ex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dirty="0"/>
          </a:p>
        </p:txBody>
      </p:sp>
      <p:grpSp>
        <p:nvGrpSpPr>
          <p:cNvPr id="33806" name="组合 37"/>
          <p:cNvGrpSpPr>
            <a:grpSpLocks/>
          </p:cNvGrpSpPr>
          <p:nvPr/>
        </p:nvGrpSpPr>
        <p:grpSpPr bwMode="auto">
          <a:xfrm>
            <a:off x="3644900" y="1863725"/>
            <a:ext cx="4813300" cy="431800"/>
            <a:chOff x="3645074" y="1981796"/>
            <a:chExt cx="4813300" cy="431800"/>
          </a:xfrm>
        </p:grpSpPr>
        <p:sp>
          <p:nvSpPr>
            <p:cNvPr id="123" name="Line 18"/>
            <p:cNvSpPr>
              <a:spLocks noChangeShapeType="1"/>
            </p:cNvSpPr>
            <p:nvPr/>
          </p:nvSpPr>
          <p:spPr bwMode="auto">
            <a:xfrm>
              <a:off x="3645074" y="2197696"/>
              <a:ext cx="311150"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24" name="Line 19"/>
            <p:cNvSpPr>
              <a:spLocks noChangeShapeType="1"/>
            </p:cNvSpPr>
            <p:nvPr/>
          </p:nvSpPr>
          <p:spPr bwMode="auto">
            <a:xfrm>
              <a:off x="3956224" y="1981796"/>
              <a:ext cx="0" cy="431800"/>
            </a:xfrm>
            <a:prstGeom prst="line">
              <a:avLst/>
            </a:prstGeom>
            <a:noFill/>
            <a:ln w="9525" cmpd="sng">
              <a:solidFill>
                <a:srgbClr val="C0C0C0"/>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25" name="Rectangle 20"/>
            <p:cNvSpPr>
              <a:spLocks noChangeArrowheads="1"/>
            </p:cNvSpPr>
            <p:nvPr/>
          </p:nvSpPr>
          <p:spPr bwMode="auto">
            <a:xfrm>
              <a:off x="3956224" y="2021484"/>
              <a:ext cx="4502150"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rgbClr val="888888"/>
                  </a:solidFill>
                  <a:latin typeface="微软雅黑" pitchFamily="34" charset="-122"/>
                  <a:ea typeface="微软雅黑" pitchFamily="34" charset="-122"/>
                </a:rPr>
                <a:t>此处输入文本，此处输入文本此处输入文本此处输入文本此处输入文本此处输入文本</a:t>
              </a:r>
            </a:p>
          </p:txBody>
        </p:sp>
      </p:grpSp>
      <p:grpSp>
        <p:nvGrpSpPr>
          <p:cNvPr id="33807" name="组合 38"/>
          <p:cNvGrpSpPr>
            <a:grpSpLocks/>
          </p:cNvGrpSpPr>
          <p:nvPr/>
        </p:nvGrpSpPr>
        <p:grpSpPr bwMode="auto">
          <a:xfrm>
            <a:off x="4105275" y="2622550"/>
            <a:ext cx="4352925" cy="431800"/>
            <a:chOff x="4105449" y="2740621"/>
            <a:chExt cx="4352925" cy="431800"/>
          </a:xfrm>
        </p:grpSpPr>
        <p:sp>
          <p:nvSpPr>
            <p:cNvPr id="127" name="Line 21"/>
            <p:cNvSpPr>
              <a:spLocks noChangeShapeType="1"/>
            </p:cNvSpPr>
            <p:nvPr/>
          </p:nvSpPr>
          <p:spPr bwMode="auto">
            <a:xfrm>
              <a:off x="4105449" y="2956521"/>
              <a:ext cx="311150"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28" name="Line 22"/>
            <p:cNvSpPr>
              <a:spLocks noChangeShapeType="1"/>
            </p:cNvSpPr>
            <p:nvPr/>
          </p:nvSpPr>
          <p:spPr bwMode="auto">
            <a:xfrm>
              <a:off x="4416599" y="2740621"/>
              <a:ext cx="0" cy="431800"/>
            </a:xfrm>
            <a:prstGeom prst="line">
              <a:avLst/>
            </a:prstGeom>
            <a:noFill/>
            <a:ln w="9525" cmpd="sng">
              <a:solidFill>
                <a:srgbClr val="C0C0C0"/>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29" name="Rectangle 23"/>
            <p:cNvSpPr>
              <a:spLocks noChangeArrowheads="1"/>
            </p:cNvSpPr>
            <p:nvPr/>
          </p:nvSpPr>
          <p:spPr bwMode="auto">
            <a:xfrm>
              <a:off x="4416599" y="2780309"/>
              <a:ext cx="4041775"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rgbClr val="888888"/>
                  </a:solidFill>
                  <a:latin typeface="微软雅黑" pitchFamily="34" charset="-122"/>
                  <a:ea typeface="微软雅黑" pitchFamily="34" charset="-122"/>
                </a:rPr>
                <a:t>此处输入文本，此处输入文本此处输入文本此处输入文本此处输入文本此处输入文本</a:t>
              </a:r>
            </a:p>
          </p:txBody>
        </p:sp>
      </p:grpSp>
      <p:grpSp>
        <p:nvGrpSpPr>
          <p:cNvPr id="33808" name="组合 39"/>
          <p:cNvGrpSpPr>
            <a:grpSpLocks/>
          </p:cNvGrpSpPr>
          <p:nvPr/>
        </p:nvGrpSpPr>
        <p:grpSpPr bwMode="auto">
          <a:xfrm>
            <a:off x="4497388" y="3319463"/>
            <a:ext cx="3960812" cy="431800"/>
            <a:chOff x="4497561" y="3437533"/>
            <a:chExt cx="3960813" cy="431800"/>
          </a:xfrm>
        </p:grpSpPr>
        <p:sp>
          <p:nvSpPr>
            <p:cNvPr id="131" name="Line 24"/>
            <p:cNvSpPr>
              <a:spLocks noChangeShapeType="1"/>
            </p:cNvSpPr>
            <p:nvPr/>
          </p:nvSpPr>
          <p:spPr bwMode="auto">
            <a:xfrm>
              <a:off x="4497561" y="3653433"/>
              <a:ext cx="311150"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32" name="Line 25"/>
            <p:cNvSpPr>
              <a:spLocks noChangeShapeType="1"/>
            </p:cNvSpPr>
            <p:nvPr/>
          </p:nvSpPr>
          <p:spPr bwMode="auto">
            <a:xfrm>
              <a:off x="4808711" y="3437533"/>
              <a:ext cx="0" cy="431800"/>
            </a:xfrm>
            <a:prstGeom prst="line">
              <a:avLst/>
            </a:prstGeom>
            <a:noFill/>
            <a:ln w="9525" cmpd="sng">
              <a:solidFill>
                <a:srgbClr val="C0C0C0"/>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33" name="Rectangle 26"/>
            <p:cNvSpPr>
              <a:spLocks noChangeArrowheads="1"/>
            </p:cNvSpPr>
            <p:nvPr/>
          </p:nvSpPr>
          <p:spPr bwMode="auto">
            <a:xfrm>
              <a:off x="4808711" y="3477220"/>
              <a:ext cx="3649663"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rgbClr val="888888"/>
                  </a:solidFill>
                  <a:latin typeface="微软雅黑" pitchFamily="34" charset="-122"/>
                  <a:ea typeface="微软雅黑" pitchFamily="34" charset="-122"/>
                </a:rPr>
                <a:t>此处输入文本，此处输入文本此处输入文本此处输入文本此处输入文本此处输入文本</a:t>
              </a:r>
            </a:p>
          </p:txBody>
        </p:sp>
      </p:grpSp>
      <p:grpSp>
        <p:nvGrpSpPr>
          <p:cNvPr id="33809" name="组合 40"/>
          <p:cNvGrpSpPr>
            <a:grpSpLocks/>
          </p:cNvGrpSpPr>
          <p:nvPr/>
        </p:nvGrpSpPr>
        <p:grpSpPr bwMode="auto">
          <a:xfrm>
            <a:off x="5180013" y="4378325"/>
            <a:ext cx="3278187" cy="431800"/>
            <a:chOff x="5180186" y="4496396"/>
            <a:chExt cx="3278188" cy="431800"/>
          </a:xfrm>
        </p:grpSpPr>
        <p:sp>
          <p:nvSpPr>
            <p:cNvPr id="135" name="Line 27"/>
            <p:cNvSpPr>
              <a:spLocks noChangeShapeType="1"/>
            </p:cNvSpPr>
            <p:nvPr/>
          </p:nvSpPr>
          <p:spPr bwMode="auto">
            <a:xfrm>
              <a:off x="5180186" y="4712296"/>
              <a:ext cx="311150"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36" name="Line 28"/>
            <p:cNvSpPr>
              <a:spLocks noChangeShapeType="1"/>
            </p:cNvSpPr>
            <p:nvPr/>
          </p:nvSpPr>
          <p:spPr bwMode="auto">
            <a:xfrm>
              <a:off x="5491336" y="4496396"/>
              <a:ext cx="0" cy="431800"/>
            </a:xfrm>
            <a:prstGeom prst="line">
              <a:avLst/>
            </a:prstGeom>
            <a:noFill/>
            <a:ln w="9525" cmpd="sng">
              <a:solidFill>
                <a:srgbClr val="C0C0C0"/>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37" name="Rectangle 29"/>
            <p:cNvSpPr>
              <a:spLocks noChangeArrowheads="1"/>
            </p:cNvSpPr>
            <p:nvPr/>
          </p:nvSpPr>
          <p:spPr bwMode="auto">
            <a:xfrm>
              <a:off x="5491336" y="4536084"/>
              <a:ext cx="2967038"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rgbClr val="888888"/>
                  </a:solidFill>
                  <a:latin typeface="微软雅黑" pitchFamily="34" charset="-122"/>
                  <a:ea typeface="微软雅黑" pitchFamily="34" charset="-122"/>
                </a:rPr>
                <a:t>此处输入文本，此处输入文本此处输入文本此处输入文本这里输入</a:t>
              </a:r>
            </a:p>
          </p:txBody>
        </p:sp>
      </p:grpSp>
      <p:grpSp>
        <p:nvGrpSpPr>
          <p:cNvPr id="33810" name="组合 46"/>
          <p:cNvGrpSpPr>
            <a:grpSpLocks/>
          </p:cNvGrpSpPr>
          <p:nvPr/>
        </p:nvGrpSpPr>
        <p:grpSpPr bwMode="auto">
          <a:xfrm>
            <a:off x="1484313" y="3254375"/>
            <a:ext cx="3013075" cy="882650"/>
            <a:chOff x="1484486" y="3372446"/>
            <a:chExt cx="3013075" cy="882650"/>
          </a:xfrm>
        </p:grpSpPr>
        <p:sp>
          <p:nvSpPr>
            <p:cNvPr id="139" name="AutoShape 4"/>
            <p:cNvSpPr>
              <a:spLocks noChangeArrowheads="1"/>
            </p:cNvSpPr>
            <p:nvPr/>
          </p:nvSpPr>
          <p:spPr bwMode="auto">
            <a:xfrm rot="10800000">
              <a:off x="1576561" y="3372446"/>
              <a:ext cx="2840037" cy="70326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40" name="AutoShape 9"/>
            <p:cNvSpPr>
              <a:spLocks noChangeArrowheads="1"/>
            </p:cNvSpPr>
            <p:nvPr/>
          </p:nvSpPr>
          <p:spPr bwMode="auto">
            <a:xfrm>
              <a:off x="1576561" y="4075709"/>
              <a:ext cx="2840037" cy="179387"/>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41" name="AutoShape 10"/>
            <p:cNvSpPr>
              <a:spLocks noChangeArrowheads="1"/>
            </p:cNvSpPr>
            <p:nvPr/>
          </p:nvSpPr>
          <p:spPr bwMode="auto">
            <a:xfrm>
              <a:off x="2032173"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42" name="Rectangle 15"/>
            <p:cNvSpPr>
              <a:spLocks noChangeArrowheads="1"/>
            </p:cNvSpPr>
            <p:nvPr/>
          </p:nvSpPr>
          <p:spPr bwMode="auto">
            <a:xfrm>
              <a:off x="1484486" y="3372446"/>
              <a:ext cx="3013075" cy="703263"/>
            </a:xfrm>
            <a:prstGeom prst="rect">
              <a:avLst/>
            </a:prstGeom>
            <a:noFill/>
            <a:ln>
              <a:noFill/>
            </a:ln>
            <a:effectLst/>
            <a:extLst/>
          </p:spPr>
          <p:txBody>
            <a:bodyPr anchor="ctr"/>
            <a:lstStyle/>
            <a:p>
              <a:pPr algn="ctr" fontAlgn="auto">
                <a:lnSpc>
                  <a:spcPct val="120000"/>
                </a:lnSpc>
                <a:spcBef>
                  <a:spcPts val="0"/>
                </a:spcBef>
                <a:spcAft>
                  <a:spcPts val="0"/>
                </a:spcAft>
                <a:defRPr/>
              </a:pPr>
              <a:r>
                <a:rPr lang="zh-CN" altLang="en-US" sz="1400" kern="0" dirty="0">
                  <a:solidFill>
                    <a:srgbClr val="646464"/>
                  </a:solidFill>
                  <a:latin typeface="微软雅黑" pitchFamily="34" charset="-122"/>
                  <a:ea typeface="微软雅黑" pitchFamily="34" charset="-122"/>
                </a:rPr>
                <a:t>点击添加文字</a:t>
              </a:r>
            </a:p>
          </p:txBody>
        </p:sp>
      </p:grpSp>
      <p:sp>
        <p:nvSpPr>
          <p:cNvPr id="144" name="AutoShape 4"/>
          <p:cNvSpPr>
            <a:spLocks noChangeArrowheads="1"/>
          </p:cNvSpPr>
          <p:nvPr/>
        </p:nvSpPr>
        <p:spPr bwMode="auto">
          <a:xfrm rot="10800000">
            <a:off x="1593850" y="3273425"/>
            <a:ext cx="2840038" cy="70326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dk1">
              <a:alpha val="35000"/>
            </a:schemeClr>
          </a:solidFill>
          <a:ln>
            <a:noFill/>
          </a:ln>
          <a:ex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025775" y="2349500"/>
            <a:ext cx="2735263" cy="2735263"/>
          </a:xfrm>
          <a:prstGeom prst="ellipse">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5" name="椭圆 4"/>
          <p:cNvSpPr/>
          <p:nvPr/>
        </p:nvSpPr>
        <p:spPr>
          <a:xfrm>
            <a:off x="4975225" y="2673350"/>
            <a:ext cx="2411413" cy="2411413"/>
          </a:xfrm>
          <a:prstGeom prst="ellipse">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6" name="椭圆 5"/>
          <p:cNvSpPr/>
          <p:nvPr/>
        </p:nvSpPr>
        <p:spPr>
          <a:xfrm>
            <a:off x="6877050" y="2925763"/>
            <a:ext cx="2159000" cy="2159000"/>
          </a:xfrm>
          <a:prstGeom prst="ellipse">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0" y="5949950"/>
            <a:ext cx="2327275" cy="179388"/>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327275" y="5949950"/>
            <a:ext cx="2260600" cy="179388"/>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4587875" y="5949950"/>
            <a:ext cx="2260600" cy="179388"/>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6848475" y="5949950"/>
            <a:ext cx="2295525" cy="179388"/>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flipV="1">
            <a:off x="63500"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a:off x="0" y="404813"/>
            <a:ext cx="2260600" cy="71437"/>
          </a:xfrm>
          <a:prstGeom prst="rect">
            <a:avLst/>
          </a:prstGeom>
          <a:solidFill>
            <a:schemeClr val="accent6">
              <a:alpha val="96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a:off x="2260600" y="404813"/>
            <a:ext cx="2260600" cy="71437"/>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a:off x="4521200" y="404813"/>
            <a:ext cx="2260600" cy="71437"/>
          </a:xfrm>
          <a:prstGeom prst="rect">
            <a:avLst/>
          </a:prstGeom>
          <a:solidFill>
            <a:schemeClr val="accent2">
              <a:alpha val="9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6781800" y="404813"/>
            <a:ext cx="2327275" cy="71437"/>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16" name="矩形 15"/>
          <p:cNvSpPr/>
          <p:nvPr/>
        </p:nvSpPr>
        <p:spPr>
          <a:xfrm flipV="1">
            <a:off x="5299075" y="1027113"/>
            <a:ext cx="3736975" cy="25400"/>
          </a:xfrm>
          <a:prstGeom prst="rect">
            <a:avLst/>
          </a:prstGeom>
          <a:solidFill>
            <a:schemeClr val="accent5">
              <a:alpha val="89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zh-CN" altLang="en-US"/>
          </a:p>
        </p:txBody>
      </p:sp>
      <p:grpSp>
        <p:nvGrpSpPr>
          <p:cNvPr id="34830" name="组合 38"/>
          <p:cNvGrpSpPr>
            <a:grpSpLocks/>
          </p:cNvGrpSpPr>
          <p:nvPr/>
        </p:nvGrpSpPr>
        <p:grpSpPr bwMode="auto">
          <a:xfrm>
            <a:off x="300038" y="2133600"/>
            <a:ext cx="2400300" cy="431800"/>
            <a:chOff x="4105449" y="2740621"/>
            <a:chExt cx="3289249" cy="431800"/>
          </a:xfrm>
        </p:grpSpPr>
        <p:sp>
          <p:nvSpPr>
            <p:cNvPr id="18" name="Line 21"/>
            <p:cNvSpPr>
              <a:spLocks noChangeShapeType="1"/>
            </p:cNvSpPr>
            <p:nvPr/>
          </p:nvSpPr>
          <p:spPr bwMode="auto">
            <a:xfrm>
              <a:off x="4105449" y="2956521"/>
              <a:ext cx="311086"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9" name="Line 22"/>
            <p:cNvSpPr>
              <a:spLocks noChangeShapeType="1"/>
            </p:cNvSpPr>
            <p:nvPr/>
          </p:nvSpPr>
          <p:spPr bwMode="auto">
            <a:xfrm>
              <a:off x="4416535" y="2740621"/>
              <a:ext cx="0" cy="431800"/>
            </a:xfrm>
            <a:prstGeom prst="line">
              <a:avLst/>
            </a:prstGeom>
            <a:noFill/>
            <a:ln w="9525" cmpd="sng">
              <a:solidFill>
                <a:srgbClr val="C0C0C0"/>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20" name="Rectangle 23"/>
            <p:cNvSpPr>
              <a:spLocks noChangeArrowheads="1"/>
            </p:cNvSpPr>
            <p:nvPr/>
          </p:nvSpPr>
          <p:spPr bwMode="auto">
            <a:xfrm>
              <a:off x="4105449" y="2780309"/>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rgbClr val="888888"/>
                  </a:solidFill>
                  <a:latin typeface="微软雅黑" pitchFamily="34" charset="-122"/>
                  <a:ea typeface="微软雅黑" pitchFamily="34" charset="-122"/>
                </a:rPr>
                <a:t>此处输入文本，此处输入文本此处输入文本此处输入文本此处输入文本此处输入文本</a:t>
              </a:r>
            </a:p>
          </p:txBody>
        </p:sp>
      </p:grpSp>
      <p:grpSp>
        <p:nvGrpSpPr>
          <p:cNvPr id="34831" name="组合 38"/>
          <p:cNvGrpSpPr>
            <a:grpSpLocks/>
          </p:cNvGrpSpPr>
          <p:nvPr/>
        </p:nvGrpSpPr>
        <p:grpSpPr bwMode="auto">
          <a:xfrm>
            <a:off x="300038" y="3213100"/>
            <a:ext cx="2400300" cy="431800"/>
            <a:chOff x="4105449" y="2740621"/>
            <a:chExt cx="3289249" cy="431800"/>
          </a:xfrm>
        </p:grpSpPr>
        <p:sp>
          <p:nvSpPr>
            <p:cNvPr id="22" name="Line 21"/>
            <p:cNvSpPr>
              <a:spLocks noChangeShapeType="1"/>
            </p:cNvSpPr>
            <p:nvPr/>
          </p:nvSpPr>
          <p:spPr bwMode="auto">
            <a:xfrm>
              <a:off x="4105449" y="2956521"/>
              <a:ext cx="311086"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23" name="Line 22"/>
            <p:cNvSpPr>
              <a:spLocks noChangeShapeType="1"/>
            </p:cNvSpPr>
            <p:nvPr/>
          </p:nvSpPr>
          <p:spPr bwMode="auto">
            <a:xfrm>
              <a:off x="4416535" y="2740621"/>
              <a:ext cx="0" cy="431800"/>
            </a:xfrm>
            <a:prstGeom prst="line">
              <a:avLst/>
            </a:prstGeom>
            <a:noFill/>
            <a:ln w="9525" cmpd="sng">
              <a:solidFill>
                <a:srgbClr val="C0C0C0"/>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24" name="Rectangle 23"/>
            <p:cNvSpPr>
              <a:spLocks noChangeArrowheads="1"/>
            </p:cNvSpPr>
            <p:nvPr/>
          </p:nvSpPr>
          <p:spPr bwMode="auto">
            <a:xfrm>
              <a:off x="4105449" y="2780309"/>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rgbClr val="888888"/>
                  </a:solidFill>
                  <a:latin typeface="微软雅黑" pitchFamily="34" charset="-122"/>
                  <a:ea typeface="微软雅黑" pitchFamily="34" charset="-122"/>
                </a:rPr>
                <a:t>此处输入文本，此处输入文本此处输入文本此处输入文本此处输入文本此处输入文本</a:t>
              </a:r>
            </a:p>
          </p:txBody>
        </p:sp>
      </p:grpSp>
      <p:grpSp>
        <p:nvGrpSpPr>
          <p:cNvPr id="34832" name="组合 38"/>
          <p:cNvGrpSpPr>
            <a:grpSpLocks/>
          </p:cNvGrpSpPr>
          <p:nvPr/>
        </p:nvGrpSpPr>
        <p:grpSpPr bwMode="auto">
          <a:xfrm>
            <a:off x="273050" y="4221163"/>
            <a:ext cx="2400300" cy="431800"/>
            <a:chOff x="4105449" y="2740621"/>
            <a:chExt cx="3289249" cy="431800"/>
          </a:xfrm>
        </p:grpSpPr>
        <p:sp>
          <p:nvSpPr>
            <p:cNvPr id="26" name="Line 21"/>
            <p:cNvSpPr>
              <a:spLocks noChangeShapeType="1"/>
            </p:cNvSpPr>
            <p:nvPr/>
          </p:nvSpPr>
          <p:spPr bwMode="auto">
            <a:xfrm>
              <a:off x="4105449" y="2956521"/>
              <a:ext cx="311087" cy="0"/>
            </a:xfrm>
            <a:prstGeom prst="line">
              <a:avLst/>
            </a:prstGeom>
            <a:noFill/>
            <a:ln w="9525" cmpd="sng">
              <a:solidFill>
                <a:srgbClr val="C0C0C0"/>
              </a:solidFill>
              <a:round/>
              <a:headEnd type="oval" w="med" len="me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27" name="Line 22"/>
            <p:cNvSpPr>
              <a:spLocks noChangeShapeType="1"/>
            </p:cNvSpPr>
            <p:nvPr/>
          </p:nvSpPr>
          <p:spPr bwMode="auto">
            <a:xfrm>
              <a:off x="4416536" y="2740621"/>
              <a:ext cx="0" cy="431800"/>
            </a:xfrm>
            <a:prstGeom prst="line">
              <a:avLst/>
            </a:prstGeom>
            <a:noFill/>
            <a:ln w="9525" cmpd="sng">
              <a:solidFill>
                <a:srgbClr val="C0C0C0"/>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28" name="Rectangle 23"/>
            <p:cNvSpPr>
              <a:spLocks noChangeArrowheads="1"/>
            </p:cNvSpPr>
            <p:nvPr/>
          </p:nvSpPr>
          <p:spPr bwMode="auto">
            <a:xfrm>
              <a:off x="4105449" y="2780308"/>
              <a:ext cx="3289249" cy="352425"/>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1200" kern="0" dirty="0">
                  <a:solidFill>
                    <a:srgbClr val="888888"/>
                  </a:solidFill>
                  <a:latin typeface="微软雅黑" pitchFamily="34" charset="-122"/>
                  <a:ea typeface="微软雅黑" pitchFamily="34" charset="-122"/>
                </a:rPr>
                <a:t>此处输入文本，此处输入文本此处输入文本此处输入文本此处输入文本此处输入文本</a:t>
              </a:r>
            </a:p>
          </p:txBody>
        </p:sp>
      </p:grpSp>
      <p:cxnSp>
        <p:nvCxnSpPr>
          <p:cNvPr id="30" name="直接连接符 29"/>
          <p:cNvCxnSpPr/>
          <p:nvPr/>
        </p:nvCxnSpPr>
        <p:spPr>
          <a:xfrm>
            <a:off x="358775" y="2925763"/>
            <a:ext cx="2197100" cy="0"/>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58775" y="3933825"/>
            <a:ext cx="2197100" cy="0"/>
          </a:xfrm>
          <a:prstGeom prst="line">
            <a:avLst/>
          </a:prstGeom>
          <a:ln>
            <a:prstDash val="lgDashDotDot"/>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TotalTime>
  <Words>2394</Words>
  <Application>Microsoft Office PowerPoint</Application>
  <PresentationFormat>全屏显示(4:3)</PresentationFormat>
  <Paragraphs>121</Paragraphs>
  <Slides>26</Slides>
  <Notes>1</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Office 主题​​</vt:lpstr>
      <vt:lpstr>Office Theme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Company>Lenovo (Beijing)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王东禹</dc:creator>
  <cp:lastModifiedBy>钟强</cp:lastModifiedBy>
  <cp:revision>38</cp:revision>
  <dcterms:created xsi:type="dcterms:W3CDTF">2013-12-20T09:37:33Z</dcterms:created>
  <dcterms:modified xsi:type="dcterms:W3CDTF">2015-10-14T00:50:12Z</dcterms:modified>
</cp:coreProperties>
</file>