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</p:sldIdLst>
  <p:sldSz cx="12192000" cy="6858000"/>
  <p:notesSz cx="6858000" cy="9144000"/>
  <p:photoAlbum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-55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14836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87373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44517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74721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58752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13591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93254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364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2870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9248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920E-F91E-4A5B-A3E3-3EBCF92C27B5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8013-29DF-4A83-8FEE-3719AA5D1E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71832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8920E-F91E-4A5B-A3E3-3EBCF92C27B5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28013-29DF-4A83-8FEE-3719AA5D1E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912097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842536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393555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77776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75007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110621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83871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517179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623860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924490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834529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14717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528121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1775076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287615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912676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76491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58886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69498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26617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210443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152018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942986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04917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26446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自定义</PresentationFormat>
  <Paragraphs>0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张卫东</dc:creator>
  <cp:lastModifiedBy>Administrator</cp:lastModifiedBy>
  <cp:revision>4</cp:revision>
  <dcterms:created xsi:type="dcterms:W3CDTF">2013-05-09T15:52:59Z</dcterms:created>
  <dcterms:modified xsi:type="dcterms:W3CDTF">2015-07-31T06:32:14Z</dcterms:modified>
</cp:coreProperties>
</file>