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5" r:id="rId1"/>
  </p:sldMasterIdLst>
  <p:notesMasterIdLst>
    <p:notesMasterId r:id="rId4"/>
  </p:notesMasterIdLst>
  <p:sldIdLst>
    <p:sldId id="332" r:id="rId2"/>
    <p:sldId id="331" r:id="rId3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  <p:embeddedFont>
      <p:font typeface="微软雅黑" panose="020B0503020204020204" pitchFamily="34" charset="-122"/>
      <p:regular r:id="rId9"/>
      <p:bold r:id="rId10"/>
    </p:embeddedFont>
    <p:embeddedFont>
      <p:font typeface="方正正黑简体" panose="02000000000000000000" pitchFamily="2" charset="-122"/>
      <p:regular r:id="rId11"/>
    </p:embeddedFont>
  </p:embeddedFont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87" userDrawn="1">
          <p15:clr>
            <a:srgbClr val="A4A3A4"/>
          </p15:clr>
        </p15:guide>
        <p15:guide id="2" pos="415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313D"/>
    <a:srgbClr val="FF3C00"/>
    <a:srgbClr val="0062AC"/>
    <a:srgbClr val="414455"/>
    <a:srgbClr val="0F8FEF"/>
    <a:srgbClr val="568D11"/>
    <a:srgbClr val="407434"/>
    <a:srgbClr val="4AA44A"/>
    <a:srgbClr val="0F97C7"/>
    <a:srgbClr val="019D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429" autoAdjust="0"/>
  </p:normalViewPr>
  <p:slideViewPr>
    <p:cSldViewPr snapToGrid="0">
      <p:cViewPr varScale="1">
        <p:scale>
          <a:sx n="153" d="100"/>
          <a:sy n="153" d="100"/>
        </p:scale>
        <p:origin x="384" y="126"/>
      </p:cViewPr>
      <p:guideLst>
        <p:guide orient="horz" pos="787"/>
        <p:guide pos="4156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82" d="100"/>
        <a:sy n="8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tableStyles" Target="tableStyles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3007C-0BBF-4CAD-B02F-7664B804665F}" type="datetimeFigureOut">
              <a:rPr lang="zh-CN" altLang="en-US" smtClean="0"/>
              <a:t>2015/7/9 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27DC7C-EA85-41EA-BE8E-3BC04B9579C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099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封面与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2391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9144000" cy="5143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882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AAB38-F5A3-43C5-844B-413AEF3C02AD}" type="datetimeFigureOut">
              <a:rPr lang="zh-CN" altLang="en-US" smtClean="0"/>
              <a:t>2015/7/9 Thursday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50DA7-01C9-499F-A740-DA0EEA5307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803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55752" y="348538"/>
            <a:ext cx="40563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accent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72</a:t>
            </a:r>
            <a:r>
              <a:rPr lang="zh-CN" altLang="en-US" sz="2000" dirty="0" smtClean="0">
                <a:solidFill>
                  <a:schemeClr val="accent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个可编辑矢量图标</a:t>
            </a:r>
            <a:endParaRPr lang="zh-CN" altLang="en-US" sz="2000" dirty="0">
              <a:solidFill>
                <a:schemeClr val="accent1"/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  <p:grpSp>
        <p:nvGrpSpPr>
          <p:cNvPr id="553" name="组合 552"/>
          <p:cNvGrpSpPr/>
          <p:nvPr/>
        </p:nvGrpSpPr>
        <p:grpSpPr>
          <a:xfrm>
            <a:off x="899592" y="1131590"/>
            <a:ext cx="7462713" cy="3456384"/>
            <a:chOff x="989897" y="987574"/>
            <a:chExt cx="5828498" cy="2699491"/>
          </a:xfrm>
        </p:grpSpPr>
        <p:sp>
          <p:nvSpPr>
            <p:cNvPr id="352" name="Freeform 5"/>
            <p:cNvSpPr>
              <a:spLocks/>
            </p:cNvSpPr>
            <p:nvPr/>
          </p:nvSpPr>
          <p:spPr bwMode="auto">
            <a:xfrm>
              <a:off x="1007961" y="1023702"/>
              <a:ext cx="234831" cy="234826"/>
            </a:xfrm>
            <a:custGeom>
              <a:avLst/>
              <a:gdLst>
                <a:gd name="T0" fmla="*/ 101 w 117"/>
                <a:gd name="T1" fmla="*/ 42 h 117"/>
                <a:gd name="T2" fmla="*/ 101 w 117"/>
                <a:gd name="T3" fmla="*/ 5 h 117"/>
                <a:gd name="T4" fmla="*/ 80 w 117"/>
                <a:gd name="T5" fmla="*/ 5 h 117"/>
                <a:gd name="T6" fmla="*/ 80 w 117"/>
                <a:gd name="T7" fmla="*/ 21 h 117"/>
                <a:gd name="T8" fmla="*/ 58 w 117"/>
                <a:gd name="T9" fmla="*/ 0 h 117"/>
                <a:gd name="T10" fmla="*/ 0 w 117"/>
                <a:gd name="T11" fmla="*/ 58 h 117"/>
                <a:gd name="T12" fmla="*/ 10 w 117"/>
                <a:gd name="T13" fmla="*/ 58 h 117"/>
                <a:gd name="T14" fmla="*/ 10 w 117"/>
                <a:gd name="T15" fmla="*/ 117 h 117"/>
                <a:gd name="T16" fmla="*/ 42 w 117"/>
                <a:gd name="T17" fmla="*/ 117 h 117"/>
                <a:gd name="T18" fmla="*/ 42 w 117"/>
                <a:gd name="T19" fmla="*/ 69 h 117"/>
                <a:gd name="T20" fmla="*/ 74 w 117"/>
                <a:gd name="T21" fmla="*/ 69 h 117"/>
                <a:gd name="T22" fmla="*/ 74 w 117"/>
                <a:gd name="T23" fmla="*/ 117 h 117"/>
                <a:gd name="T24" fmla="*/ 106 w 117"/>
                <a:gd name="T25" fmla="*/ 117 h 117"/>
                <a:gd name="T26" fmla="*/ 106 w 117"/>
                <a:gd name="T27" fmla="*/ 58 h 117"/>
                <a:gd name="T28" fmla="*/ 117 w 117"/>
                <a:gd name="T29" fmla="*/ 58 h 117"/>
                <a:gd name="T30" fmla="*/ 101 w 117"/>
                <a:gd name="T31" fmla="*/ 4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7" h="117">
                  <a:moveTo>
                    <a:pt x="101" y="42"/>
                  </a:moveTo>
                  <a:lnTo>
                    <a:pt x="101" y="5"/>
                  </a:lnTo>
                  <a:lnTo>
                    <a:pt x="80" y="5"/>
                  </a:lnTo>
                  <a:lnTo>
                    <a:pt x="80" y="21"/>
                  </a:lnTo>
                  <a:lnTo>
                    <a:pt x="58" y="0"/>
                  </a:lnTo>
                  <a:lnTo>
                    <a:pt x="0" y="58"/>
                  </a:lnTo>
                  <a:lnTo>
                    <a:pt x="10" y="58"/>
                  </a:lnTo>
                  <a:lnTo>
                    <a:pt x="10" y="117"/>
                  </a:lnTo>
                  <a:lnTo>
                    <a:pt x="42" y="117"/>
                  </a:lnTo>
                  <a:lnTo>
                    <a:pt x="42" y="69"/>
                  </a:lnTo>
                  <a:lnTo>
                    <a:pt x="74" y="69"/>
                  </a:lnTo>
                  <a:lnTo>
                    <a:pt x="74" y="117"/>
                  </a:lnTo>
                  <a:lnTo>
                    <a:pt x="106" y="117"/>
                  </a:lnTo>
                  <a:lnTo>
                    <a:pt x="106" y="58"/>
                  </a:lnTo>
                  <a:lnTo>
                    <a:pt x="117" y="58"/>
                  </a:lnTo>
                  <a:lnTo>
                    <a:pt x="101" y="4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Rectangle 6"/>
            <p:cNvSpPr>
              <a:spLocks noChangeArrowheads="1"/>
            </p:cNvSpPr>
            <p:nvPr/>
          </p:nvSpPr>
          <p:spPr bwMode="auto">
            <a:xfrm>
              <a:off x="1104302" y="1172224"/>
              <a:ext cx="42149" cy="8630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Rectangle 7"/>
            <p:cNvSpPr>
              <a:spLocks noChangeArrowheads="1"/>
            </p:cNvSpPr>
            <p:nvPr/>
          </p:nvSpPr>
          <p:spPr bwMode="auto">
            <a:xfrm>
              <a:off x="1104302" y="1172224"/>
              <a:ext cx="42149" cy="8630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Rectangle 8"/>
            <p:cNvSpPr>
              <a:spLocks noChangeArrowheads="1"/>
            </p:cNvSpPr>
            <p:nvPr/>
          </p:nvSpPr>
          <p:spPr bwMode="auto">
            <a:xfrm>
              <a:off x="1104302" y="1172224"/>
              <a:ext cx="42149" cy="8630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Rectangle 9"/>
            <p:cNvSpPr>
              <a:spLocks noChangeArrowheads="1"/>
            </p:cNvSpPr>
            <p:nvPr/>
          </p:nvSpPr>
          <p:spPr bwMode="auto">
            <a:xfrm>
              <a:off x="1104302" y="1172224"/>
              <a:ext cx="42149" cy="8630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10"/>
            <p:cNvSpPr>
              <a:spLocks/>
            </p:cNvSpPr>
            <p:nvPr/>
          </p:nvSpPr>
          <p:spPr bwMode="auto">
            <a:xfrm>
              <a:off x="1523786" y="3394545"/>
              <a:ext cx="262930" cy="262924"/>
            </a:xfrm>
            <a:custGeom>
              <a:avLst/>
              <a:gdLst>
                <a:gd name="T0" fmla="*/ 114 w 131"/>
                <a:gd name="T1" fmla="*/ 48 h 131"/>
                <a:gd name="T2" fmla="*/ 114 w 131"/>
                <a:gd name="T3" fmla="*/ 6 h 131"/>
                <a:gd name="T4" fmla="*/ 90 w 131"/>
                <a:gd name="T5" fmla="*/ 6 h 131"/>
                <a:gd name="T6" fmla="*/ 90 w 131"/>
                <a:gd name="T7" fmla="*/ 24 h 131"/>
                <a:gd name="T8" fmla="*/ 66 w 131"/>
                <a:gd name="T9" fmla="*/ 0 h 131"/>
                <a:gd name="T10" fmla="*/ 0 w 131"/>
                <a:gd name="T11" fmla="*/ 66 h 131"/>
                <a:gd name="T12" fmla="*/ 12 w 131"/>
                <a:gd name="T13" fmla="*/ 66 h 131"/>
                <a:gd name="T14" fmla="*/ 12 w 131"/>
                <a:gd name="T15" fmla="*/ 131 h 131"/>
                <a:gd name="T16" fmla="*/ 48 w 131"/>
                <a:gd name="T17" fmla="*/ 131 h 131"/>
                <a:gd name="T18" fmla="*/ 48 w 131"/>
                <a:gd name="T19" fmla="*/ 78 h 131"/>
                <a:gd name="T20" fmla="*/ 83 w 131"/>
                <a:gd name="T21" fmla="*/ 78 h 131"/>
                <a:gd name="T22" fmla="*/ 83 w 131"/>
                <a:gd name="T23" fmla="*/ 131 h 131"/>
                <a:gd name="T24" fmla="*/ 120 w 131"/>
                <a:gd name="T25" fmla="*/ 131 h 131"/>
                <a:gd name="T26" fmla="*/ 120 w 131"/>
                <a:gd name="T27" fmla="*/ 66 h 131"/>
                <a:gd name="T28" fmla="*/ 131 w 131"/>
                <a:gd name="T29" fmla="*/ 66 h 131"/>
                <a:gd name="T30" fmla="*/ 114 w 131"/>
                <a:gd name="T31" fmla="*/ 48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1" h="131">
                  <a:moveTo>
                    <a:pt x="114" y="48"/>
                  </a:moveTo>
                  <a:lnTo>
                    <a:pt x="114" y="6"/>
                  </a:lnTo>
                  <a:lnTo>
                    <a:pt x="90" y="6"/>
                  </a:lnTo>
                  <a:lnTo>
                    <a:pt x="90" y="24"/>
                  </a:lnTo>
                  <a:lnTo>
                    <a:pt x="66" y="0"/>
                  </a:lnTo>
                  <a:lnTo>
                    <a:pt x="0" y="66"/>
                  </a:lnTo>
                  <a:lnTo>
                    <a:pt x="12" y="66"/>
                  </a:lnTo>
                  <a:lnTo>
                    <a:pt x="12" y="131"/>
                  </a:lnTo>
                  <a:lnTo>
                    <a:pt x="48" y="131"/>
                  </a:lnTo>
                  <a:lnTo>
                    <a:pt x="48" y="78"/>
                  </a:lnTo>
                  <a:lnTo>
                    <a:pt x="83" y="78"/>
                  </a:lnTo>
                  <a:lnTo>
                    <a:pt x="83" y="131"/>
                  </a:lnTo>
                  <a:lnTo>
                    <a:pt x="120" y="131"/>
                  </a:lnTo>
                  <a:lnTo>
                    <a:pt x="120" y="66"/>
                  </a:lnTo>
                  <a:lnTo>
                    <a:pt x="131" y="66"/>
                  </a:lnTo>
                  <a:lnTo>
                    <a:pt x="114" y="4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Rectangle 11"/>
            <p:cNvSpPr>
              <a:spLocks noChangeArrowheads="1"/>
            </p:cNvSpPr>
            <p:nvPr/>
          </p:nvSpPr>
          <p:spPr bwMode="auto">
            <a:xfrm>
              <a:off x="1630164" y="3563138"/>
              <a:ext cx="48170" cy="943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Rectangle 12"/>
            <p:cNvSpPr>
              <a:spLocks noChangeArrowheads="1"/>
            </p:cNvSpPr>
            <p:nvPr/>
          </p:nvSpPr>
          <p:spPr bwMode="auto">
            <a:xfrm>
              <a:off x="1630164" y="3563138"/>
              <a:ext cx="48170" cy="943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Rectangle 13"/>
            <p:cNvSpPr>
              <a:spLocks noChangeArrowheads="1"/>
            </p:cNvSpPr>
            <p:nvPr/>
          </p:nvSpPr>
          <p:spPr bwMode="auto">
            <a:xfrm>
              <a:off x="1630164" y="3563138"/>
              <a:ext cx="48170" cy="943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Rectangle 14"/>
            <p:cNvSpPr>
              <a:spLocks noChangeArrowheads="1"/>
            </p:cNvSpPr>
            <p:nvPr/>
          </p:nvSpPr>
          <p:spPr bwMode="auto">
            <a:xfrm>
              <a:off x="1630164" y="3563138"/>
              <a:ext cx="48170" cy="943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15"/>
            <p:cNvSpPr>
              <a:spLocks noEditPoints="1"/>
            </p:cNvSpPr>
            <p:nvPr/>
          </p:nvSpPr>
          <p:spPr bwMode="auto">
            <a:xfrm>
              <a:off x="1525794" y="1029722"/>
              <a:ext cx="234831" cy="234826"/>
            </a:xfrm>
            <a:custGeom>
              <a:avLst/>
              <a:gdLst>
                <a:gd name="T0" fmla="*/ 108 w 132"/>
                <a:gd name="T1" fmla="*/ 0 h 132"/>
                <a:gd name="T2" fmla="*/ 24 w 132"/>
                <a:gd name="T3" fmla="*/ 0 h 132"/>
                <a:gd name="T4" fmla="*/ 0 w 132"/>
                <a:gd name="T5" fmla="*/ 24 h 132"/>
                <a:gd name="T6" fmla="*/ 0 w 132"/>
                <a:gd name="T7" fmla="*/ 108 h 132"/>
                <a:gd name="T8" fmla="*/ 24 w 132"/>
                <a:gd name="T9" fmla="*/ 132 h 132"/>
                <a:gd name="T10" fmla="*/ 108 w 132"/>
                <a:gd name="T11" fmla="*/ 132 h 132"/>
                <a:gd name="T12" fmla="*/ 132 w 132"/>
                <a:gd name="T13" fmla="*/ 108 h 132"/>
                <a:gd name="T14" fmla="*/ 132 w 132"/>
                <a:gd name="T15" fmla="*/ 24 h 132"/>
                <a:gd name="T16" fmla="*/ 108 w 132"/>
                <a:gd name="T17" fmla="*/ 0 h 132"/>
                <a:gd name="T18" fmla="*/ 108 w 132"/>
                <a:gd name="T19" fmla="*/ 78 h 132"/>
                <a:gd name="T20" fmla="*/ 78 w 132"/>
                <a:gd name="T21" fmla="*/ 78 h 132"/>
                <a:gd name="T22" fmla="*/ 78 w 132"/>
                <a:gd name="T23" fmla="*/ 108 h 132"/>
                <a:gd name="T24" fmla="*/ 54 w 132"/>
                <a:gd name="T25" fmla="*/ 108 h 132"/>
                <a:gd name="T26" fmla="*/ 54 w 132"/>
                <a:gd name="T27" fmla="*/ 78 h 132"/>
                <a:gd name="T28" fmla="*/ 24 w 132"/>
                <a:gd name="T29" fmla="*/ 78 h 132"/>
                <a:gd name="T30" fmla="*/ 24 w 132"/>
                <a:gd name="T31" fmla="*/ 54 h 132"/>
                <a:gd name="T32" fmla="*/ 54 w 132"/>
                <a:gd name="T33" fmla="*/ 54 h 132"/>
                <a:gd name="T34" fmla="*/ 54 w 132"/>
                <a:gd name="T35" fmla="*/ 24 h 132"/>
                <a:gd name="T36" fmla="*/ 78 w 132"/>
                <a:gd name="T37" fmla="*/ 24 h 132"/>
                <a:gd name="T38" fmla="*/ 78 w 132"/>
                <a:gd name="T39" fmla="*/ 54 h 132"/>
                <a:gd name="T40" fmla="*/ 108 w 132"/>
                <a:gd name="T41" fmla="*/ 54 h 132"/>
                <a:gd name="T42" fmla="*/ 108 w 132"/>
                <a:gd name="T43" fmla="*/ 7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2" h="132">
                  <a:moveTo>
                    <a:pt x="108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0" y="121"/>
                    <a:pt x="11" y="132"/>
                    <a:pt x="24" y="132"/>
                  </a:cubicBezTo>
                  <a:cubicBezTo>
                    <a:pt x="108" y="132"/>
                    <a:pt x="108" y="132"/>
                    <a:pt x="108" y="132"/>
                  </a:cubicBezTo>
                  <a:cubicBezTo>
                    <a:pt x="121" y="132"/>
                    <a:pt x="132" y="121"/>
                    <a:pt x="132" y="108"/>
                  </a:cubicBezTo>
                  <a:cubicBezTo>
                    <a:pt x="132" y="24"/>
                    <a:pt x="132" y="24"/>
                    <a:pt x="132" y="24"/>
                  </a:cubicBezTo>
                  <a:cubicBezTo>
                    <a:pt x="132" y="11"/>
                    <a:pt x="121" y="0"/>
                    <a:pt x="108" y="0"/>
                  </a:cubicBezTo>
                  <a:moveTo>
                    <a:pt x="108" y="78"/>
                  </a:moveTo>
                  <a:cubicBezTo>
                    <a:pt x="78" y="78"/>
                    <a:pt x="78" y="78"/>
                    <a:pt x="78" y="78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54" y="108"/>
                    <a:pt x="54" y="108"/>
                    <a:pt x="54" y="108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54"/>
                    <a:pt x="78" y="54"/>
                    <a:pt x="78" y="54"/>
                  </a:cubicBezTo>
                  <a:cubicBezTo>
                    <a:pt x="108" y="54"/>
                    <a:pt x="108" y="54"/>
                    <a:pt x="108" y="54"/>
                  </a:cubicBezTo>
                  <a:lnTo>
                    <a:pt x="108" y="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16"/>
            <p:cNvSpPr>
              <a:spLocks noEditPoints="1"/>
            </p:cNvSpPr>
            <p:nvPr/>
          </p:nvSpPr>
          <p:spPr bwMode="auto">
            <a:xfrm>
              <a:off x="2041619" y="1033736"/>
              <a:ext cx="256910" cy="254896"/>
            </a:xfrm>
            <a:custGeom>
              <a:avLst/>
              <a:gdLst>
                <a:gd name="T0" fmla="*/ 140 w 145"/>
                <a:gd name="T1" fmla="*/ 124 h 144"/>
                <a:gd name="T2" fmla="*/ 106 w 145"/>
                <a:gd name="T3" fmla="*/ 89 h 144"/>
                <a:gd name="T4" fmla="*/ 105 w 145"/>
                <a:gd name="T5" fmla="*/ 88 h 144"/>
                <a:gd name="T6" fmla="*/ 114 w 145"/>
                <a:gd name="T7" fmla="*/ 57 h 144"/>
                <a:gd name="T8" fmla="*/ 57 w 145"/>
                <a:gd name="T9" fmla="*/ 0 h 144"/>
                <a:gd name="T10" fmla="*/ 0 w 145"/>
                <a:gd name="T11" fmla="*/ 57 h 144"/>
                <a:gd name="T12" fmla="*/ 57 w 145"/>
                <a:gd name="T13" fmla="*/ 114 h 144"/>
                <a:gd name="T14" fmla="*/ 88 w 145"/>
                <a:gd name="T15" fmla="*/ 105 h 144"/>
                <a:gd name="T16" fmla="*/ 89 w 145"/>
                <a:gd name="T17" fmla="*/ 106 h 144"/>
                <a:gd name="T18" fmla="*/ 124 w 145"/>
                <a:gd name="T19" fmla="*/ 140 h 144"/>
                <a:gd name="T20" fmla="*/ 132 w 145"/>
                <a:gd name="T21" fmla="*/ 144 h 144"/>
                <a:gd name="T22" fmla="*/ 140 w 145"/>
                <a:gd name="T23" fmla="*/ 140 h 144"/>
                <a:gd name="T24" fmla="*/ 140 w 145"/>
                <a:gd name="T25" fmla="*/ 124 h 144"/>
                <a:gd name="T26" fmla="*/ 57 w 145"/>
                <a:gd name="T27" fmla="*/ 96 h 144"/>
                <a:gd name="T28" fmla="*/ 18 w 145"/>
                <a:gd name="T29" fmla="*/ 57 h 144"/>
                <a:gd name="T30" fmla="*/ 57 w 145"/>
                <a:gd name="T31" fmla="*/ 18 h 144"/>
                <a:gd name="T32" fmla="*/ 96 w 145"/>
                <a:gd name="T33" fmla="*/ 57 h 144"/>
                <a:gd name="T34" fmla="*/ 57 w 145"/>
                <a:gd name="T35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5" h="144">
                  <a:moveTo>
                    <a:pt x="140" y="124"/>
                  </a:moveTo>
                  <a:cubicBezTo>
                    <a:pt x="106" y="89"/>
                    <a:pt x="106" y="89"/>
                    <a:pt x="106" y="89"/>
                  </a:cubicBezTo>
                  <a:cubicBezTo>
                    <a:pt x="106" y="89"/>
                    <a:pt x="105" y="88"/>
                    <a:pt x="105" y="88"/>
                  </a:cubicBezTo>
                  <a:cubicBezTo>
                    <a:pt x="111" y="79"/>
                    <a:pt x="114" y="68"/>
                    <a:pt x="114" y="57"/>
                  </a:cubicBezTo>
                  <a:cubicBezTo>
                    <a:pt x="114" y="26"/>
                    <a:pt x="88" y="0"/>
                    <a:pt x="57" y="0"/>
                  </a:cubicBezTo>
                  <a:cubicBezTo>
                    <a:pt x="26" y="0"/>
                    <a:pt x="0" y="26"/>
                    <a:pt x="0" y="57"/>
                  </a:cubicBezTo>
                  <a:cubicBezTo>
                    <a:pt x="0" y="88"/>
                    <a:pt x="26" y="114"/>
                    <a:pt x="57" y="114"/>
                  </a:cubicBezTo>
                  <a:cubicBezTo>
                    <a:pt x="68" y="114"/>
                    <a:pt x="79" y="111"/>
                    <a:pt x="88" y="105"/>
                  </a:cubicBezTo>
                  <a:cubicBezTo>
                    <a:pt x="88" y="105"/>
                    <a:pt x="89" y="106"/>
                    <a:pt x="89" y="106"/>
                  </a:cubicBezTo>
                  <a:cubicBezTo>
                    <a:pt x="124" y="140"/>
                    <a:pt x="124" y="140"/>
                    <a:pt x="124" y="140"/>
                  </a:cubicBezTo>
                  <a:cubicBezTo>
                    <a:pt x="126" y="143"/>
                    <a:pt x="129" y="144"/>
                    <a:pt x="132" y="144"/>
                  </a:cubicBezTo>
                  <a:cubicBezTo>
                    <a:pt x="135" y="144"/>
                    <a:pt x="138" y="143"/>
                    <a:pt x="140" y="140"/>
                  </a:cubicBezTo>
                  <a:cubicBezTo>
                    <a:pt x="145" y="136"/>
                    <a:pt x="145" y="128"/>
                    <a:pt x="140" y="124"/>
                  </a:cubicBezTo>
                  <a:moveTo>
                    <a:pt x="57" y="96"/>
                  </a:moveTo>
                  <a:cubicBezTo>
                    <a:pt x="36" y="96"/>
                    <a:pt x="18" y="78"/>
                    <a:pt x="18" y="57"/>
                  </a:cubicBezTo>
                  <a:cubicBezTo>
                    <a:pt x="18" y="35"/>
                    <a:pt x="36" y="18"/>
                    <a:pt x="57" y="18"/>
                  </a:cubicBezTo>
                  <a:cubicBezTo>
                    <a:pt x="78" y="18"/>
                    <a:pt x="96" y="35"/>
                    <a:pt x="96" y="57"/>
                  </a:cubicBezTo>
                  <a:cubicBezTo>
                    <a:pt x="96" y="78"/>
                    <a:pt x="78" y="96"/>
                    <a:pt x="57" y="9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17"/>
            <p:cNvSpPr>
              <a:spLocks noEditPoints="1"/>
            </p:cNvSpPr>
            <p:nvPr/>
          </p:nvSpPr>
          <p:spPr bwMode="auto">
            <a:xfrm>
              <a:off x="2581530" y="1009651"/>
              <a:ext cx="170604" cy="276974"/>
            </a:xfrm>
            <a:custGeom>
              <a:avLst/>
              <a:gdLst>
                <a:gd name="T0" fmla="*/ 96 w 96"/>
                <a:gd name="T1" fmla="*/ 48 h 156"/>
                <a:gd name="T2" fmla="*/ 48 w 96"/>
                <a:gd name="T3" fmla="*/ 0 h 156"/>
                <a:gd name="T4" fmla="*/ 0 w 96"/>
                <a:gd name="T5" fmla="*/ 48 h 156"/>
                <a:gd name="T6" fmla="*/ 6 w 96"/>
                <a:gd name="T7" fmla="*/ 72 h 156"/>
                <a:gd name="T8" fmla="*/ 6 w 96"/>
                <a:gd name="T9" fmla="*/ 72 h 156"/>
                <a:gd name="T10" fmla="*/ 48 w 96"/>
                <a:gd name="T11" fmla="*/ 156 h 156"/>
                <a:gd name="T12" fmla="*/ 90 w 96"/>
                <a:gd name="T13" fmla="*/ 72 h 156"/>
                <a:gd name="T14" fmla="*/ 90 w 96"/>
                <a:gd name="T15" fmla="*/ 72 h 156"/>
                <a:gd name="T16" fmla="*/ 96 w 96"/>
                <a:gd name="T17" fmla="*/ 48 h 156"/>
                <a:gd name="T18" fmla="*/ 48 w 96"/>
                <a:gd name="T19" fmla="*/ 72 h 156"/>
                <a:gd name="T20" fmla="*/ 24 w 96"/>
                <a:gd name="T21" fmla="*/ 48 h 156"/>
                <a:gd name="T22" fmla="*/ 48 w 96"/>
                <a:gd name="T23" fmla="*/ 24 h 156"/>
                <a:gd name="T24" fmla="*/ 72 w 96"/>
                <a:gd name="T25" fmla="*/ 48 h 156"/>
                <a:gd name="T26" fmla="*/ 48 w 96"/>
                <a:gd name="T27" fmla="*/ 7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156">
                  <a:moveTo>
                    <a:pt x="96" y="48"/>
                  </a:moveTo>
                  <a:cubicBezTo>
                    <a:pt x="96" y="21"/>
                    <a:pt x="75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57"/>
                    <a:pt x="2" y="65"/>
                    <a:pt x="6" y="7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48" y="156"/>
                    <a:pt x="48" y="156"/>
                    <a:pt x="48" y="156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4" y="65"/>
                    <a:pt x="96" y="57"/>
                    <a:pt x="96" y="48"/>
                  </a:cubicBezTo>
                  <a:moveTo>
                    <a:pt x="48" y="72"/>
                  </a:moveTo>
                  <a:cubicBezTo>
                    <a:pt x="35" y="72"/>
                    <a:pt x="24" y="61"/>
                    <a:pt x="24" y="48"/>
                  </a:cubicBezTo>
                  <a:cubicBezTo>
                    <a:pt x="24" y="35"/>
                    <a:pt x="35" y="24"/>
                    <a:pt x="48" y="24"/>
                  </a:cubicBezTo>
                  <a:cubicBezTo>
                    <a:pt x="61" y="24"/>
                    <a:pt x="72" y="35"/>
                    <a:pt x="72" y="48"/>
                  </a:cubicBezTo>
                  <a:cubicBezTo>
                    <a:pt x="72" y="61"/>
                    <a:pt x="61" y="72"/>
                    <a:pt x="48" y="7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18"/>
            <p:cNvSpPr>
              <a:spLocks/>
            </p:cNvSpPr>
            <p:nvPr/>
          </p:nvSpPr>
          <p:spPr bwMode="auto">
            <a:xfrm>
              <a:off x="3023093" y="1051800"/>
              <a:ext cx="254902" cy="234826"/>
            </a:xfrm>
            <a:custGeom>
              <a:avLst/>
              <a:gdLst>
                <a:gd name="T0" fmla="*/ 108 w 144"/>
                <a:gd name="T1" fmla="*/ 0 h 132"/>
                <a:gd name="T2" fmla="*/ 36 w 144"/>
                <a:gd name="T3" fmla="*/ 0 h 132"/>
                <a:gd name="T4" fmla="*/ 0 w 144"/>
                <a:gd name="T5" fmla="*/ 36 h 132"/>
                <a:gd name="T6" fmla="*/ 0 w 144"/>
                <a:gd name="T7" fmla="*/ 60 h 132"/>
                <a:gd name="T8" fmla="*/ 36 w 144"/>
                <a:gd name="T9" fmla="*/ 96 h 132"/>
                <a:gd name="T10" fmla="*/ 42 w 144"/>
                <a:gd name="T11" fmla="*/ 96 h 132"/>
                <a:gd name="T12" fmla="*/ 42 w 144"/>
                <a:gd name="T13" fmla="*/ 132 h 132"/>
                <a:gd name="T14" fmla="*/ 83 w 144"/>
                <a:gd name="T15" fmla="*/ 96 h 132"/>
                <a:gd name="T16" fmla="*/ 108 w 144"/>
                <a:gd name="T17" fmla="*/ 96 h 132"/>
                <a:gd name="T18" fmla="*/ 144 w 144"/>
                <a:gd name="T19" fmla="*/ 60 h 132"/>
                <a:gd name="T20" fmla="*/ 144 w 144"/>
                <a:gd name="T21" fmla="*/ 36 h 132"/>
                <a:gd name="T22" fmla="*/ 108 w 144"/>
                <a:gd name="T2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4" h="132">
                  <a:moveTo>
                    <a:pt x="108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80"/>
                    <a:pt x="16" y="96"/>
                    <a:pt x="36" y="96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42" y="132"/>
                    <a:pt x="42" y="132"/>
                    <a:pt x="42" y="132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108" y="96"/>
                    <a:pt x="108" y="96"/>
                    <a:pt x="108" y="96"/>
                  </a:cubicBezTo>
                  <a:cubicBezTo>
                    <a:pt x="128" y="96"/>
                    <a:pt x="144" y="80"/>
                    <a:pt x="144" y="6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16"/>
                    <a:pt x="128" y="0"/>
                    <a:pt x="1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19"/>
            <p:cNvSpPr>
              <a:spLocks noEditPoints="1"/>
            </p:cNvSpPr>
            <p:nvPr/>
          </p:nvSpPr>
          <p:spPr bwMode="auto">
            <a:xfrm>
              <a:off x="3506805" y="1051800"/>
              <a:ext cx="254902" cy="234826"/>
            </a:xfrm>
            <a:custGeom>
              <a:avLst/>
              <a:gdLst>
                <a:gd name="T0" fmla="*/ 108 w 144"/>
                <a:gd name="T1" fmla="*/ 0 h 132"/>
                <a:gd name="T2" fmla="*/ 36 w 144"/>
                <a:gd name="T3" fmla="*/ 0 h 132"/>
                <a:gd name="T4" fmla="*/ 0 w 144"/>
                <a:gd name="T5" fmla="*/ 36 h 132"/>
                <a:gd name="T6" fmla="*/ 0 w 144"/>
                <a:gd name="T7" fmla="*/ 60 h 132"/>
                <a:gd name="T8" fmla="*/ 36 w 144"/>
                <a:gd name="T9" fmla="*/ 96 h 132"/>
                <a:gd name="T10" fmla="*/ 42 w 144"/>
                <a:gd name="T11" fmla="*/ 96 h 132"/>
                <a:gd name="T12" fmla="*/ 42 w 144"/>
                <a:gd name="T13" fmla="*/ 132 h 132"/>
                <a:gd name="T14" fmla="*/ 83 w 144"/>
                <a:gd name="T15" fmla="*/ 96 h 132"/>
                <a:gd name="T16" fmla="*/ 108 w 144"/>
                <a:gd name="T17" fmla="*/ 96 h 132"/>
                <a:gd name="T18" fmla="*/ 144 w 144"/>
                <a:gd name="T19" fmla="*/ 60 h 132"/>
                <a:gd name="T20" fmla="*/ 144 w 144"/>
                <a:gd name="T21" fmla="*/ 36 h 132"/>
                <a:gd name="T22" fmla="*/ 108 w 144"/>
                <a:gd name="T23" fmla="*/ 0 h 132"/>
                <a:gd name="T24" fmla="*/ 36 w 144"/>
                <a:gd name="T25" fmla="*/ 60 h 132"/>
                <a:gd name="T26" fmla="*/ 24 w 144"/>
                <a:gd name="T27" fmla="*/ 48 h 132"/>
                <a:gd name="T28" fmla="*/ 36 w 144"/>
                <a:gd name="T29" fmla="*/ 36 h 132"/>
                <a:gd name="T30" fmla="*/ 48 w 144"/>
                <a:gd name="T31" fmla="*/ 48 h 132"/>
                <a:gd name="T32" fmla="*/ 36 w 144"/>
                <a:gd name="T33" fmla="*/ 60 h 132"/>
                <a:gd name="T34" fmla="*/ 72 w 144"/>
                <a:gd name="T35" fmla="*/ 60 h 132"/>
                <a:gd name="T36" fmla="*/ 60 w 144"/>
                <a:gd name="T37" fmla="*/ 48 h 132"/>
                <a:gd name="T38" fmla="*/ 72 w 144"/>
                <a:gd name="T39" fmla="*/ 36 h 132"/>
                <a:gd name="T40" fmla="*/ 84 w 144"/>
                <a:gd name="T41" fmla="*/ 48 h 132"/>
                <a:gd name="T42" fmla="*/ 72 w 144"/>
                <a:gd name="T43" fmla="*/ 60 h 132"/>
                <a:gd name="T44" fmla="*/ 108 w 144"/>
                <a:gd name="T45" fmla="*/ 60 h 132"/>
                <a:gd name="T46" fmla="*/ 96 w 144"/>
                <a:gd name="T47" fmla="*/ 48 h 132"/>
                <a:gd name="T48" fmla="*/ 108 w 144"/>
                <a:gd name="T49" fmla="*/ 36 h 132"/>
                <a:gd name="T50" fmla="*/ 120 w 144"/>
                <a:gd name="T51" fmla="*/ 48 h 132"/>
                <a:gd name="T52" fmla="*/ 108 w 144"/>
                <a:gd name="T53" fmla="*/ 6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4" h="132">
                  <a:moveTo>
                    <a:pt x="108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80"/>
                    <a:pt x="16" y="96"/>
                    <a:pt x="36" y="96"/>
                  </a:cubicBezTo>
                  <a:cubicBezTo>
                    <a:pt x="42" y="96"/>
                    <a:pt x="42" y="96"/>
                    <a:pt x="42" y="96"/>
                  </a:cubicBezTo>
                  <a:cubicBezTo>
                    <a:pt x="42" y="132"/>
                    <a:pt x="42" y="132"/>
                    <a:pt x="42" y="132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108" y="96"/>
                    <a:pt x="108" y="96"/>
                    <a:pt x="108" y="96"/>
                  </a:cubicBezTo>
                  <a:cubicBezTo>
                    <a:pt x="128" y="96"/>
                    <a:pt x="144" y="80"/>
                    <a:pt x="144" y="6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16"/>
                    <a:pt x="128" y="0"/>
                    <a:pt x="108" y="0"/>
                  </a:cubicBezTo>
                  <a:moveTo>
                    <a:pt x="36" y="60"/>
                  </a:moveTo>
                  <a:cubicBezTo>
                    <a:pt x="29" y="60"/>
                    <a:pt x="24" y="55"/>
                    <a:pt x="24" y="48"/>
                  </a:cubicBezTo>
                  <a:cubicBezTo>
                    <a:pt x="24" y="41"/>
                    <a:pt x="29" y="36"/>
                    <a:pt x="36" y="36"/>
                  </a:cubicBezTo>
                  <a:cubicBezTo>
                    <a:pt x="43" y="36"/>
                    <a:pt x="48" y="41"/>
                    <a:pt x="48" y="48"/>
                  </a:cubicBezTo>
                  <a:cubicBezTo>
                    <a:pt x="48" y="55"/>
                    <a:pt x="43" y="60"/>
                    <a:pt x="36" y="60"/>
                  </a:cubicBezTo>
                  <a:moveTo>
                    <a:pt x="72" y="60"/>
                  </a:moveTo>
                  <a:cubicBezTo>
                    <a:pt x="65" y="60"/>
                    <a:pt x="60" y="55"/>
                    <a:pt x="60" y="48"/>
                  </a:cubicBezTo>
                  <a:cubicBezTo>
                    <a:pt x="60" y="41"/>
                    <a:pt x="65" y="36"/>
                    <a:pt x="72" y="36"/>
                  </a:cubicBezTo>
                  <a:cubicBezTo>
                    <a:pt x="79" y="36"/>
                    <a:pt x="84" y="41"/>
                    <a:pt x="84" y="48"/>
                  </a:cubicBezTo>
                  <a:cubicBezTo>
                    <a:pt x="84" y="55"/>
                    <a:pt x="79" y="60"/>
                    <a:pt x="72" y="60"/>
                  </a:cubicBezTo>
                  <a:moveTo>
                    <a:pt x="108" y="60"/>
                  </a:moveTo>
                  <a:cubicBezTo>
                    <a:pt x="101" y="60"/>
                    <a:pt x="96" y="55"/>
                    <a:pt x="96" y="48"/>
                  </a:cubicBezTo>
                  <a:cubicBezTo>
                    <a:pt x="96" y="41"/>
                    <a:pt x="101" y="36"/>
                    <a:pt x="108" y="36"/>
                  </a:cubicBezTo>
                  <a:cubicBezTo>
                    <a:pt x="115" y="36"/>
                    <a:pt x="120" y="41"/>
                    <a:pt x="120" y="48"/>
                  </a:cubicBezTo>
                  <a:cubicBezTo>
                    <a:pt x="120" y="55"/>
                    <a:pt x="115" y="60"/>
                    <a:pt x="108" y="6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Freeform 20"/>
            <p:cNvSpPr>
              <a:spLocks noEditPoints="1"/>
            </p:cNvSpPr>
            <p:nvPr/>
          </p:nvSpPr>
          <p:spPr bwMode="auto">
            <a:xfrm>
              <a:off x="4116964" y="987574"/>
              <a:ext cx="110390" cy="88311"/>
            </a:xfrm>
            <a:custGeom>
              <a:avLst/>
              <a:gdLst>
                <a:gd name="T0" fmla="*/ 39 w 62"/>
                <a:gd name="T1" fmla="*/ 12 h 50"/>
                <a:gd name="T2" fmla="*/ 39 w 62"/>
                <a:gd name="T3" fmla="*/ 12 h 50"/>
                <a:gd name="T4" fmla="*/ 45 w 62"/>
                <a:gd name="T5" fmla="*/ 14 h 50"/>
                <a:gd name="T6" fmla="*/ 46 w 62"/>
                <a:gd name="T7" fmla="*/ 18 h 50"/>
                <a:gd name="T8" fmla="*/ 40 w 62"/>
                <a:gd name="T9" fmla="*/ 29 h 50"/>
                <a:gd name="T10" fmla="*/ 20 w 62"/>
                <a:gd name="T11" fmla="*/ 38 h 50"/>
                <a:gd name="T12" fmla="*/ 17 w 62"/>
                <a:gd name="T13" fmla="*/ 38 h 50"/>
                <a:gd name="T14" fmla="*/ 17 w 62"/>
                <a:gd name="T15" fmla="*/ 38 h 50"/>
                <a:gd name="T16" fmla="*/ 26 w 62"/>
                <a:gd name="T17" fmla="*/ 18 h 50"/>
                <a:gd name="T18" fmla="*/ 39 w 62"/>
                <a:gd name="T19" fmla="*/ 12 h 50"/>
                <a:gd name="T20" fmla="*/ 39 w 62"/>
                <a:gd name="T21" fmla="*/ 0 h 50"/>
                <a:gd name="T22" fmla="*/ 17 w 62"/>
                <a:gd name="T23" fmla="*/ 9 h 50"/>
                <a:gd name="T24" fmla="*/ 8 w 62"/>
                <a:gd name="T25" fmla="*/ 47 h 50"/>
                <a:gd name="T26" fmla="*/ 20 w 62"/>
                <a:gd name="T27" fmla="*/ 50 h 50"/>
                <a:gd name="T28" fmla="*/ 49 w 62"/>
                <a:gd name="T29" fmla="*/ 38 h 50"/>
                <a:gd name="T30" fmla="*/ 53 w 62"/>
                <a:gd name="T31" fmla="*/ 5 h 50"/>
                <a:gd name="T32" fmla="*/ 39 w 62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50">
                  <a:moveTo>
                    <a:pt x="39" y="12"/>
                  </a:moveTo>
                  <a:cubicBezTo>
                    <a:pt x="39" y="12"/>
                    <a:pt x="39" y="12"/>
                    <a:pt x="39" y="12"/>
                  </a:cubicBezTo>
                  <a:cubicBezTo>
                    <a:pt x="41" y="12"/>
                    <a:pt x="43" y="12"/>
                    <a:pt x="45" y="14"/>
                  </a:cubicBezTo>
                  <a:cubicBezTo>
                    <a:pt x="45" y="14"/>
                    <a:pt x="46" y="15"/>
                    <a:pt x="46" y="18"/>
                  </a:cubicBezTo>
                  <a:cubicBezTo>
                    <a:pt x="46" y="21"/>
                    <a:pt x="45" y="25"/>
                    <a:pt x="40" y="29"/>
                  </a:cubicBezTo>
                  <a:cubicBezTo>
                    <a:pt x="35" y="34"/>
                    <a:pt x="26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6" y="35"/>
                    <a:pt x="18" y="25"/>
                    <a:pt x="26" y="18"/>
                  </a:cubicBezTo>
                  <a:cubicBezTo>
                    <a:pt x="30" y="14"/>
                    <a:pt x="35" y="12"/>
                    <a:pt x="39" y="12"/>
                  </a:cubicBezTo>
                  <a:moveTo>
                    <a:pt x="39" y="0"/>
                  </a:moveTo>
                  <a:cubicBezTo>
                    <a:pt x="32" y="0"/>
                    <a:pt x="24" y="3"/>
                    <a:pt x="17" y="9"/>
                  </a:cubicBezTo>
                  <a:cubicBezTo>
                    <a:pt x="6" y="19"/>
                    <a:pt x="0" y="38"/>
                    <a:pt x="8" y="47"/>
                  </a:cubicBezTo>
                  <a:cubicBezTo>
                    <a:pt x="11" y="49"/>
                    <a:pt x="15" y="50"/>
                    <a:pt x="20" y="50"/>
                  </a:cubicBezTo>
                  <a:cubicBezTo>
                    <a:pt x="29" y="50"/>
                    <a:pt x="41" y="45"/>
                    <a:pt x="49" y="38"/>
                  </a:cubicBezTo>
                  <a:cubicBezTo>
                    <a:pt x="60" y="28"/>
                    <a:pt x="62" y="13"/>
                    <a:pt x="53" y="5"/>
                  </a:cubicBezTo>
                  <a:cubicBezTo>
                    <a:pt x="50" y="1"/>
                    <a:pt x="45" y="0"/>
                    <a:pt x="39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Freeform 21"/>
            <p:cNvSpPr>
              <a:spLocks noEditPoints="1"/>
            </p:cNvSpPr>
            <p:nvPr/>
          </p:nvSpPr>
          <p:spPr bwMode="auto">
            <a:xfrm>
              <a:off x="4034673" y="987574"/>
              <a:ext cx="110390" cy="88311"/>
            </a:xfrm>
            <a:custGeom>
              <a:avLst/>
              <a:gdLst>
                <a:gd name="T0" fmla="*/ 23 w 62"/>
                <a:gd name="T1" fmla="*/ 12 h 50"/>
                <a:gd name="T2" fmla="*/ 36 w 62"/>
                <a:gd name="T3" fmla="*/ 18 h 50"/>
                <a:gd name="T4" fmla="*/ 45 w 62"/>
                <a:gd name="T5" fmla="*/ 38 h 50"/>
                <a:gd name="T6" fmla="*/ 42 w 62"/>
                <a:gd name="T7" fmla="*/ 38 h 50"/>
                <a:gd name="T8" fmla="*/ 22 w 62"/>
                <a:gd name="T9" fmla="*/ 29 h 50"/>
                <a:gd name="T10" fmla="*/ 16 w 62"/>
                <a:gd name="T11" fmla="*/ 18 h 50"/>
                <a:gd name="T12" fmla="*/ 17 w 62"/>
                <a:gd name="T13" fmla="*/ 14 h 50"/>
                <a:gd name="T14" fmla="*/ 23 w 62"/>
                <a:gd name="T15" fmla="*/ 12 h 50"/>
                <a:gd name="T16" fmla="*/ 23 w 62"/>
                <a:gd name="T17" fmla="*/ 0 h 50"/>
                <a:gd name="T18" fmla="*/ 9 w 62"/>
                <a:gd name="T19" fmla="*/ 5 h 50"/>
                <a:gd name="T20" fmla="*/ 13 w 62"/>
                <a:gd name="T21" fmla="*/ 38 h 50"/>
                <a:gd name="T22" fmla="*/ 42 w 62"/>
                <a:gd name="T23" fmla="*/ 50 h 50"/>
                <a:gd name="T24" fmla="*/ 54 w 62"/>
                <a:gd name="T25" fmla="*/ 47 h 50"/>
                <a:gd name="T26" fmla="*/ 45 w 62"/>
                <a:gd name="T27" fmla="*/ 9 h 50"/>
                <a:gd name="T28" fmla="*/ 23 w 62"/>
                <a:gd name="T2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" h="50">
                  <a:moveTo>
                    <a:pt x="23" y="12"/>
                  </a:moveTo>
                  <a:cubicBezTo>
                    <a:pt x="27" y="12"/>
                    <a:pt x="32" y="14"/>
                    <a:pt x="36" y="18"/>
                  </a:cubicBezTo>
                  <a:cubicBezTo>
                    <a:pt x="44" y="25"/>
                    <a:pt x="46" y="35"/>
                    <a:pt x="45" y="38"/>
                  </a:cubicBezTo>
                  <a:cubicBezTo>
                    <a:pt x="45" y="38"/>
                    <a:pt x="45" y="38"/>
                    <a:pt x="42" y="38"/>
                  </a:cubicBezTo>
                  <a:cubicBezTo>
                    <a:pt x="36" y="38"/>
                    <a:pt x="27" y="34"/>
                    <a:pt x="22" y="29"/>
                  </a:cubicBezTo>
                  <a:cubicBezTo>
                    <a:pt x="17" y="25"/>
                    <a:pt x="16" y="21"/>
                    <a:pt x="16" y="18"/>
                  </a:cubicBezTo>
                  <a:cubicBezTo>
                    <a:pt x="16" y="15"/>
                    <a:pt x="17" y="14"/>
                    <a:pt x="17" y="14"/>
                  </a:cubicBezTo>
                  <a:cubicBezTo>
                    <a:pt x="19" y="12"/>
                    <a:pt x="21" y="12"/>
                    <a:pt x="23" y="12"/>
                  </a:cubicBezTo>
                  <a:moveTo>
                    <a:pt x="23" y="0"/>
                  </a:moveTo>
                  <a:cubicBezTo>
                    <a:pt x="17" y="0"/>
                    <a:pt x="12" y="1"/>
                    <a:pt x="9" y="5"/>
                  </a:cubicBezTo>
                  <a:cubicBezTo>
                    <a:pt x="0" y="13"/>
                    <a:pt x="2" y="28"/>
                    <a:pt x="13" y="38"/>
                  </a:cubicBezTo>
                  <a:cubicBezTo>
                    <a:pt x="21" y="45"/>
                    <a:pt x="33" y="50"/>
                    <a:pt x="42" y="50"/>
                  </a:cubicBezTo>
                  <a:cubicBezTo>
                    <a:pt x="47" y="50"/>
                    <a:pt x="51" y="49"/>
                    <a:pt x="54" y="47"/>
                  </a:cubicBezTo>
                  <a:cubicBezTo>
                    <a:pt x="62" y="38"/>
                    <a:pt x="56" y="19"/>
                    <a:pt x="45" y="9"/>
                  </a:cubicBezTo>
                  <a:cubicBezTo>
                    <a:pt x="38" y="3"/>
                    <a:pt x="30" y="0"/>
                    <a:pt x="23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Freeform 22"/>
            <p:cNvSpPr>
              <a:spLocks/>
            </p:cNvSpPr>
            <p:nvPr/>
          </p:nvSpPr>
          <p:spPr bwMode="auto">
            <a:xfrm>
              <a:off x="4143056" y="1065850"/>
              <a:ext cx="116412" cy="96339"/>
            </a:xfrm>
            <a:custGeom>
              <a:avLst/>
              <a:gdLst>
                <a:gd name="T0" fmla="*/ 66 w 66"/>
                <a:gd name="T1" fmla="*/ 54 h 54"/>
                <a:gd name="T2" fmla="*/ 66 w 66"/>
                <a:gd name="T3" fmla="*/ 12 h 54"/>
                <a:gd name="T4" fmla="*/ 54 w 66"/>
                <a:gd name="T5" fmla="*/ 0 h 54"/>
                <a:gd name="T6" fmla="*/ 0 w 66"/>
                <a:gd name="T7" fmla="*/ 0 h 54"/>
                <a:gd name="T8" fmla="*/ 0 w 66"/>
                <a:gd name="T9" fmla="*/ 54 h 54"/>
                <a:gd name="T10" fmla="*/ 66 w 66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54">
                  <a:moveTo>
                    <a:pt x="66" y="54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6" y="6"/>
                    <a:pt x="61" y="0"/>
                    <a:pt x="5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66" y="5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Freeform 23"/>
            <p:cNvSpPr>
              <a:spLocks/>
            </p:cNvSpPr>
            <p:nvPr/>
          </p:nvSpPr>
          <p:spPr bwMode="auto">
            <a:xfrm>
              <a:off x="4143056" y="1182258"/>
              <a:ext cx="116412" cy="96339"/>
            </a:xfrm>
            <a:custGeom>
              <a:avLst/>
              <a:gdLst>
                <a:gd name="T0" fmla="*/ 0 w 66"/>
                <a:gd name="T1" fmla="*/ 0 h 54"/>
                <a:gd name="T2" fmla="*/ 0 w 66"/>
                <a:gd name="T3" fmla="*/ 54 h 54"/>
                <a:gd name="T4" fmla="*/ 54 w 66"/>
                <a:gd name="T5" fmla="*/ 54 h 54"/>
                <a:gd name="T6" fmla="*/ 66 w 66"/>
                <a:gd name="T7" fmla="*/ 42 h 54"/>
                <a:gd name="T8" fmla="*/ 66 w 66"/>
                <a:gd name="T9" fmla="*/ 0 h 54"/>
                <a:gd name="T10" fmla="*/ 0 w 66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54">
                  <a:moveTo>
                    <a:pt x="0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61" y="54"/>
                    <a:pt x="66" y="49"/>
                    <a:pt x="66" y="42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Freeform 24"/>
            <p:cNvSpPr>
              <a:spLocks/>
            </p:cNvSpPr>
            <p:nvPr/>
          </p:nvSpPr>
          <p:spPr bwMode="auto">
            <a:xfrm>
              <a:off x="4004566" y="1065850"/>
              <a:ext cx="116412" cy="96339"/>
            </a:xfrm>
            <a:custGeom>
              <a:avLst/>
              <a:gdLst>
                <a:gd name="T0" fmla="*/ 66 w 66"/>
                <a:gd name="T1" fmla="*/ 54 h 54"/>
                <a:gd name="T2" fmla="*/ 66 w 66"/>
                <a:gd name="T3" fmla="*/ 0 h 54"/>
                <a:gd name="T4" fmla="*/ 12 w 66"/>
                <a:gd name="T5" fmla="*/ 0 h 54"/>
                <a:gd name="T6" fmla="*/ 0 w 66"/>
                <a:gd name="T7" fmla="*/ 12 h 54"/>
                <a:gd name="T8" fmla="*/ 0 w 66"/>
                <a:gd name="T9" fmla="*/ 54 h 54"/>
                <a:gd name="T10" fmla="*/ 66 w 66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54">
                  <a:moveTo>
                    <a:pt x="66" y="54"/>
                  </a:moveTo>
                  <a:cubicBezTo>
                    <a:pt x="66" y="0"/>
                    <a:pt x="66" y="0"/>
                    <a:pt x="66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6"/>
                    <a:pt x="0" y="12"/>
                  </a:cubicBezTo>
                  <a:cubicBezTo>
                    <a:pt x="0" y="54"/>
                    <a:pt x="0" y="54"/>
                    <a:pt x="0" y="54"/>
                  </a:cubicBezTo>
                  <a:lnTo>
                    <a:pt x="66" y="5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Freeform 25"/>
            <p:cNvSpPr>
              <a:spLocks/>
            </p:cNvSpPr>
            <p:nvPr/>
          </p:nvSpPr>
          <p:spPr bwMode="auto">
            <a:xfrm>
              <a:off x="4004566" y="1182258"/>
              <a:ext cx="116412" cy="96339"/>
            </a:xfrm>
            <a:custGeom>
              <a:avLst/>
              <a:gdLst>
                <a:gd name="T0" fmla="*/ 0 w 66"/>
                <a:gd name="T1" fmla="*/ 0 h 54"/>
                <a:gd name="T2" fmla="*/ 0 w 66"/>
                <a:gd name="T3" fmla="*/ 42 h 54"/>
                <a:gd name="T4" fmla="*/ 12 w 66"/>
                <a:gd name="T5" fmla="*/ 54 h 54"/>
                <a:gd name="T6" fmla="*/ 66 w 66"/>
                <a:gd name="T7" fmla="*/ 54 h 54"/>
                <a:gd name="T8" fmla="*/ 66 w 66"/>
                <a:gd name="T9" fmla="*/ 0 h 54"/>
                <a:gd name="T10" fmla="*/ 0 w 66"/>
                <a:gd name="T1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54">
                  <a:moveTo>
                    <a:pt x="0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9"/>
                    <a:pt x="5" y="54"/>
                    <a:pt x="12" y="54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66" y="0"/>
                    <a:pt x="66" y="0"/>
                    <a:pt x="6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Freeform 26"/>
            <p:cNvSpPr>
              <a:spLocks/>
            </p:cNvSpPr>
            <p:nvPr/>
          </p:nvSpPr>
          <p:spPr bwMode="auto">
            <a:xfrm>
              <a:off x="4576591" y="1164195"/>
              <a:ext cx="110390" cy="136479"/>
            </a:xfrm>
            <a:custGeom>
              <a:avLst/>
              <a:gdLst>
                <a:gd name="T0" fmla="*/ 0 w 55"/>
                <a:gd name="T1" fmla="*/ 68 h 68"/>
                <a:gd name="T2" fmla="*/ 24 w 55"/>
                <a:gd name="T3" fmla="*/ 33 h 68"/>
                <a:gd name="T4" fmla="*/ 1 w 55"/>
                <a:gd name="T5" fmla="*/ 20 h 68"/>
                <a:gd name="T6" fmla="*/ 28 w 55"/>
                <a:gd name="T7" fmla="*/ 0 h 68"/>
                <a:gd name="T8" fmla="*/ 28 w 55"/>
                <a:gd name="T9" fmla="*/ 0 h 68"/>
                <a:gd name="T10" fmla="*/ 44 w 55"/>
                <a:gd name="T11" fmla="*/ 15 h 68"/>
                <a:gd name="T12" fmla="*/ 32 w 55"/>
                <a:gd name="T13" fmla="*/ 20 h 68"/>
                <a:gd name="T14" fmla="*/ 55 w 55"/>
                <a:gd name="T15" fmla="*/ 33 h 68"/>
                <a:gd name="T16" fmla="*/ 0 w 55"/>
                <a:gd name="T1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8">
                  <a:moveTo>
                    <a:pt x="0" y="68"/>
                  </a:moveTo>
                  <a:lnTo>
                    <a:pt x="24" y="33"/>
                  </a:lnTo>
                  <a:lnTo>
                    <a:pt x="1" y="2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44" y="15"/>
                  </a:lnTo>
                  <a:lnTo>
                    <a:pt x="32" y="20"/>
                  </a:lnTo>
                  <a:lnTo>
                    <a:pt x="55" y="33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Freeform 27"/>
            <p:cNvSpPr>
              <a:spLocks/>
            </p:cNvSpPr>
            <p:nvPr/>
          </p:nvSpPr>
          <p:spPr bwMode="auto">
            <a:xfrm>
              <a:off x="4508350" y="1023702"/>
              <a:ext cx="254902" cy="166585"/>
            </a:xfrm>
            <a:custGeom>
              <a:avLst/>
              <a:gdLst>
                <a:gd name="T0" fmla="*/ 119 w 144"/>
                <a:gd name="T1" fmla="*/ 44 h 94"/>
                <a:gd name="T2" fmla="*/ 118 w 144"/>
                <a:gd name="T3" fmla="*/ 44 h 94"/>
                <a:gd name="T4" fmla="*/ 119 w 144"/>
                <a:gd name="T5" fmla="*/ 37 h 94"/>
                <a:gd name="T6" fmla="*/ 81 w 144"/>
                <a:gd name="T7" fmla="*/ 0 h 94"/>
                <a:gd name="T8" fmla="*/ 45 w 144"/>
                <a:gd name="T9" fmla="*/ 27 h 94"/>
                <a:gd name="T10" fmla="*/ 34 w 144"/>
                <a:gd name="T11" fmla="*/ 25 h 94"/>
                <a:gd name="T12" fmla="*/ 0 w 144"/>
                <a:gd name="T13" fmla="*/ 59 h 94"/>
                <a:gd name="T14" fmla="*/ 0 w 144"/>
                <a:gd name="T15" fmla="*/ 69 h 94"/>
                <a:gd name="T16" fmla="*/ 25 w 144"/>
                <a:gd name="T17" fmla="*/ 94 h 94"/>
                <a:gd name="T18" fmla="*/ 34 w 144"/>
                <a:gd name="T19" fmla="*/ 94 h 94"/>
                <a:gd name="T20" fmla="*/ 34 w 144"/>
                <a:gd name="T21" fmla="*/ 94 h 94"/>
                <a:gd name="T22" fmla="*/ 35 w 144"/>
                <a:gd name="T23" fmla="*/ 94 h 94"/>
                <a:gd name="T24" fmla="*/ 38 w 144"/>
                <a:gd name="T25" fmla="*/ 94 h 94"/>
                <a:gd name="T26" fmla="*/ 64 w 144"/>
                <a:gd name="T27" fmla="*/ 74 h 94"/>
                <a:gd name="T28" fmla="*/ 76 w 144"/>
                <a:gd name="T29" fmla="*/ 75 h 94"/>
                <a:gd name="T30" fmla="*/ 94 w 144"/>
                <a:gd name="T31" fmla="*/ 93 h 94"/>
                <a:gd name="T32" fmla="*/ 94 w 144"/>
                <a:gd name="T33" fmla="*/ 94 h 94"/>
                <a:gd name="T34" fmla="*/ 119 w 144"/>
                <a:gd name="T35" fmla="*/ 94 h 94"/>
                <a:gd name="T36" fmla="*/ 144 w 144"/>
                <a:gd name="T37" fmla="*/ 69 h 94"/>
                <a:gd name="T38" fmla="*/ 119 w 144"/>
                <a:gd name="T39" fmla="*/ 4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4" h="94">
                  <a:moveTo>
                    <a:pt x="119" y="44"/>
                  </a:moveTo>
                  <a:cubicBezTo>
                    <a:pt x="118" y="44"/>
                    <a:pt x="118" y="44"/>
                    <a:pt x="118" y="44"/>
                  </a:cubicBezTo>
                  <a:cubicBezTo>
                    <a:pt x="119" y="42"/>
                    <a:pt x="119" y="40"/>
                    <a:pt x="119" y="37"/>
                  </a:cubicBezTo>
                  <a:cubicBezTo>
                    <a:pt x="119" y="17"/>
                    <a:pt x="102" y="0"/>
                    <a:pt x="81" y="0"/>
                  </a:cubicBezTo>
                  <a:cubicBezTo>
                    <a:pt x="64" y="0"/>
                    <a:pt x="50" y="11"/>
                    <a:pt x="45" y="27"/>
                  </a:cubicBezTo>
                  <a:cubicBezTo>
                    <a:pt x="42" y="26"/>
                    <a:pt x="38" y="25"/>
                    <a:pt x="34" y="25"/>
                  </a:cubicBezTo>
                  <a:cubicBezTo>
                    <a:pt x="15" y="25"/>
                    <a:pt x="0" y="40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82"/>
                    <a:pt x="11" y="94"/>
                    <a:pt x="25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4" y="94"/>
                    <a:pt x="34" y="94"/>
                    <a:pt x="34" y="94"/>
                  </a:cubicBezTo>
                  <a:cubicBezTo>
                    <a:pt x="34" y="94"/>
                    <a:pt x="35" y="94"/>
                    <a:pt x="3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67" y="71"/>
                    <a:pt x="73" y="72"/>
                    <a:pt x="76" y="75"/>
                  </a:cubicBezTo>
                  <a:cubicBezTo>
                    <a:pt x="94" y="93"/>
                    <a:pt x="94" y="93"/>
                    <a:pt x="94" y="93"/>
                  </a:cubicBezTo>
                  <a:cubicBezTo>
                    <a:pt x="94" y="93"/>
                    <a:pt x="94" y="93"/>
                    <a:pt x="94" y="94"/>
                  </a:cubicBezTo>
                  <a:cubicBezTo>
                    <a:pt x="119" y="94"/>
                    <a:pt x="119" y="94"/>
                    <a:pt x="119" y="94"/>
                  </a:cubicBezTo>
                  <a:cubicBezTo>
                    <a:pt x="133" y="94"/>
                    <a:pt x="144" y="82"/>
                    <a:pt x="144" y="69"/>
                  </a:cubicBezTo>
                  <a:cubicBezTo>
                    <a:pt x="144" y="55"/>
                    <a:pt x="133" y="44"/>
                    <a:pt x="119" y="4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28"/>
            <p:cNvSpPr>
              <a:spLocks noEditPoints="1"/>
            </p:cNvSpPr>
            <p:nvPr/>
          </p:nvSpPr>
          <p:spPr bwMode="auto">
            <a:xfrm>
              <a:off x="5012132" y="1019687"/>
              <a:ext cx="256910" cy="254896"/>
            </a:xfrm>
            <a:custGeom>
              <a:avLst/>
              <a:gdLst>
                <a:gd name="T0" fmla="*/ 132 w 144"/>
                <a:gd name="T1" fmla="*/ 61 h 144"/>
                <a:gd name="T2" fmla="*/ 121 w 144"/>
                <a:gd name="T3" fmla="*/ 46 h 144"/>
                <a:gd name="T4" fmla="*/ 127 w 144"/>
                <a:gd name="T5" fmla="*/ 33 h 144"/>
                <a:gd name="T6" fmla="*/ 119 w 144"/>
                <a:gd name="T7" fmla="*/ 17 h 144"/>
                <a:gd name="T8" fmla="*/ 106 w 144"/>
                <a:gd name="T9" fmla="*/ 22 h 144"/>
                <a:gd name="T10" fmla="*/ 88 w 144"/>
                <a:gd name="T11" fmla="*/ 19 h 144"/>
                <a:gd name="T12" fmla="*/ 83 w 144"/>
                <a:gd name="T13" fmla="*/ 6 h 144"/>
                <a:gd name="T14" fmla="*/ 66 w 144"/>
                <a:gd name="T15" fmla="*/ 0 h 144"/>
                <a:gd name="T16" fmla="*/ 61 w 144"/>
                <a:gd name="T17" fmla="*/ 12 h 144"/>
                <a:gd name="T18" fmla="*/ 46 w 144"/>
                <a:gd name="T19" fmla="*/ 23 h 144"/>
                <a:gd name="T20" fmla="*/ 33 w 144"/>
                <a:gd name="T21" fmla="*/ 17 h 144"/>
                <a:gd name="T22" fmla="*/ 17 w 144"/>
                <a:gd name="T23" fmla="*/ 25 h 144"/>
                <a:gd name="T24" fmla="*/ 22 w 144"/>
                <a:gd name="T25" fmla="*/ 38 h 144"/>
                <a:gd name="T26" fmla="*/ 19 w 144"/>
                <a:gd name="T27" fmla="*/ 56 h 144"/>
                <a:gd name="T28" fmla="*/ 6 w 144"/>
                <a:gd name="T29" fmla="*/ 61 h 144"/>
                <a:gd name="T30" fmla="*/ 0 w 144"/>
                <a:gd name="T31" fmla="*/ 78 h 144"/>
                <a:gd name="T32" fmla="*/ 12 w 144"/>
                <a:gd name="T33" fmla="*/ 83 h 144"/>
                <a:gd name="T34" fmla="*/ 23 w 144"/>
                <a:gd name="T35" fmla="*/ 98 h 144"/>
                <a:gd name="T36" fmla="*/ 17 w 144"/>
                <a:gd name="T37" fmla="*/ 111 h 144"/>
                <a:gd name="T38" fmla="*/ 25 w 144"/>
                <a:gd name="T39" fmla="*/ 127 h 144"/>
                <a:gd name="T40" fmla="*/ 38 w 144"/>
                <a:gd name="T41" fmla="*/ 122 h 144"/>
                <a:gd name="T42" fmla="*/ 56 w 144"/>
                <a:gd name="T43" fmla="*/ 125 h 144"/>
                <a:gd name="T44" fmla="*/ 61 w 144"/>
                <a:gd name="T45" fmla="*/ 138 h 144"/>
                <a:gd name="T46" fmla="*/ 78 w 144"/>
                <a:gd name="T47" fmla="*/ 144 h 144"/>
                <a:gd name="T48" fmla="*/ 83 w 144"/>
                <a:gd name="T49" fmla="*/ 132 h 144"/>
                <a:gd name="T50" fmla="*/ 98 w 144"/>
                <a:gd name="T51" fmla="*/ 121 h 144"/>
                <a:gd name="T52" fmla="*/ 111 w 144"/>
                <a:gd name="T53" fmla="*/ 127 h 144"/>
                <a:gd name="T54" fmla="*/ 127 w 144"/>
                <a:gd name="T55" fmla="*/ 119 h 144"/>
                <a:gd name="T56" fmla="*/ 122 w 144"/>
                <a:gd name="T57" fmla="*/ 106 h 144"/>
                <a:gd name="T58" fmla="*/ 125 w 144"/>
                <a:gd name="T59" fmla="*/ 88 h 144"/>
                <a:gd name="T60" fmla="*/ 138 w 144"/>
                <a:gd name="T61" fmla="*/ 83 h 144"/>
                <a:gd name="T62" fmla="*/ 144 w 144"/>
                <a:gd name="T63" fmla="*/ 66 h 144"/>
                <a:gd name="T64" fmla="*/ 100 w 144"/>
                <a:gd name="T65" fmla="*/ 72 h 144"/>
                <a:gd name="T66" fmla="*/ 44 w 144"/>
                <a:gd name="T67" fmla="*/ 72 h 144"/>
                <a:gd name="T68" fmla="*/ 100 w 144"/>
                <a:gd name="T69" fmla="*/ 7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4" h="144">
                  <a:moveTo>
                    <a:pt x="138" y="61"/>
                  </a:moveTo>
                  <a:cubicBezTo>
                    <a:pt x="132" y="61"/>
                    <a:pt x="132" y="61"/>
                    <a:pt x="132" y="61"/>
                  </a:cubicBezTo>
                  <a:cubicBezTo>
                    <a:pt x="129" y="61"/>
                    <a:pt x="126" y="59"/>
                    <a:pt x="125" y="5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19" y="44"/>
                    <a:pt x="120" y="40"/>
                    <a:pt x="122" y="38"/>
                  </a:cubicBezTo>
                  <a:cubicBezTo>
                    <a:pt x="127" y="33"/>
                    <a:pt x="127" y="33"/>
                    <a:pt x="127" y="33"/>
                  </a:cubicBezTo>
                  <a:cubicBezTo>
                    <a:pt x="129" y="31"/>
                    <a:pt x="129" y="27"/>
                    <a:pt x="127" y="25"/>
                  </a:cubicBezTo>
                  <a:cubicBezTo>
                    <a:pt x="119" y="17"/>
                    <a:pt x="119" y="17"/>
                    <a:pt x="119" y="17"/>
                  </a:cubicBezTo>
                  <a:cubicBezTo>
                    <a:pt x="117" y="15"/>
                    <a:pt x="113" y="15"/>
                    <a:pt x="111" y="17"/>
                  </a:cubicBezTo>
                  <a:cubicBezTo>
                    <a:pt x="106" y="22"/>
                    <a:pt x="106" y="22"/>
                    <a:pt x="106" y="22"/>
                  </a:cubicBezTo>
                  <a:cubicBezTo>
                    <a:pt x="104" y="24"/>
                    <a:pt x="100" y="25"/>
                    <a:pt x="98" y="23"/>
                  </a:cubicBezTo>
                  <a:cubicBezTo>
                    <a:pt x="88" y="19"/>
                    <a:pt x="88" y="19"/>
                    <a:pt x="88" y="19"/>
                  </a:cubicBezTo>
                  <a:cubicBezTo>
                    <a:pt x="85" y="18"/>
                    <a:pt x="83" y="15"/>
                    <a:pt x="83" y="12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3" y="2"/>
                    <a:pt x="81" y="0"/>
                    <a:pt x="78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3" y="0"/>
                    <a:pt x="61" y="2"/>
                    <a:pt x="61" y="6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5"/>
                    <a:pt x="59" y="18"/>
                    <a:pt x="56" y="19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4" y="25"/>
                    <a:pt x="40" y="24"/>
                    <a:pt x="38" y="22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1" y="15"/>
                    <a:pt x="27" y="15"/>
                    <a:pt x="25" y="17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5" y="27"/>
                    <a:pt x="15" y="31"/>
                    <a:pt x="17" y="33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4" y="40"/>
                    <a:pt x="25" y="44"/>
                    <a:pt x="23" y="46"/>
                  </a:cubicBezTo>
                  <a:cubicBezTo>
                    <a:pt x="19" y="56"/>
                    <a:pt x="19" y="56"/>
                    <a:pt x="19" y="56"/>
                  </a:cubicBezTo>
                  <a:cubicBezTo>
                    <a:pt x="18" y="59"/>
                    <a:pt x="15" y="61"/>
                    <a:pt x="12" y="61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1"/>
                    <a:pt x="0" y="63"/>
                    <a:pt x="0" y="6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1"/>
                    <a:pt x="2" y="83"/>
                    <a:pt x="6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5" y="83"/>
                    <a:pt x="18" y="85"/>
                    <a:pt x="19" y="88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5" y="100"/>
                    <a:pt x="24" y="104"/>
                    <a:pt x="22" y="106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15" y="113"/>
                    <a:pt x="15" y="117"/>
                    <a:pt x="17" y="119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7" y="129"/>
                    <a:pt x="31" y="129"/>
                    <a:pt x="33" y="127"/>
                  </a:cubicBezTo>
                  <a:cubicBezTo>
                    <a:pt x="38" y="122"/>
                    <a:pt x="38" y="122"/>
                    <a:pt x="38" y="122"/>
                  </a:cubicBezTo>
                  <a:cubicBezTo>
                    <a:pt x="40" y="120"/>
                    <a:pt x="44" y="119"/>
                    <a:pt x="46" y="121"/>
                  </a:cubicBezTo>
                  <a:cubicBezTo>
                    <a:pt x="56" y="125"/>
                    <a:pt x="56" y="125"/>
                    <a:pt x="56" y="125"/>
                  </a:cubicBezTo>
                  <a:cubicBezTo>
                    <a:pt x="59" y="126"/>
                    <a:pt x="61" y="129"/>
                    <a:pt x="61" y="132"/>
                  </a:cubicBezTo>
                  <a:cubicBezTo>
                    <a:pt x="61" y="138"/>
                    <a:pt x="61" y="138"/>
                    <a:pt x="61" y="138"/>
                  </a:cubicBezTo>
                  <a:cubicBezTo>
                    <a:pt x="61" y="142"/>
                    <a:pt x="63" y="144"/>
                    <a:pt x="66" y="144"/>
                  </a:cubicBezTo>
                  <a:cubicBezTo>
                    <a:pt x="78" y="144"/>
                    <a:pt x="78" y="144"/>
                    <a:pt x="78" y="144"/>
                  </a:cubicBezTo>
                  <a:cubicBezTo>
                    <a:pt x="81" y="144"/>
                    <a:pt x="83" y="142"/>
                    <a:pt x="83" y="138"/>
                  </a:cubicBezTo>
                  <a:cubicBezTo>
                    <a:pt x="83" y="132"/>
                    <a:pt x="83" y="132"/>
                    <a:pt x="83" y="132"/>
                  </a:cubicBezTo>
                  <a:cubicBezTo>
                    <a:pt x="83" y="129"/>
                    <a:pt x="85" y="126"/>
                    <a:pt x="88" y="125"/>
                  </a:cubicBezTo>
                  <a:cubicBezTo>
                    <a:pt x="98" y="121"/>
                    <a:pt x="98" y="121"/>
                    <a:pt x="98" y="121"/>
                  </a:cubicBezTo>
                  <a:cubicBezTo>
                    <a:pt x="100" y="119"/>
                    <a:pt x="104" y="120"/>
                    <a:pt x="106" y="122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13" y="129"/>
                    <a:pt x="117" y="129"/>
                    <a:pt x="119" y="127"/>
                  </a:cubicBezTo>
                  <a:cubicBezTo>
                    <a:pt x="127" y="119"/>
                    <a:pt x="127" y="119"/>
                    <a:pt x="127" y="119"/>
                  </a:cubicBezTo>
                  <a:cubicBezTo>
                    <a:pt x="129" y="117"/>
                    <a:pt x="129" y="113"/>
                    <a:pt x="127" y="111"/>
                  </a:cubicBezTo>
                  <a:cubicBezTo>
                    <a:pt x="122" y="106"/>
                    <a:pt x="122" y="106"/>
                    <a:pt x="122" y="106"/>
                  </a:cubicBezTo>
                  <a:cubicBezTo>
                    <a:pt x="120" y="104"/>
                    <a:pt x="119" y="100"/>
                    <a:pt x="121" y="98"/>
                  </a:cubicBezTo>
                  <a:cubicBezTo>
                    <a:pt x="125" y="88"/>
                    <a:pt x="125" y="88"/>
                    <a:pt x="125" y="88"/>
                  </a:cubicBezTo>
                  <a:cubicBezTo>
                    <a:pt x="126" y="85"/>
                    <a:pt x="129" y="83"/>
                    <a:pt x="132" y="83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42" y="83"/>
                    <a:pt x="144" y="81"/>
                    <a:pt x="144" y="78"/>
                  </a:cubicBezTo>
                  <a:cubicBezTo>
                    <a:pt x="144" y="66"/>
                    <a:pt x="144" y="66"/>
                    <a:pt x="144" y="66"/>
                  </a:cubicBezTo>
                  <a:cubicBezTo>
                    <a:pt x="144" y="63"/>
                    <a:pt x="142" y="61"/>
                    <a:pt x="138" y="61"/>
                  </a:cubicBezTo>
                  <a:moveTo>
                    <a:pt x="100" y="72"/>
                  </a:moveTo>
                  <a:cubicBezTo>
                    <a:pt x="100" y="87"/>
                    <a:pt x="87" y="100"/>
                    <a:pt x="72" y="100"/>
                  </a:cubicBezTo>
                  <a:cubicBezTo>
                    <a:pt x="57" y="100"/>
                    <a:pt x="44" y="87"/>
                    <a:pt x="44" y="72"/>
                  </a:cubicBezTo>
                  <a:cubicBezTo>
                    <a:pt x="44" y="57"/>
                    <a:pt x="57" y="44"/>
                    <a:pt x="72" y="44"/>
                  </a:cubicBezTo>
                  <a:cubicBezTo>
                    <a:pt x="87" y="44"/>
                    <a:pt x="100" y="57"/>
                    <a:pt x="100" y="7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29"/>
            <p:cNvSpPr>
              <a:spLocks noEditPoints="1"/>
            </p:cNvSpPr>
            <p:nvPr/>
          </p:nvSpPr>
          <p:spPr bwMode="auto">
            <a:xfrm>
              <a:off x="5521936" y="1005637"/>
              <a:ext cx="212753" cy="212748"/>
            </a:xfrm>
            <a:custGeom>
              <a:avLst/>
              <a:gdLst>
                <a:gd name="T0" fmla="*/ 114 w 120"/>
                <a:gd name="T1" fmla="*/ 70 h 120"/>
                <a:gd name="T2" fmla="*/ 120 w 120"/>
                <a:gd name="T3" fmla="*/ 64 h 120"/>
                <a:gd name="T4" fmla="*/ 120 w 120"/>
                <a:gd name="T5" fmla="*/ 56 h 120"/>
                <a:gd name="T6" fmla="*/ 114 w 120"/>
                <a:gd name="T7" fmla="*/ 50 h 120"/>
                <a:gd name="T8" fmla="*/ 110 w 120"/>
                <a:gd name="T9" fmla="*/ 50 h 120"/>
                <a:gd name="T10" fmla="*/ 102 w 120"/>
                <a:gd name="T11" fmla="*/ 45 h 120"/>
                <a:gd name="T12" fmla="*/ 102 w 120"/>
                <a:gd name="T13" fmla="*/ 32 h 120"/>
                <a:gd name="T14" fmla="*/ 105 w 120"/>
                <a:gd name="T15" fmla="*/ 29 h 120"/>
                <a:gd name="T16" fmla="*/ 105 w 120"/>
                <a:gd name="T17" fmla="*/ 20 h 120"/>
                <a:gd name="T18" fmla="*/ 100 w 120"/>
                <a:gd name="T19" fmla="*/ 15 h 120"/>
                <a:gd name="T20" fmla="*/ 91 w 120"/>
                <a:gd name="T21" fmla="*/ 15 h 120"/>
                <a:gd name="T22" fmla="*/ 88 w 120"/>
                <a:gd name="T23" fmla="*/ 18 h 120"/>
                <a:gd name="T24" fmla="*/ 79 w 120"/>
                <a:gd name="T25" fmla="*/ 20 h 120"/>
                <a:gd name="T26" fmla="*/ 70 w 120"/>
                <a:gd name="T27" fmla="*/ 10 h 120"/>
                <a:gd name="T28" fmla="*/ 70 w 120"/>
                <a:gd name="T29" fmla="*/ 6 h 120"/>
                <a:gd name="T30" fmla="*/ 64 w 120"/>
                <a:gd name="T31" fmla="*/ 0 h 120"/>
                <a:gd name="T32" fmla="*/ 56 w 120"/>
                <a:gd name="T33" fmla="*/ 0 h 120"/>
                <a:gd name="T34" fmla="*/ 50 w 120"/>
                <a:gd name="T35" fmla="*/ 6 h 120"/>
                <a:gd name="T36" fmla="*/ 50 w 120"/>
                <a:gd name="T37" fmla="*/ 10 h 120"/>
                <a:gd name="T38" fmla="*/ 45 w 120"/>
                <a:gd name="T39" fmla="*/ 18 h 120"/>
                <a:gd name="T40" fmla="*/ 32 w 120"/>
                <a:gd name="T41" fmla="*/ 18 h 120"/>
                <a:gd name="T42" fmla="*/ 29 w 120"/>
                <a:gd name="T43" fmla="*/ 15 h 120"/>
                <a:gd name="T44" fmla="*/ 20 w 120"/>
                <a:gd name="T45" fmla="*/ 15 h 120"/>
                <a:gd name="T46" fmla="*/ 15 w 120"/>
                <a:gd name="T47" fmla="*/ 20 h 120"/>
                <a:gd name="T48" fmla="*/ 15 w 120"/>
                <a:gd name="T49" fmla="*/ 29 h 120"/>
                <a:gd name="T50" fmla="*/ 18 w 120"/>
                <a:gd name="T51" fmla="*/ 32 h 120"/>
                <a:gd name="T52" fmla="*/ 20 w 120"/>
                <a:gd name="T53" fmla="*/ 41 h 120"/>
                <a:gd name="T54" fmla="*/ 10 w 120"/>
                <a:gd name="T55" fmla="*/ 50 h 120"/>
                <a:gd name="T56" fmla="*/ 6 w 120"/>
                <a:gd name="T57" fmla="*/ 50 h 120"/>
                <a:gd name="T58" fmla="*/ 0 w 120"/>
                <a:gd name="T59" fmla="*/ 56 h 120"/>
                <a:gd name="T60" fmla="*/ 0 w 120"/>
                <a:gd name="T61" fmla="*/ 64 h 120"/>
                <a:gd name="T62" fmla="*/ 6 w 120"/>
                <a:gd name="T63" fmla="*/ 70 h 120"/>
                <a:gd name="T64" fmla="*/ 10 w 120"/>
                <a:gd name="T65" fmla="*/ 70 h 120"/>
                <a:gd name="T66" fmla="*/ 18 w 120"/>
                <a:gd name="T67" fmla="*/ 75 h 120"/>
                <a:gd name="T68" fmla="*/ 18 w 120"/>
                <a:gd name="T69" fmla="*/ 88 h 120"/>
                <a:gd name="T70" fmla="*/ 15 w 120"/>
                <a:gd name="T71" fmla="*/ 91 h 120"/>
                <a:gd name="T72" fmla="*/ 15 w 120"/>
                <a:gd name="T73" fmla="*/ 100 h 120"/>
                <a:gd name="T74" fmla="*/ 20 w 120"/>
                <a:gd name="T75" fmla="*/ 105 h 120"/>
                <a:gd name="T76" fmla="*/ 29 w 120"/>
                <a:gd name="T77" fmla="*/ 105 h 120"/>
                <a:gd name="T78" fmla="*/ 32 w 120"/>
                <a:gd name="T79" fmla="*/ 102 h 120"/>
                <a:gd name="T80" fmla="*/ 41 w 120"/>
                <a:gd name="T81" fmla="*/ 100 h 120"/>
                <a:gd name="T82" fmla="*/ 50 w 120"/>
                <a:gd name="T83" fmla="*/ 110 h 120"/>
                <a:gd name="T84" fmla="*/ 50 w 120"/>
                <a:gd name="T85" fmla="*/ 114 h 120"/>
                <a:gd name="T86" fmla="*/ 56 w 120"/>
                <a:gd name="T87" fmla="*/ 120 h 120"/>
                <a:gd name="T88" fmla="*/ 64 w 120"/>
                <a:gd name="T89" fmla="*/ 120 h 120"/>
                <a:gd name="T90" fmla="*/ 70 w 120"/>
                <a:gd name="T91" fmla="*/ 114 h 120"/>
                <a:gd name="T92" fmla="*/ 70 w 120"/>
                <a:gd name="T93" fmla="*/ 110 h 120"/>
                <a:gd name="T94" fmla="*/ 75 w 120"/>
                <a:gd name="T95" fmla="*/ 102 h 120"/>
                <a:gd name="T96" fmla="*/ 88 w 120"/>
                <a:gd name="T97" fmla="*/ 102 h 120"/>
                <a:gd name="T98" fmla="*/ 91 w 120"/>
                <a:gd name="T99" fmla="*/ 105 h 120"/>
                <a:gd name="T100" fmla="*/ 100 w 120"/>
                <a:gd name="T101" fmla="*/ 105 h 120"/>
                <a:gd name="T102" fmla="*/ 105 w 120"/>
                <a:gd name="T103" fmla="*/ 100 h 120"/>
                <a:gd name="T104" fmla="*/ 105 w 120"/>
                <a:gd name="T105" fmla="*/ 91 h 120"/>
                <a:gd name="T106" fmla="*/ 102 w 120"/>
                <a:gd name="T107" fmla="*/ 88 h 120"/>
                <a:gd name="T108" fmla="*/ 100 w 120"/>
                <a:gd name="T109" fmla="*/ 79 h 120"/>
                <a:gd name="T110" fmla="*/ 110 w 120"/>
                <a:gd name="T111" fmla="*/ 70 h 120"/>
                <a:gd name="T112" fmla="*/ 114 w 120"/>
                <a:gd name="T113" fmla="*/ 70 h 120"/>
                <a:gd name="T114" fmla="*/ 60 w 120"/>
                <a:gd name="T115" fmla="*/ 86 h 120"/>
                <a:gd name="T116" fmla="*/ 34 w 120"/>
                <a:gd name="T117" fmla="*/ 60 h 120"/>
                <a:gd name="T118" fmla="*/ 60 w 120"/>
                <a:gd name="T119" fmla="*/ 34 h 120"/>
                <a:gd name="T120" fmla="*/ 86 w 120"/>
                <a:gd name="T121" fmla="*/ 60 h 120"/>
                <a:gd name="T122" fmla="*/ 60 w 120"/>
                <a:gd name="T123" fmla="*/ 8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0" h="120">
                  <a:moveTo>
                    <a:pt x="114" y="70"/>
                  </a:moveTo>
                  <a:cubicBezTo>
                    <a:pt x="117" y="70"/>
                    <a:pt x="120" y="67"/>
                    <a:pt x="120" y="64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53"/>
                    <a:pt x="117" y="50"/>
                    <a:pt x="114" y="50"/>
                  </a:cubicBezTo>
                  <a:cubicBezTo>
                    <a:pt x="110" y="50"/>
                    <a:pt x="110" y="50"/>
                    <a:pt x="110" y="50"/>
                  </a:cubicBezTo>
                  <a:cubicBezTo>
                    <a:pt x="107" y="50"/>
                    <a:pt x="103" y="48"/>
                    <a:pt x="102" y="45"/>
                  </a:cubicBezTo>
                  <a:cubicBezTo>
                    <a:pt x="101" y="42"/>
                    <a:pt x="100" y="34"/>
                    <a:pt x="102" y="32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8" y="27"/>
                    <a:pt x="108" y="23"/>
                    <a:pt x="105" y="20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97" y="12"/>
                    <a:pt x="93" y="12"/>
                    <a:pt x="91" y="15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6" y="20"/>
                    <a:pt x="82" y="21"/>
                    <a:pt x="79" y="20"/>
                  </a:cubicBezTo>
                  <a:cubicBezTo>
                    <a:pt x="77" y="18"/>
                    <a:pt x="70" y="13"/>
                    <a:pt x="70" y="1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0" y="3"/>
                    <a:pt x="67" y="0"/>
                    <a:pt x="64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3" y="0"/>
                    <a:pt x="50" y="3"/>
                    <a:pt x="50" y="6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3"/>
                    <a:pt x="48" y="17"/>
                    <a:pt x="45" y="18"/>
                  </a:cubicBezTo>
                  <a:cubicBezTo>
                    <a:pt x="42" y="19"/>
                    <a:pt x="34" y="20"/>
                    <a:pt x="32" y="18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7" y="12"/>
                    <a:pt x="23" y="12"/>
                    <a:pt x="20" y="15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2" y="23"/>
                    <a:pt x="12" y="27"/>
                    <a:pt x="15" y="29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20" y="34"/>
                    <a:pt x="21" y="38"/>
                    <a:pt x="20" y="41"/>
                  </a:cubicBezTo>
                  <a:cubicBezTo>
                    <a:pt x="18" y="43"/>
                    <a:pt x="13" y="50"/>
                    <a:pt x="10" y="50"/>
                  </a:cubicBezTo>
                  <a:cubicBezTo>
                    <a:pt x="6" y="50"/>
                    <a:pt x="6" y="50"/>
                    <a:pt x="6" y="50"/>
                  </a:cubicBezTo>
                  <a:cubicBezTo>
                    <a:pt x="3" y="50"/>
                    <a:pt x="0" y="53"/>
                    <a:pt x="0" y="56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7"/>
                    <a:pt x="3" y="70"/>
                    <a:pt x="6" y="70"/>
                  </a:cubicBezTo>
                  <a:cubicBezTo>
                    <a:pt x="10" y="70"/>
                    <a:pt x="10" y="70"/>
                    <a:pt x="10" y="70"/>
                  </a:cubicBezTo>
                  <a:cubicBezTo>
                    <a:pt x="13" y="70"/>
                    <a:pt x="17" y="72"/>
                    <a:pt x="18" y="75"/>
                  </a:cubicBezTo>
                  <a:cubicBezTo>
                    <a:pt x="19" y="78"/>
                    <a:pt x="20" y="86"/>
                    <a:pt x="18" y="88"/>
                  </a:cubicBezTo>
                  <a:cubicBezTo>
                    <a:pt x="15" y="91"/>
                    <a:pt x="15" y="91"/>
                    <a:pt x="15" y="91"/>
                  </a:cubicBezTo>
                  <a:cubicBezTo>
                    <a:pt x="12" y="93"/>
                    <a:pt x="12" y="97"/>
                    <a:pt x="15" y="100"/>
                  </a:cubicBezTo>
                  <a:cubicBezTo>
                    <a:pt x="20" y="105"/>
                    <a:pt x="20" y="105"/>
                    <a:pt x="20" y="105"/>
                  </a:cubicBezTo>
                  <a:cubicBezTo>
                    <a:pt x="23" y="108"/>
                    <a:pt x="27" y="108"/>
                    <a:pt x="29" y="105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4" y="100"/>
                    <a:pt x="38" y="99"/>
                    <a:pt x="41" y="100"/>
                  </a:cubicBezTo>
                  <a:cubicBezTo>
                    <a:pt x="43" y="102"/>
                    <a:pt x="50" y="107"/>
                    <a:pt x="50" y="110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0" y="117"/>
                    <a:pt x="53" y="120"/>
                    <a:pt x="56" y="120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67" y="120"/>
                    <a:pt x="70" y="117"/>
                    <a:pt x="70" y="114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70" y="107"/>
                    <a:pt x="72" y="103"/>
                    <a:pt x="75" y="102"/>
                  </a:cubicBezTo>
                  <a:cubicBezTo>
                    <a:pt x="78" y="101"/>
                    <a:pt x="86" y="100"/>
                    <a:pt x="88" y="102"/>
                  </a:cubicBezTo>
                  <a:cubicBezTo>
                    <a:pt x="91" y="105"/>
                    <a:pt x="91" y="105"/>
                    <a:pt x="91" y="105"/>
                  </a:cubicBezTo>
                  <a:cubicBezTo>
                    <a:pt x="93" y="108"/>
                    <a:pt x="97" y="108"/>
                    <a:pt x="100" y="105"/>
                  </a:cubicBezTo>
                  <a:cubicBezTo>
                    <a:pt x="105" y="100"/>
                    <a:pt x="105" y="100"/>
                    <a:pt x="105" y="100"/>
                  </a:cubicBezTo>
                  <a:cubicBezTo>
                    <a:pt x="108" y="97"/>
                    <a:pt x="108" y="93"/>
                    <a:pt x="105" y="91"/>
                  </a:cubicBezTo>
                  <a:cubicBezTo>
                    <a:pt x="102" y="88"/>
                    <a:pt x="102" y="88"/>
                    <a:pt x="102" y="88"/>
                  </a:cubicBezTo>
                  <a:cubicBezTo>
                    <a:pt x="100" y="86"/>
                    <a:pt x="99" y="82"/>
                    <a:pt x="100" y="79"/>
                  </a:cubicBezTo>
                  <a:cubicBezTo>
                    <a:pt x="102" y="77"/>
                    <a:pt x="107" y="70"/>
                    <a:pt x="110" y="70"/>
                  </a:cubicBezTo>
                  <a:lnTo>
                    <a:pt x="114" y="70"/>
                  </a:lnTo>
                  <a:close/>
                  <a:moveTo>
                    <a:pt x="60" y="86"/>
                  </a:moveTo>
                  <a:cubicBezTo>
                    <a:pt x="46" y="86"/>
                    <a:pt x="34" y="74"/>
                    <a:pt x="34" y="60"/>
                  </a:cubicBezTo>
                  <a:cubicBezTo>
                    <a:pt x="34" y="46"/>
                    <a:pt x="46" y="34"/>
                    <a:pt x="60" y="34"/>
                  </a:cubicBezTo>
                  <a:cubicBezTo>
                    <a:pt x="74" y="34"/>
                    <a:pt x="86" y="46"/>
                    <a:pt x="86" y="60"/>
                  </a:cubicBezTo>
                  <a:cubicBezTo>
                    <a:pt x="86" y="74"/>
                    <a:pt x="74" y="86"/>
                    <a:pt x="60" y="8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30"/>
            <p:cNvSpPr>
              <a:spLocks noEditPoints="1"/>
            </p:cNvSpPr>
            <p:nvPr/>
          </p:nvSpPr>
          <p:spPr bwMode="auto">
            <a:xfrm>
              <a:off x="5692541" y="1196307"/>
              <a:ext cx="106376" cy="108382"/>
            </a:xfrm>
            <a:custGeom>
              <a:avLst/>
              <a:gdLst>
                <a:gd name="T0" fmla="*/ 57 w 60"/>
                <a:gd name="T1" fmla="*/ 35 h 60"/>
                <a:gd name="T2" fmla="*/ 60 w 60"/>
                <a:gd name="T3" fmla="*/ 32 h 60"/>
                <a:gd name="T4" fmla="*/ 60 w 60"/>
                <a:gd name="T5" fmla="*/ 28 h 60"/>
                <a:gd name="T6" fmla="*/ 57 w 60"/>
                <a:gd name="T7" fmla="*/ 25 h 60"/>
                <a:gd name="T8" fmla="*/ 55 w 60"/>
                <a:gd name="T9" fmla="*/ 25 h 60"/>
                <a:gd name="T10" fmla="*/ 51 w 60"/>
                <a:gd name="T11" fmla="*/ 23 h 60"/>
                <a:gd name="T12" fmla="*/ 51 w 60"/>
                <a:gd name="T13" fmla="*/ 16 h 60"/>
                <a:gd name="T14" fmla="*/ 53 w 60"/>
                <a:gd name="T15" fmla="*/ 14 h 60"/>
                <a:gd name="T16" fmla="*/ 53 w 60"/>
                <a:gd name="T17" fmla="*/ 10 h 60"/>
                <a:gd name="T18" fmla="*/ 50 w 60"/>
                <a:gd name="T19" fmla="*/ 7 h 60"/>
                <a:gd name="T20" fmla="*/ 46 w 60"/>
                <a:gd name="T21" fmla="*/ 7 h 60"/>
                <a:gd name="T22" fmla="*/ 44 w 60"/>
                <a:gd name="T23" fmla="*/ 9 h 60"/>
                <a:gd name="T24" fmla="*/ 40 w 60"/>
                <a:gd name="T25" fmla="*/ 10 h 60"/>
                <a:gd name="T26" fmla="*/ 35 w 60"/>
                <a:gd name="T27" fmla="*/ 5 h 60"/>
                <a:gd name="T28" fmla="*/ 35 w 60"/>
                <a:gd name="T29" fmla="*/ 3 h 60"/>
                <a:gd name="T30" fmla="*/ 32 w 60"/>
                <a:gd name="T31" fmla="*/ 0 h 60"/>
                <a:gd name="T32" fmla="*/ 28 w 60"/>
                <a:gd name="T33" fmla="*/ 0 h 60"/>
                <a:gd name="T34" fmla="*/ 25 w 60"/>
                <a:gd name="T35" fmla="*/ 3 h 60"/>
                <a:gd name="T36" fmla="*/ 25 w 60"/>
                <a:gd name="T37" fmla="*/ 5 h 60"/>
                <a:gd name="T38" fmla="*/ 23 w 60"/>
                <a:gd name="T39" fmla="*/ 9 h 60"/>
                <a:gd name="T40" fmla="*/ 16 w 60"/>
                <a:gd name="T41" fmla="*/ 9 h 60"/>
                <a:gd name="T42" fmla="*/ 14 w 60"/>
                <a:gd name="T43" fmla="*/ 7 h 60"/>
                <a:gd name="T44" fmla="*/ 10 w 60"/>
                <a:gd name="T45" fmla="*/ 7 h 60"/>
                <a:gd name="T46" fmla="*/ 7 w 60"/>
                <a:gd name="T47" fmla="*/ 10 h 60"/>
                <a:gd name="T48" fmla="*/ 7 w 60"/>
                <a:gd name="T49" fmla="*/ 14 h 60"/>
                <a:gd name="T50" fmla="*/ 9 w 60"/>
                <a:gd name="T51" fmla="*/ 16 h 60"/>
                <a:gd name="T52" fmla="*/ 10 w 60"/>
                <a:gd name="T53" fmla="*/ 20 h 60"/>
                <a:gd name="T54" fmla="*/ 5 w 60"/>
                <a:gd name="T55" fmla="*/ 25 h 60"/>
                <a:gd name="T56" fmla="*/ 3 w 60"/>
                <a:gd name="T57" fmla="*/ 25 h 60"/>
                <a:gd name="T58" fmla="*/ 0 w 60"/>
                <a:gd name="T59" fmla="*/ 28 h 60"/>
                <a:gd name="T60" fmla="*/ 0 w 60"/>
                <a:gd name="T61" fmla="*/ 32 h 60"/>
                <a:gd name="T62" fmla="*/ 3 w 60"/>
                <a:gd name="T63" fmla="*/ 35 h 60"/>
                <a:gd name="T64" fmla="*/ 5 w 60"/>
                <a:gd name="T65" fmla="*/ 35 h 60"/>
                <a:gd name="T66" fmla="*/ 9 w 60"/>
                <a:gd name="T67" fmla="*/ 37 h 60"/>
                <a:gd name="T68" fmla="*/ 9 w 60"/>
                <a:gd name="T69" fmla="*/ 44 h 60"/>
                <a:gd name="T70" fmla="*/ 7 w 60"/>
                <a:gd name="T71" fmla="*/ 46 h 60"/>
                <a:gd name="T72" fmla="*/ 7 w 60"/>
                <a:gd name="T73" fmla="*/ 50 h 60"/>
                <a:gd name="T74" fmla="*/ 10 w 60"/>
                <a:gd name="T75" fmla="*/ 53 h 60"/>
                <a:gd name="T76" fmla="*/ 14 w 60"/>
                <a:gd name="T77" fmla="*/ 53 h 60"/>
                <a:gd name="T78" fmla="*/ 16 w 60"/>
                <a:gd name="T79" fmla="*/ 51 h 60"/>
                <a:gd name="T80" fmla="*/ 20 w 60"/>
                <a:gd name="T81" fmla="*/ 50 h 60"/>
                <a:gd name="T82" fmla="*/ 25 w 60"/>
                <a:gd name="T83" fmla="*/ 55 h 60"/>
                <a:gd name="T84" fmla="*/ 25 w 60"/>
                <a:gd name="T85" fmla="*/ 57 h 60"/>
                <a:gd name="T86" fmla="*/ 28 w 60"/>
                <a:gd name="T87" fmla="*/ 60 h 60"/>
                <a:gd name="T88" fmla="*/ 32 w 60"/>
                <a:gd name="T89" fmla="*/ 60 h 60"/>
                <a:gd name="T90" fmla="*/ 35 w 60"/>
                <a:gd name="T91" fmla="*/ 57 h 60"/>
                <a:gd name="T92" fmla="*/ 35 w 60"/>
                <a:gd name="T93" fmla="*/ 55 h 60"/>
                <a:gd name="T94" fmla="*/ 37 w 60"/>
                <a:gd name="T95" fmla="*/ 51 h 60"/>
                <a:gd name="T96" fmla="*/ 44 w 60"/>
                <a:gd name="T97" fmla="*/ 51 h 60"/>
                <a:gd name="T98" fmla="*/ 46 w 60"/>
                <a:gd name="T99" fmla="*/ 53 h 60"/>
                <a:gd name="T100" fmla="*/ 50 w 60"/>
                <a:gd name="T101" fmla="*/ 53 h 60"/>
                <a:gd name="T102" fmla="*/ 53 w 60"/>
                <a:gd name="T103" fmla="*/ 50 h 60"/>
                <a:gd name="T104" fmla="*/ 53 w 60"/>
                <a:gd name="T105" fmla="*/ 46 h 60"/>
                <a:gd name="T106" fmla="*/ 51 w 60"/>
                <a:gd name="T107" fmla="*/ 44 h 60"/>
                <a:gd name="T108" fmla="*/ 50 w 60"/>
                <a:gd name="T109" fmla="*/ 40 h 60"/>
                <a:gd name="T110" fmla="*/ 55 w 60"/>
                <a:gd name="T111" fmla="*/ 35 h 60"/>
                <a:gd name="T112" fmla="*/ 57 w 60"/>
                <a:gd name="T113" fmla="*/ 35 h 60"/>
                <a:gd name="T114" fmla="*/ 40 w 60"/>
                <a:gd name="T115" fmla="*/ 30 h 60"/>
                <a:gd name="T116" fmla="*/ 30 w 60"/>
                <a:gd name="T117" fmla="*/ 40 h 60"/>
                <a:gd name="T118" fmla="*/ 20 w 60"/>
                <a:gd name="T119" fmla="*/ 30 h 60"/>
                <a:gd name="T120" fmla="*/ 30 w 60"/>
                <a:gd name="T121" fmla="*/ 20 h 60"/>
                <a:gd name="T122" fmla="*/ 40 w 60"/>
                <a:gd name="T123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" h="60">
                  <a:moveTo>
                    <a:pt x="57" y="35"/>
                  </a:moveTo>
                  <a:cubicBezTo>
                    <a:pt x="59" y="35"/>
                    <a:pt x="60" y="34"/>
                    <a:pt x="60" y="32"/>
                  </a:cubicBezTo>
                  <a:cubicBezTo>
                    <a:pt x="60" y="28"/>
                    <a:pt x="60" y="28"/>
                    <a:pt x="60" y="28"/>
                  </a:cubicBezTo>
                  <a:cubicBezTo>
                    <a:pt x="60" y="26"/>
                    <a:pt x="59" y="25"/>
                    <a:pt x="57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3" y="25"/>
                    <a:pt x="52" y="24"/>
                    <a:pt x="51" y="23"/>
                  </a:cubicBezTo>
                  <a:cubicBezTo>
                    <a:pt x="51" y="21"/>
                    <a:pt x="50" y="17"/>
                    <a:pt x="51" y="16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4" y="13"/>
                    <a:pt x="54" y="11"/>
                    <a:pt x="53" y="10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49" y="6"/>
                    <a:pt x="47" y="6"/>
                    <a:pt x="46" y="7"/>
                  </a:cubicBezTo>
                  <a:cubicBezTo>
                    <a:pt x="44" y="9"/>
                    <a:pt x="44" y="9"/>
                    <a:pt x="44" y="9"/>
                  </a:cubicBezTo>
                  <a:cubicBezTo>
                    <a:pt x="43" y="10"/>
                    <a:pt x="41" y="10"/>
                    <a:pt x="40" y="10"/>
                  </a:cubicBezTo>
                  <a:cubicBezTo>
                    <a:pt x="39" y="9"/>
                    <a:pt x="35" y="7"/>
                    <a:pt x="35" y="5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5" y="1"/>
                    <a:pt x="34" y="0"/>
                    <a:pt x="3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6" y="0"/>
                    <a:pt x="25" y="1"/>
                    <a:pt x="25" y="3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7"/>
                    <a:pt x="24" y="8"/>
                    <a:pt x="23" y="9"/>
                  </a:cubicBezTo>
                  <a:cubicBezTo>
                    <a:pt x="21" y="9"/>
                    <a:pt x="17" y="10"/>
                    <a:pt x="16" y="9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6"/>
                    <a:pt x="11" y="6"/>
                    <a:pt x="10" y="7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1"/>
                    <a:pt x="6" y="13"/>
                    <a:pt x="7" y="14"/>
                  </a:cubicBezTo>
                  <a:cubicBezTo>
                    <a:pt x="9" y="16"/>
                    <a:pt x="9" y="16"/>
                    <a:pt x="9" y="16"/>
                  </a:cubicBezTo>
                  <a:cubicBezTo>
                    <a:pt x="10" y="17"/>
                    <a:pt x="10" y="19"/>
                    <a:pt x="10" y="20"/>
                  </a:cubicBezTo>
                  <a:cubicBezTo>
                    <a:pt x="9" y="21"/>
                    <a:pt x="7" y="25"/>
                    <a:pt x="5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1" y="25"/>
                    <a:pt x="0" y="26"/>
                    <a:pt x="0" y="2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1" y="35"/>
                    <a:pt x="3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7" y="35"/>
                    <a:pt x="8" y="36"/>
                    <a:pt x="9" y="37"/>
                  </a:cubicBezTo>
                  <a:cubicBezTo>
                    <a:pt x="9" y="39"/>
                    <a:pt x="10" y="43"/>
                    <a:pt x="9" y="44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6" y="47"/>
                    <a:pt x="6" y="49"/>
                    <a:pt x="7" y="50"/>
                  </a:cubicBezTo>
                  <a:cubicBezTo>
                    <a:pt x="10" y="53"/>
                    <a:pt x="10" y="53"/>
                    <a:pt x="10" y="53"/>
                  </a:cubicBezTo>
                  <a:cubicBezTo>
                    <a:pt x="11" y="54"/>
                    <a:pt x="13" y="54"/>
                    <a:pt x="14" y="53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7" y="50"/>
                    <a:pt x="19" y="50"/>
                    <a:pt x="20" y="50"/>
                  </a:cubicBezTo>
                  <a:cubicBezTo>
                    <a:pt x="21" y="51"/>
                    <a:pt x="25" y="53"/>
                    <a:pt x="25" y="55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25" y="59"/>
                    <a:pt x="26" y="60"/>
                    <a:pt x="28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4" y="60"/>
                    <a:pt x="35" y="59"/>
                    <a:pt x="35" y="57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5" y="53"/>
                    <a:pt x="36" y="52"/>
                    <a:pt x="37" y="51"/>
                  </a:cubicBezTo>
                  <a:cubicBezTo>
                    <a:pt x="39" y="51"/>
                    <a:pt x="43" y="50"/>
                    <a:pt x="44" y="51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7" y="54"/>
                    <a:pt x="49" y="54"/>
                    <a:pt x="50" y="53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4" y="49"/>
                    <a:pt x="54" y="47"/>
                    <a:pt x="53" y="46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0" y="43"/>
                    <a:pt x="50" y="41"/>
                    <a:pt x="50" y="40"/>
                  </a:cubicBezTo>
                  <a:cubicBezTo>
                    <a:pt x="51" y="39"/>
                    <a:pt x="53" y="35"/>
                    <a:pt x="55" y="35"/>
                  </a:cubicBezTo>
                  <a:lnTo>
                    <a:pt x="57" y="35"/>
                  </a:lnTo>
                  <a:close/>
                  <a:moveTo>
                    <a:pt x="40" y="30"/>
                  </a:moveTo>
                  <a:cubicBezTo>
                    <a:pt x="40" y="36"/>
                    <a:pt x="36" y="40"/>
                    <a:pt x="30" y="40"/>
                  </a:cubicBezTo>
                  <a:cubicBezTo>
                    <a:pt x="24" y="40"/>
                    <a:pt x="20" y="36"/>
                    <a:pt x="20" y="30"/>
                  </a:cubicBezTo>
                  <a:cubicBezTo>
                    <a:pt x="20" y="24"/>
                    <a:pt x="24" y="20"/>
                    <a:pt x="30" y="20"/>
                  </a:cubicBezTo>
                  <a:cubicBezTo>
                    <a:pt x="36" y="20"/>
                    <a:pt x="40" y="24"/>
                    <a:pt x="40" y="3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31"/>
            <p:cNvSpPr>
              <a:spLocks/>
            </p:cNvSpPr>
            <p:nvPr/>
          </p:nvSpPr>
          <p:spPr bwMode="auto">
            <a:xfrm>
              <a:off x="6049805" y="1017680"/>
              <a:ext cx="256910" cy="254896"/>
            </a:xfrm>
            <a:custGeom>
              <a:avLst/>
              <a:gdLst>
                <a:gd name="T0" fmla="*/ 72 w 144"/>
                <a:gd name="T1" fmla="*/ 36 h 144"/>
                <a:gd name="T2" fmla="*/ 0 w 144"/>
                <a:gd name="T3" fmla="*/ 61 h 144"/>
                <a:gd name="T4" fmla="*/ 42 w 144"/>
                <a:gd name="T5" fmla="*/ 120 h 144"/>
                <a:gd name="T6" fmla="*/ 72 w 144"/>
                <a:gd name="T7" fmla="*/ 144 h 144"/>
                <a:gd name="T8" fmla="*/ 102 w 144"/>
                <a:gd name="T9" fmla="*/ 120 h 144"/>
                <a:gd name="T10" fmla="*/ 144 w 144"/>
                <a:gd name="T11" fmla="*/ 60 h 144"/>
                <a:gd name="T12" fmla="*/ 72 w 144"/>
                <a:gd name="T13" fmla="*/ 3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44">
                  <a:moveTo>
                    <a:pt x="72" y="36"/>
                  </a:moveTo>
                  <a:cubicBezTo>
                    <a:pt x="48" y="0"/>
                    <a:pt x="0" y="21"/>
                    <a:pt x="0" y="61"/>
                  </a:cubicBezTo>
                  <a:cubicBezTo>
                    <a:pt x="0" y="87"/>
                    <a:pt x="24" y="106"/>
                    <a:pt x="42" y="120"/>
                  </a:cubicBezTo>
                  <a:cubicBezTo>
                    <a:pt x="61" y="135"/>
                    <a:pt x="66" y="138"/>
                    <a:pt x="72" y="144"/>
                  </a:cubicBezTo>
                  <a:cubicBezTo>
                    <a:pt x="78" y="138"/>
                    <a:pt x="83" y="135"/>
                    <a:pt x="102" y="120"/>
                  </a:cubicBezTo>
                  <a:cubicBezTo>
                    <a:pt x="120" y="106"/>
                    <a:pt x="144" y="87"/>
                    <a:pt x="144" y="60"/>
                  </a:cubicBezTo>
                  <a:cubicBezTo>
                    <a:pt x="144" y="21"/>
                    <a:pt x="96" y="0"/>
                    <a:pt x="72" y="3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32"/>
            <p:cNvSpPr>
              <a:spLocks noEditPoints="1"/>
            </p:cNvSpPr>
            <p:nvPr/>
          </p:nvSpPr>
          <p:spPr bwMode="auto">
            <a:xfrm>
              <a:off x="6597744" y="1009651"/>
              <a:ext cx="128455" cy="276974"/>
            </a:xfrm>
            <a:custGeom>
              <a:avLst/>
              <a:gdLst>
                <a:gd name="T0" fmla="*/ 72 w 72"/>
                <a:gd name="T1" fmla="*/ 108 h 156"/>
                <a:gd name="T2" fmla="*/ 72 w 72"/>
                <a:gd name="T3" fmla="*/ 96 h 156"/>
                <a:gd name="T4" fmla="*/ 54 w 72"/>
                <a:gd name="T5" fmla="*/ 96 h 156"/>
                <a:gd name="T6" fmla="*/ 48 w 72"/>
                <a:gd name="T7" fmla="*/ 102 h 156"/>
                <a:gd name="T8" fmla="*/ 36 w 72"/>
                <a:gd name="T9" fmla="*/ 102 h 156"/>
                <a:gd name="T10" fmla="*/ 36 w 72"/>
                <a:gd name="T11" fmla="*/ 52 h 156"/>
                <a:gd name="T12" fmla="*/ 54 w 72"/>
                <a:gd name="T13" fmla="*/ 27 h 156"/>
                <a:gd name="T14" fmla="*/ 27 w 72"/>
                <a:gd name="T15" fmla="*/ 0 h 156"/>
                <a:gd name="T16" fmla="*/ 0 w 72"/>
                <a:gd name="T17" fmla="*/ 27 h 156"/>
                <a:gd name="T18" fmla="*/ 18 w 72"/>
                <a:gd name="T19" fmla="*/ 52 h 156"/>
                <a:gd name="T20" fmla="*/ 18 w 72"/>
                <a:gd name="T21" fmla="*/ 147 h 156"/>
                <a:gd name="T22" fmla="*/ 27 w 72"/>
                <a:gd name="T23" fmla="*/ 156 h 156"/>
                <a:gd name="T24" fmla="*/ 36 w 72"/>
                <a:gd name="T25" fmla="*/ 147 h 156"/>
                <a:gd name="T26" fmla="*/ 36 w 72"/>
                <a:gd name="T27" fmla="*/ 132 h 156"/>
                <a:gd name="T28" fmla="*/ 48 w 72"/>
                <a:gd name="T29" fmla="*/ 132 h 156"/>
                <a:gd name="T30" fmla="*/ 54 w 72"/>
                <a:gd name="T31" fmla="*/ 138 h 156"/>
                <a:gd name="T32" fmla="*/ 72 w 72"/>
                <a:gd name="T33" fmla="*/ 138 h 156"/>
                <a:gd name="T34" fmla="*/ 72 w 72"/>
                <a:gd name="T35" fmla="*/ 126 h 156"/>
                <a:gd name="T36" fmla="*/ 60 w 72"/>
                <a:gd name="T37" fmla="*/ 126 h 156"/>
                <a:gd name="T38" fmla="*/ 60 w 72"/>
                <a:gd name="T39" fmla="*/ 108 h 156"/>
                <a:gd name="T40" fmla="*/ 72 w 72"/>
                <a:gd name="T41" fmla="*/ 108 h 156"/>
                <a:gd name="T42" fmla="*/ 27 w 72"/>
                <a:gd name="T43" fmla="*/ 18 h 156"/>
                <a:gd name="T44" fmla="*/ 36 w 72"/>
                <a:gd name="T45" fmla="*/ 27 h 156"/>
                <a:gd name="T46" fmla="*/ 27 w 72"/>
                <a:gd name="T47" fmla="*/ 36 h 156"/>
                <a:gd name="T48" fmla="*/ 18 w 72"/>
                <a:gd name="T49" fmla="*/ 27 h 156"/>
                <a:gd name="T50" fmla="*/ 27 w 72"/>
                <a:gd name="T51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2" h="156">
                  <a:moveTo>
                    <a:pt x="72" y="108"/>
                  </a:moveTo>
                  <a:cubicBezTo>
                    <a:pt x="72" y="96"/>
                    <a:pt x="72" y="96"/>
                    <a:pt x="72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48" y="96"/>
                    <a:pt x="48" y="102"/>
                    <a:pt x="48" y="102"/>
                  </a:cubicBezTo>
                  <a:cubicBezTo>
                    <a:pt x="36" y="102"/>
                    <a:pt x="36" y="102"/>
                    <a:pt x="36" y="102"/>
                  </a:cubicBezTo>
                  <a:cubicBezTo>
                    <a:pt x="36" y="52"/>
                    <a:pt x="36" y="52"/>
                    <a:pt x="36" y="52"/>
                  </a:cubicBezTo>
                  <a:cubicBezTo>
                    <a:pt x="46" y="49"/>
                    <a:pt x="54" y="39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39"/>
                    <a:pt x="8" y="49"/>
                    <a:pt x="18" y="52"/>
                  </a:cubicBezTo>
                  <a:cubicBezTo>
                    <a:pt x="18" y="147"/>
                    <a:pt x="18" y="147"/>
                    <a:pt x="18" y="147"/>
                  </a:cubicBezTo>
                  <a:cubicBezTo>
                    <a:pt x="18" y="152"/>
                    <a:pt x="22" y="156"/>
                    <a:pt x="27" y="156"/>
                  </a:cubicBezTo>
                  <a:cubicBezTo>
                    <a:pt x="32" y="156"/>
                    <a:pt x="36" y="152"/>
                    <a:pt x="36" y="147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48" y="132"/>
                    <a:pt x="48" y="132"/>
                    <a:pt x="48" y="132"/>
                  </a:cubicBezTo>
                  <a:cubicBezTo>
                    <a:pt x="48" y="132"/>
                    <a:pt x="48" y="138"/>
                    <a:pt x="54" y="138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72" y="126"/>
                    <a:pt x="72" y="126"/>
                    <a:pt x="72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08"/>
                    <a:pt x="60" y="108"/>
                    <a:pt x="60" y="108"/>
                  </a:cubicBezTo>
                  <a:lnTo>
                    <a:pt x="72" y="108"/>
                  </a:lnTo>
                  <a:close/>
                  <a:moveTo>
                    <a:pt x="27" y="18"/>
                  </a:moveTo>
                  <a:cubicBezTo>
                    <a:pt x="32" y="18"/>
                    <a:pt x="36" y="22"/>
                    <a:pt x="36" y="27"/>
                  </a:cubicBezTo>
                  <a:cubicBezTo>
                    <a:pt x="36" y="32"/>
                    <a:pt x="32" y="36"/>
                    <a:pt x="27" y="36"/>
                  </a:cubicBezTo>
                  <a:cubicBezTo>
                    <a:pt x="22" y="36"/>
                    <a:pt x="18" y="32"/>
                    <a:pt x="18" y="27"/>
                  </a:cubicBezTo>
                  <a:cubicBezTo>
                    <a:pt x="18" y="22"/>
                    <a:pt x="22" y="18"/>
                    <a:pt x="27" y="1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33"/>
            <p:cNvSpPr>
              <a:spLocks noEditPoints="1"/>
            </p:cNvSpPr>
            <p:nvPr/>
          </p:nvSpPr>
          <p:spPr bwMode="auto">
            <a:xfrm>
              <a:off x="1011976" y="1489338"/>
              <a:ext cx="212753" cy="254896"/>
            </a:xfrm>
            <a:custGeom>
              <a:avLst/>
              <a:gdLst>
                <a:gd name="T0" fmla="*/ 102 w 120"/>
                <a:gd name="T1" fmla="*/ 60 h 144"/>
                <a:gd name="T2" fmla="*/ 102 w 120"/>
                <a:gd name="T3" fmla="*/ 42 h 144"/>
                <a:gd name="T4" fmla="*/ 60 w 120"/>
                <a:gd name="T5" fmla="*/ 0 h 144"/>
                <a:gd name="T6" fmla="*/ 18 w 120"/>
                <a:gd name="T7" fmla="*/ 42 h 144"/>
                <a:gd name="T8" fmla="*/ 18 w 120"/>
                <a:gd name="T9" fmla="*/ 60 h 144"/>
                <a:gd name="T10" fmla="*/ 0 w 120"/>
                <a:gd name="T11" fmla="*/ 60 h 144"/>
                <a:gd name="T12" fmla="*/ 0 w 120"/>
                <a:gd name="T13" fmla="*/ 144 h 144"/>
                <a:gd name="T14" fmla="*/ 120 w 120"/>
                <a:gd name="T15" fmla="*/ 144 h 144"/>
                <a:gd name="T16" fmla="*/ 120 w 120"/>
                <a:gd name="T17" fmla="*/ 60 h 144"/>
                <a:gd name="T18" fmla="*/ 102 w 120"/>
                <a:gd name="T19" fmla="*/ 60 h 144"/>
                <a:gd name="T20" fmla="*/ 66 w 120"/>
                <a:gd name="T21" fmla="*/ 106 h 144"/>
                <a:gd name="T22" fmla="*/ 66 w 120"/>
                <a:gd name="T23" fmla="*/ 126 h 144"/>
                <a:gd name="T24" fmla="*/ 54 w 120"/>
                <a:gd name="T25" fmla="*/ 126 h 144"/>
                <a:gd name="T26" fmla="*/ 54 w 120"/>
                <a:gd name="T27" fmla="*/ 106 h 144"/>
                <a:gd name="T28" fmla="*/ 48 w 120"/>
                <a:gd name="T29" fmla="*/ 96 h 144"/>
                <a:gd name="T30" fmla="*/ 60 w 120"/>
                <a:gd name="T31" fmla="*/ 84 h 144"/>
                <a:gd name="T32" fmla="*/ 72 w 120"/>
                <a:gd name="T33" fmla="*/ 96 h 144"/>
                <a:gd name="T34" fmla="*/ 66 w 120"/>
                <a:gd name="T35" fmla="*/ 106 h 144"/>
                <a:gd name="T36" fmla="*/ 90 w 120"/>
                <a:gd name="T37" fmla="*/ 60 h 144"/>
                <a:gd name="T38" fmla="*/ 30 w 120"/>
                <a:gd name="T39" fmla="*/ 60 h 144"/>
                <a:gd name="T40" fmla="*/ 30 w 120"/>
                <a:gd name="T41" fmla="*/ 42 h 144"/>
                <a:gd name="T42" fmla="*/ 60 w 120"/>
                <a:gd name="T43" fmla="*/ 12 h 144"/>
                <a:gd name="T44" fmla="*/ 90 w 120"/>
                <a:gd name="T45" fmla="*/ 42 h 144"/>
                <a:gd name="T46" fmla="*/ 90 w 120"/>
                <a:gd name="T47" fmla="*/ 6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" h="144">
                  <a:moveTo>
                    <a:pt x="102" y="60"/>
                  </a:moveTo>
                  <a:cubicBezTo>
                    <a:pt x="102" y="42"/>
                    <a:pt x="102" y="42"/>
                    <a:pt x="102" y="42"/>
                  </a:cubicBezTo>
                  <a:cubicBezTo>
                    <a:pt x="102" y="42"/>
                    <a:pt x="102" y="0"/>
                    <a:pt x="60" y="0"/>
                  </a:cubicBezTo>
                  <a:cubicBezTo>
                    <a:pt x="18" y="0"/>
                    <a:pt x="18" y="42"/>
                    <a:pt x="18" y="42"/>
                  </a:cubicBezTo>
                  <a:cubicBezTo>
                    <a:pt x="18" y="60"/>
                    <a:pt x="18" y="60"/>
                    <a:pt x="18" y="60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60"/>
                    <a:pt x="120" y="60"/>
                    <a:pt x="120" y="60"/>
                  </a:cubicBezTo>
                  <a:lnTo>
                    <a:pt x="102" y="60"/>
                  </a:lnTo>
                  <a:close/>
                  <a:moveTo>
                    <a:pt x="66" y="106"/>
                  </a:moveTo>
                  <a:cubicBezTo>
                    <a:pt x="66" y="126"/>
                    <a:pt x="66" y="126"/>
                    <a:pt x="66" y="126"/>
                  </a:cubicBezTo>
                  <a:cubicBezTo>
                    <a:pt x="54" y="126"/>
                    <a:pt x="54" y="126"/>
                    <a:pt x="54" y="126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0" y="104"/>
                    <a:pt x="48" y="100"/>
                    <a:pt x="48" y="96"/>
                  </a:cubicBezTo>
                  <a:cubicBezTo>
                    <a:pt x="48" y="89"/>
                    <a:pt x="53" y="84"/>
                    <a:pt x="60" y="84"/>
                  </a:cubicBezTo>
                  <a:cubicBezTo>
                    <a:pt x="67" y="84"/>
                    <a:pt x="72" y="89"/>
                    <a:pt x="72" y="96"/>
                  </a:cubicBezTo>
                  <a:cubicBezTo>
                    <a:pt x="72" y="100"/>
                    <a:pt x="70" y="104"/>
                    <a:pt x="66" y="106"/>
                  </a:cubicBezTo>
                  <a:moveTo>
                    <a:pt x="90" y="60"/>
                  </a:moveTo>
                  <a:cubicBezTo>
                    <a:pt x="30" y="60"/>
                    <a:pt x="30" y="60"/>
                    <a:pt x="30" y="60"/>
                  </a:cubicBezTo>
                  <a:cubicBezTo>
                    <a:pt x="30" y="42"/>
                    <a:pt x="30" y="42"/>
                    <a:pt x="30" y="42"/>
                  </a:cubicBezTo>
                  <a:cubicBezTo>
                    <a:pt x="30" y="37"/>
                    <a:pt x="32" y="12"/>
                    <a:pt x="60" y="12"/>
                  </a:cubicBezTo>
                  <a:cubicBezTo>
                    <a:pt x="88" y="12"/>
                    <a:pt x="90" y="37"/>
                    <a:pt x="90" y="42"/>
                  </a:cubicBezTo>
                  <a:lnTo>
                    <a:pt x="90" y="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34"/>
            <p:cNvSpPr>
              <a:spLocks/>
            </p:cNvSpPr>
            <p:nvPr/>
          </p:nvSpPr>
          <p:spPr bwMode="auto">
            <a:xfrm>
              <a:off x="1535829" y="1483317"/>
              <a:ext cx="244866" cy="272960"/>
            </a:xfrm>
            <a:custGeom>
              <a:avLst/>
              <a:gdLst>
                <a:gd name="T0" fmla="*/ 129 w 138"/>
                <a:gd name="T1" fmla="*/ 75 h 153"/>
                <a:gd name="T2" fmla="*/ 120 w 138"/>
                <a:gd name="T3" fmla="*/ 84 h 153"/>
                <a:gd name="T4" fmla="*/ 69 w 138"/>
                <a:gd name="T5" fmla="*/ 135 h 153"/>
                <a:gd name="T6" fmla="*/ 18 w 138"/>
                <a:gd name="T7" fmla="*/ 84 h 153"/>
                <a:gd name="T8" fmla="*/ 69 w 138"/>
                <a:gd name="T9" fmla="*/ 33 h 153"/>
                <a:gd name="T10" fmla="*/ 69 w 138"/>
                <a:gd name="T11" fmla="*/ 33 h 153"/>
                <a:gd name="T12" fmla="*/ 69 w 138"/>
                <a:gd name="T13" fmla="*/ 48 h 153"/>
                <a:gd name="T14" fmla="*/ 105 w 138"/>
                <a:gd name="T15" fmla="*/ 24 h 153"/>
                <a:gd name="T16" fmla="*/ 69 w 138"/>
                <a:gd name="T17" fmla="*/ 0 h 153"/>
                <a:gd name="T18" fmla="*/ 69 w 138"/>
                <a:gd name="T19" fmla="*/ 15 h 153"/>
                <a:gd name="T20" fmla="*/ 69 w 138"/>
                <a:gd name="T21" fmla="*/ 15 h 153"/>
                <a:gd name="T22" fmla="*/ 0 w 138"/>
                <a:gd name="T23" fmla="*/ 84 h 153"/>
                <a:gd name="T24" fmla="*/ 69 w 138"/>
                <a:gd name="T25" fmla="*/ 153 h 153"/>
                <a:gd name="T26" fmla="*/ 138 w 138"/>
                <a:gd name="T27" fmla="*/ 84 h 153"/>
                <a:gd name="T28" fmla="*/ 129 w 138"/>
                <a:gd name="T29" fmla="*/ 7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" h="153">
                  <a:moveTo>
                    <a:pt x="129" y="75"/>
                  </a:moveTo>
                  <a:cubicBezTo>
                    <a:pt x="124" y="75"/>
                    <a:pt x="120" y="80"/>
                    <a:pt x="120" y="84"/>
                  </a:cubicBezTo>
                  <a:cubicBezTo>
                    <a:pt x="120" y="113"/>
                    <a:pt x="97" y="135"/>
                    <a:pt x="69" y="135"/>
                  </a:cubicBezTo>
                  <a:cubicBezTo>
                    <a:pt x="41" y="135"/>
                    <a:pt x="18" y="113"/>
                    <a:pt x="18" y="84"/>
                  </a:cubicBezTo>
                  <a:cubicBezTo>
                    <a:pt x="18" y="56"/>
                    <a:pt x="41" y="33"/>
                    <a:pt x="69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69" y="15"/>
                    <a:pt x="69" y="15"/>
                    <a:pt x="69" y="15"/>
                  </a:cubicBezTo>
                  <a:cubicBezTo>
                    <a:pt x="31" y="15"/>
                    <a:pt x="0" y="46"/>
                    <a:pt x="0" y="84"/>
                  </a:cubicBezTo>
                  <a:cubicBezTo>
                    <a:pt x="0" y="123"/>
                    <a:pt x="31" y="153"/>
                    <a:pt x="69" y="153"/>
                  </a:cubicBezTo>
                  <a:cubicBezTo>
                    <a:pt x="107" y="153"/>
                    <a:pt x="138" y="123"/>
                    <a:pt x="138" y="84"/>
                  </a:cubicBezTo>
                  <a:cubicBezTo>
                    <a:pt x="138" y="80"/>
                    <a:pt x="134" y="75"/>
                    <a:pt x="129" y="7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35"/>
            <p:cNvSpPr>
              <a:spLocks/>
            </p:cNvSpPr>
            <p:nvPr/>
          </p:nvSpPr>
          <p:spPr bwMode="auto">
            <a:xfrm>
              <a:off x="2003485" y="1563599"/>
              <a:ext cx="244866" cy="196692"/>
            </a:xfrm>
            <a:custGeom>
              <a:avLst/>
              <a:gdLst>
                <a:gd name="T0" fmla="*/ 123 w 138"/>
                <a:gd name="T1" fmla="*/ 83 h 111"/>
                <a:gd name="T2" fmla="*/ 89 w 138"/>
                <a:gd name="T3" fmla="*/ 93 h 111"/>
                <a:gd name="T4" fmla="*/ 85 w 138"/>
                <a:gd name="T5" fmla="*/ 93 h 111"/>
                <a:gd name="T6" fmla="*/ 83 w 138"/>
                <a:gd name="T7" fmla="*/ 92 h 111"/>
                <a:gd name="T8" fmla="*/ 79 w 138"/>
                <a:gd name="T9" fmla="*/ 92 h 111"/>
                <a:gd name="T10" fmla="*/ 77 w 138"/>
                <a:gd name="T11" fmla="*/ 91 h 111"/>
                <a:gd name="T12" fmla="*/ 74 w 138"/>
                <a:gd name="T13" fmla="*/ 91 h 111"/>
                <a:gd name="T14" fmla="*/ 72 w 138"/>
                <a:gd name="T15" fmla="*/ 90 h 111"/>
                <a:gd name="T16" fmla="*/ 68 w 138"/>
                <a:gd name="T17" fmla="*/ 89 h 111"/>
                <a:gd name="T18" fmla="*/ 67 w 138"/>
                <a:gd name="T19" fmla="*/ 88 h 111"/>
                <a:gd name="T20" fmla="*/ 63 w 138"/>
                <a:gd name="T21" fmla="*/ 86 h 111"/>
                <a:gd name="T22" fmla="*/ 63 w 138"/>
                <a:gd name="T23" fmla="*/ 86 h 111"/>
                <a:gd name="T24" fmla="*/ 50 w 138"/>
                <a:gd name="T25" fmla="*/ 76 h 111"/>
                <a:gd name="T26" fmla="*/ 50 w 138"/>
                <a:gd name="T27" fmla="*/ 76 h 111"/>
                <a:gd name="T28" fmla="*/ 46 w 138"/>
                <a:gd name="T29" fmla="*/ 72 h 111"/>
                <a:gd name="T30" fmla="*/ 45 w 138"/>
                <a:gd name="T31" fmla="*/ 71 h 111"/>
                <a:gd name="T32" fmla="*/ 33 w 138"/>
                <a:gd name="T33" fmla="*/ 36 h 111"/>
                <a:gd name="T34" fmla="*/ 48 w 138"/>
                <a:gd name="T35" fmla="*/ 36 h 111"/>
                <a:gd name="T36" fmla="*/ 24 w 138"/>
                <a:gd name="T37" fmla="*/ 0 h 111"/>
                <a:gd name="T38" fmla="*/ 0 w 138"/>
                <a:gd name="T39" fmla="*/ 36 h 111"/>
                <a:gd name="T40" fmla="*/ 15 w 138"/>
                <a:gd name="T41" fmla="*/ 36 h 111"/>
                <a:gd name="T42" fmla="*/ 28 w 138"/>
                <a:gd name="T43" fmla="*/ 78 h 111"/>
                <a:gd name="T44" fmla="*/ 29 w 138"/>
                <a:gd name="T45" fmla="*/ 79 h 111"/>
                <a:gd name="T46" fmla="*/ 31 w 138"/>
                <a:gd name="T47" fmla="*/ 83 h 111"/>
                <a:gd name="T48" fmla="*/ 32 w 138"/>
                <a:gd name="T49" fmla="*/ 84 h 111"/>
                <a:gd name="T50" fmla="*/ 37 w 138"/>
                <a:gd name="T51" fmla="*/ 89 h 111"/>
                <a:gd name="T52" fmla="*/ 37 w 138"/>
                <a:gd name="T53" fmla="*/ 89 h 111"/>
                <a:gd name="T54" fmla="*/ 54 w 138"/>
                <a:gd name="T55" fmla="*/ 102 h 111"/>
                <a:gd name="T56" fmla="*/ 54 w 138"/>
                <a:gd name="T57" fmla="*/ 102 h 111"/>
                <a:gd name="T58" fmla="*/ 60 w 138"/>
                <a:gd name="T59" fmla="*/ 105 h 111"/>
                <a:gd name="T60" fmla="*/ 61 w 138"/>
                <a:gd name="T61" fmla="*/ 105 h 111"/>
                <a:gd name="T62" fmla="*/ 66 w 138"/>
                <a:gd name="T63" fmla="*/ 107 h 111"/>
                <a:gd name="T64" fmla="*/ 68 w 138"/>
                <a:gd name="T65" fmla="*/ 108 h 111"/>
                <a:gd name="T66" fmla="*/ 73 w 138"/>
                <a:gd name="T67" fmla="*/ 109 h 111"/>
                <a:gd name="T68" fmla="*/ 76 w 138"/>
                <a:gd name="T69" fmla="*/ 110 h 111"/>
                <a:gd name="T70" fmla="*/ 77 w 138"/>
                <a:gd name="T71" fmla="*/ 110 h 111"/>
                <a:gd name="T72" fmla="*/ 81 w 138"/>
                <a:gd name="T73" fmla="*/ 110 h 111"/>
                <a:gd name="T74" fmla="*/ 83 w 138"/>
                <a:gd name="T75" fmla="*/ 111 h 111"/>
                <a:gd name="T76" fmla="*/ 90 w 138"/>
                <a:gd name="T77" fmla="*/ 111 h 111"/>
                <a:gd name="T78" fmla="*/ 133 w 138"/>
                <a:gd name="T79" fmla="*/ 97 h 111"/>
                <a:gd name="T80" fmla="*/ 135 w 138"/>
                <a:gd name="T81" fmla="*/ 85 h 111"/>
                <a:gd name="T82" fmla="*/ 123 w 138"/>
                <a:gd name="T83" fmla="*/ 8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8" h="111">
                  <a:moveTo>
                    <a:pt x="123" y="83"/>
                  </a:moveTo>
                  <a:cubicBezTo>
                    <a:pt x="113" y="90"/>
                    <a:pt x="101" y="93"/>
                    <a:pt x="89" y="93"/>
                  </a:cubicBezTo>
                  <a:cubicBezTo>
                    <a:pt x="88" y="93"/>
                    <a:pt x="86" y="93"/>
                    <a:pt x="85" y="93"/>
                  </a:cubicBezTo>
                  <a:cubicBezTo>
                    <a:pt x="84" y="93"/>
                    <a:pt x="83" y="93"/>
                    <a:pt x="83" y="92"/>
                  </a:cubicBezTo>
                  <a:cubicBezTo>
                    <a:pt x="82" y="92"/>
                    <a:pt x="80" y="92"/>
                    <a:pt x="79" y="92"/>
                  </a:cubicBezTo>
                  <a:cubicBezTo>
                    <a:pt x="78" y="92"/>
                    <a:pt x="78" y="92"/>
                    <a:pt x="77" y="91"/>
                  </a:cubicBezTo>
                  <a:cubicBezTo>
                    <a:pt x="76" y="91"/>
                    <a:pt x="75" y="91"/>
                    <a:pt x="74" y="91"/>
                  </a:cubicBezTo>
                  <a:cubicBezTo>
                    <a:pt x="73" y="90"/>
                    <a:pt x="72" y="90"/>
                    <a:pt x="72" y="90"/>
                  </a:cubicBezTo>
                  <a:cubicBezTo>
                    <a:pt x="71" y="90"/>
                    <a:pt x="69" y="89"/>
                    <a:pt x="68" y="89"/>
                  </a:cubicBezTo>
                  <a:cubicBezTo>
                    <a:pt x="68" y="88"/>
                    <a:pt x="68" y="88"/>
                    <a:pt x="67" y="88"/>
                  </a:cubicBezTo>
                  <a:cubicBezTo>
                    <a:pt x="66" y="88"/>
                    <a:pt x="64" y="87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58" y="83"/>
                    <a:pt x="54" y="80"/>
                    <a:pt x="50" y="7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48" y="75"/>
                    <a:pt x="47" y="74"/>
                    <a:pt x="46" y="72"/>
                  </a:cubicBezTo>
                  <a:cubicBezTo>
                    <a:pt x="46" y="72"/>
                    <a:pt x="46" y="72"/>
                    <a:pt x="45" y="71"/>
                  </a:cubicBezTo>
                  <a:cubicBezTo>
                    <a:pt x="38" y="62"/>
                    <a:pt x="33" y="49"/>
                    <a:pt x="33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52"/>
                    <a:pt x="20" y="66"/>
                    <a:pt x="28" y="78"/>
                  </a:cubicBezTo>
                  <a:cubicBezTo>
                    <a:pt x="28" y="79"/>
                    <a:pt x="28" y="79"/>
                    <a:pt x="29" y="79"/>
                  </a:cubicBezTo>
                  <a:cubicBezTo>
                    <a:pt x="29" y="80"/>
                    <a:pt x="30" y="81"/>
                    <a:pt x="31" y="83"/>
                  </a:cubicBezTo>
                  <a:cubicBezTo>
                    <a:pt x="32" y="83"/>
                    <a:pt x="32" y="83"/>
                    <a:pt x="32" y="84"/>
                  </a:cubicBezTo>
                  <a:cubicBezTo>
                    <a:pt x="34" y="86"/>
                    <a:pt x="35" y="87"/>
                    <a:pt x="37" y="89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42" y="94"/>
                    <a:pt x="48" y="98"/>
                    <a:pt x="54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6" y="103"/>
                    <a:pt x="58" y="104"/>
                    <a:pt x="60" y="105"/>
                  </a:cubicBezTo>
                  <a:cubicBezTo>
                    <a:pt x="60" y="105"/>
                    <a:pt x="61" y="105"/>
                    <a:pt x="61" y="105"/>
                  </a:cubicBezTo>
                  <a:cubicBezTo>
                    <a:pt x="63" y="106"/>
                    <a:pt x="64" y="106"/>
                    <a:pt x="66" y="107"/>
                  </a:cubicBezTo>
                  <a:cubicBezTo>
                    <a:pt x="67" y="107"/>
                    <a:pt x="68" y="108"/>
                    <a:pt x="68" y="108"/>
                  </a:cubicBezTo>
                  <a:cubicBezTo>
                    <a:pt x="70" y="108"/>
                    <a:pt x="71" y="109"/>
                    <a:pt x="73" y="109"/>
                  </a:cubicBezTo>
                  <a:cubicBezTo>
                    <a:pt x="74" y="109"/>
                    <a:pt x="75" y="109"/>
                    <a:pt x="76" y="110"/>
                  </a:cubicBezTo>
                  <a:cubicBezTo>
                    <a:pt x="76" y="110"/>
                    <a:pt x="77" y="110"/>
                    <a:pt x="77" y="110"/>
                  </a:cubicBezTo>
                  <a:cubicBezTo>
                    <a:pt x="78" y="110"/>
                    <a:pt x="80" y="110"/>
                    <a:pt x="81" y="110"/>
                  </a:cubicBezTo>
                  <a:cubicBezTo>
                    <a:pt x="82" y="110"/>
                    <a:pt x="82" y="111"/>
                    <a:pt x="83" y="111"/>
                  </a:cubicBezTo>
                  <a:cubicBezTo>
                    <a:pt x="85" y="111"/>
                    <a:pt x="88" y="111"/>
                    <a:pt x="90" y="111"/>
                  </a:cubicBezTo>
                  <a:cubicBezTo>
                    <a:pt x="105" y="111"/>
                    <a:pt x="120" y="106"/>
                    <a:pt x="133" y="97"/>
                  </a:cubicBezTo>
                  <a:cubicBezTo>
                    <a:pt x="137" y="95"/>
                    <a:pt x="138" y="89"/>
                    <a:pt x="135" y="85"/>
                  </a:cubicBezTo>
                  <a:cubicBezTo>
                    <a:pt x="132" y="81"/>
                    <a:pt x="127" y="80"/>
                    <a:pt x="123" y="8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36"/>
            <p:cNvSpPr>
              <a:spLocks/>
            </p:cNvSpPr>
            <p:nvPr/>
          </p:nvSpPr>
          <p:spPr bwMode="auto">
            <a:xfrm>
              <a:off x="2077748" y="1493353"/>
              <a:ext cx="244866" cy="198699"/>
            </a:xfrm>
            <a:custGeom>
              <a:avLst/>
              <a:gdLst>
                <a:gd name="T0" fmla="*/ 123 w 138"/>
                <a:gd name="T1" fmla="*/ 75 h 111"/>
                <a:gd name="T2" fmla="*/ 110 w 138"/>
                <a:gd name="T3" fmla="*/ 33 h 111"/>
                <a:gd name="T4" fmla="*/ 109 w 138"/>
                <a:gd name="T5" fmla="*/ 32 h 111"/>
                <a:gd name="T6" fmla="*/ 106 w 138"/>
                <a:gd name="T7" fmla="*/ 28 h 111"/>
                <a:gd name="T8" fmla="*/ 106 w 138"/>
                <a:gd name="T9" fmla="*/ 27 h 111"/>
                <a:gd name="T10" fmla="*/ 78 w 138"/>
                <a:gd name="T11" fmla="*/ 6 h 111"/>
                <a:gd name="T12" fmla="*/ 77 w 138"/>
                <a:gd name="T13" fmla="*/ 6 h 111"/>
                <a:gd name="T14" fmla="*/ 72 w 138"/>
                <a:gd name="T15" fmla="*/ 4 h 111"/>
                <a:gd name="T16" fmla="*/ 70 w 138"/>
                <a:gd name="T17" fmla="*/ 3 h 111"/>
                <a:gd name="T18" fmla="*/ 65 w 138"/>
                <a:gd name="T19" fmla="*/ 2 h 111"/>
                <a:gd name="T20" fmla="*/ 62 w 138"/>
                <a:gd name="T21" fmla="*/ 1 h 111"/>
                <a:gd name="T22" fmla="*/ 61 w 138"/>
                <a:gd name="T23" fmla="*/ 1 h 111"/>
                <a:gd name="T24" fmla="*/ 57 w 138"/>
                <a:gd name="T25" fmla="*/ 1 h 111"/>
                <a:gd name="T26" fmla="*/ 55 w 138"/>
                <a:gd name="T27" fmla="*/ 0 h 111"/>
                <a:gd name="T28" fmla="*/ 49 w 138"/>
                <a:gd name="T29" fmla="*/ 0 h 111"/>
                <a:gd name="T30" fmla="*/ 48 w 138"/>
                <a:gd name="T31" fmla="*/ 0 h 111"/>
                <a:gd name="T32" fmla="*/ 48 w 138"/>
                <a:gd name="T33" fmla="*/ 0 h 111"/>
                <a:gd name="T34" fmla="*/ 5 w 138"/>
                <a:gd name="T35" fmla="*/ 14 h 111"/>
                <a:gd name="T36" fmla="*/ 3 w 138"/>
                <a:gd name="T37" fmla="*/ 26 h 111"/>
                <a:gd name="T38" fmla="*/ 15 w 138"/>
                <a:gd name="T39" fmla="*/ 28 h 111"/>
                <a:gd name="T40" fmla="*/ 48 w 138"/>
                <a:gd name="T41" fmla="*/ 18 h 111"/>
                <a:gd name="T42" fmla="*/ 53 w 138"/>
                <a:gd name="T43" fmla="*/ 18 h 111"/>
                <a:gd name="T44" fmla="*/ 55 w 138"/>
                <a:gd name="T45" fmla="*/ 18 h 111"/>
                <a:gd name="T46" fmla="*/ 59 w 138"/>
                <a:gd name="T47" fmla="*/ 19 h 111"/>
                <a:gd name="T48" fmla="*/ 61 w 138"/>
                <a:gd name="T49" fmla="*/ 19 h 111"/>
                <a:gd name="T50" fmla="*/ 65 w 138"/>
                <a:gd name="T51" fmla="*/ 20 h 111"/>
                <a:gd name="T52" fmla="*/ 66 w 138"/>
                <a:gd name="T53" fmla="*/ 21 h 111"/>
                <a:gd name="T54" fmla="*/ 70 w 138"/>
                <a:gd name="T55" fmla="*/ 22 h 111"/>
                <a:gd name="T56" fmla="*/ 70 w 138"/>
                <a:gd name="T57" fmla="*/ 23 h 111"/>
                <a:gd name="T58" fmla="*/ 92 w 138"/>
                <a:gd name="T59" fmla="*/ 39 h 111"/>
                <a:gd name="T60" fmla="*/ 92 w 138"/>
                <a:gd name="T61" fmla="*/ 39 h 111"/>
                <a:gd name="T62" fmla="*/ 105 w 138"/>
                <a:gd name="T63" fmla="*/ 75 h 111"/>
                <a:gd name="T64" fmla="*/ 90 w 138"/>
                <a:gd name="T65" fmla="*/ 75 h 111"/>
                <a:gd name="T66" fmla="*/ 114 w 138"/>
                <a:gd name="T67" fmla="*/ 111 h 111"/>
                <a:gd name="T68" fmla="*/ 138 w 138"/>
                <a:gd name="T69" fmla="*/ 75 h 111"/>
                <a:gd name="T70" fmla="*/ 123 w 138"/>
                <a:gd name="T71" fmla="*/ 7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8" h="111">
                  <a:moveTo>
                    <a:pt x="123" y="75"/>
                  </a:moveTo>
                  <a:cubicBezTo>
                    <a:pt x="123" y="59"/>
                    <a:pt x="118" y="45"/>
                    <a:pt x="110" y="33"/>
                  </a:cubicBezTo>
                  <a:cubicBezTo>
                    <a:pt x="110" y="32"/>
                    <a:pt x="110" y="32"/>
                    <a:pt x="109" y="32"/>
                  </a:cubicBezTo>
                  <a:cubicBezTo>
                    <a:pt x="108" y="30"/>
                    <a:pt x="107" y="29"/>
                    <a:pt x="106" y="28"/>
                  </a:cubicBezTo>
                  <a:cubicBezTo>
                    <a:pt x="106" y="28"/>
                    <a:pt x="106" y="27"/>
                    <a:pt x="106" y="27"/>
                  </a:cubicBezTo>
                  <a:cubicBezTo>
                    <a:pt x="98" y="18"/>
                    <a:pt x="89" y="11"/>
                    <a:pt x="78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5" y="5"/>
                    <a:pt x="73" y="4"/>
                    <a:pt x="72" y="4"/>
                  </a:cubicBezTo>
                  <a:cubicBezTo>
                    <a:pt x="71" y="4"/>
                    <a:pt x="70" y="3"/>
                    <a:pt x="70" y="3"/>
                  </a:cubicBezTo>
                  <a:cubicBezTo>
                    <a:pt x="68" y="3"/>
                    <a:pt x="67" y="2"/>
                    <a:pt x="65" y="2"/>
                  </a:cubicBezTo>
                  <a:cubicBezTo>
                    <a:pt x="64" y="2"/>
                    <a:pt x="63" y="2"/>
                    <a:pt x="62" y="1"/>
                  </a:cubicBezTo>
                  <a:cubicBezTo>
                    <a:pt x="62" y="1"/>
                    <a:pt x="61" y="1"/>
                    <a:pt x="61" y="1"/>
                  </a:cubicBezTo>
                  <a:cubicBezTo>
                    <a:pt x="60" y="1"/>
                    <a:pt x="59" y="1"/>
                    <a:pt x="57" y="1"/>
                  </a:cubicBezTo>
                  <a:cubicBezTo>
                    <a:pt x="57" y="1"/>
                    <a:pt x="56" y="0"/>
                    <a:pt x="55" y="0"/>
                  </a:cubicBezTo>
                  <a:cubicBezTo>
                    <a:pt x="53" y="0"/>
                    <a:pt x="51" y="0"/>
                    <a:pt x="49" y="0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3" y="0"/>
                    <a:pt x="18" y="5"/>
                    <a:pt x="5" y="14"/>
                  </a:cubicBezTo>
                  <a:cubicBezTo>
                    <a:pt x="1" y="16"/>
                    <a:pt x="0" y="22"/>
                    <a:pt x="3" y="26"/>
                  </a:cubicBezTo>
                  <a:cubicBezTo>
                    <a:pt x="6" y="30"/>
                    <a:pt x="11" y="31"/>
                    <a:pt x="15" y="28"/>
                  </a:cubicBezTo>
                  <a:cubicBezTo>
                    <a:pt x="25" y="21"/>
                    <a:pt x="37" y="18"/>
                    <a:pt x="48" y="18"/>
                  </a:cubicBezTo>
                  <a:cubicBezTo>
                    <a:pt x="50" y="18"/>
                    <a:pt x="52" y="18"/>
                    <a:pt x="53" y="18"/>
                  </a:cubicBezTo>
                  <a:cubicBezTo>
                    <a:pt x="54" y="18"/>
                    <a:pt x="54" y="18"/>
                    <a:pt x="55" y="18"/>
                  </a:cubicBezTo>
                  <a:cubicBezTo>
                    <a:pt x="56" y="19"/>
                    <a:pt x="58" y="19"/>
                    <a:pt x="59" y="19"/>
                  </a:cubicBezTo>
                  <a:cubicBezTo>
                    <a:pt x="60" y="19"/>
                    <a:pt x="60" y="19"/>
                    <a:pt x="61" y="19"/>
                  </a:cubicBezTo>
                  <a:cubicBezTo>
                    <a:pt x="62" y="20"/>
                    <a:pt x="63" y="20"/>
                    <a:pt x="65" y="20"/>
                  </a:cubicBezTo>
                  <a:cubicBezTo>
                    <a:pt x="65" y="21"/>
                    <a:pt x="65" y="21"/>
                    <a:pt x="66" y="21"/>
                  </a:cubicBezTo>
                  <a:cubicBezTo>
                    <a:pt x="67" y="21"/>
                    <a:pt x="69" y="22"/>
                    <a:pt x="70" y="22"/>
                  </a:cubicBezTo>
                  <a:cubicBezTo>
                    <a:pt x="70" y="22"/>
                    <a:pt x="70" y="23"/>
                    <a:pt x="70" y="23"/>
                  </a:cubicBezTo>
                  <a:cubicBezTo>
                    <a:pt x="79" y="26"/>
                    <a:pt x="86" y="32"/>
                    <a:pt x="92" y="39"/>
                  </a:cubicBezTo>
                  <a:cubicBezTo>
                    <a:pt x="92" y="39"/>
                    <a:pt x="92" y="39"/>
                    <a:pt x="92" y="39"/>
                  </a:cubicBezTo>
                  <a:cubicBezTo>
                    <a:pt x="100" y="49"/>
                    <a:pt x="105" y="61"/>
                    <a:pt x="105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114" y="111"/>
                    <a:pt x="114" y="111"/>
                    <a:pt x="114" y="111"/>
                  </a:cubicBezTo>
                  <a:cubicBezTo>
                    <a:pt x="138" y="75"/>
                    <a:pt x="138" y="75"/>
                    <a:pt x="138" y="75"/>
                  </a:cubicBezTo>
                  <a:lnTo>
                    <a:pt x="123" y="7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37"/>
            <p:cNvSpPr>
              <a:spLocks/>
            </p:cNvSpPr>
            <p:nvPr/>
          </p:nvSpPr>
          <p:spPr bwMode="auto">
            <a:xfrm>
              <a:off x="2501246" y="1515430"/>
              <a:ext cx="331171" cy="224790"/>
            </a:xfrm>
            <a:custGeom>
              <a:avLst/>
              <a:gdLst>
                <a:gd name="T0" fmla="*/ 135 w 186"/>
                <a:gd name="T1" fmla="*/ 9 h 126"/>
                <a:gd name="T2" fmla="*/ 84 w 186"/>
                <a:gd name="T3" fmla="*/ 57 h 126"/>
                <a:gd name="T4" fmla="*/ 84 w 186"/>
                <a:gd name="T5" fmla="*/ 57 h 126"/>
                <a:gd name="T6" fmla="*/ 84 w 186"/>
                <a:gd name="T7" fmla="*/ 60 h 126"/>
                <a:gd name="T8" fmla="*/ 84 w 186"/>
                <a:gd name="T9" fmla="*/ 66 h 126"/>
                <a:gd name="T10" fmla="*/ 51 w 186"/>
                <a:gd name="T11" fmla="*/ 99 h 126"/>
                <a:gd name="T12" fmla="*/ 18 w 186"/>
                <a:gd name="T13" fmla="*/ 66 h 126"/>
                <a:gd name="T14" fmla="*/ 51 w 186"/>
                <a:gd name="T15" fmla="*/ 33 h 126"/>
                <a:gd name="T16" fmla="*/ 51 w 186"/>
                <a:gd name="T17" fmla="*/ 48 h 126"/>
                <a:gd name="T18" fmla="*/ 87 w 186"/>
                <a:gd name="T19" fmla="*/ 24 h 126"/>
                <a:gd name="T20" fmla="*/ 51 w 186"/>
                <a:gd name="T21" fmla="*/ 0 h 126"/>
                <a:gd name="T22" fmla="*/ 51 w 186"/>
                <a:gd name="T23" fmla="*/ 15 h 126"/>
                <a:gd name="T24" fmla="*/ 0 w 186"/>
                <a:gd name="T25" fmla="*/ 66 h 126"/>
                <a:gd name="T26" fmla="*/ 51 w 186"/>
                <a:gd name="T27" fmla="*/ 117 h 126"/>
                <a:gd name="T28" fmla="*/ 102 w 186"/>
                <a:gd name="T29" fmla="*/ 69 h 126"/>
                <a:gd name="T30" fmla="*/ 102 w 186"/>
                <a:gd name="T31" fmla="*/ 69 h 126"/>
                <a:gd name="T32" fmla="*/ 102 w 186"/>
                <a:gd name="T33" fmla="*/ 66 h 126"/>
                <a:gd name="T34" fmla="*/ 102 w 186"/>
                <a:gd name="T35" fmla="*/ 60 h 126"/>
                <a:gd name="T36" fmla="*/ 135 w 186"/>
                <a:gd name="T37" fmla="*/ 27 h 126"/>
                <a:gd name="T38" fmla="*/ 168 w 186"/>
                <a:gd name="T39" fmla="*/ 60 h 126"/>
                <a:gd name="T40" fmla="*/ 135 w 186"/>
                <a:gd name="T41" fmla="*/ 93 h 126"/>
                <a:gd name="T42" fmla="*/ 135 w 186"/>
                <a:gd name="T43" fmla="*/ 78 h 126"/>
                <a:gd name="T44" fmla="*/ 99 w 186"/>
                <a:gd name="T45" fmla="*/ 102 h 126"/>
                <a:gd name="T46" fmla="*/ 135 w 186"/>
                <a:gd name="T47" fmla="*/ 126 h 126"/>
                <a:gd name="T48" fmla="*/ 135 w 186"/>
                <a:gd name="T49" fmla="*/ 111 h 126"/>
                <a:gd name="T50" fmla="*/ 186 w 186"/>
                <a:gd name="T51" fmla="*/ 60 h 126"/>
                <a:gd name="T52" fmla="*/ 135 w 186"/>
                <a:gd name="T53" fmla="*/ 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6" h="126">
                  <a:moveTo>
                    <a:pt x="135" y="9"/>
                  </a:moveTo>
                  <a:cubicBezTo>
                    <a:pt x="108" y="9"/>
                    <a:pt x="86" y="30"/>
                    <a:pt x="84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4" y="60"/>
                    <a:pt x="84" y="60"/>
                    <a:pt x="84" y="60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84" y="84"/>
                    <a:pt x="69" y="99"/>
                    <a:pt x="51" y="99"/>
                  </a:cubicBezTo>
                  <a:cubicBezTo>
                    <a:pt x="33" y="99"/>
                    <a:pt x="18" y="84"/>
                    <a:pt x="18" y="66"/>
                  </a:cubicBezTo>
                  <a:cubicBezTo>
                    <a:pt x="18" y="48"/>
                    <a:pt x="33" y="33"/>
                    <a:pt x="51" y="33"/>
                  </a:cubicBezTo>
                  <a:cubicBezTo>
                    <a:pt x="51" y="48"/>
                    <a:pt x="51" y="48"/>
                    <a:pt x="51" y="48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23" y="15"/>
                    <a:pt x="0" y="38"/>
                    <a:pt x="0" y="66"/>
                  </a:cubicBezTo>
                  <a:cubicBezTo>
                    <a:pt x="0" y="94"/>
                    <a:pt x="23" y="117"/>
                    <a:pt x="51" y="117"/>
                  </a:cubicBezTo>
                  <a:cubicBezTo>
                    <a:pt x="78" y="117"/>
                    <a:pt x="100" y="96"/>
                    <a:pt x="102" y="69"/>
                  </a:cubicBezTo>
                  <a:cubicBezTo>
                    <a:pt x="102" y="69"/>
                    <a:pt x="102" y="69"/>
                    <a:pt x="102" y="69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2" y="60"/>
                    <a:pt x="102" y="60"/>
                    <a:pt x="102" y="60"/>
                  </a:cubicBezTo>
                  <a:cubicBezTo>
                    <a:pt x="102" y="42"/>
                    <a:pt x="117" y="27"/>
                    <a:pt x="135" y="27"/>
                  </a:cubicBezTo>
                  <a:cubicBezTo>
                    <a:pt x="153" y="27"/>
                    <a:pt x="168" y="42"/>
                    <a:pt x="168" y="60"/>
                  </a:cubicBezTo>
                  <a:cubicBezTo>
                    <a:pt x="168" y="78"/>
                    <a:pt x="153" y="93"/>
                    <a:pt x="135" y="93"/>
                  </a:cubicBezTo>
                  <a:cubicBezTo>
                    <a:pt x="135" y="78"/>
                    <a:pt x="135" y="78"/>
                    <a:pt x="135" y="78"/>
                  </a:cubicBezTo>
                  <a:cubicBezTo>
                    <a:pt x="99" y="102"/>
                    <a:pt x="99" y="102"/>
                    <a:pt x="99" y="102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11"/>
                    <a:pt x="135" y="111"/>
                    <a:pt x="135" y="111"/>
                  </a:cubicBezTo>
                  <a:cubicBezTo>
                    <a:pt x="163" y="111"/>
                    <a:pt x="186" y="88"/>
                    <a:pt x="186" y="60"/>
                  </a:cubicBezTo>
                  <a:cubicBezTo>
                    <a:pt x="186" y="32"/>
                    <a:pt x="163" y="9"/>
                    <a:pt x="135" y="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38"/>
            <p:cNvSpPr>
              <a:spLocks/>
            </p:cNvSpPr>
            <p:nvPr/>
          </p:nvSpPr>
          <p:spPr bwMode="auto">
            <a:xfrm>
              <a:off x="2990980" y="1541522"/>
              <a:ext cx="335187" cy="170599"/>
            </a:xfrm>
            <a:custGeom>
              <a:avLst/>
              <a:gdLst>
                <a:gd name="T0" fmla="*/ 189 w 189"/>
                <a:gd name="T1" fmla="*/ 57 h 96"/>
                <a:gd name="T2" fmla="*/ 153 w 189"/>
                <a:gd name="T3" fmla="*/ 33 h 96"/>
                <a:gd name="T4" fmla="*/ 153 w 189"/>
                <a:gd name="T5" fmla="*/ 48 h 96"/>
                <a:gd name="T6" fmla="*/ 152 w 189"/>
                <a:gd name="T7" fmla="*/ 48 h 96"/>
                <a:gd name="T8" fmla="*/ 140 w 189"/>
                <a:gd name="T9" fmla="*/ 48 h 96"/>
                <a:gd name="T10" fmla="*/ 137 w 189"/>
                <a:gd name="T11" fmla="*/ 45 h 96"/>
                <a:gd name="T12" fmla="*/ 137 w 189"/>
                <a:gd name="T13" fmla="*/ 21 h 96"/>
                <a:gd name="T14" fmla="*/ 116 w 189"/>
                <a:gd name="T15" fmla="*/ 0 h 96"/>
                <a:gd name="T16" fmla="*/ 95 w 189"/>
                <a:gd name="T17" fmla="*/ 21 h 96"/>
                <a:gd name="T18" fmla="*/ 95 w 189"/>
                <a:gd name="T19" fmla="*/ 75 h 96"/>
                <a:gd name="T20" fmla="*/ 92 w 189"/>
                <a:gd name="T21" fmla="*/ 78 h 96"/>
                <a:gd name="T22" fmla="*/ 89 w 189"/>
                <a:gd name="T23" fmla="*/ 75 h 96"/>
                <a:gd name="T24" fmla="*/ 89 w 189"/>
                <a:gd name="T25" fmla="*/ 21 h 96"/>
                <a:gd name="T26" fmla="*/ 69 w 189"/>
                <a:gd name="T27" fmla="*/ 0 h 96"/>
                <a:gd name="T28" fmla="*/ 48 w 189"/>
                <a:gd name="T29" fmla="*/ 21 h 96"/>
                <a:gd name="T30" fmla="*/ 48 w 189"/>
                <a:gd name="T31" fmla="*/ 75 h 96"/>
                <a:gd name="T32" fmla="*/ 45 w 189"/>
                <a:gd name="T33" fmla="*/ 78 h 96"/>
                <a:gd name="T34" fmla="*/ 42 w 189"/>
                <a:gd name="T35" fmla="*/ 75 h 96"/>
                <a:gd name="T36" fmla="*/ 42 w 189"/>
                <a:gd name="T37" fmla="*/ 45 h 96"/>
                <a:gd name="T38" fmla="*/ 20 w 189"/>
                <a:gd name="T39" fmla="*/ 24 h 96"/>
                <a:gd name="T40" fmla="*/ 9 w 189"/>
                <a:gd name="T41" fmla="*/ 24 h 96"/>
                <a:gd name="T42" fmla="*/ 0 w 189"/>
                <a:gd name="T43" fmla="*/ 33 h 96"/>
                <a:gd name="T44" fmla="*/ 9 w 189"/>
                <a:gd name="T45" fmla="*/ 42 h 96"/>
                <a:gd name="T46" fmla="*/ 20 w 189"/>
                <a:gd name="T47" fmla="*/ 42 h 96"/>
                <a:gd name="T48" fmla="*/ 24 w 189"/>
                <a:gd name="T49" fmla="*/ 45 h 96"/>
                <a:gd name="T50" fmla="*/ 24 w 189"/>
                <a:gd name="T51" fmla="*/ 75 h 96"/>
                <a:gd name="T52" fmla="*/ 45 w 189"/>
                <a:gd name="T53" fmla="*/ 96 h 96"/>
                <a:gd name="T54" fmla="*/ 66 w 189"/>
                <a:gd name="T55" fmla="*/ 75 h 96"/>
                <a:gd name="T56" fmla="*/ 65 w 189"/>
                <a:gd name="T57" fmla="*/ 21 h 96"/>
                <a:gd name="T58" fmla="*/ 69 w 189"/>
                <a:gd name="T59" fmla="*/ 18 h 96"/>
                <a:gd name="T60" fmla="*/ 72 w 189"/>
                <a:gd name="T61" fmla="*/ 21 h 96"/>
                <a:gd name="T62" fmla="*/ 72 w 189"/>
                <a:gd name="T63" fmla="*/ 75 h 96"/>
                <a:gd name="T64" fmla="*/ 92 w 189"/>
                <a:gd name="T65" fmla="*/ 96 h 96"/>
                <a:gd name="T66" fmla="*/ 113 w 189"/>
                <a:gd name="T67" fmla="*/ 75 h 96"/>
                <a:gd name="T68" fmla="*/ 113 w 189"/>
                <a:gd name="T69" fmla="*/ 21 h 96"/>
                <a:gd name="T70" fmla="*/ 116 w 189"/>
                <a:gd name="T71" fmla="*/ 18 h 96"/>
                <a:gd name="T72" fmla="*/ 119 w 189"/>
                <a:gd name="T73" fmla="*/ 21 h 96"/>
                <a:gd name="T74" fmla="*/ 119 w 189"/>
                <a:gd name="T75" fmla="*/ 45 h 96"/>
                <a:gd name="T76" fmla="*/ 140 w 189"/>
                <a:gd name="T77" fmla="*/ 66 h 96"/>
                <a:gd name="T78" fmla="*/ 152 w 189"/>
                <a:gd name="T79" fmla="*/ 66 h 96"/>
                <a:gd name="T80" fmla="*/ 153 w 189"/>
                <a:gd name="T81" fmla="*/ 66 h 96"/>
                <a:gd name="T82" fmla="*/ 153 w 189"/>
                <a:gd name="T83" fmla="*/ 81 h 96"/>
                <a:gd name="T84" fmla="*/ 189 w 189"/>
                <a:gd name="T85" fmla="*/ 5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9" h="96">
                  <a:moveTo>
                    <a:pt x="189" y="57"/>
                  </a:moveTo>
                  <a:cubicBezTo>
                    <a:pt x="153" y="33"/>
                    <a:pt x="153" y="33"/>
                    <a:pt x="153" y="33"/>
                  </a:cubicBezTo>
                  <a:cubicBezTo>
                    <a:pt x="153" y="48"/>
                    <a:pt x="153" y="48"/>
                    <a:pt x="153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40" y="48"/>
                    <a:pt x="140" y="48"/>
                    <a:pt x="140" y="48"/>
                  </a:cubicBezTo>
                  <a:cubicBezTo>
                    <a:pt x="139" y="48"/>
                    <a:pt x="138" y="48"/>
                    <a:pt x="137" y="45"/>
                  </a:cubicBezTo>
                  <a:cubicBezTo>
                    <a:pt x="137" y="21"/>
                    <a:pt x="137" y="21"/>
                    <a:pt x="137" y="21"/>
                  </a:cubicBezTo>
                  <a:cubicBezTo>
                    <a:pt x="137" y="13"/>
                    <a:pt x="132" y="0"/>
                    <a:pt x="116" y="0"/>
                  </a:cubicBezTo>
                  <a:cubicBezTo>
                    <a:pt x="101" y="0"/>
                    <a:pt x="95" y="13"/>
                    <a:pt x="95" y="21"/>
                  </a:cubicBezTo>
                  <a:cubicBezTo>
                    <a:pt x="95" y="75"/>
                    <a:pt x="95" y="75"/>
                    <a:pt x="95" y="75"/>
                  </a:cubicBezTo>
                  <a:cubicBezTo>
                    <a:pt x="95" y="78"/>
                    <a:pt x="94" y="78"/>
                    <a:pt x="92" y="78"/>
                  </a:cubicBezTo>
                  <a:cubicBezTo>
                    <a:pt x="91" y="78"/>
                    <a:pt x="90" y="78"/>
                    <a:pt x="89" y="75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89" y="13"/>
                    <a:pt x="84" y="0"/>
                    <a:pt x="69" y="0"/>
                  </a:cubicBezTo>
                  <a:cubicBezTo>
                    <a:pt x="53" y="0"/>
                    <a:pt x="48" y="13"/>
                    <a:pt x="48" y="21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7" y="78"/>
                    <a:pt x="46" y="78"/>
                    <a:pt x="45" y="78"/>
                  </a:cubicBezTo>
                  <a:cubicBezTo>
                    <a:pt x="43" y="78"/>
                    <a:pt x="42" y="78"/>
                    <a:pt x="42" y="75"/>
                  </a:cubicBezTo>
                  <a:cubicBezTo>
                    <a:pt x="42" y="45"/>
                    <a:pt x="42" y="45"/>
                    <a:pt x="42" y="45"/>
                  </a:cubicBezTo>
                  <a:cubicBezTo>
                    <a:pt x="42" y="30"/>
                    <a:pt x="29" y="24"/>
                    <a:pt x="20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4" y="24"/>
                    <a:pt x="0" y="28"/>
                    <a:pt x="0" y="33"/>
                  </a:cubicBezTo>
                  <a:cubicBezTo>
                    <a:pt x="0" y="38"/>
                    <a:pt x="4" y="42"/>
                    <a:pt x="9" y="42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4" y="42"/>
                    <a:pt x="24" y="44"/>
                    <a:pt x="24" y="45"/>
                  </a:cubicBezTo>
                  <a:cubicBezTo>
                    <a:pt x="24" y="75"/>
                    <a:pt x="24" y="75"/>
                    <a:pt x="24" y="75"/>
                  </a:cubicBezTo>
                  <a:cubicBezTo>
                    <a:pt x="24" y="83"/>
                    <a:pt x="29" y="96"/>
                    <a:pt x="45" y="96"/>
                  </a:cubicBezTo>
                  <a:cubicBezTo>
                    <a:pt x="60" y="96"/>
                    <a:pt x="66" y="83"/>
                    <a:pt x="66" y="75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6" y="18"/>
                    <a:pt x="67" y="18"/>
                    <a:pt x="69" y="18"/>
                  </a:cubicBezTo>
                  <a:cubicBezTo>
                    <a:pt x="70" y="18"/>
                    <a:pt x="71" y="18"/>
                    <a:pt x="72" y="21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2" y="83"/>
                    <a:pt x="77" y="96"/>
                    <a:pt x="92" y="96"/>
                  </a:cubicBezTo>
                  <a:cubicBezTo>
                    <a:pt x="108" y="96"/>
                    <a:pt x="113" y="83"/>
                    <a:pt x="113" y="75"/>
                  </a:cubicBezTo>
                  <a:cubicBezTo>
                    <a:pt x="113" y="21"/>
                    <a:pt x="113" y="21"/>
                    <a:pt x="113" y="21"/>
                  </a:cubicBezTo>
                  <a:cubicBezTo>
                    <a:pt x="114" y="18"/>
                    <a:pt x="115" y="18"/>
                    <a:pt x="116" y="18"/>
                  </a:cubicBezTo>
                  <a:cubicBezTo>
                    <a:pt x="118" y="18"/>
                    <a:pt x="119" y="18"/>
                    <a:pt x="119" y="21"/>
                  </a:cubicBezTo>
                  <a:cubicBezTo>
                    <a:pt x="119" y="45"/>
                    <a:pt x="119" y="45"/>
                    <a:pt x="119" y="45"/>
                  </a:cubicBezTo>
                  <a:cubicBezTo>
                    <a:pt x="119" y="53"/>
                    <a:pt x="125" y="66"/>
                    <a:pt x="140" y="66"/>
                  </a:cubicBezTo>
                  <a:cubicBezTo>
                    <a:pt x="152" y="66"/>
                    <a:pt x="152" y="66"/>
                    <a:pt x="152" y="66"/>
                  </a:cubicBezTo>
                  <a:cubicBezTo>
                    <a:pt x="152" y="66"/>
                    <a:pt x="152" y="66"/>
                    <a:pt x="153" y="66"/>
                  </a:cubicBezTo>
                  <a:cubicBezTo>
                    <a:pt x="153" y="81"/>
                    <a:pt x="153" y="81"/>
                    <a:pt x="153" y="81"/>
                  </a:cubicBezTo>
                  <a:lnTo>
                    <a:pt x="189" y="5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39"/>
            <p:cNvSpPr>
              <a:spLocks/>
            </p:cNvSpPr>
            <p:nvPr/>
          </p:nvSpPr>
          <p:spPr bwMode="auto">
            <a:xfrm>
              <a:off x="3631245" y="1643881"/>
              <a:ext cx="158561" cy="92325"/>
            </a:xfrm>
            <a:custGeom>
              <a:avLst/>
              <a:gdLst>
                <a:gd name="T0" fmla="*/ 90 w 90"/>
                <a:gd name="T1" fmla="*/ 28 h 52"/>
                <a:gd name="T2" fmla="*/ 54 w 90"/>
                <a:gd name="T3" fmla="*/ 4 h 52"/>
                <a:gd name="T4" fmla="*/ 54 w 90"/>
                <a:gd name="T5" fmla="*/ 19 h 52"/>
                <a:gd name="T6" fmla="*/ 53 w 90"/>
                <a:gd name="T7" fmla="*/ 19 h 52"/>
                <a:gd name="T8" fmla="*/ 28 w 90"/>
                <a:gd name="T9" fmla="*/ 19 h 52"/>
                <a:gd name="T10" fmla="*/ 12 w 90"/>
                <a:gd name="T11" fmla="*/ 0 h 52"/>
                <a:gd name="T12" fmla="*/ 0 w 90"/>
                <a:gd name="T13" fmla="*/ 14 h 52"/>
                <a:gd name="T14" fmla="*/ 17 w 90"/>
                <a:gd name="T15" fmla="*/ 34 h 52"/>
                <a:gd name="T16" fmla="*/ 24 w 90"/>
                <a:gd name="T17" fmla="*/ 37 h 52"/>
                <a:gd name="T18" fmla="*/ 53 w 90"/>
                <a:gd name="T19" fmla="*/ 37 h 52"/>
                <a:gd name="T20" fmla="*/ 54 w 90"/>
                <a:gd name="T21" fmla="*/ 37 h 52"/>
                <a:gd name="T22" fmla="*/ 54 w 90"/>
                <a:gd name="T23" fmla="*/ 52 h 52"/>
                <a:gd name="T24" fmla="*/ 90 w 90"/>
                <a:gd name="T25" fmla="*/ 2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2">
                  <a:moveTo>
                    <a:pt x="90" y="28"/>
                  </a:moveTo>
                  <a:cubicBezTo>
                    <a:pt x="54" y="4"/>
                    <a:pt x="54" y="4"/>
                    <a:pt x="54" y="4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8" y="36"/>
                    <a:pt x="21" y="37"/>
                    <a:pt x="24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52"/>
                    <a:pt x="54" y="52"/>
                    <a:pt x="54" y="52"/>
                  </a:cubicBezTo>
                  <a:lnTo>
                    <a:pt x="90" y="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40"/>
            <p:cNvSpPr>
              <a:spLocks/>
            </p:cNvSpPr>
            <p:nvPr/>
          </p:nvSpPr>
          <p:spPr bwMode="auto">
            <a:xfrm>
              <a:off x="3508812" y="1559586"/>
              <a:ext cx="108384" cy="66233"/>
            </a:xfrm>
            <a:custGeom>
              <a:avLst/>
              <a:gdLst>
                <a:gd name="T0" fmla="*/ 39 w 62"/>
                <a:gd name="T1" fmla="*/ 0 h 37"/>
                <a:gd name="T2" fmla="*/ 9 w 62"/>
                <a:gd name="T3" fmla="*/ 0 h 37"/>
                <a:gd name="T4" fmla="*/ 0 w 62"/>
                <a:gd name="T5" fmla="*/ 9 h 37"/>
                <a:gd name="T6" fmla="*/ 9 w 62"/>
                <a:gd name="T7" fmla="*/ 18 h 37"/>
                <a:gd name="T8" fmla="*/ 34 w 62"/>
                <a:gd name="T9" fmla="*/ 18 h 37"/>
                <a:gd name="T10" fmla="*/ 50 w 62"/>
                <a:gd name="T11" fmla="*/ 37 h 37"/>
                <a:gd name="T12" fmla="*/ 62 w 62"/>
                <a:gd name="T13" fmla="*/ 23 h 37"/>
                <a:gd name="T14" fmla="*/ 45 w 62"/>
                <a:gd name="T15" fmla="*/ 3 h 37"/>
                <a:gd name="T16" fmla="*/ 39 w 62"/>
                <a:gd name="T1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37">
                  <a:moveTo>
                    <a:pt x="3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45" y="3"/>
                    <a:pt x="45" y="3"/>
                    <a:pt x="45" y="3"/>
                  </a:cubicBezTo>
                  <a:cubicBezTo>
                    <a:pt x="44" y="1"/>
                    <a:pt x="41" y="0"/>
                    <a:pt x="39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Freeform 41"/>
            <p:cNvSpPr>
              <a:spLocks/>
            </p:cNvSpPr>
            <p:nvPr/>
          </p:nvSpPr>
          <p:spPr bwMode="auto">
            <a:xfrm>
              <a:off x="3506805" y="1533493"/>
              <a:ext cx="283001" cy="176621"/>
            </a:xfrm>
            <a:custGeom>
              <a:avLst/>
              <a:gdLst>
                <a:gd name="T0" fmla="*/ 160 w 160"/>
                <a:gd name="T1" fmla="*/ 24 h 99"/>
                <a:gd name="T2" fmla="*/ 124 w 160"/>
                <a:gd name="T3" fmla="*/ 0 h 99"/>
                <a:gd name="T4" fmla="*/ 124 w 160"/>
                <a:gd name="T5" fmla="*/ 15 h 99"/>
                <a:gd name="T6" fmla="*/ 123 w 160"/>
                <a:gd name="T7" fmla="*/ 15 h 99"/>
                <a:gd name="T8" fmla="*/ 94 w 160"/>
                <a:gd name="T9" fmla="*/ 15 h 99"/>
                <a:gd name="T10" fmla="*/ 87 w 160"/>
                <a:gd name="T11" fmla="*/ 18 h 99"/>
                <a:gd name="T12" fmla="*/ 35 w 160"/>
                <a:gd name="T13" fmla="*/ 81 h 99"/>
                <a:gd name="T14" fmla="*/ 9 w 160"/>
                <a:gd name="T15" fmla="*/ 81 h 99"/>
                <a:gd name="T16" fmla="*/ 0 w 160"/>
                <a:gd name="T17" fmla="*/ 90 h 99"/>
                <a:gd name="T18" fmla="*/ 9 w 160"/>
                <a:gd name="T19" fmla="*/ 99 h 99"/>
                <a:gd name="T20" fmla="*/ 40 w 160"/>
                <a:gd name="T21" fmla="*/ 99 h 99"/>
                <a:gd name="T22" fmla="*/ 46 w 160"/>
                <a:gd name="T23" fmla="*/ 96 h 99"/>
                <a:gd name="T24" fmla="*/ 98 w 160"/>
                <a:gd name="T25" fmla="*/ 33 h 99"/>
                <a:gd name="T26" fmla="*/ 123 w 160"/>
                <a:gd name="T27" fmla="*/ 33 h 99"/>
                <a:gd name="T28" fmla="*/ 124 w 160"/>
                <a:gd name="T29" fmla="*/ 33 h 99"/>
                <a:gd name="T30" fmla="*/ 124 w 160"/>
                <a:gd name="T31" fmla="*/ 48 h 99"/>
                <a:gd name="T32" fmla="*/ 160 w 160"/>
                <a:gd name="T33" fmla="*/ 2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0" h="99">
                  <a:moveTo>
                    <a:pt x="160" y="24"/>
                  </a:moveTo>
                  <a:cubicBezTo>
                    <a:pt x="124" y="0"/>
                    <a:pt x="124" y="0"/>
                    <a:pt x="124" y="0"/>
                  </a:cubicBezTo>
                  <a:cubicBezTo>
                    <a:pt x="124" y="15"/>
                    <a:pt x="124" y="15"/>
                    <a:pt x="124" y="15"/>
                  </a:cubicBezTo>
                  <a:cubicBezTo>
                    <a:pt x="123" y="15"/>
                    <a:pt x="123" y="15"/>
                    <a:pt x="123" y="15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91" y="15"/>
                    <a:pt x="88" y="16"/>
                    <a:pt x="87" y="18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5" y="81"/>
                    <a:pt x="0" y="85"/>
                    <a:pt x="0" y="90"/>
                  </a:cubicBezTo>
                  <a:cubicBezTo>
                    <a:pt x="0" y="95"/>
                    <a:pt x="5" y="99"/>
                    <a:pt x="9" y="99"/>
                  </a:cubicBezTo>
                  <a:cubicBezTo>
                    <a:pt x="40" y="99"/>
                    <a:pt x="40" y="99"/>
                    <a:pt x="40" y="99"/>
                  </a:cubicBezTo>
                  <a:cubicBezTo>
                    <a:pt x="42" y="99"/>
                    <a:pt x="45" y="98"/>
                    <a:pt x="46" y="96"/>
                  </a:cubicBezTo>
                  <a:cubicBezTo>
                    <a:pt x="98" y="33"/>
                    <a:pt x="98" y="33"/>
                    <a:pt x="98" y="33"/>
                  </a:cubicBezTo>
                  <a:cubicBezTo>
                    <a:pt x="123" y="33"/>
                    <a:pt x="123" y="33"/>
                    <a:pt x="123" y="33"/>
                  </a:cubicBezTo>
                  <a:cubicBezTo>
                    <a:pt x="124" y="33"/>
                    <a:pt x="124" y="33"/>
                    <a:pt x="124" y="33"/>
                  </a:cubicBezTo>
                  <a:cubicBezTo>
                    <a:pt x="124" y="48"/>
                    <a:pt x="124" y="48"/>
                    <a:pt x="124" y="48"/>
                  </a:cubicBezTo>
                  <a:lnTo>
                    <a:pt x="160" y="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Freeform 42"/>
            <p:cNvSpPr>
              <a:spLocks noEditPoints="1"/>
            </p:cNvSpPr>
            <p:nvPr/>
          </p:nvSpPr>
          <p:spPr bwMode="auto">
            <a:xfrm>
              <a:off x="3978473" y="1485324"/>
              <a:ext cx="305080" cy="305072"/>
            </a:xfrm>
            <a:custGeom>
              <a:avLst/>
              <a:gdLst>
                <a:gd name="T0" fmla="*/ 86 w 172"/>
                <a:gd name="T1" fmla="*/ 21 h 172"/>
                <a:gd name="T2" fmla="*/ 151 w 172"/>
                <a:gd name="T3" fmla="*/ 86 h 172"/>
                <a:gd name="T4" fmla="*/ 86 w 172"/>
                <a:gd name="T5" fmla="*/ 151 h 172"/>
                <a:gd name="T6" fmla="*/ 21 w 172"/>
                <a:gd name="T7" fmla="*/ 86 h 172"/>
                <a:gd name="T8" fmla="*/ 86 w 172"/>
                <a:gd name="T9" fmla="*/ 21 h 172"/>
                <a:gd name="T10" fmla="*/ 86 w 172"/>
                <a:gd name="T11" fmla="*/ 0 h 172"/>
                <a:gd name="T12" fmla="*/ 0 w 172"/>
                <a:gd name="T13" fmla="*/ 86 h 172"/>
                <a:gd name="T14" fmla="*/ 86 w 172"/>
                <a:gd name="T15" fmla="*/ 172 h 172"/>
                <a:gd name="T16" fmla="*/ 172 w 172"/>
                <a:gd name="T17" fmla="*/ 86 h 172"/>
                <a:gd name="T18" fmla="*/ 86 w 172"/>
                <a:gd name="T19" fmla="*/ 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2" h="172">
                  <a:moveTo>
                    <a:pt x="86" y="21"/>
                  </a:moveTo>
                  <a:cubicBezTo>
                    <a:pt x="122" y="21"/>
                    <a:pt x="151" y="50"/>
                    <a:pt x="151" y="86"/>
                  </a:cubicBezTo>
                  <a:cubicBezTo>
                    <a:pt x="151" y="122"/>
                    <a:pt x="122" y="151"/>
                    <a:pt x="86" y="151"/>
                  </a:cubicBezTo>
                  <a:cubicBezTo>
                    <a:pt x="50" y="151"/>
                    <a:pt x="21" y="122"/>
                    <a:pt x="21" y="86"/>
                  </a:cubicBezTo>
                  <a:cubicBezTo>
                    <a:pt x="21" y="50"/>
                    <a:pt x="50" y="21"/>
                    <a:pt x="86" y="21"/>
                  </a:cubicBezTo>
                  <a:moveTo>
                    <a:pt x="86" y="0"/>
                  </a:moveTo>
                  <a:cubicBezTo>
                    <a:pt x="38" y="0"/>
                    <a:pt x="0" y="38"/>
                    <a:pt x="0" y="86"/>
                  </a:cubicBezTo>
                  <a:cubicBezTo>
                    <a:pt x="0" y="134"/>
                    <a:pt x="38" y="172"/>
                    <a:pt x="86" y="172"/>
                  </a:cubicBezTo>
                  <a:cubicBezTo>
                    <a:pt x="134" y="172"/>
                    <a:pt x="172" y="134"/>
                    <a:pt x="172" y="86"/>
                  </a:cubicBezTo>
                  <a:cubicBezTo>
                    <a:pt x="172" y="38"/>
                    <a:pt x="134" y="0"/>
                    <a:pt x="86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Freeform 43"/>
            <p:cNvSpPr>
              <a:spLocks/>
            </p:cNvSpPr>
            <p:nvPr/>
          </p:nvSpPr>
          <p:spPr bwMode="auto">
            <a:xfrm>
              <a:off x="4112950" y="1541522"/>
              <a:ext cx="76269" cy="152536"/>
            </a:xfrm>
            <a:custGeom>
              <a:avLst/>
              <a:gdLst>
                <a:gd name="T0" fmla="*/ 33 w 44"/>
                <a:gd name="T1" fmla="*/ 86 h 86"/>
                <a:gd name="T2" fmla="*/ 25 w 44"/>
                <a:gd name="T3" fmla="*/ 83 h 86"/>
                <a:gd name="T4" fmla="*/ 3 w 44"/>
                <a:gd name="T5" fmla="*/ 62 h 86"/>
                <a:gd name="T6" fmla="*/ 0 w 44"/>
                <a:gd name="T7" fmla="*/ 54 h 86"/>
                <a:gd name="T8" fmla="*/ 0 w 44"/>
                <a:gd name="T9" fmla="*/ 54 h 86"/>
                <a:gd name="T10" fmla="*/ 0 w 44"/>
                <a:gd name="T11" fmla="*/ 54 h 86"/>
                <a:gd name="T12" fmla="*/ 0 w 44"/>
                <a:gd name="T13" fmla="*/ 11 h 86"/>
                <a:gd name="T14" fmla="*/ 11 w 44"/>
                <a:gd name="T15" fmla="*/ 0 h 86"/>
                <a:gd name="T16" fmla="*/ 22 w 44"/>
                <a:gd name="T17" fmla="*/ 11 h 86"/>
                <a:gd name="T18" fmla="*/ 22 w 44"/>
                <a:gd name="T19" fmla="*/ 50 h 86"/>
                <a:gd name="T20" fmla="*/ 40 w 44"/>
                <a:gd name="T21" fmla="*/ 68 h 86"/>
                <a:gd name="T22" fmla="*/ 40 w 44"/>
                <a:gd name="T23" fmla="*/ 83 h 86"/>
                <a:gd name="T24" fmla="*/ 33 w 44"/>
                <a:gd name="T25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86">
                  <a:moveTo>
                    <a:pt x="33" y="86"/>
                  </a:moveTo>
                  <a:cubicBezTo>
                    <a:pt x="30" y="86"/>
                    <a:pt x="27" y="85"/>
                    <a:pt x="25" y="83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1" y="60"/>
                    <a:pt x="0" y="57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2" y="5"/>
                    <a:pt x="22" y="11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4" y="72"/>
                    <a:pt x="44" y="79"/>
                    <a:pt x="40" y="83"/>
                  </a:cubicBezTo>
                  <a:cubicBezTo>
                    <a:pt x="38" y="85"/>
                    <a:pt x="35" y="86"/>
                    <a:pt x="33" y="8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Freeform 44"/>
            <p:cNvSpPr>
              <a:spLocks noEditPoints="1"/>
            </p:cNvSpPr>
            <p:nvPr/>
          </p:nvSpPr>
          <p:spPr bwMode="auto">
            <a:xfrm>
              <a:off x="4480249" y="1481310"/>
              <a:ext cx="299058" cy="299052"/>
            </a:xfrm>
            <a:custGeom>
              <a:avLst/>
              <a:gdLst>
                <a:gd name="T0" fmla="*/ 84 w 168"/>
                <a:gd name="T1" fmla="*/ 0 h 168"/>
                <a:gd name="T2" fmla="*/ 0 w 168"/>
                <a:gd name="T3" fmla="*/ 84 h 168"/>
                <a:gd name="T4" fmla="*/ 6 w 168"/>
                <a:gd name="T5" fmla="*/ 114 h 168"/>
                <a:gd name="T6" fmla="*/ 9 w 168"/>
                <a:gd name="T7" fmla="*/ 121 h 168"/>
                <a:gd name="T8" fmla="*/ 38 w 168"/>
                <a:gd name="T9" fmla="*/ 154 h 168"/>
                <a:gd name="T10" fmla="*/ 44 w 168"/>
                <a:gd name="T11" fmla="*/ 158 h 168"/>
                <a:gd name="T12" fmla="*/ 84 w 168"/>
                <a:gd name="T13" fmla="*/ 168 h 168"/>
                <a:gd name="T14" fmla="*/ 124 w 168"/>
                <a:gd name="T15" fmla="*/ 158 h 168"/>
                <a:gd name="T16" fmla="*/ 130 w 168"/>
                <a:gd name="T17" fmla="*/ 154 h 168"/>
                <a:gd name="T18" fmla="*/ 159 w 168"/>
                <a:gd name="T19" fmla="*/ 121 h 168"/>
                <a:gd name="T20" fmla="*/ 162 w 168"/>
                <a:gd name="T21" fmla="*/ 114 h 168"/>
                <a:gd name="T22" fmla="*/ 168 w 168"/>
                <a:gd name="T23" fmla="*/ 84 h 168"/>
                <a:gd name="T24" fmla="*/ 84 w 168"/>
                <a:gd name="T25" fmla="*/ 0 h 168"/>
                <a:gd name="T26" fmla="*/ 49 w 168"/>
                <a:gd name="T27" fmla="*/ 147 h 168"/>
                <a:gd name="T28" fmla="*/ 18 w 168"/>
                <a:gd name="T29" fmla="*/ 112 h 168"/>
                <a:gd name="T30" fmla="*/ 30 w 168"/>
                <a:gd name="T31" fmla="*/ 108 h 168"/>
                <a:gd name="T32" fmla="*/ 54 w 168"/>
                <a:gd name="T33" fmla="*/ 132 h 168"/>
                <a:gd name="T34" fmla="*/ 49 w 168"/>
                <a:gd name="T35" fmla="*/ 147 h 168"/>
                <a:gd name="T36" fmla="*/ 119 w 168"/>
                <a:gd name="T37" fmla="*/ 147 h 168"/>
                <a:gd name="T38" fmla="*/ 114 w 168"/>
                <a:gd name="T39" fmla="*/ 132 h 168"/>
                <a:gd name="T40" fmla="*/ 138 w 168"/>
                <a:gd name="T41" fmla="*/ 108 h 168"/>
                <a:gd name="T42" fmla="*/ 150 w 168"/>
                <a:gd name="T43" fmla="*/ 112 h 168"/>
                <a:gd name="T44" fmla="*/ 119 w 168"/>
                <a:gd name="T45" fmla="*/ 147 h 168"/>
                <a:gd name="T46" fmla="*/ 153 w 168"/>
                <a:gd name="T47" fmla="*/ 106 h 168"/>
                <a:gd name="T48" fmla="*/ 138 w 168"/>
                <a:gd name="T49" fmla="*/ 102 h 168"/>
                <a:gd name="T50" fmla="*/ 108 w 168"/>
                <a:gd name="T51" fmla="*/ 132 h 168"/>
                <a:gd name="T52" fmla="*/ 114 w 168"/>
                <a:gd name="T53" fmla="*/ 149 h 168"/>
                <a:gd name="T54" fmla="*/ 84 w 168"/>
                <a:gd name="T55" fmla="*/ 156 h 168"/>
                <a:gd name="T56" fmla="*/ 54 w 168"/>
                <a:gd name="T57" fmla="*/ 149 h 168"/>
                <a:gd name="T58" fmla="*/ 60 w 168"/>
                <a:gd name="T59" fmla="*/ 132 h 168"/>
                <a:gd name="T60" fmla="*/ 30 w 168"/>
                <a:gd name="T61" fmla="*/ 102 h 168"/>
                <a:gd name="T62" fmla="*/ 15 w 168"/>
                <a:gd name="T63" fmla="*/ 106 h 168"/>
                <a:gd name="T64" fmla="*/ 12 w 168"/>
                <a:gd name="T65" fmla="*/ 84 h 168"/>
                <a:gd name="T66" fmla="*/ 84 w 168"/>
                <a:gd name="T67" fmla="*/ 12 h 168"/>
                <a:gd name="T68" fmla="*/ 156 w 168"/>
                <a:gd name="T69" fmla="*/ 84 h 168"/>
                <a:gd name="T70" fmla="*/ 153 w 168"/>
                <a:gd name="T71" fmla="*/ 10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8" h="168">
                  <a:moveTo>
                    <a:pt x="84" y="0"/>
                  </a:moveTo>
                  <a:cubicBezTo>
                    <a:pt x="38" y="0"/>
                    <a:pt x="0" y="38"/>
                    <a:pt x="0" y="84"/>
                  </a:cubicBezTo>
                  <a:cubicBezTo>
                    <a:pt x="0" y="95"/>
                    <a:pt x="2" y="105"/>
                    <a:pt x="6" y="114"/>
                  </a:cubicBezTo>
                  <a:cubicBezTo>
                    <a:pt x="7" y="117"/>
                    <a:pt x="8" y="119"/>
                    <a:pt x="9" y="121"/>
                  </a:cubicBezTo>
                  <a:cubicBezTo>
                    <a:pt x="15" y="135"/>
                    <a:pt x="26" y="146"/>
                    <a:pt x="38" y="154"/>
                  </a:cubicBezTo>
                  <a:cubicBezTo>
                    <a:pt x="40" y="156"/>
                    <a:pt x="42" y="157"/>
                    <a:pt x="44" y="158"/>
                  </a:cubicBezTo>
                  <a:cubicBezTo>
                    <a:pt x="56" y="164"/>
                    <a:pt x="70" y="168"/>
                    <a:pt x="84" y="168"/>
                  </a:cubicBezTo>
                  <a:cubicBezTo>
                    <a:pt x="98" y="168"/>
                    <a:pt x="112" y="164"/>
                    <a:pt x="124" y="158"/>
                  </a:cubicBezTo>
                  <a:cubicBezTo>
                    <a:pt x="126" y="157"/>
                    <a:pt x="128" y="156"/>
                    <a:pt x="130" y="154"/>
                  </a:cubicBezTo>
                  <a:cubicBezTo>
                    <a:pt x="142" y="146"/>
                    <a:pt x="153" y="135"/>
                    <a:pt x="159" y="121"/>
                  </a:cubicBezTo>
                  <a:cubicBezTo>
                    <a:pt x="160" y="119"/>
                    <a:pt x="161" y="117"/>
                    <a:pt x="162" y="114"/>
                  </a:cubicBezTo>
                  <a:cubicBezTo>
                    <a:pt x="166" y="105"/>
                    <a:pt x="168" y="95"/>
                    <a:pt x="168" y="84"/>
                  </a:cubicBezTo>
                  <a:cubicBezTo>
                    <a:pt x="168" y="38"/>
                    <a:pt x="130" y="0"/>
                    <a:pt x="84" y="0"/>
                  </a:cubicBezTo>
                  <a:moveTo>
                    <a:pt x="49" y="147"/>
                  </a:moveTo>
                  <a:cubicBezTo>
                    <a:pt x="35" y="139"/>
                    <a:pt x="24" y="127"/>
                    <a:pt x="18" y="112"/>
                  </a:cubicBezTo>
                  <a:cubicBezTo>
                    <a:pt x="21" y="109"/>
                    <a:pt x="25" y="108"/>
                    <a:pt x="30" y="108"/>
                  </a:cubicBezTo>
                  <a:cubicBezTo>
                    <a:pt x="43" y="108"/>
                    <a:pt x="54" y="119"/>
                    <a:pt x="54" y="132"/>
                  </a:cubicBezTo>
                  <a:cubicBezTo>
                    <a:pt x="54" y="138"/>
                    <a:pt x="52" y="143"/>
                    <a:pt x="49" y="147"/>
                  </a:cubicBezTo>
                  <a:moveTo>
                    <a:pt x="119" y="147"/>
                  </a:moveTo>
                  <a:cubicBezTo>
                    <a:pt x="116" y="143"/>
                    <a:pt x="114" y="138"/>
                    <a:pt x="114" y="132"/>
                  </a:cubicBezTo>
                  <a:cubicBezTo>
                    <a:pt x="114" y="119"/>
                    <a:pt x="125" y="108"/>
                    <a:pt x="138" y="108"/>
                  </a:cubicBezTo>
                  <a:cubicBezTo>
                    <a:pt x="143" y="108"/>
                    <a:pt x="147" y="109"/>
                    <a:pt x="150" y="112"/>
                  </a:cubicBezTo>
                  <a:cubicBezTo>
                    <a:pt x="144" y="127"/>
                    <a:pt x="133" y="139"/>
                    <a:pt x="119" y="147"/>
                  </a:cubicBezTo>
                  <a:moveTo>
                    <a:pt x="153" y="106"/>
                  </a:moveTo>
                  <a:cubicBezTo>
                    <a:pt x="148" y="103"/>
                    <a:pt x="143" y="102"/>
                    <a:pt x="138" y="102"/>
                  </a:cubicBezTo>
                  <a:cubicBezTo>
                    <a:pt x="121" y="102"/>
                    <a:pt x="108" y="115"/>
                    <a:pt x="108" y="132"/>
                  </a:cubicBezTo>
                  <a:cubicBezTo>
                    <a:pt x="108" y="139"/>
                    <a:pt x="110" y="145"/>
                    <a:pt x="114" y="149"/>
                  </a:cubicBezTo>
                  <a:cubicBezTo>
                    <a:pt x="105" y="154"/>
                    <a:pt x="95" y="156"/>
                    <a:pt x="84" y="156"/>
                  </a:cubicBezTo>
                  <a:cubicBezTo>
                    <a:pt x="73" y="156"/>
                    <a:pt x="63" y="154"/>
                    <a:pt x="54" y="149"/>
                  </a:cubicBezTo>
                  <a:cubicBezTo>
                    <a:pt x="58" y="145"/>
                    <a:pt x="60" y="139"/>
                    <a:pt x="60" y="132"/>
                  </a:cubicBezTo>
                  <a:cubicBezTo>
                    <a:pt x="60" y="115"/>
                    <a:pt x="47" y="102"/>
                    <a:pt x="30" y="102"/>
                  </a:cubicBezTo>
                  <a:cubicBezTo>
                    <a:pt x="25" y="102"/>
                    <a:pt x="20" y="103"/>
                    <a:pt x="15" y="106"/>
                  </a:cubicBezTo>
                  <a:cubicBezTo>
                    <a:pt x="13" y="99"/>
                    <a:pt x="12" y="92"/>
                    <a:pt x="12" y="84"/>
                  </a:cubicBezTo>
                  <a:cubicBezTo>
                    <a:pt x="12" y="44"/>
                    <a:pt x="44" y="12"/>
                    <a:pt x="84" y="12"/>
                  </a:cubicBezTo>
                  <a:cubicBezTo>
                    <a:pt x="124" y="12"/>
                    <a:pt x="156" y="44"/>
                    <a:pt x="156" y="84"/>
                  </a:cubicBezTo>
                  <a:cubicBezTo>
                    <a:pt x="156" y="92"/>
                    <a:pt x="155" y="99"/>
                    <a:pt x="153" y="10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Oval 45"/>
            <p:cNvSpPr>
              <a:spLocks noChangeArrowheads="1"/>
            </p:cNvSpPr>
            <p:nvPr/>
          </p:nvSpPr>
          <p:spPr bwMode="auto">
            <a:xfrm>
              <a:off x="4618740" y="1523458"/>
              <a:ext cx="20071" cy="22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Freeform 46"/>
            <p:cNvSpPr>
              <a:spLocks/>
            </p:cNvSpPr>
            <p:nvPr/>
          </p:nvSpPr>
          <p:spPr bwMode="auto">
            <a:xfrm>
              <a:off x="4664904" y="1535501"/>
              <a:ext cx="24085" cy="24085"/>
            </a:xfrm>
            <a:custGeom>
              <a:avLst/>
              <a:gdLst>
                <a:gd name="T0" fmla="*/ 10 w 14"/>
                <a:gd name="T1" fmla="*/ 2 h 14"/>
                <a:gd name="T2" fmla="*/ 2 w 14"/>
                <a:gd name="T3" fmla="*/ 4 h 14"/>
                <a:gd name="T4" fmla="*/ 4 w 14"/>
                <a:gd name="T5" fmla="*/ 12 h 14"/>
                <a:gd name="T6" fmla="*/ 12 w 14"/>
                <a:gd name="T7" fmla="*/ 10 h 14"/>
                <a:gd name="T8" fmla="*/ 10 w 14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0" y="2"/>
                  </a:moveTo>
                  <a:cubicBezTo>
                    <a:pt x="7" y="0"/>
                    <a:pt x="3" y="1"/>
                    <a:pt x="2" y="4"/>
                  </a:cubicBezTo>
                  <a:cubicBezTo>
                    <a:pt x="0" y="7"/>
                    <a:pt x="1" y="11"/>
                    <a:pt x="4" y="12"/>
                  </a:cubicBezTo>
                  <a:cubicBezTo>
                    <a:pt x="7" y="14"/>
                    <a:pt x="11" y="13"/>
                    <a:pt x="12" y="10"/>
                  </a:cubicBezTo>
                  <a:cubicBezTo>
                    <a:pt x="14" y="7"/>
                    <a:pt x="13" y="4"/>
                    <a:pt x="10" y="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Freeform 47"/>
            <p:cNvSpPr>
              <a:spLocks/>
            </p:cNvSpPr>
            <p:nvPr/>
          </p:nvSpPr>
          <p:spPr bwMode="auto">
            <a:xfrm>
              <a:off x="4701031" y="1569621"/>
              <a:ext cx="24085" cy="26092"/>
            </a:xfrm>
            <a:custGeom>
              <a:avLst/>
              <a:gdLst>
                <a:gd name="T0" fmla="*/ 4 w 14"/>
                <a:gd name="T1" fmla="*/ 2 h 14"/>
                <a:gd name="T2" fmla="*/ 2 w 14"/>
                <a:gd name="T3" fmla="*/ 10 h 14"/>
                <a:gd name="T4" fmla="*/ 10 w 14"/>
                <a:gd name="T5" fmla="*/ 12 h 14"/>
                <a:gd name="T6" fmla="*/ 12 w 14"/>
                <a:gd name="T7" fmla="*/ 4 h 14"/>
                <a:gd name="T8" fmla="*/ 4 w 14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4" y="2"/>
                  </a:moveTo>
                  <a:cubicBezTo>
                    <a:pt x="1" y="3"/>
                    <a:pt x="0" y="7"/>
                    <a:pt x="2" y="10"/>
                  </a:cubicBezTo>
                  <a:cubicBezTo>
                    <a:pt x="3" y="13"/>
                    <a:pt x="7" y="14"/>
                    <a:pt x="10" y="12"/>
                  </a:cubicBezTo>
                  <a:cubicBezTo>
                    <a:pt x="13" y="11"/>
                    <a:pt x="14" y="7"/>
                    <a:pt x="12" y="4"/>
                  </a:cubicBezTo>
                  <a:cubicBezTo>
                    <a:pt x="10" y="1"/>
                    <a:pt x="7" y="0"/>
                    <a:pt x="4" y="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Oval 48"/>
            <p:cNvSpPr>
              <a:spLocks noChangeArrowheads="1"/>
            </p:cNvSpPr>
            <p:nvPr/>
          </p:nvSpPr>
          <p:spPr bwMode="auto">
            <a:xfrm>
              <a:off x="4715080" y="1619797"/>
              <a:ext cx="20071" cy="22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Freeform 49"/>
            <p:cNvSpPr>
              <a:spLocks/>
            </p:cNvSpPr>
            <p:nvPr/>
          </p:nvSpPr>
          <p:spPr bwMode="auto">
            <a:xfrm>
              <a:off x="4568562" y="1535501"/>
              <a:ext cx="24085" cy="24085"/>
            </a:xfrm>
            <a:custGeom>
              <a:avLst/>
              <a:gdLst>
                <a:gd name="T0" fmla="*/ 12 w 14"/>
                <a:gd name="T1" fmla="*/ 4 h 14"/>
                <a:gd name="T2" fmla="*/ 4 w 14"/>
                <a:gd name="T3" fmla="*/ 2 h 14"/>
                <a:gd name="T4" fmla="*/ 2 w 14"/>
                <a:gd name="T5" fmla="*/ 10 h 14"/>
                <a:gd name="T6" fmla="*/ 10 w 14"/>
                <a:gd name="T7" fmla="*/ 12 h 14"/>
                <a:gd name="T8" fmla="*/ 12 w 14"/>
                <a:gd name="T9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2" y="4"/>
                  </a:moveTo>
                  <a:cubicBezTo>
                    <a:pt x="11" y="1"/>
                    <a:pt x="7" y="0"/>
                    <a:pt x="4" y="2"/>
                  </a:cubicBezTo>
                  <a:cubicBezTo>
                    <a:pt x="1" y="4"/>
                    <a:pt x="0" y="7"/>
                    <a:pt x="2" y="10"/>
                  </a:cubicBezTo>
                  <a:cubicBezTo>
                    <a:pt x="3" y="13"/>
                    <a:pt x="7" y="14"/>
                    <a:pt x="10" y="12"/>
                  </a:cubicBezTo>
                  <a:cubicBezTo>
                    <a:pt x="13" y="11"/>
                    <a:pt x="14" y="7"/>
                    <a:pt x="12" y="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50"/>
            <p:cNvSpPr>
              <a:spLocks/>
            </p:cNvSpPr>
            <p:nvPr/>
          </p:nvSpPr>
          <p:spPr bwMode="auto">
            <a:xfrm>
              <a:off x="4532435" y="1569621"/>
              <a:ext cx="26093" cy="26092"/>
            </a:xfrm>
            <a:custGeom>
              <a:avLst/>
              <a:gdLst>
                <a:gd name="T0" fmla="*/ 10 w 14"/>
                <a:gd name="T1" fmla="*/ 2 h 14"/>
                <a:gd name="T2" fmla="*/ 2 w 14"/>
                <a:gd name="T3" fmla="*/ 4 h 14"/>
                <a:gd name="T4" fmla="*/ 4 w 14"/>
                <a:gd name="T5" fmla="*/ 12 h 14"/>
                <a:gd name="T6" fmla="*/ 12 w 14"/>
                <a:gd name="T7" fmla="*/ 10 h 14"/>
                <a:gd name="T8" fmla="*/ 10 w 14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0" y="2"/>
                  </a:moveTo>
                  <a:cubicBezTo>
                    <a:pt x="7" y="0"/>
                    <a:pt x="4" y="1"/>
                    <a:pt x="2" y="4"/>
                  </a:cubicBezTo>
                  <a:cubicBezTo>
                    <a:pt x="0" y="7"/>
                    <a:pt x="1" y="11"/>
                    <a:pt x="4" y="12"/>
                  </a:cubicBezTo>
                  <a:cubicBezTo>
                    <a:pt x="7" y="14"/>
                    <a:pt x="11" y="13"/>
                    <a:pt x="12" y="10"/>
                  </a:cubicBezTo>
                  <a:cubicBezTo>
                    <a:pt x="14" y="7"/>
                    <a:pt x="13" y="3"/>
                    <a:pt x="10" y="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Oval 51"/>
            <p:cNvSpPr>
              <a:spLocks noChangeArrowheads="1"/>
            </p:cNvSpPr>
            <p:nvPr/>
          </p:nvSpPr>
          <p:spPr bwMode="auto">
            <a:xfrm>
              <a:off x="4522399" y="1619797"/>
              <a:ext cx="22079" cy="22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52"/>
            <p:cNvSpPr>
              <a:spLocks/>
            </p:cNvSpPr>
            <p:nvPr/>
          </p:nvSpPr>
          <p:spPr bwMode="auto">
            <a:xfrm>
              <a:off x="4588633" y="1579656"/>
              <a:ext cx="62220" cy="82289"/>
            </a:xfrm>
            <a:custGeom>
              <a:avLst/>
              <a:gdLst>
                <a:gd name="T0" fmla="*/ 24 w 35"/>
                <a:gd name="T1" fmla="*/ 23 h 47"/>
                <a:gd name="T2" fmla="*/ 0 w 35"/>
                <a:gd name="T3" fmla="*/ 0 h 47"/>
                <a:gd name="T4" fmla="*/ 12 w 35"/>
                <a:gd name="T5" fmla="*/ 31 h 47"/>
                <a:gd name="T6" fmla="*/ 11 w 35"/>
                <a:gd name="T7" fmla="*/ 35 h 47"/>
                <a:gd name="T8" fmla="*/ 23 w 35"/>
                <a:gd name="T9" fmla="*/ 47 h 47"/>
                <a:gd name="T10" fmla="*/ 29 w 35"/>
                <a:gd name="T11" fmla="*/ 45 h 47"/>
                <a:gd name="T12" fmla="*/ 30 w 35"/>
                <a:gd name="T13" fmla="*/ 45 h 47"/>
                <a:gd name="T14" fmla="*/ 30 w 35"/>
                <a:gd name="T15" fmla="*/ 45 h 47"/>
                <a:gd name="T16" fmla="*/ 35 w 35"/>
                <a:gd name="T17" fmla="*/ 35 h 47"/>
                <a:gd name="T18" fmla="*/ 24 w 35"/>
                <a:gd name="T19" fmla="*/ 2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47">
                  <a:moveTo>
                    <a:pt x="24" y="23"/>
                  </a:moveTo>
                  <a:cubicBezTo>
                    <a:pt x="14" y="11"/>
                    <a:pt x="0" y="0"/>
                    <a:pt x="0" y="0"/>
                  </a:cubicBezTo>
                  <a:cubicBezTo>
                    <a:pt x="0" y="0"/>
                    <a:pt x="5" y="18"/>
                    <a:pt x="12" y="31"/>
                  </a:cubicBezTo>
                  <a:cubicBezTo>
                    <a:pt x="11" y="33"/>
                    <a:pt x="11" y="34"/>
                    <a:pt x="11" y="35"/>
                  </a:cubicBezTo>
                  <a:cubicBezTo>
                    <a:pt x="11" y="42"/>
                    <a:pt x="16" y="47"/>
                    <a:pt x="23" y="47"/>
                  </a:cubicBezTo>
                  <a:cubicBezTo>
                    <a:pt x="25" y="47"/>
                    <a:pt x="27" y="46"/>
                    <a:pt x="29" y="45"/>
                  </a:cubicBezTo>
                  <a:cubicBezTo>
                    <a:pt x="29" y="45"/>
                    <a:pt x="30" y="45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3" y="43"/>
                    <a:pt x="35" y="39"/>
                    <a:pt x="35" y="35"/>
                  </a:cubicBezTo>
                  <a:cubicBezTo>
                    <a:pt x="35" y="29"/>
                    <a:pt x="30" y="24"/>
                    <a:pt x="24" y="2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53"/>
            <p:cNvSpPr>
              <a:spLocks noEditPoints="1"/>
            </p:cNvSpPr>
            <p:nvPr/>
          </p:nvSpPr>
          <p:spPr bwMode="auto">
            <a:xfrm>
              <a:off x="4980019" y="1469268"/>
              <a:ext cx="323143" cy="323137"/>
            </a:xfrm>
            <a:custGeom>
              <a:avLst/>
              <a:gdLst>
                <a:gd name="T0" fmla="*/ 91 w 182"/>
                <a:gd name="T1" fmla="*/ 0 h 182"/>
                <a:gd name="T2" fmla="*/ 0 w 182"/>
                <a:gd name="T3" fmla="*/ 91 h 182"/>
                <a:gd name="T4" fmla="*/ 91 w 182"/>
                <a:gd name="T5" fmla="*/ 182 h 182"/>
                <a:gd name="T6" fmla="*/ 182 w 182"/>
                <a:gd name="T7" fmla="*/ 91 h 182"/>
                <a:gd name="T8" fmla="*/ 91 w 182"/>
                <a:gd name="T9" fmla="*/ 0 h 182"/>
                <a:gd name="T10" fmla="*/ 91 w 182"/>
                <a:gd name="T11" fmla="*/ 161 h 182"/>
                <a:gd name="T12" fmla="*/ 21 w 182"/>
                <a:gd name="T13" fmla="*/ 91 h 182"/>
                <a:gd name="T14" fmla="*/ 91 w 182"/>
                <a:gd name="T15" fmla="*/ 21 h 182"/>
                <a:gd name="T16" fmla="*/ 161 w 182"/>
                <a:gd name="T17" fmla="*/ 91 h 182"/>
                <a:gd name="T18" fmla="*/ 91 w 182"/>
                <a:gd name="T19" fmla="*/ 16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2" h="182">
                  <a:moveTo>
                    <a:pt x="91" y="0"/>
                  </a:moveTo>
                  <a:cubicBezTo>
                    <a:pt x="41" y="0"/>
                    <a:pt x="0" y="41"/>
                    <a:pt x="0" y="91"/>
                  </a:cubicBezTo>
                  <a:cubicBezTo>
                    <a:pt x="0" y="141"/>
                    <a:pt x="41" y="182"/>
                    <a:pt x="91" y="182"/>
                  </a:cubicBezTo>
                  <a:cubicBezTo>
                    <a:pt x="141" y="182"/>
                    <a:pt x="182" y="141"/>
                    <a:pt x="182" y="91"/>
                  </a:cubicBezTo>
                  <a:cubicBezTo>
                    <a:pt x="182" y="41"/>
                    <a:pt x="141" y="0"/>
                    <a:pt x="91" y="0"/>
                  </a:cubicBezTo>
                  <a:moveTo>
                    <a:pt x="91" y="161"/>
                  </a:moveTo>
                  <a:cubicBezTo>
                    <a:pt x="52" y="161"/>
                    <a:pt x="21" y="130"/>
                    <a:pt x="21" y="91"/>
                  </a:cubicBezTo>
                  <a:cubicBezTo>
                    <a:pt x="21" y="52"/>
                    <a:pt x="52" y="21"/>
                    <a:pt x="91" y="21"/>
                  </a:cubicBezTo>
                  <a:cubicBezTo>
                    <a:pt x="130" y="21"/>
                    <a:pt x="161" y="52"/>
                    <a:pt x="161" y="91"/>
                  </a:cubicBezTo>
                  <a:cubicBezTo>
                    <a:pt x="161" y="130"/>
                    <a:pt x="130" y="161"/>
                    <a:pt x="91" y="16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54"/>
            <p:cNvSpPr>
              <a:spLocks noEditPoints="1"/>
            </p:cNvSpPr>
            <p:nvPr/>
          </p:nvSpPr>
          <p:spPr bwMode="auto">
            <a:xfrm>
              <a:off x="5070338" y="1559586"/>
              <a:ext cx="142504" cy="142501"/>
            </a:xfrm>
            <a:custGeom>
              <a:avLst/>
              <a:gdLst>
                <a:gd name="T0" fmla="*/ 0 w 71"/>
                <a:gd name="T1" fmla="*/ 71 h 71"/>
                <a:gd name="T2" fmla="*/ 48 w 71"/>
                <a:gd name="T3" fmla="*/ 49 h 71"/>
                <a:gd name="T4" fmla="*/ 71 w 71"/>
                <a:gd name="T5" fmla="*/ 0 h 71"/>
                <a:gd name="T6" fmla="*/ 22 w 71"/>
                <a:gd name="T7" fmla="*/ 22 h 71"/>
                <a:gd name="T8" fmla="*/ 0 w 71"/>
                <a:gd name="T9" fmla="*/ 71 h 71"/>
                <a:gd name="T10" fmla="*/ 44 w 71"/>
                <a:gd name="T11" fmla="*/ 44 h 71"/>
                <a:gd name="T12" fmla="*/ 9 w 71"/>
                <a:gd name="T13" fmla="*/ 62 h 71"/>
                <a:gd name="T14" fmla="*/ 26 w 71"/>
                <a:gd name="T15" fmla="*/ 27 h 71"/>
                <a:gd name="T16" fmla="*/ 44 w 71"/>
                <a:gd name="T17" fmla="*/ 4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71">
                  <a:moveTo>
                    <a:pt x="0" y="71"/>
                  </a:moveTo>
                  <a:lnTo>
                    <a:pt x="48" y="49"/>
                  </a:lnTo>
                  <a:lnTo>
                    <a:pt x="71" y="0"/>
                  </a:lnTo>
                  <a:lnTo>
                    <a:pt x="22" y="22"/>
                  </a:lnTo>
                  <a:lnTo>
                    <a:pt x="0" y="71"/>
                  </a:lnTo>
                  <a:close/>
                  <a:moveTo>
                    <a:pt x="44" y="44"/>
                  </a:moveTo>
                  <a:lnTo>
                    <a:pt x="9" y="62"/>
                  </a:lnTo>
                  <a:lnTo>
                    <a:pt x="26" y="27"/>
                  </a:lnTo>
                  <a:lnTo>
                    <a:pt x="44" y="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Freeform 55"/>
            <p:cNvSpPr>
              <a:spLocks noEditPoints="1"/>
            </p:cNvSpPr>
            <p:nvPr/>
          </p:nvSpPr>
          <p:spPr bwMode="auto">
            <a:xfrm>
              <a:off x="5511135" y="1509409"/>
              <a:ext cx="254902" cy="256904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79 w 144"/>
                <a:gd name="T11" fmla="*/ 129 h 144"/>
                <a:gd name="T12" fmla="*/ 79 w 144"/>
                <a:gd name="T13" fmla="*/ 108 h 144"/>
                <a:gd name="T14" fmla="*/ 65 w 144"/>
                <a:gd name="T15" fmla="*/ 108 h 144"/>
                <a:gd name="T16" fmla="*/ 65 w 144"/>
                <a:gd name="T17" fmla="*/ 129 h 144"/>
                <a:gd name="T18" fmla="*/ 15 w 144"/>
                <a:gd name="T19" fmla="*/ 79 h 144"/>
                <a:gd name="T20" fmla="*/ 36 w 144"/>
                <a:gd name="T21" fmla="*/ 79 h 144"/>
                <a:gd name="T22" fmla="*/ 36 w 144"/>
                <a:gd name="T23" fmla="*/ 65 h 144"/>
                <a:gd name="T24" fmla="*/ 15 w 144"/>
                <a:gd name="T25" fmla="*/ 65 h 144"/>
                <a:gd name="T26" fmla="*/ 65 w 144"/>
                <a:gd name="T27" fmla="*/ 15 h 144"/>
                <a:gd name="T28" fmla="*/ 65 w 144"/>
                <a:gd name="T29" fmla="*/ 36 h 144"/>
                <a:gd name="T30" fmla="*/ 79 w 144"/>
                <a:gd name="T31" fmla="*/ 36 h 144"/>
                <a:gd name="T32" fmla="*/ 79 w 144"/>
                <a:gd name="T33" fmla="*/ 15 h 144"/>
                <a:gd name="T34" fmla="*/ 129 w 144"/>
                <a:gd name="T35" fmla="*/ 65 h 144"/>
                <a:gd name="T36" fmla="*/ 108 w 144"/>
                <a:gd name="T37" fmla="*/ 65 h 144"/>
                <a:gd name="T38" fmla="*/ 108 w 144"/>
                <a:gd name="T39" fmla="*/ 79 h 144"/>
                <a:gd name="T40" fmla="*/ 129 w 144"/>
                <a:gd name="T41" fmla="*/ 79 h 144"/>
                <a:gd name="T42" fmla="*/ 79 w 144"/>
                <a:gd name="T43" fmla="*/ 12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moveTo>
                    <a:pt x="79" y="129"/>
                  </a:moveTo>
                  <a:cubicBezTo>
                    <a:pt x="79" y="108"/>
                    <a:pt x="79" y="108"/>
                    <a:pt x="79" y="108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65" y="129"/>
                    <a:pt x="65" y="129"/>
                    <a:pt x="65" y="129"/>
                  </a:cubicBezTo>
                  <a:cubicBezTo>
                    <a:pt x="39" y="126"/>
                    <a:pt x="18" y="105"/>
                    <a:pt x="15" y="79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15" y="65"/>
                    <a:pt x="15" y="65"/>
                    <a:pt x="15" y="65"/>
                  </a:cubicBezTo>
                  <a:cubicBezTo>
                    <a:pt x="18" y="39"/>
                    <a:pt x="39" y="18"/>
                    <a:pt x="65" y="15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105" y="18"/>
                    <a:pt x="126" y="39"/>
                    <a:pt x="129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8" y="79"/>
                    <a:pt x="108" y="79"/>
                    <a:pt x="108" y="79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26" y="105"/>
                    <a:pt x="105" y="126"/>
                    <a:pt x="79" y="12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Freeform 56"/>
            <p:cNvSpPr>
              <a:spLocks/>
            </p:cNvSpPr>
            <p:nvPr/>
          </p:nvSpPr>
          <p:spPr bwMode="auto">
            <a:xfrm>
              <a:off x="6105238" y="1579656"/>
              <a:ext cx="48170" cy="114402"/>
            </a:xfrm>
            <a:custGeom>
              <a:avLst/>
              <a:gdLst>
                <a:gd name="T0" fmla="*/ 21 w 28"/>
                <a:gd name="T1" fmla="*/ 31 h 65"/>
                <a:gd name="T2" fmla="*/ 21 w 28"/>
                <a:gd name="T3" fmla="*/ 0 h 65"/>
                <a:gd name="T4" fmla="*/ 7 w 28"/>
                <a:gd name="T5" fmla="*/ 0 h 65"/>
                <a:gd name="T6" fmla="*/ 7 w 28"/>
                <a:gd name="T7" fmla="*/ 31 h 65"/>
                <a:gd name="T8" fmla="*/ 0 w 28"/>
                <a:gd name="T9" fmla="*/ 43 h 65"/>
                <a:gd name="T10" fmla="*/ 7 w 28"/>
                <a:gd name="T11" fmla="*/ 56 h 65"/>
                <a:gd name="T12" fmla="*/ 7 w 28"/>
                <a:gd name="T13" fmla="*/ 65 h 65"/>
                <a:gd name="T14" fmla="*/ 21 w 28"/>
                <a:gd name="T15" fmla="*/ 65 h 65"/>
                <a:gd name="T16" fmla="*/ 21 w 28"/>
                <a:gd name="T17" fmla="*/ 56 h 65"/>
                <a:gd name="T18" fmla="*/ 28 w 28"/>
                <a:gd name="T19" fmla="*/ 43 h 65"/>
                <a:gd name="T20" fmla="*/ 21 w 28"/>
                <a:gd name="T21" fmla="*/ 3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65">
                  <a:moveTo>
                    <a:pt x="21" y="31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3" y="33"/>
                    <a:pt x="0" y="38"/>
                    <a:pt x="0" y="43"/>
                  </a:cubicBezTo>
                  <a:cubicBezTo>
                    <a:pt x="0" y="49"/>
                    <a:pt x="3" y="53"/>
                    <a:pt x="7" y="56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5" y="53"/>
                    <a:pt x="28" y="49"/>
                    <a:pt x="28" y="43"/>
                  </a:cubicBezTo>
                  <a:cubicBezTo>
                    <a:pt x="28" y="38"/>
                    <a:pt x="25" y="33"/>
                    <a:pt x="21" y="3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57"/>
            <p:cNvSpPr>
              <a:spLocks noEditPoints="1"/>
            </p:cNvSpPr>
            <p:nvPr/>
          </p:nvSpPr>
          <p:spPr bwMode="auto">
            <a:xfrm>
              <a:off x="5988826" y="1463247"/>
              <a:ext cx="280995" cy="335178"/>
            </a:xfrm>
            <a:custGeom>
              <a:avLst/>
              <a:gdLst>
                <a:gd name="T0" fmla="*/ 142 w 158"/>
                <a:gd name="T1" fmla="*/ 61 h 188"/>
                <a:gd name="T2" fmla="*/ 158 w 158"/>
                <a:gd name="T3" fmla="*/ 45 h 188"/>
                <a:gd name="T4" fmla="*/ 143 w 158"/>
                <a:gd name="T5" fmla="*/ 30 h 188"/>
                <a:gd name="T6" fmla="*/ 127 w 158"/>
                <a:gd name="T7" fmla="*/ 45 h 188"/>
                <a:gd name="T8" fmla="*/ 86 w 158"/>
                <a:gd name="T9" fmla="*/ 30 h 188"/>
                <a:gd name="T10" fmla="*/ 86 w 158"/>
                <a:gd name="T11" fmla="*/ 15 h 188"/>
                <a:gd name="T12" fmla="*/ 93 w 158"/>
                <a:gd name="T13" fmla="*/ 15 h 188"/>
                <a:gd name="T14" fmla="*/ 93 w 158"/>
                <a:gd name="T15" fmla="*/ 0 h 188"/>
                <a:gd name="T16" fmla="*/ 65 w 158"/>
                <a:gd name="T17" fmla="*/ 0 h 188"/>
                <a:gd name="T18" fmla="*/ 65 w 158"/>
                <a:gd name="T19" fmla="*/ 15 h 188"/>
                <a:gd name="T20" fmla="*/ 72 w 158"/>
                <a:gd name="T21" fmla="*/ 15 h 188"/>
                <a:gd name="T22" fmla="*/ 72 w 158"/>
                <a:gd name="T23" fmla="*/ 30 h 188"/>
                <a:gd name="T24" fmla="*/ 0 w 158"/>
                <a:gd name="T25" fmla="*/ 108 h 188"/>
                <a:gd name="T26" fmla="*/ 79 w 158"/>
                <a:gd name="T27" fmla="*/ 188 h 188"/>
                <a:gd name="T28" fmla="*/ 158 w 158"/>
                <a:gd name="T29" fmla="*/ 108 h 188"/>
                <a:gd name="T30" fmla="*/ 142 w 158"/>
                <a:gd name="T31" fmla="*/ 61 h 188"/>
                <a:gd name="T32" fmla="*/ 79 w 158"/>
                <a:gd name="T33" fmla="*/ 173 h 188"/>
                <a:gd name="T34" fmla="*/ 14 w 158"/>
                <a:gd name="T35" fmla="*/ 108 h 188"/>
                <a:gd name="T36" fmla="*/ 79 w 158"/>
                <a:gd name="T37" fmla="*/ 44 h 188"/>
                <a:gd name="T38" fmla="*/ 144 w 158"/>
                <a:gd name="T39" fmla="*/ 108 h 188"/>
                <a:gd name="T40" fmla="*/ 79 w 158"/>
                <a:gd name="T41" fmla="*/ 17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8" h="188">
                  <a:moveTo>
                    <a:pt x="142" y="61"/>
                  </a:moveTo>
                  <a:cubicBezTo>
                    <a:pt x="158" y="45"/>
                    <a:pt x="158" y="45"/>
                    <a:pt x="158" y="45"/>
                  </a:cubicBezTo>
                  <a:cubicBezTo>
                    <a:pt x="143" y="30"/>
                    <a:pt x="143" y="30"/>
                    <a:pt x="143" y="30"/>
                  </a:cubicBezTo>
                  <a:cubicBezTo>
                    <a:pt x="127" y="45"/>
                    <a:pt x="127" y="45"/>
                    <a:pt x="127" y="45"/>
                  </a:cubicBezTo>
                  <a:cubicBezTo>
                    <a:pt x="115" y="37"/>
                    <a:pt x="101" y="31"/>
                    <a:pt x="86" y="30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93" y="15"/>
                    <a:pt x="93" y="15"/>
                    <a:pt x="93" y="15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15"/>
                    <a:pt x="65" y="15"/>
                    <a:pt x="65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31" y="33"/>
                    <a:pt x="0" y="67"/>
                    <a:pt x="0" y="108"/>
                  </a:cubicBezTo>
                  <a:cubicBezTo>
                    <a:pt x="0" y="152"/>
                    <a:pt x="35" y="188"/>
                    <a:pt x="79" y="188"/>
                  </a:cubicBezTo>
                  <a:cubicBezTo>
                    <a:pt x="123" y="188"/>
                    <a:pt x="158" y="152"/>
                    <a:pt x="158" y="108"/>
                  </a:cubicBezTo>
                  <a:cubicBezTo>
                    <a:pt x="158" y="90"/>
                    <a:pt x="152" y="74"/>
                    <a:pt x="142" y="61"/>
                  </a:cubicBezTo>
                  <a:moveTo>
                    <a:pt x="79" y="173"/>
                  </a:moveTo>
                  <a:cubicBezTo>
                    <a:pt x="43" y="173"/>
                    <a:pt x="14" y="144"/>
                    <a:pt x="14" y="108"/>
                  </a:cubicBezTo>
                  <a:cubicBezTo>
                    <a:pt x="14" y="73"/>
                    <a:pt x="43" y="44"/>
                    <a:pt x="79" y="44"/>
                  </a:cubicBezTo>
                  <a:cubicBezTo>
                    <a:pt x="115" y="44"/>
                    <a:pt x="144" y="73"/>
                    <a:pt x="144" y="108"/>
                  </a:cubicBezTo>
                  <a:cubicBezTo>
                    <a:pt x="144" y="144"/>
                    <a:pt x="115" y="173"/>
                    <a:pt x="79" y="17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58"/>
            <p:cNvSpPr>
              <a:spLocks/>
            </p:cNvSpPr>
            <p:nvPr/>
          </p:nvSpPr>
          <p:spPr bwMode="auto">
            <a:xfrm>
              <a:off x="1064160" y="1965011"/>
              <a:ext cx="106376" cy="160565"/>
            </a:xfrm>
            <a:custGeom>
              <a:avLst/>
              <a:gdLst>
                <a:gd name="T0" fmla="*/ 37 w 53"/>
                <a:gd name="T1" fmla="*/ 48 h 80"/>
                <a:gd name="T2" fmla="*/ 37 w 53"/>
                <a:gd name="T3" fmla="*/ 0 h 80"/>
                <a:gd name="T4" fmla="*/ 16 w 53"/>
                <a:gd name="T5" fmla="*/ 0 h 80"/>
                <a:gd name="T6" fmla="*/ 16 w 53"/>
                <a:gd name="T7" fmla="*/ 48 h 80"/>
                <a:gd name="T8" fmla="*/ 0 w 53"/>
                <a:gd name="T9" fmla="*/ 48 h 80"/>
                <a:gd name="T10" fmla="*/ 27 w 53"/>
                <a:gd name="T11" fmla="*/ 80 h 80"/>
                <a:gd name="T12" fmla="*/ 53 w 53"/>
                <a:gd name="T13" fmla="*/ 48 h 80"/>
                <a:gd name="T14" fmla="*/ 37 w 53"/>
                <a:gd name="T15" fmla="*/ 4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80">
                  <a:moveTo>
                    <a:pt x="37" y="48"/>
                  </a:moveTo>
                  <a:lnTo>
                    <a:pt x="37" y="0"/>
                  </a:lnTo>
                  <a:lnTo>
                    <a:pt x="16" y="0"/>
                  </a:lnTo>
                  <a:lnTo>
                    <a:pt x="16" y="48"/>
                  </a:lnTo>
                  <a:lnTo>
                    <a:pt x="0" y="48"/>
                  </a:lnTo>
                  <a:lnTo>
                    <a:pt x="27" y="80"/>
                  </a:lnTo>
                  <a:lnTo>
                    <a:pt x="53" y="48"/>
                  </a:lnTo>
                  <a:lnTo>
                    <a:pt x="37" y="4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59"/>
            <p:cNvSpPr>
              <a:spLocks/>
            </p:cNvSpPr>
            <p:nvPr/>
          </p:nvSpPr>
          <p:spPr bwMode="auto">
            <a:xfrm>
              <a:off x="989897" y="1987089"/>
              <a:ext cx="254902" cy="234826"/>
            </a:xfrm>
            <a:custGeom>
              <a:avLst/>
              <a:gdLst>
                <a:gd name="T0" fmla="*/ 99 w 127"/>
                <a:gd name="T1" fmla="*/ 0 h 117"/>
                <a:gd name="T2" fmla="*/ 85 w 127"/>
                <a:gd name="T3" fmla="*/ 0 h 117"/>
                <a:gd name="T4" fmla="*/ 85 w 127"/>
                <a:gd name="T5" fmla="*/ 10 h 117"/>
                <a:gd name="T6" fmla="*/ 92 w 127"/>
                <a:gd name="T7" fmla="*/ 10 h 117"/>
                <a:gd name="T8" fmla="*/ 116 w 127"/>
                <a:gd name="T9" fmla="*/ 63 h 117"/>
                <a:gd name="T10" fmla="*/ 88 w 127"/>
                <a:gd name="T11" fmla="*/ 63 h 117"/>
                <a:gd name="T12" fmla="*/ 77 w 127"/>
                <a:gd name="T13" fmla="*/ 79 h 117"/>
                <a:gd name="T14" fmla="*/ 50 w 127"/>
                <a:gd name="T15" fmla="*/ 79 h 117"/>
                <a:gd name="T16" fmla="*/ 40 w 127"/>
                <a:gd name="T17" fmla="*/ 63 h 117"/>
                <a:gd name="T18" fmla="*/ 12 w 127"/>
                <a:gd name="T19" fmla="*/ 63 h 117"/>
                <a:gd name="T20" fmla="*/ 35 w 127"/>
                <a:gd name="T21" fmla="*/ 10 h 117"/>
                <a:gd name="T22" fmla="*/ 43 w 127"/>
                <a:gd name="T23" fmla="*/ 10 h 117"/>
                <a:gd name="T24" fmla="*/ 43 w 127"/>
                <a:gd name="T25" fmla="*/ 0 h 117"/>
                <a:gd name="T26" fmla="*/ 28 w 127"/>
                <a:gd name="T27" fmla="*/ 0 h 117"/>
                <a:gd name="T28" fmla="*/ 0 w 127"/>
                <a:gd name="T29" fmla="*/ 63 h 117"/>
                <a:gd name="T30" fmla="*/ 0 w 127"/>
                <a:gd name="T31" fmla="*/ 117 h 117"/>
                <a:gd name="T32" fmla="*/ 127 w 127"/>
                <a:gd name="T33" fmla="*/ 117 h 117"/>
                <a:gd name="T34" fmla="*/ 127 w 127"/>
                <a:gd name="T35" fmla="*/ 63 h 117"/>
                <a:gd name="T36" fmla="*/ 99 w 127"/>
                <a:gd name="T3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117">
                  <a:moveTo>
                    <a:pt x="99" y="0"/>
                  </a:moveTo>
                  <a:lnTo>
                    <a:pt x="85" y="0"/>
                  </a:lnTo>
                  <a:lnTo>
                    <a:pt x="85" y="10"/>
                  </a:lnTo>
                  <a:lnTo>
                    <a:pt x="92" y="10"/>
                  </a:lnTo>
                  <a:lnTo>
                    <a:pt x="116" y="63"/>
                  </a:lnTo>
                  <a:lnTo>
                    <a:pt x="88" y="63"/>
                  </a:lnTo>
                  <a:lnTo>
                    <a:pt x="77" y="79"/>
                  </a:lnTo>
                  <a:lnTo>
                    <a:pt x="50" y="79"/>
                  </a:lnTo>
                  <a:lnTo>
                    <a:pt x="40" y="63"/>
                  </a:lnTo>
                  <a:lnTo>
                    <a:pt x="12" y="63"/>
                  </a:lnTo>
                  <a:lnTo>
                    <a:pt x="35" y="10"/>
                  </a:lnTo>
                  <a:lnTo>
                    <a:pt x="43" y="10"/>
                  </a:lnTo>
                  <a:lnTo>
                    <a:pt x="43" y="0"/>
                  </a:lnTo>
                  <a:lnTo>
                    <a:pt x="28" y="0"/>
                  </a:lnTo>
                  <a:lnTo>
                    <a:pt x="0" y="63"/>
                  </a:lnTo>
                  <a:lnTo>
                    <a:pt x="0" y="117"/>
                  </a:lnTo>
                  <a:lnTo>
                    <a:pt x="127" y="117"/>
                  </a:lnTo>
                  <a:lnTo>
                    <a:pt x="127" y="63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7" name="Freeform 60"/>
            <p:cNvSpPr>
              <a:spLocks/>
            </p:cNvSpPr>
            <p:nvPr/>
          </p:nvSpPr>
          <p:spPr bwMode="auto">
            <a:xfrm>
              <a:off x="1531815" y="2015187"/>
              <a:ext cx="238845" cy="98345"/>
            </a:xfrm>
            <a:custGeom>
              <a:avLst/>
              <a:gdLst>
                <a:gd name="T0" fmla="*/ 67 w 134"/>
                <a:gd name="T1" fmla="*/ 56 h 56"/>
                <a:gd name="T2" fmla="*/ 134 w 134"/>
                <a:gd name="T3" fmla="*/ 0 h 56"/>
                <a:gd name="T4" fmla="*/ 133 w 134"/>
                <a:gd name="T5" fmla="*/ 0 h 56"/>
                <a:gd name="T6" fmla="*/ 1 w 134"/>
                <a:gd name="T7" fmla="*/ 0 h 56"/>
                <a:gd name="T8" fmla="*/ 0 w 134"/>
                <a:gd name="T9" fmla="*/ 0 h 56"/>
                <a:gd name="T10" fmla="*/ 67 w 134"/>
                <a:gd name="T11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" h="56">
                  <a:moveTo>
                    <a:pt x="67" y="56"/>
                  </a:moveTo>
                  <a:cubicBezTo>
                    <a:pt x="134" y="0"/>
                    <a:pt x="134" y="0"/>
                    <a:pt x="134" y="0"/>
                  </a:cubicBezTo>
                  <a:cubicBezTo>
                    <a:pt x="134" y="0"/>
                    <a:pt x="133" y="0"/>
                    <a:pt x="13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lnTo>
                    <a:pt x="67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61"/>
            <p:cNvSpPr>
              <a:spLocks/>
            </p:cNvSpPr>
            <p:nvPr/>
          </p:nvSpPr>
          <p:spPr bwMode="auto">
            <a:xfrm>
              <a:off x="1694391" y="2021209"/>
              <a:ext cx="84299" cy="154544"/>
            </a:xfrm>
            <a:custGeom>
              <a:avLst/>
              <a:gdLst>
                <a:gd name="T0" fmla="*/ 48 w 48"/>
                <a:gd name="T1" fmla="*/ 2 h 87"/>
                <a:gd name="T2" fmla="*/ 48 w 48"/>
                <a:gd name="T3" fmla="*/ 0 h 87"/>
                <a:gd name="T4" fmla="*/ 0 w 48"/>
                <a:gd name="T5" fmla="*/ 40 h 87"/>
                <a:gd name="T6" fmla="*/ 48 w 48"/>
                <a:gd name="T7" fmla="*/ 87 h 87"/>
                <a:gd name="T8" fmla="*/ 48 w 48"/>
                <a:gd name="T9" fmla="*/ 86 h 87"/>
                <a:gd name="T10" fmla="*/ 48 w 48"/>
                <a:gd name="T11" fmla="*/ 2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87">
                  <a:moveTo>
                    <a:pt x="48" y="2"/>
                  </a:moveTo>
                  <a:cubicBezTo>
                    <a:pt x="48" y="1"/>
                    <a:pt x="48" y="1"/>
                    <a:pt x="48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6"/>
                  </a:cubicBezTo>
                  <a:lnTo>
                    <a:pt x="48" y="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62"/>
            <p:cNvSpPr>
              <a:spLocks/>
            </p:cNvSpPr>
            <p:nvPr/>
          </p:nvSpPr>
          <p:spPr bwMode="auto">
            <a:xfrm>
              <a:off x="1523786" y="2021209"/>
              <a:ext cx="84299" cy="154544"/>
            </a:xfrm>
            <a:custGeom>
              <a:avLst/>
              <a:gdLst>
                <a:gd name="T0" fmla="*/ 0 w 48"/>
                <a:gd name="T1" fmla="*/ 0 h 87"/>
                <a:gd name="T2" fmla="*/ 0 w 48"/>
                <a:gd name="T3" fmla="*/ 2 h 87"/>
                <a:gd name="T4" fmla="*/ 0 w 48"/>
                <a:gd name="T5" fmla="*/ 86 h 87"/>
                <a:gd name="T6" fmla="*/ 0 w 48"/>
                <a:gd name="T7" fmla="*/ 87 h 87"/>
                <a:gd name="T8" fmla="*/ 48 w 48"/>
                <a:gd name="T9" fmla="*/ 40 h 87"/>
                <a:gd name="T10" fmla="*/ 0 w 48"/>
                <a:gd name="T1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" h="87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48" y="40"/>
                    <a:pt x="48" y="40"/>
                    <a:pt x="48" y="4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63"/>
            <p:cNvSpPr>
              <a:spLocks/>
            </p:cNvSpPr>
            <p:nvPr/>
          </p:nvSpPr>
          <p:spPr bwMode="auto">
            <a:xfrm>
              <a:off x="1531815" y="2099483"/>
              <a:ext cx="238845" cy="86303"/>
            </a:xfrm>
            <a:custGeom>
              <a:avLst/>
              <a:gdLst>
                <a:gd name="T0" fmla="*/ 86 w 134"/>
                <a:gd name="T1" fmla="*/ 0 h 48"/>
                <a:gd name="T2" fmla="*/ 69 w 134"/>
                <a:gd name="T3" fmla="*/ 14 h 48"/>
                <a:gd name="T4" fmla="*/ 67 w 134"/>
                <a:gd name="T5" fmla="*/ 15 h 48"/>
                <a:gd name="T6" fmla="*/ 65 w 134"/>
                <a:gd name="T7" fmla="*/ 14 h 48"/>
                <a:gd name="T8" fmla="*/ 48 w 134"/>
                <a:gd name="T9" fmla="*/ 0 h 48"/>
                <a:gd name="T10" fmla="*/ 0 w 134"/>
                <a:gd name="T11" fmla="*/ 48 h 48"/>
                <a:gd name="T12" fmla="*/ 1 w 134"/>
                <a:gd name="T13" fmla="*/ 48 h 48"/>
                <a:gd name="T14" fmla="*/ 133 w 134"/>
                <a:gd name="T15" fmla="*/ 48 h 48"/>
                <a:gd name="T16" fmla="*/ 134 w 134"/>
                <a:gd name="T17" fmla="*/ 48 h 48"/>
                <a:gd name="T18" fmla="*/ 86 w 134"/>
                <a:gd name="T1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48">
                  <a:moveTo>
                    <a:pt x="86" y="0"/>
                  </a:moveTo>
                  <a:cubicBezTo>
                    <a:pt x="69" y="14"/>
                    <a:pt x="69" y="14"/>
                    <a:pt x="69" y="14"/>
                  </a:cubicBezTo>
                  <a:cubicBezTo>
                    <a:pt x="68" y="15"/>
                    <a:pt x="68" y="15"/>
                    <a:pt x="67" y="15"/>
                  </a:cubicBezTo>
                  <a:cubicBezTo>
                    <a:pt x="66" y="15"/>
                    <a:pt x="66" y="15"/>
                    <a:pt x="6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1" y="48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4" y="48"/>
                    <a:pt x="134" y="48"/>
                    <a:pt x="134" y="48"/>
                  </a:cubicBezTo>
                  <a:lnTo>
                    <a:pt x="8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64"/>
            <p:cNvSpPr>
              <a:spLocks noEditPoints="1"/>
            </p:cNvSpPr>
            <p:nvPr/>
          </p:nvSpPr>
          <p:spPr bwMode="auto">
            <a:xfrm>
              <a:off x="2081969" y="1985081"/>
              <a:ext cx="232823" cy="232818"/>
            </a:xfrm>
            <a:custGeom>
              <a:avLst/>
              <a:gdLst>
                <a:gd name="T0" fmla="*/ 123 w 131"/>
                <a:gd name="T1" fmla="*/ 72 h 131"/>
                <a:gd name="T2" fmla="*/ 51 w 131"/>
                <a:gd name="T3" fmla="*/ 0 h 131"/>
                <a:gd name="T4" fmla="*/ 0 w 131"/>
                <a:gd name="T5" fmla="*/ 0 h 131"/>
                <a:gd name="T6" fmla="*/ 0 w 131"/>
                <a:gd name="T7" fmla="*/ 51 h 131"/>
                <a:gd name="T8" fmla="*/ 72 w 131"/>
                <a:gd name="T9" fmla="*/ 123 h 131"/>
                <a:gd name="T10" fmla="*/ 89 w 131"/>
                <a:gd name="T11" fmla="*/ 123 h 131"/>
                <a:gd name="T12" fmla="*/ 123 w 131"/>
                <a:gd name="T13" fmla="*/ 89 h 131"/>
                <a:gd name="T14" fmla="*/ 123 w 131"/>
                <a:gd name="T15" fmla="*/ 72 h 131"/>
                <a:gd name="T16" fmla="*/ 34 w 131"/>
                <a:gd name="T17" fmla="*/ 34 h 131"/>
                <a:gd name="T18" fmla="*/ 17 w 131"/>
                <a:gd name="T19" fmla="*/ 34 h 131"/>
                <a:gd name="T20" fmla="*/ 17 w 131"/>
                <a:gd name="T21" fmla="*/ 17 h 131"/>
                <a:gd name="T22" fmla="*/ 34 w 131"/>
                <a:gd name="T23" fmla="*/ 17 h 131"/>
                <a:gd name="T24" fmla="*/ 34 w 131"/>
                <a:gd name="T25" fmla="*/ 3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1" h="131">
                  <a:moveTo>
                    <a:pt x="123" y="72"/>
                  </a:moveTo>
                  <a:cubicBezTo>
                    <a:pt x="114" y="63"/>
                    <a:pt x="51" y="0"/>
                    <a:pt x="5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72" y="123"/>
                    <a:pt x="72" y="123"/>
                    <a:pt x="72" y="123"/>
                  </a:cubicBezTo>
                  <a:cubicBezTo>
                    <a:pt x="72" y="123"/>
                    <a:pt x="80" y="131"/>
                    <a:pt x="89" y="123"/>
                  </a:cubicBezTo>
                  <a:cubicBezTo>
                    <a:pt x="123" y="89"/>
                    <a:pt x="123" y="89"/>
                    <a:pt x="123" y="89"/>
                  </a:cubicBezTo>
                  <a:cubicBezTo>
                    <a:pt x="123" y="89"/>
                    <a:pt x="131" y="80"/>
                    <a:pt x="123" y="72"/>
                  </a:cubicBezTo>
                  <a:moveTo>
                    <a:pt x="34" y="34"/>
                  </a:moveTo>
                  <a:cubicBezTo>
                    <a:pt x="29" y="38"/>
                    <a:pt x="21" y="38"/>
                    <a:pt x="17" y="34"/>
                  </a:cubicBezTo>
                  <a:cubicBezTo>
                    <a:pt x="12" y="29"/>
                    <a:pt x="12" y="21"/>
                    <a:pt x="17" y="17"/>
                  </a:cubicBezTo>
                  <a:cubicBezTo>
                    <a:pt x="21" y="12"/>
                    <a:pt x="29" y="12"/>
                    <a:pt x="34" y="17"/>
                  </a:cubicBezTo>
                  <a:cubicBezTo>
                    <a:pt x="38" y="21"/>
                    <a:pt x="38" y="29"/>
                    <a:pt x="34" y="3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Oval 65"/>
            <p:cNvSpPr>
              <a:spLocks noChangeArrowheads="1"/>
            </p:cNvSpPr>
            <p:nvPr/>
          </p:nvSpPr>
          <p:spPr bwMode="auto">
            <a:xfrm>
              <a:off x="2656001" y="2075399"/>
              <a:ext cx="42149" cy="421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66"/>
            <p:cNvSpPr>
              <a:spLocks noEditPoints="1"/>
            </p:cNvSpPr>
            <p:nvPr/>
          </p:nvSpPr>
          <p:spPr bwMode="auto">
            <a:xfrm>
              <a:off x="2549625" y="2011173"/>
              <a:ext cx="254902" cy="170599"/>
            </a:xfrm>
            <a:custGeom>
              <a:avLst/>
              <a:gdLst>
                <a:gd name="T0" fmla="*/ 72 w 144"/>
                <a:gd name="T1" fmla="*/ 0 h 96"/>
                <a:gd name="T2" fmla="*/ 0 w 144"/>
                <a:gd name="T3" fmla="*/ 48 h 96"/>
                <a:gd name="T4" fmla="*/ 72 w 144"/>
                <a:gd name="T5" fmla="*/ 96 h 96"/>
                <a:gd name="T6" fmla="*/ 144 w 144"/>
                <a:gd name="T7" fmla="*/ 48 h 96"/>
                <a:gd name="T8" fmla="*/ 72 w 144"/>
                <a:gd name="T9" fmla="*/ 0 h 96"/>
                <a:gd name="T10" fmla="*/ 72 w 144"/>
                <a:gd name="T11" fmla="*/ 78 h 96"/>
                <a:gd name="T12" fmla="*/ 42 w 144"/>
                <a:gd name="T13" fmla="*/ 48 h 96"/>
                <a:gd name="T14" fmla="*/ 72 w 144"/>
                <a:gd name="T15" fmla="*/ 18 h 96"/>
                <a:gd name="T16" fmla="*/ 102 w 144"/>
                <a:gd name="T17" fmla="*/ 48 h 96"/>
                <a:gd name="T18" fmla="*/ 72 w 144"/>
                <a:gd name="T19" fmla="*/ 7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96">
                  <a:moveTo>
                    <a:pt x="72" y="0"/>
                  </a:moveTo>
                  <a:cubicBezTo>
                    <a:pt x="32" y="0"/>
                    <a:pt x="0" y="48"/>
                    <a:pt x="0" y="48"/>
                  </a:cubicBezTo>
                  <a:cubicBezTo>
                    <a:pt x="0" y="48"/>
                    <a:pt x="32" y="96"/>
                    <a:pt x="72" y="96"/>
                  </a:cubicBezTo>
                  <a:cubicBezTo>
                    <a:pt x="112" y="96"/>
                    <a:pt x="144" y="48"/>
                    <a:pt x="144" y="48"/>
                  </a:cubicBezTo>
                  <a:cubicBezTo>
                    <a:pt x="144" y="48"/>
                    <a:pt x="112" y="0"/>
                    <a:pt x="72" y="0"/>
                  </a:cubicBezTo>
                  <a:moveTo>
                    <a:pt x="72" y="78"/>
                  </a:moveTo>
                  <a:cubicBezTo>
                    <a:pt x="55" y="78"/>
                    <a:pt x="42" y="65"/>
                    <a:pt x="42" y="48"/>
                  </a:cubicBezTo>
                  <a:cubicBezTo>
                    <a:pt x="42" y="31"/>
                    <a:pt x="55" y="18"/>
                    <a:pt x="72" y="18"/>
                  </a:cubicBezTo>
                  <a:cubicBezTo>
                    <a:pt x="89" y="18"/>
                    <a:pt x="102" y="31"/>
                    <a:pt x="102" y="48"/>
                  </a:cubicBezTo>
                  <a:cubicBezTo>
                    <a:pt x="102" y="65"/>
                    <a:pt x="89" y="78"/>
                    <a:pt x="72" y="7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Oval 67"/>
            <p:cNvSpPr>
              <a:spLocks noChangeArrowheads="1"/>
            </p:cNvSpPr>
            <p:nvPr/>
          </p:nvSpPr>
          <p:spPr bwMode="auto">
            <a:xfrm>
              <a:off x="3104517" y="2067371"/>
              <a:ext cx="42149" cy="4415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Freeform 68"/>
            <p:cNvSpPr>
              <a:spLocks noEditPoints="1"/>
            </p:cNvSpPr>
            <p:nvPr/>
          </p:nvSpPr>
          <p:spPr bwMode="auto">
            <a:xfrm>
              <a:off x="3040290" y="2005152"/>
              <a:ext cx="170604" cy="170599"/>
            </a:xfrm>
            <a:custGeom>
              <a:avLst/>
              <a:gdLst>
                <a:gd name="T0" fmla="*/ 48 w 96"/>
                <a:gd name="T1" fmla="*/ 18 h 96"/>
                <a:gd name="T2" fmla="*/ 78 w 96"/>
                <a:gd name="T3" fmla="*/ 48 h 96"/>
                <a:gd name="T4" fmla="*/ 48 w 96"/>
                <a:gd name="T5" fmla="*/ 78 h 96"/>
                <a:gd name="T6" fmla="*/ 18 w 96"/>
                <a:gd name="T7" fmla="*/ 48 h 96"/>
                <a:gd name="T8" fmla="*/ 48 w 96"/>
                <a:gd name="T9" fmla="*/ 18 h 96"/>
                <a:gd name="T10" fmla="*/ 48 w 96"/>
                <a:gd name="T11" fmla="*/ 0 h 96"/>
                <a:gd name="T12" fmla="*/ 0 w 96"/>
                <a:gd name="T13" fmla="*/ 48 h 96"/>
                <a:gd name="T14" fmla="*/ 48 w 96"/>
                <a:gd name="T15" fmla="*/ 96 h 96"/>
                <a:gd name="T16" fmla="*/ 96 w 96"/>
                <a:gd name="T17" fmla="*/ 48 h 96"/>
                <a:gd name="T18" fmla="*/ 48 w 96"/>
                <a:gd name="T1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18"/>
                  </a:moveTo>
                  <a:cubicBezTo>
                    <a:pt x="65" y="18"/>
                    <a:pt x="78" y="31"/>
                    <a:pt x="78" y="48"/>
                  </a:cubicBezTo>
                  <a:cubicBezTo>
                    <a:pt x="78" y="65"/>
                    <a:pt x="65" y="78"/>
                    <a:pt x="48" y="78"/>
                  </a:cubicBezTo>
                  <a:cubicBezTo>
                    <a:pt x="31" y="78"/>
                    <a:pt x="18" y="65"/>
                    <a:pt x="18" y="48"/>
                  </a:cubicBezTo>
                  <a:cubicBezTo>
                    <a:pt x="18" y="31"/>
                    <a:pt x="31" y="18"/>
                    <a:pt x="48" y="18"/>
                  </a:cubicBezTo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69"/>
            <p:cNvSpPr>
              <a:spLocks noEditPoints="1"/>
            </p:cNvSpPr>
            <p:nvPr/>
          </p:nvSpPr>
          <p:spPr bwMode="auto">
            <a:xfrm>
              <a:off x="2976062" y="1940926"/>
              <a:ext cx="299058" cy="297044"/>
            </a:xfrm>
            <a:custGeom>
              <a:avLst/>
              <a:gdLst>
                <a:gd name="T0" fmla="*/ 84 w 168"/>
                <a:gd name="T1" fmla="*/ 18 h 168"/>
                <a:gd name="T2" fmla="*/ 150 w 168"/>
                <a:gd name="T3" fmla="*/ 84 h 168"/>
                <a:gd name="T4" fmla="*/ 84 w 168"/>
                <a:gd name="T5" fmla="*/ 150 h 168"/>
                <a:gd name="T6" fmla="*/ 18 w 168"/>
                <a:gd name="T7" fmla="*/ 84 h 168"/>
                <a:gd name="T8" fmla="*/ 84 w 168"/>
                <a:gd name="T9" fmla="*/ 18 h 168"/>
                <a:gd name="T10" fmla="*/ 84 w 168"/>
                <a:gd name="T11" fmla="*/ 0 h 168"/>
                <a:gd name="T12" fmla="*/ 0 w 168"/>
                <a:gd name="T13" fmla="*/ 84 h 168"/>
                <a:gd name="T14" fmla="*/ 84 w 168"/>
                <a:gd name="T15" fmla="*/ 168 h 168"/>
                <a:gd name="T16" fmla="*/ 168 w 168"/>
                <a:gd name="T17" fmla="*/ 84 h 168"/>
                <a:gd name="T18" fmla="*/ 84 w 168"/>
                <a:gd name="T19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" h="168">
                  <a:moveTo>
                    <a:pt x="84" y="18"/>
                  </a:moveTo>
                  <a:cubicBezTo>
                    <a:pt x="120" y="18"/>
                    <a:pt x="150" y="48"/>
                    <a:pt x="150" y="84"/>
                  </a:cubicBezTo>
                  <a:cubicBezTo>
                    <a:pt x="150" y="120"/>
                    <a:pt x="120" y="150"/>
                    <a:pt x="84" y="150"/>
                  </a:cubicBezTo>
                  <a:cubicBezTo>
                    <a:pt x="48" y="150"/>
                    <a:pt x="18" y="120"/>
                    <a:pt x="18" y="84"/>
                  </a:cubicBezTo>
                  <a:cubicBezTo>
                    <a:pt x="18" y="48"/>
                    <a:pt x="48" y="18"/>
                    <a:pt x="84" y="18"/>
                  </a:cubicBezTo>
                  <a:moveTo>
                    <a:pt x="84" y="0"/>
                  </a:moveTo>
                  <a:cubicBezTo>
                    <a:pt x="38" y="0"/>
                    <a:pt x="0" y="38"/>
                    <a:pt x="0" y="84"/>
                  </a:cubicBezTo>
                  <a:cubicBezTo>
                    <a:pt x="0" y="130"/>
                    <a:pt x="38" y="168"/>
                    <a:pt x="84" y="168"/>
                  </a:cubicBezTo>
                  <a:cubicBezTo>
                    <a:pt x="130" y="168"/>
                    <a:pt x="168" y="130"/>
                    <a:pt x="168" y="84"/>
                  </a:cubicBezTo>
                  <a:cubicBezTo>
                    <a:pt x="168" y="38"/>
                    <a:pt x="130" y="0"/>
                    <a:pt x="84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70"/>
            <p:cNvSpPr>
              <a:spLocks/>
            </p:cNvSpPr>
            <p:nvPr/>
          </p:nvSpPr>
          <p:spPr bwMode="auto">
            <a:xfrm>
              <a:off x="3505938" y="1958990"/>
              <a:ext cx="276981" cy="262924"/>
            </a:xfrm>
            <a:custGeom>
              <a:avLst/>
              <a:gdLst>
                <a:gd name="T0" fmla="*/ 69 w 138"/>
                <a:gd name="T1" fmla="*/ 0 h 131"/>
                <a:gd name="T2" fmla="*/ 86 w 138"/>
                <a:gd name="T3" fmla="*/ 48 h 131"/>
                <a:gd name="T4" fmla="*/ 138 w 138"/>
                <a:gd name="T5" fmla="*/ 49 h 131"/>
                <a:gd name="T6" fmla="*/ 96 w 138"/>
                <a:gd name="T7" fmla="*/ 81 h 131"/>
                <a:gd name="T8" fmla="*/ 111 w 138"/>
                <a:gd name="T9" fmla="*/ 131 h 131"/>
                <a:gd name="T10" fmla="*/ 69 w 138"/>
                <a:gd name="T11" fmla="*/ 101 h 131"/>
                <a:gd name="T12" fmla="*/ 26 w 138"/>
                <a:gd name="T13" fmla="*/ 131 h 131"/>
                <a:gd name="T14" fmla="*/ 41 w 138"/>
                <a:gd name="T15" fmla="*/ 81 h 131"/>
                <a:gd name="T16" fmla="*/ 0 w 138"/>
                <a:gd name="T17" fmla="*/ 49 h 131"/>
                <a:gd name="T18" fmla="*/ 52 w 138"/>
                <a:gd name="T19" fmla="*/ 48 h 131"/>
                <a:gd name="T20" fmla="*/ 69 w 138"/>
                <a:gd name="T21" fmla="*/ 0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8" h="131">
                  <a:moveTo>
                    <a:pt x="69" y="0"/>
                  </a:moveTo>
                  <a:lnTo>
                    <a:pt x="86" y="48"/>
                  </a:lnTo>
                  <a:lnTo>
                    <a:pt x="138" y="49"/>
                  </a:lnTo>
                  <a:lnTo>
                    <a:pt x="96" y="81"/>
                  </a:lnTo>
                  <a:lnTo>
                    <a:pt x="111" y="131"/>
                  </a:lnTo>
                  <a:lnTo>
                    <a:pt x="69" y="101"/>
                  </a:lnTo>
                  <a:lnTo>
                    <a:pt x="26" y="131"/>
                  </a:lnTo>
                  <a:lnTo>
                    <a:pt x="41" y="81"/>
                  </a:lnTo>
                  <a:lnTo>
                    <a:pt x="0" y="49"/>
                  </a:lnTo>
                  <a:lnTo>
                    <a:pt x="52" y="48"/>
                  </a:lnTo>
                  <a:lnTo>
                    <a:pt x="6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Oval 71"/>
            <p:cNvSpPr>
              <a:spLocks noChangeArrowheads="1"/>
            </p:cNvSpPr>
            <p:nvPr/>
          </p:nvSpPr>
          <p:spPr bwMode="auto">
            <a:xfrm>
              <a:off x="4113983" y="2135611"/>
              <a:ext cx="50178" cy="501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72"/>
            <p:cNvSpPr>
              <a:spLocks noEditPoints="1"/>
            </p:cNvSpPr>
            <p:nvPr/>
          </p:nvSpPr>
          <p:spPr bwMode="auto">
            <a:xfrm>
              <a:off x="4053770" y="1946947"/>
              <a:ext cx="170604" cy="299052"/>
            </a:xfrm>
            <a:custGeom>
              <a:avLst/>
              <a:gdLst>
                <a:gd name="T0" fmla="*/ 84 w 96"/>
                <a:gd name="T1" fmla="*/ 0 h 168"/>
                <a:gd name="T2" fmla="*/ 12 w 96"/>
                <a:gd name="T3" fmla="*/ 0 h 168"/>
                <a:gd name="T4" fmla="*/ 0 w 96"/>
                <a:gd name="T5" fmla="*/ 12 h 168"/>
                <a:gd name="T6" fmla="*/ 0 w 96"/>
                <a:gd name="T7" fmla="*/ 156 h 168"/>
                <a:gd name="T8" fmla="*/ 12 w 96"/>
                <a:gd name="T9" fmla="*/ 168 h 168"/>
                <a:gd name="T10" fmla="*/ 84 w 96"/>
                <a:gd name="T11" fmla="*/ 168 h 168"/>
                <a:gd name="T12" fmla="*/ 96 w 96"/>
                <a:gd name="T13" fmla="*/ 156 h 168"/>
                <a:gd name="T14" fmla="*/ 96 w 96"/>
                <a:gd name="T15" fmla="*/ 12 h 168"/>
                <a:gd name="T16" fmla="*/ 84 w 96"/>
                <a:gd name="T17" fmla="*/ 0 h 168"/>
                <a:gd name="T18" fmla="*/ 48 w 96"/>
                <a:gd name="T19" fmla="*/ 156 h 168"/>
                <a:gd name="T20" fmla="*/ 12 w 96"/>
                <a:gd name="T21" fmla="*/ 120 h 168"/>
                <a:gd name="T22" fmla="*/ 48 w 96"/>
                <a:gd name="T23" fmla="*/ 84 h 168"/>
                <a:gd name="T24" fmla="*/ 84 w 96"/>
                <a:gd name="T25" fmla="*/ 120 h 168"/>
                <a:gd name="T26" fmla="*/ 48 w 96"/>
                <a:gd name="T27" fmla="*/ 156 h 168"/>
                <a:gd name="T28" fmla="*/ 84 w 96"/>
                <a:gd name="T29" fmla="*/ 64 h 168"/>
                <a:gd name="T30" fmla="*/ 76 w 96"/>
                <a:gd name="T31" fmla="*/ 72 h 168"/>
                <a:gd name="T32" fmla="*/ 20 w 96"/>
                <a:gd name="T33" fmla="*/ 72 h 168"/>
                <a:gd name="T34" fmla="*/ 12 w 96"/>
                <a:gd name="T35" fmla="*/ 64 h 168"/>
                <a:gd name="T36" fmla="*/ 12 w 96"/>
                <a:gd name="T37" fmla="*/ 20 h 168"/>
                <a:gd name="T38" fmla="*/ 20 w 96"/>
                <a:gd name="T39" fmla="*/ 12 h 168"/>
                <a:gd name="T40" fmla="*/ 76 w 96"/>
                <a:gd name="T41" fmla="*/ 12 h 168"/>
                <a:gd name="T42" fmla="*/ 84 w 96"/>
                <a:gd name="T43" fmla="*/ 20 h 168"/>
                <a:gd name="T44" fmla="*/ 84 w 96"/>
                <a:gd name="T45" fmla="*/ 6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6" h="168">
                  <a:moveTo>
                    <a:pt x="8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163"/>
                    <a:pt x="5" y="168"/>
                    <a:pt x="12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91" y="168"/>
                    <a:pt x="96" y="163"/>
                    <a:pt x="96" y="156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6" y="5"/>
                    <a:pt x="91" y="0"/>
                    <a:pt x="84" y="0"/>
                  </a:cubicBezTo>
                  <a:moveTo>
                    <a:pt x="48" y="156"/>
                  </a:moveTo>
                  <a:cubicBezTo>
                    <a:pt x="28" y="156"/>
                    <a:pt x="12" y="140"/>
                    <a:pt x="12" y="120"/>
                  </a:cubicBezTo>
                  <a:cubicBezTo>
                    <a:pt x="12" y="100"/>
                    <a:pt x="28" y="84"/>
                    <a:pt x="48" y="84"/>
                  </a:cubicBezTo>
                  <a:cubicBezTo>
                    <a:pt x="68" y="84"/>
                    <a:pt x="84" y="100"/>
                    <a:pt x="84" y="120"/>
                  </a:cubicBezTo>
                  <a:cubicBezTo>
                    <a:pt x="84" y="140"/>
                    <a:pt x="68" y="156"/>
                    <a:pt x="48" y="156"/>
                  </a:cubicBezTo>
                  <a:moveTo>
                    <a:pt x="84" y="64"/>
                  </a:moveTo>
                  <a:cubicBezTo>
                    <a:pt x="84" y="68"/>
                    <a:pt x="80" y="72"/>
                    <a:pt x="76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16" y="72"/>
                    <a:pt x="12" y="68"/>
                    <a:pt x="12" y="64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2" y="16"/>
                    <a:pt x="16" y="12"/>
                    <a:pt x="20" y="12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80" y="12"/>
                    <a:pt x="84" y="16"/>
                    <a:pt x="84" y="20"/>
                  </a:cubicBezTo>
                  <a:lnTo>
                    <a:pt x="84" y="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Freeform 73"/>
            <p:cNvSpPr>
              <a:spLocks noEditPoints="1"/>
            </p:cNvSpPr>
            <p:nvPr/>
          </p:nvSpPr>
          <p:spPr bwMode="auto">
            <a:xfrm>
              <a:off x="4551532" y="1936912"/>
              <a:ext cx="170604" cy="319123"/>
            </a:xfrm>
            <a:custGeom>
              <a:avLst/>
              <a:gdLst>
                <a:gd name="T0" fmla="*/ 81 w 96"/>
                <a:gd name="T1" fmla="*/ 0 h 180"/>
                <a:gd name="T2" fmla="*/ 15 w 96"/>
                <a:gd name="T3" fmla="*/ 0 h 180"/>
                <a:gd name="T4" fmla="*/ 0 w 96"/>
                <a:gd name="T5" fmla="*/ 15 h 180"/>
                <a:gd name="T6" fmla="*/ 0 w 96"/>
                <a:gd name="T7" fmla="*/ 165 h 180"/>
                <a:gd name="T8" fmla="*/ 15 w 96"/>
                <a:gd name="T9" fmla="*/ 180 h 180"/>
                <a:gd name="T10" fmla="*/ 81 w 96"/>
                <a:gd name="T11" fmla="*/ 180 h 180"/>
                <a:gd name="T12" fmla="*/ 96 w 96"/>
                <a:gd name="T13" fmla="*/ 165 h 180"/>
                <a:gd name="T14" fmla="*/ 96 w 96"/>
                <a:gd name="T15" fmla="*/ 15 h 180"/>
                <a:gd name="T16" fmla="*/ 81 w 96"/>
                <a:gd name="T17" fmla="*/ 0 h 180"/>
                <a:gd name="T18" fmla="*/ 39 w 96"/>
                <a:gd name="T19" fmla="*/ 12 h 180"/>
                <a:gd name="T20" fmla="*/ 57 w 96"/>
                <a:gd name="T21" fmla="*/ 12 h 180"/>
                <a:gd name="T22" fmla="*/ 60 w 96"/>
                <a:gd name="T23" fmla="*/ 15 h 180"/>
                <a:gd name="T24" fmla="*/ 57 w 96"/>
                <a:gd name="T25" fmla="*/ 18 h 180"/>
                <a:gd name="T26" fmla="*/ 39 w 96"/>
                <a:gd name="T27" fmla="*/ 18 h 180"/>
                <a:gd name="T28" fmla="*/ 36 w 96"/>
                <a:gd name="T29" fmla="*/ 15 h 180"/>
                <a:gd name="T30" fmla="*/ 39 w 96"/>
                <a:gd name="T31" fmla="*/ 12 h 180"/>
                <a:gd name="T32" fmla="*/ 48 w 96"/>
                <a:gd name="T33" fmla="*/ 174 h 180"/>
                <a:gd name="T34" fmla="*/ 39 w 96"/>
                <a:gd name="T35" fmla="*/ 165 h 180"/>
                <a:gd name="T36" fmla="*/ 48 w 96"/>
                <a:gd name="T37" fmla="*/ 156 h 180"/>
                <a:gd name="T38" fmla="*/ 57 w 96"/>
                <a:gd name="T39" fmla="*/ 165 h 180"/>
                <a:gd name="T40" fmla="*/ 48 w 96"/>
                <a:gd name="T41" fmla="*/ 174 h 180"/>
                <a:gd name="T42" fmla="*/ 90 w 96"/>
                <a:gd name="T43" fmla="*/ 150 h 180"/>
                <a:gd name="T44" fmla="*/ 6 w 96"/>
                <a:gd name="T45" fmla="*/ 150 h 180"/>
                <a:gd name="T46" fmla="*/ 6 w 96"/>
                <a:gd name="T47" fmla="*/ 30 h 180"/>
                <a:gd name="T48" fmla="*/ 90 w 96"/>
                <a:gd name="T49" fmla="*/ 30 h 180"/>
                <a:gd name="T50" fmla="*/ 90 w 96"/>
                <a:gd name="T51" fmla="*/ 15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" h="180">
                  <a:moveTo>
                    <a:pt x="81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73"/>
                    <a:pt x="7" y="180"/>
                    <a:pt x="15" y="180"/>
                  </a:cubicBezTo>
                  <a:cubicBezTo>
                    <a:pt x="81" y="180"/>
                    <a:pt x="81" y="180"/>
                    <a:pt x="81" y="180"/>
                  </a:cubicBezTo>
                  <a:cubicBezTo>
                    <a:pt x="89" y="180"/>
                    <a:pt x="96" y="173"/>
                    <a:pt x="96" y="165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7"/>
                    <a:pt x="89" y="0"/>
                    <a:pt x="81" y="0"/>
                  </a:cubicBezTo>
                  <a:moveTo>
                    <a:pt x="39" y="12"/>
                  </a:moveTo>
                  <a:cubicBezTo>
                    <a:pt x="57" y="12"/>
                    <a:pt x="57" y="12"/>
                    <a:pt x="57" y="12"/>
                  </a:cubicBezTo>
                  <a:cubicBezTo>
                    <a:pt x="59" y="12"/>
                    <a:pt x="60" y="13"/>
                    <a:pt x="60" y="15"/>
                  </a:cubicBezTo>
                  <a:cubicBezTo>
                    <a:pt x="60" y="17"/>
                    <a:pt x="59" y="18"/>
                    <a:pt x="57" y="18"/>
                  </a:cubicBezTo>
                  <a:cubicBezTo>
                    <a:pt x="39" y="18"/>
                    <a:pt x="39" y="18"/>
                    <a:pt x="39" y="18"/>
                  </a:cubicBezTo>
                  <a:cubicBezTo>
                    <a:pt x="37" y="18"/>
                    <a:pt x="36" y="17"/>
                    <a:pt x="36" y="15"/>
                  </a:cubicBezTo>
                  <a:cubicBezTo>
                    <a:pt x="36" y="13"/>
                    <a:pt x="37" y="12"/>
                    <a:pt x="39" y="12"/>
                  </a:cubicBezTo>
                  <a:moveTo>
                    <a:pt x="48" y="174"/>
                  </a:moveTo>
                  <a:cubicBezTo>
                    <a:pt x="43" y="174"/>
                    <a:pt x="39" y="170"/>
                    <a:pt x="39" y="165"/>
                  </a:cubicBezTo>
                  <a:cubicBezTo>
                    <a:pt x="39" y="160"/>
                    <a:pt x="43" y="156"/>
                    <a:pt x="48" y="156"/>
                  </a:cubicBezTo>
                  <a:cubicBezTo>
                    <a:pt x="53" y="156"/>
                    <a:pt x="57" y="160"/>
                    <a:pt x="57" y="165"/>
                  </a:cubicBezTo>
                  <a:cubicBezTo>
                    <a:pt x="57" y="170"/>
                    <a:pt x="53" y="174"/>
                    <a:pt x="48" y="174"/>
                  </a:cubicBezTo>
                  <a:moveTo>
                    <a:pt x="90" y="150"/>
                  </a:moveTo>
                  <a:cubicBezTo>
                    <a:pt x="6" y="150"/>
                    <a:pt x="6" y="150"/>
                    <a:pt x="6" y="15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90" y="30"/>
                    <a:pt x="90" y="30"/>
                    <a:pt x="90" y="30"/>
                  </a:cubicBezTo>
                  <a:lnTo>
                    <a:pt x="90" y="1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Rectangle 74"/>
            <p:cNvSpPr>
              <a:spLocks noChangeArrowheads="1"/>
            </p:cNvSpPr>
            <p:nvPr/>
          </p:nvSpPr>
          <p:spPr bwMode="auto">
            <a:xfrm>
              <a:off x="1028032" y="2512937"/>
              <a:ext cx="192682" cy="963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Rectangle 75"/>
            <p:cNvSpPr>
              <a:spLocks noChangeArrowheads="1"/>
            </p:cNvSpPr>
            <p:nvPr/>
          </p:nvSpPr>
          <p:spPr bwMode="auto">
            <a:xfrm>
              <a:off x="1028032" y="2512937"/>
              <a:ext cx="192682" cy="963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Rectangle 76"/>
            <p:cNvSpPr>
              <a:spLocks noChangeArrowheads="1"/>
            </p:cNvSpPr>
            <p:nvPr/>
          </p:nvSpPr>
          <p:spPr bwMode="auto">
            <a:xfrm>
              <a:off x="1028032" y="2512937"/>
              <a:ext cx="192682" cy="963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Rectangle 77"/>
            <p:cNvSpPr>
              <a:spLocks noChangeArrowheads="1"/>
            </p:cNvSpPr>
            <p:nvPr/>
          </p:nvSpPr>
          <p:spPr bwMode="auto">
            <a:xfrm>
              <a:off x="1028032" y="2512937"/>
              <a:ext cx="192682" cy="9633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78"/>
            <p:cNvSpPr>
              <a:spLocks noEditPoints="1"/>
            </p:cNvSpPr>
            <p:nvPr/>
          </p:nvSpPr>
          <p:spPr bwMode="auto">
            <a:xfrm>
              <a:off x="997925" y="2480825"/>
              <a:ext cx="254902" cy="212748"/>
            </a:xfrm>
            <a:custGeom>
              <a:avLst/>
              <a:gdLst>
                <a:gd name="T0" fmla="*/ 132 w 144"/>
                <a:gd name="T1" fmla="*/ 0 h 120"/>
                <a:gd name="T2" fmla="*/ 12 w 144"/>
                <a:gd name="T3" fmla="*/ 0 h 120"/>
                <a:gd name="T4" fmla="*/ 0 w 144"/>
                <a:gd name="T5" fmla="*/ 12 h 120"/>
                <a:gd name="T6" fmla="*/ 0 w 144"/>
                <a:gd name="T7" fmla="*/ 78 h 120"/>
                <a:gd name="T8" fmla="*/ 12 w 144"/>
                <a:gd name="T9" fmla="*/ 90 h 120"/>
                <a:gd name="T10" fmla="*/ 60 w 144"/>
                <a:gd name="T11" fmla="*/ 90 h 120"/>
                <a:gd name="T12" fmla="*/ 60 w 144"/>
                <a:gd name="T13" fmla="*/ 114 h 120"/>
                <a:gd name="T14" fmla="*/ 54 w 144"/>
                <a:gd name="T15" fmla="*/ 114 h 120"/>
                <a:gd name="T16" fmla="*/ 48 w 144"/>
                <a:gd name="T17" fmla="*/ 120 h 120"/>
                <a:gd name="T18" fmla="*/ 96 w 144"/>
                <a:gd name="T19" fmla="*/ 120 h 120"/>
                <a:gd name="T20" fmla="*/ 90 w 144"/>
                <a:gd name="T21" fmla="*/ 114 h 120"/>
                <a:gd name="T22" fmla="*/ 84 w 144"/>
                <a:gd name="T23" fmla="*/ 114 h 120"/>
                <a:gd name="T24" fmla="*/ 84 w 144"/>
                <a:gd name="T25" fmla="*/ 90 h 120"/>
                <a:gd name="T26" fmla="*/ 132 w 144"/>
                <a:gd name="T27" fmla="*/ 90 h 120"/>
                <a:gd name="T28" fmla="*/ 144 w 144"/>
                <a:gd name="T29" fmla="*/ 78 h 120"/>
                <a:gd name="T30" fmla="*/ 144 w 144"/>
                <a:gd name="T31" fmla="*/ 12 h 120"/>
                <a:gd name="T32" fmla="*/ 132 w 144"/>
                <a:gd name="T33" fmla="*/ 0 h 120"/>
                <a:gd name="T34" fmla="*/ 132 w 144"/>
                <a:gd name="T35" fmla="*/ 78 h 120"/>
                <a:gd name="T36" fmla="*/ 12 w 144"/>
                <a:gd name="T37" fmla="*/ 78 h 120"/>
                <a:gd name="T38" fmla="*/ 12 w 144"/>
                <a:gd name="T39" fmla="*/ 12 h 120"/>
                <a:gd name="T40" fmla="*/ 132 w 144"/>
                <a:gd name="T41" fmla="*/ 12 h 120"/>
                <a:gd name="T42" fmla="*/ 132 w 144"/>
                <a:gd name="T43" fmla="*/ 7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12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5"/>
                    <a:pt x="5" y="90"/>
                    <a:pt x="12" y="90"/>
                  </a:cubicBezTo>
                  <a:cubicBezTo>
                    <a:pt x="60" y="90"/>
                    <a:pt x="60" y="90"/>
                    <a:pt x="60" y="90"/>
                  </a:cubicBezTo>
                  <a:cubicBezTo>
                    <a:pt x="60" y="114"/>
                    <a:pt x="60" y="114"/>
                    <a:pt x="60" y="114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48" y="114"/>
                    <a:pt x="48" y="120"/>
                    <a:pt x="48" y="120"/>
                  </a:cubicBezTo>
                  <a:cubicBezTo>
                    <a:pt x="96" y="120"/>
                    <a:pt x="96" y="120"/>
                    <a:pt x="96" y="120"/>
                  </a:cubicBezTo>
                  <a:cubicBezTo>
                    <a:pt x="96" y="114"/>
                    <a:pt x="90" y="114"/>
                    <a:pt x="90" y="114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132" y="90"/>
                    <a:pt x="132" y="90"/>
                    <a:pt x="132" y="90"/>
                  </a:cubicBezTo>
                  <a:cubicBezTo>
                    <a:pt x="139" y="90"/>
                    <a:pt x="144" y="85"/>
                    <a:pt x="144" y="78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5"/>
                    <a:pt x="139" y="0"/>
                    <a:pt x="132" y="0"/>
                  </a:cubicBezTo>
                  <a:moveTo>
                    <a:pt x="132" y="78"/>
                  </a:moveTo>
                  <a:cubicBezTo>
                    <a:pt x="12" y="78"/>
                    <a:pt x="12" y="78"/>
                    <a:pt x="12" y="78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2" y="12"/>
                    <a:pt x="132" y="12"/>
                    <a:pt x="132" y="12"/>
                  </a:cubicBezTo>
                  <a:lnTo>
                    <a:pt x="132" y="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79"/>
            <p:cNvSpPr>
              <a:spLocks noEditPoints="1"/>
            </p:cNvSpPr>
            <p:nvPr/>
          </p:nvSpPr>
          <p:spPr bwMode="auto">
            <a:xfrm>
              <a:off x="1491673" y="2500895"/>
              <a:ext cx="319129" cy="202713"/>
            </a:xfrm>
            <a:custGeom>
              <a:avLst/>
              <a:gdLst>
                <a:gd name="T0" fmla="*/ 168 w 180"/>
                <a:gd name="T1" fmla="*/ 0 h 114"/>
                <a:gd name="T2" fmla="*/ 12 w 180"/>
                <a:gd name="T3" fmla="*/ 0 h 114"/>
                <a:gd name="T4" fmla="*/ 0 w 180"/>
                <a:gd name="T5" fmla="*/ 12 h 114"/>
                <a:gd name="T6" fmla="*/ 0 w 180"/>
                <a:gd name="T7" fmla="*/ 90 h 114"/>
                <a:gd name="T8" fmla="*/ 12 w 180"/>
                <a:gd name="T9" fmla="*/ 102 h 114"/>
                <a:gd name="T10" fmla="*/ 78 w 180"/>
                <a:gd name="T11" fmla="*/ 102 h 114"/>
                <a:gd name="T12" fmla="*/ 78 w 180"/>
                <a:gd name="T13" fmla="*/ 108 h 114"/>
                <a:gd name="T14" fmla="*/ 66 w 180"/>
                <a:gd name="T15" fmla="*/ 108 h 114"/>
                <a:gd name="T16" fmla="*/ 60 w 180"/>
                <a:gd name="T17" fmla="*/ 114 h 114"/>
                <a:gd name="T18" fmla="*/ 120 w 180"/>
                <a:gd name="T19" fmla="*/ 114 h 114"/>
                <a:gd name="T20" fmla="*/ 114 w 180"/>
                <a:gd name="T21" fmla="*/ 108 h 114"/>
                <a:gd name="T22" fmla="*/ 102 w 180"/>
                <a:gd name="T23" fmla="*/ 108 h 114"/>
                <a:gd name="T24" fmla="*/ 102 w 180"/>
                <a:gd name="T25" fmla="*/ 102 h 114"/>
                <a:gd name="T26" fmla="*/ 168 w 180"/>
                <a:gd name="T27" fmla="*/ 102 h 114"/>
                <a:gd name="T28" fmla="*/ 180 w 180"/>
                <a:gd name="T29" fmla="*/ 90 h 114"/>
                <a:gd name="T30" fmla="*/ 180 w 180"/>
                <a:gd name="T31" fmla="*/ 12 h 114"/>
                <a:gd name="T32" fmla="*/ 168 w 180"/>
                <a:gd name="T33" fmla="*/ 0 h 114"/>
                <a:gd name="T34" fmla="*/ 174 w 180"/>
                <a:gd name="T35" fmla="*/ 90 h 114"/>
                <a:gd name="T36" fmla="*/ 168 w 180"/>
                <a:gd name="T37" fmla="*/ 96 h 114"/>
                <a:gd name="T38" fmla="*/ 12 w 180"/>
                <a:gd name="T39" fmla="*/ 96 h 114"/>
                <a:gd name="T40" fmla="*/ 6 w 180"/>
                <a:gd name="T41" fmla="*/ 90 h 114"/>
                <a:gd name="T42" fmla="*/ 6 w 180"/>
                <a:gd name="T43" fmla="*/ 12 h 114"/>
                <a:gd name="T44" fmla="*/ 12 w 180"/>
                <a:gd name="T45" fmla="*/ 6 h 114"/>
                <a:gd name="T46" fmla="*/ 168 w 180"/>
                <a:gd name="T47" fmla="*/ 6 h 114"/>
                <a:gd name="T48" fmla="*/ 174 w 180"/>
                <a:gd name="T49" fmla="*/ 12 h 114"/>
                <a:gd name="T50" fmla="*/ 174 w 180"/>
                <a:gd name="T51" fmla="*/ 9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0" h="114">
                  <a:moveTo>
                    <a:pt x="168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7"/>
                    <a:pt x="5" y="102"/>
                    <a:pt x="12" y="102"/>
                  </a:cubicBezTo>
                  <a:cubicBezTo>
                    <a:pt x="78" y="102"/>
                    <a:pt x="78" y="102"/>
                    <a:pt x="78" y="102"/>
                  </a:cubicBezTo>
                  <a:cubicBezTo>
                    <a:pt x="78" y="108"/>
                    <a:pt x="78" y="108"/>
                    <a:pt x="78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0" y="108"/>
                    <a:pt x="60" y="114"/>
                    <a:pt x="60" y="114"/>
                  </a:cubicBezTo>
                  <a:cubicBezTo>
                    <a:pt x="120" y="114"/>
                    <a:pt x="120" y="114"/>
                    <a:pt x="120" y="114"/>
                  </a:cubicBezTo>
                  <a:cubicBezTo>
                    <a:pt x="120" y="108"/>
                    <a:pt x="114" y="108"/>
                    <a:pt x="114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2" y="102"/>
                    <a:pt x="102" y="102"/>
                    <a:pt x="102" y="102"/>
                  </a:cubicBezTo>
                  <a:cubicBezTo>
                    <a:pt x="168" y="102"/>
                    <a:pt x="168" y="102"/>
                    <a:pt x="168" y="102"/>
                  </a:cubicBezTo>
                  <a:cubicBezTo>
                    <a:pt x="175" y="102"/>
                    <a:pt x="180" y="97"/>
                    <a:pt x="180" y="90"/>
                  </a:cubicBezTo>
                  <a:cubicBezTo>
                    <a:pt x="180" y="12"/>
                    <a:pt x="180" y="12"/>
                    <a:pt x="180" y="12"/>
                  </a:cubicBezTo>
                  <a:cubicBezTo>
                    <a:pt x="180" y="5"/>
                    <a:pt x="175" y="0"/>
                    <a:pt x="168" y="0"/>
                  </a:cubicBezTo>
                  <a:moveTo>
                    <a:pt x="174" y="90"/>
                  </a:moveTo>
                  <a:cubicBezTo>
                    <a:pt x="174" y="93"/>
                    <a:pt x="171" y="96"/>
                    <a:pt x="16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9" y="96"/>
                    <a:pt x="6" y="93"/>
                    <a:pt x="6" y="90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9"/>
                    <a:pt x="9" y="6"/>
                    <a:pt x="12" y="6"/>
                  </a:cubicBezTo>
                  <a:cubicBezTo>
                    <a:pt x="168" y="6"/>
                    <a:pt x="168" y="6"/>
                    <a:pt x="168" y="6"/>
                  </a:cubicBezTo>
                  <a:cubicBezTo>
                    <a:pt x="171" y="6"/>
                    <a:pt x="174" y="9"/>
                    <a:pt x="174" y="12"/>
                  </a:cubicBezTo>
                  <a:lnTo>
                    <a:pt x="174" y="9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80"/>
            <p:cNvSpPr>
              <a:spLocks noEditPoints="1"/>
            </p:cNvSpPr>
            <p:nvPr/>
          </p:nvSpPr>
          <p:spPr bwMode="auto">
            <a:xfrm>
              <a:off x="2035598" y="2438677"/>
              <a:ext cx="254902" cy="254896"/>
            </a:xfrm>
            <a:custGeom>
              <a:avLst/>
              <a:gdLst>
                <a:gd name="T0" fmla="*/ 132 w 144"/>
                <a:gd name="T1" fmla="*/ 36 h 144"/>
                <a:gd name="T2" fmla="*/ 81 w 144"/>
                <a:gd name="T3" fmla="*/ 36 h 144"/>
                <a:gd name="T4" fmla="*/ 101 w 144"/>
                <a:gd name="T5" fmla="*/ 12 h 144"/>
                <a:gd name="T6" fmla="*/ 102 w 144"/>
                <a:gd name="T7" fmla="*/ 12 h 144"/>
                <a:gd name="T8" fmla="*/ 108 w 144"/>
                <a:gd name="T9" fmla="*/ 6 h 144"/>
                <a:gd name="T10" fmla="*/ 102 w 144"/>
                <a:gd name="T11" fmla="*/ 0 h 144"/>
                <a:gd name="T12" fmla="*/ 96 w 144"/>
                <a:gd name="T13" fmla="*/ 6 h 144"/>
                <a:gd name="T14" fmla="*/ 96 w 144"/>
                <a:gd name="T15" fmla="*/ 8 h 144"/>
                <a:gd name="T16" fmla="*/ 73 w 144"/>
                <a:gd name="T17" fmla="*/ 36 h 144"/>
                <a:gd name="T18" fmla="*/ 71 w 144"/>
                <a:gd name="T19" fmla="*/ 36 h 144"/>
                <a:gd name="T20" fmla="*/ 48 w 144"/>
                <a:gd name="T21" fmla="*/ 8 h 144"/>
                <a:gd name="T22" fmla="*/ 48 w 144"/>
                <a:gd name="T23" fmla="*/ 6 h 144"/>
                <a:gd name="T24" fmla="*/ 42 w 144"/>
                <a:gd name="T25" fmla="*/ 0 h 144"/>
                <a:gd name="T26" fmla="*/ 36 w 144"/>
                <a:gd name="T27" fmla="*/ 6 h 144"/>
                <a:gd name="T28" fmla="*/ 42 w 144"/>
                <a:gd name="T29" fmla="*/ 12 h 144"/>
                <a:gd name="T30" fmla="*/ 43 w 144"/>
                <a:gd name="T31" fmla="*/ 12 h 144"/>
                <a:gd name="T32" fmla="*/ 63 w 144"/>
                <a:gd name="T33" fmla="*/ 36 h 144"/>
                <a:gd name="T34" fmla="*/ 12 w 144"/>
                <a:gd name="T35" fmla="*/ 36 h 144"/>
                <a:gd name="T36" fmla="*/ 0 w 144"/>
                <a:gd name="T37" fmla="*/ 48 h 144"/>
                <a:gd name="T38" fmla="*/ 0 w 144"/>
                <a:gd name="T39" fmla="*/ 132 h 144"/>
                <a:gd name="T40" fmla="*/ 12 w 144"/>
                <a:gd name="T41" fmla="*/ 144 h 144"/>
                <a:gd name="T42" fmla="*/ 132 w 144"/>
                <a:gd name="T43" fmla="*/ 144 h 144"/>
                <a:gd name="T44" fmla="*/ 144 w 144"/>
                <a:gd name="T45" fmla="*/ 132 h 144"/>
                <a:gd name="T46" fmla="*/ 144 w 144"/>
                <a:gd name="T47" fmla="*/ 48 h 144"/>
                <a:gd name="T48" fmla="*/ 132 w 144"/>
                <a:gd name="T49" fmla="*/ 36 h 144"/>
                <a:gd name="T50" fmla="*/ 108 w 144"/>
                <a:gd name="T51" fmla="*/ 120 h 144"/>
                <a:gd name="T52" fmla="*/ 96 w 144"/>
                <a:gd name="T53" fmla="*/ 132 h 144"/>
                <a:gd name="T54" fmla="*/ 24 w 144"/>
                <a:gd name="T55" fmla="*/ 132 h 144"/>
                <a:gd name="T56" fmla="*/ 12 w 144"/>
                <a:gd name="T57" fmla="*/ 120 h 144"/>
                <a:gd name="T58" fmla="*/ 12 w 144"/>
                <a:gd name="T59" fmla="*/ 60 h 144"/>
                <a:gd name="T60" fmla="*/ 24 w 144"/>
                <a:gd name="T61" fmla="*/ 48 h 144"/>
                <a:gd name="T62" fmla="*/ 96 w 144"/>
                <a:gd name="T63" fmla="*/ 48 h 144"/>
                <a:gd name="T64" fmla="*/ 108 w 144"/>
                <a:gd name="T65" fmla="*/ 60 h 144"/>
                <a:gd name="T66" fmla="*/ 108 w 144"/>
                <a:gd name="T67" fmla="*/ 120 h 144"/>
                <a:gd name="T68" fmla="*/ 126 w 144"/>
                <a:gd name="T69" fmla="*/ 102 h 144"/>
                <a:gd name="T70" fmla="*/ 114 w 144"/>
                <a:gd name="T71" fmla="*/ 90 h 144"/>
                <a:gd name="T72" fmla="*/ 126 w 144"/>
                <a:gd name="T73" fmla="*/ 78 h 144"/>
                <a:gd name="T74" fmla="*/ 138 w 144"/>
                <a:gd name="T75" fmla="*/ 90 h 144"/>
                <a:gd name="T76" fmla="*/ 126 w 144"/>
                <a:gd name="T77" fmla="*/ 102 h 144"/>
                <a:gd name="T78" fmla="*/ 126 w 144"/>
                <a:gd name="T79" fmla="*/ 72 h 144"/>
                <a:gd name="T80" fmla="*/ 114 w 144"/>
                <a:gd name="T81" fmla="*/ 60 h 144"/>
                <a:gd name="T82" fmla="*/ 126 w 144"/>
                <a:gd name="T83" fmla="*/ 48 h 144"/>
                <a:gd name="T84" fmla="*/ 138 w 144"/>
                <a:gd name="T85" fmla="*/ 60 h 144"/>
                <a:gd name="T86" fmla="*/ 126 w 144"/>
                <a:gd name="T87" fmla="*/ 7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4" h="144">
                  <a:moveTo>
                    <a:pt x="132" y="36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1" y="12"/>
                    <a:pt x="102" y="12"/>
                    <a:pt x="102" y="12"/>
                  </a:cubicBezTo>
                  <a:cubicBezTo>
                    <a:pt x="105" y="12"/>
                    <a:pt x="108" y="9"/>
                    <a:pt x="108" y="6"/>
                  </a:cubicBezTo>
                  <a:cubicBezTo>
                    <a:pt x="108" y="3"/>
                    <a:pt x="105" y="0"/>
                    <a:pt x="102" y="0"/>
                  </a:cubicBezTo>
                  <a:cubicBezTo>
                    <a:pt x="99" y="0"/>
                    <a:pt x="96" y="3"/>
                    <a:pt x="96" y="6"/>
                  </a:cubicBezTo>
                  <a:cubicBezTo>
                    <a:pt x="96" y="7"/>
                    <a:pt x="96" y="7"/>
                    <a:pt x="96" y="8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71" y="36"/>
                    <a:pt x="71" y="36"/>
                    <a:pt x="71" y="36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6"/>
                  </a:cubicBezTo>
                  <a:cubicBezTo>
                    <a:pt x="48" y="3"/>
                    <a:pt x="45" y="0"/>
                    <a:pt x="42" y="0"/>
                  </a:cubicBezTo>
                  <a:cubicBezTo>
                    <a:pt x="39" y="0"/>
                    <a:pt x="36" y="3"/>
                    <a:pt x="36" y="6"/>
                  </a:cubicBezTo>
                  <a:cubicBezTo>
                    <a:pt x="36" y="9"/>
                    <a:pt x="39" y="12"/>
                    <a:pt x="42" y="12"/>
                  </a:cubicBezTo>
                  <a:cubicBezTo>
                    <a:pt x="42" y="12"/>
                    <a:pt x="43" y="12"/>
                    <a:pt x="43" y="12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5" y="36"/>
                    <a:pt x="0" y="41"/>
                    <a:pt x="0" y="48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9"/>
                    <a:pt x="5" y="144"/>
                    <a:pt x="12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9" y="144"/>
                    <a:pt x="144" y="139"/>
                    <a:pt x="144" y="132"/>
                  </a:cubicBezTo>
                  <a:cubicBezTo>
                    <a:pt x="144" y="48"/>
                    <a:pt x="144" y="48"/>
                    <a:pt x="144" y="48"/>
                  </a:cubicBezTo>
                  <a:cubicBezTo>
                    <a:pt x="144" y="41"/>
                    <a:pt x="139" y="36"/>
                    <a:pt x="132" y="36"/>
                  </a:cubicBezTo>
                  <a:moveTo>
                    <a:pt x="108" y="120"/>
                  </a:moveTo>
                  <a:cubicBezTo>
                    <a:pt x="108" y="127"/>
                    <a:pt x="103" y="132"/>
                    <a:pt x="96" y="132"/>
                  </a:cubicBezTo>
                  <a:cubicBezTo>
                    <a:pt x="24" y="132"/>
                    <a:pt x="24" y="132"/>
                    <a:pt x="24" y="132"/>
                  </a:cubicBezTo>
                  <a:cubicBezTo>
                    <a:pt x="17" y="132"/>
                    <a:pt x="12" y="127"/>
                    <a:pt x="12" y="12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53"/>
                    <a:pt x="17" y="48"/>
                    <a:pt x="24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103" y="48"/>
                    <a:pt x="108" y="53"/>
                    <a:pt x="108" y="60"/>
                  </a:cubicBezTo>
                  <a:lnTo>
                    <a:pt x="108" y="120"/>
                  </a:lnTo>
                  <a:close/>
                  <a:moveTo>
                    <a:pt x="126" y="102"/>
                  </a:moveTo>
                  <a:cubicBezTo>
                    <a:pt x="119" y="102"/>
                    <a:pt x="114" y="97"/>
                    <a:pt x="114" y="90"/>
                  </a:cubicBezTo>
                  <a:cubicBezTo>
                    <a:pt x="114" y="83"/>
                    <a:pt x="119" y="78"/>
                    <a:pt x="126" y="78"/>
                  </a:cubicBezTo>
                  <a:cubicBezTo>
                    <a:pt x="133" y="78"/>
                    <a:pt x="138" y="83"/>
                    <a:pt x="138" y="90"/>
                  </a:cubicBezTo>
                  <a:cubicBezTo>
                    <a:pt x="138" y="97"/>
                    <a:pt x="133" y="102"/>
                    <a:pt x="126" y="102"/>
                  </a:cubicBezTo>
                  <a:moveTo>
                    <a:pt x="126" y="72"/>
                  </a:moveTo>
                  <a:cubicBezTo>
                    <a:pt x="119" y="72"/>
                    <a:pt x="114" y="67"/>
                    <a:pt x="114" y="60"/>
                  </a:cubicBezTo>
                  <a:cubicBezTo>
                    <a:pt x="114" y="53"/>
                    <a:pt x="119" y="48"/>
                    <a:pt x="126" y="48"/>
                  </a:cubicBezTo>
                  <a:cubicBezTo>
                    <a:pt x="133" y="48"/>
                    <a:pt x="138" y="53"/>
                    <a:pt x="138" y="60"/>
                  </a:cubicBezTo>
                  <a:cubicBezTo>
                    <a:pt x="138" y="67"/>
                    <a:pt x="133" y="72"/>
                    <a:pt x="126" y="7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81"/>
            <p:cNvSpPr>
              <a:spLocks/>
            </p:cNvSpPr>
            <p:nvPr/>
          </p:nvSpPr>
          <p:spPr bwMode="auto">
            <a:xfrm>
              <a:off x="2603609" y="2522973"/>
              <a:ext cx="128455" cy="170599"/>
            </a:xfrm>
            <a:custGeom>
              <a:avLst/>
              <a:gdLst>
                <a:gd name="T0" fmla="*/ 72 w 72"/>
                <a:gd name="T1" fmla="*/ 30 h 96"/>
                <a:gd name="T2" fmla="*/ 72 w 72"/>
                <a:gd name="T3" fmla="*/ 6 h 96"/>
                <a:gd name="T4" fmla="*/ 66 w 72"/>
                <a:gd name="T5" fmla="*/ 0 h 96"/>
                <a:gd name="T6" fmla="*/ 60 w 72"/>
                <a:gd name="T7" fmla="*/ 6 h 96"/>
                <a:gd name="T8" fmla="*/ 60 w 72"/>
                <a:gd name="T9" fmla="*/ 30 h 96"/>
                <a:gd name="T10" fmla="*/ 36 w 72"/>
                <a:gd name="T11" fmla="*/ 54 h 96"/>
                <a:gd name="T12" fmla="*/ 12 w 72"/>
                <a:gd name="T13" fmla="*/ 30 h 96"/>
                <a:gd name="T14" fmla="*/ 12 w 72"/>
                <a:gd name="T15" fmla="*/ 6 h 96"/>
                <a:gd name="T16" fmla="*/ 6 w 72"/>
                <a:gd name="T17" fmla="*/ 0 h 96"/>
                <a:gd name="T18" fmla="*/ 0 w 72"/>
                <a:gd name="T19" fmla="*/ 6 h 96"/>
                <a:gd name="T20" fmla="*/ 0 w 72"/>
                <a:gd name="T21" fmla="*/ 30 h 96"/>
                <a:gd name="T22" fmla="*/ 30 w 72"/>
                <a:gd name="T23" fmla="*/ 66 h 96"/>
                <a:gd name="T24" fmla="*/ 30 w 72"/>
                <a:gd name="T25" fmla="*/ 84 h 96"/>
                <a:gd name="T26" fmla="*/ 6 w 72"/>
                <a:gd name="T27" fmla="*/ 84 h 96"/>
                <a:gd name="T28" fmla="*/ 0 w 72"/>
                <a:gd name="T29" fmla="*/ 90 h 96"/>
                <a:gd name="T30" fmla="*/ 6 w 72"/>
                <a:gd name="T31" fmla="*/ 96 h 96"/>
                <a:gd name="T32" fmla="*/ 66 w 72"/>
                <a:gd name="T33" fmla="*/ 96 h 96"/>
                <a:gd name="T34" fmla="*/ 72 w 72"/>
                <a:gd name="T35" fmla="*/ 90 h 96"/>
                <a:gd name="T36" fmla="*/ 66 w 72"/>
                <a:gd name="T37" fmla="*/ 84 h 96"/>
                <a:gd name="T38" fmla="*/ 42 w 72"/>
                <a:gd name="T39" fmla="*/ 84 h 96"/>
                <a:gd name="T40" fmla="*/ 42 w 72"/>
                <a:gd name="T41" fmla="*/ 66 h 96"/>
                <a:gd name="T42" fmla="*/ 72 w 72"/>
                <a:gd name="T43" fmla="*/ 3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2" h="96">
                  <a:moveTo>
                    <a:pt x="72" y="30"/>
                  </a:moveTo>
                  <a:cubicBezTo>
                    <a:pt x="72" y="6"/>
                    <a:pt x="72" y="6"/>
                    <a:pt x="72" y="6"/>
                  </a:cubicBezTo>
                  <a:cubicBezTo>
                    <a:pt x="72" y="3"/>
                    <a:pt x="69" y="0"/>
                    <a:pt x="66" y="0"/>
                  </a:cubicBezTo>
                  <a:cubicBezTo>
                    <a:pt x="63" y="0"/>
                    <a:pt x="60" y="3"/>
                    <a:pt x="60" y="6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31"/>
                    <a:pt x="60" y="54"/>
                    <a:pt x="36" y="54"/>
                  </a:cubicBezTo>
                  <a:cubicBezTo>
                    <a:pt x="13" y="54"/>
                    <a:pt x="12" y="32"/>
                    <a:pt x="12" y="30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42"/>
                    <a:pt x="6" y="63"/>
                    <a:pt x="30" y="66"/>
                  </a:cubicBezTo>
                  <a:cubicBezTo>
                    <a:pt x="30" y="84"/>
                    <a:pt x="30" y="84"/>
                    <a:pt x="30" y="84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3" y="84"/>
                    <a:pt x="0" y="87"/>
                    <a:pt x="0" y="90"/>
                  </a:cubicBezTo>
                  <a:cubicBezTo>
                    <a:pt x="0" y="93"/>
                    <a:pt x="3" y="96"/>
                    <a:pt x="6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9" y="96"/>
                    <a:pt x="72" y="93"/>
                    <a:pt x="72" y="90"/>
                  </a:cubicBezTo>
                  <a:cubicBezTo>
                    <a:pt x="72" y="87"/>
                    <a:pt x="69" y="84"/>
                    <a:pt x="66" y="84"/>
                  </a:cubicBezTo>
                  <a:cubicBezTo>
                    <a:pt x="42" y="84"/>
                    <a:pt x="42" y="84"/>
                    <a:pt x="42" y="84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66" y="63"/>
                    <a:pt x="72" y="42"/>
                    <a:pt x="72" y="3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82"/>
            <p:cNvSpPr>
              <a:spLocks/>
            </p:cNvSpPr>
            <p:nvPr/>
          </p:nvSpPr>
          <p:spPr bwMode="auto">
            <a:xfrm>
              <a:off x="2635722" y="2438677"/>
              <a:ext cx="64227" cy="170599"/>
            </a:xfrm>
            <a:custGeom>
              <a:avLst/>
              <a:gdLst>
                <a:gd name="T0" fmla="*/ 18 w 36"/>
                <a:gd name="T1" fmla="*/ 96 h 96"/>
                <a:gd name="T2" fmla="*/ 36 w 36"/>
                <a:gd name="T3" fmla="*/ 78 h 96"/>
                <a:gd name="T4" fmla="*/ 36 w 36"/>
                <a:gd name="T5" fmla="*/ 54 h 96"/>
                <a:gd name="T6" fmla="*/ 0 w 36"/>
                <a:gd name="T7" fmla="*/ 54 h 96"/>
                <a:gd name="T8" fmla="*/ 0 w 36"/>
                <a:gd name="T9" fmla="*/ 48 h 96"/>
                <a:gd name="T10" fmla="*/ 36 w 36"/>
                <a:gd name="T11" fmla="*/ 48 h 96"/>
                <a:gd name="T12" fmla="*/ 36 w 36"/>
                <a:gd name="T13" fmla="*/ 18 h 96"/>
                <a:gd name="T14" fmla="*/ 18 w 36"/>
                <a:gd name="T15" fmla="*/ 0 h 96"/>
                <a:gd name="T16" fmla="*/ 0 w 36"/>
                <a:gd name="T17" fmla="*/ 18 h 96"/>
                <a:gd name="T18" fmla="*/ 0 w 36"/>
                <a:gd name="T19" fmla="*/ 78 h 96"/>
                <a:gd name="T20" fmla="*/ 18 w 36"/>
                <a:gd name="T2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96">
                  <a:moveTo>
                    <a:pt x="18" y="96"/>
                  </a:moveTo>
                  <a:cubicBezTo>
                    <a:pt x="28" y="96"/>
                    <a:pt x="36" y="88"/>
                    <a:pt x="36" y="78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8"/>
                    <a:pt x="8" y="96"/>
                    <a:pt x="18" y="9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83"/>
            <p:cNvSpPr>
              <a:spLocks/>
            </p:cNvSpPr>
            <p:nvPr/>
          </p:nvSpPr>
          <p:spPr bwMode="auto">
            <a:xfrm>
              <a:off x="3067249" y="2444697"/>
              <a:ext cx="176625" cy="268946"/>
            </a:xfrm>
            <a:custGeom>
              <a:avLst/>
              <a:gdLst>
                <a:gd name="T0" fmla="*/ 57 w 99"/>
                <a:gd name="T1" fmla="*/ 0 h 151"/>
                <a:gd name="T2" fmla="*/ 45 w 99"/>
                <a:gd name="T3" fmla="*/ 0 h 151"/>
                <a:gd name="T4" fmla="*/ 45 w 99"/>
                <a:gd name="T5" fmla="*/ 102 h 151"/>
                <a:gd name="T6" fmla="*/ 1 w 99"/>
                <a:gd name="T7" fmla="*/ 122 h 151"/>
                <a:gd name="T8" fmla="*/ 5 w 99"/>
                <a:gd name="T9" fmla="*/ 136 h 151"/>
                <a:gd name="T10" fmla="*/ 58 w 99"/>
                <a:gd name="T11" fmla="*/ 128 h 151"/>
                <a:gd name="T12" fmla="*/ 63 w 99"/>
                <a:gd name="T13" fmla="*/ 98 h 151"/>
                <a:gd name="T14" fmla="*/ 63 w 99"/>
                <a:gd name="T15" fmla="*/ 36 h 151"/>
                <a:gd name="T16" fmla="*/ 83 w 99"/>
                <a:gd name="T17" fmla="*/ 58 h 151"/>
                <a:gd name="T18" fmla="*/ 80 w 99"/>
                <a:gd name="T19" fmla="*/ 80 h 151"/>
                <a:gd name="T20" fmla="*/ 79 w 99"/>
                <a:gd name="T21" fmla="*/ 85 h 151"/>
                <a:gd name="T22" fmla="*/ 89 w 99"/>
                <a:gd name="T23" fmla="*/ 77 h 151"/>
                <a:gd name="T24" fmla="*/ 93 w 99"/>
                <a:gd name="T25" fmla="*/ 65 h 151"/>
                <a:gd name="T26" fmla="*/ 57 w 99"/>
                <a:gd name="T2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151">
                  <a:moveTo>
                    <a:pt x="57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45" y="102"/>
                    <a:pt x="45" y="102"/>
                    <a:pt x="45" y="102"/>
                  </a:cubicBezTo>
                  <a:cubicBezTo>
                    <a:pt x="27" y="93"/>
                    <a:pt x="5" y="105"/>
                    <a:pt x="1" y="122"/>
                  </a:cubicBezTo>
                  <a:cubicBezTo>
                    <a:pt x="0" y="127"/>
                    <a:pt x="2" y="133"/>
                    <a:pt x="5" y="136"/>
                  </a:cubicBezTo>
                  <a:cubicBezTo>
                    <a:pt x="17" y="151"/>
                    <a:pt x="45" y="144"/>
                    <a:pt x="58" y="128"/>
                  </a:cubicBezTo>
                  <a:cubicBezTo>
                    <a:pt x="64" y="120"/>
                    <a:pt x="63" y="114"/>
                    <a:pt x="63" y="98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71" y="42"/>
                    <a:pt x="80" y="47"/>
                    <a:pt x="83" y="58"/>
                  </a:cubicBezTo>
                  <a:cubicBezTo>
                    <a:pt x="85" y="64"/>
                    <a:pt x="83" y="75"/>
                    <a:pt x="80" y="80"/>
                  </a:cubicBezTo>
                  <a:cubicBezTo>
                    <a:pt x="80" y="82"/>
                    <a:pt x="78" y="83"/>
                    <a:pt x="79" y="85"/>
                  </a:cubicBezTo>
                  <a:cubicBezTo>
                    <a:pt x="84" y="89"/>
                    <a:pt x="87" y="81"/>
                    <a:pt x="89" y="77"/>
                  </a:cubicBezTo>
                  <a:cubicBezTo>
                    <a:pt x="90" y="73"/>
                    <a:pt x="92" y="68"/>
                    <a:pt x="93" y="65"/>
                  </a:cubicBezTo>
                  <a:cubicBezTo>
                    <a:pt x="99" y="29"/>
                    <a:pt x="60" y="27"/>
                    <a:pt x="5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Freeform 84"/>
            <p:cNvSpPr>
              <a:spLocks noEditPoints="1"/>
            </p:cNvSpPr>
            <p:nvPr/>
          </p:nvSpPr>
          <p:spPr bwMode="auto">
            <a:xfrm>
              <a:off x="3504798" y="2458748"/>
              <a:ext cx="272967" cy="256904"/>
            </a:xfrm>
            <a:custGeom>
              <a:avLst/>
              <a:gdLst>
                <a:gd name="T0" fmla="*/ 104 w 154"/>
                <a:gd name="T1" fmla="*/ 69 h 144"/>
                <a:gd name="T2" fmla="*/ 115 w 154"/>
                <a:gd name="T3" fmla="*/ 66 h 144"/>
                <a:gd name="T4" fmla="*/ 149 w 154"/>
                <a:gd name="T5" fmla="*/ 6 h 144"/>
                <a:gd name="T6" fmla="*/ 129 w 154"/>
                <a:gd name="T7" fmla="*/ 6 h 144"/>
                <a:gd name="T8" fmla="*/ 119 w 154"/>
                <a:gd name="T9" fmla="*/ 6 h 144"/>
                <a:gd name="T10" fmla="*/ 119 w 154"/>
                <a:gd name="T11" fmla="*/ 0 h 144"/>
                <a:gd name="T12" fmla="*/ 35 w 154"/>
                <a:gd name="T13" fmla="*/ 0 h 144"/>
                <a:gd name="T14" fmla="*/ 35 w 154"/>
                <a:gd name="T15" fmla="*/ 6 h 144"/>
                <a:gd name="T16" fmla="*/ 25 w 154"/>
                <a:gd name="T17" fmla="*/ 6 h 144"/>
                <a:gd name="T18" fmla="*/ 5 w 154"/>
                <a:gd name="T19" fmla="*/ 6 h 144"/>
                <a:gd name="T20" fmla="*/ 39 w 154"/>
                <a:gd name="T21" fmla="*/ 66 h 144"/>
                <a:gd name="T22" fmla="*/ 50 w 154"/>
                <a:gd name="T23" fmla="*/ 69 h 144"/>
                <a:gd name="T24" fmla="*/ 71 w 154"/>
                <a:gd name="T25" fmla="*/ 83 h 144"/>
                <a:gd name="T26" fmla="*/ 71 w 154"/>
                <a:gd name="T27" fmla="*/ 126 h 144"/>
                <a:gd name="T28" fmla="*/ 35 w 154"/>
                <a:gd name="T29" fmla="*/ 144 h 144"/>
                <a:gd name="T30" fmla="*/ 119 w 154"/>
                <a:gd name="T31" fmla="*/ 144 h 144"/>
                <a:gd name="T32" fmla="*/ 83 w 154"/>
                <a:gd name="T33" fmla="*/ 126 h 144"/>
                <a:gd name="T34" fmla="*/ 83 w 154"/>
                <a:gd name="T35" fmla="*/ 83 h 144"/>
                <a:gd name="T36" fmla="*/ 104 w 154"/>
                <a:gd name="T37" fmla="*/ 69 h 144"/>
                <a:gd name="T38" fmla="*/ 119 w 154"/>
                <a:gd name="T39" fmla="*/ 26 h 144"/>
                <a:gd name="T40" fmla="*/ 119 w 154"/>
                <a:gd name="T41" fmla="*/ 12 h 144"/>
                <a:gd name="T42" fmla="*/ 129 w 154"/>
                <a:gd name="T43" fmla="*/ 12 h 144"/>
                <a:gd name="T44" fmla="*/ 143 w 154"/>
                <a:gd name="T45" fmla="*/ 12 h 144"/>
                <a:gd name="T46" fmla="*/ 113 w 154"/>
                <a:gd name="T47" fmla="*/ 60 h 144"/>
                <a:gd name="T48" fmla="*/ 109 w 154"/>
                <a:gd name="T49" fmla="*/ 62 h 144"/>
                <a:gd name="T50" fmla="*/ 119 w 154"/>
                <a:gd name="T51" fmla="*/ 26 h 144"/>
                <a:gd name="T52" fmla="*/ 41 w 154"/>
                <a:gd name="T53" fmla="*/ 60 h 144"/>
                <a:gd name="T54" fmla="*/ 11 w 154"/>
                <a:gd name="T55" fmla="*/ 12 h 144"/>
                <a:gd name="T56" fmla="*/ 25 w 154"/>
                <a:gd name="T57" fmla="*/ 12 h 144"/>
                <a:gd name="T58" fmla="*/ 35 w 154"/>
                <a:gd name="T59" fmla="*/ 12 h 144"/>
                <a:gd name="T60" fmla="*/ 35 w 154"/>
                <a:gd name="T61" fmla="*/ 26 h 144"/>
                <a:gd name="T62" fmla="*/ 45 w 154"/>
                <a:gd name="T63" fmla="*/ 62 h 144"/>
                <a:gd name="T64" fmla="*/ 41 w 154"/>
                <a:gd name="T65" fmla="*/ 60 h 144"/>
                <a:gd name="T66" fmla="*/ 77 w 154"/>
                <a:gd name="T67" fmla="*/ 53 h 144"/>
                <a:gd name="T68" fmla="*/ 58 w 154"/>
                <a:gd name="T69" fmla="*/ 66 h 144"/>
                <a:gd name="T70" fmla="*/ 65 w 154"/>
                <a:gd name="T71" fmla="*/ 44 h 144"/>
                <a:gd name="T72" fmla="*/ 47 w 154"/>
                <a:gd name="T73" fmla="*/ 31 h 144"/>
                <a:gd name="T74" fmla="*/ 70 w 154"/>
                <a:gd name="T75" fmla="*/ 30 h 144"/>
                <a:gd name="T76" fmla="*/ 77 w 154"/>
                <a:gd name="T77" fmla="*/ 9 h 144"/>
                <a:gd name="T78" fmla="*/ 84 w 154"/>
                <a:gd name="T79" fmla="*/ 30 h 144"/>
                <a:gd name="T80" fmla="*/ 107 w 154"/>
                <a:gd name="T81" fmla="*/ 31 h 144"/>
                <a:gd name="T82" fmla="*/ 89 w 154"/>
                <a:gd name="T83" fmla="*/ 44 h 144"/>
                <a:gd name="T84" fmla="*/ 96 w 154"/>
                <a:gd name="T85" fmla="*/ 66 h 144"/>
                <a:gd name="T86" fmla="*/ 77 w 154"/>
                <a:gd name="T87" fmla="*/ 5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4" h="144">
                  <a:moveTo>
                    <a:pt x="104" y="69"/>
                  </a:moveTo>
                  <a:cubicBezTo>
                    <a:pt x="107" y="69"/>
                    <a:pt x="110" y="68"/>
                    <a:pt x="115" y="66"/>
                  </a:cubicBezTo>
                  <a:cubicBezTo>
                    <a:pt x="154" y="54"/>
                    <a:pt x="149" y="6"/>
                    <a:pt x="149" y="6"/>
                  </a:cubicBezTo>
                  <a:cubicBezTo>
                    <a:pt x="129" y="6"/>
                    <a:pt x="129" y="6"/>
                    <a:pt x="129" y="6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0" y="54"/>
                    <a:pt x="39" y="66"/>
                  </a:cubicBezTo>
                  <a:cubicBezTo>
                    <a:pt x="43" y="67"/>
                    <a:pt x="47" y="69"/>
                    <a:pt x="50" y="69"/>
                  </a:cubicBezTo>
                  <a:cubicBezTo>
                    <a:pt x="56" y="76"/>
                    <a:pt x="63" y="82"/>
                    <a:pt x="71" y="83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51" y="127"/>
                    <a:pt x="35" y="135"/>
                    <a:pt x="35" y="144"/>
                  </a:cubicBezTo>
                  <a:cubicBezTo>
                    <a:pt x="119" y="144"/>
                    <a:pt x="119" y="144"/>
                    <a:pt x="119" y="144"/>
                  </a:cubicBezTo>
                  <a:cubicBezTo>
                    <a:pt x="119" y="135"/>
                    <a:pt x="103" y="127"/>
                    <a:pt x="83" y="126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91" y="82"/>
                    <a:pt x="98" y="77"/>
                    <a:pt x="104" y="69"/>
                  </a:cubicBezTo>
                  <a:moveTo>
                    <a:pt x="119" y="26"/>
                  </a:moveTo>
                  <a:cubicBezTo>
                    <a:pt x="119" y="12"/>
                    <a:pt x="119" y="12"/>
                    <a:pt x="119" y="12"/>
                  </a:cubicBezTo>
                  <a:cubicBezTo>
                    <a:pt x="129" y="12"/>
                    <a:pt x="129" y="12"/>
                    <a:pt x="129" y="12"/>
                  </a:cubicBezTo>
                  <a:cubicBezTo>
                    <a:pt x="143" y="12"/>
                    <a:pt x="143" y="12"/>
                    <a:pt x="143" y="12"/>
                  </a:cubicBezTo>
                  <a:cubicBezTo>
                    <a:pt x="143" y="24"/>
                    <a:pt x="140" y="52"/>
                    <a:pt x="113" y="60"/>
                  </a:cubicBezTo>
                  <a:cubicBezTo>
                    <a:pt x="112" y="61"/>
                    <a:pt x="111" y="61"/>
                    <a:pt x="109" y="62"/>
                  </a:cubicBezTo>
                  <a:cubicBezTo>
                    <a:pt x="115" y="51"/>
                    <a:pt x="119" y="38"/>
                    <a:pt x="119" y="26"/>
                  </a:cubicBezTo>
                  <a:close/>
                  <a:moveTo>
                    <a:pt x="41" y="60"/>
                  </a:moveTo>
                  <a:cubicBezTo>
                    <a:pt x="14" y="52"/>
                    <a:pt x="11" y="24"/>
                    <a:pt x="11" y="12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38"/>
                    <a:pt x="39" y="51"/>
                    <a:pt x="45" y="62"/>
                  </a:cubicBezTo>
                  <a:cubicBezTo>
                    <a:pt x="43" y="61"/>
                    <a:pt x="42" y="61"/>
                    <a:pt x="41" y="60"/>
                  </a:cubicBezTo>
                  <a:moveTo>
                    <a:pt x="77" y="53"/>
                  </a:moveTo>
                  <a:cubicBezTo>
                    <a:pt x="58" y="66"/>
                    <a:pt x="58" y="66"/>
                    <a:pt x="58" y="66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96" y="66"/>
                    <a:pt x="96" y="66"/>
                    <a:pt x="96" y="66"/>
                  </a:cubicBezTo>
                  <a:lnTo>
                    <a:pt x="77" y="5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Oval 85"/>
            <p:cNvSpPr>
              <a:spLocks noChangeArrowheads="1"/>
            </p:cNvSpPr>
            <p:nvPr/>
          </p:nvSpPr>
          <p:spPr bwMode="auto">
            <a:xfrm>
              <a:off x="4102914" y="2545050"/>
              <a:ext cx="64227" cy="6422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Freeform 86"/>
            <p:cNvSpPr>
              <a:spLocks noEditPoints="1"/>
            </p:cNvSpPr>
            <p:nvPr/>
          </p:nvSpPr>
          <p:spPr bwMode="auto">
            <a:xfrm>
              <a:off x="3996538" y="2470789"/>
              <a:ext cx="254902" cy="190670"/>
            </a:xfrm>
            <a:custGeom>
              <a:avLst/>
              <a:gdLst>
                <a:gd name="T0" fmla="*/ 132 w 144"/>
                <a:gd name="T1" fmla="*/ 12 h 108"/>
                <a:gd name="T2" fmla="*/ 60 w 144"/>
                <a:gd name="T3" fmla="*/ 12 h 108"/>
                <a:gd name="T4" fmla="*/ 48 w 144"/>
                <a:gd name="T5" fmla="*/ 0 h 108"/>
                <a:gd name="T6" fmla="*/ 36 w 144"/>
                <a:gd name="T7" fmla="*/ 0 h 108"/>
                <a:gd name="T8" fmla="*/ 24 w 144"/>
                <a:gd name="T9" fmla="*/ 12 h 108"/>
                <a:gd name="T10" fmla="*/ 12 w 144"/>
                <a:gd name="T11" fmla="*/ 12 h 108"/>
                <a:gd name="T12" fmla="*/ 0 w 144"/>
                <a:gd name="T13" fmla="*/ 24 h 108"/>
                <a:gd name="T14" fmla="*/ 12 w 144"/>
                <a:gd name="T15" fmla="*/ 24 h 108"/>
                <a:gd name="T16" fmla="*/ 24 w 144"/>
                <a:gd name="T17" fmla="*/ 36 h 108"/>
                <a:gd name="T18" fmla="*/ 24 w 144"/>
                <a:gd name="T19" fmla="*/ 84 h 108"/>
                <a:gd name="T20" fmla="*/ 12 w 144"/>
                <a:gd name="T21" fmla="*/ 96 h 108"/>
                <a:gd name="T22" fmla="*/ 0 w 144"/>
                <a:gd name="T23" fmla="*/ 96 h 108"/>
                <a:gd name="T24" fmla="*/ 12 w 144"/>
                <a:gd name="T25" fmla="*/ 108 h 108"/>
                <a:gd name="T26" fmla="*/ 132 w 144"/>
                <a:gd name="T27" fmla="*/ 108 h 108"/>
                <a:gd name="T28" fmla="*/ 144 w 144"/>
                <a:gd name="T29" fmla="*/ 96 h 108"/>
                <a:gd name="T30" fmla="*/ 144 w 144"/>
                <a:gd name="T31" fmla="*/ 24 h 108"/>
                <a:gd name="T32" fmla="*/ 132 w 144"/>
                <a:gd name="T33" fmla="*/ 12 h 108"/>
                <a:gd name="T34" fmla="*/ 78 w 144"/>
                <a:gd name="T35" fmla="*/ 90 h 108"/>
                <a:gd name="T36" fmla="*/ 48 w 144"/>
                <a:gd name="T37" fmla="*/ 60 h 108"/>
                <a:gd name="T38" fmla="*/ 78 w 144"/>
                <a:gd name="T39" fmla="*/ 30 h 108"/>
                <a:gd name="T40" fmla="*/ 108 w 144"/>
                <a:gd name="T41" fmla="*/ 60 h 108"/>
                <a:gd name="T42" fmla="*/ 78 w 144"/>
                <a:gd name="T43" fmla="*/ 90 h 108"/>
                <a:gd name="T44" fmla="*/ 123 w 144"/>
                <a:gd name="T45" fmla="*/ 48 h 108"/>
                <a:gd name="T46" fmla="*/ 114 w 144"/>
                <a:gd name="T47" fmla="*/ 39 h 108"/>
                <a:gd name="T48" fmla="*/ 123 w 144"/>
                <a:gd name="T49" fmla="*/ 30 h 108"/>
                <a:gd name="T50" fmla="*/ 132 w 144"/>
                <a:gd name="T51" fmla="*/ 39 h 108"/>
                <a:gd name="T52" fmla="*/ 123 w 144"/>
                <a:gd name="T53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4" h="108">
                  <a:moveTo>
                    <a:pt x="132" y="12"/>
                  </a:moveTo>
                  <a:cubicBezTo>
                    <a:pt x="60" y="12"/>
                    <a:pt x="60" y="12"/>
                    <a:pt x="60" y="12"/>
                  </a:cubicBezTo>
                  <a:cubicBezTo>
                    <a:pt x="60" y="5"/>
                    <a:pt x="55" y="0"/>
                    <a:pt x="4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0"/>
                    <a:pt x="24" y="5"/>
                    <a:pt x="24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5" y="12"/>
                    <a:pt x="0" y="17"/>
                    <a:pt x="0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9" y="24"/>
                    <a:pt x="24" y="29"/>
                    <a:pt x="24" y="36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24" y="91"/>
                    <a:pt x="19" y="96"/>
                    <a:pt x="12" y="9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9" y="108"/>
                    <a:pt x="144" y="103"/>
                    <a:pt x="144" y="96"/>
                  </a:cubicBezTo>
                  <a:cubicBezTo>
                    <a:pt x="144" y="24"/>
                    <a:pt x="144" y="24"/>
                    <a:pt x="144" y="24"/>
                  </a:cubicBezTo>
                  <a:cubicBezTo>
                    <a:pt x="144" y="17"/>
                    <a:pt x="139" y="12"/>
                    <a:pt x="132" y="12"/>
                  </a:cubicBezTo>
                  <a:moveTo>
                    <a:pt x="78" y="90"/>
                  </a:moveTo>
                  <a:cubicBezTo>
                    <a:pt x="61" y="90"/>
                    <a:pt x="48" y="77"/>
                    <a:pt x="48" y="60"/>
                  </a:cubicBezTo>
                  <a:cubicBezTo>
                    <a:pt x="48" y="43"/>
                    <a:pt x="61" y="30"/>
                    <a:pt x="78" y="30"/>
                  </a:cubicBezTo>
                  <a:cubicBezTo>
                    <a:pt x="95" y="30"/>
                    <a:pt x="108" y="43"/>
                    <a:pt x="108" y="60"/>
                  </a:cubicBezTo>
                  <a:cubicBezTo>
                    <a:pt x="108" y="77"/>
                    <a:pt x="95" y="90"/>
                    <a:pt x="78" y="90"/>
                  </a:cubicBezTo>
                  <a:moveTo>
                    <a:pt x="123" y="48"/>
                  </a:moveTo>
                  <a:cubicBezTo>
                    <a:pt x="118" y="48"/>
                    <a:pt x="114" y="44"/>
                    <a:pt x="114" y="39"/>
                  </a:cubicBezTo>
                  <a:cubicBezTo>
                    <a:pt x="114" y="34"/>
                    <a:pt x="118" y="30"/>
                    <a:pt x="123" y="30"/>
                  </a:cubicBezTo>
                  <a:cubicBezTo>
                    <a:pt x="128" y="30"/>
                    <a:pt x="132" y="34"/>
                    <a:pt x="132" y="39"/>
                  </a:cubicBezTo>
                  <a:cubicBezTo>
                    <a:pt x="132" y="44"/>
                    <a:pt x="128" y="48"/>
                    <a:pt x="123" y="4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Rectangle 87"/>
            <p:cNvSpPr>
              <a:spLocks noChangeArrowheads="1"/>
            </p:cNvSpPr>
            <p:nvPr/>
          </p:nvSpPr>
          <p:spPr bwMode="auto">
            <a:xfrm>
              <a:off x="4199256" y="2522973"/>
              <a:ext cx="32113" cy="321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Rectangle 88"/>
            <p:cNvSpPr>
              <a:spLocks noChangeArrowheads="1"/>
            </p:cNvSpPr>
            <p:nvPr/>
          </p:nvSpPr>
          <p:spPr bwMode="auto">
            <a:xfrm>
              <a:off x="4199256" y="2522973"/>
              <a:ext cx="32113" cy="321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Oval 89"/>
            <p:cNvSpPr>
              <a:spLocks noChangeArrowheads="1"/>
            </p:cNvSpPr>
            <p:nvPr/>
          </p:nvSpPr>
          <p:spPr bwMode="auto">
            <a:xfrm>
              <a:off x="4199256" y="2522973"/>
              <a:ext cx="32113" cy="321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Freeform 90"/>
            <p:cNvSpPr>
              <a:spLocks/>
            </p:cNvSpPr>
            <p:nvPr/>
          </p:nvSpPr>
          <p:spPr bwMode="auto">
            <a:xfrm>
              <a:off x="3996538" y="2512937"/>
              <a:ext cx="0" cy="128451"/>
            </a:xfrm>
            <a:custGeom>
              <a:avLst/>
              <a:gdLst>
                <a:gd name="T0" fmla="*/ 64 h 64"/>
                <a:gd name="T1" fmla="*/ 64 h 64"/>
                <a:gd name="T2" fmla="*/ 0 h 64"/>
                <a:gd name="T3" fmla="*/ 64 h 6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64">
                  <a:moveTo>
                    <a:pt x="0" y="64"/>
                  </a:moveTo>
                  <a:lnTo>
                    <a:pt x="0" y="64"/>
                  </a:lnTo>
                  <a:lnTo>
                    <a:pt x="0" y="0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Rectangle 91"/>
            <p:cNvSpPr>
              <a:spLocks noChangeArrowheads="1"/>
            </p:cNvSpPr>
            <p:nvPr/>
          </p:nvSpPr>
          <p:spPr bwMode="auto">
            <a:xfrm>
              <a:off x="3996538" y="2512937"/>
              <a:ext cx="42149" cy="12845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Rectangle 92"/>
            <p:cNvSpPr>
              <a:spLocks noChangeArrowheads="1"/>
            </p:cNvSpPr>
            <p:nvPr/>
          </p:nvSpPr>
          <p:spPr bwMode="auto">
            <a:xfrm>
              <a:off x="3996538" y="2512937"/>
              <a:ext cx="42149" cy="12845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93"/>
            <p:cNvSpPr>
              <a:spLocks/>
            </p:cNvSpPr>
            <p:nvPr/>
          </p:nvSpPr>
          <p:spPr bwMode="auto">
            <a:xfrm>
              <a:off x="3996538" y="2512937"/>
              <a:ext cx="42149" cy="128451"/>
            </a:xfrm>
            <a:custGeom>
              <a:avLst/>
              <a:gdLst>
                <a:gd name="T0" fmla="*/ 12 w 24"/>
                <a:gd name="T1" fmla="*/ 0 h 72"/>
                <a:gd name="T2" fmla="*/ 0 w 24"/>
                <a:gd name="T3" fmla="*/ 0 h 72"/>
                <a:gd name="T4" fmla="*/ 0 w 24"/>
                <a:gd name="T5" fmla="*/ 0 h 72"/>
                <a:gd name="T6" fmla="*/ 0 w 24"/>
                <a:gd name="T7" fmla="*/ 72 h 72"/>
                <a:gd name="T8" fmla="*/ 12 w 24"/>
                <a:gd name="T9" fmla="*/ 72 h 72"/>
                <a:gd name="T10" fmla="*/ 24 w 24"/>
                <a:gd name="T11" fmla="*/ 60 h 72"/>
                <a:gd name="T12" fmla="*/ 24 w 24"/>
                <a:gd name="T13" fmla="*/ 12 h 72"/>
                <a:gd name="T14" fmla="*/ 12 w 24"/>
                <a:gd name="T1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72">
                  <a:moveTo>
                    <a:pt x="1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9" y="72"/>
                    <a:pt x="24" y="67"/>
                    <a:pt x="24" y="6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Rectangle 94"/>
            <p:cNvSpPr>
              <a:spLocks noChangeArrowheads="1"/>
            </p:cNvSpPr>
            <p:nvPr/>
          </p:nvSpPr>
          <p:spPr bwMode="auto">
            <a:xfrm>
              <a:off x="4678953" y="2456740"/>
              <a:ext cx="42149" cy="12644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Rectangle 95"/>
            <p:cNvSpPr>
              <a:spLocks noChangeArrowheads="1"/>
            </p:cNvSpPr>
            <p:nvPr/>
          </p:nvSpPr>
          <p:spPr bwMode="auto">
            <a:xfrm>
              <a:off x="4678953" y="2456740"/>
              <a:ext cx="42149" cy="12644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Rectangle 96"/>
            <p:cNvSpPr>
              <a:spLocks noChangeArrowheads="1"/>
            </p:cNvSpPr>
            <p:nvPr/>
          </p:nvSpPr>
          <p:spPr bwMode="auto">
            <a:xfrm>
              <a:off x="4678953" y="2456740"/>
              <a:ext cx="42149" cy="12644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Rectangle 97"/>
            <p:cNvSpPr>
              <a:spLocks noChangeArrowheads="1"/>
            </p:cNvSpPr>
            <p:nvPr/>
          </p:nvSpPr>
          <p:spPr bwMode="auto">
            <a:xfrm>
              <a:off x="4678953" y="2456740"/>
              <a:ext cx="42149" cy="12644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Rectangle 98"/>
            <p:cNvSpPr>
              <a:spLocks noChangeArrowheads="1"/>
            </p:cNvSpPr>
            <p:nvPr/>
          </p:nvSpPr>
          <p:spPr bwMode="auto">
            <a:xfrm>
              <a:off x="4550498" y="2456740"/>
              <a:ext cx="42149" cy="12644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Rectangle 99"/>
            <p:cNvSpPr>
              <a:spLocks noChangeArrowheads="1"/>
            </p:cNvSpPr>
            <p:nvPr/>
          </p:nvSpPr>
          <p:spPr bwMode="auto">
            <a:xfrm>
              <a:off x="4550498" y="2456740"/>
              <a:ext cx="42149" cy="12644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Rectangle 100"/>
            <p:cNvSpPr>
              <a:spLocks noChangeArrowheads="1"/>
            </p:cNvSpPr>
            <p:nvPr/>
          </p:nvSpPr>
          <p:spPr bwMode="auto">
            <a:xfrm>
              <a:off x="4550498" y="2456740"/>
              <a:ext cx="42149" cy="12644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Rectangle 101"/>
            <p:cNvSpPr>
              <a:spLocks noChangeArrowheads="1"/>
            </p:cNvSpPr>
            <p:nvPr/>
          </p:nvSpPr>
          <p:spPr bwMode="auto">
            <a:xfrm>
              <a:off x="4550498" y="2456740"/>
              <a:ext cx="42149" cy="12644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102"/>
            <p:cNvSpPr>
              <a:spLocks/>
            </p:cNvSpPr>
            <p:nvPr/>
          </p:nvSpPr>
          <p:spPr bwMode="auto">
            <a:xfrm>
              <a:off x="4530427" y="2516951"/>
              <a:ext cx="212753" cy="202713"/>
            </a:xfrm>
            <a:custGeom>
              <a:avLst/>
              <a:gdLst>
                <a:gd name="T0" fmla="*/ 53 w 106"/>
                <a:gd name="T1" fmla="*/ 0 h 101"/>
                <a:gd name="T2" fmla="*/ 66 w 106"/>
                <a:gd name="T3" fmla="*/ 38 h 101"/>
                <a:gd name="T4" fmla="*/ 106 w 106"/>
                <a:gd name="T5" fmla="*/ 39 h 101"/>
                <a:gd name="T6" fmla="*/ 74 w 106"/>
                <a:gd name="T7" fmla="*/ 63 h 101"/>
                <a:gd name="T8" fmla="*/ 85 w 106"/>
                <a:gd name="T9" fmla="*/ 101 h 101"/>
                <a:gd name="T10" fmla="*/ 53 w 106"/>
                <a:gd name="T11" fmla="*/ 78 h 101"/>
                <a:gd name="T12" fmla="*/ 20 w 106"/>
                <a:gd name="T13" fmla="*/ 101 h 101"/>
                <a:gd name="T14" fmla="*/ 31 w 106"/>
                <a:gd name="T15" fmla="*/ 63 h 101"/>
                <a:gd name="T16" fmla="*/ 0 w 106"/>
                <a:gd name="T17" fmla="*/ 39 h 101"/>
                <a:gd name="T18" fmla="*/ 39 w 106"/>
                <a:gd name="T19" fmla="*/ 38 h 101"/>
                <a:gd name="T20" fmla="*/ 53 w 106"/>
                <a:gd name="T2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101">
                  <a:moveTo>
                    <a:pt x="53" y="0"/>
                  </a:moveTo>
                  <a:lnTo>
                    <a:pt x="66" y="38"/>
                  </a:lnTo>
                  <a:lnTo>
                    <a:pt x="106" y="39"/>
                  </a:lnTo>
                  <a:lnTo>
                    <a:pt x="74" y="63"/>
                  </a:lnTo>
                  <a:lnTo>
                    <a:pt x="85" y="101"/>
                  </a:lnTo>
                  <a:lnTo>
                    <a:pt x="53" y="78"/>
                  </a:lnTo>
                  <a:lnTo>
                    <a:pt x="20" y="101"/>
                  </a:lnTo>
                  <a:lnTo>
                    <a:pt x="31" y="63"/>
                  </a:lnTo>
                  <a:lnTo>
                    <a:pt x="0" y="39"/>
                  </a:lnTo>
                  <a:lnTo>
                    <a:pt x="39" y="38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103"/>
            <p:cNvSpPr>
              <a:spLocks/>
            </p:cNvSpPr>
            <p:nvPr/>
          </p:nvSpPr>
          <p:spPr bwMode="auto">
            <a:xfrm>
              <a:off x="4530427" y="2516951"/>
              <a:ext cx="212753" cy="202713"/>
            </a:xfrm>
            <a:custGeom>
              <a:avLst/>
              <a:gdLst>
                <a:gd name="T0" fmla="*/ 53 w 106"/>
                <a:gd name="T1" fmla="*/ 0 h 101"/>
                <a:gd name="T2" fmla="*/ 66 w 106"/>
                <a:gd name="T3" fmla="*/ 38 h 101"/>
                <a:gd name="T4" fmla="*/ 106 w 106"/>
                <a:gd name="T5" fmla="*/ 39 h 101"/>
                <a:gd name="T6" fmla="*/ 74 w 106"/>
                <a:gd name="T7" fmla="*/ 63 h 101"/>
                <a:gd name="T8" fmla="*/ 85 w 106"/>
                <a:gd name="T9" fmla="*/ 101 h 101"/>
                <a:gd name="T10" fmla="*/ 53 w 106"/>
                <a:gd name="T11" fmla="*/ 78 h 101"/>
                <a:gd name="T12" fmla="*/ 20 w 106"/>
                <a:gd name="T13" fmla="*/ 101 h 101"/>
                <a:gd name="T14" fmla="*/ 31 w 106"/>
                <a:gd name="T15" fmla="*/ 63 h 101"/>
                <a:gd name="T16" fmla="*/ 0 w 106"/>
                <a:gd name="T17" fmla="*/ 39 h 101"/>
                <a:gd name="T18" fmla="*/ 39 w 106"/>
                <a:gd name="T19" fmla="*/ 38 h 101"/>
                <a:gd name="T20" fmla="*/ 53 w 106"/>
                <a:gd name="T2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6" h="101">
                  <a:moveTo>
                    <a:pt x="53" y="0"/>
                  </a:moveTo>
                  <a:lnTo>
                    <a:pt x="66" y="38"/>
                  </a:lnTo>
                  <a:lnTo>
                    <a:pt x="106" y="39"/>
                  </a:lnTo>
                  <a:lnTo>
                    <a:pt x="74" y="63"/>
                  </a:lnTo>
                  <a:lnTo>
                    <a:pt x="85" y="101"/>
                  </a:lnTo>
                  <a:lnTo>
                    <a:pt x="53" y="78"/>
                  </a:lnTo>
                  <a:lnTo>
                    <a:pt x="20" y="101"/>
                  </a:lnTo>
                  <a:lnTo>
                    <a:pt x="31" y="63"/>
                  </a:lnTo>
                  <a:lnTo>
                    <a:pt x="0" y="39"/>
                  </a:lnTo>
                  <a:lnTo>
                    <a:pt x="39" y="38"/>
                  </a:lnTo>
                  <a:lnTo>
                    <a:pt x="53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Rectangle 104"/>
            <p:cNvSpPr>
              <a:spLocks noChangeArrowheads="1"/>
            </p:cNvSpPr>
            <p:nvPr/>
          </p:nvSpPr>
          <p:spPr bwMode="auto">
            <a:xfrm>
              <a:off x="4614726" y="2456740"/>
              <a:ext cx="42149" cy="943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Rectangle 105"/>
            <p:cNvSpPr>
              <a:spLocks noChangeArrowheads="1"/>
            </p:cNvSpPr>
            <p:nvPr/>
          </p:nvSpPr>
          <p:spPr bwMode="auto">
            <a:xfrm>
              <a:off x="4614726" y="2456740"/>
              <a:ext cx="42149" cy="943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106"/>
            <p:cNvSpPr>
              <a:spLocks/>
            </p:cNvSpPr>
            <p:nvPr/>
          </p:nvSpPr>
          <p:spPr bwMode="auto">
            <a:xfrm>
              <a:off x="4614726" y="2456740"/>
              <a:ext cx="42149" cy="94331"/>
            </a:xfrm>
            <a:custGeom>
              <a:avLst/>
              <a:gdLst>
                <a:gd name="T0" fmla="*/ 21 w 21"/>
                <a:gd name="T1" fmla="*/ 0 h 47"/>
                <a:gd name="T2" fmla="*/ 0 w 21"/>
                <a:gd name="T3" fmla="*/ 0 h 47"/>
                <a:gd name="T4" fmla="*/ 0 w 21"/>
                <a:gd name="T5" fmla="*/ 47 h 47"/>
                <a:gd name="T6" fmla="*/ 11 w 21"/>
                <a:gd name="T7" fmla="*/ 16 h 47"/>
                <a:gd name="T8" fmla="*/ 21 w 21"/>
                <a:gd name="T9" fmla="*/ 47 h 47"/>
                <a:gd name="T10" fmla="*/ 21 w 21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7">
                  <a:moveTo>
                    <a:pt x="21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1" y="16"/>
                  </a:lnTo>
                  <a:lnTo>
                    <a:pt x="21" y="47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107"/>
            <p:cNvSpPr>
              <a:spLocks/>
            </p:cNvSpPr>
            <p:nvPr/>
          </p:nvSpPr>
          <p:spPr bwMode="auto">
            <a:xfrm>
              <a:off x="4614726" y="2456740"/>
              <a:ext cx="42149" cy="94331"/>
            </a:xfrm>
            <a:custGeom>
              <a:avLst/>
              <a:gdLst>
                <a:gd name="T0" fmla="*/ 21 w 21"/>
                <a:gd name="T1" fmla="*/ 0 h 47"/>
                <a:gd name="T2" fmla="*/ 0 w 21"/>
                <a:gd name="T3" fmla="*/ 0 h 47"/>
                <a:gd name="T4" fmla="*/ 0 w 21"/>
                <a:gd name="T5" fmla="*/ 47 h 47"/>
                <a:gd name="T6" fmla="*/ 11 w 21"/>
                <a:gd name="T7" fmla="*/ 16 h 47"/>
                <a:gd name="T8" fmla="*/ 21 w 21"/>
                <a:gd name="T9" fmla="*/ 47 h 47"/>
                <a:gd name="T10" fmla="*/ 21 w 21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47">
                  <a:moveTo>
                    <a:pt x="21" y="0"/>
                  </a:moveTo>
                  <a:lnTo>
                    <a:pt x="0" y="0"/>
                  </a:lnTo>
                  <a:lnTo>
                    <a:pt x="0" y="47"/>
                  </a:lnTo>
                  <a:lnTo>
                    <a:pt x="11" y="16"/>
                  </a:lnTo>
                  <a:lnTo>
                    <a:pt x="21" y="47"/>
                  </a:lnTo>
                  <a:lnTo>
                    <a:pt x="21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5" name="Freeform 108"/>
            <p:cNvSpPr>
              <a:spLocks/>
            </p:cNvSpPr>
            <p:nvPr/>
          </p:nvSpPr>
          <p:spPr bwMode="auto">
            <a:xfrm>
              <a:off x="5218864" y="2508923"/>
              <a:ext cx="54192" cy="170599"/>
            </a:xfrm>
            <a:custGeom>
              <a:avLst/>
              <a:gdLst>
                <a:gd name="T0" fmla="*/ 24 w 30"/>
                <a:gd name="T1" fmla="*/ 0 h 96"/>
                <a:gd name="T2" fmla="*/ 0 w 30"/>
                <a:gd name="T3" fmla="*/ 0 h 96"/>
                <a:gd name="T4" fmla="*/ 0 w 30"/>
                <a:gd name="T5" fmla="*/ 96 h 96"/>
                <a:gd name="T6" fmla="*/ 24 w 30"/>
                <a:gd name="T7" fmla="*/ 96 h 96"/>
                <a:gd name="T8" fmla="*/ 30 w 30"/>
                <a:gd name="T9" fmla="*/ 90 h 96"/>
                <a:gd name="T10" fmla="*/ 30 w 30"/>
                <a:gd name="T11" fmla="*/ 6 h 96"/>
                <a:gd name="T12" fmla="*/ 24 w 30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96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24" y="96"/>
                    <a:pt x="24" y="96"/>
                    <a:pt x="24" y="96"/>
                  </a:cubicBezTo>
                  <a:cubicBezTo>
                    <a:pt x="27" y="96"/>
                    <a:pt x="30" y="93"/>
                    <a:pt x="30" y="90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3"/>
                    <a:pt x="27" y="0"/>
                    <a:pt x="24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Freeform 109"/>
            <p:cNvSpPr>
              <a:spLocks noEditPoints="1"/>
            </p:cNvSpPr>
            <p:nvPr/>
          </p:nvSpPr>
          <p:spPr bwMode="auto">
            <a:xfrm>
              <a:off x="5048260" y="2466775"/>
              <a:ext cx="160568" cy="212748"/>
            </a:xfrm>
            <a:custGeom>
              <a:avLst/>
              <a:gdLst>
                <a:gd name="T0" fmla="*/ 84 w 90"/>
                <a:gd name="T1" fmla="*/ 24 h 120"/>
                <a:gd name="T2" fmla="*/ 84 w 90"/>
                <a:gd name="T3" fmla="*/ 24 h 120"/>
                <a:gd name="T4" fmla="*/ 84 w 90"/>
                <a:gd name="T5" fmla="*/ 23 h 120"/>
                <a:gd name="T6" fmla="*/ 84 w 90"/>
                <a:gd name="T7" fmla="*/ 18 h 120"/>
                <a:gd name="T8" fmla="*/ 66 w 90"/>
                <a:gd name="T9" fmla="*/ 0 h 120"/>
                <a:gd name="T10" fmla="*/ 30 w 90"/>
                <a:gd name="T11" fmla="*/ 0 h 120"/>
                <a:gd name="T12" fmla="*/ 12 w 90"/>
                <a:gd name="T13" fmla="*/ 18 h 120"/>
                <a:gd name="T14" fmla="*/ 12 w 90"/>
                <a:gd name="T15" fmla="*/ 24 h 120"/>
                <a:gd name="T16" fmla="*/ 0 w 90"/>
                <a:gd name="T17" fmla="*/ 24 h 120"/>
                <a:gd name="T18" fmla="*/ 0 w 90"/>
                <a:gd name="T19" fmla="*/ 120 h 120"/>
                <a:gd name="T20" fmla="*/ 90 w 90"/>
                <a:gd name="T21" fmla="*/ 120 h 120"/>
                <a:gd name="T22" fmla="*/ 90 w 90"/>
                <a:gd name="T23" fmla="*/ 24 h 120"/>
                <a:gd name="T24" fmla="*/ 84 w 90"/>
                <a:gd name="T25" fmla="*/ 24 h 120"/>
                <a:gd name="T26" fmla="*/ 72 w 90"/>
                <a:gd name="T27" fmla="*/ 24 h 120"/>
                <a:gd name="T28" fmla="*/ 72 w 90"/>
                <a:gd name="T29" fmla="*/ 24 h 120"/>
                <a:gd name="T30" fmla="*/ 24 w 90"/>
                <a:gd name="T31" fmla="*/ 24 h 120"/>
                <a:gd name="T32" fmla="*/ 24 w 90"/>
                <a:gd name="T33" fmla="*/ 18 h 120"/>
                <a:gd name="T34" fmla="*/ 30 w 90"/>
                <a:gd name="T35" fmla="*/ 12 h 120"/>
                <a:gd name="T36" fmla="*/ 66 w 90"/>
                <a:gd name="T37" fmla="*/ 12 h 120"/>
                <a:gd name="T38" fmla="*/ 72 w 90"/>
                <a:gd name="T39" fmla="*/ 18 h 120"/>
                <a:gd name="T40" fmla="*/ 72 w 90"/>
                <a:gd name="T41" fmla="*/ 2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" h="120">
                  <a:moveTo>
                    <a:pt x="84" y="24"/>
                  </a:moveTo>
                  <a:cubicBezTo>
                    <a:pt x="84" y="24"/>
                    <a:pt x="84" y="24"/>
                    <a:pt x="84" y="24"/>
                  </a:cubicBezTo>
                  <a:cubicBezTo>
                    <a:pt x="84" y="23"/>
                    <a:pt x="84" y="23"/>
                    <a:pt x="84" y="23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4" y="6"/>
                    <a:pt x="75" y="0"/>
                    <a:pt x="6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8" y="0"/>
                    <a:pt x="12" y="9"/>
                    <a:pt x="12" y="18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90" y="120"/>
                    <a:pt x="90" y="120"/>
                    <a:pt x="90" y="120"/>
                  </a:cubicBezTo>
                  <a:cubicBezTo>
                    <a:pt x="90" y="24"/>
                    <a:pt x="90" y="24"/>
                    <a:pt x="90" y="24"/>
                  </a:cubicBezTo>
                  <a:lnTo>
                    <a:pt x="84" y="24"/>
                  </a:lnTo>
                  <a:close/>
                  <a:moveTo>
                    <a:pt x="72" y="24"/>
                  </a:moveTo>
                  <a:cubicBezTo>
                    <a:pt x="72" y="24"/>
                    <a:pt x="72" y="24"/>
                    <a:pt x="72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4" y="12"/>
                    <a:pt x="30" y="12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66" y="12"/>
                    <a:pt x="72" y="12"/>
                    <a:pt x="72" y="18"/>
                  </a:cubicBezTo>
                  <a:lnTo>
                    <a:pt x="72" y="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Freeform 110"/>
            <p:cNvSpPr>
              <a:spLocks/>
            </p:cNvSpPr>
            <p:nvPr/>
          </p:nvSpPr>
          <p:spPr bwMode="auto">
            <a:xfrm>
              <a:off x="4996075" y="2508923"/>
              <a:ext cx="42149" cy="170599"/>
            </a:xfrm>
            <a:custGeom>
              <a:avLst/>
              <a:gdLst>
                <a:gd name="T0" fmla="*/ 24 w 24"/>
                <a:gd name="T1" fmla="*/ 0 h 96"/>
                <a:gd name="T2" fmla="*/ 6 w 24"/>
                <a:gd name="T3" fmla="*/ 0 h 96"/>
                <a:gd name="T4" fmla="*/ 0 w 24"/>
                <a:gd name="T5" fmla="*/ 6 h 96"/>
                <a:gd name="T6" fmla="*/ 0 w 24"/>
                <a:gd name="T7" fmla="*/ 90 h 96"/>
                <a:gd name="T8" fmla="*/ 6 w 24"/>
                <a:gd name="T9" fmla="*/ 96 h 96"/>
                <a:gd name="T10" fmla="*/ 24 w 24"/>
                <a:gd name="T11" fmla="*/ 96 h 96"/>
                <a:gd name="T12" fmla="*/ 24 w 24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96">
                  <a:moveTo>
                    <a:pt x="2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3" y="96"/>
                    <a:pt x="6" y="96"/>
                  </a:cubicBezTo>
                  <a:cubicBezTo>
                    <a:pt x="24" y="96"/>
                    <a:pt x="24" y="96"/>
                    <a:pt x="24" y="96"/>
                  </a:cubicBezTo>
                  <a:lnTo>
                    <a:pt x="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Rectangle 111"/>
            <p:cNvSpPr>
              <a:spLocks noChangeArrowheads="1"/>
            </p:cNvSpPr>
            <p:nvPr/>
          </p:nvSpPr>
          <p:spPr bwMode="auto">
            <a:xfrm>
              <a:off x="5568100" y="2549065"/>
              <a:ext cx="20071" cy="421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Freeform 112"/>
            <p:cNvSpPr>
              <a:spLocks noEditPoints="1"/>
            </p:cNvSpPr>
            <p:nvPr/>
          </p:nvSpPr>
          <p:spPr bwMode="auto">
            <a:xfrm>
              <a:off x="5513908" y="2440683"/>
              <a:ext cx="276981" cy="118416"/>
            </a:xfrm>
            <a:custGeom>
              <a:avLst/>
              <a:gdLst>
                <a:gd name="T0" fmla="*/ 114 w 156"/>
                <a:gd name="T1" fmla="*/ 24 h 66"/>
                <a:gd name="T2" fmla="*/ 114 w 156"/>
                <a:gd name="T3" fmla="*/ 23 h 66"/>
                <a:gd name="T4" fmla="*/ 114 w 156"/>
                <a:gd name="T5" fmla="*/ 18 h 66"/>
                <a:gd name="T6" fmla="*/ 96 w 156"/>
                <a:gd name="T7" fmla="*/ 0 h 66"/>
                <a:gd name="T8" fmla="*/ 60 w 156"/>
                <a:gd name="T9" fmla="*/ 0 h 66"/>
                <a:gd name="T10" fmla="*/ 42 w 156"/>
                <a:gd name="T11" fmla="*/ 18 h 66"/>
                <a:gd name="T12" fmla="*/ 42 w 156"/>
                <a:gd name="T13" fmla="*/ 24 h 66"/>
                <a:gd name="T14" fmla="*/ 0 w 156"/>
                <a:gd name="T15" fmla="*/ 24 h 66"/>
                <a:gd name="T16" fmla="*/ 0 w 156"/>
                <a:gd name="T17" fmla="*/ 66 h 66"/>
                <a:gd name="T18" fmla="*/ 24 w 156"/>
                <a:gd name="T19" fmla="*/ 66 h 66"/>
                <a:gd name="T20" fmla="*/ 24 w 156"/>
                <a:gd name="T21" fmla="*/ 54 h 66"/>
                <a:gd name="T22" fmla="*/ 48 w 156"/>
                <a:gd name="T23" fmla="*/ 54 h 66"/>
                <a:gd name="T24" fmla="*/ 48 w 156"/>
                <a:gd name="T25" fmla="*/ 66 h 66"/>
                <a:gd name="T26" fmla="*/ 108 w 156"/>
                <a:gd name="T27" fmla="*/ 66 h 66"/>
                <a:gd name="T28" fmla="*/ 108 w 156"/>
                <a:gd name="T29" fmla="*/ 54 h 66"/>
                <a:gd name="T30" fmla="*/ 132 w 156"/>
                <a:gd name="T31" fmla="*/ 54 h 66"/>
                <a:gd name="T32" fmla="*/ 132 w 156"/>
                <a:gd name="T33" fmla="*/ 66 h 66"/>
                <a:gd name="T34" fmla="*/ 156 w 156"/>
                <a:gd name="T35" fmla="*/ 66 h 66"/>
                <a:gd name="T36" fmla="*/ 156 w 156"/>
                <a:gd name="T37" fmla="*/ 24 h 66"/>
                <a:gd name="T38" fmla="*/ 114 w 156"/>
                <a:gd name="T39" fmla="*/ 24 h 66"/>
                <a:gd name="T40" fmla="*/ 54 w 156"/>
                <a:gd name="T41" fmla="*/ 18 h 66"/>
                <a:gd name="T42" fmla="*/ 60 w 156"/>
                <a:gd name="T43" fmla="*/ 12 h 66"/>
                <a:gd name="T44" fmla="*/ 96 w 156"/>
                <a:gd name="T45" fmla="*/ 12 h 66"/>
                <a:gd name="T46" fmla="*/ 102 w 156"/>
                <a:gd name="T47" fmla="*/ 18 h 66"/>
                <a:gd name="T48" fmla="*/ 102 w 156"/>
                <a:gd name="T49" fmla="*/ 24 h 66"/>
                <a:gd name="T50" fmla="*/ 54 w 156"/>
                <a:gd name="T51" fmla="*/ 24 h 66"/>
                <a:gd name="T52" fmla="*/ 54 w 156"/>
                <a:gd name="T53" fmla="*/ 1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6" h="66">
                  <a:moveTo>
                    <a:pt x="114" y="24"/>
                  </a:moveTo>
                  <a:cubicBezTo>
                    <a:pt x="114" y="23"/>
                    <a:pt x="114" y="23"/>
                    <a:pt x="114" y="23"/>
                  </a:cubicBezTo>
                  <a:cubicBezTo>
                    <a:pt x="114" y="18"/>
                    <a:pt x="114" y="18"/>
                    <a:pt x="114" y="18"/>
                  </a:cubicBezTo>
                  <a:cubicBezTo>
                    <a:pt x="114" y="6"/>
                    <a:pt x="105" y="0"/>
                    <a:pt x="96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8" y="0"/>
                    <a:pt x="42" y="9"/>
                    <a:pt x="42" y="18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08" y="54"/>
                    <a:pt x="108" y="54"/>
                    <a:pt x="108" y="54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2" y="66"/>
                    <a:pt x="132" y="66"/>
                    <a:pt x="132" y="66"/>
                  </a:cubicBezTo>
                  <a:cubicBezTo>
                    <a:pt x="156" y="66"/>
                    <a:pt x="156" y="66"/>
                    <a:pt x="156" y="66"/>
                  </a:cubicBezTo>
                  <a:cubicBezTo>
                    <a:pt x="156" y="24"/>
                    <a:pt x="156" y="24"/>
                    <a:pt x="156" y="24"/>
                  </a:cubicBezTo>
                  <a:lnTo>
                    <a:pt x="114" y="24"/>
                  </a:lnTo>
                  <a:close/>
                  <a:moveTo>
                    <a:pt x="54" y="18"/>
                  </a:moveTo>
                  <a:cubicBezTo>
                    <a:pt x="54" y="18"/>
                    <a:pt x="54" y="12"/>
                    <a:pt x="60" y="12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102" y="12"/>
                    <a:pt x="102" y="18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54" y="24"/>
                    <a:pt x="54" y="24"/>
                    <a:pt x="54" y="24"/>
                  </a:cubicBezTo>
                  <a:lnTo>
                    <a:pt x="54" y="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Freeform 113"/>
            <p:cNvSpPr>
              <a:spLocks/>
            </p:cNvSpPr>
            <p:nvPr/>
          </p:nvSpPr>
          <p:spPr bwMode="auto">
            <a:xfrm>
              <a:off x="5523944" y="2569136"/>
              <a:ext cx="256910" cy="106374"/>
            </a:xfrm>
            <a:custGeom>
              <a:avLst/>
              <a:gdLst>
                <a:gd name="T0" fmla="*/ 112 w 128"/>
                <a:gd name="T1" fmla="*/ 16 h 53"/>
                <a:gd name="T2" fmla="*/ 91 w 128"/>
                <a:gd name="T3" fmla="*/ 16 h 53"/>
                <a:gd name="T4" fmla="*/ 91 w 128"/>
                <a:gd name="T5" fmla="*/ 0 h 53"/>
                <a:gd name="T6" fmla="*/ 38 w 128"/>
                <a:gd name="T7" fmla="*/ 0 h 53"/>
                <a:gd name="T8" fmla="*/ 38 w 128"/>
                <a:gd name="T9" fmla="*/ 16 h 53"/>
                <a:gd name="T10" fmla="*/ 16 w 128"/>
                <a:gd name="T11" fmla="*/ 16 h 53"/>
                <a:gd name="T12" fmla="*/ 16 w 128"/>
                <a:gd name="T13" fmla="*/ 0 h 53"/>
                <a:gd name="T14" fmla="*/ 0 w 128"/>
                <a:gd name="T15" fmla="*/ 0 h 53"/>
                <a:gd name="T16" fmla="*/ 0 w 128"/>
                <a:gd name="T17" fmla="*/ 53 h 53"/>
                <a:gd name="T18" fmla="*/ 128 w 128"/>
                <a:gd name="T19" fmla="*/ 53 h 53"/>
                <a:gd name="T20" fmla="*/ 128 w 128"/>
                <a:gd name="T21" fmla="*/ 0 h 53"/>
                <a:gd name="T22" fmla="*/ 112 w 128"/>
                <a:gd name="T23" fmla="*/ 0 h 53"/>
                <a:gd name="T24" fmla="*/ 112 w 128"/>
                <a:gd name="T25" fmla="*/ 1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53">
                  <a:moveTo>
                    <a:pt x="112" y="16"/>
                  </a:moveTo>
                  <a:lnTo>
                    <a:pt x="91" y="16"/>
                  </a:lnTo>
                  <a:lnTo>
                    <a:pt x="91" y="0"/>
                  </a:lnTo>
                  <a:lnTo>
                    <a:pt x="38" y="0"/>
                  </a:lnTo>
                  <a:lnTo>
                    <a:pt x="38" y="16"/>
                  </a:lnTo>
                  <a:lnTo>
                    <a:pt x="16" y="16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53"/>
                  </a:lnTo>
                  <a:lnTo>
                    <a:pt x="128" y="53"/>
                  </a:lnTo>
                  <a:lnTo>
                    <a:pt x="128" y="0"/>
                  </a:lnTo>
                  <a:lnTo>
                    <a:pt x="112" y="0"/>
                  </a:lnTo>
                  <a:lnTo>
                    <a:pt x="112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Rectangle 114"/>
            <p:cNvSpPr>
              <a:spLocks noChangeArrowheads="1"/>
            </p:cNvSpPr>
            <p:nvPr/>
          </p:nvSpPr>
          <p:spPr bwMode="auto">
            <a:xfrm>
              <a:off x="5716626" y="2549065"/>
              <a:ext cx="22079" cy="421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Freeform 115"/>
            <p:cNvSpPr>
              <a:spLocks noEditPoints="1"/>
            </p:cNvSpPr>
            <p:nvPr/>
          </p:nvSpPr>
          <p:spPr bwMode="auto">
            <a:xfrm>
              <a:off x="6043783" y="2438677"/>
              <a:ext cx="254902" cy="254896"/>
            </a:xfrm>
            <a:custGeom>
              <a:avLst/>
              <a:gdLst>
                <a:gd name="T0" fmla="*/ 132 w 144"/>
                <a:gd name="T1" fmla="*/ 36 h 144"/>
                <a:gd name="T2" fmla="*/ 108 w 144"/>
                <a:gd name="T3" fmla="*/ 36 h 144"/>
                <a:gd name="T4" fmla="*/ 108 w 144"/>
                <a:gd name="T5" fmla="*/ 36 h 144"/>
                <a:gd name="T6" fmla="*/ 72 w 144"/>
                <a:gd name="T7" fmla="*/ 0 h 144"/>
                <a:gd name="T8" fmla="*/ 36 w 144"/>
                <a:gd name="T9" fmla="*/ 36 h 144"/>
                <a:gd name="T10" fmla="*/ 36 w 144"/>
                <a:gd name="T11" fmla="*/ 36 h 144"/>
                <a:gd name="T12" fmla="*/ 12 w 144"/>
                <a:gd name="T13" fmla="*/ 36 h 144"/>
                <a:gd name="T14" fmla="*/ 0 w 144"/>
                <a:gd name="T15" fmla="*/ 36 h 144"/>
                <a:gd name="T16" fmla="*/ 0 w 144"/>
                <a:gd name="T17" fmla="*/ 48 h 144"/>
                <a:gd name="T18" fmla="*/ 0 w 144"/>
                <a:gd name="T19" fmla="*/ 48 h 144"/>
                <a:gd name="T20" fmla="*/ 0 w 144"/>
                <a:gd name="T21" fmla="*/ 132 h 144"/>
                <a:gd name="T22" fmla="*/ 12 w 144"/>
                <a:gd name="T23" fmla="*/ 144 h 144"/>
                <a:gd name="T24" fmla="*/ 132 w 144"/>
                <a:gd name="T25" fmla="*/ 144 h 144"/>
                <a:gd name="T26" fmla="*/ 144 w 144"/>
                <a:gd name="T27" fmla="*/ 132 h 144"/>
                <a:gd name="T28" fmla="*/ 144 w 144"/>
                <a:gd name="T29" fmla="*/ 120 h 144"/>
                <a:gd name="T30" fmla="*/ 0 w 144"/>
                <a:gd name="T31" fmla="*/ 120 h 144"/>
                <a:gd name="T32" fmla="*/ 0 w 144"/>
                <a:gd name="T33" fmla="*/ 114 h 144"/>
                <a:gd name="T34" fmla="*/ 144 w 144"/>
                <a:gd name="T35" fmla="*/ 114 h 144"/>
                <a:gd name="T36" fmla="*/ 144 w 144"/>
                <a:gd name="T37" fmla="*/ 54 h 144"/>
                <a:gd name="T38" fmla="*/ 144 w 144"/>
                <a:gd name="T39" fmla="*/ 48 h 144"/>
                <a:gd name="T40" fmla="*/ 144 w 144"/>
                <a:gd name="T41" fmla="*/ 36 h 144"/>
                <a:gd name="T42" fmla="*/ 132 w 144"/>
                <a:gd name="T43" fmla="*/ 36 h 144"/>
                <a:gd name="T44" fmla="*/ 96 w 144"/>
                <a:gd name="T45" fmla="*/ 36 h 144"/>
                <a:gd name="T46" fmla="*/ 48 w 144"/>
                <a:gd name="T47" fmla="*/ 36 h 144"/>
                <a:gd name="T48" fmla="*/ 48 w 144"/>
                <a:gd name="T49" fmla="*/ 36 h 144"/>
                <a:gd name="T50" fmla="*/ 72 w 144"/>
                <a:gd name="T51" fmla="*/ 12 h 144"/>
                <a:gd name="T52" fmla="*/ 96 w 144"/>
                <a:gd name="T53" fmla="*/ 3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4" h="144">
                  <a:moveTo>
                    <a:pt x="132" y="36"/>
                  </a:moveTo>
                  <a:cubicBezTo>
                    <a:pt x="108" y="36"/>
                    <a:pt x="108" y="36"/>
                    <a:pt x="108" y="36"/>
                  </a:cubicBezTo>
                  <a:cubicBezTo>
                    <a:pt x="108" y="36"/>
                    <a:pt x="108" y="36"/>
                    <a:pt x="108" y="36"/>
                  </a:cubicBezTo>
                  <a:cubicBezTo>
                    <a:pt x="108" y="16"/>
                    <a:pt x="92" y="0"/>
                    <a:pt x="72" y="0"/>
                  </a:cubicBezTo>
                  <a:cubicBezTo>
                    <a:pt x="52" y="0"/>
                    <a:pt x="36" y="16"/>
                    <a:pt x="36" y="36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9"/>
                    <a:pt x="5" y="144"/>
                    <a:pt x="12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9" y="144"/>
                    <a:pt x="144" y="139"/>
                    <a:pt x="144" y="132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144" y="114"/>
                    <a:pt x="144" y="114"/>
                    <a:pt x="144" y="114"/>
                  </a:cubicBezTo>
                  <a:cubicBezTo>
                    <a:pt x="144" y="54"/>
                    <a:pt x="144" y="54"/>
                    <a:pt x="144" y="54"/>
                  </a:cubicBezTo>
                  <a:cubicBezTo>
                    <a:pt x="144" y="48"/>
                    <a:pt x="144" y="48"/>
                    <a:pt x="144" y="48"/>
                  </a:cubicBezTo>
                  <a:cubicBezTo>
                    <a:pt x="144" y="36"/>
                    <a:pt x="144" y="36"/>
                    <a:pt x="144" y="36"/>
                  </a:cubicBezTo>
                  <a:lnTo>
                    <a:pt x="132" y="36"/>
                  </a:lnTo>
                  <a:close/>
                  <a:moveTo>
                    <a:pt x="96" y="36"/>
                  </a:moveTo>
                  <a:cubicBezTo>
                    <a:pt x="48" y="36"/>
                    <a:pt x="48" y="36"/>
                    <a:pt x="48" y="36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48" y="23"/>
                    <a:pt x="59" y="12"/>
                    <a:pt x="72" y="12"/>
                  </a:cubicBezTo>
                  <a:cubicBezTo>
                    <a:pt x="85" y="12"/>
                    <a:pt x="96" y="23"/>
                    <a:pt x="96" y="3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Freeform 116"/>
            <p:cNvSpPr>
              <a:spLocks/>
            </p:cNvSpPr>
            <p:nvPr/>
          </p:nvSpPr>
          <p:spPr bwMode="auto">
            <a:xfrm>
              <a:off x="6573659" y="2430648"/>
              <a:ext cx="190675" cy="22077"/>
            </a:xfrm>
            <a:custGeom>
              <a:avLst/>
              <a:gdLst>
                <a:gd name="T0" fmla="*/ 0 w 95"/>
                <a:gd name="T1" fmla="*/ 11 h 11"/>
                <a:gd name="T2" fmla="*/ 10 w 95"/>
                <a:gd name="T3" fmla="*/ 0 h 11"/>
                <a:gd name="T4" fmla="*/ 85 w 95"/>
                <a:gd name="T5" fmla="*/ 0 h 11"/>
                <a:gd name="T6" fmla="*/ 95 w 95"/>
                <a:gd name="T7" fmla="*/ 11 h 11"/>
                <a:gd name="T8" fmla="*/ 0 w 95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1">
                  <a:moveTo>
                    <a:pt x="0" y="11"/>
                  </a:moveTo>
                  <a:lnTo>
                    <a:pt x="10" y="0"/>
                  </a:lnTo>
                  <a:lnTo>
                    <a:pt x="85" y="0"/>
                  </a:lnTo>
                  <a:lnTo>
                    <a:pt x="95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117"/>
            <p:cNvSpPr>
              <a:spLocks noEditPoints="1"/>
            </p:cNvSpPr>
            <p:nvPr/>
          </p:nvSpPr>
          <p:spPr bwMode="auto">
            <a:xfrm>
              <a:off x="6561615" y="2462761"/>
              <a:ext cx="214760" cy="74262"/>
            </a:xfrm>
            <a:custGeom>
              <a:avLst/>
              <a:gdLst>
                <a:gd name="T0" fmla="*/ 0 w 107"/>
                <a:gd name="T1" fmla="*/ 37 h 37"/>
                <a:gd name="T2" fmla="*/ 107 w 107"/>
                <a:gd name="T3" fmla="*/ 37 h 37"/>
                <a:gd name="T4" fmla="*/ 107 w 107"/>
                <a:gd name="T5" fmla="*/ 0 h 37"/>
                <a:gd name="T6" fmla="*/ 0 w 107"/>
                <a:gd name="T7" fmla="*/ 0 h 37"/>
                <a:gd name="T8" fmla="*/ 0 w 107"/>
                <a:gd name="T9" fmla="*/ 37 h 37"/>
                <a:gd name="T10" fmla="*/ 75 w 107"/>
                <a:gd name="T11" fmla="*/ 21 h 37"/>
                <a:gd name="T12" fmla="*/ 75 w 107"/>
                <a:gd name="T13" fmla="*/ 27 h 37"/>
                <a:gd name="T14" fmla="*/ 69 w 107"/>
                <a:gd name="T15" fmla="*/ 27 h 37"/>
                <a:gd name="T16" fmla="*/ 69 w 107"/>
                <a:gd name="T17" fmla="*/ 21 h 37"/>
                <a:gd name="T18" fmla="*/ 38 w 107"/>
                <a:gd name="T19" fmla="*/ 21 h 37"/>
                <a:gd name="T20" fmla="*/ 38 w 107"/>
                <a:gd name="T21" fmla="*/ 27 h 37"/>
                <a:gd name="T22" fmla="*/ 32 w 107"/>
                <a:gd name="T23" fmla="*/ 27 h 37"/>
                <a:gd name="T24" fmla="*/ 32 w 107"/>
                <a:gd name="T25" fmla="*/ 21 h 37"/>
                <a:gd name="T26" fmla="*/ 32 w 107"/>
                <a:gd name="T27" fmla="*/ 16 h 37"/>
                <a:gd name="T28" fmla="*/ 75 w 107"/>
                <a:gd name="T29" fmla="*/ 16 h 37"/>
                <a:gd name="T30" fmla="*/ 75 w 107"/>
                <a:gd name="T31" fmla="*/ 2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7" h="37">
                  <a:moveTo>
                    <a:pt x="0" y="37"/>
                  </a:moveTo>
                  <a:lnTo>
                    <a:pt x="107" y="37"/>
                  </a:lnTo>
                  <a:lnTo>
                    <a:pt x="107" y="0"/>
                  </a:lnTo>
                  <a:lnTo>
                    <a:pt x="0" y="0"/>
                  </a:lnTo>
                  <a:lnTo>
                    <a:pt x="0" y="37"/>
                  </a:lnTo>
                  <a:close/>
                  <a:moveTo>
                    <a:pt x="75" y="21"/>
                  </a:moveTo>
                  <a:lnTo>
                    <a:pt x="75" y="27"/>
                  </a:lnTo>
                  <a:lnTo>
                    <a:pt x="69" y="27"/>
                  </a:lnTo>
                  <a:lnTo>
                    <a:pt x="69" y="21"/>
                  </a:lnTo>
                  <a:lnTo>
                    <a:pt x="38" y="21"/>
                  </a:lnTo>
                  <a:lnTo>
                    <a:pt x="38" y="27"/>
                  </a:lnTo>
                  <a:lnTo>
                    <a:pt x="32" y="27"/>
                  </a:lnTo>
                  <a:lnTo>
                    <a:pt x="32" y="21"/>
                  </a:lnTo>
                  <a:lnTo>
                    <a:pt x="32" y="16"/>
                  </a:lnTo>
                  <a:lnTo>
                    <a:pt x="75" y="16"/>
                  </a:lnTo>
                  <a:lnTo>
                    <a:pt x="75" y="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Freeform 118"/>
            <p:cNvSpPr>
              <a:spLocks noEditPoints="1"/>
            </p:cNvSpPr>
            <p:nvPr/>
          </p:nvSpPr>
          <p:spPr bwMode="auto">
            <a:xfrm>
              <a:off x="6561615" y="2549065"/>
              <a:ext cx="214760" cy="74262"/>
            </a:xfrm>
            <a:custGeom>
              <a:avLst/>
              <a:gdLst>
                <a:gd name="T0" fmla="*/ 0 w 107"/>
                <a:gd name="T1" fmla="*/ 37 h 37"/>
                <a:gd name="T2" fmla="*/ 107 w 107"/>
                <a:gd name="T3" fmla="*/ 37 h 37"/>
                <a:gd name="T4" fmla="*/ 107 w 107"/>
                <a:gd name="T5" fmla="*/ 0 h 37"/>
                <a:gd name="T6" fmla="*/ 0 w 107"/>
                <a:gd name="T7" fmla="*/ 0 h 37"/>
                <a:gd name="T8" fmla="*/ 0 w 107"/>
                <a:gd name="T9" fmla="*/ 37 h 37"/>
                <a:gd name="T10" fmla="*/ 75 w 107"/>
                <a:gd name="T11" fmla="*/ 21 h 37"/>
                <a:gd name="T12" fmla="*/ 75 w 107"/>
                <a:gd name="T13" fmla="*/ 26 h 37"/>
                <a:gd name="T14" fmla="*/ 69 w 107"/>
                <a:gd name="T15" fmla="*/ 26 h 37"/>
                <a:gd name="T16" fmla="*/ 69 w 107"/>
                <a:gd name="T17" fmla="*/ 21 h 37"/>
                <a:gd name="T18" fmla="*/ 38 w 107"/>
                <a:gd name="T19" fmla="*/ 21 h 37"/>
                <a:gd name="T20" fmla="*/ 38 w 107"/>
                <a:gd name="T21" fmla="*/ 26 h 37"/>
                <a:gd name="T22" fmla="*/ 32 w 107"/>
                <a:gd name="T23" fmla="*/ 26 h 37"/>
                <a:gd name="T24" fmla="*/ 32 w 107"/>
                <a:gd name="T25" fmla="*/ 21 h 37"/>
                <a:gd name="T26" fmla="*/ 32 w 107"/>
                <a:gd name="T27" fmla="*/ 16 h 37"/>
                <a:gd name="T28" fmla="*/ 75 w 107"/>
                <a:gd name="T29" fmla="*/ 16 h 37"/>
                <a:gd name="T30" fmla="*/ 75 w 107"/>
                <a:gd name="T31" fmla="*/ 2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7" h="37">
                  <a:moveTo>
                    <a:pt x="0" y="37"/>
                  </a:moveTo>
                  <a:lnTo>
                    <a:pt x="107" y="37"/>
                  </a:lnTo>
                  <a:lnTo>
                    <a:pt x="107" y="0"/>
                  </a:lnTo>
                  <a:lnTo>
                    <a:pt x="0" y="0"/>
                  </a:lnTo>
                  <a:lnTo>
                    <a:pt x="0" y="37"/>
                  </a:lnTo>
                  <a:close/>
                  <a:moveTo>
                    <a:pt x="75" y="21"/>
                  </a:moveTo>
                  <a:lnTo>
                    <a:pt x="75" y="26"/>
                  </a:lnTo>
                  <a:lnTo>
                    <a:pt x="69" y="26"/>
                  </a:lnTo>
                  <a:lnTo>
                    <a:pt x="69" y="21"/>
                  </a:lnTo>
                  <a:lnTo>
                    <a:pt x="38" y="21"/>
                  </a:lnTo>
                  <a:lnTo>
                    <a:pt x="38" y="26"/>
                  </a:lnTo>
                  <a:lnTo>
                    <a:pt x="32" y="26"/>
                  </a:lnTo>
                  <a:lnTo>
                    <a:pt x="32" y="21"/>
                  </a:lnTo>
                  <a:lnTo>
                    <a:pt x="32" y="16"/>
                  </a:lnTo>
                  <a:lnTo>
                    <a:pt x="75" y="16"/>
                  </a:lnTo>
                  <a:lnTo>
                    <a:pt x="75" y="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Freeform 119"/>
            <p:cNvSpPr>
              <a:spLocks noEditPoints="1"/>
            </p:cNvSpPr>
            <p:nvPr/>
          </p:nvSpPr>
          <p:spPr bwMode="auto">
            <a:xfrm>
              <a:off x="6561615" y="2633361"/>
              <a:ext cx="214760" cy="74262"/>
            </a:xfrm>
            <a:custGeom>
              <a:avLst/>
              <a:gdLst>
                <a:gd name="T0" fmla="*/ 0 w 107"/>
                <a:gd name="T1" fmla="*/ 37 h 37"/>
                <a:gd name="T2" fmla="*/ 107 w 107"/>
                <a:gd name="T3" fmla="*/ 37 h 37"/>
                <a:gd name="T4" fmla="*/ 107 w 107"/>
                <a:gd name="T5" fmla="*/ 0 h 37"/>
                <a:gd name="T6" fmla="*/ 0 w 107"/>
                <a:gd name="T7" fmla="*/ 0 h 37"/>
                <a:gd name="T8" fmla="*/ 0 w 107"/>
                <a:gd name="T9" fmla="*/ 37 h 37"/>
                <a:gd name="T10" fmla="*/ 75 w 107"/>
                <a:gd name="T11" fmla="*/ 21 h 37"/>
                <a:gd name="T12" fmla="*/ 75 w 107"/>
                <a:gd name="T13" fmla="*/ 27 h 37"/>
                <a:gd name="T14" fmla="*/ 69 w 107"/>
                <a:gd name="T15" fmla="*/ 27 h 37"/>
                <a:gd name="T16" fmla="*/ 69 w 107"/>
                <a:gd name="T17" fmla="*/ 21 h 37"/>
                <a:gd name="T18" fmla="*/ 38 w 107"/>
                <a:gd name="T19" fmla="*/ 21 h 37"/>
                <a:gd name="T20" fmla="*/ 38 w 107"/>
                <a:gd name="T21" fmla="*/ 27 h 37"/>
                <a:gd name="T22" fmla="*/ 32 w 107"/>
                <a:gd name="T23" fmla="*/ 27 h 37"/>
                <a:gd name="T24" fmla="*/ 32 w 107"/>
                <a:gd name="T25" fmla="*/ 21 h 37"/>
                <a:gd name="T26" fmla="*/ 32 w 107"/>
                <a:gd name="T27" fmla="*/ 16 h 37"/>
                <a:gd name="T28" fmla="*/ 75 w 107"/>
                <a:gd name="T29" fmla="*/ 16 h 37"/>
                <a:gd name="T30" fmla="*/ 75 w 107"/>
                <a:gd name="T31" fmla="*/ 2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7" h="37">
                  <a:moveTo>
                    <a:pt x="0" y="37"/>
                  </a:moveTo>
                  <a:lnTo>
                    <a:pt x="107" y="37"/>
                  </a:lnTo>
                  <a:lnTo>
                    <a:pt x="107" y="0"/>
                  </a:lnTo>
                  <a:lnTo>
                    <a:pt x="0" y="0"/>
                  </a:lnTo>
                  <a:lnTo>
                    <a:pt x="0" y="37"/>
                  </a:lnTo>
                  <a:close/>
                  <a:moveTo>
                    <a:pt x="75" y="21"/>
                  </a:moveTo>
                  <a:lnTo>
                    <a:pt x="75" y="27"/>
                  </a:lnTo>
                  <a:lnTo>
                    <a:pt x="69" y="27"/>
                  </a:lnTo>
                  <a:lnTo>
                    <a:pt x="69" y="21"/>
                  </a:lnTo>
                  <a:lnTo>
                    <a:pt x="38" y="21"/>
                  </a:lnTo>
                  <a:lnTo>
                    <a:pt x="38" y="27"/>
                  </a:lnTo>
                  <a:lnTo>
                    <a:pt x="32" y="27"/>
                  </a:lnTo>
                  <a:lnTo>
                    <a:pt x="32" y="21"/>
                  </a:lnTo>
                  <a:lnTo>
                    <a:pt x="32" y="16"/>
                  </a:lnTo>
                  <a:lnTo>
                    <a:pt x="75" y="16"/>
                  </a:lnTo>
                  <a:lnTo>
                    <a:pt x="75" y="2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Freeform 120"/>
            <p:cNvSpPr>
              <a:spLocks noEditPoints="1"/>
            </p:cNvSpPr>
            <p:nvPr/>
          </p:nvSpPr>
          <p:spPr bwMode="auto">
            <a:xfrm>
              <a:off x="997925" y="2942448"/>
              <a:ext cx="254902" cy="234826"/>
            </a:xfrm>
            <a:custGeom>
              <a:avLst/>
              <a:gdLst>
                <a:gd name="T0" fmla="*/ 110 w 127"/>
                <a:gd name="T1" fmla="*/ 0 h 117"/>
                <a:gd name="T2" fmla="*/ 100 w 127"/>
                <a:gd name="T3" fmla="*/ 0 h 117"/>
                <a:gd name="T4" fmla="*/ 95 w 127"/>
                <a:gd name="T5" fmla="*/ 0 h 117"/>
                <a:gd name="T6" fmla="*/ 31 w 127"/>
                <a:gd name="T7" fmla="*/ 0 h 117"/>
                <a:gd name="T8" fmla="*/ 26 w 127"/>
                <a:gd name="T9" fmla="*/ 0 h 117"/>
                <a:gd name="T10" fmla="*/ 16 w 127"/>
                <a:gd name="T11" fmla="*/ 0 h 117"/>
                <a:gd name="T12" fmla="*/ 0 w 127"/>
                <a:gd name="T13" fmla="*/ 62 h 117"/>
                <a:gd name="T14" fmla="*/ 0 w 127"/>
                <a:gd name="T15" fmla="*/ 117 h 117"/>
                <a:gd name="T16" fmla="*/ 127 w 127"/>
                <a:gd name="T17" fmla="*/ 117 h 117"/>
                <a:gd name="T18" fmla="*/ 127 w 127"/>
                <a:gd name="T19" fmla="*/ 64 h 117"/>
                <a:gd name="T20" fmla="*/ 110 w 127"/>
                <a:gd name="T21" fmla="*/ 0 h 117"/>
                <a:gd name="T22" fmla="*/ 25 w 127"/>
                <a:gd name="T23" fmla="*/ 11 h 117"/>
                <a:gd name="T24" fmla="*/ 26 w 127"/>
                <a:gd name="T25" fmla="*/ 11 h 117"/>
                <a:gd name="T26" fmla="*/ 31 w 127"/>
                <a:gd name="T27" fmla="*/ 11 h 117"/>
                <a:gd name="T28" fmla="*/ 95 w 127"/>
                <a:gd name="T29" fmla="*/ 11 h 117"/>
                <a:gd name="T30" fmla="*/ 100 w 127"/>
                <a:gd name="T31" fmla="*/ 11 h 117"/>
                <a:gd name="T32" fmla="*/ 101 w 127"/>
                <a:gd name="T33" fmla="*/ 11 h 117"/>
                <a:gd name="T34" fmla="*/ 116 w 127"/>
                <a:gd name="T35" fmla="*/ 64 h 117"/>
                <a:gd name="T36" fmla="*/ 87 w 127"/>
                <a:gd name="T37" fmla="*/ 64 h 117"/>
                <a:gd name="T38" fmla="*/ 77 w 127"/>
                <a:gd name="T39" fmla="*/ 80 h 117"/>
                <a:gd name="T40" fmla="*/ 50 w 127"/>
                <a:gd name="T41" fmla="*/ 80 h 117"/>
                <a:gd name="T42" fmla="*/ 39 w 127"/>
                <a:gd name="T43" fmla="*/ 64 h 117"/>
                <a:gd name="T44" fmla="*/ 10 w 127"/>
                <a:gd name="T45" fmla="*/ 64 h 117"/>
                <a:gd name="T46" fmla="*/ 25 w 127"/>
                <a:gd name="T47" fmla="*/ 11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7" h="117">
                  <a:moveTo>
                    <a:pt x="110" y="0"/>
                  </a:moveTo>
                  <a:lnTo>
                    <a:pt x="100" y="0"/>
                  </a:lnTo>
                  <a:lnTo>
                    <a:pt x="95" y="0"/>
                  </a:lnTo>
                  <a:lnTo>
                    <a:pt x="31" y="0"/>
                  </a:lnTo>
                  <a:lnTo>
                    <a:pt x="26" y="0"/>
                  </a:lnTo>
                  <a:lnTo>
                    <a:pt x="16" y="0"/>
                  </a:lnTo>
                  <a:lnTo>
                    <a:pt x="0" y="62"/>
                  </a:lnTo>
                  <a:lnTo>
                    <a:pt x="0" y="117"/>
                  </a:lnTo>
                  <a:lnTo>
                    <a:pt x="127" y="117"/>
                  </a:lnTo>
                  <a:lnTo>
                    <a:pt x="127" y="64"/>
                  </a:lnTo>
                  <a:lnTo>
                    <a:pt x="110" y="0"/>
                  </a:lnTo>
                  <a:close/>
                  <a:moveTo>
                    <a:pt x="25" y="11"/>
                  </a:moveTo>
                  <a:lnTo>
                    <a:pt x="26" y="11"/>
                  </a:lnTo>
                  <a:lnTo>
                    <a:pt x="31" y="11"/>
                  </a:lnTo>
                  <a:lnTo>
                    <a:pt x="95" y="11"/>
                  </a:lnTo>
                  <a:lnTo>
                    <a:pt x="100" y="11"/>
                  </a:lnTo>
                  <a:lnTo>
                    <a:pt x="101" y="11"/>
                  </a:lnTo>
                  <a:lnTo>
                    <a:pt x="116" y="64"/>
                  </a:lnTo>
                  <a:lnTo>
                    <a:pt x="87" y="64"/>
                  </a:lnTo>
                  <a:lnTo>
                    <a:pt x="77" y="80"/>
                  </a:lnTo>
                  <a:lnTo>
                    <a:pt x="50" y="80"/>
                  </a:lnTo>
                  <a:lnTo>
                    <a:pt x="39" y="64"/>
                  </a:lnTo>
                  <a:lnTo>
                    <a:pt x="10" y="64"/>
                  </a:lnTo>
                  <a:lnTo>
                    <a:pt x="25" y="1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Rectangle 121"/>
            <p:cNvSpPr>
              <a:spLocks noChangeArrowheads="1"/>
            </p:cNvSpPr>
            <p:nvPr/>
          </p:nvSpPr>
          <p:spPr bwMode="auto">
            <a:xfrm>
              <a:off x="1543857" y="3024738"/>
              <a:ext cx="192682" cy="842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Rectangle 122"/>
            <p:cNvSpPr>
              <a:spLocks noChangeArrowheads="1"/>
            </p:cNvSpPr>
            <p:nvPr/>
          </p:nvSpPr>
          <p:spPr bwMode="auto">
            <a:xfrm>
              <a:off x="1543857" y="3024738"/>
              <a:ext cx="192682" cy="842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Rectangle 123"/>
            <p:cNvSpPr>
              <a:spLocks noChangeArrowheads="1"/>
            </p:cNvSpPr>
            <p:nvPr/>
          </p:nvSpPr>
          <p:spPr bwMode="auto">
            <a:xfrm>
              <a:off x="1543857" y="3024738"/>
              <a:ext cx="192682" cy="842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Rectangle 124"/>
            <p:cNvSpPr>
              <a:spLocks noChangeArrowheads="1"/>
            </p:cNvSpPr>
            <p:nvPr/>
          </p:nvSpPr>
          <p:spPr bwMode="auto">
            <a:xfrm>
              <a:off x="1543857" y="3024738"/>
              <a:ext cx="192682" cy="842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125"/>
            <p:cNvSpPr>
              <a:spLocks noEditPoints="1"/>
            </p:cNvSpPr>
            <p:nvPr/>
          </p:nvSpPr>
          <p:spPr bwMode="auto">
            <a:xfrm>
              <a:off x="1511744" y="2992624"/>
              <a:ext cx="276981" cy="148522"/>
            </a:xfrm>
            <a:custGeom>
              <a:avLst/>
              <a:gdLst>
                <a:gd name="T0" fmla="*/ 151 w 156"/>
                <a:gd name="T1" fmla="*/ 24 h 84"/>
                <a:gd name="T2" fmla="*/ 144 w 156"/>
                <a:gd name="T3" fmla="*/ 24 h 84"/>
                <a:gd name="T4" fmla="*/ 144 w 156"/>
                <a:gd name="T5" fmla="*/ 6 h 84"/>
                <a:gd name="T6" fmla="*/ 138 w 156"/>
                <a:gd name="T7" fmla="*/ 0 h 84"/>
                <a:gd name="T8" fmla="*/ 6 w 156"/>
                <a:gd name="T9" fmla="*/ 0 h 84"/>
                <a:gd name="T10" fmla="*/ 0 w 156"/>
                <a:gd name="T11" fmla="*/ 6 h 84"/>
                <a:gd name="T12" fmla="*/ 0 w 156"/>
                <a:gd name="T13" fmla="*/ 78 h 84"/>
                <a:gd name="T14" fmla="*/ 6 w 156"/>
                <a:gd name="T15" fmla="*/ 84 h 84"/>
                <a:gd name="T16" fmla="*/ 138 w 156"/>
                <a:gd name="T17" fmla="*/ 84 h 84"/>
                <a:gd name="T18" fmla="*/ 144 w 156"/>
                <a:gd name="T19" fmla="*/ 78 h 84"/>
                <a:gd name="T20" fmla="*/ 144 w 156"/>
                <a:gd name="T21" fmla="*/ 60 h 84"/>
                <a:gd name="T22" fmla="*/ 151 w 156"/>
                <a:gd name="T23" fmla="*/ 60 h 84"/>
                <a:gd name="T24" fmla="*/ 156 w 156"/>
                <a:gd name="T25" fmla="*/ 55 h 84"/>
                <a:gd name="T26" fmla="*/ 156 w 156"/>
                <a:gd name="T27" fmla="*/ 29 h 84"/>
                <a:gd name="T28" fmla="*/ 151 w 156"/>
                <a:gd name="T29" fmla="*/ 24 h 84"/>
                <a:gd name="T30" fmla="*/ 132 w 156"/>
                <a:gd name="T31" fmla="*/ 72 h 84"/>
                <a:gd name="T32" fmla="*/ 12 w 156"/>
                <a:gd name="T33" fmla="*/ 72 h 84"/>
                <a:gd name="T34" fmla="*/ 12 w 156"/>
                <a:gd name="T35" fmla="*/ 12 h 84"/>
                <a:gd name="T36" fmla="*/ 132 w 156"/>
                <a:gd name="T37" fmla="*/ 12 h 84"/>
                <a:gd name="T38" fmla="*/ 132 w 156"/>
                <a:gd name="T39" fmla="*/ 7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6" h="84">
                  <a:moveTo>
                    <a:pt x="151" y="24"/>
                  </a:moveTo>
                  <a:cubicBezTo>
                    <a:pt x="144" y="24"/>
                    <a:pt x="144" y="24"/>
                    <a:pt x="144" y="24"/>
                  </a:cubicBezTo>
                  <a:cubicBezTo>
                    <a:pt x="144" y="6"/>
                    <a:pt x="144" y="6"/>
                    <a:pt x="144" y="6"/>
                  </a:cubicBezTo>
                  <a:cubicBezTo>
                    <a:pt x="144" y="3"/>
                    <a:pt x="141" y="0"/>
                    <a:pt x="13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1"/>
                    <a:pt x="3" y="84"/>
                    <a:pt x="6" y="84"/>
                  </a:cubicBezTo>
                  <a:cubicBezTo>
                    <a:pt x="138" y="84"/>
                    <a:pt x="138" y="84"/>
                    <a:pt x="138" y="84"/>
                  </a:cubicBezTo>
                  <a:cubicBezTo>
                    <a:pt x="141" y="84"/>
                    <a:pt x="144" y="81"/>
                    <a:pt x="144" y="78"/>
                  </a:cubicBezTo>
                  <a:cubicBezTo>
                    <a:pt x="144" y="60"/>
                    <a:pt x="144" y="60"/>
                    <a:pt x="144" y="60"/>
                  </a:cubicBezTo>
                  <a:cubicBezTo>
                    <a:pt x="151" y="60"/>
                    <a:pt x="151" y="60"/>
                    <a:pt x="151" y="60"/>
                  </a:cubicBezTo>
                  <a:cubicBezTo>
                    <a:pt x="154" y="60"/>
                    <a:pt x="156" y="58"/>
                    <a:pt x="156" y="55"/>
                  </a:cubicBezTo>
                  <a:cubicBezTo>
                    <a:pt x="156" y="29"/>
                    <a:pt x="156" y="29"/>
                    <a:pt x="156" y="29"/>
                  </a:cubicBezTo>
                  <a:cubicBezTo>
                    <a:pt x="156" y="26"/>
                    <a:pt x="154" y="24"/>
                    <a:pt x="151" y="24"/>
                  </a:cubicBezTo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2" y="12"/>
                    <a:pt x="132" y="12"/>
                    <a:pt x="132" y="12"/>
                  </a:cubicBezTo>
                  <a:lnTo>
                    <a:pt x="132" y="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Freeform 126"/>
            <p:cNvSpPr>
              <a:spLocks noEditPoints="1"/>
            </p:cNvSpPr>
            <p:nvPr/>
          </p:nvSpPr>
          <p:spPr bwMode="auto">
            <a:xfrm>
              <a:off x="2515295" y="2960511"/>
              <a:ext cx="291030" cy="212748"/>
            </a:xfrm>
            <a:custGeom>
              <a:avLst/>
              <a:gdLst>
                <a:gd name="T0" fmla="*/ 124 w 164"/>
                <a:gd name="T1" fmla="*/ 0 h 120"/>
                <a:gd name="T2" fmla="*/ 41 w 164"/>
                <a:gd name="T3" fmla="*/ 0 h 120"/>
                <a:gd name="T4" fmla="*/ 41 w 164"/>
                <a:gd name="T5" fmla="*/ 120 h 120"/>
                <a:gd name="T6" fmla="*/ 124 w 164"/>
                <a:gd name="T7" fmla="*/ 120 h 120"/>
                <a:gd name="T8" fmla="*/ 124 w 164"/>
                <a:gd name="T9" fmla="*/ 0 h 120"/>
                <a:gd name="T10" fmla="*/ 64 w 164"/>
                <a:gd name="T11" fmla="*/ 60 h 120"/>
                <a:gd name="T12" fmla="*/ 58 w 164"/>
                <a:gd name="T13" fmla="*/ 66 h 120"/>
                <a:gd name="T14" fmla="*/ 52 w 164"/>
                <a:gd name="T15" fmla="*/ 60 h 120"/>
                <a:gd name="T16" fmla="*/ 52 w 164"/>
                <a:gd name="T17" fmla="*/ 36 h 120"/>
                <a:gd name="T18" fmla="*/ 58 w 164"/>
                <a:gd name="T19" fmla="*/ 30 h 120"/>
                <a:gd name="T20" fmla="*/ 64 w 164"/>
                <a:gd name="T21" fmla="*/ 36 h 120"/>
                <a:gd name="T22" fmla="*/ 64 w 164"/>
                <a:gd name="T23" fmla="*/ 60 h 120"/>
                <a:gd name="T24" fmla="*/ 94 w 164"/>
                <a:gd name="T25" fmla="*/ 102 h 120"/>
                <a:gd name="T26" fmla="*/ 70 w 164"/>
                <a:gd name="T27" fmla="*/ 102 h 120"/>
                <a:gd name="T28" fmla="*/ 70 w 164"/>
                <a:gd name="T29" fmla="*/ 96 h 120"/>
                <a:gd name="T30" fmla="*/ 82 w 164"/>
                <a:gd name="T31" fmla="*/ 84 h 120"/>
                <a:gd name="T32" fmla="*/ 94 w 164"/>
                <a:gd name="T33" fmla="*/ 96 h 120"/>
                <a:gd name="T34" fmla="*/ 94 w 164"/>
                <a:gd name="T35" fmla="*/ 102 h 120"/>
                <a:gd name="T36" fmla="*/ 112 w 164"/>
                <a:gd name="T37" fmla="*/ 60 h 120"/>
                <a:gd name="T38" fmla="*/ 106 w 164"/>
                <a:gd name="T39" fmla="*/ 66 h 120"/>
                <a:gd name="T40" fmla="*/ 100 w 164"/>
                <a:gd name="T41" fmla="*/ 60 h 120"/>
                <a:gd name="T42" fmla="*/ 100 w 164"/>
                <a:gd name="T43" fmla="*/ 36 h 120"/>
                <a:gd name="T44" fmla="*/ 106 w 164"/>
                <a:gd name="T45" fmla="*/ 30 h 120"/>
                <a:gd name="T46" fmla="*/ 112 w 164"/>
                <a:gd name="T47" fmla="*/ 36 h 120"/>
                <a:gd name="T48" fmla="*/ 112 w 164"/>
                <a:gd name="T49" fmla="*/ 6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4" h="120">
                  <a:moveTo>
                    <a:pt x="124" y="0"/>
                  </a:moveTo>
                  <a:cubicBezTo>
                    <a:pt x="41" y="0"/>
                    <a:pt x="41" y="0"/>
                    <a:pt x="41" y="0"/>
                  </a:cubicBezTo>
                  <a:cubicBezTo>
                    <a:pt x="0" y="0"/>
                    <a:pt x="0" y="120"/>
                    <a:pt x="41" y="120"/>
                  </a:cubicBezTo>
                  <a:cubicBezTo>
                    <a:pt x="124" y="120"/>
                    <a:pt x="124" y="120"/>
                    <a:pt x="124" y="120"/>
                  </a:cubicBezTo>
                  <a:cubicBezTo>
                    <a:pt x="164" y="120"/>
                    <a:pt x="164" y="0"/>
                    <a:pt x="124" y="0"/>
                  </a:cubicBezTo>
                  <a:moveTo>
                    <a:pt x="64" y="60"/>
                  </a:moveTo>
                  <a:cubicBezTo>
                    <a:pt x="64" y="63"/>
                    <a:pt x="61" y="66"/>
                    <a:pt x="58" y="66"/>
                  </a:cubicBezTo>
                  <a:cubicBezTo>
                    <a:pt x="55" y="66"/>
                    <a:pt x="52" y="63"/>
                    <a:pt x="52" y="60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3"/>
                    <a:pt x="55" y="30"/>
                    <a:pt x="58" y="30"/>
                  </a:cubicBezTo>
                  <a:cubicBezTo>
                    <a:pt x="61" y="30"/>
                    <a:pt x="64" y="33"/>
                    <a:pt x="64" y="36"/>
                  </a:cubicBezTo>
                  <a:lnTo>
                    <a:pt x="64" y="60"/>
                  </a:lnTo>
                  <a:close/>
                  <a:moveTo>
                    <a:pt x="94" y="102"/>
                  </a:moveTo>
                  <a:cubicBezTo>
                    <a:pt x="70" y="102"/>
                    <a:pt x="70" y="102"/>
                    <a:pt x="70" y="102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70" y="89"/>
                    <a:pt x="75" y="84"/>
                    <a:pt x="82" y="84"/>
                  </a:cubicBezTo>
                  <a:cubicBezTo>
                    <a:pt x="89" y="84"/>
                    <a:pt x="94" y="89"/>
                    <a:pt x="94" y="96"/>
                  </a:cubicBezTo>
                  <a:lnTo>
                    <a:pt x="94" y="102"/>
                  </a:lnTo>
                  <a:close/>
                  <a:moveTo>
                    <a:pt x="112" y="60"/>
                  </a:moveTo>
                  <a:cubicBezTo>
                    <a:pt x="112" y="63"/>
                    <a:pt x="109" y="66"/>
                    <a:pt x="106" y="66"/>
                  </a:cubicBezTo>
                  <a:cubicBezTo>
                    <a:pt x="103" y="66"/>
                    <a:pt x="100" y="63"/>
                    <a:pt x="100" y="60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0" y="33"/>
                    <a:pt x="103" y="30"/>
                    <a:pt x="106" y="30"/>
                  </a:cubicBezTo>
                  <a:cubicBezTo>
                    <a:pt x="109" y="30"/>
                    <a:pt x="112" y="33"/>
                    <a:pt x="112" y="36"/>
                  </a:cubicBezTo>
                  <a:lnTo>
                    <a:pt x="112" y="6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Freeform 127"/>
            <p:cNvSpPr>
              <a:spLocks/>
            </p:cNvSpPr>
            <p:nvPr/>
          </p:nvSpPr>
          <p:spPr bwMode="auto">
            <a:xfrm>
              <a:off x="3055207" y="2936427"/>
              <a:ext cx="190675" cy="254896"/>
            </a:xfrm>
            <a:custGeom>
              <a:avLst/>
              <a:gdLst>
                <a:gd name="T0" fmla="*/ 70 w 95"/>
                <a:gd name="T1" fmla="*/ 76 h 127"/>
                <a:gd name="T2" fmla="*/ 90 w 95"/>
                <a:gd name="T3" fmla="*/ 76 h 127"/>
                <a:gd name="T4" fmla="*/ 66 w 95"/>
                <a:gd name="T5" fmla="*/ 47 h 127"/>
                <a:gd name="T6" fmla="*/ 79 w 95"/>
                <a:gd name="T7" fmla="*/ 47 h 127"/>
                <a:gd name="T8" fmla="*/ 56 w 95"/>
                <a:gd name="T9" fmla="*/ 21 h 127"/>
                <a:gd name="T10" fmla="*/ 64 w 95"/>
                <a:gd name="T11" fmla="*/ 21 h 127"/>
                <a:gd name="T12" fmla="*/ 48 w 95"/>
                <a:gd name="T13" fmla="*/ 0 h 127"/>
                <a:gd name="T14" fmla="*/ 32 w 95"/>
                <a:gd name="T15" fmla="*/ 21 h 127"/>
                <a:gd name="T16" fmla="*/ 40 w 95"/>
                <a:gd name="T17" fmla="*/ 21 h 127"/>
                <a:gd name="T18" fmla="*/ 16 w 95"/>
                <a:gd name="T19" fmla="*/ 47 h 127"/>
                <a:gd name="T20" fmla="*/ 29 w 95"/>
                <a:gd name="T21" fmla="*/ 47 h 127"/>
                <a:gd name="T22" fmla="*/ 5 w 95"/>
                <a:gd name="T23" fmla="*/ 76 h 127"/>
                <a:gd name="T24" fmla="*/ 25 w 95"/>
                <a:gd name="T25" fmla="*/ 76 h 127"/>
                <a:gd name="T26" fmla="*/ 0 w 95"/>
                <a:gd name="T27" fmla="*/ 108 h 127"/>
                <a:gd name="T28" fmla="*/ 37 w 95"/>
                <a:gd name="T29" fmla="*/ 108 h 127"/>
                <a:gd name="T30" fmla="*/ 37 w 95"/>
                <a:gd name="T31" fmla="*/ 127 h 127"/>
                <a:gd name="T32" fmla="*/ 58 w 95"/>
                <a:gd name="T33" fmla="*/ 127 h 127"/>
                <a:gd name="T34" fmla="*/ 58 w 95"/>
                <a:gd name="T35" fmla="*/ 108 h 127"/>
                <a:gd name="T36" fmla="*/ 95 w 95"/>
                <a:gd name="T37" fmla="*/ 108 h 127"/>
                <a:gd name="T38" fmla="*/ 70 w 95"/>
                <a:gd name="T39" fmla="*/ 7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5" h="127">
                  <a:moveTo>
                    <a:pt x="70" y="76"/>
                  </a:moveTo>
                  <a:lnTo>
                    <a:pt x="90" y="76"/>
                  </a:lnTo>
                  <a:lnTo>
                    <a:pt x="66" y="47"/>
                  </a:lnTo>
                  <a:lnTo>
                    <a:pt x="79" y="47"/>
                  </a:lnTo>
                  <a:lnTo>
                    <a:pt x="56" y="21"/>
                  </a:lnTo>
                  <a:lnTo>
                    <a:pt x="64" y="21"/>
                  </a:lnTo>
                  <a:lnTo>
                    <a:pt x="48" y="0"/>
                  </a:lnTo>
                  <a:lnTo>
                    <a:pt x="32" y="21"/>
                  </a:lnTo>
                  <a:lnTo>
                    <a:pt x="40" y="21"/>
                  </a:lnTo>
                  <a:lnTo>
                    <a:pt x="16" y="47"/>
                  </a:lnTo>
                  <a:lnTo>
                    <a:pt x="29" y="47"/>
                  </a:lnTo>
                  <a:lnTo>
                    <a:pt x="5" y="76"/>
                  </a:lnTo>
                  <a:lnTo>
                    <a:pt x="25" y="76"/>
                  </a:lnTo>
                  <a:lnTo>
                    <a:pt x="0" y="108"/>
                  </a:lnTo>
                  <a:lnTo>
                    <a:pt x="37" y="108"/>
                  </a:lnTo>
                  <a:lnTo>
                    <a:pt x="37" y="127"/>
                  </a:lnTo>
                  <a:lnTo>
                    <a:pt x="58" y="127"/>
                  </a:lnTo>
                  <a:lnTo>
                    <a:pt x="58" y="108"/>
                  </a:lnTo>
                  <a:lnTo>
                    <a:pt x="95" y="108"/>
                  </a:lnTo>
                  <a:lnTo>
                    <a:pt x="70" y="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128"/>
            <p:cNvSpPr>
              <a:spLocks/>
            </p:cNvSpPr>
            <p:nvPr/>
          </p:nvSpPr>
          <p:spPr bwMode="auto">
            <a:xfrm>
              <a:off x="3512826" y="2922377"/>
              <a:ext cx="256910" cy="276974"/>
            </a:xfrm>
            <a:custGeom>
              <a:avLst/>
              <a:gdLst>
                <a:gd name="T0" fmla="*/ 78 w 144"/>
                <a:gd name="T1" fmla="*/ 12 h 156"/>
                <a:gd name="T2" fmla="*/ 78 w 144"/>
                <a:gd name="T3" fmla="*/ 6 h 156"/>
                <a:gd name="T4" fmla="*/ 72 w 144"/>
                <a:gd name="T5" fmla="*/ 0 h 156"/>
                <a:gd name="T6" fmla="*/ 66 w 144"/>
                <a:gd name="T7" fmla="*/ 6 h 156"/>
                <a:gd name="T8" fmla="*/ 66 w 144"/>
                <a:gd name="T9" fmla="*/ 12 h 156"/>
                <a:gd name="T10" fmla="*/ 0 w 144"/>
                <a:gd name="T11" fmla="*/ 84 h 156"/>
                <a:gd name="T12" fmla="*/ 1 w 144"/>
                <a:gd name="T13" fmla="*/ 84 h 156"/>
                <a:gd name="T14" fmla="*/ 24 w 144"/>
                <a:gd name="T15" fmla="*/ 66 h 156"/>
                <a:gd name="T16" fmla="*/ 47 w 144"/>
                <a:gd name="T17" fmla="*/ 84 h 156"/>
                <a:gd name="T18" fmla="*/ 49 w 144"/>
                <a:gd name="T19" fmla="*/ 84 h 156"/>
                <a:gd name="T20" fmla="*/ 66 w 144"/>
                <a:gd name="T21" fmla="*/ 67 h 156"/>
                <a:gd name="T22" fmla="*/ 66 w 144"/>
                <a:gd name="T23" fmla="*/ 132 h 156"/>
                <a:gd name="T24" fmla="*/ 54 w 144"/>
                <a:gd name="T25" fmla="*/ 144 h 156"/>
                <a:gd name="T26" fmla="*/ 42 w 144"/>
                <a:gd name="T27" fmla="*/ 132 h 156"/>
                <a:gd name="T28" fmla="*/ 36 w 144"/>
                <a:gd name="T29" fmla="*/ 126 h 156"/>
                <a:gd name="T30" fmla="*/ 30 w 144"/>
                <a:gd name="T31" fmla="*/ 132 h 156"/>
                <a:gd name="T32" fmla="*/ 54 w 144"/>
                <a:gd name="T33" fmla="*/ 156 h 156"/>
                <a:gd name="T34" fmla="*/ 78 w 144"/>
                <a:gd name="T35" fmla="*/ 132 h 156"/>
                <a:gd name="T36" fmla="*/ 78 w 144"/>
                <a:gd name="T37" fmla="*/ 67 h 156"/>
                <a:gd name="T38" fmla="*/ 95 w 144"/>
                <a:gd name="T39" fmla="*/ 84 h 156"/>
                <a:gd name="T40" fmla="*/ 97 w 144"/>
                <a:gd name="T41" fmla="*/ 84 h 156"/>
                <a:gd name="T42" fmla="*/ 120 w 144"/>
                <a:gd name="T43" fmla="*/ 66 h 156"/>
                <a:gd name="T44" fmla="*/ 143 w 144"/>
                <a:gd name="T45" fmla="*/ 84 h 156"/>
                <a:gd name="T46" fmla="*/ 144 w 144"/>
                <a:gd name="T47" fmla="*/ 84 h 156"/>
                <a:gd name="T48" fmla="*/ 78 w 144"/>
                <a:gd name="T49" fmla="*/ 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156">
                  <a:moveTo>
                    <a:pt x="78" y="12"/>
                  </a:moveTo>
                  <a:cubicBezTo>
                    <a:pt x="78" y="6"/>
                    <a:pt x="78" y="6"/>
                    <a:pt x="78" y="6"/>
                  </a:cubicBezTo>
                  <a:cubicBezTo>
                    <a:pt x="78" y="3"/>
                    <a:pt x="75" y="0"/>
                    <a:pt x="72" y="0"/>
                  </a:cubicBezTo>
                  <a:cubicBezTo>
                    <a:pt x="69" y="0"/>
                    <a:pt x="66" y="3"/>
                    <a:pt x="66" y="6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29" y="15"/>
                    <a:pt x="0" y="46"/>
                    <a:pt x="0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4" y="74"/>
                    <a:pt x="13" y="66"/>
                    <a:pt x="24" y="66"/>
                  </a:cubicBezTo>
                  <a:cubicBezTo>
                    <a:pt x="35" y="66"/>
                    <a:pt x="44" y="74"/>
                    <a:pt x="47" y="84"/>
                  </a:cubicBezTo>
                  <a:cubicBezTo>
                    <a:pt x="49" y="84"/>
                    <a:pt x="49" y="84"/>
                    <a:pt x="49" y="84"/>
                  </a:cubicBezTo>
                  <a:cubicBezTo>
                    <a:pt x="51" y="76"/>
                    <a:pt x="58" y="69"/>
                    <a:pt x="66" y="67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66" y="134"/>
                    <a:pt x="65" y="144"/>
                    <a:pt x="54" y="144"/>
                  </a:cubicBezTo>
                  <a:cubicBezTo>
                    <a:pt x="43" y="144"/>
                    <a:pt x="42" y="135"/>
                    <a:pt x="42" y="132"/>
                  </a:cubicBezTo>
                  <a:cubicBezTo>
                    <a:pt x="42" y="129"/>
                    <a:pt x="39" y="126"/>
                    <a:pt x="36" y="126"/>
                  </a:cubicBezTo>
                  <a:cubicBezTo>
                    <a:pt x="33" y="126"/>
                    <a:pt x="30" y="129"/>
                    <a:pt x="30" y="132"/>
                  </a:cubicBezTo>
                  <a:cubicBezTo>
                    <a:pt x="30" y="142"/>
                    <a:pt x="36" y="156"/>
                    <a:pt x="54" y="156"/>
                  </a:cubicBezTo>
                  <a:cubicBezTo>
                    <a:pt x="72" y="156"/>
                    <a:pt x="78" y="142"/>
                    <a:pt x="78" y="132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86" y="69"/>
                    <a:pt x="93" y="76"/>
                    <a:pt x="95" y="84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100" y="74"/>
                    <a:pt x="109" y="66"/>
                    <a:pt x="120" y="66"/>
                  </a:cubicBezTo>
                  <a:cubicBezTo>
                    <a:pt x="131" y="66"/>
                    <a:pt x="140" y="74"/>
                    <a:pt x="143" y="84"/>
                  </a:cubicBezTo>
                  <a:cubicBezTo>
                    <a:pt x="144" y="84"/>
                    <a:pt x="144" y="84"/>
                    <a:pt x="144" y="84"/>
                  </a:cubicBezTo>
                  <a:cubicBezTo>
                    <a:pt x="144" y="46"/>
                    <a:pt x="115" y="15"/>
                    <a:pt x="78" y="1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Oval 129"/>
            <p:cNvSpPr>
              <a:spLocks noChangeArrowheads="1"/>
            </p:cNvSpPr>
            <p:nvPr/>
          </p:nvSpPr>
          <p:spPr bwMode="auto">
            <a:xfrm>
              <a:off x="5070338" y="3129104"/>
              <a:ext cx="42149" cy="421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Oval 130"/>
            <p:cNvSpPr>
              <a:spLocks noChangeArrowheads="1"/>
            </p:cNvSpPr>
            <p:nvPr/>
          </p:nvSpPr>
          <p:spPr bwMode="auto">
            <a:xfrm>
              <a:off x="5186751" y="3129104"/>
              <a:ext cx="42149" cy="4214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Freeform 131"/>
            <p:cNvSpPr>
              <a:spLocks noEditPoints="1"/>
            </p:cNvSpPr>
            <p:nvPr/>
          </p:nvSpPr>
          <p:spPr bwMode="auto">
            <a:xfrm>
              <a:off x="4984033" y="2968539"/>
              <a:ext cx="299058" cy="140494"/>
            </a:xfrm>
            <a:custGeom>
              <a:avLst/>
              <a:gdLst>
                <a:gd name="T0" fmla="*/ 9 w 168"/>
                <a:gd name="T1" fmla="*/ 0 h 78"/>
                <a:gd name="T2" fmla="*/ 14 w 168"/>
                <a:gd name="T3" fmla="*/ 18 h 78"/>
                <a:gd name="T4" fmla="*/ 168 w 168"/>
                <a:gd name="T5" fmla="*/ 18 h 78"/>
                <a:gd name="T6" fmla="*/ 39 w 168"/>
                <a:gd name="T7" fmla="*/ 30 h 78"/>
                <a:gd name="T8" fmla="*/ 42 w 168"/>
                <a:gd name="T9" fmla="*/ 33 h 78"/>
                <a:gd name="T10" fmla="*/ 108 w 168"/>
                <a:gd name="T11" fmla="*/ 45 h 78"/>
                <a:gd name="T12" fmla="*/ 102 w 168"/>
                <a:gd name="T13" fmla="*/ 27 h 78"/>
                <a:gd name="T14" fmla="*/ 99 w 168"/>
                <a:gd name="T15" fmla="*/ 30 h 78"/>
                <a:gd name="T16" fmla="*/ 99 w 168"/>
                <a:gd name="T17" fmla="*/ 42 h 78"/>
                <a:gd name="T18" fmla="*/ 96 w 168"/>
                <a:gd name="T19" fmla="*/ 39 h 78"/>
                <a:gd name="T20" fmla="*/ 78 w 168"/>
                <a:gd name="T21" fmla="*/ 33 h 78"/>
                <a:gd name="T22" fmla="*/ 66 w 168"/>
                <a:gd name="T23" fmla="*/ 27 h 78"/>
                <a:gd name="T24" fmla="*/ 63 w 168"/>
                <a:gd name="T25" fmla="*/ 30 h 78"/>
                <a:gd name="T26" fmla="*/ 57 w 168"/>
                <a:gd name="T27" fmla="*/ 30 h 78"/>
                <a:gd name="T28" fmla="*/ 54 w 168"/>
                <a:gd name="T29" fmla="*/ 27 h 78"/>
                <a:gd name="T30" fmla="*/ 48 w 168"/>
                <a:gd name="T31" fmla="*/ 39 h 78"/>
                <a:gd name="T32" fmla="*/ 54 w 168"/>
                <a:gd name="T33" fmla="*/ 57 h 78"/>
                <a:gd name="T34" fmla="*/ 57 w 168"/>
                <a:gd name="T35" fmla="*/ 54 h 78"/>
                <a:gd name="T36" fmla="*/ 63 w 168"/>
                <a:gd name="T37" fmla="*/ 42 h 78"/>
                <a:gd name="T38" fmla="*/ 60 w 168"/>
                <a:gd name="T39" fmla="*/ 39 h 78"/>
                <a:gd name="T40" fmla="*/ 60 w 168"/>
                <a:gd name="T41" fmla="*/ 63 h 78"/>
                <a:gd name="T42" fmla="*/ 66 w 168"/>
                <a:gd name="T43" fmla="*/ 57 h 78"/>
                <a:gd name="T44" fmla="*/ 69 w 168"/>
                <a:gd name="T45" fmla="*/ 54 h 78"/>
                <a:gd name="T46" fmla="*/ 75 w 168"/>
                <a:gd name="T47" fmla="*/ 42 h 78"/>
                <a:gd name="T48" fmla="*/ 72 w 168"/>
                <a:gd name="T49" fmla="*/ 39 h 78"/>
                <a:gd name="T50" fmla="*/ 72 w 168"/>
                <a:gd name="T51" fmla="*/ 63 h 78"/>
                <a:gd name="T52" fmla="*/ 78 w 168"/>
                <a:gd name="T53" fmla="*/ 57 h 78"/>
                <a:gd name="T54" fmla="*/ 81 w 168"/>
                <a:gd name="T55" fmla="*/ 54 h 78"/>
                <a:gd name="T56" fmla="*/ 87 w 168"/>
                <a:gd name="T57" fmla="*/ 42 h 78"/>
                <a:gd name="T58" fmla="*/ 84 w 168"/>
                <a:gd name="T59" fmla="*/ 39 h 78"/>
                <a:gd name="T60" fmla="*/ 84 w 168"/>
                <a:gd name="T61" fmla="*/ 63 h 78"/>
                <a:gd name="T62" fmla="*/ 90 w 168"/>
                <a:gd name="T63" fmla="*/ 57 h 78"/>
                <a:gd name="T64" fmla="*/ 93 w 168"/>
                <a:gd name="T65" fmla="*/ 54 h 78"/>
                <a:gd name="T66" fmla="*/ 87 w 168"/>
                <a:gd name="T67" fmla="*/ 30 h 78"/>
                <a:gd name="T68" fmla="*/ 90 w 168"/>
                <a:gd name="T69" fmla="*/ 33 h 78"/>
                <a:gd name="T70" fmla="*/ 96 w 168"/>
                <a:gd name="T71" fmla="*/ 63 h 78"/>
                <a:gd name="T72" fmla="*/ 102 w 168"/>
                <a:gd name="T73" fmla="*/ 57 h 78"/>
                <a:gd name="T74" fmla="*/ 105 w 168"/>
                <a:gd name="T75" fmla="*/ 54 h 78"/>
                <a:gd name="T76" fmla="*/ 105 w 168"/>
                <a:gd name="T77" fmla="*/ 66 h 78"/>
                <a:gd name="T78" fmla="*/ 108 w 168"/>
                <a:gd name="T79" fmla="*/ 69 h 78"/>
                <a:gd name="T80" fmla="*/ 114 w 168"/>
                <a:gd name="T81" fmla="*/ 51 h 78"/>
                <a:gd name="T82" fmla="*/ 114 w 168"/>
                <a:gd name="T83" fmla="*/ 33 h 78"/>
                <a:gd name="T84" fmla="*/ 117 w 168"/>
                <a:gd name="T85" fmla="*/ 30 h 78"/>
                <a:gd name="T86" fmla="*/ 123 w 168"/>
                <a:gd name="T87" fmla="*/ 42 h 78"/>
                <a:gd name="T88" fmla="*/ 120 w 168"/>
                <a:gd name="T89" fmla="*/ 39 h 78"/>
                <a:gd name="T90" fmla="*/ 120 w 168"/>
                <a:gd name="T91" fmla="*/ 63 h 78"/>
                <a:gd name="T92" fmla="*/ 126 w 168"/>
                <a:gd name="T93" fmla="*/ 57 h 78"/>
                <a:gd name="T94" fmla="*/ 129 w 168"/>
                <a:gd name="T95" fmla="*/ 54 h 78"/>
                <a:gd name="T96" fmla="*/ 123 w 168"/>
                <a:gd name="T97" fmla="*/ 30 h 78"/>
                <a:gd name="T98" fmla="*/ 126 w 168"/>
                <a:gd name="T99" fmla="*/ 33 h 78"/>
                <a:gd name="T100" fmla="*/ 132 w 168"/>
                <a:gd name="T101" fmla="*/ 63 h 78"/>
                <a:gd name="T102" fmla="*/ 132 w 168"/>
                <a:gd name="T103" fmla="*/ 45 h 78"/>
                <a:gd name="T104" fmla="*/ 135 w 168"/>
                <a:gd name="T105" fmla="*/ 42 h 78"/>
                <a:gd name="T106" fmla="*/ 135 w 168"/>
                <a:gd name="T107" fmla="*/ 54 h 78"/>
                <a:gd name="T108" fmla="*/ 138 w 168"/>
                <a:gd name="T109" fmla="*/ 57 h 78"/>
                <a:gd name="T110" fmla="*/ 138 w 168"/>
                <a:gd name="T111" fmla="*/ 27 h 78"/>
                <a:gd name="T112" fmla="*/ 144 w 168"/>
                <a:gd name="T113" fmla="*/ 45 h 78"/>
                <a:gd name="T114" fmla="*/ 147 w 168"/>
                <a:gd name="T115" fmla="*/ 42 h 78"/>
                <a:gd name="T116" fmla="*/ 147 w 168"/>
                <a:gd name="T117" fmla="*/ 30 h 78"/>
                <a:gd name="T118" fmla="*/ 150 w 168"/>
                <a:gd name="T119" fmla="*/ 3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8" h="78">
                  <a:moveTo>
                    <a:pt x="33" y="18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45" y="78"/>
                    <a:pt x="45" y="78"/>
                    <a:pt x="45" y="78"/>
                  </a:cubicBezTo>
                  <a:cubicBezTo>
                    <a:pt x="148" y="78"/>
                    <a:pt x="148" y="78"/>
                    <a:pt x="148" y="78"/>
                  </a:cubicBezTo>
                  <a:cubicBezTo>
                    <a:pt x="168" y="18"/>
                    <a:pt x="168" y="18"/>
                    <a:pt x="168" y="18"/>
                  </a:cubicBezTo>
                  <a:lnTo>
                    <a:pt x="33" y="18"/>
                  </a:lnTo>
                  <a:close/>
                  <a:moveTo>
                    <a:pt x="42" y="33"/>
                  </a:moveTo>
                  <a:cubicBezTo>
                    <a:pt x="40" y="33"/>
                    <a:pt x="39" y="32"/>
                    <a:pt x="39" y="30"/>
                  </a:cubicBezTo>
                  <a:cubicBezTo>
                    <a:pt x="39" y="28"/>
                    <a:pt x="40" y="27"/>
                    <a:pt x="42" y="27"/>
                  </a:cubicBezTo>
                  <a:cubicBezTo>
                    <a:pt x="44" y="27"/>
                    <a:pt x="45" y="28"/>
                    <a:pt x="45" y="30"/>
                  </a:cubicBezTo>
                  <a:cubicBezTo>
                    <a:pt x="45" y="32"/>
                    <a:pt x="44" y="33"/>
                    <a:pt x="42" y="33"/>
                  </a:cubicBezTo>
                  <a:moveTo>
                    <a:pt x="108" y="39"/>
                  </a:moveTo>
                  <a:cubicBezTo>
                    <a:pt x="110" y="39"/>
                    <a:pt x="111" y="40"/>
                    <a:pt x="111" y="42"/>
                  </a:cubicBezTo>
                  <a:cubicBezTo>
                    <a:pt x="111" y="44"/>
                    <a:pt x="110" y="45"/>
                    <a:pt x="108" y="45"/>
                  </a:cubicBezTo>
                  <a:cubicBezTo>
                    <a:pt x="106" y="45"/>
                    <a:pt x="105" y="44"/>
                    <a:pt x="105" y="42"/>
                  </a:cubicBezTo>
                  <a:cubicBezTo>
                    <a:pt x="105" y="40"/>
                    <a:pt x="106" y="39"/>
                    <a:pt x="108" y="39"/>
                  </a:cubicBezTo>
                  <a:moveTo>
                    <a:pt x="102" y="27"/>
                  </a:moveTo>
                  <a:cubicBezTo>
                    <a:pt x="104" y="27"/>
                    <a:pt x="105" y="28"/>
                    <a:pt x="105" y="30"/>
                  </a:cubicBezTo>
                  <a:cubicBezTo>
                    <a:pt x="105" y="32"/>
                    <a:pt x="104" y="33"/>
                    <a:pt x="102" y="33"/>
                  </a:cubicBezTo>
                  <a:cubicBezTo>
                    <a:pt x="100" y="33"/>
                    <a:pt x="99" y="32"/>
                    <a:pt x="99" y="30"/>
                  </a:cubicBezTo>
                  <a:cubicBezTo>
                    <a:pt x="99" y="28"/>
                    <a:pt x="100" y="27"/>
                    <a:pt x="102" y="27"/>
                  </a:cubicBezTo>
                  <a:moveTo>
                    <a:pt x="96" y="39"/>
                  </a:moveTo>
                  <a:cubicBezTo>
                    <a:pt x="98" y="39"/>
                    <a:pt x="99" y="40"/>
                    <a:pt x="99" y="42"/>
                  </a:cubicBezTo>
                  <a:cubicBezTo>
                    <a:pt x="99" y="44"/>
                    <a:pt x="98" y="45"/>
                    <a:pt x="96" y="45"/>
                  </a:cubicBezTo>
                  <a:cubicBezTo>
                    <a:pt x="94" y="45"/>
                    <a:pt x="93" y="44"/>
                    <a:pt x="93" y="42"/>
                  </a:cubicBezTo>
                  <a:cubicBezTo>
                    <a:pt x="93" y="40"/>
                    <a:pt x="94" y="39"/>
                    <a:pt x="96" y="39"/>
                  </a:cubicBezTo>
                  <a:moveTo>
                    <a:pt x="78" y="27"/>
                  </a:moveTo>
                  <a:cubicBezTo>
                    <a:pt x="80" y="27"/>
                    <a:pt x="81" y="28"/>
                    <a:pt x="81" y="30"/>
                  </a:cubicBezTo>
                  <a:cubicBezTo>
                    <a:pt x="81" y="32"/>
                    <a:pt x="80" y="33"/>
                    <a:pt x="78" y="33"/>
                  </a:cubicBezTo>
                  <a:cubicBezTo>
                    <a:pt x="76" y="33"/>
                    <a:pt x="75" y="32"/>
                    <a:pt x="75" y="30"/>
                  </a:cubicBezTo>
                  <a:cubicBezTo>
                    <a:pt x="75" y="28"/>
                    <a:pt x="76" y="27"/>
                    <a:pt x="78" y="27"/>
                  </a:cubicBezTo>
                  <a:moveTo>
                    <a:pt x="66" y="27"/>
                  </a:moveTo>
                  <a:cubicBezTo>
                    <a:pt x="68" y="27"/>
                    <a:pt x="69" y="28"/>
                    <a:pt x="69" y="30"/>
                  </a:cubicBezTo>
                  <a:cubicBezTo>
                    <a:pt x="69" y="32"/>
                    <a:pt x="68" y="33"/>
                    <a:pt x="66" y="33"/>
                  </a:cubicBezTo>
                  <a:cubicBezTo>
                    <a:pt x="64" y="33"/>
                    <a:pt x="63" y="32"/>
                    <a:pt x="63" y="30"/>
                  </a:cubicBezTo>
                  <a:cubicBezTo>
                    <a:pt x="63" y="28"/>
                    <a:pt x="64" y="27"/>
                    <a:pt x="66" y="27"/>
                  </a:cubicBezTo>
                  <a:moveTo>
                    <a:pt x="54" y="27"/>
                  </a:moveTo>
                  <a:cubicBezTo>
                    <a:pt x="56" y="27"/>
                    <a:pt x="57" y="28"/>
                    <a:pt x="57" y="30"/>
                  </a:cubicBezTo>
                  <a:cubicBezTo>
                    <a:pt x="57" y="32"/>
                    <a:pt x="56" y="33"/>
                    <a:pt x="54" y="33"/>
                  </a:cubicBezTo>
                  <a:cubicBezTo>
                    <a:pt x="52" y="33"/>
                    <a:pt x="51" y="32"/>
                    <a:pt x="51" y="30"/>
                  </a:cubicBezTo>
                  <a:cubicBezTo>
                    <a:pt x="51" y="28"/>
                    <a:pt x="52" y="27"/>
                    <a:pt x="54" y="27"/>
                  </a:cubicBezTo>
                  <a:moveTo>
                    <a:pt x="48" y="45"/>
                  </a:moveTo>
                  <a:cubicBezTo>
                    <a:pt x="46" y="45"/>
                    <a:pt x="45" y="44"/>
                    <a:pt x="45" y="42"/>
                  </a:cubicBezTo>
                  <a:cubicBezTo>
                    <a:pt x="45" y="40"/>
                    <a:pt x="46" y="39"/>
                    <a:pt x="48" y="39"/>
                  </a:cubicBezTo>
                  <a:cubicBezTo>
                    <a:pt x="50" y="39"/>
                    <a:pt x="51" y="40"/>
                    <a:pt x="51" y="42"/>
                  </a:cubicBezTo>
                  <a:cubicBezTo>
                    <a:pt x="51" y="44"/>
                    <a:pt x="50" y="45"/>
                    <a:pt x="48" y="45"/>
                  </a:cubicBezTo>
                  <a:moveTo>
                    <a:pt x="54" y="57"/>
                  </a:moveTo>
                  <a:cubicBezTo>
                    <a:pt x="52" y="57"/>
                    <a:pt x="51" y="56"/>
                    <a:pt x="51" y="54"/>
                  </a:cubicBezTo>
                  <a:cubicBezTo>
                    <a:pt x="51" y="52"/>
                    <a:pt x="52" y="51"/>
                    <a:pt x="54" y="51"/>
                  </a:cubicBezTo>
                  <a:cubicBezTo>
                    <a:pt x="56" y="51"/>
                    <a:pt x="57" y="52"/>
                    <a:pt x="57" y="54"/>
                  </a:cubicBezTo>
                  <a:cubicBezTo>
                    <a:pt x="57" y="56"/>
                    <a:pt x="56" y="57"/>
                    <a:pt x="54" y="57"/>
                  </a:cubicBezTo>
                  <a:moveTo>
                    <a:pt x="60" y="39"/>
                  </a:moveTo>
                  <a:cubicBezTo>
                    <a:pt x="62" y="39"/>
                    <a:pt x="63" y="40"/>
                    <a:pt x="63" y="42"/>
                  </a:cubicBezTo>
                  <a:cubicBezTo>
                    <a:pt x="63" y="44"/>
                    <a:pt x="62" y="45"/>
                    <a:pt x="60" y="45"/>
                  </a:cubicBezTo>
                  <a:cubicBezTo>
                    <a:pt x="58" y="45"/>
                    <a:pt x="57" y="44"/>
                    <a:pt x="57" y="42"/>
                  </a:cubicBezTo>
                  <a:cubicBezTo>
                    <a:pt x="57" y="40"/>
                    <a:pt x="58" y="39"/>
                    <a:pt x="60" y="39"/>
                  </a:cubicBezTo>
                  <a:moveTo>
                    <a:pt x="60" y="69"/>
                  </a:moveTo>
                  <a:cubicBezTo>
                    <a:pt x="58" y="69"/>
                    <a:pt x="57" y="68"/>
                    <a:pt x="57" y="66"/>
                  </a:cubicBezTo>
                  <a:cubicBezTo>
                    <a:pt x="57" y="64"/>
                    <a:pt x="58" y="63"/>
                    <a:pt x="60" y="63"/>
                  </a:cubicBezTo>
                  <a:cubicBezTo>
                    <a:pt x="62" y="63"/>
                    <a:pt x="63" y="64"/>
                    <a:pt x="63" y="66"/>
                  </a:cubicBezTo>
                  <a:cubicBezTo>
                    <a:pt x="63" y="68"/>
                    <a:pt x="62" y="69"/>
                    <a:pt x="60" y="69"/>
                  </a:cubicBezTo>
                  <a:moveTo>
                    <a:pt x="66" y="57"/>
                  </a:moveTo>
                  <a:cubicBezTo>
                    <a:pt x="64" y="57"/>
                    <a:pt x="63" y="56"/>
                    <a:pt x="63" y="54"/>
                  </a:cubicBezTo>
                  <a:cubicBezTo>
                    <a:pt x="63" y="52"/>
                    <a:pt x="64" y="51"/>
                    <a:pt x="66" y="51"/>
                  </a:cubicBezTo>
                  <a:cubicBezTo>
                    <a:pt x="68" y="51"/>
                    <a:pt x="69" y="52"/>
                    <a:pt x="69" y="54"/>
                  </a:cubicBezTo>
                  <a:cubicBezTo>
                    <a:pt x="69" y="56"/>
                    <a:pt x="68" y="57"/>
                    <a:pt x="66" y="57"/>
                  </a:cubicBezTo>
                  <a:moveTo>
                    <a:pt x="72" y="39"/>
                  </a:moveTo>
                  <a:cubicBezTo>
                    <a:pt x="74" y="39"/>
                    <a:pt x="75" y="40"/>
                    <a:pt x="75" y="42"/>
                  </a:cubicBezTo>
                  <a:cubicBezTo>
                    <a:pt x="75" y="44"/>
                    <a:pt x="74" y="45"/>
                    <a:pt x="72" y="45"/>
                  </a:cubicBezTo>
                  <a:cubicBezTo>
                    <a:pt x="70" y="45"/>
                    <a:pt x="69" y="44"/>
                    <a:pt x="69" y="42"/>
                  </a:cubicBezTo>
                  <a:cubicBezTo>
                    <a:pt x="69" y="40"/>
                    <a:pt x="70" y="39"/>
                    <a:pt x="72" y="39"/>
                  </a:cubicBezTo>
                  <a:moveTo>
                    <a:pt x="72" y="69"/>
                  </a:moveTo>
                  <a:cubicBezTo>
                    <a:pt x="70" y="69"/>
                    <a:pt x="69" y="68"/>
                    <a:pt x="69" y="66"/>
                  </a:cubicBezTo>
                  <a:cubicBezTo>
                    <a:pt x="69" y="64"/>
                    <a:pt x="70" y="63"/>
                    <a:pt x="72" y="63"/>
                  </a:cubicBezTo>
                  <a:cubicBezTo>
                    <a:pt x="74" y="63"/>
                    <a:pt x="75" y="64"/>
                    <a:pt x="75" y="66"/>
                  </a:cubicBezTo>
                  <a:cubicBezTo>
                    <a:pt x="75" y="68"/>
                    <a:pt x="74" y="69"/>
                    <a:pt x="72" y="69"/>
                  </a:cubicBezTo>
                  <a:moveTo>
                    <a:pt x="78" y="57"/>
                  </a:moveTo>
                  <a:cubicBezTo>
                    <a:pt x="76" y="57"/>
                    <a:pt x="75" y="56"/>
                    <a:pt x="75" y="54"/>
                  </a:cubicBezTo>
                  <a:cubicBezTo>
                    <a:pt x="75" y="52"/>
                    <a:pt x="76" y="51"/>
                    <a:pt x="78" y="51"/>
                  </a:cubicBezTo>
                  <a:cubicBezTo>
                    <a:pt x="80" y="51"/>
                    <a:pt x="81" y="52"/>
                    <a:pt x="81" y="54"/>
                  </a:cubicBezTo>
                  <a:cubicBezTo>
                    <a:pt x="81" y="56"/>
                    <a:pt x="80" y="57"/>
                    <a:pt x="78" y="57"/>
                  </a:cubicBezTo>
                  <a:moveTo>
                    <a:pt x="84" y="39"/>
                  </a:moveTo>
                  <a:cubicBezTo>
                    <a:pt x="86" y="39"/>
                    <a:pt x="87" y="40"/>
                    <a:pt x="87" y="42"/>
                  </a:cubicBezTo>
                  <a:cubicBezTo>
                    <a:pt x="87" y="44"/>
                    <a:pt x="86" y="45"/>
                    <a:pt x="84" y="45"/>
                  </a:cubicBezTo>
                  <a:cubicBezTo>
                    <a:pt x="82" y="45"/>
                    <a:pt x="81" y="44"/>
                    <a:pt x="81" y="42"/>
                  </a:cubicBezTo>
                  <a:cubicBezTo>
                    <a:pt x="81" y="40"/>
                    <a:pt x="82" y="39"/>
                    <a:pt x="84" y="39"/>
                  </a:cubicBezTo>
                  <a:moveTo>
                    <a:pt x="84" y="69"/>
                  </a:moveTo>
                  <a:cubicBezTo>
                    <a:pt x="82" y="69"/>
                    <a:pt x="81" y="68"/>
                    <a:pt x="81" y="66"/>
                  </a:cubicBezTo>
                  <a:cubicBezTo>
                    <a:pt x="81" y="64"/>
                    <a:pt x="82" y="63"/>
                    <a:pt x="84" y="63"/>
                  </a:cubicBezTo>
                  <a:cubicBezTo>
                    <a:pt x="86" y="63"/>
                    <a:pt x="87" y="64"/>
                    <a:pt x="87" y="66"/>
                  </a:cubicBezTo>
                  <a:cubicBezTo>
                    <a:pt x="87" y="68"/>
                    <a:pt x="86" y="69"/>
                    <a:pt x="84" y="69"/>
                  </a:cubicBezTo>
                  <a:moveTo>
                    <a:pt x="90" y="57"/>
                  </a:moveTo>
                  <a:cubicBezTo>
                    <a:pt x="88" y="57"/>
                    <a:pt x="87" y="56"/>
                    <a:pt x="87" y="54"/>
                  </a:cubicBezTo>
                  <a:cubicBezTo>
                    <a:pt x="87" y="52"/>
                    <a:pt x="88" y="51"/>
                    <a:pt x="90" y="51"/>
                  </a:cubicBezTo>
                  <a:cubicBezTo>
                    <a:pt x="92" y="51"/>
                    <a:pt x="93" y="52"/>
                    <a:pt x="93" y="54"/>
                  </a:cubicBezTo>
                  <a:cubicBezTo>
                    <a:pt x="93" y="56"/>
                    <a:pt x="92" y="57"/>
                    <a:pt x="90" y="57"/>
                  </a:cubicBezTo>
                  <a:moveTo>
                    <a:pt x="90" y="33"/>
                  </a:moveTo>
                  <a:cubicBezTo>
                    <a:pt x="88" y="33"/>
                    <a:pt x="87" y="32"/>
                    <a:pt x="87" y="30"/>
                  </a:cubicBezTo>
                  <a:cubicBezTo>
                    <a:pt x="87" y="28"/>
                    <a:pt x="88" y="27"/>
                    <a:pt x="90" y="27"/>
                  </a:cubicBezTo>
                  <a:cubicBezTo>
                    <a:pt x="92" y="27"/>
                    <a:pt x="93" y="28"/>
                    <a:pt x="93" y="30"/>
                  </a:cubicBezTo>
                  <a:cubicBezTo>
                    <a:pt x="93" y="32"/>
                    <a:pt x="92" y="33"/>
                    <a:pt x="90" y="33"/>
                  </a:cubicBezTo>
                  <a:moveTo>
                    <a:pt x="96" y="69"/>
                  </a:moveTo>
                  <a:cubicBezTo>
                    <a:pt x="94" y="69"/>
                    <a:pt x="93" y="68"/>
                    <a:pt x="93" y="66"/>
                  </a:cubicBezTo>
                  <a:cubicBezTo>
                    <a:pt x="93" y="64"/>
                    <a:pt x="94" y="63"/>
                    <a:pt x="96" y="63"/>
                  </a:cubicBezTo>
                  <a:cubicBezTo>
                    <a:pt x="98" y="63"/>
                    <a:pt x="99" y="64"/>
                    <a:pt x="99" y="66"/>
                  </a:cubicBezTo>
                  <a:cubicBezTo>
                    <a:pt x="99" y="68"/>
                    <a:pt x="98" y="69"/>
                    <a:pt x="96" y="69"/>
                  </a:cubicBezTo>
                  <a:moveTo>
                    <a:pt x="102" y="57"/>
                  </a:moveTo>
                  <a:cubicBezTo>
                    <a:pt x="100" y="57"/>
                    <a:pt x="99" y="56"/>
                    <a:pt x="99" y="54"/>
                  </a:cubicBezTo>
                  <a:cubicBezTo>
                    <a:pt x="99" y="52"/>
                    <a:pt x="100" y="51"/>
                    <a:pt x="102" y="51"/>
                  </a:cubicBezTo>
                  <a:cubicBezTo>
                    <a:pt x="104" y="51"/>
                    <a:pt x="105" y="52"/>
                    <a:pt x="105" y="54"/>
                  </a:cubicBezTo>
                  <a:cubicBezTo>
                    <a:pt x="105" y="56"/>
                    <a:pt x="104" y="57"/>
                    <a:pt x="102" y="57"/>
                  </a:cubicBezTo>
                  <a:moveTo>
                    <a:pt x="108" y="69"/>
                  </a:moveTo>
                  <a:cubicBezTo>
                    <a:pt x="106" y="69"/>
                    <a:pt x="105" y="68"/>
                    <a:pt x="105" y="66"/>
                  </a:cubicBezTo>
                  <a:cubicBezTo>
                    <a:pt x="105" y="64"/>
                    <a:pt x="106" y="63"/>
                    <a:pt x="108" y="63"/>
                  </a:cubicBezTo>
                  <a:cubicBezTo>
                    <a:pt x="110" y="63"/>
                    <a:pt x="111" y="64"/>
                    <a:pt x="111" y="66"/>
                  </a:cubicBezTo>
                  <a:cubicBezTo>
                    <a:pt x="111" y="68"/>
                    <a:pt x="110" y="69"/>
                    <a:pt x="108" y="69"/>
                  </a:cubicBezTo>
                  <a:moveTo>
                    <a:pt x="114" y="57"/>
                  </a:moveTo>
                  <a:cubicBezTo>
                    <a:pt x="112" y="57"/>
                    <a:pt x="111" y="56"/>
                    <a:pt x="111" y="54"/>
                  </a:cubicBezTo>
                  <a:cubicBezTo>
                    <a:pt x="111" y="52"/>
                    <a:pt x="112" y="51"/>
                    <a:pt x="114" y="51"/>
                  </a:cubicBezTo>
                  <a:cubicBezTo>
                    <a:pt x="116" y="51"/>
                    <a:pt x="117" y="52"/>
                    <a:pt x="117" y="54"/>
                  </a:cubicBezTo>
                  <a:cubicBezTo>
                    <a:pt x="117" y="56"/>
                    <a:pt x="116" y="57"/>
                    <a:pt x="114" y="57"/>
                  </a:cubicBezTo>
                  <a:moveTo>
                    <a:pt x="114" y="33"/>
                  </a:moveTo>
                  <a:cubicBezTo>
                    <a:pt x="112" y="33"/>
                    <a:pt x="111" y="32"/>
                    <a:pt x="111" y="30"/>
                  </a:cubicBezTo>
                  <a:cubicBezTo>
                    <a:pt x="111" y="28"/>
                    <a:pt x="112" y="27"/>
                    <a:pt x="114" y="27"/>
                  </a:cubicBezTo>
                  <a:cubicBezTo>
                    <a:pt x="116" y="27"/>
                    <a:pt x="117" y="28"/>
                    <a:pt x="117" y="30"/>
                  </a:cubicBezTo>
                  <a:cubicBezTo>
                    <a:pt x="117" y="32"/>
                    <a:pt x="116" y="33"/>
                    <a:pt x="114" y="33"/>
                  </a:cubicBezTo>
                  <a:moveTo>
                    <a:pt x="120" y="39"/>
                  </a:moveTo>
                  <a:cubicBezTo>
                    <a:pt x="122" y="39"/>
                    <a:pt x="123" y="40"/>
                    <a:pt x="123" y="42"/>
                  </a:cubicBezTo>
                  <a:cubicBezTo>
                    <a:pt x="123" y="44"/>
                    <a:pt x="122" y="45"/>
                    <a:pt x="120" y="45"/>
                  </a:cubicBezTo>
                  <a:cubicBezTo>
                    <a:pt x="118" y="45"/>
                    <a:pt x="117" y="44"/>
                    <a:pt x="117" y="42"/>
                  </a:cubicBezTo>
                  <a:cubicBezTo>
                    <a:pt x="117" y="40"/>
                    <a:pt x="118" y="39"/>
                    <a:pt x="120" y="39"/>
                  </a:cubicBezTo>
                  <a:moveTo>
                    <a:pt x="120" y="69"/>
                  </a:moveTo>
                  <a:cubicBezTo>
                    <a:pt x="118" y="69"/>
                    <a:pt x="117" y="68"/>
                    <a:pt x="117" y="66"/>
                  </a:cubicBezTo>
                  <a:cubicBezTo>
                    <a:pt x="117" y="64"/>
                    <a:pt x="118" y="63"/>
                    <a:pt x="120" y="63"/>
                  </a:cubicBezTo>
                  <a:cubicBezTo>
                    <a:pt x="122" y="63"/>
                    <a:pt x="123" y="64"/>
                    <a:pt x="123" y="66"/>
                  </a:cubicBezTo>
                  <a:cubicBezTo>
                    <a:pt x="123" y="68"/>
                    <a:pt x="122" y="69"/>
                    <a:pt x="120" y="69"/>
                  </a:cubicBezTo>
                  <a:moveTo>
                    <a:pt x="126" y="57"/>
                  </a:moveTo>
                  <a:cubicBezTo>
                    <a:pt x="124" y="57"/>
                    <a:pt x="123" y="56"/>
                    <a:pt x="123" y="54"/>
                  </a:cubicBezTo>
                  <a:cubicBezTo>
                    <a:pt x="123" y="52"/>
                    <a:pt x="124" y="51"/>
                    <a:pt x="126" y="51"/>
                  </a:cubicBezTo>
                  <a:cubicBezTo>
                    <a:pt x="128" y="51"/>
                    <a:pt x="129" y="52"/>
                    <a:pt x="129" y="54"/>
                  </a:cubicBezTo>
                  <a:cubicBezTo>
                    <a:pt x="129" y="56"/>
                    <a:pt x="128" y="57"/>
                    <a:pt x="126" y="57"/>
                  </a:cubicBezTo>
                  <a:moveTo>
                    <a:pt x="126" y="33"/>
                  </a:moveTo>
                  <a:cubicBezTo>
                    <a:pt x="124" y="33"/>
                    <a:pt x="123" y="32"/>
                    <a:pt x="123" y="30"/>
                  </a:cubicBezTo>
                  <a:cubicBezTo>
                    <a:pt x="123" y="28"/>
                    <a:pt x="124" y="27"/>
                    <a:pt x="126" y="27"/>
                  </a:cubicBezTo>
                  <a:cubicBezTo>
                    <a:pt x="128" y="27"/>
                    <a:pt x="129" y="28"/>
                    <a:pt x="129" y="30"/>
                  </a:cubicBezTo>
                  <a:cubicBezTo>
                    <a:pt x="129" y="32"/>
                    <a:pt x="128" y="33"/>
                    <a:pt x="126" y="33"/>
                  </a:cubicBezTo>
                  <a:moveTo>
                    <a:pt x="132" y="69"/>
                  </a:moveTo>
                  <a:cubicBezTo>
                    <a:pt x="130" y="69"/>
                    <a:pt x="129" y="68"/>
                    <a:pt x="129" y="66"/>
                  </a:cubicBezTo>
                  <a:cubicBezTo>
                    <a:pt x="129" y="64"/>
                    <a:pt x="130" y="63"/>
                    <a:pt x="132" y="63"/>
                  </a:cubicBezTo>
                  <a:cubicBezTo>
                    <a:pt x="134" y="63"/>
                    <a:pt x="135" y="64"/>
                    <a:pt x="135" y="66"/>
                  </a:cubicBezTo>
                  <a:cubicBezTo>
                    <a:pt x="135" y="68"/>
                    <a:pt x="134" y="69"/>
                    <a:pt x="132" y="69"/>
                  </a:cubicBezTo>
                  <a:moveTo>
                    <a:pt x="132" y="45"/>
                  </a:moveTo>
                  <a:cubicBezTo>
                    <a:pt x="130" y="45"/>
                    <a:pt x="129" y="44"/>
                    <a:pt x="129" y="42"/>
                  </a:cubicBezTo>
                  <a:cubicBezTo>
                    <a:pt x="129" y="40"/>
                    <a:pt x="130" y="39"/>
                    <a:pt x="132" y="39"/>
                  </a:cubicBezTo>
                  <a:cubicBezTo>
                    <a:pt x="134" y="39"/>
                    <a:pt x="135" y="40"/>
                    <a:pt x="135" y="42"/>
                  </a:cubicBezTo>
                  <a:cubicBezTo>
                    <a:pt x="135" y="44"/>
                    <a:pt x="134" y="45"/>
                    <a:pt x="132" y="45"/>
                  </a:cubicBezTo>
                  <a:moveTo>
                    <a:pt x="138" y="57"/>
                  </a:moveTo>
                  <a:cubicBezTo>
                    <a:pt x="136" y="57"/>
                    <a:pt x="135" y="56"/>
                    <a:pt x="135" y="54"/>
                  </a:cubicBezTo>
                  <a:cubicBezTo>
                    <a:pt x="135" y="52"/>
                    <a:pt x="136" y="51"/>
                    <a:pt x="138" y="51"/>
                  </a:cubicBezTo>
                  <a:cubicBezTo>
                    <a:pt x="140" y="51"/>
                    <a:pt x="141" y="52"/>
                    <a:pt x="141" y="54"/>
                  </a:cubicBezTo>
                  <a:cubicBezTo>
                    <a:pt x="141" y="56"/>
                    <a:pt x="140" y="57"/>
                    <a:pt x="138" y="57"/>
                  </a:cubicBezTo>
                  <a:moveTo>
                    <a:pt x="138" y="33"/>
                  </a:moveTo>
                  <a:cubicBezTo>
                    <a:pt x="136" y="33"/>
                    <a:pt x="135" y="32"/>
                    <a:pt x="135" y="30"/>
                  </a:cubicBezTo>
                  <a:cubicBezTo>
                    <a:pt x="135" y="28"/>
                    <a:pt x="136" y="27"/>
                    <a:pt x="138" y="27"/>
                  </a:cubicBezTo>
                  <a:cubicBezTo>
                    <a:pt x="140" y="27"/>
                    <a:pt x="141" y="28"/>
                    <a:pt x="141" y="30"/>
                  </a:cubicBezTo>
                  <a:cubicBezTo>
                    <a:pt x="141" y="32"/>
                    <a:pt x="140" y="33"/>
                    <a:pt x="138" y="33"/>
                  </a:cubicBezTo>
                  <a:moveTo>
                    <a:pt x="144" y="45"/>
                  </a:moveTo>
                  <a:cubicBezTo>
                    <a:pt x="142" y="45"/>
                    <a:pt x="141" y="44"/>
                    <a:pt x="141" y="42"/>
                  </a:cubicBezTo>
                  <a:cubicBezTo>
                    <a:pt x="141" y="40"/>
                    <a:pt x="142" y="39"/>
                    <a:pt x="144" y="39"/>
                  </a:cubicBezTo>
                  <a:cubicBezTo>
                    <a:pt x="146" y="39"/>
                    <a:pt x="147" y="40"/>
                    <a:pt x="147" y="42"/>
                  </a:cubicBezTo>
                  <a:cubicBezTo>
                    <a:pt x="147" y="44"/>
                    <a:pt x="146" y="45"/>
                    <a:pt x="144" y="45"/>
                  </a:cubicBezTo>
                  <a:moveTo>
                    <a:pt x="150" y="33"/>
                  </a:moveTo>
                  <a:cubicBezTo>
                    <a:pt x="148" y="33"/>
                    <a:pt x="147" y="32"/>
                    <a:pt x="147" y="30"/>
                  </a:cubicBezTo>
                  <a:cubicBezTo>
                    <a:pt x="147" y="28"/>
                    <a:pt x="148" y="27"/>
                    <a:pt x="150" y="27"/>
                  </a:cubicBezTo>
                  <a:cubicBezTo>
                    <a:pt x="152" y="27"/>
                    <a:pt x="153" y="28"/>
                    <a:pt x="153" y="30"/>
                  </a:cubicBezTo>
                  <a:cubicBezTo>
                    <a:pt x="153" y="32"/>
                    <a:pt x="152" y="33"/>
                    <a:pt x="150" y="3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Freeform 132"/>
            <p:cNvSpPr>
              <a:spLocks noEditPoints="1"/>
            </p:cNvSpPr>
            <p:nvPr/>
          </p:nvSpPr>
          <p:spPr bwMode="auto">
            <a:xfrm>
              <a:off x="5517922" y="2950476"/>
              <a:ext cx="254902" cy="212748"/>
            </a:xfrm>
            <a:custGeom>
              <a:avLst/>
              <a:gdLst>
                <a:gd name="T0" fmla="*/ 132 w 144"/>
                <a:gd name="T1" fmla="*/ 36 h 120"/>
                <a:gd name="T2" fmla="*/ 114 w 144"/>
                <a:gd name="T3" fmla="*/ 36 h 120"/>
                <a:gd name="T4" fmla="*/ 72 w 144"/>
                <a:gd name="T5" fmla="*/ 0 h 120"/>
                <a:gd name="T6" fmla="*/ 30 w 144"/>
                <a:gd name="T7" fmla="*/ 36 h 120"/>
                <a:gd name="T8" fmla="*/ 12 w 144"/>
                <a:gd name="T9" fmla="*/ 36 h 120"/>
                <a:gd name="T10" fmla="*/ 0 w 144"/>
                <a:gd name="T11" fmla="*/ 48 h 120"/>
                <a:gd name="T12" fmla="*/ 0 w 144"/>
                <a:gd name="T13" fmla="*/ 120 h 120"/>
                <a:gd name="T14" fmla="*/ 144 w 144"/>
                <a:gd name="T15" fmla="*/ 120 h 120"/>
                <a:gd name="T16" fmla="*/ 144 w 144"/>
                <a:gd name="T17" fmla="*/ 48 h 120"/>
                <a:gd name="T18" fmla="*/ 132 w 144"/>
                <a:gd name="T19" fmla="*/ 36 h 120"/>
                <a:gd name="T20" fmla="*/ 102 w 144"/>
                <a:gd name="T21" fmla="*/ 90 h 120"/>
                <a:gd name="T22" fmla="*/ 84 w 144"/>
                <a:gd name="T23" fmla="*/ 90 h 120"/>
                <a:gd name="T24" fmla="*/ 84 w 144"/>
                <a:gd name="T25" fmla="*/ 108 h 120"/>
                <a:gd name="T26" fmla="*/ 60 w 144"/>
                <a:gd name="T27" fmla="*/ 108 h 120"/>
                <a:gd name="T28" fmla="*/ 60 w 144"/>
                <a:gd name="T29" fmla="*/ 90 h 120"/>
                <a:gd name="T30" fmla="*/ 42 w 144"/>
                <a:gd name="T31" fmla="*/ 90 h 120"/>
                <a:gd name="T32" fmla="*/ 42 w 144"/>
                <a:gd name="T33" fmla="*/ 66 h 120"/>
                <a:gd name="T34" fmla="*/ 60 w 144"/>
                <a:gd name="T35" fmla="*/ 66 h 120"/>
                <a:gd name="T36" fmla="*/ 60 w 144"/>
                <a:gd name="T37" fmla="*/ 48 h 120"/>
                <a:gd name="T38" fmla="*/ 84 w 144"/>
                <a:gd name="T39" fmla="*/ 48 h 120"/>
                <a:gd name="T40" fmla="*/ 84 w 144"/>
                <a:gd name="T41" fmla="*/ 66 h 120"/>
                <a:gd name="T42" fmla="*/ 102 w 144"/>
                <a:gd name="T43" fmla="*/ 66 h 120"/>
                <a:gd name="T44" fmla="*/ 102 w 144"/>
                <a:gd name="T45" fmla="*/ 90 h 120"/>
                <a:gd name="T46" fmla="*/ 42 w 144"/>
                <a:gd name="T47" fmla="*/ 36 h 120"/>
                <a:gd name="T48" fmla="*/ 72 w 144"/>
                <a:gd name="T49" fmla="*/ 12 h 120"/>
                <a:gd name="T50" fmla="*/ 102 w 144"/>
                <a:gd name="T51" fmla="*/ 36 h 120"/>
                <a:gd name="T52" fmla="*/ 42 w 144"/>
                <a:gd name="T53" fmla="*/ 3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4" h="120">
                  <a:moveTo>
                    <a:pt x="132" y="36"/>
                  </a:moveTo>
                  <a:cubicBezTo>
                    <a:pt x="114" y="36"/>
                    <a:pt x="114" y="36"/>
                    <a:pt x="114" y="36"/>
                  </a:cubicBezTo>
                  <a:cubicBezTo>
                    <a:pt x="114" y="16"/>
                    <a:pt x="95" y="0"/>
                    <a:pt x="72" y="0"/>
                  </a:cubicBezTo>
                  <a:cubicBezTo>
                    <a:pt x="49" y="0"/>
                    <a:pt x="30" y="16"/>
                    <a:pt x="30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5" y="36"/>
                    <a:pt x="0" y="41"/>
                    <a:pt x="0" y="48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4" y="48"/>
                    <a:pt x="144" y="48"/>
                    <a:pt x="144" y="48"/>
                  </a:cubicBezTo>
                  <a:cubicBezTo>
                    <a:pt x="144" y="41"/>
                    <a:pt x="139" y="36"/>
                    <a:pt x="132" y="36"/>
                  </a:cubicBezTo>
                  <a:moveTo>
                    <a:pt x="102" y="90"/>
                  </a:moveTo>
                  <a:cubicBezTo>
                    <a:pt x="84" y="90"/>
                    <a:pt x="84" y="90"/>
                    <a:pt x="84" y="90"/>
                  </a:cubicBezTo>
                  <a:cubicBezTo>
                    <a:pt x="84" y="108"/>
                    <a:pt x="84" y="108"/>
                    <a:pt x="84" y="108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60" y="90"/>
                    <a:pt x="60" y="90"/>
                    <a:pt x="60" y="90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84" y="66"/>
                    <a:pt x="84" y="66"/>
                    <a:pt x="84" y="66"/>
                  </a:cubicBezTo>
                  <a:cubicBezTo>
                    <a:pt x="102" y="66"/>
                    <a:pt x="102" y="66"/>
                    <a:pt x="102" y="66"/>
                  </a:cubicBezTo>
                  <a:lnTo>
                    <a:pt x="102" y="90"/>
                  </a:lnTo>
                  <a:close/>
                  <a:moveTo>
                    <a:pt x="42" y="36"/>
                  </a:moveTo>
                  <a:cubicBezTo>
                    <a:pt x="42" y="23"/>
                    <a:pt x="55" y="12"/>
                    <a:pt x="72" y="12"/>
                  </a:cubicBezTo>
                  <a:cubicBezTo>
                    <a:pt x="89" y="12"/>
                    <a:pt x="102" y="23"/>
                    <a:pt x="102" y="36"/>
                  </a:cubicBezTo>
                  <a:lnTo>
                    <a:pt x="42" y="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Freeform 133"/>
            <p:cNvSpPr>
              <a:spLocks/>
            </p:cNvSpPr>
            <p:nvPr/>
          </p:nvSpPr>
          <p:spPr bwMode="auto">
            <a:xfrm>
              <a:off x="6039769" y="2942448"/>
              <a:ext cx="276981" cy="242855"/>
            </a:xfrm>
            <a:custGeom>
              <a:avLst/>
              <a:gdLst>
                <a:gd name="T0" fmla="*/ 144 w 156"/>
                <a:gd name="T1" fmla="*/ 80 h 136"/>
                <a:gd name="T2" fmla="*/ 134 w 156"/>
                <a:gd name="T3" fmla="*/ 86 h 136"/>
                <a:gd name="T4" fmla="*/ 112 w 156"/>
                <a:gd name="T5" fmla="*/ 86 h 136"/>
                <a:gd name="T6" fmla="*/ 94 w 156"/>
                <a:gd name="T7" fmla="*/ 51 h 136"/>
                <a:gd name="T8" fmla="*/ 81 w 156"/>
                <a:gd name="T9" fmla="*/ 100 h 136"/>
                <a:gd name="T10" fmla="*/ 72 w 156"/>
                <a:gd name="T11" fmla="*/ 1 h 136"/>
                <a:gd name="T12" fmla="*/ 60 w 156"/>
                <a:gd name="T13" fmla="*/ 0 h 136"/>
                <a:gd name="T14" fmla="*/ 37 w 156"/>
                <a:gd name="T15" fmla="*/ 86 h 136"/>
                <a:gd name="T16" fmla="*/ 0 w 156"/>
                <a:gd name="T17" fmla="*/ 86 h 136"/>
                <a:gd name="T18" fmla="*/ 0 w 156"/>
                <a:gd name="T19" fmla="*/ 98 h 136"/>
                <a:gd name="T20" fmla="*/ 47 w 156"/>
                <a:gd name="T21" fmla="*/ 98 h 136"/>
                <a:gd name="T22" fmla="*/ 63 w 156"/>
                <a:gd name="T23" fmla="*/ 36 h 136"/>
                <a:gd name="T24" fmla="*/ 72 w 156"/>
                <a:gd name="T25" fmla="*/ 135 h 136"/>
                <a:gd name="T26" fmla="*/ 84 w 156"/>
                <a:gd name="T27" fmla="*/ 136 h 136"/>
                <a:gd name="T28" fmla="*/ 98 w 156"/>
                <a:gd name="T29" fmla="*/ 85 h 136"/>
                <a:gd name="T30" fmla="*/ 104 w 156"/>
                <a:gd name="T31" fmla="*/ 98 h 136"/>
                <a:gd name="T32" fmla="*/ 134 w 156"/>
                <a:gd name="T33" fmla="*/ 98 h 136"/>
                <a:gd name="T34" fmla="*/ 144 w 156"/>
                <a:gd name="T35" fmla="*/ 104 h 136"/>
                <a:gd name="T36" fmla="*/ 156 w 156"/>
                <a:gd name="T37" fmla="*/ 92 h 136"/>
                <a:gd name="T38" fmla="*/ 144 w 156"/>
                <a:gd name="T39" fmla="*/ 8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6" h="136">
                  <a:moveTo>
                    <a:pt x="144" y="80"/>
                  </a:moveTo>
                  <a:cubicBezTo>
                    <a:pt x="140" y="80"/>
                    <a:pt x="136" y="82"/>
                    <a:pt x="134" y="86"/>
                  </a:cubicBezTo>
                  <a:cubicBezTo>
                    <a:pt x="112" y="86"/>
                    <a:pt x="112" y="86"/>
                    <a:pt x="112" y="86"/>
                  </a:cubicBezTo>
                  <a:cubicBezTo>
                    <a:pt x="94" y="51"/>
                    <a:pt x="94" y="51"/>
                    <a:pt x="94" y="51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63" y="36"/>
                    <a:pt x="63" y="36"/>
                    <a:pt x="63" y="36"/>
                  </a:cubicBezTo>
                  <a:cubicBezTo>
                    <a:pt x="72" y="135"/>
                    <a:pt x="72" y="135"/>
                    <a:pt x="72" y="135"/>
                  </a:cubicBezTo>
                  <a:cubicBezTo>
                    <a:pt x="84" y="136"/>
                    <a:pt x="84" y="136"/>
                    <a:pt x="84" y="136"/>
                  </a:cubicBezTo>
                  <a:cubicBezTo>
                    <a:pt x="98" y="85"/>
                    <a:pt x="98" y="85"/>
                    <a:pt x="98" y="85"/>
                  </a:cubicBezTo>
                  <a:cubicBezTo>
                    <a:pt x="104" y="98"/>
                    <a:pt x="104" y="98"/>
                    <a:pt x="104" y="98"/>
                  </a:cubicBezTo>
                  <a:cubicBezTo>
                    <a:pt x="134" y="98"/>
                    <a:pt x="134" y="98"/>
                    <a:pt x="134" y="98"/>
                  </a:cubicBezTo>
                  <a:cubicBezTo>
                    <a:pt x="136" y="102"/>
                    <a:pt x="140" y="104"/>
                    <a:pt x="144" y="104"/>
                  </a:cubicBezTo>
                  <a:cubicBezTo>
                    <a:pt x="151" y="104"/>
                    <a:pt x="156" y="99"/>
                    <a:pt x="156" y="92"/>
                  </a:cubicBezTo>
                  <a:cubicBezTo>
                    <a:pt x="156" y="85"/>
                    <a:pt x="151" y="80"/>
                    <a:pt x="144" y="8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Freeform 134"/>
            <p:cNvSpPr>
              <a:spLocks/>
            </p:cNvSpPr>
            <p:nvPr/>
          </p:nvSpPr>
          <p:spPr bwMode="auto">
            <a:xfrm>
              <a:off x="6625843" y="2942448"/>
              <a:ext cx="128455" cy="256904"/>
            </a:xfrm>
            <a:custGeom>
              <a:avLst/>
              <a:gdLst>
                <a:gd name="T0" fmla="*/ 19 w 64"/>
                <a:gd name="T1" fmla="*/ 0 h 128"/>
                <a:gd name="T2" fmla="*/ 59 w 64"/>
                <a:gd name="T3" fmla="*/ 0 h 128"/>
                <a:gd name="T4" fmla="*/ 46 w 64"/>
                <a:gd name="T5" fmla="*/ 30 h 128"/>
                <a:gd name="T6" fmla="*/ 64 w 64"/>
                <a:gd name="T7" fmla="*/ 30 h 128"/>
                <a:gd name="T8" fmla="*/ 32 w 64"/>
                <a:gd name="T9" fmla="*/ 76 h 128"/>
                <a:gd name="T10" fmla="*/ 51 w 64"/>
                <a:gd name="T11" fmla="*/ 76 h 128"/>
                <a:gd name="T12" fmla="*/ 19 w 64"/>
                <a:gd name="T13" fmla="*/ 128 h 128"/>
                <a:gd name="T14" fmla="*/ 19 w 64"/>
                <a:gd name="T15" fmla="*/ 92 h 128"/>
                <a:gd name="T16" fmla="*/ 0 w 64"/>
                <a:gd name="T17" fmla="*/ 92 h 128"/>
                <a:gd name="T18" fmla="*/ 18 w 64"/>
                <a:gd name="T19" fmla="*/ 47 h 128"/>
                <a:gd name="T20" fmla="*/ 0 w 64"/>
                <a:gd name="T21" fmla="*/ 47 h 128"/>
                <a:gd name="T22" fmla="*/ 19 w 64"/>
                <a:gd name="T23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128">
                  <a:moveTo>
                    <a:pt x="19" y="0"/>
                  </a:moveTo>
                  <a:lnTo>
                    <a:pt x="59" y="0"/>
                  </a:lnTo>
                  <a:lnTo>
                    <a:pt x="46" y="30"/>
                  </a:lnTo>
                  <a:lnTo>
                    <a:pt x="64" y="30"/>
                  </a:lnTo>
                  <a:lnTo>
                    <a:pt x="32" y="76"/>
                  </a:lnTo>
                  <a:lnTo>
                    <a:pt x="51" y="76"/>
                  </a:lnTo>
                  <a:lnTo>
                    <a:pt x="19" y="128"/>
                  </a:lnTo>
                  <a:lnTo>
                    <a:pt x="19" y="92"/>
                  </a:lnTo>
                  <a:lnTo>
                    <a:pt x="0" y="92"/>
                  </a:lnTo>
                  <a:lnTo>
                    <a:pt x="18" y="47"/>
                  </a:lnTo>
                  <a:lnTo>
                    <a:pt x="0" y="4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Rectangle 135"/>
            <p:cNvSpPr>
              <a:spLocks noChangeArrowheads="1"/>
            </p:cNvSpPr>
            <p:nvPr/>
          </p:nvSpPr>
          <p:spPr bwMode="auto">
            <a:xfrm>
              <a:off x="1056132" y="3420127"/>
              <a:ext cx="20071" cy="5419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Rectangle 136"/>
            <p:cNvSpPr>
              <a:spLocks noChangeArrowheads="1"/>
            </p:cNvSpPr>
            <p:nvPr/>
          </p:nvSpPr>
          <p:spPr bwMode="auto">
            <a:xfrm>
              <a:off x="1056132" y="3420127"/>
              <a:ext cx="20071" cy="5419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Rectangle 137"/>
            <p:cNvSpPr>
              <a:spLocks noChangeArrowheads="1"/>
            </p:cNvSpPr>
            <p:nvPr/>
          </p:nvSpPr>
          <p:spPr bwMode="auto">
            <a:xfrm>
              <a:off x="1056132" y="3420127"/>
              <a:ext cx="20071" cy="5419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Rectangle 138"/>
            <p:cNvSpPr>
              <a:spLocks noChangeArrowheads="1"/>
            </p:cNvSpPr>
            <p:nvPr/>
          </p:nvSpPr>
          <p:spPr bwMode="auto">
            <a:xfrm>
              <a:off x="1056132" y="3420127"/>
              <a:ext cx="20071" cy="5419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Rectangle 139"/>
            <p:cNvSpPr>
              <a:spLocks noChangeArrowheads="1"/>
            </p:cNvSpPr>
            <p:nvPr/>
          </p:nvSpPr>
          <p:spPr bwMode="auto">
            <a:xfrm>
              <a:off x="1172544" y="3420127"/>
              <a:ext cx="22079" cy="5419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Rectangle 140"/>
            <p:cNvSpPr>
              <a:spLocks noChangeArrowheads="1"/>
            </p:cNvSpPr>
            <p:nvPr/>
          </p:nvSpPr>
          <p:spPr bwMode="auto">
            <a:xfrm>
              <a:off x="1172544" y="3420127"/>
              <a:ext cx="22079" cy="5419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Rectangle 141"/>
            <p:cNvSpPr>
              <a:spLocks noChangeArrowheads="1"/>
            </p:cNvSpPr>
            <p:nvPr/>
          </p:nvSpPr>
          <p:spPr bwMode="auto">
            <a:xfrm>
              <a:off x="1172544" y="3420127"/>
              <a:ext cx="22079" cy="5419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Rectangle 142"/>
            <p:cNvSpPr>
              <a:spLocks noChangeArrowheads="1"/>
            </p:cNvSpPr>
            <p:nvPr/>
          </p:nvSpPr>
          <p:spPr bwMode="auto">
            <a:xfrm>
              <a:off x="1172544" y="3420127"/>
              <a:ext cx="22079" cy="5419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Freeform 143"/>
            <p:cNvSpPr>
              <a:spLocks/>
            </p:cNvSpPr>
            <p:nvPr/>
          </p:nvSpPr>
          <p:spPr bwMode="auto">
            <a:xfrm>
              <a:off x="1001940" y="3452240"/>
              <a:ext cx="244866" cy="32113"/>
            </a:xfrm>
            <a:custGeom>
              <a:avLst/>
              <a:gdLst>
                <a:gd name="T0" fmla="*/ 132 w 138"/>
                <a:gd name="T1" fmla="*/ 0 h 18"/>
                <a:gd name="T2" fmla="*/ 108 w 138"/>
                <a:gd name="T3" fmla="*/ 0 h 18"/>
                <a:gd name="T4" fmla="*/ 108 w 138"/>
                <a:gd name="T5" fmla="*/ 12 h 18"/>
                <a:gd name="T6" fmla="*/ 96 w 138"/>
                <a:gd name="T7" fmla="*/ 12 h 18"/>
                <a:gd name="T8" fmla="*/ 96 w 138"/>
                <a:gd name="T9" fmla="*/ 0 h 18"/>
                <a:gd name="T10" fmla="*/ 42 w 138"/>
                <a:gd name="T11" fmla="*/ 0 h 18"/>
                <a:gd name="T12" fmla="*/ 42 w 138"/>
                <a:gd name="T13" fmla="*/ 12 h 18"/>
                <a:gd name="T14" fmla="*/ 30 w 138"/>
                <a:gd name="T15" fmla="*/ 12 h 18"/>
                <a:gd name="T16" fmla="*/ 30 w 138"/>
                <a:gd name="T17" fmla="*/ 0 h 18"/>
                <a:gd name="T18" fmla="*/ 6 w 138"/>
                <a:gd name="T19" fmla="*/ 0 h 18"/>
                <a:gd name="T20" fmla="*/ 0 w 138"/>
                <a:gd name="T21" fmla="*/ 6 h 18"/>
                <a:gd name="T22" fmla="*/ 0 w 138"/>
                <a:gd name="T23" fmla="*/ 18 h 18"/>
                <a:gd name="T24" fmla="*/ 138 w 138"/>
                <a:gd name="T25" fmla="*/ 18 h 18"/>
                <a:gd name="T26" fmla="*/ 138 w 138"/>
                <a:gd name="T27" fmla="*/ 6 h 18"/>
                <a:gd name="T28" fmla="*/ 132 w 138"/>
                <a:gd name="T2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" h="18">
                  <a:moveTo>
                    <a:pt x="132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08" y="12"/>
                    <a:pt x="108" y="12"/>
                    <a:pt x="108" y="12"/>
                  </a:cubicBezTo>
                  <a:cubicBezTo>
                    <a:pt x="96" y="12"/>
                    <a:pt x="96" y="12"/>
                    <a:pt x="96" y="12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38" y="18"/>
                    <a:pt x="138" y="18"/>
                    <a:pt x="138" y="18"/>
                  </a:cubicBezTo>
                  <a:cubicBezTo>
                    <a:pt x="138" y="6"/>
                    <a:pt x="138" y="6"/>
                    <a:pt x="138" y="6"/>
                  </a:cubicBezTo>
                  <a:cubicBezTo>
                    <a:pt x="138" y="3"/>
                    <a:pt x="135" y="0"/>
                    <a:pt x="1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144"/>
            <p:cNvSpPr>
              <a:spLocks noEditPoints="1"/>
            </p:cNvSpPr>
            <p:nvPr/>
          </p:nvSpPr>
          <p:spPr bwMode="auto">
            <a:xfrm>
              <a:off x="1001940" y="3496395"/>
              <a:ext cx="244866" cy="190670"/>
            </a:xfrm>
            <a:custGeom>
              <a:avLst/>
              <a:gdLst>
                <a:gd name="T0" fmla="*/ 6 w 138"/>
                <a:gd name="T1" fmla="*/ 108 h 108"/>
                <a:gd name="T2" fmla="*/ 138 w 138"/>
                <a:gd name="T3" fmla="*/ 102 h 108"/>
                <a:gd name="T4" fmla="*/ 0 w 138"/>
                <a:gd name="T5" fmla="*/ 0 h 108"/>
                <a:gd name="T6" fmla="*/ 102 w 138"/>
                <a:gd name="T7" fmla="*/ 12 h 108"/>
                <a:gd name="T8" fmla="*/ 126 w 138"/>
                <a:gd name="T9" fmla="*/ 36 h 108"/>
                <a:gd name="T10" fmla="*/ 102 w 138"/>
                <a:gd name="T11" fmla="*/ 12 h 108"/>
                <a:gd name="T12" fmla="*/ 126 w 138"/>
                <a:gd name="T13" fmla="*/ 42 h 108"/>
                <a:gd name="T14" fmla="*/ 102 w 138"/>
                <a:gd name="T15" fmla="*/ 66 h 108"/>
                <a:gd name="T16" fmla="*/ 102 w 138"/>
                <a:gd name="T17" fmla="*/ 72 h 108"/>
                <a:gd name="T18" fmla="*/ 126 w 138"/>
                <a:gd name="T19" fmla="*/ 96 h 108"/>
                <a:gd name="T20" fmla="*/ 102 w 138"/>
                <a:gd name="T21" fmla="*/ 72 h 108"/>
                <a:gd name="T22" fmla="*/ 96 w 138"/>
                <a:gd name="T23" fmla="*/ 12 h 108"/>
                <a:gd name="T24" fmla="*/ 72 w 138"/>
                <a:gd name="T25" fmla="*/ 36 h 108"/>
                <a:gd name="T26" fmla="*/ 72 w 138"/>
                <a:gd name="T27" fmla="*/ 42 h 108"/>
                <a:gd name="T28" fmla="*/ 96 w 138"/>
                <a:gd name="T29" fmla="*/ 66 h 108"/>
                <a:gd name="T30" fmla="*/ 72 w 138"/>
                <a:gd name="T31" fmla="*/ 42 h 108"/>
                <a:gd name="T32" fmla="*/ 96 w 138"/>
                <a:gd name="T33" fmla="*/ 72 h 108"/>
                <a:gd name="T34" fmla="*/ 72 w 138"/>
                <a:gd name="T35" fmla="*/ 96 h 108"/>
                <a:gd name="T36" fmla="*/ 42 w 138"/>
                <a:gd name="T37" fmla="*/ 12 h 108"/>
                <a:gd name="T38" fmla="*/ 66 w 138"/>
                <a:gd name="T39" fmla="*/ 36 h 108"/>
                <a:gd name="T40" fmla="*/ 42 w 138"/>
                <a:gd name="T41" fmla="*/ 12 h 108"/>
                <a:gd name="T42" fmla="*/ 66 w 138"/>
                <a:gd name="T43" fmla="*/ 42 h 108"/>
                <a:gd name="T44" fmla="*/ 42 w 138"/>
                <a:gd name="T45" fmla="*/ 66 h 108"/>
                <a:gd name="T46" fmla="*/ 42 w 138"/>
                <a:gd name="T47" fmla="*/ 72 h 108"/>
                <a:gd name="T48" fmla="*/ 66 w 138"/>
                <a:gd name="T49" fmla="*/ 96 h 108"/>
                <a:gd name="T50" fmla="*/ 42 w 138"/>
                <a:gd name="T51" fmla="*/ 72 h 108"/>
                <a:gd name="T52" fmla="*/ 36 w 138"/>
                <a:gd name="T53" fmla="*/ 12 h 108"/>
                <a:gd name="T54" fmla="*/ 12 w 138"/>
                <a:gd name="T55" fmla="*/ 36 h 108"/>
                <a:gd name="T56" fmla="*/ 12 w 138"/>
                <a:gd name="T57" fmla="*/ 42 h 108"/>
                <a:gd name="T58" fmla="*/ 36 w 138"/>
                <a:gd name="T59" fmla="*/ 66 h 108"/>
                <a:gd name="T60" fmla="*/ 12 w 138"/>
                <a:gd name="T61" fmla="*/ 42 h 108"/>
                <a:gd name="T62" fmla="*/ 36 w 138"/>
                <a:gd name="T63" fmla="*/ 72 h 108"/>
                <a:gd name="T64" fmla="*/ 12 w 138"/>
                <a:gd name="T65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8" h="108">
                  <a:moveTo>
                    <a:pt x="0" y="102"/>
                  </a:moveTo>
                  <a:cubicBezTo>
                    <a:pt x="0" y="105"/>
                    <a:pt x="3" y="108"/>
                    <a:pt x="6" y="108"/>
                  </a:cubicBezTo>
                  <a:cubicBezTo>
                    <a:pt x="132" y="108"/>
                    <a:pt x="132" y="108"/>
                    <a:pt x="132" y="108"/>
                  </a:cubicBezTo>
                  <a:cubicBezTo>
                    <a:pt x="135" y="108"/>
                    <a:pt x="138" y="105"/>
                    <a:pt x="138" y="10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02"/>
                  </a:lnTo>
                  <a:close/>
                  <a:moveTo>
                    <a:pt x="102" y="12"/>
                  </a:moveTo>
                  <a:cubicBezTo>
                    <a:pt x="126" y="12"/>
                    <a:pt x="126" y="12"/>
                    <a:pt x="126" y="12"/>
                  </a:cubicBezTo>
                  <a:cubicBezTo>
                    <a:pt x="126" y="36"/>
                    <a:pt x="126" y="36"/>
                    <a:pt x="126" y="36"/>
                  </a:cubicBezTo>
                  <a:cubicBezTo>
                    <a:pt x="102" y="36"/>
                    <a:pt x="102" y="36"/>
                    <a:pt x="102" y="36"/>
                  </a:cubicBezTo>
                  <a:lnTo>
                    <a:pt x="102" y="12"/>
                  </a:lnTo>
                  <a:close/>
                  <a:moveTo>
                    <a:pt x="102" y="42"/>
                  </a:moveTo>
                  <a:cubicBezTo>
                    <a:pt x="126" y="42"/>
                    <a:pt x="126" y="42"/>
                    <a:pt x="126" y="42"/>
                  </a:cubicBezTo>
                  <a:cubicBezTo>
                    <a:pt x="126" y="66"/>
                    <a:pt x="126" y="66"/>
                    <a:pt x="126" y="66"/>
                  </a:cubicBezTo>
                  <a:cubicBezTo>
                    <a:pt x="102" y="66"/>
                    <a:pt x="102" y="66"/>
                    <a:pt x="102" y="66"/>
                  </a:cubicBezTo>
                  <a:lnTo>
                    <a:pt x="102" y="42"/>
                  </a:lnTo>
                  <a:close/>
                  <a:moveTo>
                    <a:pt x="102" y="72"/>
                  </a:moveTo>
                  <a:cubicBezTo>
                    <a:pt x="126" y="72"/>
                    <a:pt x="126" y="72"/>
                    <a:pt x="126" y="72"/>
                  </a:cubicBezTo>
                  <a:cubicBezTo>
                    <a:pt x="126" y="96"/>
                    <a:pt x="126" y="96"/>
                    <a:pt x="126" y="96"/>
                  </a:cubicBezTo>
                  <a:cubicBezTo>
                    <a:pt x="102" y="96"/>
                    <a:pt x="102" y="96"/>
                    <a:pt x="102" y="96"/>
                  </a:cubicBezTo>
                  <a:lnTo>
                    <a:pt x="102" y="72"/>
                  </a:lnTo>
                  <a:close/>
                  <a:moveTo>
                    <a:pt x="72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72" y="36"/>
                    <a:pt x="72" y="36"/>
                    <a:pt x="72" y="36"/>
                  </a:cubicBezTo>
                  <a:lnTo>
                    <a:pt x="72" y="12"/>
                  </a:lnTo>
                  <a:close/>
                  <a:moveTo>
                    <a:pt x="72" y="42"/>
                  </a:moveTo>
                  <a:cubicBezTo>
                    <a:pt x="96" y="42"/>
                    <a:pt x="96" y="42"/>
                    <a:pt x="96" y="42"/>
                  </a:cubicBezTo>
                  <a:cubicBezTo>
                    <a:pt x="96" y="66"/>
                    <a:pt x="96" y="66"/>
                    <a:pt x="96" y="66"/>
                  </a:cubicBezTo>
                  <a:cubicBezTo>
                    <a:pt x="72" y="66"/>
                    <a:pt x="72" y="66"/>
                    <a:pt x="72" y="66"/>
                  </a:cubicBezTo>
                  <a:lnTo>
                    <a:pt x="72" y="42"/>
                  </a:lnTo>
                  <a:close/>
                  <a:moveTo>
                    <a:pt x="72" y="72"/>
                  </a:moveTo>
                  <a:cubicBezTo>
                    <a:pt x="96" y="72"/>
                    <a:pt x="96" y="72"/>
                    <a:pt x="96" y="72"/>
                  </a:cubicBezTo>
                  <a:cubicBezTo>
                    <a:pt x="96" y="96"/>
                    <a:pt x="96" y="96"/>
                    <a:pt x="96" y="96"/>
                  </a:cubicBezTo>
                  <a:cubicBezTo>
                    <a:pt x="72" y="96"/>
                    <a:pt x="72" y="96"/>
                    <a:pt x="72" y="96"/>
                  </a:cubicBezTo>
                  <a:lnTo>
                    <a:pt x="72" y="72"/>
                  </a:lnTo>
                  <a:close/>
                  <a:moveTo>
                    <a:pt x="42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42" y="36"/>
                    <a:pt x="42" y="36"/>
                    <a:pt x="42" y="36"/>
                  </a:cubicBezTo>
                  <a:lnTo>
                    <a:pt x="42" y="12"/>
                  </a:lnTo>
                  <a:close/>
                  <a:moveTo>
                    <a:pt x="42" y="42"/>
                  </a:moveTo>
                  <a:cubicBezTo>
                    <a:pt x="66" y="42"/>
                    <a:pt x="66" y="42"/>
                    <a:pt x="66" y="42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42" y="66"/>
                    <a:pt x="42" y="66"/>
                    <a:pt x="42" y="66"/>
                  </a:cubicBezTo>
                  <a:lnTo>
                    <a:pt x="42" y="42"/>
                  </a:lnTo>
                  <a:close/>
                  <a:moveTo>
                    <a:pt x="42" y="72"/>
                  </a:moveTo>
                  <a:cubicBezTo>
                    <a:pt x="66" y="72"/>
                    <a:pt x="66" y="72"/>
                    <a:pt x="66" y="72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42" y="96"/>
                    <a:pt x="42" y="96"/>
                    <a:pt x="42" y="96"/>
                  </a:cubicBezTo>
                  <a:lnTo>
                    <a:pt x="42" y="72"/>
                  </a:lnTo>
                  <a:close/>
                  <a:moveTo>
                    <a:pt x="12" y="12"/>
                  </a:moveTo>
                  <a:cubicBezTo>
                    <a:pt x="36" y="12"/>
                    <a:pt x="36" y="12"/>
                    <a:pt x="36" y="12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12" y="36"/>
                    <a:pt x="12" y="36"/>
                    <a:pt x="12" y="36"/>
                  </a:cubicBezTo>
                  <a:lnTo>
                    <a:pt x="12" y="12"/>
                  </a:lnTo>
                  <a:close/>
                  <a:moveTo>
                    <a:pt x="12" y="42"/>
                  </a:moveTo>
                  <a:cubicBezTo>
                    <a:pt x="36" y="42"/>
                    <a:pt x="36" y="42"/>
                    <a:pt x="36" y="42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12" y="66"/>
                    <a:pt x="12" y="66"/>
                    <a:pt x="12" y="66"/>
                  </a:cubicBezTo>
                  <a:lnTo>
                    <a:pt x="12" y="42"/>
                  </a:lnTo>
                  <a:close/>
                  <a:moveTo>
                    <a:pt x="12" y="72"/>
                  </a:moveTo>
                  <a:cubicBezTo>
                    <a:pt x="36" y="72"/>
                    <a:pt x="36" y="72"/>
                    <a:pt x="36" y="72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12" y="96"/>
                    <a:pt x="12" y="96"/>
                    <a:pt x="12" y="96"/>
                  </a:cubicBezTo>
                  <a:lnTo>
                    <a:pt x="12" y="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145"/>
            <p:cNvSpPr>
              <a:spLocks/>
            </p:cNvSpPr>
            <p:nvPr/>
          </p:nvSpPr>
          <p:spPr bwMode="auto">
            <a:xfrm>
              <a:off x="3967464" y="3404852"/>
              <a:ext cx="319129" cy="266938"/>
            </a:xfrm>
            <a:custGeom>
              <a:avLst/>
              <a:gdLst>
                <a:gd name="T0" fmla="*/ 108 w 179"/>
                <a:gd name="T1" fmla="*/ 0 h 150"/>
                <a:gd name="T2" fmla="*/ 132 w 179"/>
                <a:gd name="T3" fmla="*/ 36 h 150"/>
                <a:gd name="T4" fmla="*/ 135 w 179"/>
                <a:gd name="T5" fmla="*/ 34 h 150"/>
                <a:gd name="T6" fmla="*/ 173 w 179"/>
                <a:gd name="T7" fmla="*/ 33 h 150"/>
                <a:gd name="T8" fmla="*/ 142 w 179"/>
                <a:gd name="T9" fmla="*/ 58 h 150"/>
                <a:gd name="T10" fmla="*/ 161 w 179"/>
                <a:gd name="T11" fmla="*/ 97 h 150"/>
                <a:gd name="T12" fmla="*/ 127 w 179"/>
                <a:gd name="T13" fmla="*/ 116 h 150"/>
                <a:gd name="T14" fmla="*/ 124 w 179"/>
                <a:gd name="T15" fmla="*/ 113 h 150"/>
                <a:gd name="T16" fmla="*/ 90 w 179"/>
                <a:gd name="T17" fmla="*/ 96 h 150"/>
                <a:gd name="T18" fmla="*/ 107 w 179"/>
                <a:gd name="T19" fmla="*/ 130 h 150"/>
                <a:gd name="T20" fmla="*/ 74 w 179"/>
                <a:gd name="T21" fmla="*/ 150 h 150"/>
                <a:gd name="T22" fmla="*/ 51 w 179"/>
                <a:gd name="T23" fmla="*/ 113 h 150"/>
                <a:gd name="T24" fmla="*/ 47 w 179"/>
                <a:gd name="T25" fmla="*/ 115 h 150"/>
                <a:gd name="T26" fmla="*/ 8 w 179"/>
                <a:gd name="T27" fmla="*/ 119 h 150"/>
                <a:gd name="T28" fmla="*/ 36 w 179"/>
                <a:gd name="T29" fmla="*/ 94 h 150"/>
                <a:gd name="T30" fmla="*/ 38 w 179"/>
                <a:gd name="T31" fmla="*/ 92 h 150"/>
                <a:gd name="T32" fmla="*/ 18 w 179"/>
                <a:gd name="T33" fmla="*/ 53 h 150"/>
                <a:gd name="T34" fmla="*/ 53 w 179"/>
                <a:gd name="T35" fmla="*/ 33 h 150"/>
                <a:gd name="T36" fmla="*/ 72 w 179"/>
                <a:gd name="T37" fmla="*/ 65 h 150"/>
                <a:gd name="T38" fmla="*/ 90 w 179"/>
                <a:gd name="T39" fmla="*/ 31 h 150"/>
                <a:gd name="T40" fmla="*/ 74 w 179"/>
                <a:gd name="T41" fmla="*/ 24 h 150"/>
                <a:gd name="T42" fmla="*/ 75 w 179"/>
                <a:gd name="T43" fmla="*/ 19 h 150"/>
                <a:gd name="T44" fmla="*/ 108 w 179"/>
                <a:gd name="T45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9" h="150">
                  <a:moveTo>
                    <a:pt x="108" y="0"/>
                  </a:moveTo>
                  <a:cubicBezTo>
                    <a:pt x="114" y="11"/>
                    <a:pt x="124" y="33"/>
                    <a:pt x="132" y="36"/>
                  </a:cubicBezTo>
                  <a:cubicBezTo>
                    <a:pt x="133" y="36"/>
                    <a:pt x="134" y="35"/>
                    <a:pt x="135" y="34"/>
                  </a:cubicBezTo>
                  <a:cubicBezTo>
                    <a:pt x="137" y="14"/>
                    <a:pt x="168" y="6"/>
                    <a:pt x="173" y="33"/>
                  </a:cubicBezTo>
                  <a:cubicBezTo>
                    <a:pt x="179" y="61"/>
                    <a:pt x="154" y="50"/>
                    <a:pt x="142" y="58"/>
                  </a:cubicBezTo>
                  <a:cubicBezTo>
                    <a:pt x="148" y="71"/>
                    <a:pt x="155" y="84"/>
                    <a:pt x="161" y="97"/>
                  </a:cubicBezTo>
                  <a:cubicBezTo>
                    <a:pt x="152" y="102"/>
                    <a:pt x="137" y="114"/>
                    <a:pt x="127" y="116"/>
                  </a:cubicBezTo>
                  <a:cubicBezTo>
                    <a:pt x="125" y="116"/>
                    <a:pt x="125" y="114"/>
                    <a:pt x="124" y="113"/>
                  </a:cubicBezTo>
                  <a:cubicBezTo>
                    <a:pt x="128" y="90"/>
                    <a:pt x="112" y="72"/>
                    <a:pt x="90" y="96"/>
                  </a:cubicBezTo>
                  <a:cubicBezTo>
                    <a:pt x="72" y="115"/>
                    <a:pt x="109" y="125"/>
                    <a:pt x="107" y="130"/>
                  </a:cubicBezTo>
                  <a:cubicBezTo>
                    <a:pt x="96" y="137"/>
                    <a:pt x="85" y="143"/>
                    <a:pt x="74" y="150"/>
                  </a:cubicBezTo>
                  <a:cubicBezTo>
                    <a:pt x="66" y="138"/>
                    <a:pt x="59" y="125"/>
                    <a:pt x="51" y="113"/>
                  </a:cubicBezTo>
                  <a:cubicBezTo>
                    <a:pt x="50" y="114"/>
                    <a:pt x="48" y="115"/>
                    <a:pt x="47" y="115"/>
                  </a:cubicBezTo>
                  <a:cubicBezTo>
                    <a:pt x="42" y="132"/>
                    <a:pt x="18" y="149"/>
                    <a:pt x="8" y="119"/>
                  </a:cubicBezTo>
                  <a:cubicBezTo>
                    <a:pt x="0" y="94"/>
                    <a:pt x="22" y="96"/>
                    <a:pt x="36" y="94"/>
                  </a:cubicBezTo>
                  <a:cubicBezTo>
                    <a:pt x="37" y="93"/>
                    <a:pt x="38" y="93"/>
                    <a:pt x="38" y="92"/>
                  </a:cubicBezTo>
                  <a:cubicBezTo>
                    <a:pt x="32" y="79"/>
                    <a:pt x="24" y="66"/>
                    <a:pt x="18" y="53"/>
                  </a:cubicBezTo>
                  <a:cubicBezTo>
                    <a:pt x="29" y="47"/>
                    <a:pt x="41" y="40"/>
                    <a:pt x="53" y="33"/>
                  </a:cubicBezTo>
                  <a:cubicBezTo>
                    <a:pt x="62" y="42"/>
                    <a:pt x="48" y="65"/>
                    <a:pt x="72" y="65"/>
                  </a:cubicBezTo>
                  <a:cubicBezTo>
                    <a:pt x="87" y="64"/>
                    <a:pt x="100" y="45"/>
                    <a:pt x="90" y="31"/>
                  </a:cubicBezTo>
                  <a:cubicBezTo>
                    <a:pt x="84" y="28"/>
                    <a:pt x="76" y="28"/>
                    <a:pt x="74" y="24"/>
                  </a:cubicBezTo>
                  <a:cubicBezTo>
                    <a:pt x="72" y="19"/>
                    <a:pt x="74" y="21"/>
                    <a:pt x="75" y="19"/>
                  </a:cubicBezTo>
                  <a:cubicBezTo>
                    <a:pt x="86" y="13"/>
                    <a:pt x="97" y="6"/>
                    <a:pt x="1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146"/>
            <p:cNvSpPr>
              <a:spLocks noEditPoints="1"/>
            </p:cNvSpPr>
            <p:nvPr/>
          </p:nvSpPr>
          <p:spPr bwMode="auto">
            <a:xfrm>
              <a:off x="2031583" y="2944455"/>
              <a:ext cx="256910" cy="254896"/>
            </a:xfrm>
            <a:custGeom>
              <a:avLst/>
              <a:gdLst>
                <a:gd name="T0" fmla="*/ 0 w 144"/>
                <a:gd name="T1" fmla="*/ 12 h 144"/>
                <a:gd name="T2" fmla="*/ 0 w 144"/>
                <a:gd name="T3" fmla="*/ 132 h 144"/>
                <a:gd name="T4" fmla="*/ 12 w 144"/>
                <a:gd name="T5" fmla="*/ 144 h 144"/>
                <a:gd name="T6" fmla="*/ 132 w 144"/>
                <a:gd name="T7" fmla="*/ 144 h 144"/>
                <a:gd name="T8" fmla="*/ 144 w 144"/>
                <a:gd name="T9" fmla="*/ 132 h 144"/>
                <a:gd name="T10" fmla="*/ 144 w 144"/>
                <a:gd name="T11" fmla="*/ 12 h 144"/>
                <a:gd name="T12" fmla="*/ 132 w 144"/>
                <a:gd name="T13" fmla="*/ 0 h 144"/>
                <a:gd name="T14" fmla="*/ 12 w 144"/>
                <a:gd name="T15" fmla="*/ 0 h 144"/>
                <a:gd name="T16" fmla="*/ 0 w 144"/>
                <a:gd name="T17" fmla="*/ 12 h 144"/>
                <a:gd name="T18" fmla="*/ 96 w 144"/>
                <a:gd name="T19" fmla="*/ 60 h 144"/>
                <a:gd name="T20" fmla="*/ 108 w 144"/>
                <a:gd name="T21" fmla="*/ 60 h 144"/>
                <a:gd name="T22" fmla="*/ 108 w 144"/>
                <a:gd name="T23" fmla="*/ 24 h 144"/>
                <a:gd name="T24" fmla="*/ 120 w 144"/>
                <a:gd name="T25" fmla="*/ 24 h 144"/>
                <a:gd name="T26" fmla="*/ 120 w 144"/>
                <a:gd name="T27" fmla="*/ 60 h 144"/>
                <a:gd name="T28" fmla="*/ 132 w 144"/>
                <a:gd name="T29" fmla="*/ 60 h 144"/>
                <a:gd name="T30" fmla="*/ 132 w 144"/>
                <a:gd name="T31" fmla="*/ 78 h 144"/>
                <a:gd name="T32" fmla="*/ 120 w 144"/>
                <a:gd name="T33" fmla="*/ 78 h 144"/>
                <a:gd name="T34" fmla="*/ 120 w 144"/>
                <a:gd name="T35" fmla="*/ 120 h 144"/>
                <a:gd name="T36" fmla="*/ 108 w 144"/>
                <a:gd name="T37" fmla="*/ 120 h 144"/>
                <a:gd name="T38" fmla="*/ 108 w 144"/>
                <a:gd name="T39" fmla="*/ 78 h 144"/>
                <a:gd name="T40" fmla="*/ 96 w 144"/>
                <a:gd name="T41" fmla="*/ 78 h 144"/>
                <a:gd name="T42" fmla="*/ 96 w 144"/>
                <a:gd name="T43" fmla="*/ 60 h 144"/>
                <a:gd name="T44" fmla="*/ 54 w 144"/>
                <a:gd name="T45" fmla="*/ 78 h 144"/>
                <a:gd name="T46" fmla="*/ 66 w 144"/>
                <a:gd name="T47" fmla="*/ 78 h 144"/>
                <a:gd name="T48" fmla="*/ 66 w 144"/>
                <a:gd name="T49" fmla="*/ 24 h 144"/>
                <a:gd name="T50" fmla="*/ 78 w 144"/>
                <a:gd name="T51" fmla="*/ 24 h 144"/>
                <a:gd name="T52" fmla="*/ 78 w 144"/>
                <a:gd name="T53" fmla="*/ 78 h 144"/>
                <a:gd name="T54" fmla="*/ 90 w 144"/>
                <a:gd name="T55" fmla="*/ 78 h 144"/>
                <a:gd name="T56" fmla="*/ 90 w 144"/>
                <a:gd name="T57" fmla="*/ 96 h 144"/>
                <a:gd name="T58" fmla="*/ 78 w 144"/>
                <a:gd name="T59" fmla="*/ 96 h 144"/>
                <a:gd name="T60" fmla="*/ 78 w 144"/>
                <a:gd name="T61" fmla="*/ 120 h 144"/>
                <a:gd name="T62" fmla="*/ 66 w 144"/>
                <a:gd name="T63" fmla="*/ 120 h 144"/>
                <a:gd name="T64" fmla="*/ 66 w 144"/>
                <a:gd name="T65" fmla="*/ 96 h 144"/>
                <a:gd name="T66" fmla="*/ 54 w 144"/>
                <a:gd name="T67" fmla="*/ 96 h 144"/>
                <a:gd name="T68" fmla="*/ 54 w 144"/>
                <a:gd name="T69" fmla="*/ 78 h 144"/>
                <a:gd name="T70" fmla="*/ 12 w 144"/>
                <a:gd name="T71" fmla="*/ 48 h 144"/>
                <a:gd name="T72" fmla="*/ 24 w 144"/>
                <a:gd name="T73" fmla="*/ 48 h 144"/>
                <a:gd name="T74" fmla="*/ 24 w 144"/>
                <a:gd name="T75" fmla="*/ 24 h 144"/>
                <a:gd name="T76" fmla="*/ 36 w 144"/>
                <a:gd name="T77" fmla="*/ 24 h 144"/>
                <a:gd name="T78" fmla="*/ 36 w 144"/>
                <a:gd name="T79" fmla="*/ 48 h 144"/>
                <a:gd name="T80" fmla="*/ 48 w 144"/>
                <a:gd name="T81" fmla="*/ 48 h 144"/>
                <a:gd name="T82" fmla="*/ 48 w 144"/>
                <a:gd name="T83" fmla="*/ 66 h 144"/>
                <a:gd name="T84" fmla="*/ 36 w 144"/>
                <a:gd name="T85" fmla="*/ 66 h 144"/>
                <a:gd name="T86" fmla="*/ 36 w 144"/>
                <a:gd name="T87" fmla="*/ 120 h 144"/>
                <a:gd name="T88" fmla="*/ 24 w 144"/>
                <a:gd name="T89" fmla="*/ 120 h 144"/>
                <a:gd name="T90" fmla="*/ 24 w 144"/>
                <a:gd name="T91" fmla="*/ 66 h 144"/>
                <a:gd name="T92" fmla="*/ 12 w 144"/>
                <a:gd name="T93" fmla="*/ 66 h 144"/>
                <a:gd name="T94" fmla="*/ 12 w 144"/>
                <a:gd name="T95" fmla="*/ 4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4" h="144">
                  <a:moveTo>
                    <a:pt x="0" y="1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139"/>
                    <a:pt x="5" y="144"/>
                    <a:pt x="12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9" y="144"/>
                    <a:pt x="144" y="139"/>
                    <a:pt x="144" y="132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5"/>
                    <a:pt x="139" y="0"/>
                    <a:pt x="13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moveTo>
                    <a:pt x="96" y="60"/>
                  </a:moveTo>
                  <a:cubicBezTo>
                    <a:pt x="108" y="60"/>
                    <a:pt x="108" y="60"/>
                    <a:pt x="108" y="60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32" y="60"/>
                    <a:pt x="132" y="60"/>
                    <a:pt x="132" y="60"/>
                  </a:cubicBezTo>
                  <a:cubicBezTo>
                    <a:pt x="132" y="78"/>
                    <a:pt x="132" y="78"/>
                    <a:pt x="132" y="78"/>
                  </a:cubicBezTo>
                  <a:cubicBezTo>
                    <a:pt x="120" y="78"/>
                    <a:pt x="120" y="78"/>
                    <a:pt x="120" y="78"/>
                  </a:cubicBezTo>
                  <a:cubicBezTo>
                    <a:pt x="120" y="120"/>
                    <a:pt x="120" y="120"/>
                    <a:pt x="120" y="120"/>
                  </a:cubicBezTo>
                  <a:cubicBezTo>
                    <a:pt x="108" y="120"/>
                    <a:pt x="108" y="120"/>
                    <a:pt x="108" y="120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6" y="60"/>
                    <a:pt x="96" y="60"/>
                    <a:pt x="96" y="60"/>
                  </a:cubicBezTo>
                  <a:moveTo>
                    <a:pt x="54" y="78"/>
                  </a:moveTo>
                  <a:cubicBezTo>
                    <a:pt x="66" y="78"/>
                    <a:pt x="66" y="78"/>
                    <a:pt x="66" y="78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78"/>
                    <a:pt x="78" y="78"/>
                    <a:pt x="78" y="78"/>
                  </a:cubicBezTo>
                  <a:cubicBezTo>
                    <a:pt x="90" y="78"/>
                    <a:pt x="90" y="78"/>
                    <a:pt x="90" y="78"/>
                  </a:cubicBezTo>
                  <a:cubicBezTo>
                    <a:pt x="90" y="96"/>
                    <a:pt x="90" y="96"/>
                    <a:pt x="90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78"/>
                    <a:pt x="54" y="78"/>
                    <a:pt x="54" y="78"/>
                  </a:cubicBezTo>
                  <a:moveTo>
                    <a:pt x="12" y="48"/>
                  </a:moveTo>
                  <a:cubicBezTo>
                    <a:pt x="24" y="48"/>
                    <a:pt x="24" y="48"/>
                    <a:pt x="24" y="48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2" y="48"/>
                    <a:pt x="12" y="48"/>
                    <a:pt x="12" y="4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Rectangle 147"/>
            <p:cNvSpPr>
              <a:spLocks noChangeArrowheads="1"/>
            </p:cNvSpPr>
            <p:nvPr/>
          </p:nvSpPr>
          <p:spPr bwMode="auto">
            <a:xfrm>
              <a:off x="2202186" y="3050829"/>
              <a:ext cx="64227" cy="200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Rectangle 148"/>
            <p:cNvSpPr>
              <a:spLocks noChangeArrowheads="1"/>
            </p:cNvSpPr>
            <p:nvPr/>
          </p:nvSpPr>
          <p:spPr bwMode="auto">
            <a:xfrm>
              <a:off x="2202186" y="3050829"/>
              <a:ext cx="64227" cy="200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149"/>
            <p:cNvSpPr>
              <a:spLocks/>
            </p:cNvSpPr>
            <p:nvPr/>
          </p:nvSpPr>
          <p:spPr bwMode="auto">
            <a:xfrm>
              <a:off x="2202186" y="3050829"/>
              <a:ext cx="64227" cy="20071"/>
            </a:xfrm>
            <a:custGeom>
              <a:avLst/>
              <a:gdLst>
                <a:gd name="T0" fmla="*/ 32 w 32"/>
                <a:gd name="T1" fmla="*/ 0 h 10"/>
                <a:gd name="T2" fmla="*/ 22 w 32"/>
                <a:gd name="T3" fmla="*/ 0 h 10"/>
                <a:gd name="T4" fmla="*/ 11 w 32"/>
                <a:gd name="T5" fmla="*/ 0 h 10"/>
                <a:gd name="T6" fmla="*/ 0 w 32"/>
                <a:gd name="T7" fmla="*/ 0 h 10"/>
                <a:gd name="T8" fmla="*/ 0 w 32"/>
                <a:gd name="T9" fmla="*/ 10 h 10"/>
                <a:gd name="T10" fmla="*/ 32 w 32"/>
                <a:gd name="T11" fmla="*/ 10 h 10"/>
                <a:gd name="T12" fmla="*/ 32 w 3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0">
                  <a:moveTo>
                    <a:pt x="32" y="0"/>
                  </a:moveTo>
                  <a:lnTo>
                    <a:pt x="22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32" y="1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150"/>
            <p:cNvSpPr>
              <a:spLocks/>
            </p:cNvSpPr>
            <p:nvPr/>
          </p:nvSpPr>
          <p:spPr bwMode="auto">
            <a:xfrm>
              <a:off x="2202186" y="3050829"/>
              <a:ext cx="64227" cy="20071"/>
            </a:xfrm>
            <a:custGeom>
              <a:avLst/>
              <a:gdLst>
                <a:gd name="T0" fmla="*/ 32 w 32"/>
                <a:gd name="T1" fmla="*/ 0 h 10"/>
                <a:gd name="T2" fmla="*/ 22 w 32"/>
                <a:gd name="T3" fmla="*/ 0 h 10"/>
                <a:gd name="T4" fmla="*/ 11 w 32"/>
                <a:gd name="T5" fmla="*/ 0 h 10"/>
                <a:gd name="T6" fmla="*/ 0 w 32"/>
                <a:gd name="T7" fmla="*/ 0 h 10"/>
                <a:gd name="T8" fmla="*/ 0 w 32"/>
                <a:gd name="T9" fmla="*/ 10 h 10"/>
                <a:gd name="T10" fmla="*/ 32 w 32"/>
                <a:gd name="T11" fmla="*/ 10 h 10"/>
                <a:gd name="T12" fmla="*/ 32 w 3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0">
                  <a:moveTo>
                    <a:pt x="32" y="0"/>
                  </a:moveTo>
                  <a:lnTo>
                    <a:pt x="22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32" y="10"/>
                  </a:lnTo>
                  <a:lnTo>
                    <a:pt x="32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Rectangle 151"/>
            <p:cNvSpPr>
              <a:spLocks noChangeArrowheads="1"/>
            </p:cNvSpPr>
            <p:nvPr/>
          </p:nvSpPr>
          <p:spPr bwMode="auto">
            <a:xfrm>
              <a:off x="2127923" y="3082941"/>
              <a:ext cx="64227" cy="200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Rectangle 152"/>
            <p:cNvSpPr>
              <a:spLocks noChangeArrowheads="1"/>
            </p:cNvSpPr>
            <p:nvPr/>
          </p:nvSpPr>
          <p:spPr bwMode="auto">
            <a:xfrm>
              <a:off x="2127923" y="3082941"/>
              <a:ext cx="64227" cy="200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153"/>
            <p:cNvSpPr>
              <a:spLocks/>
            </p:cNvSpPr>
            <p:nvPr/>
          </p:nvSpPr>
          <p:spPr bwMode="auto">
            <a:xfrm>
              <a:off x="2127923" y="3082941"/>
              <a:ext cx="64227" cy="20071"/>
            </a:xfrm>
            <a:custGeom>
              <a:avLst/>
              <a:gdLst>
                <a:gd name="T0" fmla="*/ 32 w 32"/>
                <a:gd name="T1" fmla="*/ 0 h 10"/>
                <a:gd name="T2" fmla="*/ 21 w 32"/>
                <a:gd name="T3" fmla="*/ 0 h 10"/>
                <a:gd name="T4" fmla="*/ 11 w 32"/>
                <a:gd name="T5" fmla="*/ 0 h 10"/>
                <a:gd name="T6" fmla="*/ 0 w 32"/>
                <a:gd name="T7" fmla="*/ 0 h 10"/>
                <a:gd name="T8" fmla="*/ 0 w 32"/>
                <a:gd name="T9" fmla="*/ 10 h 10"/>
                <a:gd name="T10" fmla="*/ 32 w 32"/>
                <a:gd name="T11" fmla="*/ 10 h 10"/>
                <a:gd name="T12" fmla="*/ 32 w 3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0">
                  <a:moveTo>
                    <a:pt x="32" y="0"/>
                  </a:moveTo>
                  <a:lnTo>
                    <a:pt x="21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32" y="1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154"/>
            <p:cNvSpPr>
              <a:spLocks/>
            </p:cNvSpPr>
            <p:nvPr/>
          </p:nvSpPr>
          <p:spPr bwMode="auto">
            <a:xfrm>
              <a:off x="2127923" y="3082941"/>
              <a:ext cx="64227" cy="20071"/>
            </a:xfrm>
            <a:custGeom>
              <a:avLst/>
              <a:gdLst>
                <a:gd name="T0" fmla="*/ 32 w 32"/>
                <a:gd name="T1" fmla="*/ 0 h 10"/>
                <a:gd name="T2" fmla="*/ 21 w 32"/>
                <a:gd name="T3" fmla="*/ 0 h 10"/>
                <a:gd name="T4" fmla="*/ 11 w 32"/>
                <a:gd name="T5" fmla="*/ 0 h 10"/>
                <a:gd name="T6" fmla="*/ 0 w 32"/>
                <a:gd name="T7" fmla="*/ 0 h 10"/>
                <a:gd name="T8" fmla="*/ 0 w 32"/>
                <a:gd name="T9" fmla="*/ 10 h 10"/>
                <a:gd name="T10" fmla="*/ 32 w 32"/>
                <a:gd name="T11" fmla="*/ 10 h 10"/>
                <a:gd name="T12" fmla="*/ 32 w 32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0">
                  <a:moveTo>
                    <a:pt x="32" y="0"/>
                  </a:moveTo>
                  <a:lnTo>
                    <a:pt x="21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32" y="10"/>
                  </a:lnTo>
                  <a:lnTo>
                    <a:pt x="32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Rectangle 155"/>
            <p:cNvSpPr>
              <a:spLocks noChangeArrowheads="1"/>
            </p:cNvSpPr>
            <p:nvPr/>
          </p:nvSpPr>
          <p:spPr bwMode="auto">
            <a:xfrm>
              <a:off x="2053660" y="3028752"/>
              <a:ext cx="64227" cy="220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Rectangle 156"/>
            <p:cNvSpPr>
              <a:spLocks noChangeArrowheads="1"/>
            </p:cNvSpPr>
            <p:nvPr/>
          </p:nvSpPr>
          <p:spPr bwMode="auto">
            <a:xfrm>
              <a:off x="2053660" y="3028752"/>
              <a:ext cx="64227" cy="2207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Freeform 157"/>
            <p:cNvSpPr>
              <a:spLocks/>
            </p:cNvSpPr>
            <p:nvPr/>
          </p:nvSpPr>
          <p:spPr bwMode="auto">
            <a:xfrm>
              <a:off x="2053660" y="3028752"/>
              <a:ext cx="64227" cy="22077"/>
            </a:xfrm>
            <a:custGeom>
              <a:avLst/>
              <a:gdLst>
                <a:gd name="T0" fmla="*/ 32 w 32"/>
                <a:gd name="T1" fmla="*/ 0 h 11"/>
                <a:gd name="T2" fmla="*/ 21 w 32"/>
                <a:gd name="T3" fmla="*/ 0 h 11"/>
                <a:gd name="T4" fmla="*/ 11 w 32"/>
                <a:gd name="T5" fmla="*/ 0 h 11"/>
                <a:gd name="T6" fmla="*/ 0 w 32"/>
                <a:gd name="T7" fmla="*/ 0 h 11"/>
                <a:gd name="T8" fmla="*/ 0 w 32"/>
                <a:gd name="T9" fmla="*/ 11 h 11"/>
                <a:gd name="T10" fmla="*/ 32 w 32"/>
                <a:gd name="T11" fmla="*/ 11 h 11"/>
                <a:gd name="T12" fmla="*/ 32 w 3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32" y="0"/>
                  </a:moveTo>
                  <a:lnTo>
                    <a:pt x="21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32" y="1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158"/>
            <p:cNvSpPr>
              <a:spLocks/>
            </p:cNvSpPr>
            <p:nvPr/>
          </p:nvSpPr>
          <p:spPr bwMode="auto">
            <a:xfrm>
              <a:off x="2053660" y="3028752"/>
              <a:ext cx="64227" cy="22077"/>
            </a:xfrm>
            <a:custGeom>
              <a:avLst/>
              <a:gdLst>
                <a:gd name="T0" fmla="*/ 32 w 32"/>
                <a:gd name="T1" fmla="*/ 0 h 11"/>
                <a:gd name="T2" fmla="*/ 21 w 32"/>
                <a:gd name="T3" fmla="*/ 0 h 11"/>
                <a:gd name="T4" fmla="*/ 11 w 32"/>
                <a:gd name="T5" fmla="*/ 0 h 11"/>
                <a:gd name="T6" fmla="*/ 0 w 32"/>
                <a:gd name="T7" fmla="*/ 0 h 11"/>
                <a:gd name="T8" fmla="*/ 0 w 32"/>
                <a:gd name="T9" fmla="*/ 11 h 11"/>
                <a:gd name="T10" fmla="*/ 32 w 32"/>
                <a:gd name="T11" fmla="*/ 11 h 11"/>
                <a:gd name="T12" fmla="*/ 32 w 3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11">
                  <a:moveTo>
                    <a:pt x="32" y="0"/>
                  </a:moveTo>
                  <a:lnTo>
                    <a:pt x="21" y="0"/>
                  </a:lnTo>
                  <a:lnTo>
                    <a:pt x="11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32" y="11"/>
                  </a:lnTo>
                  <a:lnTo>
                    <a:pt x="32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Freeform 159"/>
            <p:cNvSpPr>
              <a:spLocks/>
            </p:cNvSpPr>
            <p:nvPr/>
          </p:nvSpPr>
          <p:spPr bwMode="auto">
            <a:xfrm>
              <a:off x="4018059" y="2952260"/>
              <a:ext cx="84299" cy="224790"/>
            </a:xfrm>
            <a:custGeom>
              <a:avLst/>
              <a:gdLst>
                <a:gd name="T0" fmla="*/ 42 w 42"/>
                <a:gd name="T1" fmla="*/ 96 h 112"/>
                <a:gd name="T2" fmla="*/ 0 w 42"/>
                <a:gd name="T3" fmla="*/ 112 h 112"/>
                <a:gd name="T4" fmla="*/ 0 w 42"/>
                <a:gd name="T5" fmla="*/ 16 h 112"/>
                <a:gd name="T6" fmla="*/ 42 w 42"/>
                <a:gd name="T7" fmla="*/ 0 h 112"/>
                <a:gd name="T8" fmla="*/ 42 w 42"/>
                <a:gd name="T9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12">
                  <a:moveTo>
                    <a:pt x="42" y="96"/>
                  </a:moveTo>
                  <a:lnTo>
                    <a:pt x="0" y="112"/>
                  </a:lnTo>
                  <a:lnTo>
                    <a:pt x="0" y="16"/>
                  </a:lnTo>
                  <a:lnTo>
                    <a:pt x="42" y="0"/>
                  </a:lnTo>
                  <a:lnTo>
                    <a:pt x="42" y="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160"/>
            <p:cNvSpPr>
              <a:spLocks/>
            </p:cNvSpPr>
            <p:nvPr/>
          </p:nvSpPr>
          <p:spPr bwMode="auto">
            <a:xfrm>
              <a:off x="4208733" y="2952260"/>
              <a:ext cx="86305" cy="224790"/>
            </a:xfrm>
            <a:custGeom>
              <a:avLst/>
              <a:gdLst>
                <a:gd name="T0" fmla="*/ 43 w 43"/>
                <a:gd name="T1" fmla="*/ 96 h 112"/>
                <a:gd name="T2" fmla="*/ 0 w 43"/>
                <a:gd name="T3" fmla="*/ 112 h 112"/>
                <a:gd name="T4" fmla="*/ 0 w 43"/>
                <a:gd name="T5" fmla="*/ 16 h 112"/>
                <a:gd name="T6" fmla="*/ 43 w 43"/>
                <a:gd name="T7" fmla="*/ 0 h 112"/>
                <a:gd name="T8" fmla="*/ 43 w 43"/>
                <a:gd name="T9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12">
                  <a:moveTo>
                    <a:pt x="43" y="96"/>
                  </a:moveTo>
                  <a:lnTo>
                    <a:pt x="0" y="112"/>
                  </a:lnTo>
                  <a:lnTo>
                    <a:pt x="0" y="16"/>
                  </a:lnTo>
                  <a:lnTo>
                    <a:pt x="43" y="0"/>
                  </a:lnTo>
                  <a:lnTo>
                    <a:pt x="43" y="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161"/>
            <p:cNvSpPr>
              <a:spLocks/>
            </p:cNvSpPr>
            <p:nvPr/>
          </p:nvSpPr>
          <p:spPr bwMode="auto">
            <a:xfrm>
              <a:off x="4112393" y="2952260"/>
              <a:ext cx="86305" cy="224790"/>
            </a:xfrm>
            <a:custGeom>
              <a:avLst/>
              <a:gdLst>
                <a:gd name="T0" fmla="*/ 0 w 43"/>
                <a:gd name="T1" fmla="*/ 96 h 112"/>
                <a:gd name="T2" fmla="*/ 43 w 43"/>
                <a:gd name="T3" fmla="*/ 112 h 112"/>
                <a:gd name="T4" fmla="*/ 43 w 43"/>
                <a:gd name="T5" fmla="*/ 16 h 112"/>
                <a:gd name="T6" fmla="*/ 0 w 43"/>
                <a:gd name="T7" fmla="*/ 0 h 112"/>
                <a:gd name="T8" fmla="*/ 0 w 43"/>
                <a:gd name="T9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12">
                  <a:moveTo>
                    <a:pt x="0" y="96"/>
                  </a:moveTo>
                  <a:lnTo>
                    <a:pt x="43" y="112"/>
                  </a:lnTo>
                  <a:lnTo>
                    <a:pt x="43" y="16"/>
                  </a:lnTo>
                  <a:lnTo>
                    <a:pt x="0" y="0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Freeform 162"/>
            <p:cNvSpPr>
              <a:spLocks/>
            </p:cNvSpPr>
            <p:nvPr/>
          </p:nvSpPr>
          <p:spPr bwMode="auto">
            <a:xfrm>
              <a:off x="4483707" y="3010465"/>
              <a:ext cx="319129" cy="128451"/>
            </a:xfrm>
            <a:custGeom>
              <a:avLst/>
              <a:gdLst>
                <a:gd name="T0" fmla="*/ 168 w 180"/>
                <a:gd name="T1" fmla="*/ 10 h 72"/>
                <a:gd name="T2" fmla="*/ 143 w 180"/>
                <a:gd name="T3" fmla="*/ 25 h 72"/>
                <a:gd name="T4" fmla="*/ 113 w 180"/>
                <a:gd name="T5" fmla="*/ 0 h 72"/>
                <a:gd name="T6" fmla="*/ 76 w 180"/>
                <a:gd name="T7" fmla="*/ 23 h 72"/>
                <a:gd name="T8" fmla="*/ 61 w 180"/>
                <a:gd name="T9" fmla="*/ 23 h 72"/>
                <a:gd name="T10" fmla="*/ 38 w 180"/>
                <a:gd name="T11" fmla="*/ 23 h 72"/>
                <a:gd name="T12" fmla="*/ 20 w 180"/>
                <a:gd name="T13" fmla="*/ 8 h 72"/>
                <a:gd name="T14" fmla="*/ 23 w 180"/>
                <a:gd name="T15" fmla="*/ 34 h 72"/>
                <a:gd name="T16" fmla="*/ 23 w 180"/>
                <a:gd name="T17" fmla="*/ 35 h 72"/>
                <a:gd name="T18" fmla="*/ 20 w 180"/>
                <a:gd name="T19" fmla="*/ 61 h 72"/>
                <a:gd name="T20" fmla="*/ 38 w 180"/>
                <a:gd name="T21" fmla="*/ 46 h 72"/>
                <a:gd name="T22" fmla="*/ 61 w 180"/>
                <a:gd name="T23" fmla="*/ 46 h 72"/>
                <a:gd name="T24" fmla="*/ 76 w 180"/>
                <a:gd name="T25" fmla="*/ 46 h 72"/>
                <a:gd name="T26" fmla="*/ 135 w 180"/>
                <a:gd name="T27" fmla="*/ 72 h 72"/>
                <a:gd name="T28" fmla="*/ 180 w 180"/>
                <a:gd name="T29" fmla="*/ 38 h 72"/>
                <a:gd name="T30" fmla="*/ 168 w 180"/>
                <a:gd name="T31" fmla="*/ 1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0" h="72">
                  <a:moveTo>
                    <a:pt x="168" y="10"/>
                  </a:moveTo>
                  <a:cubicBezTo>
                    <a:pt x="163" y="19"/>
                    <a:pt x="154" y="25"/>
                    <a:pt x="143" y="25"/>
                  </a:cubicBezTo>
                  <a:cubicBezTo>
                    <a:pt x="128" y="25"/>
                    <a:pt x="116" y="14"/>
                    <a:pt x="113" y="0"/>
                  </a:cubicBezTo>
                  <a:cubicBezTo>
                    <a:pt x="88" y="7"/>
                    <a:pt x="76" y="23"/>
                    <a:pt x="76" y="23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8" y="23"/>
                    <a:pt x="41" y="0"/>
                    <a:pt x="20" y="8"/>
                  </a:cubicBezTo>
                  <a:cubicBezTo>
                    <a:pt x="0" y="17"/>
                    <a:pt x="23" y="34"/>
                    <a:pt x="23" y="34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23" y="36"/>
                    <a:pt x="0" y="52"/>
                    <a:pt x="20" y="61"/>
                  </a:cubicBezTo>
                  <a:cubicBezTo>
                    <a:pt x="41" y="70"/>
                    <a:pt x="38" y="46"/>
                    <a:pt x="38" y="4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6" y="46"/>
                    <a:pt x="95" y="72"/>
                    <a:pt x="135" y="72"/>
                  </a:cubicBezTo>
                  <a:cubicBezTo>
                    <a:pt x="175" y="72"/>
                    <a:pt x="180" y="47"/>
                    <a:pt x="180" y="38"/>
                  </a:cubicBezTo>
                  <a:cubicBezTo>
                    <a:pt x="180" y="34"/>
                    <a:pt x="178" y="21"/>
                    <a:pt x="168" y="1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163"/>
            <p:cNvSpPr>
              <a:spLocks/>
            </p:cNvSpPr>
            <p:nvPr/>
          </p:nvSpPr>
          <p:spPr bwMode="auto">
            <a:xfrm>
              <a:off x="4546541" y="3515240"/>
              <a:ext cx="226803" cy="168593"/>
            </a:xfrm>
            <a:custGeom>
              <a:avLst/>
              <a:gdLst>
                <a:gd name="T0" fmla="*/ 123 w 128"/>
                <a:gd name="T1" fmla="*/ 58 h 94"/>
                <a:gd name="T2" fmla="*/ 99 w 128"/>
                <a:gd name="T3" fmla="*/ 39 h 94"/>
                <a:gd name="T4" fmla="*/ 64 w 128"/>
                <a:gd name="T5" fmla="*/ 0 h 94"/>
                <a:gd name="T6" fmla="*/ 29 w 128"/>
                <a:gd name="T7" fmla="*/ 39 h 94"/>
                <a:gd name="T8" fmla="*/ 5 w 128"/>
                <a:gd name="T9" fmla="*/ 58 h 94"/>
                <a:gd name="T10" fmla="*/ 14 w 128"/>
                <a:gd name="T11" fmla="*/ 85 h 94"/>
                <a:gd name="T12" fmla="*/ 59 w 128"/>
                <a:gd name="T13" fmla="*/ 84 h 94"/>
                <a:gd name="T14" fmla="*/ 64 w 128"/>
                <a:gd name="T15" fmla="*/ 83 h 94"/>
                <a:gd name="T16" fmla="*/ 69 w 128"/>
                <a:gd name="T17" fmla="*/ 84 h 94"/>
                <a:gd name="T18" fmla="*/ 114 w 128"/>
                <a:gd name="T19" fmla="*/ 85 h 94"/>
                <a:gd name="T20" fmla="*/ 123 w 128"/>
                <a:gd name="T21" fmla="*/ 5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8" h="94">
                  <a:moveTo>
                    <a:pt x="123" y="58"/>
                  </a:moveTo>
                  <a:cubicBezTo>
                    <a:pt x="119" y="48"/>
                    <a:pt x="105" y="45"/>
                    <a:pt x="99" y="39"/>
                  </a:cubicBezTo>
                  <a:cubicBezTo>
                    <a:pt x="85" y="25"/>
                    <a:pt x="88" y="2"/>
                    <a:pt x="64" y="0"/>
                  </a:cubicBezTo>
                  <a:cubicBezTo>
                    <a:pt x="40" y="2"/>
                    <a:pt x="43" y="25"/>
                    <a:pt x="29" y="39"/>
                  </a:cubicBezTo>
                  <a:cubicBezTo>
                    <a:pt x="23" y="45"/>
                    <a:pt x="9" y="48"/>
                    <a:pt x="5" y="58"/>
                  </a:cubicBezTo>
                  <a:cubicBezTo>
                    <a:pt x="0" y="69"/>
                    <a:pt x="8" y="80"/>
                    <a:pt x="14" y="85"/>
                  </a:cubicBezTo>
                  <a:cubicBezTo>
                    <a:pt x="26" y="94"/>
                    <a:pt x="45" y="85"/>
                    <a:pt x="59" y="84"/>
                  </a:cubicBezTo>
                  <a:cubicBezTo>
                    <a:pt x="60" y="83"/>
                    <a:pt x="62" y="83"/>
                    <a:pt x="64" y="83"/>
                  </a:cubicBezTo>
                  <a:cubicBezTo>
                    <a:pt x="66" y="83"/>
                    <a:pt x="68" y="83"/>
                    <a:pt x="69" y="84"/>
                  </a:cubicBezTo>
                  <a:cubicBezTo>
                    <a:pt x="83" y="85"/>
                    <a:pt x="102" y="94"/>
                    <a:pt x="114" y="85"/>
                  </a:cubicBezTo>
                  <a:cubicBezTo>
                    <a:pt x="120" y="80"/>
                    <a:pt x="128" y="69"/>
                    <a:pt x="123" y="5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Freeform 164"/>
            <p:cNvSpPr>
              <a:spLocks/>
            </p:cNvSpPr>
            <p:nvPr/>
          </p:nvSpPr>
          <p:spPr bwMode="auto">
            <a:xfrm>
              <a:off x="4723166" y="3475099"/>
              <a:ext cx="68241" cy="84296"/>
            </a:xfrm>
            <a:custGeom>
              <a:avLst/>
              <a:gdLst>
                <a:gd name="T0" fmla="*/ 35 w 38"/>
                <a:gd name="T1" fmla="*/ 28 h 47"/>
                <a:gd name="T2" fmla="*/ 13 w 38"/>
                <a:gd name="T3" fmla="*/ 45 h 47"/>
                <a:gd name="T4" fmla="*/ 3 w 38"/>
                <a:gd name="T5" fmla="*/ 19 h 47"/>
                <a:gd name="T6" fmla="*/ 25 w 38"/>
                <a:gd name="T7" fmla="*/ 2 h 47"/>
                <a:gd name="T8" fmla="*/ 35 w 38"/>
                <a:gd name="T9" fmla="*/ 2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35" y="28"/>
                  </a:moveTo>
                  <a:cubicBezTo>
                    <a:pt x="32" y="40"/>
                    <a:pt x="22" y="47"/>
                    <a:pt x="13" y="45"/>
                  </a:cubicBezTo>
                  <a:cubicBezTo>
                    <a:pt x="4" y="43"/>
                    <a:pt x="0" y="31"/>
                    <a:pt x="3" y="19"/>
                  </a:cubicBezTo>
                  <a:cubicBezTo>
                    <a:pt x="6" y="8"/>
                    <a:pt x="16" y="0"/>
                    <a:pt x="25" y="2"/>
                  </a:cubicBezTo>
                  <a:cubicBezTo>
                    <a:pt x="34" y="5"/>
                    <a:pt x="38" y="16"/>
                    <a:pt x="35" y="2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Freeform 165"/>
            <p:cNvSpPr>
              <a:spLocks/>
            </p:cNvSpPr>
            <p:nvPr/>
          </p:nvSpPr>
          <p:spPr bwMode="auto">
            <a:xfrm>
              <a:off x="4528476" y="3475099"/>
              <a:ext cx="66235" cy="84296"/>
            </a:xfrm>
            <a:custGeom>
              <a:avLst/>
              <a:gdLst>
                <a:gd name="T0" fmla="*/ 35 w 38"/>
                <a:gd name="T1" fmla="*/ 19 h 47"/>
                <a:gd name="T2" fmla="*/ 25 w 38"/>
                <a:gd name="T3" fmla="*/ 45 h 47"/>
                <a:gd name="T4" fmla="*/ 3 w 38"/>
                <a:gd name="T5" fmla="*/ 28 h 47"/>
                <a:gd name="T6" fmla="*/ 13 w 38"/>
                <a:gd name="T7" fmla="*/ 2 h 47"/>
                <a:gd name="T8" fmla="*/ 35 w 38"/>
                <a:gd name="T9" fmla="*/ 1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7">
                  <a:moveTo>
                    <a:pt x="35" y="19"/>
                  </a:moveTo>
                  <a:cubicBezTo>
                    <a:pt x="38" y="31"/>
                    <a:pt x="34" y="43"/>
                    <a:pt x="25" y="45"/>
                  </a:cubicBezTo>
                  <a:cubicBezTo>
                    <a:pt x="16" y="47"/>
                    <a:pt x="6" y="40"/>
                    <a:pt x="3" y="28"/>
                  </a:cubicBezTo>
                  <a:cubicBezTo>
                    <a:pt x="0" y="16"/>
                    <a:pt x="4" y="5"/>
                    <a:pt x="13" y="2"/>
                  </a:cubicBezTo>
                  <a:cubicBezTo>
                    <a:pt x="22" y="0"/>
                    <a:pt x="32" y="8"/>
                    <a:pt x="35" y="19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Freeform 166"/>
            <p:cNvSpPr>
              <a:spLocks/>
            </p:cNvSpPr>
            <p:nvPr/>
          </p:nvSpPr>
          <p:spPr bwMode="auto">
            <a:xfrm>
              <a:off x="4586682" y="3414888"/>
              <a:ext cx="68241" cy="84296"/>
            </a:xfrm>
            <a:custGeom>
              <a:avLst/>
              <a:gdLst>
                <a:gd name="T0" fmla="*/ 35 w 38"/>
                <a:gd name="T1" fmla="*/ 20 h 48"/>
                <a:gd name="T2" fmla="*/ 25 w 38"/>
                <a:gd name="T3" fmla="*/ 45 h 48"/>
                <a:gd name="T4" fmla="*/ 3 w 38"/>
                <a:gd name="T5" fmla="*/ 28 h 48"/>
                <a:gd name="T6" fmla="*/ 13 w 38"/>
                <a:gd name="T7" fmla="*/ 2 h 48"/>
                <a:gd name="T8" fmla="*/ 35 w 38"/>
                <a:gd name="T9" fmla="*/ 2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8">
                  <a:moveTo>
                    <a:pt x="35" y="20"/>
                  </a:moveTo>
                  <a:cubicBezTo>
                    <a:pt x="38" y="31"/>
                    <a:pt x="33" y="43"/>
                    <a:pt x="25" y="45"/>
                  </a:cubicBezTo>
                  <a:cubicBezTo>
                    <a:pt x="16" y="48"/>
                    <a:pt x="6" y="40"/>
                    <a:pt x="3" y="28"/>
                  </a:cubicBezTo>
                  <a:cubicBezTo>
                    <a:pt x="0" y="16"/>
                    <a:pt x="4" y="5"/>
                    <a:pt x="13" y="2"/>
                  </a:cubicBezTo>
                  <a:cubicBezTo>
                    <a:pt x="22" y="0"/>
                    <a:pt x="32" y="8"/>
                    <a:pt x="35" y="2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" name="Freeform 167"/>
            <p:cNvSpPr>
              <a:spLocks/>
            </p:cNvSpPr>
            <p:nvPr/>
          </p:nvSpPr>
          <p:spPr bwMode="auto">
            <a:xfrm>
              <a:off x="4664959" y="3414888"/>
              <a:ext cx="68241" cy="84296"/>
            </a:xfrm>
            <a:custGeom>
              <a:avLst/>
              <a:gdLst>
                <a:gd name="T0" fmla="*/ 35 w 38"/>
                <a:gd name="T1" fmla="*/ 28 h 48"/>
                <a:gd name="T2" fmla="*/ 13 w 38"/>
                <a:gd name="T3" fmla="*/ 45 h 48"/>
                <a:gd name="T4" fmla="*/ 3 w 38"/>
                <a:gd name="T5" fmla="*/ 20 h 48"/>
                <a:gd name="T6" fmla="*/ 25 w 38"/>
                <a:gd name="T7" fmla="*/ 2 h 48"/>
                <a:gd name="T8" fmla="*/ 35 w 38"/>
                <a:gd name="T9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8">
                  <a:moveTo>
                    <a:pt x="35" y="28"/>
                  </a:moveTo>
                  <a:cubicBezTo>
                    <a:pt x="32" y="40"/>
                    <a:pt x="22" y="48"/>
                    <a:pt x="13" y="45"/>
                  </a:cubicBezTo>
                  <a:cubicBezTo>
                    <a:pt x="5" y="43"/>
                    <a:pt x="0" y="31"/>
                    <a:pt x="3" y="20"/>
                  </a:cubicBezTo>
                  <a:cubicBezTo>
                    <a:pt x="6" y="8"/>
                    <a:pt x="16" y="0"/>
                    <a:pt x="25" y="2"/>
                  </a:cubicBezTo>
                  <a:cubicBezTo>
                    <a:pt x="34" y="5"/>
                    <a:pt x="38" y="16"/>
                    <a:pt x="35" y="2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" name="Freeform 168"/>
            <p:cNvSpPr>
              <a:spLocks/>
            </p:cNvSpPr>
            <p:nvPr/>
          </p:nvSpPr>
          <p:spPr bwMode="auto">
            <a:xfrm>
              <a:off x="5040288" y="3503197"/>
              <a:ext cx="276981" cy="106374"/>
            </a:xfrm>
            <a:custGeom>
              <a:avLst/>
              <a:gdLst>
                <a:gd name="T0" fmla="*/ 156 w 156"/>
                <a:gd name="T1" fmla="*/ 24 h 60"/>
                <a:gd name="T2" fmla="*/ 144 w 156"/>
                <a:gd name="T3" fmla="*/ 24 h 60"/>
                <a:gd name="T4" fmla="*/ 144 w 156"/>
                <a:gd name="T5" fmla="*/ 12 h 60"/>
                <a:gd name="T6" fmla="*/ 138 w 156"/>
                <a:gd name="T7" fmla="*/ 6 h 60"/>
                <a:gd name="T8" fmla="*/ 126 w 156"/>
                <a:gd name="T9" fmla="*/ 6 h 60"/>
                <a:gd name="T10" fmla="*/ 120 w 156"/>
                <a:gd name="T11" fmla="*/ 12 h 60"/>
                <a:gd name="T12" fmla="*/ 120 w 156"/>
                <a:gd name="T13" fmla="*/ 6 h 60"/>
                <a:gd name="T14" fmla="*/ 114 w 156"/>
                <a:gd name="T15" fmla="*/ 0 h 60"/>
                <a:gd name="T16" fmla="*/ 102 w 156"/>
                <a:gd name="T17" fmla="*/ 0 h 60"/>
                <a:gd name="T18" fmla="*/ 96 w 156"/>
                <a:gd name="T19" fmla="*/ 6 h 60"/>
                <a:gd name="T20" fmla="*/ 96 w 156"/>
                <a:gd name="T21" fmla="*/ 24 h 60"/>
                <a:gd name="T22" fmla="*/ 60 w 156"/>
                <a:gd name="T23" fmla="*/ 24 h 60"/>
                <a:gd name="T24" fmla="*/ 60 w 156"/>
                <a:gd name="T25" fmla="*/ 6 h 60"/>
                <a:gd name="T26" fmla="*/ 54 w 156"/>
                <a:gd name="T27" fmla="*/ 0 h 60"/>
                <a:gd name="T28" fmla="*/ 42 w 156"/>
                <a:gd name="T29" fmla="*/ 0 h 60"/>
                <a:gd name="T30" fmla="*/ 36 w 156"/>
                <a:gd name="T31" fmla="*/ 6 h 60"/>
                <a:gd name="T32" fmla="*/ 36 w 156"/>
                <a:gd name="T33" fmla="*/ 12 h 60"/>
                <a:gd name="T34" fmla="*/ 30 w 156"/>
                <a:gd name="T35" fmla="*/ 6 h 60"/>
                <a:gd name="T36" fmla="*/ 18 w 156"/>
                <a:gd name="T37" fmla="*/ 6 h 60"/>
                <a:gd name="T38" fmla="*/ 12 w 156"/>
                <a:gd name="T39" fmla="*/ 12 h 60"/>
                <a:gd name="T40" fmla="*/ 12 w 156"/>
                <a:gd name="T41" fmla="*/ 24 h 60"/>
                <a:gd name="T42" fmla="*/ 0 w 156"/>
                <a:gd name="T43" fmla="*/ 24 h 60"/>
                <a:gd name="T44" fmla="*/ 0 w 156"/>
                <a:gd name="T45" fmla="*/ 36 h 60"/>
                <a:gd name="T46" fmla="*/ 12 w 156"/>
                <a:gd name="T47" fmla="*/ 36 h 60"/>
                <a:gd name="T48" fmla="*/ 12 w 156"/>
                <a:gd name="T49" fmla="*/ 48 h 60"/>
                <a:gd name="T50" fmla="*/ 18 w 156"/>
                <a:gd name="T51" fmla="*/ 54 h 60"/>
                <a:gd name="T52" fmla="*/ 30 w 156"/>
                <a:gd name="T53" fmla="*/ 54 h 60"/>
                <a:gd name="T54" fmla="*/ 36 w 156"/>
                <a:gd name="T55" fmla="*/ 48 h 60"/>
                <a:gd name="T56" fmla="*/ 36 w 156"/>
                <a:gd name="T57" fmla="*/ 54 h 60"/>
                <a:gd name="T58" fmla="*/ 42 w 156"/>
                <a:gd name="T59" fmla="*/ 60 h 60"/>
                <a:gd name="T60" fmla="*/ 54 w 156"/>
                <a:gd name="T61" fmla="*/ 60 h 60"/>
                <a:gd name="T62" fmla="*/ 60 w 156"/>
                <a:gd name="T63" fmla="*/ 54 h 60"/>
                <a:gd name="T64" fmla="*/ 60 w 156"/>
                <a:gd name="T65" fmla="*/ 36 h 60"/>
                <a:gd name="T66" fmla="*/ 96 w 156"/>
                <a:gd name="T67" fmla="*/ 36 h 60"/>
                <a:gd name="T68" fmla="*/ 96 w 156"/>
                <a:gd name="T69" fmla="*/ 54 h 60"/>
                <a:gd name="T70" fmla="*/ 102 w 156"/>
                <a:gd name="T71" fmla="*/ 60 h 60"/>
                <a:gd name="T72" fmla="*/ 114 w 156"/>
                <a:gd name="T73" fmla="*/ 60 h 60"/>
                <a:gd name="T74" fmla="*/ 120 w 156"/>
                <a:gd name="T75" fmla="*/ 54 h 60"/>
                <a:gd name="T76" fmla="*/ 120 w 156"/>
                <a:gd name="T77" fmla="*/ 48 h 60"/>
                <a:gd name="T78" fmla="*/ 126 w 156"/>
                <a:gd name="T79" fmla="*/ 54 h 60"/>
                <a:gd name="T80" fmla="*/ 138 w 156"/>
                <a:gd name="T81" fmla="*/ 54 h 60"/>
                <a:gd name="T82" fmla="*/ 144 w 156"/>
                <a:gd name="T83" fmla="*/ 48 h 60"/>
                <a:gd name="T84" fmla="*/ 144 w 156"/>
                <a:gd name="T85" fmla="*/ 36 h 60"/>
                <a:gd name="T86" fmla="*/ 156 w 156"/>
                <a:gd name="T87" fmla="*/ 36 h 60"/>
                <a:gd name="T88" fmla="*/ 156 w 156"/>
                <a:gd name="T89" fmla="*/ 2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6" h="60">
                  <a:moveTo>
                    <a:pt x="156" y="24"/>
                  </a:moveTo>
                  <a:cubicBezTo>
                    <a:pt x="144" y="24"/>
                    <a:pt x="144" y="24"/>
                    <a:pt x="144" y="24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9"/>
                    <a:pt x="141" y="6"/>
                    <a:pt x="138" y="6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3" y="6"/>
                    <a:pt x="120" y="9"/>
                    <a:pt x="120" y="12"/>
                  </a:cubicBezTo>
                  <a:cubicBezTo>
                    <a:pt x="120" y="6"/>
                    <a:pt x="120" y="6"/>
                    <a:pt x="120" y="6"/>
                  </a:cubicBezTo>
                  <a:cubicBezTo>
                    <a:pt x="120" y="3"/>
                    <a:pt x="117" y="0"/>
                    <a:pt x="114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99" y="0"/>
                    <a:pt x="96" y="3"/>
                    <a:pt x="96" y="6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0" y="6"/>
                    <a:pt x="60" y="6"/>
                    <a:pt x="60" y="6"/>
                  </a:cubicBezTo>
                  <a:cubicBezTo>
                    <a:pt x="60" y="3"/>
                    <a:pt x="57" y="0"/>
                    <a:pt x="54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9" y="0"/>
                    <a:pt x="36" y="3"/>
                    <a:pt x="36" y="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3" y="6"/>
                    <a:pt x="30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5" y="6"/>
                    <a:pt x="12" y="9"/>
                    <a:pt x="12" y="12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51"/>
                    <a:pt x="15" y="54"/>
                    <a:pt x="18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3" y="54"/>
                    <a:pt x="36" y="51"/>
                    <a:pt x="36" y="48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7"/>
                    <a:pt x="39" y="60"/>
                    <a:pt x="42" y="60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7" y="60"/>
                    <a:pt x="60" y="57"/>
                    <a:pt x="60" y="54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6" y="54"/>
                    <a:pt x="96" y="54"/>
                    <a:pt x="96" y="54"/>
                  </a:cubicBezTo>
                  <a:cubicBezTo>
                    <a:pt x="96" y="57"/>
                    <a:pt x="99" y="60"/>
                    <a:pt x="102" y="60"/>
                  </a:cubicBezTo>
                  <a:cubicBezTo>
                    <a:pt x="114" y="60"/>
                    <a:pt x="114" y="60"/>
                    <a:pt x="114" y="60"/>
                  </a:cubicBezTo>
                  <a:cubicBezTo>
                    <a:pt x="117" y="60"/>
                    <a:pt x="120" y="57"/>
                    <a:pt x="120" y="54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120" y="51"/>
                    <a:pt x="123" y="54"/>
                    <a:pt x="126" y="54"/>
                  </a:cubicBezTo>
                  <a:cubicBezTo>
                    <a:pt x="138" y="54"/>
                    <a:pt x="138" y="54"/>
                    <a:pt x="138" y="54"/>
                  </a:cubicBezTo>
                  <a:cubicBezTo>
                    <a:pt x="141" y="54"/>
                    <a:pt x="144" y="51"/>
                    <a:pt x="144" y="48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56" y="36"/>
                    <a:pt x="156" y="36"/>
                    <a:pt x="156" y="36"/>
                  </a:cubicBezTo>
                  <a:lnTo>
                    <a:pt x="156" y="2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" name="Freeform 169"/>
            <p:cNvSpPr>
              <a:spLocks noEditPoints="1"/>
            </p:cNvSpPr>
            <p:nvPr/>
          </p:nvSpPr>
          <p:spPr bwMode="auto">
            <a:xfrm>
              <a:off x="5662489" y="3507211"/>
              <a:ext cx="84299" cy="84296"/>
            </a:xfrm>
            <a:custGeom>
              <a:avLst/>
              <a:gdLst>
                <a:gd name="T0" fmla="*/ 24 w 48"/>
                <a:gd name="T1" fmla="*/ 12 h 48"/>
                <a:gd name="T2" fmla="*/ 36 w 48"/>
                <a:gd name="T3" fmla="*/ 24 h 48"/>
                <a:gd name="T4" fmla="*/ 24 w 48"/>
                <a:gd name="T5" fmla="*/ 36 h 48"/>
                <a:gd name="T6" fmla="*/ 12 w 48"/>
                <a:gd name="T7" fmla="*/ 24 h 48"/>
                <a:gd name="T8" fmla="*/ 24 w 48"/>
                <a:gd name="T9" fmla="*/ 12 h 48"/>
                <a:gd name="T10" fmla="*/ 24 w 48"/>
                <a:gd name="T11" fmla="*/ 0 h 48"/>
                <a:gd name="T12" fmla="*/ 0 w 48"/>
                <a:gd name="T13" fmla="*/ 24 h 48"/>
                <a:gd name="T14" fmla="*/ 24 w 48"/>
                <a:gd name="T15" fmla="*/ 48 h 48"/>
                <a:gd name="T16" fmla="*/ 48 w 48"/>
                <a:gd name="T17" fmla="*/ 24 h 48"/>
                <a:gd name="T18" fmla="*/ 24 w 48"/>
                <a:gd name="T19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12"/>
                  </a:moveTo>
                  <a:cubicBezTo>
                    <a:pt x="31" y="12"/>
                    <a:pt x="36" y="17"/>
                    <a:pt x="36" y="24"/>
                  </a:cubicBezTo>
                  <a:cubicBezTo>
                    <a:pt x="36" y="31"/>
                    <a:pt x="31" y="36"/>
                    <a:pt x="24" y="36"/>
                  </a:cubicBezTo>
                  <a:cubicBezTo>
                    <a:pt x="17" y="36"/>
                    <a:pt x="12" y="31"/>
                    <a:pt x="12" y="24"/>
                  </a:cubicBezTo>
                  <a:cubicBezTo>
                    <a:pt x="12" y="17"/>
                    <a:pt x="17" y="12"/>
                    <a:pt x="24" y="12"/>
                  </a:cubicBezTo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Freeform 170"/>
            <p:cNvSpPr>
              <a:spLocks/>
            </p:cNvSpPr>
            <p:nvPr/>
          </p:nvSpPr>
          <p:spPr bwMode="auto">
            <a:xfrm>
              <a:off x="5694604" y="3442986"/>
              <a:ext cx="20071" cy="42148"/>
            </a:xfrm>
            <a:custGeom>
              <a:avLst/>
              <a:gdLst>
                <a:gd name="T0" fmla="*/ 6 w 12"/>
                <a:gd name="T1" fmla="*/ 24 h 24"/>
                <a:gd name="T2" fmla="*/ 0 w 12"/>
                <a:gd name="T3" fmla="*/ 18 h 24"/>
                <a:gd name="T4" fmla="*/ 0 w 12"/>
                <a:gd name="T5" fmla="*/ 6 h 24"/>
                <a:gd name="T6" fmla="*/ 6 w 12"/>
                <a:gd name="T7" fmla="*/ 0 h 24"/>
                <a:gd name="T8" fmla="*/ 12 w 12"/>
                <a:gd name="T9" fmla="*/ 6 h 24"/>
                <a:gd name="T10" fmla="*/ 12 w 12"/>
                <a:gd name="T11" fmla="*/ 18 h 24"/>
                <a:gd name="T12" fmla="*/ 6 w 1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4">
                  <a:moveTo>
                    <a:pt x="6" y="24"/>
                  </a:moveTo>
                  <a:cubicBezTo>
                    <a:pt x="3" y="24"/>
                    <a:pt x="0" y="21"/>
                    <a:pt x="0" y="1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21"/>
                    <a:pt x="9" y="24"/>
                    <a:pt x="6" y="2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171"/>
            <p:cNvSpPr>
              <a:spLocks/>
            </p:cNvSpPr>
            <p:nvPr/>
          </p:nvSpPr>
          <p:spPr bwMode="auto">
            <a:xfrm>
              <a:off x="5744780" y="3469077"/>
              <a:ext cx="40142" cy="38134"/>
            </a:xfrm>
            <a:custGeom>
              <a:avLst/>
              <a:gdLst>
                <a:gd name="T0" fmla="*/ 7 w 22"/>
                <a:gd name="T1" fmla="*/ 21 h 21"/>
                <a:gd name="T2" fmla="*/ 2 w 22"/>
                <a:gd name="T3" fmla="*/ 20 h 21"/>
                <a:gd name="T4" fmla="*/ 2 w 22"/>
                <a:gd name="T5" fmla="*/ 11 h 21"/>
                <a:gd name="T6" fmla="*/ 11 w 22"/>
                <a:gd name="T7" fmla="*/ 3 h 21"/>
                <a:gd name="T8" fmla="*/ 19 w 22"/>
                <a:gd name="T9" fmla="*/ 3 h 21"/>
                <a:gd name="T10" fmla="*/ 19 w 22"/>
                <a:gd name="T11" fmla="*/ 11 h 21"/>
                <a:gd name="T12" fmla="*/ 11 w 22"/>
                <a:gd name="T13" fmla="*/ 20 h 21"/>
                <a:gd name="T14" fmla="*/ 7 w 22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1">
                  <a:moveTo>
                    <a:pt x="7" y="21"/>
                  </a:moveTo>
                  <a:cubicBezTo>
                    <a:pt x="5" y="21"/>
                    <a:pt x="4" y="21"/>
                    <a:pt x="2" y="20"/>
                  </a:cubicBezTo>
                  <a:cubicBezTo>
                    <a:pt x="0" y="17"/>
                    <a:pt x="0" y="13"/>
                    <a:pt x="2" y="11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3" y="0"/>
                    <a:pt x="17" y="0"/>
                    <a:pt x="19" y="3"/>
                  </a:cubicBezTo>
                  <a:cubicBezTo>
                    <a:pt x="22" y="5"/>
                    <a:pt x="22" y="9"/>
                    <a:pt x="19" y="1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0" y="21"/>
                    <a:pt x="8" y="21"/>
                    <a:pt x="7" y="2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Freeform 172"/>
            <p:cNvSpPr>
              <a:spLocks/>
            </p:cNvSpPr>
            <p:nvPr/>
          </p:nvSpPr>
          <p:spPr bwMode="auto">
            <a:xfrm>
              <a:off x="5768866" y="3539325"/>
              <a:ext cx="42149" cy="22077"/>
            </a:xfrm>
            <a:custGeom>
              <a:avLst/>
              <a:gdLst>
                <a:gd name="T0" fmla="*/ 18 w 24"/>
                <a:gd name="T1" fmla="*/ 12 h 12"/>
                <a:gd name="T2" fmla="*/ 6 w 24"/>
                <a:gd name="T3" fmla="*/ 12 h 12"/>
                <a:gd name="T4" fmla="*/ 0 w 24"/>
                <a:gd name="T5" fmla="*/ 6 h 12"/>
                <a:gd name="T6" fmla="*/ 6 w 24"/>
                <a:gd name="T7" fmla="*/ 0 h 12"/>
                <a:gd name="T8" fmla="*/ 18 w 24"/>
                <a:gd name="T9" fmla="*/ 0 h 12"/>
                <a:gd name="T10" fmla="*/ 24 w 24"/>
                <a:gd name="T11" fmla="*/ 6 h 12"/>
                <a:gd name="T12" fmla="*/ 18 w 2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">
                  <a:moveTo>
                    <a:pt x="1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4" y="3"/>
                    <a:pt x="24" y="6"/>
                  </a:cubicBezTo>
                  <a:cubicBezTo>
                    <a:pt x="24" y="9"/>
                    <a:pt x="21" y="12"/>
                    <a:pt x="18" y="1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Freeform 173"/>
            <p:cNvSpPr>
              <a:spLocks/>
            </p:cNvSpPr>
            <p:nvPr/>
          </p:nvSpPr>
          <p:spPr bwMode="auto">
            <a:xfrm>
              <a:off x="5744780" y="3591508"/>
              <a:ext cx="40142" cy="36128"/>
            </a:xfrm>
            <a:custGeom>
              <a:avLst/>
              <a:gdLst>
                <a:gd name="T0" fmla="*/ 15 w 22"/>
                <a:gd name="T1" fmla="*/ 21 h 21"/>
                <a:gd name="T2" fmla="*/ 11 w 22"/>
                <a:gd name="T3" fmla="*/ 19 h 21"/>
                <a:gd name="T4" fmla="*/ 2 w 22"/>
                <a:gd name="T5" fmla="*/ 11 h 21"/>
                <a:gd name="T6" fmla="*/ 2 w 22"/>
                <a:gd name="T7" fmla="*/ 2 h 21"/>
                <a:gd name="T8" fmla="*/ 11 w 22"/>
                <a:gd name="T9" fmla="*/ 2 h 21"/>
                <a:gd name="T10" fmla="*/ 19 w 22"/>
                <a:gd name="T11" fmla="*/ 11 h 21"/>
                <a:gd name="T12" fmla="*/ 19 w 22"/>
                <a:gd name="T13" fmla="*/ 19 h 21"/>
                <a:gd name="T14" fmla="*/ 15 w 22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1">
                  <a:moveTo>
                    <a:pt x="15" y="21"/>
                  </a:moveTo>
                  <a:cubicBezTo>
                    <a:pt x="14" y="21"/>
                    <a:pt x="12" y="21"/>
                    <a:pt x="11" y="19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0" y="9"/>
                    <a:pt x="0" y="5"/>
                    <a:pt x="2" y="2"/>
                  </a:cubicBezTo>
                  <a:cubicBezTo>
                    <a:pt x="5" y="0"/>
                    <a:pt x="9" y="0"/>
                    <a:pt x="11" y="2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13"/>
                    <a:pt x="22" y="17"/>
                    <a:pt x="19" y="19"/>
                  </a:cubicBezTo>
                  <a:cubicBezTo>
                    <a:pt x="18" y="21"/>
                    <a:pt x="17" y="21"/>
                    <a:pt x="15" y="2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174"/>
            <p:cNvSpPr>
              <a:spLocks/>
            </p:cNvSpPr>
            <p:nvPr/>
          </p:nvSpPr>
          <p:spPr bwMode="auto">
            <a:xfrm>
              <a:off x="5694604" y="3613586"/>
              <a:ext cx="20071" cy="42148"/>
            </a:xfrm>
            <a:custGeom>
              <a:avLst/>
              <a:gdLst>
                <a:gd name="T0" fmla="*/ 6 w 12"/>
                <a:gd name="T1" fmla="*/ 24 h 24"/>
                <a:gd name="T2" fmla="*/ 0 w 12"/>
                <a:gd name="T3" fmla="*/ 18 h 24"/>
                <a:gd name="T4" fmla="*/ 0 w 12"/>
                <a:gd name="T5" fmla="*/ 6 h 24"/>
                <a:gd name="T6" fmla="*/ 6 w 12"/>
                <a:gd name="T7" fmla="*/ 0 h 24"/>
                <a:gd name="T8" fmla="*/ 12 w 12"/>
                <a:gd name="T9" fmla="*/ 6 h 24"/>
                <a:gd name="T10" fmla="*/ 12 w 12"/>
                <a:gd name="T11" fmla="*/ 18 h 24"/>
                <a:gd name="T12" fmla="*/ 6 w 12"/>
                <a:gd name="T1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4">
                  <a:moveTo>
                    <a:pt x="6" y="24"/>
                  </a:moveTo>
                  <a:cubicBezTo>
                    <a:pt x="3" y="24"/>
                    <a:pt x="0" y="21"/>
                    <a:pt x="0" y="1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21"/>
                    <a:pt x="9" y="24"/>
                    <a:pt x="6" y="2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Freeform 175"/>
            <p:cNvSpPr>
              <a:spLocks/>
            </p:cNvSpPr>
            <p:nvPr/>
          </p:nvSpPr>
          <p:spPr bwMode="auto">
            <a:xfrm>
              <a:off x="5624355" y="3591508"/>
              <a:ext cx="40142" cy="36128"/>
            </a:xfrm>
            <a:custGeom>
              <a:avLst/>
              <a:gdLst>
                <a:gd name="T0" fmla="*/ 7 w 22"/>
                <a:gd name="T1" fmla="*/ 21 h 21"/>
                <a:gd name="T2" fmla="*/ 3 w 22"/>
                <a:gd name="T3" fmla="*/ 19 h 21"/>
                <a:gd name="T4" fmla="*/ 3 w 22"/>
                <a:gd name="T5" fmla="*/ 11 h 21"/>
                <a:gd name="T6" fmla="*/ 11 w 22"/>
                <a:gd name="T7" fmla="*/ 2 h 21"/>
                <a:gd name="T8" fmla="*/ 20 w 22"/>
                <a:gd name="T9" fmla="*/ 2 h 21"/>
                <a:gd name="T10" fmla="*/ 20 w 22"/>
                <a:gd name="T11" fmla="*/ 11 h 21"/>
                <a:gd name="T12" fmla="*/ 11 w 22"/>
                <a:gd name="T13" fmla="*/ 19 h 21"/>
                <a:gd name="T14" fmla="*/ 7 w 22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1">
                  <a:moveTo>
                    <a:pt x="7" y="21"/>
                  </a:moveTo>
                  <a:cubicBezTo>
                    <a:pt x="5" y="21"/>
                    <a:pt x="4" y="21"/>
                    <a:pt x="3" y="19"/>
                  </a:cubicBezTo>
                  <a:cubicBezTo>
                    <a:pt x="0" y="17"/>
                    <a:pt x="0" y="13"/>
                    <a:pt x="3" y="11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3" y="0"/>
                    <a:pt x="17" y="0"/>
                    <a:pt x="20" y="2"/>
                  </a:cubicBezTo>
                  <a:cubicBezTo>
                    <a:pt x="22" y="5"/>
                    <a:pt x="22" y="9"/>
                    <a:pt x="20" y="11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0" y="21"/>
                    <a:pt x="8" y="21"/>
                    <a:pt x="7" y="2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Freeform 176"/>
            <p:cNvSpPr>
              <a:spLocks/>
            </p:cNvSpPr>
            <p:nvPr/>
          </p:nvSpPr>
          <p:spPr bwMode="auto">
            <a:xfrm>
              <a:off x="5598262" y="3539325"/>
              <a:ext cx="42149" cy="22077"/>
            </a:xfrm>
            <a:custGeom>
              <a:avLst/>
              <a:gdLst>
                <a:gd name="T0" fmla="*/ 18 w 24"/>
                <a:gd name="T1" fmla="*/ 12 h 12"/>
                <a:gd name="T2" fmla="*/ 6 w 24"/>
                <a:gd name="T3" fmla="*/ 12 h 12"/>
                <a:gd name="T4" fmla="*/ 0 w 24"/>
                <a:gd name="T5" fmla="*/ 6 h 12"/>
                <a:gd name="T6" fmla="*/ 6 w 24"/>
                <a:gd name="T7" fmla="*/ 0 h 12"/>
                <a:gd name="T8" fmla="*/ 18 w 24"/>
                <a:gd name="T9" fmla="*/ 0 h 12"/>
                <a:gd name="T10" fmla="*/ 24 w 24"/>
                <a:gd name="T11" fmla="*/ 6 h 12"/>
                <a:gd name="T12" fmla="*/ 18 w 2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2">
                  <a:moveTo>
                    <a:pt x="1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4" y="3"/>
                    <a:pt x="24" y="6"/>
                  </a:cubicBezTo>
                  <a:cubicBezTo>
                    <a:pt x="24" y="9"/>
                    <a:pt x="21" y="12"/>
                    <a:pt x="18" y="1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" name="Freeform 177"/>
            <p:cNvSpPr>
              <a:spLocks/>
            </p:cNvSpPr>
            <p:nvPr/>
          </p:nvSpPr>
          <p:spPr bwMode="auto">
            <a:xfrm>
              <a:off x="5624355" y="3469077"/>
              <a:ext cx="40142" cy="38134"/>
            </a:xfrm>
            <a:custGeom>
              <a:avLst/>
              <a:gdLst>
                <a:gd name="T0" fmla="*/ 15 w 22"/>
                <a:gd name="T1" fmla="*/ 21 h 21"/>
                <a:gd name="T2" fmla="*/ 11 w 22"/>
                <a:gd name="T3" fmla="*/ 20 h 21"/>
                <a:gd name="T4" fmla="*/ 3 w 22"/>
                <a:gd name="T5" fmla="*/ 11 h 21"/>
                <a:gd name="T6" fmla="*/ 3 w 22"/>
                <a:gd name="T7" fmla="*/ 3 h 21"/>
                <a:gd name="T8" fmla="*/ 11 w 22"/>
                <a:gd name="T9" fmla="*/ 3 h 21"/>
                <a:gd name="T10" fmla="*/ 20 w 22"/>
                <a:gd name="T11" fmla="*/ 11 h 21"/>
                <a:gd name="T12" fmla="*/ 20 w 22"/>
                <a:gd name="T13" fmla="*/ 20 h 21"/>
                <a:gd name="T14" fmla="*/ 15 w 22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21">
                  <a:moveTo>
                    <a:pt x="15" y="21"/>
                  </a:moveTo>
                  <a:cubicBezTo>
                    <a:pt x="14" y="21"/>
                    <a:pt x="12" y="21"/>
                    <a:pt x="11" y="2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0" y="9"/>
                    <a:pt x="0" y="5"/>
                    <a:pt x="3" y="3"/>
                  </a:cubicBezTo>
                  <a:cubicBezTo>
                    <a:pt x="5" y="0"/>
                    <a:pt x="9" y="0"/>
                    <a:pt x="11" y="3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13"/>
                    <a:pt x="22" y="17"/>
                    <a:pt x="20" y="20"/>
                  </a:cubicBezTo>
                  <a:cubicBezTo>
                    <a:pt x="18" y="21"/>
                    <a:pt x="17" y="21"/>
                    <a:pt x="15" y="2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" name="Freeform 178"/>
            <p:cNvSpPr>
              <a:spLocks/>
            </p:cNvSpPr>
            <p:nvPr/>
          </p:nvSpPr>
          <p:spPr bwMode="auto">
            <a:xfrm>
              <a:off x="6541414" y="2011173"/>
              <a:ext cx="190675" cy="212748"/>
            </a:xfrm>
            <a:custGeom>
              <a:avLst/>
              <a:gdLst>
                <a:gd name="T0" fmla="*/ 16 w 95"/>
                <a:gd name="T1" fmla="*/ 34 h 106"/>
                <a:gd name="T2" fmla="*/ 37 w 95"/>
                <a:gd name="T3" fmla="*/ 13 h 106"/>
                <a:gd name="T4" fmla="*/ 48 w 95"/>
                <a:gd name="T5" fmla="*/ 13 h 106"/>
                <a:gd name="T6" fmla="*/ 32 w 95"/>
                <a:gd name="T7" fmla="*/ 42 h 106"/>
                <a:gd name="T8" fmla="*/ 32 w 95"/>
                <a:gd name="T9" fmla="*/ 74 h 106"/>
                <a:gd name="T10" fmla="*/ 0 w 95"/>
                <a:gd name="T11" fmla="*/ 74 h 106"/>
                <a:gd name="T12" fmla="*/ 0 w 95"/>
                <a:gd name="T13" fmla="*/ 85 h 106"/>
                <a:gd name="T14" fmla="*/ 42 w 95"/>
                <a:gd name="T15" fmla="*/ 85 h 106"/>
                <a:gd name="T16" fmla="*/ 42 w 95"/>
                <a:gd name="T17" fmla="*/ 53 h 106"/>
                <a:gd name="T18" fmla="*/ 64 w 95"/>
                <a:gd name="T19" fmla="*/ 71 h 106"/>
                <a:gd name="T20" fmla="*/ 64 w 95"/>
                <a:gd name="T21" fmla="*/ 106 h 106"/>
                <a:gd name="T22" fmla="*/ 74 w 95"/>
                <a:gd name="T23" fmla="*/ 106 h 106"/>
                <a:gd name="T24" fmla="*/ 74 w 95"/>
                <a:gd name="T25" fmla="*/ 63 h 106"/>
                <a:gd name="T26" fmla="*/ 53 w 95"/>
                <a:gd name="T27" fmla="*/ 45 h 106"/>
                <a:gd name="T28" fmla="*/ 58 w 95"/>
                <a:gd name="T29" fmla="*/ 32 h 106"/>
                <a:gd name="T30" fmla="*/ 64 w 95"/>
                <a:gd name="T31" fmla="*/ 37 h 106"/>
                <a:gd name="T32" fmla="*/ 95 w 95"/>
                <a:gd name="T33" fmla="*/ 37 h 106"/>
                <a:gd name="T34" fmla="*/ 95 w 95"/>
                <a:gd name="T35" fmla="*/ 26 h 106"/>
                <a:gd name="T36" fmla="*/ 69 w 95"/>
                <a:gd name="T37" fmla="*/ 26 h 106"/>
                <a:gd name="T38" fmla="*/ 69 w 95"/>
                <a:gd name="T39" fmla="*/ 0 h 106"/>
                <a:gd name="T40" fmla="*/ 32 w 95"/>
                <a:gd name="T41" fmla="*/ 0 h 106"/>
                <a:gd name="T42" fmla="*/ 10 w 95"/>
                <a:gd name="T43" fmla="*/ 29 h 106"/>
                <a:gd name="T44" fmla="*/ 16 w 95"/>
                <a:gd name="T45" fmla="*/ 3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5" h="106">
                  <a:moveTo>
                    <a:pt x="16" y="34"/>
                  </a:moveTo>
                  <a:lnTo>
                    <a:pt x="37" y="13"/>
                  </a:lnTo>
                  <a:lnTo>
                    <a:pt x="48" y="13"/>
                  </a:lnTo>
                  <a:lnTo>
                    <a:pt x="32" y="42"/>
                  </a:lnTo>
                  <a:lnTo>
                    <a:pt x="32" y="74"/>
                  </a:lnTo>
                  <a:lnTo>
                    <a:pt x="0" y="74"/>
                  </a:lnTo>
                  <a:lnTo>
                    <a:pt x="0" y="85"/>
                  </a:lnTo>
                  <a:lnTo>
                    <a:pt x="42" y="85"/>
                  </a:lnTo>
                  <a:lnTo>
                    <a:pt x="42" y="53"/>
                  </a:lnTo>
                  <a:lnTo>
                    <a:pt x="64" y="71"/>
                  </a:lnTo>
                  <a:lnTo>
                    <a:pt x="64" y="106"/>
                  </a:lnTo>
                  <a:lnTo>
                    <a:pt x="74" y="106"/>
                  </a:lnTo>
                  <a:lnTo>
                    <a:pt x="74" y="63"/>
                  </a:lnTo>
                  <a:lnTo>
                    <a:pt x="53" y="45"/>
                  </a:lnTo>
                  <a:lnTo>
                    <a:pt x="58" y="32"/>
                  </a:lnTo>
                  <a:lnTo>
                    <a:pt x="64" y="37"/>
                  </a:lnTo>
                  <a:lnTo>
                    <a:pt x="95" y="37"/>
                  </a:lnTo>
                  <a:lnTo>
                    <a:pt x="95" y="26"/>
                  </a:lnTo>
                  <a:lnTo>
                    <a:pt x="69" y="26"/>
                  </a:lnTo>
                  <a:lnTo>
                    <a:pt x="69" y="0"/>
                  </a:lnTo>
                  <a:lnTo>
                    <a:pt x="32" y="0"/>
                  </a:lnTo>
                  <a:lnTo>
                    <a:pt x="10" y="29"/>
                  </a:lnTo>
                  <a:lnTo>
                    <a:pt x="16" y="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6" name="Oval 179"/>
            <p:cNvSpPr>
              <a:spLocks noChangeArrowheads="1"/>
            </p:cNvSpPr>
            <p:nvPr/>
          </p:nvSpPr>
          <p:spPr bwMode="auto">
            <a:xfrm>
              <a:off x="6669869" y="1967018"/>
              <a:ext cx="42149" cy="44155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Freeform 180"/>
            <p:cNvSpPr>
              <a:spLocks noEditPoints="1"/>
            </p:cNvSpPr>
            <p:nvPr/>
          </p:nvSpPr>
          <p:spPr bwMode="auto">
            <a:xfrm>
              <a:off x="6541414" y="1555362"/>
              <a:ext cx="148526" cy="32113"/>
            </a:xfrm>
            <a:custGeom>
              <a:avLst/>
              <a:gdLst>
                <a:gd name="T0" fmla="*/ 42 w 84"/>
                <a:gd name="T1" fmla="*/ 0 h 18"/>
                <a:gd name="T2" fmla="*/ 0 w 84"/>
                <a:gd name="T3" fmla="*/ 9 h 18"/>
                <a:gd name="T4" fmla="*/ 42 w 84"/>
                <a:gd name="T5" fmla="*/ 18 h 18"/>
                <a:gd name="T6" fmla="*/ 84 w 84"/>
                <a:gd name="T7" fmla="*/ 9 h 18"/>
                <a:gd name="T8" fmla="*/ 42 w 84"/>
                <a:gd name="T9" fmla="*/ 0 h 18"/>
                <a:gd name="T10" fmla="*/ 42 w 84"/>
                <a:gd name="T11" fmla="*/ 12 h 18"/>
                <a:gd name="T12" fmla="*/ 30 w 84"/>
                <a:gd name="T13" fmla="*/ 8 h 18"/>
                <a:gd name="T14" fmla="*/ 42 w 84"/>
                <a:gd name="T15" fmla="*/ 4 h 18"/>
                <a:gd name="T16" fmla="*/ 54 w 84"/>
                <a:gd name="T17" fmla="*/ 8 h 18"/>
                <a:gd name="T18" fmla="*/ 42 w 84"/>
                <a:gd name="T19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4" h="18">
                  <a:moveTo>
                    <a:pt x="42" y="0"/>
                  </a:moveTo>
                  <a:cubicBezTo>
                    <a:pt x="19" y="0"/>
                    <a:pt x="0" y="4"/>
                    <a:pt x="0" y="9"/>
                  </a:cubicBezTo>
                  <a:cubicBezTo>
                    <a:pt x="0" y="14"/>
                    <a:pt x="19" y="18"/>
                    <a:pt x="42" y="18"/>
                  </a:cubicBezTo>
                  <a:cubicBezTo>
                    <a:pt x="65" y="18"/>
                    <a:pt x="84" y="14"/>
                    <a:pt x="84" y="9"/>
                  </a:cubicBezTo>
                  <a:cubicBezTo>
                    <a:pt x="84" y="4"/>
                    <a:pt x="65" y="0"/>
                    <a:pt x="42" y="0"/>
                  </a:cubicBezTo>
                  <a:moveTo>
                    <a:pt x="42" y="12"/>
                  </a:moveTo>
                  <a:cubicBezTo>
                    <a:pt x="35" y="12"/>
                    <a:pt x="30" y="10"/>
                    <a:pt x="30" y="8"/>
                  </a:cubicBezTo>
                  <a:cubicBezTo>
                    <a:pt x="30" y="6"/>
                    <a:pt x="35" y="4"/>
                    <a:pt x="42" y="4"/>
                  </a:cubicBezTo>
                  <a:cubicBezTo>
                    <a:pt x="49" y="4"/>
                    <a:pt x="54" y="6"/>
                    <a:pt x="54" y="8"/>
                  </a:cubicBezTo>
                  <a:cubicBezTo>
                    <a:pt x="54" y="10"/>
                    <a:pt x="49" y="12"/>
                    <a:pt x="42" y="1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Freeform 181"/>
            <p:cNvSpPr>
              <a:spLocks noEditPoints="1"/>
            </p:cNvSpPr>
            <p:nvPr/>
          </p:nvSpPr>
          <p:spPr bwMode="auto">
            <a:xfrm>
              <a:off x="6541414" y="1587475"/>
              <a:ext cx="276981" cy="180635"/>
            </a:xfrm>
            <a:custGeom>
              <a:avLst/>
              <a:gdLst>
                <a:gd name="T0" fmla="*/ 84 w 156"/>
                <a:gd name="T1" fmla="*/ 6 h 102"/>
                <a:gd name="T2" fmla="*/ 42 w 156"/>
                <a:gd name="T3" fmla="*/ 6 h 102"/>
                <a:gd name="T4" fmla="*/ 0 w 156"/>
                <a:gd name="T5" fmla="*/ 96 h 102"/>
                <a:gd name="T6" fmla="*/ 84 w 156"/>
                <a:gd name="T7" fmla="*/ 96 h 102"/>
                <a:gd name="T8" fmla="*/ 150 w 156"/>
                <a:gd name="T9" fmla="*/ 84 h 102"/>
                <a:gd name="T10" fmla="*/ 156 w 156"/>
                <a:gd name="T11" fmla="*/ 12 h 102"/>
                <a:gd name="T12" fmla="*/ 138 w 156"/>
                <a:gd name="T13" fmla="*/ 12 h 102"/>
                <a:gd name="T14" fmla="*/ 144 w 156"/>
                <a:gd name="T15" fmla="*/ 18 h 102"/>
                <a:gd name="T16" fmla="*/ 138 w 156"/>
                <a:gd name="T17" fmla="*/ 12 h 102"/>
                <a:gd name="T18" fmla="*/ 132 w 156"/>
                <a:gd name="T19" fmla="*/ 12 h 102"/>
                <a:gd name="T20" fmla="*/ 126 w 156"/>
                <a:gd name="T21" fmla="*/ 18 h 102"/>
                <a:gd name="T22" fmla="*/ 114 w 156"/>
                <a:gd name="T23" fmla="*/ 12 h 102"/>
                <a:gd name="T24" fmla="*/ 120 w 156"/>
                <a:gd name="T25" fmla="*/ 18 h 102"/>
                <a:gd name="T26" fmla="*/ 114 w 156"/>
                <a:gd name="T27" fmla="*/ 12 h 102"/>
                <a:gd name="T28" fmla="*/ 108 w 156"/>
                <a:gd name="T29" fmla="*/ 12 h 102"/>
                <a:gd name="T30" fmla="*/ 102 w 156"/>
                <a:gd name="T31" fmla="*/ 18 h 102"/>
                <a:gd name="T32" fmla="*/ 96 w 156"/>
                <a:gd name="T33" fmla="*/ 78 h 102"/>
                <a:gd name="T34" fmla="*/ 90 w 156"/>
                <a:gd name="T35" fmla="*/ 72 h 102"/>
                <a:gd name="T36" fmla="*/ 96 w 156"/>
                <a:gd name="T37" fmla="*/ 78 h 102"/>
                <a:gd name="T38" fmla="*/ 84 w 156"/>
                <a:gd name="T39" fmla="*/ 66 h 102"/>
                <a:gd name="T40" fmla="*/ 96 w 156"/>
                <a:gd name="T41" fmla="*/ 24 h 102"/>
                <a:gd name="T42" fmla="*/ 96 w 156"/>
                <a:gd name="T43" fmla="*/ 18 h 102"/>
                <a:gd name="T44" fmla="*/ 90 w 156"/>
                <a:gd name="T45" fmla="*/ 12 h 102"/>
                <a:gd name="T46" fmla="*/ 96 w 156"/>
                <a:gd name="T47" fmla="*/ 18 h 102"/>
                <a:gd name="T48" fmla="*/ 102 w 156"/>
                <a:gd name="T49" fmla="*/ 78 h 102"/>
                <a:gd name="T50" fmla="*/ 108 w 156"/>
                <a:gd name="T51" fmla="*/ 72 h 102"/>
                <a:gd name="T52" fmla="*/ 120 w 156"/>
                <a:gd name="T53" fmla="*/ 78 h 102"/>
                <a:gd name="T54" fmla="*/ 114 w 156"/>
                <a:gd name="T55" fmla="*/ 72 h 102"/>
                <a:gd name="T56" fmla="*/ 120 w 156"/>
                <a:gd name="T57" fmla="*/ 78 h 102"/>
                <a:gd name="T58" fmla="*/ 126 w 156"/>
                <a:gd name="T59" fmla="*/ 78 h 102"/>
                <a:gd name="T60" fmla="*/ 132 w 156"/>
                <a:gd name="T61" fmla="*/ 72 h 102"/>
                <a:gd name="T62" fmla="*/ 144 w 156"/>
                <a:gd name="T63" fmla="*/ 78 h 102"/>
                <a:gd name="T64" fmla="*/ 138 w 156"/>
                <a:gd name="T65" fmla="*/ 72 h 102"/>
                <a:gd name="T66" fmla="*/ 144 w 156"/>
                <a:gd name="T67" fmla="*/ 78 h 102"/>
                <a:gd name="T68" fmla="*/ 102 w 156"/>
                <a:gd name="T69" fmla="*/ 66 h 102"/>
                <a:gd name="T70" fmla="*/ 150 w 156"/>
                <a:gd name="T71" fmla="*/ 2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6" h="102">
                  <a:moveTo>
                    <a:pt x="150" y="6"/>
                  </a:moveTo>
                  <a:cubicBezTo>
                    <a:pt x="84" y="6"/>
                    <a:pt x="84" y="6"/>
                    <a:pt x="84" y="6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84" y="0"/>
                    <a:pt x="78" y="6"/>
                    <a:pt x="42" y="6"/>
                  </a:cubicBezTo>
                  <a:cubicBezTo>
                    <a:pt x="6" y="6"/>
                    <a:pt x="0" y="0"/>
                    <a:pt x="0" y="0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6"/>
                    <a:pt x="6" y="102"/>
                    <a:pt x="42" y="102"/>
                  </a:cubicBezTo>
                  <a:cubicBezTo>
                    <a:pt x="78" y="102"/>
                    <a:pt x="84" y="96"/>
                    <a:pt x="84" y="96"/>
                  </a:cubicBezTo>
                  <a:cubicBezTo>
                    <a:pt x="84" y="84"/>
                    <a:pt x="84" y="84"/>
                    <a:pt x="84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3" y="84"/>
                    <a:pt x="156" y="81"/>
                    <a:pt x="156" y="78"/>
                  </a:cubicBezTo>
                  <a:cubicBezTo>
                    <a:pt x="156" y="12"/>
                    <a:pt x="156" y="12"/>
                    <a:pt x="156" y="12"/>
                  </a:cubicBezTo>
                  <a:cubicBezTo>
                    <a:pt x="156" y="9"/>
                    <a:pt x="153" y="6"/>
                    <a:pt x="150" y="6"/>
                  </a:cubicBezTo>
                  <a:moveTo>
                    <a:pt x="138" y="12"/>
                  </a:moveTo>
                  <a:cubicBezTo>
                    <a:pt x="144" y="12"/>
                    <a:pt x="144" y="12"/>
                    <a:pt x="144" y="12"/>
                  </a:cubicBezTo>
                  <a:cubicBezTo>
                    <a:pt x="144" y="18"/>
                    <a:pt x="144" y="18"/>
                    <a:pt x="144" y="18"/>
                  </a:cubicBezTo>
                  <a:cubicBezTo>
                    <a:pt x="138" y="18"/>
                    <a:pt x="138" y="18"/>
                    <a:pt x="138" y="18"/>
                  </a:cubicBezTo>
                  <a:lnTo>
                    <a:pt x="138" y="12"/>
                  </a:lnTo>
                  <a:close/>
                  <a:moveTo>
                    <a:pt x="126" y="12"/>
                  </a:moveTo>
                  <a:cubicBezTo>
                    <a:pt x="132" y="12"/>
                    <a:pt x="132" y="12"/>
                    <a:pt x="132" y="12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26" y="18"/>
                    <a:pt x="126" y="18"/>
                    <a:pt x="126" y="18"/>
                  </a:cubicBezTo>
                  <a:lnTo>
                    <a:pt x="126" y="12"/>
                  </a:lnTo>
                  <a:close/>
                  <a:moveTo>
                    <a:pt x="114" y="12"/>
                  </a:moveTo>
                  <a:cubicBezTo>
                    <a:pt x="120" y="12"/>
                    <a:pt x="120" y="12"/>
                    <a:pt x="120" y="12"/>
                  </a:cubicBezTo>
                  <a:cubicBezTo>
                    <a:pt x="120" y="18"/>
                    <a:pt x="120" y="18"/>
                    <a:pt x="120" y="18"/>
                  </a:cubicBezTo>
                  <a:cubicBezTo>
                    <a:pt x="114" y="18"/>
                    <a:pt x="114" y="18"/>
                    <a:pt x="114" y="18"/>
                  </a:cubicBezTo>
                  <a:lnTo>
                    <a:pt x="114" y="12"/>
                  </a:lnTo>
                  <a:close/>
                  <a:moveTo>
                    <a:pt x="102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2" y="18"/>
                    <a:pt x="102" y="18"/>
                    <a:pt x="102" y="18"/>
                  </a:cubicBezTo>
                  <a:lnTo>
                    <a:pt x="102" y="12"/>
                  </a:lnTo>
                  <a:close/>
                  <a:moveTo>
                    <a:pt x="96" y="78"/>
                  </a:moveTo>
                  <a:cubicBezTo>
                    <a:pt x="90" y="78"/>
                    <a:pt x="90" y="78"/>
                    <a:pt x="90" y="78"/>
                  </a:cubicBezTo>
                  <a:cubicBezTo>
                    <a:pt x="90" y="72"/>
                    <a:pt x="90" y="72"/>
                    <a:pt x="90" y="72"/>
                  </a:cubicBezTo>
                  <a:cubicBezTo>
                    <a:pt x="96" y="72"/>
                    <a:pt x="96" y="72"/>
                    <a:pt x="96" y="72"/>
                  </a:cubicBezTo>
                  <a:lnTo>
                    <a:pt x="96" y="78"/>
                  </a:lnTo>
                  <a:close/>
                  <a:moveTo>
                    <a:pt x="96" y="66"/>
                  </a:moveTo>
                  <a:cubicBezTo>
                    <a:pt x="84" y="66"/>
                    <a:pt x="84" y="66"/>
                    <a:pt x="84" y="66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96" y="24"/>
                    <a:pt x="96" y="24"/>
                    <a:pt x="96" y="24"/>
                  </a:cubicBezTo>
                  <a:lnTo>
                    <a:pt x="96" y="66"/>
                  </a:lnTo>
                  <a:close/>
                  <a:moveTo>
                    <a:pt x="96" y="18"/>
                  </a:moveTo>
                  <a:cubicBezTo>
                    <a:pt x="90" y="18"/>
                    <a:pt x="90" y="18"/>
                    <a:pt x="90" y="18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6" y="12"/>
                    <a:pt x="96" y="12"/>
                    <a:pt x="96" y="12"/>
                  </a:cubicBezTo>
                  <a:lnTo>
                    <a:pt x="96" y="18"/>
                  </a:lnTo>
                  <a:close/>
                  <a:moveTo>
                    <a:pt x="108" y="78"/>
                  </a:moveTo>
                  <a:cubicBezTo>
                    <a:pt x="102" y="78"/>
                    <a:pt x="102" y="78"/>
                    <a:pt x="102" y="78"/>
                  </a:cubicBezTo>
                  <a:cubicBezTo>
                    <a:pt x="102" y="72"/>
                    <a:pt x="102" y="72"/>
                    <a:pt x="102" y="72"/>
                  </a:cubicBezTo>
                  <a:cubicBezTo>
                    <a:pt x="108" y="72"/>
                    <a:pt x="108" y="72"/>
                    <a:pt x="108" y="72"/>
                  </a:cubicBezTo>
                  <a:lnTo>
                    <a:pt x="108" y="78"/>
                  </a:lnTo>
                  <a:close/>
                  <a:moveTo>
                    <a:pt x="120" y="78"/>
                  </a:moveTo>
                  <a:cubicBezTo>
                    <a:pt x="114" y="78"/>
                    <a:pt x="114" y="78"/>
                    <a:pt x="114" y="78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20" y="72"/>
                    <a:pt x="120" y="72"/>
                    <a:pt x="120" y="72"/>
                  </a:cubicBezTo>
                  <a:lnTo>
                    <a:pt x="120" y="78"/>
                  </a:lnTo>
                  <a:close/>
                  <a:moveTo>
                    <a:pt x="132" y="78"/>
                  </a:moveTo>
                  <a:cubicBezTo>
                    <a:pt x="126" y="78"/>
                    <a:pt x="126" y="78"/>
                    <a:pt x="126" y="78"/>
                  </a:cubicBezTo>
                  <a:cubicBezTo>
                    <a:pt x="126" y="72"/>
                    <a:pt x="126" y="72"/>
                    <a:pt x="126" y="72"/>
                  </a:cubicBezTo>
                  <a:cubicBezTo>
                    <a:pt x="132" y="72"/>
                    <a:pt x="132" y="72"/>
                    <a:pt x="132" y="72"/>
                  </a:cubicBezTo>
                  <a:lnTo>
                    <a:pt x="132" y="78"/>
                  </a:lnTo>
                  <a:close/>
                  <a:moveTo>
                    <a:pt x="144" y="78"/>
                  </a:moveTo>
                  <a:cubicBezTo>
                    <a:pt x="138" y="78"/>
                    <a:pt x="138" y="78"/>
                    <a:pt x="138" y="78"/>
                  </a:cubicBezTo>
                  <a:cubicBezTo>
                    <a:pt x="138" y="72"/>
                    <a:pt x="138" y="72"/>
                    <a:pt x="138" y="72"/>
                  </a:cubicBezTo>
                  <a:cubicBezTo>
                    <a:pt x="144" y="72"/>
                    <a:pt x="144" y="72"/>
                    <a:pt x="144" y="72"/>
                  </a:cubicBezTo>
                  <a:lnTo>
                    <a:pt x="144" y="78"/>
                  </a:lnTo>
                  <a:close/>
                  <a:moveTo>
                    <a:pt x="150" y="66"/>
                  </a:moveTo>
                  <a:cubicBezTo>
                    <a:pt x="102" y="66"/>
                    <a:pt x="102" y="66"/>
                    <a:pt x="102" y="66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50" y="24"/>
                    <a:pt x="150" y="24"/>
                    <a:pt x="150" y="24"/>
                  </a:cubicBezTo>
                  <a:lnTo>
                    <a:pt x="150" y="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Rectangle 182"/>
            <p:cNvSpPr>
              <a:spLocks noChangeArrowheads="1"/>
            </p:cNvSpPr>
            <p:nvPr/>
          </p:nvSpPr>
          <p:spPr bwMode="auto">
            <a:xfrm>
              <a:off x="5121927" y="2199836"/>
              <a:ext cx="20071" cy="120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Rectangle 183"/>
            <p:cNvSpPr>
              <a:spLocks noChangeArrowheads="1"/>
            </p:cNvSpPr>
            <p:nvPr/>
          </p:nvSpPr>
          <p:spPr bwMode="auto">
            <a:xfrm>
              <a:off x="5099848" y="2157688"/>
              <a:ext cx="64227" cy="1204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Rectangle 184"/>
            <p:cNvSpPr>
              <a:spLocks noChangeArrowheads="1"/>
            </p:cNvSpPr>
            <p:nvPr/>
          </p:nvSpPr>
          <p:spPr bwMode="auto">
            <a:xfrm>
              <a:off x="5099848" y="2179765"/>
              <a:ext cx="64227" cy="1003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Freeform 185"/>
            <p:cNvSpPr>
              <a:spLocks/>
            </p:cNvSpPr>
            <p:nvPr/>
          </p:nvSpPr>
          <p:spPr bwMode="auto">
            <a:xfrm>
              <a:off x="5057700" y="1987089"/>
              <a:ext cx="148526" cy="160565"/>
            </a:xfrm>
            <a:custGeom>
              <a:avLst/>
              <a:gdLst>
                <a:gd name="T0" fmla="*/ 84 w 84"/>
                <a:gd name="T1" fmla="*/ 42 h 90"/>
                <a:gd name="T2" fmla="*/ 42 w 84"/>
                <a:gd name="T3" fmla="*/ 0 h 90"/>
                <a:gd name="T4" fmla="*/ 0 w 84"/>
                <a:gd name="T5" fmla="*/ 42 h 90"/>
                <a:gd name="T6" fmla="*/ 24 w 84"/>
                <a:gd name="T7" fmla="*/ 80 h 90"/>
                <a:gd name="T8" fmla="*/ 24 w 84"/>
                <a:gd name="T9" fmla="*/ 90 h 90"/>
                <a:gd name="T10" fmla="*/ 60 w 84"/>
                <a:gd name="T11" fmla="*/ 90 h 90"/>
                <a:gd name="T12" fmla="*/ 60 w 84"/>
                <a:gd name="T13" fmla="*/ 80 h 90"/>
                <a:gd name="T14" fmla="*/ 84 w 84"/>
                <a:gd name="T15" fmla="*/ 4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90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9"/>
                    <a:pt x="10" y="73"/>
                    <a:pt x="24" y="8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60" y="90"/>
                    <a:pt x="60" y="90"/>
                    <a:pt x="60" y="9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74" y="73"/>
                    <a:pt x="84" y="59"/>
                    <a:pt x="84" y="4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Freeform 186"/>
            <p:cNvSpPr>
              <a:spLocks/>
            </p:cNvSpPr>
            <p:nvPr/>
          </p:nvSpPr>
          <p:spPr bwMode="auto">
            <a:xfrm>
              <a:off x="5583561" y="1960997"/>
              <a:ext cx="148526" cy="276974"/>
            </a:xfrm>
            <a:custGeom>
              <a:avLst/>
              <a:gdLst>
                <a:gd name="T0" fmla="*/ 84 w 84"/>
                <a:gd name="T1" fmla="*/ 24 h 156"/>
                <a:gd name="T2" fmla="*/ 84 w 84"/>
                <a:gd name="T3" fmla="*/ 114 h 156"/>
                <a:gd name="T4" fmla="*/ 42 w 84"/>
                <a:gd name="T5" fmla="*/ 156 h 156"/>
                <a:gd name="T6" fmla="*/ 0 w 84"/>
                <a:gd name="T7" fmla="*/ 114 h 156"/>
                <a:gd name="T8" fmla="*/ 0 w 84"/>
                <a:gd name="T9" fmla="*/ 30 h 156"/>
                <a:gd name="T10" fmla="*/ 4 w 84"/>
                <a:gd name="T11" fmla="*/ 15 h 156"/>
                <a:gd name="T12" fmla="*/ 30 w 84"/>
                <a:gd name="T13" fmla="*/ 0 h 156"/>
                <a:gd name="T14" fmla="*/ 56 w 84"/>
                <a:gd name="T15" fmla="*/ 15 h 156"/>
                <a:gd name="T16" fmla="*/ 60 w 84"/>
                <a:gd name="T17" fmla="*/ 30 h 156"/>
                <a:gd name="T18" fmla="*/ 60 w 84"/>
                <a:gd name="T19" fmla="*/ 108 h 156"/>
                <a:gd name="T20" fmla="*/ 42 w 84"/>
                <a:gd name="T21" fmla="*/ 126 h 156"/>
                <a:gd name="T22" fmla="*/ 24 w 84"/>
                <a:gd name="T23" fmla="*/ 108 h 156"/>
                <a:gd name="T24" fmla="*/ 24 w 84"/>
                <a:gd name="T25" fmla="*/ 54 h 156"/>
                <a:gd name="T26" fmla="*/ 30 w 84"/>
                <a:gd name="T27" fmla="*/ 48 h 156"/>
                <a:gd name="T28" fmla="*/ 36 w 84"/>
                <a:gd name="T29" fmla="*/ 54 h 156"/>
                <a:gd name="T30" fmla="*/ 36 w 84"/>
                <a:gd name="T31" fmla="*/ 108 h 156"/>
                <a:gd name="T32" fmla="*/ 42 w 84"/>
                <a:gd name="T33" fmla="*/ 114 h 156"/>
                <a:gd name="T34" fmla="*/ 48 w 84"/>
                <a:gd name="T35" fmla="*/ 108 h 156"/>
                <a:gd name="T36" fmla="*/ 48 w 84"/>
                <a:gd name="T37" fmla="*/ 30 h 156"/>
                <a:gd name="T38" fmla="*/ 30 w 84"/>
                <a:gd name="T39" fmla="*/ 12 h 156"/>
                <a:gd name="T40" fmla="*/ 14 w 84"/>
                <a:gd name="T41" fmla="*/ 21 h 156"/>
                <a:gd name="T42" fmla="*/ 12 w 84"/>
                <a:gd name="T43" fmla="*/ 30 h 156"/>
                <a:gd name="T44" fmla="*/ 12 w 84"/>
                <a:gd name="T45" fmla="*/ 114 h 156"/>
                <a:gd name="T46" fmla="*/ 42 w 84"/>
                <a:gd name="T47" fmla="*/ 144 h 156"/>
                <a:gd name="T48" fmla="*/ 72 w 84"/>
                <a:gd name="T49" fmla="*/ 114 h 156"/>
                <a:gd name="T50" fmla="*/ 72 w 84"/>
                <a:gd name="T51" fmla="*/ 24 h 156"/>
                <a:gd name="T52" fmla="*/ 78 w 84"/>
                <a:gd name="T53" fmla="*/ 18 h 156"/>
                <a:gd name="T54" fmla="*/ 84 w 84"/>
                <a:gd name="T55" fmla="*/ 2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156">
                  <a:moveTo>
                    <a:pt x="84" y="24"/>
                  </a:moveTo>
                  <a:cubicBezTo>
                    <a:pt x="84" y="114"/>
                    <a:pt x="84" y="114"/>
                    <a:pt x="84" y="114"/>
                  </a:cubicBezTo>
                  <a:cubicBezTo>
                    <a:pt x="84" y="129"/>
                    <a:pt x="75" y="156"/>
                    <a:pt x="42" y="156"/>
                  </a:cubicBezTo>
                  <a:cubicBezTo>
                    <a:pt x="9" y="156"/>
                    <a:pt x="0" y="129"/>
                    <a:pt x="0" y="114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9"/>
                    <a:pt x="0" y="22"/>
                    <a:pt x="4" y="15"/>
                  </a:cubicBezTo>
                  <a:cubicBezTo>
                    <a:pt x="9" y="5"/>
                    <a:pt x="18" y="0"/>
                    <a:pt x="30" y="0"/>
                  </a:cubicBezTo>
                  <a:cubicBezTo>
                    <a:pt x="42" y="0"/>
                    <a:pt x="51" y="5"/>
                    <a:pt x="56" y="15"/>
                  </a:cubicBezTo>
                  <a:cubicBezTo>
                    <a:pt x="60" y="22"/>
                    <a:pt x="60" y="29"/>
                    <a:pt x="60" y="30"/>
                  </a:cubicBezTo>
                  <a:cubicBezTo>
                    <a:pt x="60" y="108"/>
                    <a:pt x="60" y="108"/>
                    <a:pt x="60" y="108"/>
                  </a:cubicBezTo>
                  <a:cubicBezTo>
                    <a:pt x="60" y="115"/>
                    <a:pt x="55" y="126"/>
                    <a:pt x="42" y="126"/>
                  </a:cubicBezTo>
                  <a:cubicBezTo>
                    <a:pt x="29" y="126"/>
                    <a:pt x="24" y="115"/>
                    <a:pt x="24" y="108"/>
                  </a:cubicBezTo>
                  <a:cubicBezTo>
                    <a:pt x="24" y="54"/>
                    <a:pt x="24" y="54"/>
                    <a:pt x="24" y="54"/>
                  </a:cubicBezTo>
                  <a:cubicBezTo>
                    <a:pt x="24" y="51"/>
                    <a:pt x="27" y="48"/>
                    <a:pt x="30" y="48"/>
                  </a:cubicBezTo>
                  <a:cubicBezTo>
                    <a:pt x="33" y="48"/>
                    <a:pt x="36" y="51"/>
                    <a:pt x="36" y="54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36" y="111"/>
                    <a:pt x="37" y="114"/>
                    <a:pt x="42" y="114"/>
                  </a:cubicBezTo>
                  <a:cubicBezTo>
                    <a:pt x="47" y="114"/>
                    <a:pt x="48" y="111"/>
                    <a:pt x="48" y="108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48" y="27"/>
                    <a:pt x="47" y="12"/>
                    <a:pt x="30" y="12"/>
                  </a:cubicBezTo>
                  <a:cubicBezTo>
                    <a:pt x="22" y="12"/>
                    <a:pt x="17" y="15"/>
                    <a:pt x="14" y="21"/>
                  </a:cubicBezTo>
                  <a:cubicBezTo>
                    <a:pt x="12" y="25"/>
                    <a:pt x="12" y="30"/>
                    <a:pt x="12" y="30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7"/>
                    <a:pt x="13" y="144"/>
                    <a:pt x="42" y="144"/>
                  </a:cubicBezTo>
                  <a:cubicBezTo>
                    <a:pt x="72" y="144"/>
                    <a:pt x="72" y="115"/>
                    <a:pt x="72" y="114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2" y="21"/>
                    <a:pt x="75" y="18"/>
                    <a:pt x="78" y="18"/>
                  </a:cubicBezTo>
                  <a:cubicBezTo>
                    <a:pt x="81" y="18"/>
                    <a:pt x="84" y="21"/>
                    <a:pt x="84" y="2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Freeform 187"/>
            <p:cNvSpPr>
              <a:spLocks/>
            </p:cNvSpPr>
            <p:nvPr/>
          </p:nvSpPr>
          <p:spPr bwMode="auto">
            <a:xfrm>
              <a:off x="6009066" y="2011173"/>
              <a:ext cx="278987" cy="190670"/>
            </a:xfrm>
            <a:custGeom>
              <a:avLst/>
              <a:gdLst>
                <a:gd name="T0" fmla="*/ 120 w 156"/>
                <a:gd name="T1" fmla="*/ 0 h 108"/>
                <a:gd name="T2" fmla="*/ 101 w 156"/>
                <a:gd name="T3" fmla="*/ 0 h 108"/>
                <a:gd name="T4" fmla="*/ 78 w 156"/>
                <a:gd name="T5" fmla="*/ 18 h 108"/>
                <a:gd name="T6" fmla="*/ 55 w 156"/>
                <a:gd name="T7" fmla="*/ 0 h 108"/>
                <a:gd name="T8" fmla="*/ 36 w 156"/>
                <a:gd name="T9" fmla="*/ 0 h 108"/>
                <a:gd name="T10" fmla="*/ 36 w 156"/>
                <a:gd name="T11" fmla="*/ 0 h 108"/>
                <a:gd name="T12" fmla="*/ 36 w 156"/>
                <a:gd name="T13" fmla="*/ 0 h 108"/>
                <a:gd name="T14" fmla="*/ 36 w 156"/>
                <a:gd name="T15" fmla="*/ 0 h 108"/>
                <a:gd name="T16" fmla="*/ 0 w 156"/>
                <a:gd name="T17" fmla="*/ 18 h 108"/>
                <a:gd name="T18" fmla="*/ 12 w 156"/>
                <a:gd name="T19" fmla="*/ 48 h 108"/>
                <a:gd name="T20" fmla="*/ 36 w 156"/>
                <a:gd name="T21" fmla="*/ 36 h 108"/>
                <a:gd name="T22" fmla="*/ 36 w 156"/>
                <a:gd name="T23" fmla="*/ 108 h 108"/>
                <a:gd name="T24" fmla="*/ 120 w 156"/>
                <a:gd name="T25" fmla="*/ 108 h 108"/>
                <a:gd name="T26" fmla="*/ 120 w 156"/>
                <a:gd name="T27" fmla="*/ 36 h 108"/>
                <a:gd name="T28" fmla="*/ 144 w 156"/>
                <a:gd name="T29" fmla="*/ 48 h 108"/>
                <a:gd name="T30" fmla="*/ 156 w 156"/>
                <a:gd name="T31" fmla="*/ 18 h 108"/>
                <a:gd name="T32" fmla="*/ 120 w 156"/>
                <a:gd name="T3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6" h="108">
                  <a:moveTo>
                    <a:pt x="120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98" y="10"/>
                    <a:pt x="89" y="18"/>
                    <a:pt x="78" y="18"/>
                  </a:cubicBezTo>
                  <a:cubicBezTo>
                    <a:pt x="67" y="18"/>
                    <a:pt x="58" y="10"/>
                    <a:pt x="5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120" y="108"/>
                    <a:pt x="120" y="108"/>
                    <a:pt x="120" y="108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44" y="48"/>
                    <a:pt x="144" y="48"/>
                    <a:pt x="144" y="48"/>
                  </a:cubicBezTo>
                  <a:cubicBezTo>
                    <a:pt x="156" y="18"/>
                    <a:pt x="156" y="18"/>
                    <a:pt x="156" y="18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284"/>
            <p:cNvSpPr>
              <a:spLocks noEditPoints="1"/>
            </p:cNvSpPr>
            <p:nvPr/>
          </p:nvSpPr>
          <p:spPr bwMode="auto">
            <a:xfrm>
              <a:off x="6539594" y="3477838"/>
              <a:ext cx="256910" cy="170599"/>
            </a:xfrm>
            <a:custGeom>
              <a:avLst/>
              <a:gdLst>
                <a:gd name="T0" fmla="*/ 108 w 144"/>
                <a:gd name="T1" fmla="*/ 0 h 96"/>
                <a:gd name="T2" fmla="*/ 0 w 144"/>
                <a:gd name="T3" fmla="*/ 0 h 96"/>
                <a:gd name="T4" fmla="*/ 0 w 144"/>
                <a:gd name="T5" fmla="*/ 12 h 96"/>
                <a:gd name="T6" fmla="*/ 0 w 144"/>
                <a:gd name="T7" fmla="*/ 12 h 96"/>
                <a:gd name="T8" fmla="*/ 0 w 144"/>
                <a:gd name="T9" fmla="*/ 72 h 96"/>
                <a:gd name="T10" fmla="*/ 24 w 144"/>
                <a:gd name="T11" fmla="*/ 96 h 96"/>
                <a:gd name="T12" fmla="*/ 84 w 144"/>
                <a:gd name="T13" fmla="*/ 96 h 96"/>
                <a:gd name="T14" fmla="*/ 108 w 144"/>
                <a:gd name="T15" fmla="*/ 72 h 96"/>
                <a:gd name="T16" fmla="*/ 144 w 144"/>
                <a:gd name="T17" fmla="*/ 36 h 96"/>
                <a:gd name="T18" fmla="*/ 108 w 144"/>
                <a:gd name="T19" fmla="*/ 0 h 96"/>
                <a:gd name="T20" fmla="*/ 108 w 144"/>
                <a:gd name="T21" fmla="*/ 54 h 96"/>
                <a:gd name="T22" fmla="*/ 108 w 144"/>
                <a:gd name="T23" fmla="*/ 18 h 96"/>
                <a:gd name="T24" fmla="*/ 126 w 144"/>
                <a:gd name="T25" fmla="*/ 36 h 96"/>
                <a:gd name="T26" fmla="*/ 108 w 144"/>
                <a:gd name="T27" fmla="*/ 5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" h="96">
                  <a:moveTo>
                    <a:pt x="1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6"/>
                    <a:pt x="11" y="96"/>
                    <a:pt x="24" y="96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97" y="96"/>
                    <a:pt x="108" y="86"/>
                    <a:pt x="108" y="72"/>
                  </a:cubicBezTo>
                  <a:cubicBezTo>
                    <a:pt x="128" y="72"/>
                    <a:pt x="144" y="56"/>
                    <a:pt x="144" y="36"/>
                  </a:cubicBezTo>
                  <a:cubicBezTo>
                    <a:pt x="144" y="17"/>
                    <a:pt x="128" y="0"/>
                    <a:pt x="108" y="0"/>
                  </a:cubicBezTo>
                  <a:moveTo>
                    <a:pt x="108" y="54"/>
                  </a:moveTo>
                  <a:cubicBezTo>
                    <a:pt x="108" y="18"/>
                    <a:pt x="108" y="18"/>
                    <a:pt x="108" y="18"/>
                  </a:cubicBezTo>
                  <a:cubicBezTo>
                    <a:pt x="118" y="18"/>
                    <a:pt x="126" y="27"/>
                    <a:pt x="126" y="36"/>
                  </a:cubicBezTo>
                  <a:cubicBezTo>
                    <a:pt x="126" y="46"/>
                    <a:pt x="118" y="54"/>
                    <a:pt x="108" y="5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285"/>
            <p:cNvSpPr>
              <a:spLocks/>
            </p:cNvSpPr>
            <p:nvPr/>
          </p:nvSpPr>
          <p:spPr bwMode="auto">
            <a:xfrm>
              <a:off x="6599808" y="3375477"/>
              <a:ext cx="84299" cy="86303"/>
            </a:xfrm>
            <a:custGeom>
              <a:avLst/>
              <a:gdLst>
                <a:gd name="T0" fmla="*/ 27 w 48"/>
                <a:gd name="T1" fmla="*/ 48 h 48"/>
                <a:gd name="T2" fmla="*/ 12 w 48"/>
                <a:gd name="T3" fmla="*/ 39 h 48"/>
                <a:gd name="T4" fmla="*/ 29 w 48"/>
                <a:gd name="T5" fmla="*/ 31 h 48"/>
                <a:gd name="T6" fmla="*/ 41 w 48"/>
                <a:gd name="T7" fmla="*/ 28 h 48"/>
                <a:gd name="T8" fmla="*/ 24 w 48"/>
                <a:gd name="T9" fmla="*/ 24 h 48"/>
                <a:gd name="T10" fmla="*/ 0 w 48"/>
                <a:gd name="T11" fmla="*/ 15 h 48"/>
                <a:gd name="T12" fmla="*/ 45 w 48"/>
                <a:gd name="T13" fmla="*/ 0 h 48"/>
                <a:gd name="T14" fmla="*/ 48 w 48"/>
                <a:gd name="T15" fmla="*/ 3 h 48"/>
                <a:gd name="T16" fmla="*/ 45 w 48"/>
                <a:gd name="T17" fmla="*/ 6 h 48"/>
                <a:gd name="T18" fmla="*/ 7 w 48"/>
                <a:gd name="T19" fmla="*/ 15 h 48"/>
                <a:gd name="T20" fmla="*/ 24 w 48"/>
                <a:gd name="T21" fmla="*/ 19 h 48"/>
                <a:gd name="T22" fmla="*/ 48 w 48"/>
                <a:gd name="T23" fmla="*/ 27 h 48"/>
                <a:gd name="T24" fmla="*/ 31 w 48"/>
                <a:gd name="T25" fmla="*/ 36 h 48"/>
                <a:gd name="T26" fmla="*/ 18 w 48"/>
                <a:gd name="T27" fmla="*/ 40 h 48"/>
                <a:gd name="T28" fmla="*/ 27 w 48"/>
                <a:gd name="T29" fmla="*/ 42 h 48"/>
                <a:gd name="T30" fmla="*/ 30 w 48"/>
                <a:gd name="T31" fmla="*/ 45 h 48"/>
                <a:gd name="T32" fmla="*/ 27 w 48"/>
                <a:gd name="T3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48">
                  <a:moveTo>
                    <a:pt x="27" y="48"/>
                  </a:moveTo>
                  <a:cubicBezTo>
                    <a:pt x="20" y="48"/>
                    <a:pt x="12" y="46"/>
                    <a:pt x="12" y="39"/>
                  </a:cubicBezTo>
                  <a:cubicBezTo>
                    <a:pt x="12" y="34"/>
                    <a:pt x="20" y="33"/>
                    <a:pt x="29" y="31"/>
                  </a:cubicBezTo>
                  <a:cubicBezTo>
                    <a:pt x="33" y="30"/>
                    <a:pt x="38" y="29"/>
                    <a:pt x="41" y="28"/>
                  </a:cubicBezTo>
                  <a:cubicBezTo>
                    <a:pt x="37" y="26"/>
                    <a:pt x="29" y="25"/>
                    <a:pt x="24" y="24"/>
                  </a:cubicBezTo>
                  <a:cubicBezTo>
                    <a:pt x="8" y="22"/>
                    <a:pt x="0" y="21"/>
                    <a:pt x="0" y="15"/>
                  </a:cubicBezTo>
                  <a:cubicBezTo>
                    <a:pt x="0" y="5"/>
                    <a:pt x="42" y="0"/>
                    <a:pt x="45" y="0"/>
                  </a:cubicBezTo>
                  <a:cubicBezTo>
                    <a:pt x="47" y="0"/>
                    <a:pt x="48" y="2"/>
                    <a:pt x="48" y="3"/>
                  </a:cubicBezTo>
                  <a:cubicBezTo>
                    <a:pt x="48" y="5"/>
                    <a:pt x="47" y="6"/>
                    <a:pt x="45" y="6"/>
                  </a:cubicBezTo>
                  <a:cubicBezTo>
                    <a:pt x="36" y="6"/>
                    <a:pt x="12" y="11"/>
                    <a:pt x="7" y="15"/>
                  </a:cubicBezTo>
                  <a:cubicBezTo>
                    <a:pt x="10" y="16"/>
                    <a:pt x="19" y="18"/>
                    <a:pt x="24" y="19"/>
                  </a:cubicBezTo>
                  <a:cubicBezTo>
                    <a:pt x="40" y="21"/>
                    <a:pt x="48" y="22"/>
                    <a:pt x="48" y="27"/>
                  </a:cubicBezTo>
                  <a:cubicBezTo>
                    <a:pt x="48" y="33"/>
                    <a:pt x="40" y="34"/>
                    <a:pt x="31" y="36"/>
                  </a:cubicBezTo>
                  <a:cubicBezTo>
                    <a:pt x="27" y="37"/>
                    <a:pt x="20" y="39"/>
                    <a:pt x="18" y="40"/>
                  </a:cubicBezTo>
                  <a:cubicBezTo>
                    <a:pt x="19" y="41"/>
                    <a:pt x="24" y="42"/>
                    <a:pt x="27" y="42"/>
                  </a:cubicBezTo>
                  <a:cubicBezTo>
                    <a:pt x="29" y="42"/>
                    <a:pt x="30" y="44"/>
                    <a:pt x="30" y="45"/>
                  </a:cubicBezTo>
                  <a:cubicBezTo>
                    <a:pt x="30" y="47"/>
                    <a:pt x="29" y="48"/>
                    <a:pt x="27" y="4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300"/>
            <p:cNvSpPr>
              <a:spLocks/>
            </p:cNvSpPr>
            <p:nvPr/>
          </p:nvSpPr>
          <p:spPr bwMode="auto">
            <a:xfrm>
              <a:off x="6019597" y="3615589"/>
              <a:ext cx="313108" cy="32113"/>
            </a:xfrm>
            <a:custGeom>
              <a:avLst/>
              <a:gdLst>
                <a:gd name="T0" fmla="*/ 176 w 176"/>
                <a:gd name="T1" fmla="*/ 18 h 18"/>
                <a:gd name="T2" fmla="*/ 165 w 176"/>
                <a:gd name="T3" fmla="*/ 16 h 18"/>
                <a:gd name="T4" fmla="*/ 154 w 176"/>
                <a:gd name="T5" fmla="*/ 14 h 18"/>
                <a:gd name="T6" fmla="*/ 143 w 176"/>
                <a:gd name="T7" fmla="*/ 16 h 18"/>
                <a:gd name="T8" fmla="*/ 132 w 176"/>
                <a:gd name="T9" fmla="*/ 18 h 18"/>
                <a:gd name="T10" fmla="*/ 121 w 176"/>
                <a:gd name="T11" fmla="*/ 16 h 18"/>
                <a:gd name="T12" fmla="*/ 110 w 176"/>
                <a:gd name="T13" fmla="*/ 14 h 18"/>
                <a:gd name="T14" fmla="*/ 99 w 176"/>
                <a:gd name="T15" fmla="*/ 16 h 18"/>
                <a:gd name="T16" fmla="*/ 88 w 176"/>
                <a:gd name="T17" fmla="*/ 18 h 18"/>
                <a:gd name="T18" fmla="*/ 77 w 176"/>
                <a:gd name="T19" fmla="*/ 16 h 18"/>
                <a:gd name="T20" fmla="*/ 66 w 176"/>
                <a:gd name="T21" fmla="*/ 14 h 18"/>
                <a:gd name="T22" fmla="*/ 55 w 176"/>
                <a:gd name="T23" fmla="*/ 16 h 18"/>
                <a:gd name="T24" fmla="*/ 44 w 176"/>
                <a:gd name="T25" fmla="*/ 18 h 18"/>
                <a:gd name="T26" fmla="*/ 33 w 176"/>
                <a:gd name="T27" fmla="*/ 16 h 18"/>
                <a:gd name="T28" fmla="*/ 22 w 176"/>
                <a:gd name="T29" fmla="*/ 14 h 18"/>
                <a:gd name="T30" fmla="*/ 11 w 176"/>
                <a:gd name="T31" fmla="*/ 16 h 18"/>
                <a:gd name="T32" fmla="*/ 0 w 176"/>
                <a:gd name="T33" fmla="*/ 18 h 18"/>
                <a:gd name="T34" fmla="*/ 0 w 176"/>
                <a:gd name="T35" fmla="*/ 4 h 18"/>
                <a:gd name="T36" fmla="*/ 11 w 176"/>
                <a:gd name="T37" fmla="*/ 2 h 18"/>
                <a:gd name="T38" fmla="*/ 22 w 176"/>
                <a:gd name="T39" fmla="*/ 0 h 18"/>
                <a:gd name="T40" fmla="*/ 33 w 176"/>
                <a:gd name="T41" fmla="*/ 2 h 18"/>
                <a:gd name="T42" fmla="*/ 44 w 176"/>
                <a:gd name="T43" fmla="*/ 4 h 18"/>
                <a:gd name="T44" fmla="*/ 55 w 176"/>
                <a:gd name="T45" fmla="*/ 2 h 18"/>
                <a:gd name="T46" fmla="*/ 66 w 176"/>
                <a:gd name="T47" fmla="*/ 0 h 18"/>
                <a:gd name="T48" fmla="*/ 77 w 176"/>
                <a:gd name="T49" fmla="*/ 2 h 18"/>
                <a:gd name="T50" fmla="*/ 88 w 176"/>
                <a:gd name="T51" fmla="*/ 4 h 18"/>
                <a:gd name="T52" fmla="*/ 99 w 176"/>
                <a:gd name="T53" fmla="*/ 2 h 18"/>
                <a:gd name="T54" fmla="*/ 110 w 176"/>
                <a:gd name="T55" fmla="*/ 0 h 18"/>
                <a:gd name="T56" fmla="*/ 121 w 176"/>
                <a:gd name="T57" fmla="*/ 2 h 18"/>
                <a:gd name="T58" fmla="*/ 132 w 176"/>
                <a:gd name="T59" fmla="*/ 4 h 18"/>
                <a:gd name="T60" fmla="*/ 143 w 176"/>
                <a:gd name="T61" fmla="*/ 2 h 18"/>
                <a:gd name="T62" fmla="*/ 154 w 176"/>
                <a:gd name="T63" fmla="*/ 0 h 18"/>
                <a:gd name="T64" fmla="*/ 165 w 176"/>
                <a:gd name="T65" fmla="*/ 2 h 18"/>
                <a:gd name="T66" fmla="*/ 176 w 176"/>
                <a:gd name="T67" fmla="*/ 4 h 18"/>
                <a:gd name="T68" fmla="*/ 176 w 176"/>
                <a:gd name="T6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6" h="18">
                  <a:moveTo>
                    <a:pt x="176" y="18"/>
                  </a:moveTo>
                  <a:cubicBezTo>
                    <a:pt x="172" y="18"/>
                    <a:pt x="168" y="17"/>
                    <a:pt x="165" y="16"/>
                  </a:cubicBezTo>
                  <a:cubicBezTo>
                    <a:pt x="162" y="15"/>
                    <a:pt x="158" y="14"/>
                    <a:pt x="154" y="14"/>
                  </a:cubicBezTo>
                  <a:cubicBezTo>
                    <a:pt x="150" y="14"/>
                    <a:pt x="146" y="15"/>
                    <a:pt x="143" y="16"/>
                  </a:cubicBezTo>
                  <a:cubicBezTo>
                    <a:pt x="139" y="17"/>
                    <a:pt x="136" y="18"/>
                    <a:pt x="132" y="18"/>
                  </a:cubicBezTo>
                  <a:cubicBezTo>
                    <a:pt x="128" y="18"/>
                    <a:pt x="124" y="17"/>
                    <a:pt x="121" y="16"/>
                  </a:cubicBezTo>
                  <a:cubicBezTo>
                    <a:pt x="118" y="15"/>
                    <a:pt x="114" y="14"/>
                    <a:pt x="110" y="14"/>
                  </a:cubicBezTo>
                  <a:cubicBezTo>
                    <a:pt x="106" y="14"/>
                    <a:pt x="102" y="15"/>
                    <a:pt x="99" y="16"/>
                  </a:cubicBezTo>
                  <a:cubicBezTo>
                    <a:pt x="96" y="17"/>
                    <a:pt x="92" y="18"/>
                    <a:pt x="88" y="18"/>
                  </a:cubicBezTo>
                  <a:cubicBezTo>
                    <a:pt x="84" y="18"/>
                    <a:pt x="81" y="17"/>
                    <a:pt x="77" y="16"/>
                  </a:cubicBezTo>
                  <a:cubicBezTo>
                    <a:pt x="74" y="15"/>
                    <a:pt x="70" y="14"/>
                    <a:pt x="66" y="14"/>
                  </a:cubicBezTo>
                  <a:cubicBezTo>
                    <a:pt x="62" y="14"/>
                    <a:pt x="58" y="15"/>
                    <a:pt x="55" y="16"/>
                  </a:cubicBezTo>
                  <a:cubicBezTo>
                    <a:pt x="52" y="17"/>
                    <a:pt x="48" y="18"/>
                    <a:pt x="44" y="18"/>
                  </a:cubicBezTo>
                  <a:cubicBezTo>
                    <a:pt x="40" y="18"/>
                    <a:pt x="37" y="17"/>
                    <a:pt x="33" y="16"/>
                  </a:cubicBezTo>
                  <a:cubicBezTo>
                    <a:pt x="30" y="15"/>
                    <a:pt x="26" y="14"/>
                    <a:pt x="22" y="14"/>
                  </a:cubicBezTo>
                  <a:cubicBezTo>
                    <a:pt x="18" y="14"/>
                    <a:pt x="14" y="15"/>
                    <a:pt x="11" y="16"/>
                  </a:cubicBezTo>
                  <a:cubicBezTo>
                    <a:pt x="8" y="17"/>
                    <a:pt x="4" y="18"/>
                    <a:pt x="0" y="1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4" y="4"/>
                    <a:pt x="8" y="4"/>
                    <a:pt x="11" y="2"/>
                  </a:cubicBezTo>
                  <a:cubicBezTo>
                    <a:pt x="14" y="1"/>
                    <a:pt x="18" y="0"/>
                    <a:pt x="22" y="0"/>
                  </a:cubicBezTo>
                  <a:cubicBezTo>
                    <a:pt x="26" y="0"/>
                    <a:pt x="30" y="1"/>
                    <a:pt x="33" y="2"/>
                  </a:cubicBezTo>
                  <a:cubicBezTo>
                    <a:pt x="37" y="4"/>
                    <a:pt x="40" y="4"/>
                    <a:pt x="44" y="4"/>
                  </a:cubicBezTo>
                  <a:cubicBezTo>
                    <a:pt x="48" y="4"/>
                    <a:pt x="52" y="4"/>
                    <a:pt x="55" y="2"/>
                  </a:cubicBezTo>
                  <a:cubicBezTo>
                    <a:pt x="58" y="1"/>
                    <a:pt x="62" y="0"/>
                    <a:pt x="66" y="0"/>
                  </a:cubicBezTo>
                  <a:cubicBezTo>
                    <a:pt x="70" y="0"/>
                    <a:pt x="74" y="1"/>
                    <a:pt x="77" y="2"/>
                  </a:cubicBezTo>
                  <a:cubicBezTo>
                    <a:pt x="81" y="4"/>
                    <a:pt x="84" y="4"/>
                    <a:pt x="88" y="4"/>
                  </a:cubicBezTo>
                  <a:cubicBezTo>
                    <a:pt x="92" y="4"/>
                    <a:pt x="96" y="4"/>
                    <a:pt x="99" y="2"/>
                  </a:cubicBezTo>
                  <a:cubicBezTo>
                    <a:pt x="102" y="1"/>
                    <a:pt x="106" y="0"/>
                    <a:pt x="110" y="0"/>
                  </a:cubicBezTo>
                  <a:cubicBezTo>
                    <a:pt x="114" y="0"/>
                    <a:pt x="118" y="1"/>
                    <a:pt x="121" y="2"/>
                  </a:cubicBezTo>
                  <a:cubicBezTo>
                    <a:pt x="124" y="4"/>
                    <a:pt x="128" y="4"/>
                    <a:pt x="132" y="4"/>
                  </a:cubicBezTo>
                  <a:cubicBezTo>
                    <a:pt x="136" y="4"/>
                    <a:pt x="139" y="4"/>
                    <a:pt x="143" y="2"/>
                  </a:cubicBezTo>
                  <a:cubicBezTo>
                    <a:pt x="146" y="1"/>
                    <a:pt x="150" y="0"/>
                    <a:pt x="154" y="0"/>
                  </a:cubicBezTo>
                  <a:cubicBezTo>
                    <a:pt x="158" y="0"/>
                    <a:pt x="162" y="1"/>
                    <a:pt x="165" y="2"/>
                  </a:cubicBezTo>
                  <a:cubicBezTo>
                    <a:pt x="168" y="4"/>
                    <a:pt x="172" y="4"/>
                    <a:pt x="176" y="4"/>
                  </a:cubicBezTo>
                  <a:lnTo>
                    <a:pt x="176" y="1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301"/>
            <p:cNvSpPr>
              <a:spLocks/>
            </p:cNvSpPr>
            <p:nvPr/>
          </p:nvSpPr>
          <p:spPr bwMode="auto">
            <a:xfrm>
              <a:off x="6248406" y="3497173"/>
              <a:ext cx="74263" cy="74262"/>
            </a:xfrm>
            <a:custGeom>
              <a:avLst/>
              <a:gdLst>
                <a:gd name="T0" fmla="*/ 21 w 42"/>
                <a:gd name="T1" fmla="*/ 42 h 42"/>
                <a:gd name="T2" fmla="*/ 42 w 42"/>
                <a:gd name="T3" fmla="*/ 21 h 42"/>
                <a:gd name="T4" fmla="*/ 21 w 42"/>
                <a:gd name="T5" fmla="*/ 0 h 42"/>
                <a:gd name="T6" fmla="*/ 0 w 42"/>
                <a:gd name="T7" fmla="*/ 21 h 42"/>
                <a:gd name="T8" fmla="*/ 21 w 42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21" y="42"/>
                  </a:moveTo>
                  <a:cubicBezTo>
                    <a:pt x="33" y="42"/>
                    <a:pt x="42" y="33"/>
                    <a:pt x="42" y="21"/>
                  </a:cubicBezTo>
                  <a:cubicBezTo>
                    <a:pt x="42" y="10"/>
                    <a:pt x="33" y="0"/>
                    <a:pt x="21" y="0"/>
                  </a:cubicBezTo>
                  <a:cubicBezTo>
                    <a:pt x="10" y="0"/>
                    <a:pt x="0" y="10"/>
                    <a:pt x="0" y="21"/>
                  </a:cubicBezTo>
                  <a:cubicBezTo>
                    <a:pt x="0" y="33"/>
                    <a:pt x="9" y="42"/>
                    <a:pt x="21" y="4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302"/>
            <p:cNvSpPr>
              <a:spLocks/>
            </p:cNvSpPr>
            <p:nvPr/>
          </p:nvSpPr>
          <p:spPr bwMode="auto">
            <a:xfrm>
              <a:off x="6065760" y="3430939"/>
              <a:ext cx="230817" cy="174614"/>
            </a:xfrm>
            <a:custGeom>
              <a:avLst/>
              <a:gdLst>
                <a:gd name="T0" fmla="*/ 0 w 130"/>
                <a:gd name="T1" fmla="*/ 98 h 98"/>
                <a:gd name="T2" fmla="*/ 117 w 130"/>
                <a:gd name="T3" fmla="*/ 98 h 98"/>
                <a:gd name="T4" fmla="*/ 79 w 130"/>
                <a:gd name="T5" fmla="*/ 31 h 98"/>
                <a:gd name="T6" fmla="*/ 120 w 130"/>
                <a:gd name="T7" fmla="*/ 23 h 98"/>
                <a:gd name="T8" fmla="*/ 130 w 130"/>
                <a:gd name="T9" fmla="*/ 12 h 98"/>
                <a:gd name="T10" fmla="*/ 118 w 130"/>
                <a:gd name="T11" fmla="*/ 0 h 98"/>
                <a:gd name="T12" fmla="*/ 117 w 130"/>
                <a:gd name="T13" fmla="*/ 0 h 98"/>
                <a:gd name="T14" fmla="*/ 54 w 130"/>
                <a:gd name="T15" fmla="*/ 11 h 98"/>
                <a:gd name="T16" fmla="*/ 47 w 130"/>
                <a:gd name="T17" fmla="*/ 27 h 98"/>
                <a:gd name="T18" fmla="*/ 48 w 130"/>
                <a:gd name="T19" fmla="*/ 28 h 98"/>
                <a:gd name="T20" fmla="*/ 64 w 130"/>
                <a:gd name="T21" fmla="*/ 57 h 98"/>
                <a:gd name="T22" fmla="*/ 0 w 130"/>
                <a:gd name="T23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98">
                  <a:moveTo>
                    <a:pt x="0" y="98"/>
                  </a:moveTo>
                  <a:cubicBezTo>
                    <a:pt x="117" y="98"/>
                    <a:pt x="117" y="98"/>
                    <a:pt x="117" y="98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120" y="23"/>
                    <a:pt x="120" y="23"/>
                    <a:pt x="120" y="23"/>
                  </a:cubicBezTo>
                  <a:cubicBezTo>
                    <a:pt x="126" y="22"/>
                    <a:pt x="130" y="18"/>
                    <a:pt x="130" y="12"/>
                  </a:cubicBezTo>
                  <a:cubicBezTo>
                    <a:pt x="130" y="5"/>
                    <a:pt x="125" y="0"/>
                    <a:pt x="118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0" y="12"/>
                    <a:pt x="44" y="19"/>
                    <a:pt x="47" y="27"/>
                  </a:cubicBezTo>
                  <a:cubicBezTo>
                    <a:pt x="47" y="27"/>
                    <a:pt x="47" y="27"/>
                    <a:pt x="48" y="28"/>
                  </a:cubicBezTo>
                  <a:cubicBezTo>
                    <a:pt x="64" y="57"/>
                    <a:pt x="64" y="57"/>
                    <a:pt x="64" y="57"/>
                  </a:cubicBezTo>
                  <a:lnTo>
                    <a:pt x="0" y="9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383"/>
            <p:cNvSpPr>
              <a:spLocks/>
            </p:cNvSpPr>
            <p:nvPr/>
          </p:nvSpPr>
          <p:spPr bwMode="auto">
            <a:xfrm>
              <a:off x="3496768" y="3386923"/>
              <a:ext cx="293037" cy="276974"/>
            </a:xfrm>
            <a:custGeom>
              <a:avLst/>
              <a:gdLst>
                <a:gd name="T0" fmla="*/ 164 w 165"/>
                <a:gd name="T1" fmla="*/ 131 h 156"/>
                <a:gd name="T2" fmla="*/ 145 w 165"/>
                <a:gd name="T3" fmla="*/ 119 h 156"/>
                <a:gd name="T4" fmla="*/ 119 w 165"/>
                <a:gd name="T5" fmla="*/ 108 h 156"/>
                <a:gd name="T6" fmla="*/ 112 w 165"/>
                <a:gd name="T7" fmla="*/ 106 h 156"/>
                <a:gd name="T8" fmla="*/ 105 w 165"/>
                <a:gd name="T9" fmla="*/ 94 h 156"/>
                <a:gd name="T10" fmla="*/ 101 w 165"/>
                <a:gd name="T11" fmla="*/ 94 h 156"/>
                <a:gd name="T12" fmla="*/ 105 w 165"/>
                <a:gd name="T13" fmla="*/ 85 h 156"/>
                <a:gd name="T14" fmla="*/ 107 w 165"/>
                <a:gd name="T15" fmla="*/ 74 h 156"/>
                <a:gd name="T16" fmla="*/ 112 w 165"/>
                <a:gd name="T17" fmla="*/ 70 h 156"/>
                <a:gd name="T18" fmla="*/ 114 w 165"/>
                <a:gd name="T19" fmla="*/ 63 h 156"/>
                <a:gd name="T20" fmla="*/ 114 w 165"/>
                <a:gd name="T21" fmla="*/ 51 h 156"/>
                <a:gd name="T22" fmla="*/ 112 w 165"/>
                <a:gd name="T23" fmla="*/ 46 h 156"/>
                <a:gd name="T24" fmla="*/ 113 w 165"/>
                <a:gd name="T25" fmla="*/ 30 h 156"/>
                <a:gd name="T26" fmla="*/ 111 w 165"/>
                <a:gd name="T27" fmla="*/ 19 h 156"/>
                <a:gd name="T28" fmla="*/ 107 w 165"/>
                <a:gd name="T29" fmla="*/ 12 h 156"/>
                <a:gd name="T30" fmla="*/ 102 w 165"/>
                <a:gd name="T31" fmla="*/ 11 h 156"/>
                <a:gd name="T32" fmla="*/ 99 w 165"/>
                <a:gd name="T33" fmla="*/ 8 h 156"/>
                <a:gd name="T34" fmla="*/ 64 w 165"/>
                <a:gd name="T35" fmla="*/ 9 h 156"/>
                <a:gd name="T36" fmla="*/ 51 w 165"/>
                <a:gd name="T37" fmla="*/ 46 h 156"/>
                <a:gd name="T38" fmla="*/ 49 w 165"/>
                <a:gd name="T39" fmla="*/ 53 h 156"/>
                <a:gd name="T40" fmla="*/ 54 w 165"/>
                <a:gd name="T41" fmla="*/ 72 h 156"/>
                <a:gd name="T42" fmla="*/ 58 w 165"/>
                <a:gd name="T43" fmla="*/ 73 h 156"/>
                <a:gd name="T44" fmla="*/ 59 w 165"/>
                <a:gd name="T45" fmla="*/ 86 h 156"/>
                <a:gd name="T46" fmla="*/ 63 w 165"/>
                <a:gd name="T47" fmla="*/ 94 h 156"/>
                <a:gd name="T48" fmla="*/ 60 w 165"/>
                <a:gd name="T49" fmla="*/ 94 h 156"/>
                <a:gd name="T50" fmla="*/ 53 w 165"/>
                <a:gd name="T51" fmla="*/ 106 h 156"/>
                <a:gd name="T52" fmla="*/ 46 w 165"/>
                <a:gd name="T53" fmla="*/ 108 h 156"/>
                <a:gd name="T54" fmla="*/ 20 w 165"/>
                <a:gd name="T55" fmla="*/ 119 h 156"/>
                <a:gd name="T56" fmla="*/ 1 w 165"/>
                <a:gd name="T57" fmla="*/ 131 h 156"/>
                <a:gd name="T58" fmla="*/ 0 w 165"/>
                <a:gd name="T59" fmla="*/ 156 h 156"/>
                <a:gd name="T60" fmla="*/ 72 w 165"/>
                <a:gd name="T61" fmla="*/ 156 h 156"/>
                <a:gd name="T62" fmla="*/ 78 w 165"/>
                <a:gd name="T63" fmla="*/ 120 h 156"/>
                <a:gd name="T64" fmla="*/ 73 w 165"/>
                <a:gd name="T65" fmla="*/ 111 h 156"/>
                <a:gd name="T66" fmla="*/ 83 w 165"/>
                <a:gd name="T67" fmla="*/ 106 h 156"/>
                <a:gd name="T68" fmla="*/ 92 w 165"/>
                <a:gd name="T69" fmla="*/ 111 h 156"/>
                <a:gd name="T70" fmla="*/ 87 w 165"/>
                <a:gd name="T71" fmla="*/ 120 h 156"/>
                <a:gd name="T72" fmla="*/ 96 w 165"/>
                <a:gd name="T73" fmla="*/ 156 h 156"/>
                <a:gd name="T74" fmla="*/ 164 w 165"/>
                <a:gd name="T75" fmla="*/ 156 h 156"/>
                <a:gd name="T76" fmla="*/ 164 w 165"/>
                <a:gd name="T77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156">
                  <a:moveTo>
                    <a:pt x="164" y="131"/>
                  </a:moveTo>
                  <a:cubicBezTo>
                    <a:pt x="161" y="123"/>
                    <a:pt x="152" y="122"/>
                    <a:pt x="145" y="119"/>
                  </a:cubicBezTo>
                  <a:cubicBezTo>
                    <a:pt x="137" y="115"/>
                    <a:pt x="127" y="111"/>
                    <a:pt x="119" y="108"/>
                  </a:cubicBezTo>
                  <a:cubicBezTo>
                    <a:pt x="117" y="107"/>
                    <a:pt x="114" y="107"/>
                    <a:pt x="112" y="106"/>
                  </a:cubicBezTo>
                  <a:cubicBezTo>
                    <a:pt x="109" y="104"/>
                    <a:pt x="107" y="98"/>
                    <a:pt x="105" y="94"/>
                  </a:cubicBezTo>
                  <a:cubicBezTo>
                    <a:pt x="104" y="94"/>
                    <a:pt x="102" y="94"/>
                    <a:pt x="101" y="94"/>
                  </a:cubicBezTo>
                  <a:cubicBezTo>
                    <a:pt x="101" y="89"/>
                    <a:pt x="104" y="89"/>
                    <a:pt x="105" y="85"/>
                  </a:cubicBezTo>
                  <a:cubicBezTo>
                    <a:pt x="106" y="81"/>
                    <a:pt x="105" y="77"/>
                    <a:pt x="107" y="74"/>
                  </a:cubicBezTo>
                  <a:cubicBezTo>
                    <a:pt x="108" y="72"/>
                    <a:pt x="111" y="72"/>
                    <a:pt x="112" y="70"/>
                  </a:cubicBezTo>
                  <a:cubicBezTo>
                    <a:pt x="113" y="68"/>
                    <a:pt x="114" y="65"/>
                    <a:pt x="114" y="63"/>
                  </a:cubicBezTo>
                  <a:cubicBezTo>
                    <a:pt x="115" y="60"/>
                    <a:pt x="116" y="55"/>
                    <a:pt x="114" y="51"/>
                  </a:cubicBezTo>
                  <a:cubicBezTo>
                    <a:pt x="113" y="49"/>
                    <a:pt x="112" y="49"/>
                    <a:pt x="112" y="46"/>
                  </a:cubicBezTo>
                  <a:cubicBezTo>
                    <a:pt x="111" y="43"/>
                    <a:pt x="113" y="33"/>
                    <a:pt x="113" y="30"/>
                  </a:cubicBezTo>
                  <a:cubicBezTo>
                    <a:pt x="113" y="25"/>
                    <a:pt x="113" y="24"/>
                    <a:pt x="111" y="19"/>
                  </a:cubicBezTo>
                  <a:cubicBezTo>
                    <a:pt x="111" y="19"/>
                    <a:pt x="110" y="14"/>
                    <a:pt x="107" y="12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86" y="0"/>
                    <a:pt x="71" y="6"/>
                    <a:pt x="64" y="9"/>
                  </a:cubicBezTo>
                  <a:cubicBezTo>
                    <a:pt x="53" y="12"/>
                    <a:pt x="46" y="23"/>
                    <a:pt x="51" y="46"/>
                  </a:cubicBezTo>
                  <a:cubicBezTo>
                    <a:pt x="52" y="49"/>
                    <a:pt x="49" y="51"/>
                    <a:pt x="49" y="53"/>
                  </a:cubicBezTo>
                  <a:cubicBezTo>
                    <a:pt x="50" y="58"/>
                    <a:pt x="50" y="69"/>
                    <a:pt x="54" y="72"/>
                  </a:cubicBezTo>
                  <a:cubicBezTo>
                    <a:pt x="54" y="72"/>
                    <a:pt x="58" y="73"/>
                    <a:pt x="58" y="73"/>
                  </a:cubicBezTo>
                  <a:cubicBezTo>
                    <a:pt x="58" y="77"/>
                    <a:pt x="58" y="82"/>
                    <a:pt x="59" y="86"/>
                  </a:cubicBezTo>
                  <a:cubicBezTo>
                    <a:pt x="60" y="89"/>
                    <a:pt x="63" y="89"/>
                    <a:pt x="63" y="94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58" y="98"/>
                    <a:pt x="56" y="104"/>
                    <a:pt x="53" y="106"/>
                  </a:cubicBezTo>
                  <a:cubicBezTo>
                    <a:pt x="51" y="107"/>
                    <a:pt x="48" y="107"/>
                    <a:pt x="46" y="108"/>
                  </a:cubicBezTo>
                  <a:cubicBezTo>
                    <a:pt x="38" y="111"/>
                    <a:pt x="28" y="115"/>
                    <a:pt x="20" y="119"/>
                  </a:cubicBezTo>
                  <a:cubicBezTo>
                    <a:pt x="13" y="122"/>
                    <a:pt x="4" y="123"/>
                    <a:pt x="1" y="131"/>
                  </a:cubicBezTo>
                  <a:cubicBezTo>
                    <a:pt x="1" y="136"/>
                    <a:pt x="0" y="149"/>
                    <a:pt x="0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164" y="156"/>
                    <a:pt x="164" y="156"/>
                    <a:pt x="164" y="156"/>
                  </a:cubicBezTo>
                  <a:cubicBezTo>
                    <a:pt x="165" y="149"/>
                    <a:pt x="164" y="136"/>
                    <a:pt x="164" y="1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384"/>
            <p:cNvSpPr>
              <a:spLocks noEditPoints="1"/>
            </p:cNvSpPr>
            <p:nvPr/>
          </p:nvSpPr>
          <p:spPr bwMode="auto">
            <a:xfrm>
              <a:off x="3025100" y="3348789"/>
              <a:ext cx="287015" cy="337186"/>
            </a:xfrm>
            <a:custGeom>
              <a:avLst/>
              <a:gdLst>
                <a:gd name="T0" fmla="*/ 30 w 162"/>
                <a:gd name="T1" fmla="*/ 23 h 190"/>
                <a:gd name="T2" fmla="*/ 30 w 162"/>
                <a:gd name="T3" fmla="*/ 47 h 190"/>
                <a:gd name="T4" fmla="*/ 0 w 162"/>
                <a:gd name="T5" fmla="*/ 47 h 190"/>
                <a:gd name="T6" fmla="*/ 0 w 162"/>
                <a:gd name="T7" fmla="*/ 135 h 190"/>
                <a:gd name="T8" fmla="*/ 30 w 162"/>
                <a:gd name="T9" fmla="*/ 135 h 190"/>
                <a:gd name="T10" fmla="*/ 83 w 162"/>
                <a:gd name="T11" fmla="*/ 190 h 190"/>
                <a:gd name="T12" fmla="*/ 135 w 162"/>
                <a:gd name="T13" fmla="*/ 135 h 190"/>
                <a:gd name="T14" fmla="*/ 162 w 162"/>
                <a:gd name="T15" fmla="*/ 135 h 190"/>
                <a:gd name="T16" fmla="*/ 162 w 162"/>
                <a:gd name="T17" fmla="*/ 47 h 190"/>
                <a:gd name="T18" fmla="*/ 115 w 162"/>
                <a:gd name="T19" fmla="*/ 47 h 190"/>
                <a:gd name="T20" fmla="*/ 115 w 162"/>
                <a:gd name="T21" fmla="*/ 16 h 190"/>
                <a:gd name="T22" fmla="*/ 98 w 162"/>
                <a:gd name="T23" fmla="*/ 16 h 190"/>
                <a:gd name="T24" fmla="*/ 98 w 162"/>
                <a:gd name="T25" fmla="*/ 47 h 190"/>
                <a:gd name="T26" fmla="*/ 92 w 162"/>
                <a:gd name="T27" fmla="*/ 47 h 190"/>
                <a:gd name="T28" fmla="*/ 92 w 162"/>
                <a:gd name="T29" fmla="*/ 9 h 190"/>
                <a:gd name="T30" fmla="*/ 75 w 162"/>
                <a:gd name="T31" fmla="*/ 9 h 190"/>
                <a:gd name="T32" fmla="*/ 75 w 162"/>
                <a:gd name="T33" fmla="*/ 47 h 190"/>
                <a:gd name="T34" fmla="*/ 69 w 162"/>
                <a:gd name="T35" fmla="*/ 47 h 190"/>
                <a:gd name="T36" fmla="*/ 69 w 162"/>
                <a:gd name="T37" fmla="*/ 16 h 190"/>
                <a:gd name="T38" fmla="*/ 52 w 162"/>
                <a:gd name="T39" fmla="*/ 16 h 190"/>
                <a:gd name="T40" fmla="*/ 52 w 162"/>
                <a:gd name="T41" fmla="*/ 47 h 190"/>
                <a:gd name="T42" fmla="*/ 46 w 162"/>
                <a:gd name="T43" fmla="*/ 47 h 190"/>
                <a:gd name="T44" fmla="*/ 46 w 162"/>
                <a:gd name="T45" fmla="*/ 23 h 190"/>
                <a:gd name="T46" fmla="*/ 30 w 162"/>
                <a:gd name="T47" fmla="*/ 23 h 190"/>
                <a:gd name="T48" fmla="*/ 118 w 162"/>
                <a:gd name="T49" fmla="*/ 90 h 190"/>
                <a:gd name="T50" fmla="*/ 135 w 162"/>
                <a:gd name="T51" fmla="*/ 90 h 190"/>
                <a:gd name="T52" fmla="*/ 135 w 162"/>
                <a:gd name="T53" fmla="*/ 130 h 190"/>
                <a:gd name="T54" fmla="*/ 157 w 162"/>
                <a:gd name="T55" fmla="*/ 130 h 190"/>
                <a:gd name="T56" fmla="*/ 157 w 162"/>
                <a:gd name="T57" fmla="*/ 52 h 190"/>
                <a:gd name="T58" fmla="*/ 5 w 162"/>
                <a:gd name="T59" fmla="*/ 52 h 190"/>
                <a:gd name="T60" fmla="*/ 5 w 162"/>
                <a:gd name="T61" fmla="*/ 130 h 190"/>
                <a:gd name="T62" fmla="*/ 118 w 162"/>
                <a:gd name="T63" fmla="*/ 130 h 190"/>
                <a:gd name="T64" fmla="*/ 118 w 162"/>
                <a:gd name="T65" fmla="*/ 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2" h="190">
                  <a:moveTo>
                    <a:pt x="30" y="23"/>
                  </a:moveTo>
                  <a:cubicBezTo>
                    <a:pt x="30" y="47"/>
                    <a:pt x="30" y="47"/>
                    <a:pt x="3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30" y="135"/>
                    <a:pt x="30" y="135"/>
                    <a:pt x="30" y="135"/>
                  </a:cubicBezTo>
                  <a:cubicBezTo>
                    <a:pt x="31" y="165"/>
                    <a:pt x="55" y="190"/>
                    <a:pt x="83" y="190"/>
                  </a:cubicBezTo>
                  <a:cubicBezTo>
                    <a:pt x="111" y="190"/>
                    <a:pt x="135" y="165"/>
                    <a:pt x="135" y="135"/>
                  </a:cubicBezTo>
                  <a:cubicBezTo>
                    <a:pt x="162" y="135"/>
                    <a:pt x="162" y="135"/>
                    <a:pt x="162" y="135"/>
                  </a:cubicBezTo>
                  <a:cubicBezTo>
                    <a:pt x="162" y="47"/>
                    <a:pt x="162" y="47"/>
                    <a:pt x="162" y="47"/>
                  </a:cubicBezTo>
                  <a:cubicBezTo>
                    <a:pt x="115" y="47"/>
                    <a:pt x="115" y="47"/>
                    <a:pt x="115" y="47"/>
                  </a:cubicBezTo>
                  <a:cubicBezTo>
                    <a:pt x="115" y="16"/>
                    <a:pt x="115" y="16"/>
                    <a:pt x="115" y="16"/>
                  </a:cubicBezTo>
                  <a:cubicBezTo>
                    <a:pt x="113" y="6"/>
                    <a:pt x="101" y="7"/>
                    <a:pt x="98" y="16"/>
                  </a:cubicBezTo>
                  <a:cubicBezTo>
                    <a:pt x="98" y="47"/>
                    <a:pt x="98" y="47"/>
                    <a:pt x="98" y="47"/>
                  </a:cubicBezTo>
                  <a:cubicBezTo>
                    <a:pt x="92" y="47"/>
                    <a:pt x="92" y="47"/>
                    <a:pt x="92" y="47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88" y="0"/>
                    <a:pt x="79" y="0"/>
                    <a:pt x="75" y="9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6" y="8"/>
                    <a:pt x="57" y="6"/>
                    <a:pt x="52" y="16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46" y="23"/>
                    <a:pt x="46" y="23"/>
                    <a:pt x="46" y="23"/>
                  </a:cubicBezTo>
                  <a:cubicBezTo>
                    <a:pt x="43" y="15"/>
                    <a:pt x="34" y="13"/>
                    <a:pt x="30" y="23"/>
                  </a:cubicBezTo>
                  <a:close/>
                  <a:moveTo>
                    <a:pt x="118" y="90"/>
                  </a:moveTo>
                  <a:cubicBezTo>
                    <a:pt x="122" y="70"/>
                    <a:pt x="132" y="75"/>
                    <a:pt x="135" y="90"/>
                  </a:cubicBezTo>
                  <a:cubicBezTo>
                    <a:pt x="135" y="130"/>
                    <a:pt x="135" y="130"/>
                    <a:pt x="135" y="130"/>
                  </a:cubicBezTo>
                  <a:cubicBezTo>
                    <a:pt x="157" y="130"/>
                    <a:pt x="157" y="130"/>
                    <a:pt x="157" y="130"/>
                  </a:cubicBezTo>
                  <a:cubicBezTo>
                    <a:pt x="157" y="52"/>
                    <a:pt x="157" y="52"/>
                    <a:pt x="157" y="52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118" y="130"/>
                    <a:pt x="118" y="130"/>
                    <a:pt x="118" y="130"/>
                  </a:cubicBezTo>
                  <a:lnTo>
                    <a:pt x="118" y="9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385"/>
            <p:cNvSpPr>
              <a:spLocks noEditPoints="1"/>
            </p:cNvSpPr>
            <p:nvPr/>
          </p:nvSpPr>
          <p:spPr bwMode="auto">
            <a:xfrm>
              <a:off x="3097356" y="3449142"/>
              <a:ext cx="122433" cy="122430"/>
            </a:xfrm>
            <a:custGeom>
              <a:avLst/>
              <a:gdLst>
                <a:gd name="T0" fmla="*/ 0 w 69"/>
                <a:gd name="T1" fmla="*/ 29 h 69"/>
                <a:gd name="T2" fmla="*/ 0 w 69"/>
                <a:gd name="T3" fmla="*/ 41 h 69"/>
                <a:gd name="T4" fmla="*/ 16 w 69"/>
                <a:gd name="T5" fmla="*/ 41 h 69"/>
                <a:gd name="T6" fmla="*/ 12 w 69"/>
                <a:gd name="T7" fmla="*/ 44 h 69"/>
                <a:gd name="T8" fmla="*/ 12 w 69"/>
                <a:gd name="T9" fmla="*/ 53 h 69"/>
                <a:gd name="T10" fmla="*/ 47 w 69"/>
                <a:gd name="T11" fmla="*/ 53 h 69"/>
                <a:gd name="T12" fmla="*/ 21 w 69"/>
                <a:gd name="T13" fmla="*/ 58 h 69"/>
                <a:gd name="T14" fmla="*/ 25 w 69"/>
                <a:gd name="T15" fmla="*/ 68 h 69"/>
                <a:gd name="T16" fmla="*/ 57 w 69"/>
                <a:gd name="T17" fmla="*/ 64 h 69"/>
                <a:gd name="T18" fmla="*/ 62 w 69"/>
                <a:gd name="T19" fmla="*/ 43 h 69"/>
                <a:gd name="T20" fmla="*/ 31 w 69"/>
                <a:gd name="T21" fmla="*/ 43 h 69"/>
                <a:gd name="T22" fmla="*/ 33 w 69"/>
                <a:gd name="T23" fmla="*/ 41 h 69"/>
                <a:gd name="T24" fmla="*/ 69 w 69"/>
                <a:gd name="T25" fmla="*/ 41 h 69"/>
                <a:gd name="T26" fmla="*/ 69 w 69"/>
                <a:gd name="T27" fmla="*/ 29 h 69"/>
                <a:gd name="T28" fmla="*/ 0 w 69"/>
                <a:gd name="T29" fmla="*/ 29 h 69"/>
                <a:gd name="T30" fmla="*/ 6 w 69"/>
                <a:gd name="T31" fmla="*/ 0 h 69"/>
                <a:gd name="T32" fmla="*/ 6 w 69"/>
                <a:gd name="T33" fmla="*/ 27 h 69"/>
                <a:gd name="T34" fmla="*/ 62 w 69"/>
                <a:gd name="T35" fmla="*/ 27 h 69"/>
                <a:gd name="T36" fmla="*/ 62 w 69"/>
                <a:gd name="T37" fmla="*/ 0 h 69"/>
                <a:gd name="T38" fmla="*/ 6 w 69"/>
                <a:gd name="T39" fmla="*/ 0 h 69"/>
                <a:gd name="T40" fmla="*/ 48 w 69"/>
                <a:gd name="T41" fmla="*/ 16 h 69"/>
                <a:gd name="T42" fmla="*/ 20 w 69"/>
                <a:gd name="T43" fmla="*/ 16 h 69"/>
                <a:gd name="T44" fmla="*/ 20 w 69"/>
                <a:gd name="T45" fmla="*/ 12 h 69"/>
                <a:gd name="T46" fmla="*/ 48 w 69"/>
                <a:gd name="T47" fmla="*/ 12 h 69"/>
                <a:gd name="T48" fmla="*/ 48 w 69"/>
                <a:gd name="T49" fmla="*/ 1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9" h="69">
                  <a:moveTo>
                    <a:pt x="0" y="29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16" y="41"/>
                    <a:pt x="16" y="41"/>
                    <a:pt x="16" y="41"/>
                  </a:cubicBezTo>
                  <a:cubicBezTo>
                    <a:pt x="15" y="42"/>
                    <a:pt x="14" y="43"/>
                    <a:pt x="12" y="44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9" y="57"/>
                    <a:pt x="40" y="58"/>
                    <a:pt x="21" y="5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43" y="69"/>
                    <a:pt x="53" y="67"/>
                    <a:pt x="57" y="64"/>
                  </a:cubicBezTo>
                  <a:cubicBezTo>
                    <a:pt x="61" y="62"/>
                    <a:pt x="63" y="55"/>
                    <a:pt x="62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9" y="29"/>
                    <a:pt x="69" y="29"/>
                    <a:pt x="69" y="29"/>
                  </a:cubicBezTo>
                  <a:lnTo>
                    <a:pt x="0" y="29"/>
                  </a:lnTo>
                  <a:close/>
                  <a:moveTo>
                    <a:pt x="6" y="0"/>
                  </a:moveTo>
                  <a:cubicBezTo>
                    <a:pt x="6" y="27"/>
                    <a:pt x="6" y="27"/>
                    <a:pt x="6" y="27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6" y="0"/>
                  </a:lnTo>
                  <a:close/>
                  <a:moveTo>
                    <a:pt x="48" y="16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48" y="12"/>
                    <a:pt x="48" y="12"/>
                    <a:pt x="48" y="12"/>
                  </a:cubicBezTo>
                  <a:lnTo>
                    <a:pt x="48" y="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386"/>
            <p:cNvSpPr>
              <a:spLocks noEditPoints="1"/>
            </p:cNvSpPr>
            <p:nvPr/>
          </p:nvSpPr>
          <p:spPr bwMode="auto">
            <a:xfrm>
              <a:off x="2493217" y="3366852"/>
              <a:ext cx="343215" cy="305072"/>
            </a:xfrm>
            <a:custGeom>
              <a:avLst/>
              <a:gdLst>
                <a:gd name="T0" fmla="*/ 166 w 193"/>
                <a:gd name="T1" fmla="*/ 98 h 172"/>
                <a:gd name="T2" fmla="*/ 184 w 193"/>
                <a:gd name="T3" fmla="*/ 98 h 172"/>
                <a:gd name="T4" fmla="*/ 193 w 193"/>
                <a:gd name="T5" fmla="*/ 103 h 172"/>
                <a:gd name="T6" fmla="*/ 191 w 193"/>
                <a:gd name="T7" fmla="*/ 111 h 172"/>
                <a:gd name="T8" fmla="*/ 179 w 193"/>
                <a:gd name="T9" fmla="*/ 109 h 172"/>
                <a:gd name="T10" fmla="*/ 166 w 193"/>
                <a:gd name="T11" fmla="*/ 106 h 172"/>
                <a:gd name="T12" fmla="*/ 166 w 193"/>
                <a:gd name="T13" fmla="*/ 152 h 172"/>
                <a:gd name="T14" fmla="*/ 146 w 193"/>
                <a:gd name="T15" fmla="*/ 172 h 172"/>
                <a:gd name="T16" fmla="*/ 47 w 193"/>
                <a:gd name="T17" fmla="*/ 172 h 172"/>
                <a:gd name="T18" fmla="*/ 27 w 193"/>
                <a:gd name="T19" fmla="*/ 152 h 172"/>
                <a:gd name="T20" fmla="*/ 27 w 193"/>
                <a:gd name="T21" fmla="*/ 106 h 172"/>
                <a:gd name="T22" fmla="*/ 15 w 193"/>
                <a:gd name="T23" fmla="*/ 109 h 172"/>
                <a:gd name="T24" fmla="*/ 2 w 193"/>
                <a:gd name="T25" fmla="*/ 111 h 172"/>
                <a:gd name="T26" fmla="*/ 1 w 193"/>
                <a:gd name="T27" fmla="*/ 103 h 172"/>
                <a:gd name="T28" fmla="*/ 9 w 193"/>
                <a:gd name="T29" fmla="*/ 98 h 172"/>
                <a:gd name="T30" fmla="*/ 27 w 193"/>
                <a:gd name="T31" fmla="*/ 98 h 172"/>
                <a:gd name="T32" fmla="*/ 31 w 193"/>
                <a:gd name="T33" fmla="*/ 98 h 172"/>
                <a:gd name="T34" fmla="*/ 162 w 193"/>
                <a:gd name="T35" fmla="*/ 98 h 172"/>
                <a:gd name="T36" fmla="*/ 166 w 193"/>
                <a:gd name="T37" fmla="*/ 98 h 172"/>
                <a:gd name="T38" fmla="*/ 119 w 193"/>
                <a:gd name="T39" fmla="*/ 36 h 172"/>
                <a:gd name="T40" fmla="*/ 122 w 193"/>
                <a:gd name="T41" fmla="*/ 24 h 172"/>
                <a:gd name="T42" fmla="*/ 122 w 193"/>
                <a:gd name="T43" fmla="*/ 0 h 172"/>
                <a:gd name="T44" fmla="*/ 132 w 193"/>
                <a:gd name="T45" fmla="*/ 7 h 172"/>
                <a:gd name="T46" fmla="*/ 133 w 193"/>
                <a:gd name="T47" fmla="*/ 18 h 172"/>
                <a:gd name="T48" fmla="*/ 126 w 193"/>
                <a:gd name="T49" fmla="*/ 46 h 172"/>
                <a:gd name="T50" fmla="*/ 119 w 193"/>
                <a:gd name="T51" fmla="*/ 36 h 172"/>
                <a:gd name="T52" fmla="*/ 86 w 193"/>
                <a:gd name="T53" fmla="*/ 36 h 172"/>
                <a:gd name="T54" fmla="*/ 89 w 193"/>
                <a:gd name="T55" fmla="*/ 24 h 172"/>
                <a:gd name="T56" fmla="*/ 88 w 193"/>
                <a:gd name="T57" fmla="*/ 0 h 172"/>
                <a:gd name="T58" fmla="*/ 99 w 193"/>
                <a:gd name="T59" fmla="*/ 7 h 172"/>
                <a:gd name="T60" fmla="*/ 100 w 193"/>
                <a:gd name="T61" fmla="*/ 18 h 172"/>
                <a:gd name="T62" fmla="*/ 93 w 193"/>
                <a:gd name="T63" fmla="*/ 46 h 172"/>
                <a:gd name="T64" fmla="*/ 86 w 193"/>
                <a:gd name="T65" fmla="*/ 36 h 172"/>
                <a:gd name="T66" fmla="*/ 51 w 193"/>
                <a:gd name="T67" fmla="*/ 36 h 172"/>
                <a:gd name="T68" fmla="*/ 53 w 193"/>
                <a:gd name="T69" fmla="*/ 24 h 172"/>
                <a:gd name="T70" fmla="*/ 53 w 193"/>
                <a:gd name="T71" fmla="*/ 0 h 172"/>
                <a:gd name="T72" fmla="*/ 64 w 193"/>
                <a:gd name="T73" fmla="*/ 7 h 172"/>
                <a:gd name="T74" fmla="*/ 65 w 193"/>
                <a:gd name="T75" fmla="*/ 18 h 172"/>
                <a:gd name="T76" fmla="*/ 58 w 193"/>
                <a:gd name="T77" fmla="*/ 46 h 172"/>
                <a:gd name="T78" fmla="*/ 51 w 193"/>
                <a:gd name="T79" fmla="*/ 36 h 172"/>
                <a:gd name="T80" fmla="*/ 37 w 193"/>
                <a:gd name="T81" fmla="*/ 111 h 172"/>
                <a:gd name="T82" fmla="*/ 37 w 193"/>
                <a:gd name="T83" fmla="*/ 144 h 172"/>
                <a:gd name="T84" fmla="*/ 41 w 193"/>
                <a:gd name="T85" fmla="*/ 149 h 172"/>
                <a:gd name="T86" fmla="*/ 46 w 193"/>
                <a:gd name="T87" fmla="*/ 144 h 172"/>
                <a:gd name="T88" fmla="*/ 46 w 193"/>
                <a:gd name="T89" fmla="*/ 111 h 172"/>
                <a:gd name="T90" fmla="*/ 41 w 193"/>
                <a:gd name="T91" fmla="*/ 107 h 172"/>
                <a:gd name="T92" fmla="*/ 37 w 193"/>
                <a:gd name="T93" fmla="*/ 111 h 172"/>
                <a:gd name="T94" fmla="*/ 47 w 193"/>
                <a:gd name="T95" fmla="*/ 71 h 172"/>
                <a:gd name="T96" fmla="*/ 89 w 193"/>
                <a:gd name="T97" fmla="*/ 71 h 172"/>
                <a:gd name="T98" fmla="*/ 86 w 193"/>
                <a:gd name="T99" fmla="*/ 60 h 172"/>
                <a:gd name="T100" fmla="*/ 92 w 193"/>
                <a:gd name="T101" fmla="*/ 55 h 172"/>
                <a:gd name="T102" fmla="*/ 100 w 193"/>
                <a:gd name="T103" fmla="*/ 55 h 172"/>
                <a:gd name="T104" fmla="*/ 105 w 193"/>
                <a:gd name="T105" fmla="*/ 60 h 172"/>
                <a:gd name="T106" fmla="*/ 103 w 193"/>
                <a:gd name="T107" fmla="*/ 71 h 172"/>
                <a:gd name="T108" fmla="*/ 146 w 193"/>
                <a:gd name="T109" fmla="*/ 71 h 172"/>
                <a:gd name="T110" fmla="*/ 166 w 193"/>
                <a:gd name="T111" fmla="*/ 89 h 172"/>
                <a:gd name="T112" fmla="*/ 27 w 193"/>
                <a:gd name="T113" fmla="*/ 89 h 172"/>
                <a:gd name="T114" fmla="*/ 47 w 193"/>
                <a:gd name="T115" fmla="*/ 7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3" h="172">
                  <a:moveTo>
                    <a:pt x="166" y="98"/>
                  </a:moveTo>
                  <a:cubicBezTo>
                    <a:pt x="184" y="98"/>
                    <a:pt x="184" y="98"/>
                    <a:pt x="184" y="98"/>
                  </a:cubicBezTo>
                  <a:cubicBezTo>
                    <a:pt x="191" y="98"/>
                    <a:pt x="192" y="99"/>
                    <a:pt x="193" y="103"/>
                  </a:cubicBezTo>
                  <a:cubicBezTo>
                    <a:pt x="193" y="106"/>
                    <a:pt x="193" y="110"/>
                    <a:pt x="191" y="111"/>
                  </a:cubicBezTo>
                  <a:cubicBezTo>
                    <a:pt x="189" y="114"/>
                    <a:pt x="183" y="113"/>
                    <a:pt x="179" y="109"/>
                  </a:cubicBezTo>
                  <a:cubicBezTo>
                    <a:pt x="176" y="106"/>
                    <a:pt x="170" y="106"/>
                    <a:pt x="166" y="106"/>
                  </a:cubicBezTo>
                  <a:cubicBezTo>
                    <a:pt x="166" y="152"/>
                    <a:pt x="166" y="152"/>
                    <a:pt x="166" y="152"/>
                  </a:cubicBezTo>
                  <a:cubicBezTo>
                    <a:pt x="166" y="163"/>
                    <a:pt x="157" y="172"/>
                    <a:pt x="146" y="172"/>
                  </a:cubicBezTo>
                  <a:cubicBezTo>
                    <a:pt x="47" y="172"/>
                    <a:pt x="47" y="172"/>
                    <a:pt x="47" y="172"/>
                  </a:cubicBezTo>
                  <a:cubicBezTo>
                    <a:pt x="36" y="172"/>
                    <a:pt x="27" y="163"/>
                    <a:pt x="27" y="152"/>
                  </a:cubicBezTo>
                  <a:cubicBezTo>
                    <a:pt x="27" y="106"/>
                    <a:pt x="27" y="106"/>
                    <a:pt x="27" y="106"/>
                  </a:cubicBezTo>
                  <a:cubicBezTo>
                    <a:pt x="23" y="106"/>
                    <a:pt x="18" y="106"/>
                    <a:pt x="15" y="109"/>
                  </a:cubicBezTo>
                  <a:cubicBezTo>
                    <a:pt x="10" y="113"/>
                    <a:pt x="4" y="114"/>
                    <a:pt x="2" y="111"/>
                  </a:cubicBezTo>
                  <a:cubicBezTo>
                    <a:pt x="0" y="110"/>
                    <a:pt x="0" y="106"/>
                    <a:pt x="1" y="103"/>
                  </a:cubicBezTo>
                  <a:cubicBezTo>
                    <a:pt x="1" y="99"/>
                    <a:pt x="2" y="98"/>
                    <a:pt x="9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162" y="98"/>
                    <a:pt x="162" y="98"/>
                    <a:pt x="162" y="98"/>
                  </a:cubicBezTo>
                  <a:cubicBezTo>
                    <a:pt x="166" y="98"/>
                    <a:pt x="166" y="98"/>
                    <a:pt x="166" y="98"/>
                  </a:cubicBezTo>
                  <a:close/>
                  <a:moveTo>
                    <a:pt x="119" y="36"/>
                  </a:moveTo>
                  <a:cubicBezTo>
                    <a:pt x="125" y="32"/>
                    <a:pt x="124" y="28"/>
                    <a:pt x="122" y="24"/>
                  </a:cubicBezTo>
                  <a:cubicBezTo>
                    <a:pt x="118" y="16"/>
                    <a:pt x="115" y="9"/>
                    <a:pt x="122" y="0"/>
                  </a:cubicBezTo>
                  <a:cubicBezTo>
                    <a:pt x="132" y="7"/>
                    <a:pt x="132" y="7"/>
                    <a:pt x="132" y="7"/>
                  </a:cubicBezTo>
                  <a:cubicBezTo>
                    <a:pt x="130" y="11"/>
                    <a:pt x="131" y="14"/>
                    <a:pt x="133" y="18"/>
                  </a:cubicBezTo>
                  <a:cubicBezTo>
                    <a:pt x="137" y="28"/>
                    <a:pt x="142" y="37"/>
                    <a:pt x="126" y="46"/>
                  </a:cubicBezTo>
                  <a:cubicBezTo>
                    <a:pt x="119" y="36"/>
                    <a:pt x="119" y="36"/>
                    <a:pt x="119" y="36"/>
                  </a:cubicBezTo>
                  <a:close/>
                  <a:moveTo>
                    <a:pt x="86" y="36"/>
                  </a:moveTo>
                  <a:cubicBezTo>
                    <a:pt x="92" y="32"/>
                    <a:pt x="91" y="28"/>
                    <a:pt x="89" y="24"/>
                  </a:cubicBezTo>
                  <a:cubicBezTo>
                    <a:pt x="85" y="16"/>
                    <a:pt x="82" y="9"/>
                    <a:pt x="88" y="0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7" y="11"/>
                    <a:pt x="98" y="14"/>
                    <a:pt x="100" y="18"/>
                  </a:cubicBezTo>
                  <a:cubicBezTo>
                    <a:pt x="104" y="28"/>
                    <a:pt x="109" y="37"/>
                    <a:pt x="93" y="46"/>
                  </a:cubicBezTo>
                  <a:cubicBezTo>
                    <a:pt x="86" y="36"/>
                    <a:pt x="86" y="36"/>
                    <a:pt x="86" y="36"/>
                  </a:cubicBezTo>
                  <a:close/>
                  <a:moveTo>
                    <a:pt x="51" y="36"/>
                  </a:moveTo>
                  <a:cubicBezTo>
                    <a:pt x="57" y="32"/>
                    <a:pt x="55" y="28"/>
                    <a:pt x="53" y="24"/>
                  </a:cubicBezTo>
                  <a:cubicBezTo>
                    <a:pt x="50" y="16"/>
                    <a:pt x="47" y="9"/>
                    <a:pt x="53" y="0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1" y="11"/>
                    <a:pt x="63" y="14"/>
                    <a:pt x="65" y="18"/>
                  </a:cubicBezTo>
                  <a:cubicBezTo>
                    <a:pt x="69" y="28"/>
                    <a:pt x="73" y="37"/>
                    <a:pt x="58" y="46"/>
                  </a:cubicBezTo>
                  <a:cubicBezTo>
                    <a:pt x="51" y="36"/>
                    <a:pt x="51" y="36"/>
                    <a:pt x="51" y="36"/>
                  </a:cubicBezTo>
                  <a:close/>
                  <a:moveTo>
                    <a:pt x="37" y="111"/>
                  </a:moveTo>
                  <a:cubicBezTo>
                    <a:pt x="37" y="144"/>
                    <a:pt x="37" y="144"/>
                    <a:pt x="37" y="144"/>
                  </a:cubicBezTo>
                  <a:cubicBezTo>
                    <a:pt x="37" y="147"/>
                    <a:pt x="39" y="149"/>
                    <a:pt x="41" y="149"/>
                  </a:cubicBezTo>
                  <a:cubicBezTo>
                    <a:pt x="44" y="149"/>
                    <a:pt x="46" y="147"/>
                    <a:pt x="46" y="144"/>
                  </a:cubicBezTo>
                  <a:cubicBezTo>
                    <a:pt x="46" y="111"/>
                    <a:pt x="46" y="111"/>
                    <a:pt x="46" y="111"/>
                  </a:cubicBezTo>
                  <a:cubicBezTo>
                    <a:pt x="46" y="109"/>
                    <a:pt x="44" y="107"/>
                    <a:pt x="41" y="107"/>
                  </a:cubicBezTo>
                  <a:cubicBezTo>
                    <a:pt x="39" y="107"/>
                    <a:pt x="37" y="109"/>
                    <a:pt x="37" y="111"/>
                  </a:cubicBezTo>
                  <a:close/>
                  <a:moveTo>
                    <a:pt x="47" y="71"/>
                  </a:moveTo>
                  <a:cubicBezTo>
                    <a:pt x="89" y="71"/>
                    <a:pt x="89" y="71"/>
                    <a:pt x="89" y="71"/>
                  </a:cubicBezTo>
                  <a:cubicBezTo>
                    <a:pt x="86" y="60"/>
                    <a:pt x="86" y="60"/>
                    <a:pt x="86" y="60"/>
                  </a:cubicBezTo>
                  <a:cubicBezTo>
                    <a:pt x="86" y="57"/>
                    <a:pt x="89" y="55"/>
                    <a:pt x="92" y="55"/>
                  </a:cubicBezTo>
                  <a:cubicBezTo>
                    <a:pt x="100" y="55"/>
                    <a:pt x="100" y="55"/>
                    <a:pt x="100" y="55"/>
                  </a:cubicBezTo>
                  <a:cubicBezTo>
                    <a:pt x="103" y="55"/>
                    <a:pt x="106" y="57"/>
                    <a:pt x="105" y="60"/>
                  </a:cubicBezTo>
                  <a:cubicBezTo>
                    <a:pt x="103" y="71"/>
                    <a:pt x="103" y="71"/>
                    <a:pt x="103" y="71"/>
                  </a:cubicBezTo>
                  <a:cubicBezTo>
                    <a:pt x="146" y="71"/>
                    <a:pt x="146" y="71"/>
                    <a:pt x="146" y="71"/>
                  </a:cubicBezTo>
                  <a:cubicBezTo>
                    <a:pt x="157" y="71"/>
                    <a:pt x="165" y="79"/>
                    <a:pt x="166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8" y="79"/>
                    <a:pt x="37" y="71"/>
                    <a:pt x="47" y="7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387"/>
            <p:cNvSpPr>
              <a:spLocks/>
            </p:cNvSpPr>
            <p:nvPr/>
          </p:nvSpPr>
          <p:spPr bwMode="auto">
            <a:xfrm>
              <a:off x="2003484" y="3372874"/>
              <a:ext cx="299058" cy="146516"/>
            </a:xfrm>
            <a:custGeom>
              <a:avLst/>
              <a:gdLst>
                <a:gd name="T0" fmla="*/ 14 w 168"/>
                <a:gd name="T1" fmla="*/ 27 h 82"/>
                <a:gd name="T2" fmla="*/ 27 w 168"/>
                <a:gd name="T3" fmla="*/ 14 h 82"/>
                <a:gd name="T4" fmla="*/ 141 w 168"/>
                <a:gd name="T5" fmla="*/ 14 h 82"/>
                <a:gd name="T6" fmla="*/ 155 w 168"/>
                <a:gd name="T7" fmla="*/ 27 h 82"/>
                <a:gd name="T8" fmla="*/ 155 w 168"/>
                <a:gd name="T9" fmla="*/ 82 h 82"/>
                <a:gd name="T10" fmla="*/ 168 w 168"/>
                <a:gd name="T11" fmla="*/ 82 h 82"/>
                <a:gd name="T12" fmla="*/ 168 w 168"/>
                <a:gd name="T13" fmla="*/ 27 h 82"/>
                <a:gd name="T14" fmla="*/ 141 w 168"/>
                <a:gd name="T15" fmla="*/ 0 h 82"/>
                <a:gd name="T16" fmla="*/ 27 w 168"/>
                <a:gd name="T17" fmla="*/ 0 h 82"/>
                <a:gd name="T18" fmla="*/ 0 w 168"/>
                <a:gd name="T19" fmla="*/ 27 h 82"/>
                <a:gd name="T20" fmla="*/ 0 w 168"/>
                <a:gd name="T21" fmla="*/ 82 h 82"/>
                <a:gd name="T22" fmla="*/ 14 w 168"/>
                <a:gd name="T23" fmla="*/ 82 h 82"/>
                <a:gd name="T24" fmla="*/ 14 w 168"/>
                <a:gd name="T25" fmla="*/ 2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8" h="82">
                  <a:moveTo>
                    <a:pt x="14" y="27"/>
                  </a:moveTo>
                  <a:cubicBezTo>
                    <a:pt x="14" y="20"/>
                    <a:pt x="20" y="14"/>
                    <a:pt x="27" y="14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9" y="14"/>
                    <a:pt x="155" y="20"/>
                    <a:pt x="155" y="27"/>
                  </a:cubicBezTo>
                  <a:cubicBezTo>
                    <a:pt x="155" y="82"/>
                    <a:pt x="155" y="82"/>
                    <a:pt x="155" y="82"/>
                  </a:cubicBezTo>
                  <a:cubicBezTo>
                    <a:pt x="168" y="82"/>
                    <a:pt x="168" y="82"/>
                    <a:pt x="168" y="82"/>
                  </a:cubicBezTo>
                  <a:cubicBezTo>
                    <a:pt x="168" y="27"/>
                    <a:pt x="168" y="27"/>
                    <a:pt x="168" y="27"/>
                  </a:cubicBezTo>
                  <a:cubicBezTo>
                    <a:pt x="168" y="12"/>
                    <a:pt x="156" y="0"/>
                    <a:pt x="141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0"/>
                    <a:pt x="0" y="12"/>
                    <a:pt x="0" y="27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14" y="82"/>
                    <a:pt x="14" y="82"/>
                    <a:pt x="14" y="82"/>
                  </a:cubicBezTo>
                  <a:lnTo>
                    <a:pt x="14" y="2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388"/>
            <p:cNvSpPr>
              <a:spLocks/>
            </p:cNvSpPr>
            <p:nvPr/>
          </p:nvSpPr>
          <p:spPr bwMode="auto">
            <a:xfrm>
              <a:off x="2003484" y="3525410"/>
              <a:ext cx="299058" cy="146516"/>
            </a:xfrm>
            <a:custGeom>
              <a:avLst/>
              <a:gdLst>
                <a:gd name="T0" fmla="*/ 155 w 168"/>
                <a:gd name="T1" fmla="*/ 55 h 82"/>
                <a:gd name="T2" fmla="*/ 141 w 168"/>
                <a:gd name="T3" fmla="*/ 68 h 82"/>
                <a:gd name="T4" fmla="*/ 27 w 168"/>
                <a:gd name="T5" fmla="*/ 68 h 82"/>
                <a:gd name="T6" fmla="*/ 14 w 168"/>
                <a:gd name="T7" fmla="*/ 55 h 82"/>
                <a:gd name="T8" fmla="*/ 14 w 168"/>
                <a:gd name="T9" fmla="*/ 0 h 82"/>
                <a:gd name="T10" fmla="*/ 0 w 168"/>
                <a:gd name="T11" fmla="*/ 0 h 82"/>
                <a:gd name="T12" fmla="*/ 0 w 168"/>
                <a:gd name="T13" fmla="*/ 55 h 82"/>
                <a:gd name="T14" fmla="*/ 27 w 168"/>
                <a:gd name="T15" fmla="*/ 82 h 82"/>
                <a:gd name="T16" fmla="*/ 141 w 168"/>
                <a:gd name="T17" fmla="*/ 82 h 82"/>
                <a:gd name="T18" fmla="*/ 168 w 168"/>
                <a:gd name="T19" fmla="*/ 55 h 82"/>
                <a:gd name="T20" fmla="*/ 168 w 168"/>
                <a:gd name="T21" fmla="*/ 0 h 82"/>
                <a:gd name="T22" fmla="*/ 155 w 168"/>
                <a:gd name="T23" fmla="*/ 0 h 82"/>
                <a:gd name="T24" fmla="*/ 155 w 168"/>
                <a:gd name="T25" fmla="*/ 5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8" h="82">
                  <a:moveTo>
                    <a:pt x="155" y="55"/>
                  </a:moveTo>
                  <a:cubicBezTo>
                    <a:pt x="155" y="62"/>
                    <a:pt x="149" y="68"/>
                    <a:pt x="141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0" y="68"/>
                    <a:pt x="14" y="62"/>
                    <a:pt x="14" y="55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70"/>
                    <a:pt x="13" y="82"/>
                    <a:pt x="27" y="82"/>
                  </a:cubicBezTo>
                  <a:cubicBezTo>
                    <a:pt x="141" y="82"/>
                    <a:pt x="141" y="82"/>
                    <a:pt x="141" y="82"/>
                  </a:cubicBezTo>
                  <a:cubicBezTo>
                    <a:pt x="156" y="82"/>
                    <a:pt x="168" y="70"/>
                    <a:pt x="168" y="55"/>
                  </a:cubicBezTo>
                  <a:cubicBezTo>
                    <a:pt x="168" y="0"/>
                    <a:pt x="168" y="0"/>
                    <a:pt x="168" y="0"/>
                  </a:cubicBezTo>
                  <a:cubicBezTo>
                    <a:pt x="155" y="0"/>
                    <a:pt x="155" y="0"/>
                    <a:pt x="155" y="0"/>
                  </a:cubicBezTo>
                  <a:lnTo>
                    <a:pt x="155" y="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389"/>
            <p:cNvSpPr>
              <a:spLocks/>
            </p:cNvSpPr>
            <p:nvPr/>
          </p:nvSpPr>
          <p:spPr bwMode="auto">
            <a:xfrm>
              <a:off x="2085775" y="3411008"/>
              <a:ext cx="132469" cy="60211"/>
            </a:xfrm>
            <a:custGeom>
              <a:avLst/>
              <a:gdLst>
                <a:gd name="T0" fmla="*/ 33 w 74"/>
                <a:gd name="T1" fmla="*/ 8 h 34"/>
                <a:gd name="T2" fmla="*/ 18 w 74"/>
                <a:gd name="T3" fmla="*/ 0 h 34"/>
                <a:gd name="T4" fmla="*/ 0 w 74"/>
                <a:gd name="T5" fmla="*/ 15 h 34"/>
                <a:gd name="T6" fmla="*/ 5 w 74"/>
                <a:gd name="T7" fmla="*/ 15 h 34"/>
                <a:gd name="T8" fmla="*/ 10 w 74"/>
                <a:gd name="T9" fmla="*/ 12 h 34"/>
                <a:gd name="T10" fmla="*/ 15 w 74"/>
                <a:gd name="T11" fmla="*/ 17 h 34"/>
                <a:gd name="T12" fmla="*/ 10 w 74"/>
                <a:gd name="T13" fmla="*/ 22 h 34"/>
                <a:gd name="T14" fmla="*/ 5 w 74"/>
                <a:gd name="T15" fmla="*/ 18 h 34"/>
                <a:gd name="T16" fmla="*/ 0 w 74"/>
                <a:gd name="T17" fmla="*/ 18 h 34"/>
                <a:gd name="T18" fmla="*/ 18 w 74"/>
                <a:gd name="T19" fmla="*/ 34 h 34"/>
                <a:gd name="T20" fmla="*/ 33 w 74"/>
                <a:gd name="T21" fmla="*/ 25 h 34"/>
                <a:gd name="T22" fmla="*/ 40 w 74"/>
                <a:gd name="T23" fmla="*/ 25 h 34"/>
                <a:gd name="T24" fmla="*/ 45 w 74"/>
                <a:gd name="T25" fmla="*/ 20 h 34"/>
                <a:gd name="T26" fmla="*/ 49 w 74"/>
                <a:gd name="T27" fmla="*/ 24 h 34"/>
                <a:gd name="T28" fmla="*/ 54 w 74"/>
                <a:gd name="T29" fmla="*/ 20 h 34"/>
                <a:gd name="T30" fmla="*/ 58 w 74"/>
                <a:gd name="T31" fmla="*/ 24 h 34"/>
                <a:gd name="T32" fmla="*/ 62 w 74"/>
                <a:gd name="T33" fmla="*/ 20 h 34"/>
                <a:gd name="T34" fmla="*/ 66 w 74"/>
                <a:gd name="T35" fmla="*/ 24 h 34"/>
                <a:gd name="T36" fmla="*/ 74 w 74"/>
                <a:gd name="T37" fmla="*/ 16 h 34"/>
                <a:gd name="T38" fmla="*/ 66 w 74"/>
                <a:gd name="T39" fmla="*/ 8 h 34"/>
                <a:gd name="T40" fmla="*/ 33 w 74"/>
                <a:gd name="T41" fmla="*/ 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" h="34">
                  <a:moveTo>
                    <a:pt x="33" y="8"/>
                  </a:moveTo>
                  <a:cubicBezTo>
                    <a:pt x="30" y="3"/>
                    <a:pt x="24" y="0"/>
                    <a:pt x="18" y="0"/>
                  </a:cubicBezTo>
                  <a:cubicBezTo>
                    <a:pt x="9" y="0"/>
                    <a:pt x="1" y="7"/>
                    <a:pt x="0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3"/>
                    <a:pt x="8" y="12"/>
                    <a:pt x="10" y="12"/>
                  </a:cubicBezTo>
                  <a:cubicBezTo>
                    <a:pt x="13" y="12"/>
                    <a:pt x="15" y="14"/>
                    <a:pt x="15" y="17"/>
                  </a:cubicBezTo>
                  <a:cubicBezTo>
                    <a:pt x="15" y="19"/>
                    <a:pt x="13" y="22"/>
                    <a:pt x="10" y="22"/>
                  </a:cubicBezTo>
                  <a:cubicBezTo>
                    <a:pt x="8" y="22"/>
                    <a:pt x="6" y="20"/>
                    <a:pt x="5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27"/>
                    <a:pt x="9" y="34"/>
                    <a:pt x="18" y="34"/>
                  </a:cubicBezTo>
                  <a:cubicBezTo>
                    <a:pt x="24" y="34"/>
                    <a:pt x="30" y="30"/>
                    <a:pt x="33" y="25"/>
                  </a:cubicBezTo>
                  <a:cubicBezTo>
                    <a:pt x="40" y="25"/>
                    <a:pt x="40" y="25"/>
                    <a:pt x="40" y="25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66" y="8"/>
                    <a:pt x="66" y="8"/>
                    <a:pt x="66" y="8"/>
                  </a:cubicBezTo>
                  <a:lnTo>
                    <a:pt x="33" y="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390"/>
            <p:cNvSpPr>
              <a:spLocks/>
            </p:cNvSpPr>
            <p:nvPr/>
          </p:nvSpPr>
          <p:spPr bwMode="auto">
            <a:xfrm>
              <a:off x="2055669" y="3527416"/>
              <a:ext cx="30107" cy="108382"/>
            </a:xfrm>
            <a:custGeom>
              <a:avLst/>
              <a:gdLst>
                <a:gd name="T0" fmla="*/ 10 w 18"/>
                <a:gd name="T1" fmla="*/ 61 h 61"/>
                <a:gd name="T2" fmla="*/ 18 w 18"/>
                <a:gd name="T3" fmla="*/ 61 h 61"/>
                <a:gd name="T4" fmla="*/ 18 w 18"/>
                <a:gd name="T5" fmla="*/ 0 h 61"/>
                <a:gd name="T6" fmla="*/ 10 w 18"/>
                <a:gd name="T7" fmla="*/ 0 h 61"/>
                <a:gd name="T8" fmla="*/ 0 w 18"/>
                <a:gd name="T9" fmla="*/ 8 h 61"/>
                <a:gd name="T10" fmla="*/ 0 w 18"/>
                <a:gd name="T11" fmla="*/ 52 h 61"/>
                <a:gd name="T12" fmla="*/ 10 w 18"/>
                <a:gd name="T13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1">
                  <a:moveTo>
                    <a:pt x="10" y="61"/>
                  </a:moveTo>
                  <a:cubicBezTo>
                    <a:pt x="18" y="61"/>
                    <a:pt x="18" y="61"/>
                    <a:pt x="18" y="61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7"/>
                    <a:pt x="4" y="61"/>
                    <a:pt x="10" y="6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391"/>
            <p:cNvSpPr>
              <a:spLocks/>
            </p:cNvSpPr>
            <p:nvPr/>
          </p:nvSpPr>
          <p:spPr bwMode="auto">
            <a:xfrm>
              <a:off x="2212223" y="3527416"/>
              <a:ext cx="32113" cy="108382"/>
            </a:xfrm>
            <a:custGeom>
              <a:avLst/>
              <a:gdLst>
                <a:gd name="T0" fmla="*/ 18 w 18"/>
                <a:gd name="T1" fmla="*/ 52 h 61"/>
                <a:gd name="T2" fmla="*/ 18 w 18"/>
                <a:gd name="T3" fmla="*/ 8 h 61"/>
                <a:gd name="T4" fmla="*/ 8 w 18"/>
                <a:gd name="T5" fmla="*/ 0 h 61"/>
                <a:gd name="T6" fmla="*/ 0 w 18"/>
                <a:gd name="T7" fmla="*/ 0 h 61"/>
                <a:gd name="T8" fmla="*/ 0 w 18"/>
                <a:gd name="T9" fmla="*/ 61 h 61"/>
                <a:gd name="T10" fmla="*/ 8 w 18"/>
                <a:gd name="T11" fmla="*/ 61 h 61"/>
                <a:gd name="T12" fmla="*/ 18 w 18"/>
                <a:gd name="T13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61">
                  <a:moveTo>
                    <a:pt x="18" y="52"/>
                  </a:moveTo>
                  <a:cubicBezTo>
                    <a:pt x="18" y="8"/>
                    <a:pt x="18" y="8"/>
                    <a:pt x="18" y="8"/>
                  </a:cubicBezTo>
                  <a:cubicBezTo>
                    <a:pt x="18" y="3"/>
                    <a:pt x="14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14" y="61"/>
                    <a:pt x="18" y="57"/>
                    <a:pt x="18" y="5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Rectangle 392"/>
            <p:cNvSpPr>
              <a:spLocks noChangeArrowheads="1"/>
            </p:cNvSpPr>
            <p:nvPr/>
          </p:nvSpPr>
          <p:spPr bwMode="auto">
            <a:xfrm>
              <a:off x="2103839" y="3527416"/>
              <a:ext cx="90320" cy="10838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393"/>
            <p:cNvSpPr>
              <a:spLocks/>
            </p:cNvSpPr>
            <p:nvPr/>
          </p:nvSpPr>
          <p:spPr bwMode="auto">
            <a:xfrm>
              <a:off x="2105847" y="3487276"/>
              <a:ext cx="88313" cy="34120"/>
            </a:xfrm>
            <a:custGeom>
              <a:avLst/>
              <a:gdLst>
                <a:gd name="T0" fmla="*/ 0 w 49"/>
                <a:gd name="T1" fmla="*/ 15 h 19"/>
                <a:gd name="T2" fmla="*/ 0 w 49"/>
                <a:gd name="T3" fmla="*/ 19 h 19"/>
                <a:gd name="T4" fmla="*/ 11 w 49"/>
                <a:gd name="T5" fmla="*/ 19 h 19"/>
                <a:gd name="T6" fmla="*/ 11 w 49"/>
                <a:gd name="T7" fmla="*/ 15 h 19"/>
                <a:gd name="T8" fmla="*/ 11 w 49"/>
                <a:gd name="T9" fmla="*/ 10 h 19"/>
                <a:gd name="T10" fmla="*/ 13 w 49"/>
                <a:gd name="T11" fmla="*/ 9 h 19"/>
                <a:gd name="T12" fmla="*/ 36 w 49"/>
                <a:gd name="T13" fmla="*/ 9 h 19"/>
                <a:gd name="T14" fmla="*/ 38 w 49"/>
                <a:gd name="T15" fmla="*/ 10 h 19"/>
                <a:gd name="T16" fmla="*/ 38 w 49"/>
                <a:gd name="T17" fmla="*/ 15 h 19"/>
                <a:gd name="T18" fmla="*/ 38 w 49"/>
                <a:gd name="T19" fmla="*/ 19 h 19"/>
                <a:gd name="T20" fmla="*/ 49 w 49"/>
                <a:gd name="T21" fmla="*/ 19 h 19"/>
                <a:gd name="T22" fmla="*/ 49 w 49"/>
                <a:gd name="T23" fmla="*/ 15 h 19"/>
                <a:gd name="T24" fmla="*/ 49 w 49"/>
                <a:gd name="T25" fmla="*/ 10 h 19"/>
                <a:gd name="T26" fmla="*/ 49 w 49"/>
                <a:gd name="T27" fmla="*/ 9 h 19"/>
                <a:gd name="T28" fmla="*/ 36 w 49"/>
                <a:gd name="T29" fmla="*/ 0 h 19"/>
                <a:gd name="T30" fmla="*/ 13 w 49"/>
                <a:gd name="T31" fmla="*/ 0 h 19"/>
                <a:gd name="T32" fmla="*/ 0 w 49"/>
                <a:gd name="T33" fmla="*/ 9 h 19"/>
                <a:gd name="T34" fmla="*/ 0 w 49"/>
                <a:gd name="T35" fmla="*/ 10 h 19"/>
                <a:gd name="T36" fmla="*/ 0 w 49"/>
                <a:gd name="T37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" h="19">
                  <a:moveTo>
                    <a:pt x="0" y="15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2" y="9"/>
                    <a:pt x="1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9"/>
                    <a:pt x="38" y="10"/>
                    <a:pt x="38" y="10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9" y="10"/>
                    <a:pt x="49" y="9"/>
                    <a:pt x="49" y="9"/>
                  </a:cubicBezTo>
                  <a:cubicBezTo>
                    <a:pt x="48" y="4"/>
                    <a:pt x="43" y="0"/>
                    <a:pt x="3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1" y="4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lnTo>
                    <a:pt x="0" y="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1623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9" name="矩形 1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25000">
                <a:schemeClr val="tx1">
                  <a:alpha val="80000"/>
                </a:schemeClr>
              </a:gs>
              <a:gs pos="50000">
                <a:schemeClr val="tx1">
                  <a:alpha val="70000"/>
                </a:schemeClr>
              </a:gs>
              <a:gs pos="100000">
                <a:schemeClr val="tx1">
                  <a:alpha val="90000"/>
                </a:schemeClr>
              </a:gs>
              <a:gs pos="220">
                <a:schemeClr val="tx1">
                  <a:alpha val="90000"/>
                </a:schemeClr>
              </a:gs>
              <a:gs pos="75000">
                <a:schemeClr val="tx1">
                  <a:alpha val="8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文本框 6"/>
          <p:cNvSpPr txBox="1"/>
          <p:nvPr/>
        </p:nvSpPr>
        <p:spPr>
          <a:xfrm>
            <a:off x="1064459" y="1496224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制作软件</a:t>
            </a:r>
            <a:endParaRPr lang="en-US" altLang="zh-CN" sz="9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064459" y="1668254"/>
            <a:ext cx="10871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PowerPoint2013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64459" y="1934864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使用字体</a:t>
            </a:r>
            <a:endParaRPr lang="en-US" altLang="zh-CN" sz="9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64459" y="2415188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素材来源</a:t>
            </a:r>
            <a:endParaRPr lang="en-US" altLang="zh-CN" sz="9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64459" y="2601506"/>
            <a:ext cx="18918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</a:t>
            </a:r>
            <a:r>
              <a:rPr lang="en-US" altLang="zh-CN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所有图片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素材均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来源于网络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64458" y="2865656"/>
            <a:ext cx="6222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</a:t>
            </a:r>
            <a:endParaRPr lang="en-US" altLang="zh-CN" sz="9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64459" y="3051974"/>
            <a:ext cx="9685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大演</a:t>
            </a:r>
            <a:r>
              <a:rPr lang="en-US" altLang="zh-CN" sz="9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064459" y="3323188"/>
            <a:ext cx="27386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</a:t>
            </a:r>
            <a:r>
              <a:rPr lang="zh-CN" altLang="en-US" sz="9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作者（有任务问题均可联系我们）</a:t>
            </a:r>
            <a:endParaRPr lang="en-US" altLang="zh-CN" sz="9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064457" y="3751962"/>
            <a:ext cx="246873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关注微博：大演</a:t>
            </a:r>
            <a:r>
              <a:rPr lang="en-US" altLang="zh-CN" sz="9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工作室</a:t>
            </a:r>
            <a:endParaRPr lang="en-US" altLang="zh-CN" sz="900" dirty="0" smtClean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68753" y="1176571"/>
            <a:ext cx="444352" cy="248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13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售后</a:t>
            </a:r>
            <a:endParaRPr lang="en-US" altLang="zh-CN" sz="1013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064457" y="3558759"/>
            <a:ext cx="30434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个人网站：</a:t>
            </a:r>
            <a:r>
              <a:rPr lang="en-US" altLang="zh-CN" sz="9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http://dayan.uehtml.com/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064459" y="2169428"/>
            <a:ext cx="8771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方正正黑简体</a:t>
            </a: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09066889"/>
      </p:ext>
    </p:extLst>
  </p:cSld>
  <p:clrMapOvr>
    <a:masterClrMapping/>
  </p:clrMapOvr>
  <p:transition spd="slow" advClick="0" advTm="6000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8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0DEFFA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2219</TotalTime>
  <Words>59</Words>
  <Application>Microsoft Office PowerPoint</Application>
  <PresentationFormat>全屏显示(16:9)</PresentationFormat>
  <Paragraphs>13</Paragraphs>
  <Slides>2</Slides>
  <Notes>0</Notes>
  <HiddenSlides>1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Calibri</vt:lpstr>
      <vt:lpstr>微软雅黑</vt:lpstr>
      <vt:lpstr>Arial</vt:lpstr>
      <vt:lpstr>方正正黑简体</vt:lpstr>
      <vt:lpstr>宋体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论文答辩</dc:title>
  <dc:creator>Penelope</dc:creator>
  <cp:lastModifiedBy>dreamsummit</cp:lastModifiedBy>
  <cp:revision>157</cp:revision>
  <dcterms:created xsi:type="dcterms:W3CDTF">2014-06-18T03:33:50Z</dcterms:created>
  <dcterms:modified xsi:type="dcterms:W3CDTF">2015-07-09T06:24:48Z</dcterms:modified>
</cp:coreProperties>
</file>