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6" r:id="rId2"/>
    <p:sldId id="267" r:id="rId3"/>
    <p:sldId id="258" r:id="rId4"/>
    <p:sldId id="257" r:id="rId5"/>
    <p:sldId id="259" r:id="rId6"/>
    <p:sldId id="260" r:id="rId7"/>
    <p:sldId id="268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  <p15:guide id="3" pos="7129" userDrawn="1">
          <p15:clr>
            <a:srgbClr val="A4A3A4"/>
          </p15:clr>
        </p15:guide>
        <p15:guide id="4" pos="574" userDrawn="1">
          <p15:clr>
            <a:srgbClr val="A4A3A4"/>
          </p15:clr>
        </p15:guide>
        <p15:guide id="5" orient="horz" pos="2840" userDrawn="1">
          <p15:clr>
            <a:srgbClr val="A4A3A4"/>
          </p15:clr>
        </p15:guide>
        <p15:guide id="6" orient="horz" pos="3203" userDrawn="1">
          <p15:clr>
            <a:srgbClr val="A4A3A4"/>
          </p15:clr>
        </p15:guide>
        <p15:guide id="7" orient="horz" pos="368" userDrawn="1">
          <p15:clr>
            <a:srgbClr val="A4A3A4"/>
          </p15:clr>
        </p15:guide>
        <p15:guide id="8" orient="horz" pos="1003" userDrawn="1">
          <p15:clr>
            <a:srgbClr val="A4A3A4"/>
          </p15:clr>
        </p15:guide>
        <p15:guide id="9" orient="horz" pos="1366" userDrawn="1">
          <p15:clr>
            <a:srgbClr val="A4A3A4"/>
          </p15:clr>
        </p15:guide>
        <p15:guide id="10" orient="horz" pos="2296" userDrawn="1">
          <p15:clr>
            <a:srgbClr val="A4A3A4"/>
          </p15:clr>
        </p15:guide>
        <p15:guide id="11" orient="horz" pos="2659" userDrawn="1">
          <p15:clr>
            <a:srgbClr val="A4A3A4"/>
          </p15:clr>
        </p15:guide>
        <p15:guide id="12" pos="2094" userDrawn="1">
          <p15:clr>
            <a:srgbClr val="A4A3A4"/>
          </p15:clr>
        </p15:guide>
        <p15:guide id="13" pos="56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2B2B2B"/>
    <a:srgbClr val="292929"/>
    <a:srgbClr val="FF2323"/>
    <a:srgbClr val="FF9900"/>
    <a:srgbClr val="99D000"/>
    <a:srgbClr val="FF3737"/>
    <a:srgbClr val="FF2D2D"/>
    <a:srgbClr val="FF0066"/>
    <a:srgbClr val="FF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39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-240" y="-102"/>
      </p:cViewPr>
      <p:guideLst>
        <p:guide orient="horz" pos="2160"/>
        <p:guide orient="horz" pos="2840"/>
        <p:guide orient="horz" pos="3203"/>
        <p:guide orient="horz" pos="368"/>
        <p:guide orient="horz" pos="1003"/>
        <p:guide orient="horz" pos="1366"/>
        <p:guide orient="horz" pos="2296"/>
        <p:guide orient="horz" pos="2659"/>
        <p:guide pos="3840"/>
        <p:guide pos="7129"/>
        <p:guide pos="574"/>
        <p:guide pos="2094"/>
        <p:guide pos="560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915EA970-11B8-4028-B349-50319F92AC36}" type="datetimeFigureOut">
              <a:rPr lang="zh-CN" altLang="en-US" smtClean="0"/>
              <a:pPr/>
              <a:t>2015/7/29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1D9D8CC0-EF3B-455B-9246-C6F6E6CD300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527172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7" descr="PPECLOGO-eff-0-1" hidden="1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99499" y="2416636"/>
            <a:ext cx="197556" cy="1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86083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519071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 userDrawn="1"/>
        </p:nvSpPr>
        <p:spPr>
          <a:xfrm>
            <a:off x="35169" y="-11724"/>
            <a:ext cx="312515" cy="68697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 userDrawn="1"/>
        </p:nvSpPr>
        <p:spPr>
          <a:xfrm>
            <a:off x="11842533" y="0"/>
            <a:ext cx="312515" cy="68697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 userDrawn="1"/>
        </p:nvGrpSpPr>
        <p:grpSpPr>
          <a:xfrm>
            <a:off x="6000544" y="0"/>
            <a:ext cx="190912" cy="6857999"/>
            <a:chOff x="5823734" y="0"/>
            <a:chExt cx="190912" cy="6857999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5823734" y="0"/>
              <a:ext cx="0" cy="6857999"/>
            </a:xfrm>
            <a:prstGeom prst="line">
              <a:avLst/>
            </a:prstGeom>
            <a:ln w="1079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6014646" y="0"/>
              <a:ext cx="0" cy="6857999"/>
            </a:xfrm>
            <a:prstGeom prst="line">
              <a:avLst/>
            </a:prstGeom>
            <a:ln w="1079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1605931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/>
          <p:cNvSpPr/>
          <p:nvPr userDrawn="1"/>
        </p:nvSpPr>
        <p:spPr>
          <a:xfrm>
            <a:off x="35169" y="-11724"/>
            <a:ext cx="312515" cy="68697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 userDrawn="1"/>
        </p:nvSpPr>
        <p:spPr>
          <a:xfrm>
            <a:off x="11842533" y="0"/>
            <a:ext cx="312515" cy="68697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 userDrawn="1"/>
        </p:nvGrpSpPr>
        <p:grpSpPr>
          <a:xfrm>
            <a:off x="6000544" y="0"/>
            <a:ext cx="190912" cy="6857999"/>
            <a:chOff x="5823734" y="0"/>
            <a:chExt cx="190912" cy="6857999"/>
          </a:xfrm>
        </p:grpSpPr>
        <p:cxnSp>
          <p:nvCxnSpPr>
            <p:cNvPr id="50" name="直接连接符 49"/>
            <p:cNvCxnSpPr/>
            <p:nvPr/>
          </p:nvCxnSpPr>
          <p:spPr>
            <a:xfrm>
              <a:off x="5823734" y="0"/>
              <a:ext cx="0" cy="6857999"/>
            </a:xfrm>
            <a:prstGeom prst="line">
              <a:avLst/>
            </a:prstGeom>
            <a:ln w="1079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6014646" y="0"/>
              <a:ext cx="0" cy="6857999"/>
            </a:xfrm>
            <a:prstGeom prst="line">
              <a:avLst/>
            </a:prstGeom>
            <a:ln w="1079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3149281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35169" y="-11724"/>
            <a:ext cx="312515" cy="68697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11842533" y="0"/>
            <a:ext cx="312515" cy="68697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/>
        </p:nvGrpSpPr>
        <p:grpSpPr>
          <a:xfrm>
            <a:off x="6000544" y="0"/>
            <a:ext cx="190912" cy="6857999"/>
            <a:chOff x="5823734" y="0"/>
            <a:chExt cx="190912" cy="6857999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5823734" y="0"/>
              <a:ext cx="0" cy="6857999"/>
            </a:xfrm>
            <a:prstGeom prst="line">
              <a:avLst/>
            </a:prstGeom>
            <a:ln w="1079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014646" y="0"/>
              <a:ext cx="0" cy="6857999"/>
            </a:xfrm>
            <a:prstGeom prst="line">
              <a:avLst/>
            </a:prstGeom>
            <a:ln w="1079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128724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804770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49801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441522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37670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35169" y="-11724"/>
            <a:ext cx="312515" cy="68697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11842533" y="0"/>
            <a:ext cx="312515" cy="68697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 userDrawn="1"/>
        </p:nvGrpSpPr>
        <p:grpSpPr>
          <a:xfrm>
            <a:off x="6000544" y="0"/>
            <a:ext cx="190912" cy="6857999"/>
            <a:chOff x="5823734" y="0"/>
            <a:chExt cx="190912" cy="6857999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5823734" y="0"/>
              <a:ext cx="0" cy="6857999"/>
            </a:xfrm>
            <a:prstGeom prst="line">
              <a:avLst/>
            </a:prstGeom>
            <a:ln w="1079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6014646" y="0"/>
              <a:ext cx="0" cy="6857999"/>
            </a:xfrm>
            <a:prstGeom prst="line">
              <a:avLst/>
            </a:prstGeom>
            <a:ln w="1079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43109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5" r:id="rId7"/>
    <p:sldLayoutId id="2147483657" r:id="rId8"/>
    <p:sldLayoutId id="2147483659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5"/>
          <p:cNvSpPr>
            <a:spLocks noEditPoints="1"/>
          </p:cNvSpPr>
          <p:nvPr/>
        </p:nvSpPr>
        <p:spPr bwMode="auto">
          <a:xfrm>
            <a:off x="1656869" y="3825995"/>
            <a:ext cx="2903750" cy="2158115"/>
          </a:xfrm>
          <a:custGeom>
            <a:avLst/>
            <a:gdLst>
              <a:gd name="T0" fmla="*/ 120 w 126"/>
              <a:gd name="T1" fmla="*/ 36 h 100"/>
              <a:gd name="T2" fmla="*/ 119 w 126"/>
              <a:gd name="T3" fmla="*/ 36 h 100"/>
              <a:gd name="T4" fmla="*/ 111 w 126"/>
              <a:gd name="T5" fmla="*/ 9 h 100"/>
              <a:gd name="T6" fmla="*/ 99 w 126"/>
              <a:gd name="T7" fmla="*/ 1 h 100"/>
              <a:gd name="T8" fmla="*/ 25 w 126"/>
              <a:gd name="T9" fmla="*/ 1 h 100"/>
              <a:gd name="T10" fmla="*/ 13 w 126"/>
              <a:gd name="T11" fmla="*/ 7 h 100"/>
              <a:gd name="T12" fmla="*/ 7 w 126"/>
              <a:gd name="T13" fmla="*/ 36 h 100"/>
              <a:gd name="T14" fmla="*/ 6 w 126"/>
              <a:gd name="T15" fmla="*/ 36 h 100"/>
              <a:gd name="T16" fmla="*/ 0 w 126"/>
              <a:gd name="T17" fmla="*/ 42 h 100"/>
              <a:gd name="T18" fmla="*/ 0 w 126"/>
              <a:gd name="T19" fmla="*/ 73 h 100"/>
              <a:gd name="T20" fmla="*/ 6 w 126"/>
              <a:gd name="T21" fmla="*/ 79 h 100"/>
              <a:gd name="T22" fmla="*/ 10 w 126"/>
              <a:gd name="T23" fmla="*/ 79 h 100"/>
              <a:gd name="T24" fmla="*/ 10 w 126"/>
              <a:gd name="T25" fmla="*/ 94 h 100"/>
              <a:gd name="T26" fmla="*/ 16 w 126"/>
              <a:gd name="T27" fmla="*/ 100 h 100"/>
              <a:gd name="T28" fmla="*/ 25 w 126"/>
              <a:gd name="T29" fmla="*/ 100 h 100"/>
              <a:gd name="T30" fmla="*/ 30 w 126"/>
              <a:gd name="T31" fmla="*/ 94 h 100"/>
              <a:gd name="T32" fmla="*/ 30 w 126"/>
              <a:gd name="T33" fmla="*/ 79 h 100"/>
              <a:gd name="T34" fmla="*/ 98 w 126"/>
              <a:gd name="T35" fmla="*/ 79 h 100"/>
              <a:gd name="T36" fmla="*/ 98 w 126"/>
              <a:gd name="T37" fmla="*/ 94 h 100"/>
              <a:gd name="T38" fmla="*/ 104 w 126"/>
              <a:gd name="T39" fmla="*/ 100 h 100"/>
              <a:gd name="T40" fmla="*/ 112 w 126"/>
              <a:gd name="T41" fmla="*/ 100 h 100"/>
              <a:gd name="T42" fmla="*/ 118 w 126"/>
              <a:gd name="T43" fmla="*/ 94 h 100"/>
              <a:gd name="T44" fmla="*/ 118 w 126"/>
              <a:gd name="T45" fmla="*/ 79 h 100"/>
              <a:gd name="T46" fmla="*/ 120 w 126"/>
              <a:gd name="T47" fmla="*/ 79 h 100"/>
              <a:gd name="T48" fmla="*/ 126 w 126"/>
              <a:gd name="T49" fmla="*/ 73 h 100"/>
              <a:gd name="T50" fmla="*/ 126 w 126"/>
              <a:gd name="T51" fmla="*/ 42 h 100"/>
              <a:gd name="T52" fmla="*/ 120 w 126"/>
              <a:gd name="T53" fmla="*/ 36 h 100"/>
              <a:gd name="T54" fmla="*/ 17 w 126"/>
              <a:gd name="T55" fmla="*/ 11 h 100"/>
              <a:gd name="T56" fmla="*/ 27 w 126"/>
              <a:gd name="T57" fmla="*/ 5 h 100"/>
              <a:gd name="T58" fmla="*/ 96 w 126"/>
              <a:gd name="T59" fmla="*/ 5 h 100"/>
              <a:gd name="T60" fmla="*/ 106 w 126"/>
              <a:gd name="T61" fmla="*/ 11 h 100"/>
              <a:gd name="T62" fmla="*/ 112 w 126"/>
              <a:gd name="T63" fmla="*/ 35 h 100"/>
              <a:gd name="T64" fmla="*/ 13 w 126"/>
              <a:gd name="T65" fmla="*/ 35 h 100"/>
              <a:gd name="T66" fmla="*/ 17 w 126"/>
              <a:gd name="T67" fmla="*/ 11 h 100"/>
              <a:gd name="T68" fmla="*/ 22 w 126"/>
              <a:gd name="T69" fmla="*/ 65 h 100"/>
              <a:gd name="T70" fmla="*/ 14 w 126"/>
              <a:gd name="T71" fmla="*/ 56 h 100"/>
              <a:gd name="T72" fmla="*/ 22 w 126"/>
              <a:gd name="T73" fmla="*/ 48 h 100"/>
              <a:gd name="T74" fmla="*/ 31 w 126"/>
              <a:gd name="T75" fmla="*/ 56 h 100"/>
              <a:gd name="T76" fmla="*/ 22 w 126"/>
              <a:gd name="T77" fmla="*/ 65 h 100"/>
              <a:gd name="T78" fmla="*/ 76 w 126"/>
              <a:gd name="T79" fmla="*/ 65 h 100"/>
              <a:gd name="T80" fmla="*/ 51 w 126"/>
              <a:gd name="T81" fmla="*/ 65 h 100"/>
              <a:gd name="T82" fmla="*/ 43 w 126"/>
              <a:gd name="T83" fmla="*/ 57 h 100"/>
              <a:gd name="T84" fmla="*/ 51 w 126"/>
              <a:gd name="T85" fmla="*/ 49 h 100"/>
              <a:gd name="T86" fmla="*/ 76 w 126"/>
              <a:gd name="T87" fmla="*/ 49 h 100"/>
              <a:gd name="T88" fmla="*/ 84 w 126"/>
              <a:gd name="T89" fmla="*/ 57 h 100"/>
              <a:gd name="T90" fmla="*/ 76 w 126"/>
              <a:gd name="T91" fmla="*/ 65 h 100"/>
              <a:gd name="T92" fmla="*/ 105 w 126"/>
              <a:gd name="T93" fmla="*/ 65 h 100"/>
              <a:gd name="T94" fmla="*/ 96 w 126"/>
              <a:gd name="T95" fmla="*/ 56 h 100"/>
              <a:gd name="T96" fmla="*/ 105 w 126"/>
              <a:gd name="T97" fmla="*/ 48 h 100"/>
              <a:gd name="T98" fmla="*/ 113 w 126"/>
              <a:gd name="T99" fmla="*/ 56 h 100"/>
              <a:gd name="T100" fmla="*/ 105 w 126"/>
              <a:gd name="T101" fmla="*/ 65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6" h="100">
                <a:moveTo>
                  <a:pt x="120" y="36"/>
                </a:moveTo>
                <a:cubicBezTo>
                  <a:pt x="119" y="36"/>
                  <a:pt x="119" y="36"/>
                  <a:pt x="119" y="36"/>
                </a:cubicBezTo>
                <a:cubicBezTo>
                  <a:pt x="119" y="36"/>
                  <a:pt x="112" y="10"/>
                  <a:pt x="111" y="9"/>
                </a:cubicBezTo>
                <a:cubicBezTo>
                  <a:pt x="106" y="0"/>
                  <a:pt x="99" y="1"/>
                  <a:pt x="99" y="1"/>
                </a:cubicBezTo>
                <a:cubicBezTo>
                  <a:pt x="25" y="1"/>
                  <a:pt x="25" y="1"/>
                  <a:pt x="25" y="1"/>
                </a:cubicBezTo>
                <a:cubicBezTo>
                  <a:pt x="16" y="1"/>
                  <a:pt x="13" y="7"/>
                  <a:pt x="13" y="7"/>
                </a:cubicBezTo>
                <a:cubicBezTo>
                  <a:pt x="7" y="36"/>
                  <a:pt x="7" y="36"/>
                  <a:pt x="7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3" y="36"/>
                  <a:pt x="0" y="39"/>
                  <a:pt x="0" y="42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7"/>
                  <a:pt x="3" y="79"/>
                  <a:pt x="6" y="79"/>
                </a:cubicBezTo>
                <a:cubicBezTo>
                  <a:pt x="10" y="79"/>
                  <a:pt x="10" y="79"/>
                  <a:pt x="10" y="79"/>
                </a:cubicBezTo>
                <a:cubicBezTo>
                  <a:pt x="10" y="94"/>
                  <a:pt x="10" y="94"/>
                  <a:pt x="10" y="94"/>
                </a:cubicBezTo>
                <a:cubicBezTo>
                  <a:pt x="10" y="97"/>
                  <a:pt x="13" y="100"/>
                  <a:pt x="16" y="100"/>
                </a:cubicBezTo>
                <a:cubicBezTo>
                  <a:pt x="25" y="100"/>
                  <a:pt x="25" y="100"/>
                  <a:pt x="25" y="100"/>
                </a:cubicBezTo>
                <a:cubicBezTo>
                  <a:pt x="28" y="100"/>
                  <a:pt x="30" y="97"/>
                  <a:pt x="30" y="94"/>
                </a:cubicBezTo>
                <a:cubicBezTo>
                  <a:pt x="30" y="79"/>
                  <a:pt x="30" y="79"/>
                  <a:pt x="30" y="79"/>
                </a:cubicBezTo>
                <a:cubicBezTo>
                  <a:pt x="98" y="79"/>
                  <a:pt x="98" y="79"/>
                  <a:pt x="98" y="79"/>
                </a:cubicBezTo>
                <a:cubicBezTo>
                  <a:pt x="98" y="94"/>
                  <a:pt x="98" y="94"/>
                  <a:pt x="98" y="94"/>
                </a:cubicBezTo>
                <a:cubicBezTo>
                  <a:pt x="98" y="97"/>
                  <a:pt x="100" y="100"/>
                  <a:pt x="104" y="100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5" y="100"/>
                  <a:pt x="118" y="97"/>
                  <a:pt x="118" y="94"/>
                </a:cubicBezTo>
                <a:cubicBezTo>
                  <a:pt x="118" y="79"/>
                  <a:pt x="118" y="79"/>
                  <a:pt x="118" y="79"/>
                </a:cubicBezTo>
                <a:cubicBezTo>
                  <a:pt x="120" y="79"/>
                  <a:pt x="120" y="79"/>
                  <a:pt x="120" y="79"/>
                </a:cubicBezTo>
                <a:cubicBezTo>
                  <a:pt x="123" y="79"/>
                  <a:pt x="126" y="77"/>
                  <a:pt x="126" y="73"/>
                </a:cubicBezTo>
                <a:cubicBezTo>
                  <a:pt x="126" y="42"/>
                  <a:pt x="126" y="42"/>
                  <a:pt x="126" y="42"/>
                </a:cubicBezTo>
                <a:cubicBezTo>
                  <a:pt x="126" y="39"/>
                  <a:pt x="123" y="36"/>
                  <a:pt x="120" y="36"/>
                </a:cubicBezTo>
                <a:close/>
                <a:moveTo>
                  <a:pt x="17" y="11"/>
                </a:moveTo>
                <a:cubicBezTo>
                  <a:pt x="17" y="11"/>
                  <a:pt x="19" y="5"/>
                  <a:pt x="27" y="5"/>
                </a:cubicBezTo>
                <a:cubicBezTo>
                  <a:pt x="96" y="5"/>
                  <a:pt x="96" y="5"/>
                  <a:pt x="96" y="5"/>
                </a:cubicBezTo>
                <a:cubicBezTo>
                  <a:pt x="96" y="5"/>
                  <a:pt x="102" y="4"/>
                  <a:pt x="106" y="11"/>
                </a:cubicBezTo>
                <a:cubicBezTo>
                  <a:pt x="106" y="11"/>
                  <a:pt x="112" y="35"/>
                  <a:pt x="112" y="35"/>
                </a:cubicBezTo>
                <a:cubicBezTo>
                  <a:pt x="13" y="35"/>
                  <a:pt x="13" y="35"/>
                  <a:pt x="13" y="35"/>
                </a:cubicBezTo>
                <a:lnTo>
                  <a:pt x="17" y="11"/>
                </a:lnTo>
                <a:close/>
                <a:moveTo>
                  <a:pt x="22" y="65"/>
                </a:moveTo>
                <a:cubicBezTo>
                  <a:pt x="18" y="65"/>
                  <a:pt x="14" y="61"/>
                  <a:pt x="14" y="56"/>
                </a:cubicBezTo>
                <a:cubicBezTo>
                  <a:pt x="14" y="52"/>
                  <a:pt x="18" y="48"/>
                  <a:pt x="22" y="48"/>
                </a:cubicBezTo>
                <a:cubicBezTo>
                  <a:pt x="27" y="48"/>
                  <a:pt x="31" y="52"/>
                  <a:pt x="31" y="56"/>
                </a:cubicBezTo>
                <a:cubicBezTo>
                  <a:pt x="31" y="61"/>
                  <a:pt x="27" y="65"/>
                  <a:pt x="22" y="65"/>
                </a:cubicBezTo>
                <a:close/>
                <a:moveTo>
                  <a:pt x="76" y="65"/>
                </a:moveTo>
                <a:cubicBezTo>
                  <a:pt x="51" y="65"/>
                  <a:pt x="51" y="65"/>
                  <a:pt x="51" y="65"/>
                </a:cubicBezTo>
                <a:cubicBezTo>
                  <a:pt x="46" y="65"/>
                  <a:pt x="43" y="61"/>
                  <a:pt x="43" y="57"/>
                </a:cubicBezTo>
                <a:cubicBezTo>
                  <a:pt x="43" y="53"/>
                  <a:pt x="46" y="49"/>
                  <a:pt x="51" y="49"/>
                </a:cubicBezTo>
                <a:cubicBezTo>
                  <a:pt x="76" y="49"/>
                  <a:pt x="76" y="49"/>
                  <a:pt x="76" y="49"/>
                </a:cubicBezTo>
                <a:cubicBezTo>
                  <a:pt x="80" y="49"/>
                  <a:pt x="84" y="53"/>
                  <a:pt x="84" y="57"/>
                </a:cubicBezTo>
                <a:cubicBezTo>
                  <a:pt x="84" y="61"/>
                  <a:pt x="80" y="65"/>
                  <a:pt x="76" y="65"/>
                </a:cubicBezTo>
                <a:close/>
                <a:moveTo>
                  <a:pt x="105" y="65"/>
                </a:moveTo>
                <a:cubicBezTo>
                  <a:pt x="100" y="65"/>
                  <a:pt x="96" y="61"/>
                  <a:pt x="96" y="56"/>
                </a:cubicBezTo>
                <a:cubicBezTo>
                  <a:pt x="96" y="52"/>
                  <a:pt x="100" y="48"/>
                  <a:pt x="105" y="48"/>
                </a:cubicBezTo>
                <a:cubicBezTo>
                  <a:pt x="109" y="48"/>
                  <a:pt x="113" y="52"/>
                  <a:pt x="113" y="56"/>
                </a:cubicBezTo>
                <a:cubicBezTo>
                  <a:pt x="113" y="61"/>
                  <a:pt x="109" y="65"/>
                  <a:pt x="105" y="6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 rot="707985">
            <a:off x="4774027" y="1878911"/>
            <a:ext cx="7947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你</a:t>
            </a:r>
            <a:endParaRPr lang="zh-CN" altLang="en-US" sz="60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050472" y="1650572"/>
            <a:ext cx="7947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敢</a:t>
            </a:r>
            <a:endParaRPr lang="zh-CN" altLang="en-US" sz="60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 rot="20644805">
            <a:off x="2221137" y="1887781"/>
            <a:ext cx="7947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黑</a:t>
            </a:r>
            <a:endParaRPr lang="zh-CN" altLang="en-US" sz="60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 rot="1803945">
            <a:off x="9879807" y="2901957"/>
            <a:ext cx="7947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？</a:t>
            </a:r>
            <a:endParaRPr lang="zh-CN" altLang="en-US" sz="60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497582" y="2158403"/>
            <a:ext cx="7947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车</a:t>
            </a:r>
            <a:endParaRPr lang="zh-CN" altLang="en-US" sz="60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 rot="1013881">
            <a:off x="7326917" y="2158404"/>
            <a:ext cx="7947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坐</a:t>
            </a:r>
            <a:endParaRPr lang="zh-CN" altLang="en-US" sz="60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 rot="1021206">
            <a:off x="8603362" y="2158404"/>
            <a:ext cx="7947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吗</a:t>
            </a:r>
            <a:endParaRPr lang="zh-CN" altLang="en-US" sz="60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5169" y="3251200"/>
            <a:ext cx="12119879" cy="3613088"/>
            <a:chOff x="35169" y="3251200"/>
            <a:chExt cx="12119879" cy="3613088"/>
          </a:xfrm>
        </p:grpSpPr>
        <p:grpSp>
          <p:nvGrpSpPr>
            <p:cNvPr id="118" name="组合 117"/>
            <p:cNvGrpSpPr/>
            <p:nvPr/>
          </p:nvGrpSpPr>
          <p:grpSpPr>
            <a:xfrm>
              <a:off x="35169" y="3251200"/>
              <a:ext cx="12119879" cy="3600000"/>
              <a:chOff x="35169" y="3251200"/>
              <a:chExt cx="12119879" cy="3600000"/>
            </a:xfrm>
          </p:grpSpPr>
          <p:sp>
            <p:nvSpPr>
              <p:cNvPr id="113" name="矩形 112"/>
              <p:cNvSpPr/>
              <p:nvPr/>
            </p:nvSpPr>
            <p:spPr>
              <a:xfrm>
                <a:off x="35169" y="3251200"/>
                <a:ext cx="312515" cy="3600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矩形 113"/>
              <p:cNvSpPr/>
              <p:nvPr/>
            </p:nvSpPr>
            <p:spPr>
              <a:xfrm>
                <a:off x="11842533" y="3251200"/>
                <a:ext cx="312515" cy="3600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15" name="组合 114"/>
              <p:cNvGrpSpPr/>
              <p:nvPr/>
            </p:nvGrpSpPr>
            <p:grpSpPr>
              <a:xfrm>
                <a:off x="6000544" y="3251200"/>
                <a:ext cx="190912" cy="3600000"/>
                <a:chOff x="5823734" y="0"/>
                <a:chExt cx="190912" cy="6857999"/>
              </a:xfrm>
            </p:grpSpPr>
            <p:cxnSp>
              <p:nvCxnSpPr>
                <p:cNvPr id="116" name="直接连接符 115"/>
                <p:cNvCxnSpPr/>
                <p:nvPr/>
              </p:nvCxnSpPr>
              <p:spPr>
                <a:xfrm>
                  <a:off x="5823734" y="0"/>
                  <a:ext cx="0" cy="6857999"/>
                </a:xfrm>
                <a:prstGeom prst="line">
                  <a:avLst/>
                </a:prstGeom>
                <a:ln w="1079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直接连接符 116"/>
                <p:cNvCxnSpPr/>
                <p:nvPr/>
              </p:nvCxnSpPr>
              <p:spPr>
                <a:xfrm>
                  <a:off x="6014646" y="0"/>
                  <a:ext cx="0" cy="6857999"/>
                </a:xfrm>
                <a:prstGeom prst="line">
                  <a:avLst/>
                </a:prstGeom>
                <a:ln w="1079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3" name="组合 102"/>
            <p:cNvGrpSpPr/>
            <p:nvPr/>
          </p:nvGrpSpPr>
          <p:grpSpPr>
            <a:xfrm>
              <a:off x="514144" y="6251388"/>
              <a:ext cx="11175105" cy="612900"/>
              <a:chOff x="514144" y="5784288"/>
              <a:chExt cx="11175105" cy="1080000"/>
            </a:xfrm>
          </p:grpSpPr>
          <p:cxnSp>
            <p:nvCxnSpPr>
              <p:cNvPr id="16" name="直接连接符 15"/>
              <p:cNvCxnSpPr/>
              <p:nvPr/>
            </p:nvCxnSpPr>
            <p:spPr>
              <a:xfrm>
                <a:off x="514144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742689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971234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>
                <a:off x="1199779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1428324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1656869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885414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2113959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>
                <a:off x="2342504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>
                <a:off x="2571049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2799594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>
                <a:off x="3028139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>
                <a:off x="3256684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>
                <a:off x="3485229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3713774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>
                <a:off x="3942319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>
                <a:off x="4170864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>
                <a:off x="4399409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>
                <a:off x="4627954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>
                <a:off x="4856499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>
                <a:off x="5085044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>
                <a:off x="5313589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>
                <a:off x="5542134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>
                <a:off x="5770679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>
                <a:off x="5999231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>
                <a:off x="6192569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>
                <a:off x="6421597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>
                <a:off x="6650625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>
                <a:off x="6879653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>
                <a:off x="7108681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>
                <a:off x="7337709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>
                <a:off x="7566737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>
                <a:off x="7795765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>
                <a:off x="8024793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>
                <a:off x="8253821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>
                <a:off x="8482849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>
                <a:off x="9169933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>
                <a:off x="9398961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>
                <a:off x="10086045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>
                <a:off x="10315073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>
                <a:off x="8711877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/>
              <p:nvPr/>
            </p:nvCxnSpPr>
            <p:spPr>
              <a:xfrm>
                <a:off x="8940905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接连接符 81"/>
              <p:cNvCxnSpPr/>
              <p:nvPr/>
            </p:nvCxnSpPr>
            <p:spPr>
              <a:xfrm>
                <a:off x="9627989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/>
              <p:cNvCxnSpPr/>
              <p:nvPr/>
            </p:nvCxnSpPr>
            <p:spPr>
              <a:xfrm>
                <a:off x="9857017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接连接符 84"/>
              <p:cNvCxnSpPr/>
              <p:nvPr/>
            </p:nvCxnSpPr>
            <p:spPr>
              <a:xfrm>
                <a:off x="10544101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接连接符 85"/>
              <p:cNvCxnSpPr/>
              <p:nvPr/>
            </p:nvCxnSpPr>
            <p:spPr>
              <a:xfrm>
                <a:off x="10773129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接连接符 87"/>
              <p:cNvCxnSpPr/>
              <p:nvPr/>
            </p:nvCxnSpPr>
            <p:spPr>
              <a:xfrm>
                <a:off x="11002157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接连接符 88"/>
              <p:cNvCxnSpPr/>
              <p:nvPr/>
            </p:nvCxnSpPr>
            <p:spPr>
              <a:xfrm>
                <a:off x="11231185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接连接符 90"/>
              <p:cNvCxnSpPr/>
              <p:nvPr/>
            </p:nvCxnSpPr>
            <p:spPr>
              <a:xfrm>
                <a:off x="11460213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接连接符 91"/>
              <p:cNvCxnSpPr/>
              <p:nvPr/>
            </p:nvCxnSpPr>
            <p:spPr>
              <a:xfrm>
                <a:off x="11689249" y="5784288"/>
                <a:ext cx="0" cy="1080000"/>
              </a:xfrm>
              <a:prstGeom prst="line">
                <a:avLst/>
              </a:prstGeom>
              <a:ln w="1079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93" name="直接连接符 92"/>
          <p:cNvCxnSpPr/>
          <p:nvPr/>
        </p:nvCxnSpPr>
        <p:spPr>
          <a:xfrm flipV="1">
            <a:off x="335666" y="5984110"/>
            <a:ext cx="5616000" cy="11577"/>
          </a:xfrm>
          <a:prstGeom prst="line">
            <a:avLst/>
          </a:prstGeom>
          <a:ln w="1079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2" name="组合 111"/>
          <p:cNvGrpSpPr/>
          <p:nvPr/>
        </p:nvGrpSpPr>
        <p:grpSpPr>
          <a:xfrm>
            <a:off x="10658615" y="2836739"/>
            <a:ext cx="687084" cy="3355393"/>
            <a:chOff x="10733634" y="2359444"/>
            <a:chExt cx="687084" cy="3355393"/>
          </a:xfrm>
        </p:grpSpPr>
        <p:sp>
          <p:nvSpPr>
            <p:cNvPr id="100" name="梯形 99"/>
            <p:cNvSpPr/>
            <p:nvPr/>
          </p:nvSpPr>
          <p:spPr>
            <a:xfrm>
              <a:off x="10733634" y="5606356"/>
              <a:ext cx="687084" cy="108481"/>
            </a:xfrm>
            <a:prstGeom prst="trapezoid">
              <a:avLst>
                <a:gd name="adj" fmla="val 54622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1" name="矩形 100"/>
            <p:cNvSpPr/>
            <p:nvPr/>
          </p:nvSpPr>
          <p:spPr>
            <a:xfrm>
              <a:off x="11023176" y="2359444"/>
              <a:ext cx="108000" cy="325701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1" name="组合 110"/>
            <p:cNvGrpSpPr/>
            <p:nvPr/>
          </p:nvGrpSpPr>
          <p:grpSpPr>
            <a:xfrm>
              <a:off x="10796221" y="2359444"/>
              <a:ext cx="561910" cy="1748569"/>
              <a:chOff x="8116164" y="704953"/>
              <a:chExt cx="561910" cy="1748569"/>
            </a:xfrm>
          </p:grpSpPr>
          <p:sp>
            <p:nvSpPr>
              <p:cNvPr id="109" name="圆角矩形 108"/>
              <p:cNvSpPr/>
              <p:nvPr/>
            </p:nvSpPr>
            <p:spPr>
              <a:xfrm>
                <a:off x="8116164" y="704953"/>
                <a:ext cx="561910" cy="1748569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10" name="组合 109"/>
              <p:cNvGrpSpPr/>
              <p:nvPr/>
            </p:nvGrpSpPr>
            <p:grpSpPr>
              <a:xfrm>
                <a:off x="8217119" y="918002"/>
                <a:ext cx="360000" cy="1322471"/>
                <a:chOff x="8559056" y="3109186"/>
                <a:chExt cx="360000" cy="1322471"/>
              </a:xfrm>
            </p:grpSpPr>
            <p:sp>
              <p:nvSpPr>
                <p:cNvPr id="104" name="椭圆 103"/>
                <p:cNvSpPr/>
                <p:nvPr/>
              </p:nvSpPr>
              <p:spPr>
                <a:xfrm>
                  <a:off x="8559056" y="3109186"/>
                  <a:ext cx="360000" cy="3600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5" name="椭圆 104"/>
                <p:cNvSpPr/>
                <p:nvPr/>
              </p:nvSpPr>
              <p:spPr>
                <a:xfrm>
                  <a:off x="8559056" y="3590422"/>
                  <a:ext cx="360000" cy="360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6" name="椭圆 105"/>
                <p:cNvSpPr/>
                <p:nvPr/>
              </p:nvSpPr>
              <p:spPr>
                <a:xfrm>
                  <a:off x="8559056" y="4071657"/>
                  <a:ext cx="360000" cy="360000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xmlns="" val="1955547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4000"/>
    </mc:Choice>
    <mc:Fallback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/>
      <p:bldP spid="3" grpId="0"/>
      <p:bldP spid="4" grpId="0"/>
      <p:bldP spid="5" grpId="0"/>
      <p:bldP spid="6" grpId="0"/>
      <p:bldP spid="7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 53"/>
          <p:cNvSpPr txBox="1"/>
          <p:nvPr/>
        </p:nvSpPr>
        <p:spPr>
          <a:xfrm>
            <a:off x="911225" y="1361098"/>
            <a:ext cx="104060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近日，媒体报道多起女大学生搭错车造成伤害，在此提醒广大女性朋友，请一定注意安全，不搭黑车、不搭便车，尽量不在深夜搭车。</a:t>
            </a:r>
            <a:endParaRPr lang="zh-CN" altLang="en-US" sz="20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514144" y="-10522"/>
            <a:ext cx="11175105" cy="612900"/>
            <a:chOff x="514144" y="5784288"/>
            <a:chExt cx="11175105" cy="1080000"/>
          </a:xfrm>
        </p:grpSpPr>
        <p:cxnSp>
          <p:nvCxnSpPr>
            <p:cNvPr id="56" name="直接连接符 55"/>
            <p:cNvCxnSpPr/>
            <p:nvPr/>
          </p:nvCxnSpPr>
          <p:spPr>
            <a:xfrm>
              <a:off x="514144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>
              <a:off x="742689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971234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1199779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>
              <a:off x="1428324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>
              <a:off x="1656869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>
              <a:off x="1885414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2113959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2342504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2571049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>
              <a:off x="2799594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>
              <a:off x="3028139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3256684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3485229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>
              <a:off x="3713774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3942319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>
              <a:off x="4170864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4399409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4627954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4856499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>
              <a:off x="5085044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5313589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5542134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>
              <a:off x="5770679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>
              <a:off x="5999231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>
              <a:off x="6192569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>
              <a:off x="6421597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6650625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>
              <a:off x="6879653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>
              <a:off x="7108681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7337709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>
              <a:off x="7566737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>
              <a:off x="7795765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8024793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8253821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>
              <a:off x="8482849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>
              <a:off x="9169933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>
              <a:off x="9398961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>
              <a:off x="10086045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>
              <a:off x="10315073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>
              <a:off x="8711877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>
              <a:off x="8940905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>
              <a:off x="9627989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>
              <a:off x="9857017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>
              <a:off x="10544101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>
              <a:off x="10773129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>
              <a:off x="11002157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>
              <a:off x="11231185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>
              <a:off x="11460213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>
              <a:off x="11689249" y="5784288"/>
              <a:ext cx="0" cy="1080000"/>
            </a:xfrm>
            <a:prstGeom prst="line">
              <a:avLst/>
            </a:prstGeom>
            <a:ln w="1079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346479" y="3066576"/>
            <a:ext cx="11324510" cy="1464383"/>
            <a:chOff x="346479" y="3066576"/>
            <a:chExt cx="11324510" cy="1464383"/>
          </a:xfrm>
        </p:grpSpPr>
        <p:grpSp>
          <p:nvGrpSpPr>
            <p:cNvPr id="2" name="组合 1"/>
            <p:cNvGrpSpPr/>
            <p:nvPr/>
          </p:nvGrpSpPr>
          <p:grpSpPr>
            <a:xfrm>
              <a:off x="4419039" y="3090959"/>
              <a:ext cx="7251950" cy="1440000"/>
              <a:chOff x="4419039" y="3090959"/>
              <a:chExt cx="7251950" cy="1440000"/>
            </a:xfrm>
          </p:grpSpPr>
          <p:pic>
            <p:nvPicPr>
              <p:cNvPr id="109" name="图片 108"/>
              <p:cNvPicPr>
                <a:picLocks noChangeAspect="1"/>
              </p:cNvPicPr>
              <p:nvPr/>
            </p:nvPicPr>
            <p:blipFill>
              <a:blip r:embed="rId3" cstate="print"/>
              <a:srcRect l="7527" t="15604" r="15340" b="10649"/>
              <a:stretch>
                <a:fillRect/>
              </a:stretch>
            </p:blipFill>
            <p:spPr>
              <a:xfrm>
                <a:off x="4419039" y="3090959"/>
                <a:ext cx="1440000" cy="1440000"/>
              </a:xfrm>
              <a:custGeom>
                <a:avLst/>
                <a:gdLst>
                  <a:gd name="connsiteX0" fmla="*/ 720000 w 1440000"/>
                  <a:gd name="connsiteY0" fmla="*/ 0 h 1440000"/>
                  <a:gd name="connsiteX1" fmla="*/ 1440000 w 1440000"/>
                  <a:gd name="connsiteY1" fmla="*/ 720000 h 1440000"/>
                  <a:gd name="connsiteX2" fmla="*/ 720000 w 1440000"/>
                  <a:gd name="connsiteY2" fmla="*/ 1440000 h 1440000"/>
                  <a:gd name="connsiteX3" fmla="*/ 0 w 1440000"/>
                  <a:gd name="connsiteY3" fmla="*/ 720000 h 1440000"/>
                  <a:gd name="connsiteX4" fmla="*/ 720000 w 1440000"/>
                  <a:gd name="connsiteY4" fmla="*/ 0 h 144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0000" h="1440000">
                    <a:moveTo>
                      <a:pt x="720000" y="0"/>
                    </a:moveTo>
                    <a:cubicBezTo>
                      <a:pt x="1117645" y="0"/>
                      <a:pt x="1440000" y="322355"/>
                      <a:pt x="1440000" y="720000"/>
                    </a:cubicBezTo>
                    <a:cubicBezTo>
                      <a:pt x="1440000" y="1117645"/>
                      <a:pt x="1117645" y="1440000"/>
                      <a:pt x="720000" y="1440000"/>
                    </a:cubicBezTo>
                    <a:cubicBezTo>
                      <a:pt x="322355" y="1440000"/>
                      <a:pt x="0" y="1117645"/>
                      <a:pt x="0" y="720000"/>
                    </a:cubicBezTo>
                    <a:cubicBezTo>
                      <a:pt x="0" y="322355"/>
                      <a:pt x="322355" y="0"/>
                      <a:pt x="720000" y="0"/>
                    </a:cubicBezTo>
                    <a:close/>
                  </a:path>
                </a:pathLst>
              </a:custGeom>
            </p:spPr>
          </p:pic>
          <p:grpSp>
            <p:nvGrpSpPr>
              <p:cNvPr id="112" name="组合 111"/>
              <p:cNvGrpSpPr/>
              <p:nvPr/>
            </p:nvGrpSpPr>
            <p:grpSpPr>
              <a:xfrm>
                <a:off x="6270989" y="3127696"/>
                <a:ext cx="5400000" cy="1071062"/>
                <a:chOff x="6270989" y="3187989"/>
                <a:chExt cx="5418260" cy="1071062"/>
              </a:xfrm>
            </p:grpSpPr>
            <p:sp>
              <p:nvSpPr>
                <p:cNvPr id="106" name="文本框 105"/>
                <p:cNvSpPr txBox="1"/>
                <p:nvPr/>
              </p:nvSpPr>
              <p:spPr>
                <a:xfrm>
                  <a:off x="6372192" y="3575787"/>
                  <a:ext cx="5317057" cy="6832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6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2014</a:t>
                  </a:r>
                  <a:r>
                    <a:rPr lang="zh-CN" altLang="en-US" sz="16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年</a:t>
                  </a:r>
                  <a:r>
                    <a:rPr lang="en-US" altLang="zh-CN" sz="16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8</a:t>
                  </a:r>
                  <a:r>
                    <a:rPr lang="zh-CN" altLang="en-US" sz="16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月</a:t>
                  </a:r>
                  <a:r>
                    <a:rPr lang="en-US" altLang="zh-CN" sz="16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21</a:t>
                  </a:r>
                  <a:r>
                    <a:rPr lang="zh-CN" altLang="en-US" sz="16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日，金某在济南火车站转车时误上一辆黑车。</a:t>
                  </a:r>
                  <a:endParaRPr lang="en-US" altLang="zh-CN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pPr>
                    <a:lnSpc>
                      <a:spcPct val="120000"/>
                    </a:lnSpc>
                  </a:pPr>
                  <a:r>
                    <a:rPr lang="zh-CN" altLang="en-US" sz="16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被囚禁</a:t>
                  </a:r>
                  <a:r>
                    <a:rPr lang="en-US" altLang="zh-CN" sz="16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4</a:t>
                  </a:r>
                  <a:r>
                    <a:rPr lang="zh-CN" altLang="en-US" sz="16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天，在期间遭遇殴打、性虐</a:t>
                  </a:r>
                  <a:r>
                    <a:rPr lang="en-US" altLang="zh-CN" sz="16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…</a:t>
                  </a:r>
                  <a:endParaRPr lang="zh-CN" altLang="en-US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1" name="矩形 110"/>
                <p:cNvSpPr/>
                <p:nvPr/>
              </p:nvSpPr>
              <p:spPr>
                <a:xfrm>
                  <a:off x="6270989" y="3187989"/>
                  <a:ext cx="1524776" cy="3877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lnSpc>
                      <a:spcPct val="120000"/>
                    </a:lnSpc>
                  </a:pPr>
                  <a:r>
                    <a:rPr lang="en-US" altLang="zh-CN" sz="1600" b="1" dirty="0">
                      <a:solidFill>
                        <a:srgbClr val="FF7C8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【</a:t>
                  </a:r>
                  <a:r>
                    <a:rPr lang="zh-CN" altLang="en-US" sz="1600" b="1" dirty="0">
                      <a:solidFill>
                        <a:srgbClr val="FF7C8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金某 </a:t>
                  </a:r>
                  <a:r>
                    <a:rPr lang="en-US" altLang="zh-CN" sz="1600" b="1" dirty="0">
                      <a:solidFill>
                        <a:srgbClr val="FF7C8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22</a:t>
                  </a:r>
                  <a:r>
                    <a:rPr lang="zh-CN" altLang="en-US" sz="1600" b="1" dirty="0">
                      <a:solidFill>
                        <a:srgbClr val="FF7C8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岁</a:t>
                  </a:r>
                  <a:r>
                    <a:rPr lang="en-US" altLang="zh-CN" sz="1600" b="1" dirty="0">
                      <a:solidFill>
                        <a:srgbClr val="FF7C8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】</a:t>
                  </a:r>
                </a:p>
              </p:txBody>
            </p:sp>
          </p:grpSp>
        </p:grpSp>
        <p:grpSp>
          <p:nvGrpSpPr>
            <p:cNvPr id="3" name="组合 2"/>
            <p:cNvGrpSpPr/>
            <p:nvPr/>
          </p:nvGrpSpPr>
          <p:grpSpPr>
            <a:xfrm>
              <a:off x="346479" y="3066576"/>
              <a:ext cx="3660611" cy="1071062"/>
              <a:chOff x="346479" y="3066576"/>
              <a:chExt cx="3660611" cy="1071062"/>
            </a:xfrm>
          </p:grpSpPr>
          <p:grpSp>
            <p:nvGrpSpPr>
              <p:cNvPr id="119" name="Group 4"/>
              <p:cNvGrpSpPr>
                <a:grpSpLocks noChangeAspect="1"/>
              </p:cNvGrpSpPr>
              <p:nvPr/>
            </p:nvGrpSpPr>
            <p:grpSpPr bwMode="auto">
              <a:xfrm>
                <a:off x="3278428" y="3664115"/>
                <a:ext cx="728662" cy="293688"/>
                <a:chOff x="1965" y="2306"/>
                <a:chExt cx="459" cy="185"/>
              </a:xfrm>
            </p:grpSpPr>
            <p:sp>
              <p:nvSpPr>
                <p:cNvPr id="121" name="Freeform 5"/>
                <p:cNvSpPr>
                  <a:spLocks/>
                </p:cNvSpPr>
                <p:nvPr/>
              </p:nvSpPr>
              <p:spPr bwMode="auto">
                <a:xfrm>
                  <a:off x="2291" y="2402"/>
                  <a:ext cx="84" cy="47"/>
                </a:xfrm>
                <a:custGeom>
                  <a:avLst/>
                  <a:gdLst>
                    <a:gd name="T0" fmla="*/ 5 w 35"/>
                    <a:gd name="T1" fmla="*/ 7 h 19"/>
                    <a:gd name="T2" fmla="*/ 0 w 35"/>
                    <a:gd name="T3" fmla="*/ 19 h 19"/>
                    <a:gd name="T4" fmla="*/ 1 w 35"/>
                    <a:gd name="T5" fmla="*/ 19 h 19"/>
                    <a:gd name="T6" fmla="*/ 6 w 35"/>
                    <a:gd name="T7" fmla="*/ 8 h 19"/>
                    <a:gd name="T8" fmla="*/ 29 w 35"/>
                    <a:gd name="T9" fmla="*/ 8 h 19"/>
                    <a:gd name="T10" fmla="*/ 34 w 35"/>
                    <a:gd name="T11" fmla="*/ 19 h 19"/>
                    <a:gd name="T12" fmla="*/ 35 w 35"/>
                    <a:gd name="T13" fmla="*/ 19 h 19"/>
                    <a:gd name="T14" fmla="*/ 30 w 35"/>
                    <a:gd name="T15" fmla="*/ 7 h 19"/>
                    <a:gd name="T16" fmla="*/ 5 w 35"/>
                    <a:gd name="T17" fmla="*/ 7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19">
                      <a:moveTo>
                        <a:pt x="5" y="7"/>
                      </a:moveTo>
                      <a:cubicBezTo>
                        <a:pt x="2" y="10"/>
                        <a:pt x="0" y="14"/>
                        <a:pt x="0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1" y="15"/>
                        <a:pt x="3" y="11"/>
                        <a:pt x="6" y="8"/>
                      </a:cubicBezTo>
                      <a:cubicBezTo>
                        <a:pt x="12" y="1"/>
                        <a:pt x="23" y="1"/>
                        <a:pt x="29" y="8"/>
                      </a:cubicBezTo>
                      <a:cubicBezTo>
                        <a:pt x="32" y="11"/>
                        <a:pt x="34" y="15"/>
                        <a:pt x="34" y="19"/>
                      </a:cubicBezTo>
                      <a:cubicBezTo>
                        <a:pt x="35" y="19"/>
                        <a:pt x="35" y="19"/>
                        <a:pt x="35" y="19"/>
                      </a:cubicBezTo>
                      <a:cubicBezTo>
                        <a:pt x="35" y="15"/>
                        <a:pt x="33" y="10"/>
                        <a:pt x="30" y="7"/>
                      </a:cubicBezTo>
                      <a:cubicBezTo>
                        <a:pt x="23" y="0"/>
                        <a:pt x="12" y="0"/>
                        <a:pt x="5" y="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2" name="Freeform 6"/>
                <p:cNvSpPr>
                  <a:spLocks noEditPoints="1"/>
                </p:cNvSpPr>
                <p:nvPr/>
              </p:nvSpPr>
              <p:spPr bwMode="auto">
                <a:xfrm>
                  <a:off x="2037" y="2306"/>
                  <a:ext cx="387" cy="143"/>
                </a:xfrm>
                <a:custGeom>
                  <a:avLst/>
                  <a:gdLst>
                    <a:gd name="T0" fmla="*/ 155 w 161"/>
                    <a:gd name="T1" fmla="*/ 42 h 58"/>
                    <a:gd name="T2" fmla="*/ 156 w 161"/>
                    <a:gd name="T3" fmla="*/ 45 h 58"/>
                    <a:gd name="T4" fmla="*/ 150 w 161"/>
                    <a:gd name="T5" fmla="*/ 43 h 58"/>
                    <a:gd name="T6" fmla="*/ 147 w 161"/>
                    <a:gd name="T7" fmla="*/ 37 h 58"/>
                    <a:gd name="T8" fmla="*/ 153 w 161"/>
                    <a:gd name="T9" fmla="*/ 40 h 58"/>
                    <a:gd name="T10" fmla="*/ 132 w 161"/>
                    <a:gd name="T11" fmla="*/ 29 h 58"/>
                    <a:gd name="T12" fmla="*/ 83 w 161"/>
                    <a:gd name="T13" fmla="*/ 3 h 58"/>
                    <a:gd name="T14" fmla="*/ 49 w 161"/>
                    <a:gd name="T15" fmla="*/ 10 h 58"/>
                    <a:gd name="T16" fmla="*/ 49 w 161"/>
                    <a:gd name="T17" fmla="*/ 11 h 58"/>
                    <a:gd name="T18" fmla="*/ 47 w 161"/>
                    <a:gd name="T19" fmla="*/ 11 h 58"/>
                    <a:gd name="T20" fmla="*/ 33 w 161"/>
                    <a:gd name="T21" fmla="*/ 22 h 58"/>
                    <a:gd name="T22" fmla="*/ 39 w 161"/>
                    <a:gd name="T23" fmla="*/ 22 h 58"/>
                    <a:gd name="T24" fmla="*/ 39 w 161"/>
                    <a:gd name="T25" fmla="*/ 25 h 58"/>
                    <a:gd name="T26" fmla="*/ 31 w 161"/>
                    <a:gd name="T27" fmla="*/ 25 h 58"/>
                    <a:gd name="T28" fmla="*/ 29 w 161"/>
                    <a:gd name="T29" fmla="*/ 28 h 58"/>
                    <a:gd name="T30" fmla="*/ 14 w 161"/>
                    <a:gd name="T31" fmla="*/ 32 h 58"/>
                    <a:gd name="T32" fmla="*/ 14 w 161"/>
                    <a:gd name="T33" fmla="*/ 31 h 58"/>
                    <a:gd name="T34" fmla="*/ 5 w 161"/>
                    <a:gd name="T35" fmla="*/ 26 h 58"/>
                    <a:gd name="T36" fmla="*/ 9 w 161"/>
                    <a:gd name="T37" fmla="*/ 35 h 58"/>
                    <a:gd name="T38" fmla="*/ 9 w 161"/>
                    <a:gd name="T39" fmla="*/ 35 h 58"/>
                    <a:gd name="T40" fmla="*/ 7 w 161"/>
                    <a:gd name="T41" fmla="*/ 37 h 58"/>
                    <a:gd name="T42" fmla="*/ 27 w 161"/>
                    <a:gd name="T43" fmla="*/ 37 h 58"/>
                    <a:gd name="T44" fmla="*/ 27 w 161"/>
                    <a:gd name="T45" fmla="*/ 40 h 58"/>
                    <a:gd name="T46" fmla="*/ 5 w 161"/>
                    <a:gd name="T47" fmla="*/ 40 h 58"/>
                    <a:gd name="T48" fmla="*/ 0 w 161"/>
                    <a:gd name="T49" fmla="*/ 53 h 58"/>
                    <a:gd name="T50" fmla="*/ 12 w 161"/>
                    <a:gd name="T51" fmla="*/ 53 h 58"/>
                    <a:gd name="T52" fmla="*/ 12 w 161"/>
                    <a:gd name="T53" fmla="*/ 56 h 58"/>
                    <a:gd name="T54" fmla="*/ 0 w 161"/>
                    <a:gd name="T55" fmla="*/ 56 h 58"/>
                    <a:gd name="T56" fmla="*/ 0 w 161"/>
                    <a:gd name="T57" fmla="*/ 57 h 58"/>
                    <a:gd name="T58" fmla="*/ 15 w 161"/>
                    <a:gd name="T59" fmla="*/ 57 h 58"/>
                    <a:gd name="T60" fmla="*/ 20 w 161"/>
                    <a:gd name="T61" fmla="*/ 45 h 58"/>
                    <a:gd name="T62" fmla="*/ 47 w 161"/>
                    <a:gd name="T63" fmla="*/ 45 h 58"/>
                    <a:gd name="T64" fmla="*/ 52 w 161"/>
                    <a:gd name="T65" fmla="*/ 57 h 58"/>
                    <a:gd name="T66" fmla="*/ 105 w 161"/>
                    <a:gd name="T67" fmla="*/ 58 h 58"/>
                    <a:gd name="T68" fmla="*/ 110 w 161"/>
                    <a:gd name="T69" fmla="*/ 45 h 58"/>
                    <a:gd name="T70" fmla="*/ 137 w 161"/>
                    <a:gd name="T71" fmla="*/ 45 h 58"/>
                    <a:gd name="T72" fmla="*/ 142 w 161"/>
                    <a:gd name="T73" fmla="*/ 58 h 58"/>
                    <a:gd name="T74" fmla="*/ 161 w 161"/>
                    <a:gd name="T75" fmla="*/ 58 h 58"/>
                    <a:gd name="T76" fmla="*/ 155 w 161"/>
                    <a:gd name="T77" fmla="*/ 42 h 58"/>
                    <a:gd name="T78" fmla="*/ 77 w 161"/>
                    <a:gd name="T79" fmla="*/ 30 h 58"/>
                    <a:gd name="T80" fmla="*/ 39 w 161"/>
                    <a:gd name="T81" fmla="*/ 30 h 58"/>
                    <a:gd name="T82" fmla="*/ 78 w 161"/>
                    <a:gd name="T83" fmla="*/ 9 h 58"/>
                    <a:gd name="T84" fmla="*/ 77 w 161"/>
                    <a:gd name="T85" fmla="*/ 30 h 58"/>
                    <a:gd name="T86" fmla="*/ 83 w 161"/>
                    <a:gd name="T87" fmla="*/ 30 h 58"/>
                    <a:gd name="T88" fmla="*/ 82 w 161"/>
                    <a:gd name="T89" fmla="*/ 9 h 58"/>
                    <a:gd name="T90" fmla="*/ 121 w 161"/>
                    <a:gd name="T91" fmla="*/ 30 h 58"/>
                    <a:gd name="T92" fmla="*/ 83 w 161"/>
                    <a:gd name="T93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61" h="58">
                      <a:moveTo>
                        <a:pt x="155" y="42"/>
                      </a:moveTo>
                      <a:cubicBezTo>
                        <a:pt x="156" y="43"/>
                        <a:pt x="157" y="45"/>
                        <a:pt x="156" y="45"/>
                      </a:cubicBezTo>
                      <a:cubicBezTo>
                        <a:pt x="155" y="46"/>
                        <a:pt x="153" y="45"/>
                        <a:pt x="150" y="43"/>
                      </a:cubicBezTo>
                      <a:cubicBezTo>
                        <a:pt x="148" y="41"/>
                        <a:pt x="146" y="38"/>
                        <a:pt x="147" y="37"/>
                      </a:cubicBezTo>
                      <a:cubicBezTo>
                        <a:pt x="148" y="36"/>
                        <a:pt x="150" y="38"/>
                        <a:pt x="153" y="40"/>
                      </a:cubicBezTo>
                      <a:cubicBezTo>
                        <a:pt x="144" y="31"/>
                        <a:pt x="132" y="29"/>
                        <a:pt x="132" y="29"/>
                      </a:cubicBezTo>
                      <a:cubicBezTo>
                        <a:pt x="114" y="0"/>
                        <a:pt x="83" y="3"/>
                        <a:pt x="83" y="3"/>
                      </a:cubicBezTo>
                      <a:cubicBezTo>
                        <a:pt x="68" y="3"/>
                        <a:pt x="57" y="6"/>
                        <a:pt x="49" y="10"/>
                      </a:cubicBezTo>
                      <a:cubicBezTo>
                        <a:pt x="49" y="11"/>
                        <a:pt x="49" y="11"/>
                        <a:pt x="49" y="11"/>
                      </a:cubicBezTo>
                      <a:cubicBezTo>
                        <a:pt x="47" y="11"/>
                        <a:pt x="47" y="11"/>
                        <a:pt x="47" y="11"/>
                      </a:cubicBezTo>
                      <a:cubicBezTo>
                        <a:pt x="40" y="15"/>
                        <a:pt x="36" y="19"/>
                        <a:pt x="33" y="22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39" y="25"/>
                        <a:pt x="39" y="25"/>
                        <a:pt x="39" y="25"/>
                      </a:cubicBezTo>
                      <a:cubicBezTo>
                        <a:pt x="31" y="25"/>
                        <a:pt x="31" y="25"/>
                        <a:pt x="31" y="25"/>
                      </a:cubicBezTo>
                      <a:cubicBezTo>
                        <a:pt x="29" y="27"/>
                        <a:pt x="29" y="28"/>
                        <a:pt x="29" y="28"/>
                      </a:cubicBezTo>
                      <a:cubicBezTo>
                        <a:pt x="23" y="28"/>
                        <a:pt x="18" y="30"/>
                        <a:pt x="14" y="32"/>
                      </a:cubicBezTo>
                      <a:cubicBezTo>
                        <a:pt x="14" y="31"/>
                        <a:pt x="14" y="31"/>
                        <a:pt x="14" y="31"/>
                      </a:cubicBezTo>
                      <a:cubicBezTo>
                        <a:pt x="14" y="31"/>
                        <a:pt x="11" y="25"/>
                        <a:pt x="5" y="26"/>
                      </a:cubicBezTo>
                      <a:cubicBezTo>
                        <a:pt x="5" y="26"/>
                        <a:pt x="10" y="30"/>
                        <a:pt x="9" y="35"/>
                      </a:cubicBezTo>
                      <a:cubicBezTo>
                        <a:pt x="9" y="35"/>
                        <a:pt x="9" y="35"/>
                        <a:pt x="9" y="35"/>
                      </a:cubicBezTo>
                      <a:cubicBezTo>
                        <a:pt x="8" y="36"/>
                        <a:pt x="8" y="36"/>
                        <a:pt x="7" y="37"/>
                      </a:cubicBezTo>
                      <a:cubicBezTo>
                        <a:pt x="27" y="37"/>
                        <a:pt x="27" y="37"/>
                        <a:pt x="27" y="37"/>
                      </a:cubicBezTo>
                      <a:cubicBezTo>
                        <a:pt x="27" y="40"/>
                        <a:pt x="27" y="40"/>
                        <a:pt x="27" y="40"/>
                      </a:cubicBezTo>
                      <a:cubicBezTo>
                        <a:pt x="5" y="40"/>
                        <a:pt x="5" y="40"/>
                        <a:pt x="5" y="40"/>
                      </a:cubicBezTo>
                      <a:cubicBezTo>
                        <a:pt x="2" y="44"/>
                        <a:pt x="0" y="50"/>
                        <a:pt x="0" y="53"/>
                      </a:cubicBezTo>
                      <a:cubicBezTo>
                        <a:pt x="12" y="53"/>
                        <a:pt x="12" y="53"/>
                        <a:pt x="12" y="53"/>
                      </a:cubicBezTo>
                      <a:cubicBezTo>
                        <a:pt x="12" y="56"/>
                        <a:pt x="12" y="56"/>
                        <a:pt x="12" y="56"/>
                      </a:cubicBezTo>
                      <a:cubicBezTo>
                        <a:pt x="0" y="56"/>
                        <a:pt x="0" y="56"/>
                        <a:pt x="0" y="56"/>
                      </a:cubicBezTo>
                      <a:cubicBezTo>
                        <a:pt x="0" y="57"/>
                        <a:pt x="0" y="57"/>
                        <a:pt x="0" y="57"/>
                      </a:cubicBezTo>
                      <a:cubicBezTo>
                        <a:pt x="15" y="57"/>
                        <a:pt x="15" y="57"/>
                        <a:pt x="15" y="57"/>
                      </a:cubicBezTo>
                      <a:cubicBezTo>
                        <a:pt x="15" y="53"/>
                        <a:pt x="17" y="49"/>
                        <a:pt x="20" y="45"/>
                      </a:cubicBezTo>
                      <a:cubicBezTo>
                        <a:pt x="27" y="38"/>
                        <a:pt x="39" y="38"/>
                        <a:pt x="47" y="45"/>
                      </a:cubicBezTo>
                      <a:cubicBezTo>
                        <a:pt x="50" y="49"/>
                        <a:pt x="52" y="53"/>
                        <a:pt x="52" y="57"/>
                      </a:cubicBezTo>
                      <a:cubicBezTo>
                        <a:pt x="105" y="58"/>
                        <a:pt x="105" y="58"/>
                        <a:pt x="105" y="58"/>
                      </a:cubicBezTo>
                      <a:cubicBezTo>
                        <a:pt x="105" y="53"/>
                        <a:pt x="107" y="49"/>
                        <a:pt x="110" y="45"/>
                      </a:cubicBezTo>
                      <a:cubicBezTo>
                        <a:pt x="117" y="38"/>
                        <a:pt x="129" y="38"/>
                        <a:pt x="137" y="45"/>
                      </a:cubicBezTo>
                      <a:cubicBezTo>
                        <a:pt x="140" y="49"/>
                        <a:pt x="142" y="53"/>
                        <a:pt x="142" y="58"/>
                      </a:cubicBezTo>
                      <a:cubicBezTo>
                        <a:pt x="161" y="58"/>
                        <a:pt x="161" y="58"/>
                        <a:pt x="161" y="58"/>
                      </a:cubicBezTo>
                      <a:cubicBezTo>
                        <a:pt x="161" y="51"/>
                        <a:pt x="158" y="46"/>
                        <a:pt x="155" y="42"/>
                      </a:cubicBezTo>
                      <a:close/>
                      <a:moveTo>
                        <a:pt x="77" y="30"/>
                      </a:moveTo>
                      <a:cubicBezTo>
                        <a:pt x="39" y="30"/>
                        <a:pt x="39" y="30"/>
                        <a:pt x="39" y="30"/>
                      </a:cubicBezTo>
                      <a:cubicBezTo>
                        <a:pt x="39" y="30"/>
                        <a:pt x="47" y="9"/>
                        <a:pt x="78" y="9"/>
                      </a:cubicBezTo>
                      <a:lnTo>
                        <a:pt x="77" y="30"/>
                      </a:lnTo>
                      <a:close/>
                      <a:moveTo>
                        <a:pt x="83" y="30"/>
                      </a:moveTo>
                      <a:cubicBezTo>
                        <a:pt x="82" y="9"/>
                        <a:pt x="82" y="9"/>
                        <a:pt x="82" y="9"/>
                      </a:cubicBezTo>
                      <a:cubicBezTo>
                        <a:pt x="115" y="9"/>
                        <a:pt x="121" y="30"/>
                        <a:pt x="121" y="30"/>
                      </a:cubicBezTo>
                      <a:lnTo>
                        <a:pt x="83" y="3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3" name="Freeform 7"/>
                <p:cNvSpPr>
                  <a:spLocks/>
                </p:cNvSpPr>
                <p:nvPr/>
              </p:nvSpPr>
              <p:spPr bwMode="auto">
                <a:xfrm>
                  <a:off x="2075" y="2402"/>
                  <a:ext cx="84" cy="45"/>
                </a:xfrm>
                <a:custGeom>
                  <a:avLst/>
                  <a:gdLst>
                    <a:gd name="T0" fmla="*/ 5 w 35"/>
                    <a:gd name="T1" fmla="*/ 7 h 18"/>
                    <a:gd name="T2" fmla="*/ 0 w 35"/>
                    <a:gd name="T3" fmla="*/ 18 h 18"/>
                    <a:gd name="T4" fmla="*/ 1 w 35"/>
                    <a:gd name="T5" fmla="*/ 18 h 18"/>
                    <a:gd name="T6" fmla="*/ 5 w 35"/>
                    <a:gd name="T7" fmla="*/ 8 h 18"/>
                    <a:gd name="T8" fmla="*/ 29 w 35"/>
                    <a:gd name="T9" fmla="*/ 8 h 18"/>
                    <a:gd name="T10" fmla="*/ 34 w 35"/>
                    <a:gd name="T11" fmla="*/ 18 h 18"/>
                    <a:gd name="T12" fmla="*/ 35 w 35"/>
                    <a:gd name="T13" fmla="*/ 18 h 18"/>
                    <a:gd name="T14" fmla="*/ 30 w 35"/>
                    <a:gd name="T15" fmla="*/ 7 h 18"/>
                    <a:gd name="T16" fmla="*/ 5 w 35"/>
                    <a:gd name="T17" fmla="*/ 7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18">
                      <a:moveTo>
                        <a:pt x="5" y="7"/>
                      </a:moveTo>
                      <a:cubicBezTo>
                        <a:pt x="2" y="10"/>
                        <a:pt x="0" y="14"/>
                        <a:pt x="0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5"/>
                        <a:pt x="3" y="11"/>
                        <a:pt x="5" y="8"/>
                      </a:cubicBezTo>
                      <a:cubicBezTo>
                        <a:pt x="12" y="1"/>
                        <a:pt x="23" y="1"/>
                        <a:pt x="29" y="8"/>
                      </a:cubicBezTo>
                      <a:cubicBezTo>
                        <a:pt x="32" y="11"/>
                        <a:pt x="34" y="15"/>
                        <a:pt x="34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5" y="14"/>
                        <a:pt x="33" y="10"/>
                        <a:pt x="30" y="7"/>
                      </a:cubicBezTo>
                      <a:cubicBezTo>
                        <a:pt x="23" y="0"/>
                        <a:pt x="12" y="0"/>
                        <a:pt x="5" y="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4" name="Freeform 8"/>
                <p:cNvSpPr>
                  <a:spLocks noEditPoints="1"/>
                </p:cNvSpPr>
                <p:nvPr/>
              </p:nvSpPr>
              <p:spPr bwMode="auto">
                <a:xfrm>
                  <a:off x="2087" y="2419"/>
                  <a:ext cx="60" cy="62"/>
                </a:xfrm>
                <a:custGeom>
                  <a:avLst/>
                  <a:gdLst>
                    <a:gd name="T0" fmla="*/ 4 w 25"/>
                    <a:gd name="T1" fmla="*/ 4 h 25"/>
                    <a:gd name="T2" fmla="*/ 4 w 25"/>
                    <a:gd name="T3" fmla="*/ 21 h 25"/>
                    <a:gd name="T4" fmla="*/ 20 w 25"/>
                    <a:gd name="T5" fmla="*/ 21 h 25"/>
                    <a:gd name="T6" fmla="*/ 20 w 25"/>
                    <a:gd name="T7" fmla="*/ 4 h 25"/>
                    <a:gd name="T8" fmla="*/ 4 w 25"/>
                    <a:gd name="T9" fmla="*/ 4 h 25"/>
                    <a:gd name="T10" fmla="*/ 19 w 25"/>
                    <a:gd name="T11" fmla="*/ 7 h 25"/>
                    <a:gd name="T12" fmla="*/ 14 w 25"/>
                    <a:gd name="T13" fmla="*/ 12 h 25"/>
                    <a:gd name="T14" fmla="*/ 14 w 25"/>
                    <a:gd name="T15" fmla="*/ 11 h 25"/>
                    <a:gd name="T16" fmla="*/ 13 w 25"/>
                    <a:gd name="T17" fmla="*/ 10 h 25"/>
                    <a:gd name="T18" fmla="*/ 18 w 25"/>
                    <a:gd name="T19" fmla="*/ 5 h 25"/>
                    <a:gd name="T20" fmla="*/ 19 w 25"/>
                    <a:gd name="T21" fmla="*/ 7 h 25"/>
                    <a:gd name="T22" fmla="*/ 17 w 25"/>
                    <a:gd name="T23" fmla="*/ 3 h 25"/>
                    <a:gd name="T24" fmla="*/ 12 w 25"/>
                    <a:gd name="T25" fmla="*/ 10 h 25"/>
                    <a:gd name="T26" fmla="*/ 7 w 25"/>
                    <a:gd name="T27" fmla="*/ 4 h 25"/>
                    <a:gd name="T28" fmla="*/ 17 w 25"/>
                    <a:gd name="T29" fmla="*/ 3 h 25"/>
                    <a:gd name="T30" fmla="*/ 7 w 25"/>
                    <a:gd name="T31" fmla="*/ 5 h 25"/>
                    <a:gd name="T32" fmla="*/ 12 w 25"/>
                    <a:gd name="T33" fmla="*/ 10 h 25"/>
                    <a:gd name="T34" fmla="*/ 11 w 25"/>
                    <a:gd name="T35" fmla="*/ 11 h 25"/>
                    <a:gd name="T36" fmla="*/ 10 w 25"/>
                    <a:gd name="T37" fmla="*/ 12 h 25"/>
                    <a:gd name="T38" fmla="*/ 5 w 25"/>
                    <a:gd name="T39" fmla="*/ 7 h 25"/>
                    <a:gd name="T40" fmla="*/ 7 w 25"/>
                    <a:gd name="T41" fmla="*/ 5 h 25"/>
                    <a:gd name="T42" fmla="*/ 3 w 25"/>
                    <a:gd name="T43" fmla="*/ 17 h 25"/>
                    <a:gd name="T44" fmla="*/ 4 w 25"/>
                    <a:gd name="T45" fmla="*/ 7 h 25"/>
                    <a:gd name="T46" fmla="*/ 10 w 25"/>
                    <a:gd name="T47" fmla="*/ 12 h 25"/>
                    <a:gd name="T48" fmla="*/ 3 w 25"/>
                    <a:gd name="T49" fmla="*/ 17 h 25"/>
                    <a:gd name="T50" fmla="*/ 5 w 25"/>
                    <a:gd name="T51" fmla="*/ 18 h 25"/>
                    <a:gd name="T52" fmla="*/ 10 w 25"/>
                    <a:gd name="T53" fmla="*/ 13 h 25"/>
                    <a:gd name="T54" fmla="*/ 11 w 25"/>
                    <a:gd name="T55" fmla="*/ 14 h 25"/>
                    <a:gd name="T56" fmla="*/ 12 w 25"/>
                    <a:gd name="T57" fmla="*/ 14 h 25"/>
                    <a:gd name="T58" fmla="*/ 6 w 25"/>
                    <a:gd name="T59" fmla="*/ 19 h 25"/>
                    <a:gd name="T60" fmla="*/ 5 w 25"/>
                    <a:gd name="T61" fmla="*/ 18 h 25"/>
                    <a:gd name="T62" fmla="*/ 7 w 25"/>
                    <a:gd name="T63" fmla="*/ 21 h 25"/>
                    <a:gd name="T64" fmla="*/ 12 w 25"/>
                    <a:gd name="T65" fmla="*/ 15 h 25"/>
                    <a:gd name="T66" fmla="*/ 18 w 25"/>
                    <a:gd name="T67" fmla="*/ 21 h 25"/>
                    <a:gd name="T68" fmla="*/ 7 w 25"/>
                    <a:gd name="T69" fmla="*/ 21 h 25"/>
                    <a:gd name="T70" fmla="*/ 18 w 25"/>
                    <a:gd name="T71" fmla="*/ 19 h 25"/>
                    <a:gd name="T72" fmla="*/ 13 w 25"/>
                    <a:gd name="T73" fmla="*/ 14 h 25"/>
                    <a:gd name="T74" fmla="*/ 13 w 25"/>
                    <a:gd name="T75" fmla="*/ 13 h 25"/>
                    <a:gd name="T76" fmla="*/ 14 w 25"/>
                    <a:gd name="T77" fmla="*/ 13 h 25"/>
                    <a:gd name="T78" fmla="*/ 19 w 25"/>
                    <a:gd name="T79" fmla="*/ 18 h 25"/>
                    <a:gd name="T80" fmla="*/ 18 w 25"/>
                    <a:gd name="T81" fmla="*/ 19 h 25"/>
                    <a:gd name="T82" fmla="*/ 21 w 25"/>
                    <a:gd name="T83" fmla="*/ 18 h 25"/>
                    <a:gd name="T84" fmla="*/ 15 w 25"/>
                    <a:gd name="T85" fmla="*/ 12 h 25"/>
                    <a:gd name="T86" fmla="*/ 21 w 25"/>
                    <a:gd name="T87" fmla="*/ 7 h 25"/>
                    <a:gd name="T88" fmla="*/ 21 w 25"/>
                    <a:gd name="T89" fmla="*/ 18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5" h="25">
                      <a:moveTo>
                        <a:pt x="4" y="4"/>
                      </a:moveTo>
                      <a:cubicBezTo>
                        <a:pt x="0" y="9"/>
                        <a:pt x="0" y="16"/>
                        <a:pt x="4" y="21"/>
                      </a:cubicBezTo>
                      <a:cubicBezTo>
                        <a:pt x="9" y="25"/>
                        <a:pt x="16" y="25"/>
                        <a:pt x="20" y="21"/>
                      </a:cubicBezTo>
                      <a:cubicBezTo>
                        <a:pt x="25" y="16"/>
                        <a:pt x="25" y="9"/>
                        <a:pt x="20" y="4"/>
                      </a:cubicBezTo>
                      <a:cubicBezTo>
                        <a:pt x="16" y="0"/>
                        <a:pt x="9" y="0"/>
                        <a:pt x="4" y="4"/>
                      </a:cubicBezTo>
                      <a:close/>
                      <a:moveTo>
                        <a:pt x="19" y="7"/>
                      </a:move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1"/>
                        <a:pt x="14" y="11"/>
                      </a:cubicBezTo>
                      <a:cubicBezTo>
                        <a:pt x="13" y="11"/>
                        <a:pt x="13" y="11"/>
                        <a:pt x="13" y="10"/>
                      </a:cubicBezTo>
                      <a:cubicBezTo>
                        <a:pt x="18" y="5"/>
                        <a:pt x="18" y="5"/>
                        <a:pt x="18" y="5"/>
                      </a:cubicBezTo>
                      <a:lnTo>
                        <a:pt x="19" y="7"/>
                      </a:lnTo>
                      <a:close/>
                      <a:moveTo>
                        <a:pt x="17" y="3"/>
                      </a:moveTo>
                      <a:cubicBezTo>
                        <a:pt x="17" y="5"/>
                        <a:pt x="15" y="7"/>
                        <a:pt x="12" y="10"/>
                      </a:cubicBezTo>
                      <a:cubicBezTo>
                        <a:pt x="10" y="7"/>
                        <a:pt x="8" y="5"/>
                        <a:pt x="7" y="4"/>
                      </a:cubicBezTo>
                      <a:cubicBezTo>
                        <a:pt x="10" y="2"/>
                        <a:pt x="14" y="2"/>
                        <a:pt x="17" y="3"/>
                      </a:cubicBezTo>
                      <a:close/>
                      <a:moveTo>
                        <a:pt x="7" y="5"/>
                      </a:move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1" y="11"/>
                        <a:pt x="11" y="12"/>
                        <a:pt x="10" y="12"/>
                      </a:cubicBezTo>
                      <a:cubicBezTo>
                        <a:pt x="5" y="7"/>
                        <a:pt x="5" y="7"/>
                        <a:pt x="5" y="7"/>
                      </a:cubicBezTo>
                      <a:lnTo>
                        <a:pt x="7" y="5"/>
                      </a:lnTo>
                      <a:close/>
                      <a:moveTo>
                        <a:pt x="3" y="17"/>
                      </a:moveTo>
                      <a:cubicBezTo>
                        <a:pt x="2" y="14"/>
                        <a:pt x="2" y="10"/>
                        <a:pt x="4" y="7"/>
                      </a:cubicBezTo>
                      <a:cubicBezTo>
                        <a:pt x="5" y="8"/>
                        <a:pt x="7" y="10"/>
                        <a:pt x="10" y="12"/>
                      </a:cubicBezTo>
                      <a:cubicBezTo>
                        <a:pt x="7" y="15"/>
                        <a:pt x="5" y="17"/>
                        <a:pt x="3" y="17"/>
                      </a:cubicBezTo>
                      <a:close/>
                      <a:moveTo>
                        <a:pt x="5" y="18"/>
                      </a:move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1" y="13"/>
                        <a:pt x="11" y="13"/>
                        <a:pt x="11" y="14"/>
                      </a:cubicBezTo>
                      <a:cubicBezTo>
                        <a:pt x="11" y="14"/>
                        <a:pt x="12" y="14"/>
                        <a:pt x="12" y="14"/>
                      </a:cubicBezTo>
                      <a:cubicBezTo>
                        <a:pt x="6" y="19"/>
                        <a:pt x="6" y="19"/>
                        <a:pt x="6" y="19"/>
                      </a:cubicBezTo>
                      <a:lnTo>
                        <a:pt x="5" y="18"/>
                      </a:lnTo>
                      <a:close/>
                      <a:moveTo>
                        <a:pt x="7" y="21"/>
                      </a:moveTo>
                      <a:cubicBezTo>
                        <a:pt x="8" y="20"/>
                        <a:pt x="10" y="18"/>
                        <a:pt x="12" y="15"/>
                      </a:cubicBezTo>
                      <a:cubicBezTo>
                        <a:pt x="15" y="17"/>
                        <a:pt x="17" y="20"/>
                        <a:pt x="18" y="21"/>
                      </a:cubicBezTo>
                      <a:cubicBezTo>
                        <a:pt x="14" y="23"/>
                        <a:pt x="10" y="23"/>
                        <a:pt x="7" y="21"/>
                      </a:cubicBezTo>
                      <a:close/>
                      <a:moveTo>
                        <a:pt x="18" y="19"/>
                      </a:move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3" y="14"/>
                        <a:pt x="13" y="14"/>
                        <a:pt x="13" y="13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lnTo>
                        <a:pt x="18" y="19"/>
                      </a:lnTo>
                      <a:close/>
                      <a:moveTo>
                        <a:pt x="21" y="18"/>
                      </a:moveTo>
                      <a:cubicBezTo>
                        <a:pt x="20" y="17"/>
                        <a:pt x="17" y="15"/>
                        <a:pt x="15" y="12"/>
                      </a:cubicBezTo>
                      <a:cubicBezTo>
                        <a:pt x="17" y="10"/>
                        <a:pt x="20" y="8"/>
                        <a:pt x="21" y="7"/>
                      </a:cubicBezTo>
                      <a:cubicBezTo>
                        <a:pt x="23" y="10"/>
                        <a:pt x="23" y="14"/>
                        <a:pt x="21" y="1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5" name="Freeform 9"/>
                <p:cNvSpPr>
                  <a:spLocks noEditPoints="1"/>
                </p:cNvSpPr>
                <p:nvPr/>
              </p:nvSpPr>
              <p:spPr bwMode="auto">
                <a:xfrm>
                  <a:off x="2078" y="2410"/>
                  <a:ext cx="79" cy="81"/>
                </a:xfrm>
                <a:custGeom>
                  <a:avLst/>
                  <a:gdLst>
                    <a:gd name="T0" fmla="*/ 6 w 33"/>
                    <a:gd name="T1" fmla="*/ 6 h 33"/>
                    <a:gd name="T2" fmla="*/ 6 w 33"/>
                    <a:gd name="T3" fmla="*/ 27 h 33"/>
                    <a:gd name="T4" fmla="*/ 27 w 33"/>
                    <a:gd name="T5" fmla="*/ 27 h 33"/>
                    <a:gd name="T6" fmla="*/ 27 w 33"/>
                    <a:gd name="T7" fmla="*/ 6 h 33"/>
                    <a:gd name="T8" fmla="*/ 6 w 33"/>
                    <a:gd name="T9" fmla="*/ 6 h 33"/>
                    <a:gd name="T10" fmla="*/ 25 w 33"/>
                    <a:gd name="T11" fmla="*/ 25 h 33"/>
                    <a:gd name="T12" fmla="*/ 7 w 33"/>
                    <a:gd name="T13" fmla="*/ 25 h 33"/>
                    <a:gd name="T14" fmla="*/ 7 w 33"/>
                    <a:gd name="T15" fmla="*/ 7 h 33"/>
                    <a:gd name="T16" fmla="*/ 25 w 33"/>
                    <a:gd name="T17" fmla="*/ 7 h 33"/>
                    <a:gd name="T18" fmla="*/ 25 w 33"/>
                    <a:gd name="T19" fmla="*/ 25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3" h="33">
                      <a:moveTo>
                        <a:pt x="6" y="6"/>
                      </a:moveTo>
                      <a:cubicBezTo>
                        <a:pt x="0" y="12"/>
                        <a:pt x="0" y="21"/>
                        <a:pt x="6" y="27"/>
                      </a:cubicBezTo>
                      <a:cubicBezTo>
                        <a:pt x="12" y="33"/>
                        <a:pt x="21" y="33"/>
                        <a:pt x="27" y="27"/>
                      </a:cubicBezTo>
                      <a:cubicBezTo>
                        <a:pt x="33" y="21"/>
                        <a:pt x="33" y="12"/>
                        <a:pt x="27" y="6"/>
                      </a:cubicBezTo>
                      <a:cubicBezTo>
                        <a:pt x="21" y="0"/>
                        <a:pt x="12" y="0"/>
                        <a:pt x="6" y="6"/>
                      </a:cubicBezTo>
                      <a:close/>
                      <a:moveTo>
                        <a:pt x="25" y="25"/>
                      </a:moveTo>
                      <a:cubicBezTo>
                        <a:pt x="20" y="30"/>
                        <a:pt x="12" y="30"/>
                        <a:pt x="7" y="25"/>
                      </a:cubicBezTo>
                      <a:cubicBezTo>
                        <a:pt x="2" y="20"/>
                        <a:pt x="2" y="12"/>
                        <a:pt x="7" y="7"/>
                      </a:cubicBezTo>
                      <a:cubicBezTo>
                        <a:pt x="12" y="2"/>
                        <a:pt x="20" y="2"/>
                        <a:pt x="25" y="7"/>
                      </a:cubicBezTo>
                      <a:cubicBezTo>
                        <a:pt x="30" y="12"/>
                        <a:pt x="30" y="20"/>
                        <a:pt x="25" y="2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6" name="Freeform 10"/>
                <p:cNvSpPr>
                  <a:spLocks noEditPoints="1"/>
                </p:cNvSpPr>
                <p:nvPr/>
              </p:nvSpPr>
              <p:spPr bwMode="auto">
                <a:xfrm>
                  <a:off x="2303" y="2419"/>
                  <a:ext cx="60" cy="62"/>
                </a:xfrm>
                <a:custGeom>
                  <a:avLst/>
                  <a:gdLst>
                    <a:gd name="T0" fmla="*/ 4 w 25"/>
                    <a:gd name="T1" fmla="*/ 4 h 25"/>
                    <a:gd name="T2" fmla="*/ 4 w 25"/>
                    <a:gd name="T3" fmla="*/ 21 h 25"/>
                    <a:gd name="T4" fmla="*/ 21 w 25"/>
                    <a:gd name="T5" fmla="*/ 21 h 25"/>
                    <a:gd name="T6" fmla="*/ 21 w 25"/>
                    <a:gd name="T7" fmla="*/ 4 h 25"/>
                    <a:gd name="T8" fmla="*/ 4 w 25"/>
                    <a:gd name="T9" fmla="*/ 4 h 25"/>
                    <a:gd name="T10" fmla="*/ 19 w 25"/>
                    <a:gd name="T11" fmla="*/ 7 h 25"/>
                    <a:gd name="T12" fmla="*/ 14 w 25"/>
                    <a:gd name="T13" fmla="*/ 12 h 25"/>
                    <a:gd name="T14" fmla="*/ 14 w 25"/>
                    <a:gd name="T15" fmla="*/ 11 h 25"/>
                    <a:gd name="T16" fmla="*/ 13 w 25"/>
                    <a:gd name="T17" fmla="*/ 10 h 25"/>
                    <a:gd name="T18" fmla="*/ 18 w 25"/>
                    <a:gd name="T19" fmla="*/ 5 h 25"/>
                    <a:gd name="T20" fmla="*/ 19 w 25"/>
                    <a:gd name="T21" fmla="*/ 7 h 25"/>
                    <a:gd name="T22" fmla="*/ 18 w 25"/>
                    <a:gd name="T23" fmla="*/ 3 h 25"/>
                    <a:gd name="T24" fmla="*/ 12 w 25"/>
                    <a:gd name="T25" fmla="*/ 10 h 25"/>
                    <a:gd name="T26" fmla="*/ 7 w 25"/>
                    <a:gd name="T27" fmla="*/ 4 h 25"/>
                    <a:gd name="T28" fmla="*/ 18 w 25"/>
                    <a:gd name="T29" fmla="*/ 3 h 25"/>
                    <a:gd name="T30" fmla="*/ 7 w 25"/>
                    <a:gd name="T31" fmla="*/ 5 h 25"/>
                    <a:gd name="T32" fmla="*/ 12 w 25"/>
                    <a:gd name="T33" fmla="*/ 10 h 25"/>
                    <a:gd name="T34" fmla="*/ 11 w 25"/>
                    <a:gd name="T35" fmla="*/ 11 h 25"/>
                    <a:gd name="T36" fmla="*/ 11 w 25"/>
                    <a:gd name="T37" fmla="*/ 12 h 25"/>
                    <a:gd name="T38" fmla="*/ 5 w 25"/>
                    <a:gd name="T39" fmla="*/ 7 h 25"/>
                    <a:gd name="T40" fmla="*/ 7 w 25"/>
                    <a:gd name="T41" fmla="*/ 5 h 25"/>
                    <a:gd name="T42" fmla="*/ 4 w 25"/>
                    <a:gd name="T43" fmla="*/ 17 h 25"/>
                    <a:gd name="T44" fmla="*/ 4 w 25"/>
                    <a:gd name="T45" fmla="*/ 7 h 25"/>
                    <a:gd name="T46" fmla="*/ 10 w 25"/>
                    <a:gd name="T47" fmla="*/ 12 h 25"/>
                    <a:gd name="T48" fmla="*/ 4 w 25"/>
                    <a:gd name="T49" fmla="*/ 17 h 25"/>
                    <a:gd name="T50" fmla="*/ 5 w 25"/>
                    <a:gd name="T51" fmla="*/ 18 h 25"/>
                    <a:gd name="T52" fmla="*/ 11 w 25"/>
                    <a:gd name="T53" fmla="*/ 13 h 25"/>
                    <a:gd name="T54" fmla="*/ 11 w 25"/>
                    <a:gd name="T55" fmla="*/ 14 h 25"/>
                    <a:gd name="T56" fmla="*/ 12 w 25"/>
                    <a:gd name="T57" fmla="*/ 14 h 25"/>
                    <a:gd name="T58" fmla="*/ 7 w 25"/>
                    <a:gd name="T59" fmla="*/ 19 h 25"/>
                    <a:gd name="T60" fmla="*/ 5 w 25"/>
                    <a:gd name="T61" fmla="*/ 18 h 25"/>
                    <a:gd name="T62" fmla="*/ 7 w 25"/>
                    <a:gd name="T63" fmla="*/ 21 h 25"/>
                    <a:gd name="T64" fmla="*/ 12 w 25"/>
                    <a:gd name="T65" fmla="*/ 15 h 25"/>
                    <a:gd name="T66" fmla="*/ 18 w 25"/>
                    <a:gd name="T67" fmla="*/ 21 h 25"/>
                    <a:gd name="T68" fmla="*/ 7 w 25"/>
                    <a:gd name="T69" fmla="*/ 21 h 25"/>
                    <a:gd name="T70" fmla="*/ 18 w 25"/>
                    <a:gd name="T71" fmla="*/ 19 h 25"/>
                    <a:gd name="T72" fmla="*/ 13 w 25"/>
                    <a:gd name="T73" fmla="*/ 14 h 25"/>
                    <a:gd name="T74" fmla="*/ 14 w 25"/>
                    <a:gd name="T75" fmla="*/ 13 h 25"/>
                    <a:gd name="T76" fmla="*/ 14 w 25"/>
                    <a:gd name="T77" fmla="*/ 13 h 25"/>
                    <a:gd name="T78" fmla="*/ 20 w 25"/>
                    <a:gd name="T79" fmla="*/ 18 h 25"/>
                    <a:gd name="T80" fmla="*/ 18 w 25"/>
                    <a:gd name="T81" fmla="*/ 19 h 25"/>
                    <a:gd name="T82" fmla="*/ 21 w 25"/>
                    <a:gd name="T83" fmla="*/ 18 h 25"/>
                    <a:gd name="T84" fmla="*/ 15 w 25"/>
                    <a:gd name="T85" fmla="*/ 12 h 25"/>
                    <a:gd name="T86" fmla="*/ 21 w 25"/>
                    <a:gd name="T87" fmla="*/ 7 h 25"/>
                    <a:gd name="T88" fmla="*/ 21 w 25"/>
                    <a:gd name="T89" fmla="*/ 18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5" h="25">
                      <a:moveTo>
                        <a:pt x="4" y="4"/>
                      </a:moveTo>
                      <a:cubicBezTo>
                        <a:pt x="0" y="9"/>
                        <a:pt x="0" y="16"/>
                        <a:pt x="4" y="21"/>
                      </a:cubicBezTo>
                      <a:cubicBezTo>
                        <a:pt x="9" y="25"/>
                        <a:pt x="16" y="25"/>
                        <a:pt x="21" y="21"/>
                      </a:cubicBezTo>
                      <a:cubicBezTo>
                        <a:pt x="25" y="16"/>
                        <a:pt x="25" y="9"/>
                        <a:pt x="21" y="4"/>
                      </a:cubicBezTo>
                      <a:cubicBezTo>
                        <a:pt x="16" y="0"/>
                        <a:pt x="9" y="0"/>
                        <a:pt x="4" y="4"/>
                      </a:cubicBezTo>
                      <a:close/>
                      <a:moveTo>
                        <a:pt x="19" y="7"/>
                      </a:move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1"/>
                        <a:pt x="14" y="11"/>
                      </a:cubicBezTo>
                      <a:cubicBezTo>
                        <a:pt x="13" y="11"/>
                        <a:pt x="13" y="11"/>
                        <a:pt x="13" y="10"/>
                      </a:cubicBezTo>
                      <a:cubicBezTo>
                        <a:pt x="18" y="5"/>
                        <a:pt x="18" y="5"/>
                        <a:pt x="18" y="5"/>
                      </a:cubicBezTo>
                      <a:lnTo>
                        <a:pt x="19" y="7"/>
                      </a:lnTo>
                      <a:close/>
                      <a:moveTo>
                        <a:pt x="18" y="3"/>
                      </a:moveTo>
                      <a:cubicBezTo>
                        <a:pt x="17" y="5"/>
                        <a:pt x="15" y="7"/>
                        <a:pt x="12" y="10"/>
                      </a:cubicBezTo>
                      <a:cubicBezTo>
                        <a:pt x="10" y="7"/>
                        <a:pt x="8" y="5"/>
                        <a:pt x="7" y="4"/>
                      </a:cubicBezTo>
                      <a:cubicBezTo>
                        <a:pt x="10" y="2"/>
                        <a:pt x="14" y="2"/>
                        <a:pt x="18" y="3"/>
                      </a:cubicBezTo>
                      <a:close/>
                      <a:moveTo>
                        <a:pt x="7" y="5"/>
                      </a:move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1"/>
                        <a:pt x="11" y="11"/>
                        <a:pt x="11" y="11"/>
                      </a:cubicBezTo>
                      <a:cubicBezTo>
                        <a:pt x="11" y="11"/>
                        <a:pt x="11" y="12"/>
                        <a:pt x="11" y="12"/>
                      </a:cubicBezTo>
                      <a:cubicBezTo>
                        <a:pt x="5" y="7"/>
                        <a:pt x="5" y="7"/>
                        <a:pt x="5" y="7"/>
                      </a:cubicBezTo>
                      <a:lnTo>
                        <a:pt x="7" y="5"/>
                      </a:lnTo>
                      <a:close/>
                      <a:moveTo>
                        <a:pt x="4" y="17"/>
                      </a:moveTo>
                      <a:cubicBezTo>
                        <a:pt x="2" y="14"/>
                        <a:pt x="2" y="10"/>
                        <a:pt x="4" y="7"/>
                      </a:cubicBezTo>
                      <a:cubicBezTo>
                        <a:pt x="5" y="8"/>
                        <a:pt x="7" y="10"/>
                        <a:pt x="10" y="12"/>
                      </a:cubicBezTo>
                      <a:cubicBezTo>
                        <a:pt x="7" y="15"/>
                        <a:pt x="5" y="17"/>
                        <a:pt x="4" y="17"/>
                      </a:cubicBezTo>
                      <a:close/>
                      <a:moveTo>
                        <a:pt x="5" y="18"/>
                      </a:move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4"/>
                      </a:cubicBezTo>
                      <a:cubicBezTo>
                        <a:pt x="11" y="14"/>
                        <a:pt x="12" y="14"/>
                        <a:pt x="12" y="14"/>
                      </a:cubicBezTo>
                      <a:cubicBezTo>
                        <a:pt x="7" y="19"/>
                        <a:pt x="7" y="19"/>
                        <a:pt x="7" y="19"/>
                      </a:cubicBezTo>
                      <a:lnTo>
                        <a:pt x="5" y="18"/>
                      </a:lnTo>
                      <a:close/>
                      <a:moveTo>
                        <a:pt x="7" y="21"/>
                      </a:moveTo>
                      <a:cubicBezTo>
                        <a:pt x="8" y="20"/>
                        <a:pt x="10" y="18"/>
                        <a:pt x="12" y="15"/>
                      </a:cubicBezTo>
                      <a:cubicBezTo>
                        <a:pt x="15" y="17"/>
                        <a:pt x="17" y="20"/>
                        <a:pt x="18" y="21"/>
                      </a:cubicBezTo>
                      <a:cubicBezTo>
                        <a:pt x="14" y="23"/>
                        <a:pt x="10" y="23"/>
                        <a:pt x="7" y="21"/>
                      </a:cubicBezTo>
                      <a:close/>
                      <a:moveTo>
                        <a:pt x="18" y="19"/>
                      </a:move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3" y="14"/>
                        <a:pt x="13" y="14"/>
                        <a:pt x="14" y="13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20" y="18"/>
                        <a:pt x="20" y="18"/>
                        <a:pt x="20" y="18"/>
                      </a:cubicBezTo>
                      <a:lnTo>
                        <a:pt x="18" y="19"/>
                      </a:lnTo>
                      <a:close/>
                      <a:moveTo>
                        <a:pt x="21" y="18"/>
                      </a:moveTo>
                      <a:cubicBezTo>
                        <a:pt x="20" y="17"/>
                        <a:pt x="18" y="15"/>
                        <a:pt x="15" y="12"/>
                      </a:cubicBezTo>
                      <a:cubicBezTo>
                        <a:pt x="18" y="10"/>
                        <a:pt x="20" y="8"/>
                        <a:pt x="21" y="7"/>
                      </a:cubicBezTo>
                      <a:cubicBezTo>
                        <a:pt x="23" y="10"/>
                        <a:pt x="23" y="14"/>
                        <a:pt x="21" y="1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7" name="Freeform 11"/>
                <p:cNvSpPr>
                  <a:spLocks noEditPoints="1"/>
                </p:cNvSpPr>
                <p:nvPr/>
              </p:nvSpPr>
              <p:spPr bwMode="auto">
                <a:xfrm>
                  <a:off x="2294" y="2410"/>
                  <a:ext cx="79" cy="81"/>
                </a:xfrm>
                <a:custGeom>
                  <a:avLst/>
                  <a:gdLst>
                    <a:gd name="T0" fmla="*/ 6 w 33"/>
                    <a:gd name="T1" fmla="*/ 6 h 33"/>
                    <a:gd name="T2" fmla="*/ 6 w 33"/>
                    <a:gd name="T3" fmla="*/ 27 h 33"/>
                    <a:gd name="T4" fmla="*/ 27 w 33"/>
                    <a:gd name="T5" fmla="*/ 27 h 33"/>
                    <a:gd name="T6" fmla="*/ 27 w 33"/>
                    <a:gd name="T7" fmla="*/ 6 h 33"/>
                    <a:gd name="T8" fmla="*/ 6 w 33"/>
                    <a:gd name="T9" fmla="*/ 6 h 33"/>
                    <a:gd name="T10" fmla="*/ 26 w 33"/>
                    <a:gd name="T11" fmla="*/ 25 h 33"/>
                    <a:gd name="T12" fmla="*/ 7 w 33"/>
                    <a:gd name="T13" fmla="*/ 25 h 33"/>
                    <a:gd name="T14" fmla="*/ 7 w 33"/>
                    <a:gd name="T15" fmla="*/ 7 h 33"/>
                    <a:gd name="T16" fmla="*/ 26 w 33"/>
                    <a:gd name="T17" fmla="*/ 7 h 33"/>
                    <a:gd name="T18" fmla="*/ 26 w 33"/>
                    <a:gd name="T19" fmla="*/ 25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3" h="33">
                      <a:moveTo>
                        <a:pt x="6" y="6"/>
                      </a:moveTo>
                      <a:cubicBezTo>
                        <a:pt x="0" y="12"/>
                        <a:pt x="0" y="21"/>
                        <a:pt x="6" y="27"/>
                      </a:cubicBezTo>
                      <a:cubicBezTo>
                        <a:pt x="12" y="33"/>
                        <a:pt x="21" y="33"/>
                        <a:pt x="27" y="27"/>
                      </a:cubicBezTo>
                      <a:cubicBezTo>
                        <a:pt x="33" y="21"/>
                        <a:pt x="33" y="12"/>
                        <a:pt x="27" y="6"/>
                      </a:cubicBezTo>
                      <a:cubicBezTo>
                        <a:pt x="21" y="0"/>
                        <a:pt x="12" y="0"/>
                        <a:pt x="6" y="6"/>
                      </a:cubicBezTo>
                      <a:close/>
                      <a:moveTo>
                        <a:pt x="26" y="25"/>
                      </a:moveTo>
                      <a:cubicBezTo>
                        <a:pt x="21" y="30"/>
                        <a:pt x="12" y="30"/>
                        <a:pt x="7" y="25"/>
                      </a:cubicBezTo>
                      <a:cubicBezTo>
                        <a:pt x="2" y="20"/>
                        <a:pt x="2" y="12"/>
                        <a:pt x="7" y="7"/>
                      </a:cubicBezTo>
                      <a:cubicBezTo>
                        <a:pt x="12" y="2"/>
                        <a:pt x="21" y="2"/>
                        <a:pt x="26" y="7"/>
                      </a:cubicBezTo>
                      <a:cubicBezTo>
                        <a:pt x="31" y="12"/>
                        <a:pt x="31" y="20"/>
                        <a:pt x="26" y="2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8" name="Freeform 12"/>
                <p:cNvSpPr>
                  <a:spLocks/>
                </p:cNvSpPr>
                <p:nvPr/>
              </p:nvSpPr>
              <p:spPr bwMode="auto">
                <a:xfrm>
                  <a:off x="2404" y="240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9" name="Freeform 13"/>
                <p:cNvSpPr>
                  <a:spLocks/>
                </p:cNvSpPr>
                <p:nvPr/>
              </p:nvSpPr>
              <p:spPr bwMode="auto">
                <a:xfrm>
                  <a:off x="2025" y="2328"/>
                  <a:ext cx="130" cy="5"/>
                </a:xfrm>
                <a:custGeom>
                  <a:avLst/>
                  <a:gdLst>
                    <a:gd name="T0" fmla="*/ 54 w 54"/>
                    <a:gd name="T1" fmla="*/ 0 h 2"/>
                    <a:gd name="T2" fmla="*/ 0 w 54"/>
                    <a:gd name="T3" fmla="*/ 0 h 2"/>
                    <a:gd name="T4" fmla="*/ 0 w 54"/>
                    <a:gd name="T5" fmla="*/ 2 h 2"/>
                    <a:gd name="T6" fmla="*/ 52 w 54"/>
                    <a:gd name="T7" fmla="*/ 2 h 2"/>
                    <a:gd name="T8" fmla="*/ 54 w 54"/>
                    <a:gd name="T9" fmla="*/ 1 h 2"/>
                    <a:gd name="T10" fmla="*/ 54 w 54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4" h="2">
                      <a:moveTo>
                        <a:pt x="54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52" y="2"/>
                        <a:pt x="52" y="2"/>
                        <a:pt x="52" y="2"/>
                      </a:cubicBezTo>
                      <a:cubicBezTo>
                        <a:pt x="52" y="2"/>
                        <a:pt x="53" y="2"/>
                        <a:pt x="54" y="1"/>
                      </a:cubicBezTo>
                      <a:lnTo>
                        <a:pt x="5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0" name="Freeform 14"/>
                <p:cNvSpPr>
                  <a:spLocks/>
                </p:cNvSpPr>
                <p:nvPr/>
              </p:nvSpPr>
              <p:spPr bwMode="auto">
                <a:xfrm>
                  <a:off x="1999" y="2360"/>
                  <a:ext cx="117" cy="8"/>
                </a:xfrm>
                <a:custGeom>
                  <a:avLst/>
                  <a:gdLst>
                    <a:gd name="T0" fmla="*/ 0 w 49"/>
                    <a:gd name="T1" fmla="*/ 0 h 3"/>
                    <a:gd name="T2" fmla="*/ 0 w 49"/>
                    <a:gd name="T3" fmla="*/ 3 h 3"/>
                    <a:gd name="T4" fmla="*/ 47 w 49"/>
                    <a:gd name="T5" fmla="*/ 3 h 3"/>
                    <a:gd name="T6" fmla="*/ 49 w 49"/>
                    <a:gd name="T7" fmla="*/ 0 h 3"/>
                    <a:gd name="T8" fmla="*/ 0 w 49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3">
                      <a:moveTo>
                        <a:pt x="0" y="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47" y="3"/>
                        <a:pt x="47" y="3"/>
                        <a:pt x="47" y="3"/>
                      </a:cubicBezTo>
                      <a:cubicBezTo>
                        <a:pt x="47" y="2"/>
                        <a:pt x="48" y="1"/>
                        <a:pt x="49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1" name="Freeform 15"/>
                <p:cNvSpPr>
                  <a:spLocks/>
                </p:cNvSpPr>
                <p:nvPr/>
              </p:nvSpPr>
              <p:spPr bwMode="auto">
                <a:xfrm>
                  <a:off x="1970" y="2397"/>
                  <a:ext cx="84" cy="8"/>
                </a:xfrm>
                <a:custGeom>
                  <a:avLst/>
                  <a:gdLst>
                    <a:gd name="T0" fmla="*/ 0 w 35"/>
                    <a:gd name="T1" fmla="*/ 0 h 3"/>
                    <a:gd name="T2" fmla="*/ 0 w 35"/>
                    <a:gd name="T3" fmla="*/ 3 h 3"/>
                    <a:gd name="T4" fmla="*/ 33 w 35"/>
                    <a:gd name="T5" fmla="*/ 3 h 3"/>
                    <a:gd name="T6" fmla="*/ 35 w 35"/>
                    <a:gd name="T7" fmla="*/ 0 h 3"/>
                    <a:gd name="T8" fmla="*/ 0 w 35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3">
                      <a:moveTo>
                        <a:pt x="0" y="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33" y="3"/>
                        <a:pt x="33" y="3"/>
                        <a:pt x="33" y="3"/>
                      </a:cubicBezTo>
                      <a:cubicBezTo>
                        <a:pt x="34" y="2"/>
                        <a:pt x="34" y="1"/>
                        <a:pt x="3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2" name="Freeform 16"/>
                <p:cNvSpPr>
                  <a:spLocks/>
                </p:cNvSpPr>
                <p:nvPr/>
              </p:nvSpPr>
              <p:spPr bwMode="auto">
                <a:xfrm>
                  <a:off x="1965" y="2437"/>
                  <a:ext cx="72" cy="7"/>
                </a:xfrm>
                <a:custGeom>
                  <a:avLst/>
                  <a:gdLst>
                    <a:gd name="T0" fmla="*/ 0 w 30"/>
                    <a:gd name="T1" fmla="*/ 0 h 3"/>
                    <a:gd name="T2" fmla="*/ 0 w 30"/>
                    <a:gd name="T3" fmla="*/ 3 h 3"/>
                    <a:gd name="T4" fmla="*/ 30 w 30"/>
                    <a:gd name="T5" fmla="*/ 3 h 3"/>
                    <a:gd name="T6" fmla="*/ 30 w 30"/>
                    <a:gd name="T7" fmla="*/ 0 h 3"/>
                    <a:gd name="T8" fmla="*/ 0 w 30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" h="3">
                      <a:moveTo>
                        <a:pt x="0" y="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30" y="3"/>
                        <a:pt x="30" y="3"/>
                        <a:pt x="30" y="3"/>
                      </a:cubicBezTo>
                      <a:cubicBezTo>
                        <a:pt x="30" y="2"/>
                        <a:pt x="30" y="1"/>
                        <a:pt x="30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33" name="组合 132"/>
              <p:cNvGrpSpPr/>
              <p:nvPr/>
            </p:nvGrpSpPr>
            <p:grpSpPr>
              <a:xfrm>
                <a:off x="346479" y="3066576"/>
                <a:ext cx="2520000" cy="1071062"/>
                <a:chOff x="6270989" y="3187989"/>
                <a:chExt cx="2535324" cy="1071062"/>
              </a:xfrm>
            </p:grpSpPr>
            <p:sp>
              <p:nvSpPr>
                <p:cNvPr id="134" name="文本框 133"/>
                <p:cNvSpPr txBox="1"/>
                <p:nvPr/>
              </p:nvSpPr>
              <p:spPr>
                <a:xfrm>
                  <a:off x="6372193" y="3575787"/>
                  <a:ext cx="2434120" cy="6832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6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有</a:t>
                  </a:r>
                  <a:r>
                    <a:rPr lang="zh-CN" altLang="en-US" sz="16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四</a:t>
                  </a:r>
                  <a:r>
                    <a:rPr lang="zh-CN" altLang="en-US" sz="16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次强奸犯罪</a:t>
                  </a:r>
                  <a:r>
                    <a:rPr lang="zh-CN" altLang="en-US" sz="16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前科，未成年时曾因盗窃被抓。</a:t>
                  </a:r>
                </a:p>
              </p:txBody>
            </p:sp>
            <p:sp>
              <p:nvSpPr>
                <p:cNvPr id="135" name="矩形 134"/>
                <p:cNvSpPr/>
                <p:nvPr/>
              </p:nvSpPr>
              <p:spPr>
                <a:xfrm>
                  <a:off x="6270989" y="3187989"/>
                  <a:ext cx="1524776" cy="36279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lnSpc>
                      <a:spcPct val="120000"/>
                    </a:lnSpc>
                  </a:pPr>
                  <a:r>
                    <a:rPr lang="en-US" altLang="zh-CN" sz="1600" b="1" dirty="0" smtClean="0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【</a:t>
                  </a:r>
                  <a:r>
                    <a:rPr lang="zh-CN" altLang="en-US" sz="1600" b="1" dirty="0" smtClean="0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代某 </a:t>
                  </a:r>
                  <a:r>
                    <a:rPr lang="en-US" altLang="zh-CN" sz="1600" b="1" dirty="0" smtClean="0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52</a:t>
                  </a:r>
                  <a:r>
                    <a:rPr lang="zh-CN" altLang="en-US" sz="1600" b="1" dirty="0" smtClean="0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岁</a:t>
                  </a:r>
                  <a:r>
                    <a:rPr lang="en-US" altLang="zh-CN" sz="1600" b="1" dirty="0" smtClean="0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】</a:t>
                  </a:r>
                  <a:endParaRPr lang="en-US" altLang="zh-CN" sz="16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  <p:grpSp>
        <p:nvGrpSpPr>
          <p:cNvPr id="159" name="组合 158"/>
          <p:cNvGrpSpPr/>
          <p:nvPr/>
        </p:nvGrpSpPr>
        <p:grpSpPr>
          <a:xfrm>
            <a:off x="346479" y="5096124"/>
            <a:ext cx="11324510" cy="1440000"/>
            <a:chOff x="346479" y="5096124"/>
            <a:chExt cx="11324510" cy="1440000"/>
          </a:xfrm>
        </p:grpSpPr>
        <p:pic>
          <p:nvPicPr>
            <p:cNvPr id="117" name="图片 116"/>
            <p:cNvPicPr>
              <a:picLocks noChangeAspect="1"/>
            </p:cNvPicPr>
            <p:nvPr/>
          </p:nvPicPr>
          <p:blipFill>
            <a:blip r:embed="rId4" cstate="print"/>
            <a:srcRect l="1090" r="25066" b="38226"/>
            <a:stretch>
              <a:fillRect/>
            </a:stretch>
          </p:blipFill>
          <p:spPr>
            <a:xfrm>
              <a:off x="4419039" y="5096124"/>
              <a:ext cx="1440000" cy="1440000"/>
            </a:xfrm>
            <a:custGeom>
              <a:avLst/>
              <a:gdLst>
                <a:gd name="connsiteX0" fmla="*/ 720000 w 1440000"/>
                <a:gd name="connsiteY0" fmla="*/ 0 h 1440000"/>
                <a:gd name="connsiteX1" fmla="*/ 1440000 w 1440000"/>
                <a:gd name="connsiteY1" fmla="*/ 720000 h 1440000"/>
                <a:gd name="connsiteX2" fmla="*/ 720000 w 1440000"/>
                <a:gd name="connsiteY2" fmla="*/ 1440000 h 1440000"/>
                <a:gd name="connsiteX3" fmla="*/ 0 w 1440000"/>
                <a:gd name="connsiteY3" fmla="*/ 720000 h 1440000"/>
                <a:gd name="connsiteX4" fmla="*/ 720000 w 1440000"/>
                <a:gd name="connsiteY4" fmla="*/ 0 h 14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000" h="1440000">
                  <a:moveTo>
                    <a:pt x="720000" y="0"/>
                  </a:moveTo>
                  <a:cubicBezTo>
                    <a:pt x="1117645" y="0"/>
                    <a:pt x="1440000" y="322355"/>
                    <a:pt x="1440000" y="720000"/>
                  </a:cubicBezTo>
                  <a:cubicBezTo>
                    <a:pt x="1440000" y="1117645"/>
                    <a:pt x="1117645" y="1440000"/>
                    <a:pt x="720000" y="1440000"/>
                  </a:cubicBezTo>
                  <a:cubicBezTo>
                    <a:pt x="322355" y="1440000"/>
                    <a:pt x="0" y="1117645"/>
                    <a:pt x="0" y="720000"/>
                  </a:cubicBezTo>
                  <a:cubicBezTo>
                    <a:pt x="0" y="322355"/>
                    <a:pt x="322355" y="0"/>
                    <a:pt x="720000" y="0"/>
                  </a:cubicBezTo>
                  <a:close/>
                </a:path>
              </a:pathLst>
            </a:custGeom>
          </p:spPr>
        </p:pic>
        <p:grpSp>
          <p:nvGrpSpPr>
            <p:cNvPr id="137" name="组合 136"/>
            <p:cNvGrpSpPr/>
            <p:nvPr/>
          </p:nvGrpSpPr>
          <p:grpSpPr>
            <a:xfrm>
              <a:off x="6270989" y="5280593"/>
              <a:ext cx="5400000" cy="1071062"/>
              <a:chOff x="6270988" y="3187989"/>
              <a:chExt cx="5522426" cy="1071062"/>
            </a:xfrm>
          </p:grpSpPr>
          <p:sp>
            <p:nvSpPr>
              <p:cNvPr id="138" name="文本框 137"/>
              <p:cNvSpPr txBox="1"/>
              <p:nvPr/>
            </p:nvSpPr>
            <p:spPr>
              <a:xfrm>
                <a:off x="6372192" y="3575787"/>
                <a:ext cx="5421222" cy="6832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2014</a:t>
                </a:r>
                <a:r>
                  <a:rPr lang="zh-CN" altLang="en-US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年</a:t>
                </a:r>
                <a:r>
                  <a:rPr lang="en-US" altLang="zh-CN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8</a:t>
                </a:r>
                <a:r>
                  <a:rPr lang="zh-CN" altLang="en-US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月</a:t>
                </a:r>
                <a:r>
                  <a:rPr lang="en-US" altLang="zh-CN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9</a:t>
                </a:r>
                <a:r>
                  <a:rPr lang="zh-CN" altLang="en-US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日，高渝在重庆铜梁错上陌生人的黑车。</a:t>
                </a:r>
              </a:p>
              <a:p>
                <a:pPr>
                  <a:lnSpc>
                    <a:spcPct val="120000"/>
                  </a:lnSpc>
                </a:pPr>
                <a:r>
                  <a:rPr lang="zh-CN" altLang="en-US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失联</a:t>
                </a:r>
                <a:r>
                  <a:rPr lang="en-US" altLang="zh-CN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11</a:t>
                </a:r>
                <a:r>
                  <a:rPr lang="zh-CN" altLang="en-US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天后，重庆警方宣布高渝已遇害</a:t>
                </a:r>
                <a:r>
                  <a:rPr lang="en-US" altLang="zh-CN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</a:t>
                </a:r>
              </a:p>
            </p:txBody>
          </p:sp>
          <p:sp>
            <p:nvSpPr>
              <p:cNvPr id="139" name="矩形 138"/>
              <p:cNvSpPr/>
              <p:nvPr/>
            </p:nvSpPr>
            <p:spPr>
              <a:xfrm>
                <a:off x="6270988" y="3187989"/>
                <a:ext cx="2339686" cy="3627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en-US" altLang="zh-CN" sz="1600" b="1" dirty="0" smtClean="0">
                    <a:solidFill>
                      <a:srgbClr val="FF7C8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【</a:t>
                </a:r>
                <a:r>
                  <a:rPr lang="zh-CN" altLang="en-US" sz="1600" b="1" dirty="0">
                    <a:solidFill>
                      <a:srgbClr val="FF7C8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高渝 </a:t>
                </a:r>
                <a:r>
                  <a:rPr lang="en-US" altLang="zh-CN" sz="1600" b="1" dirty="0">
                    <a:solidFill>
                      <a:srgbClr val="FF7C8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</a:t>
                </a:r>
                <a:r>
                  <a:rPr lang="zh-CN" altLang="en-US" sz="1600" b="1" dirty="0" smtClean="0">
                    <a:solidFill>
                      <a:srgbClr val="FF7C8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岁</a:t>
                </a:r>
                <a:r>
                  <a:rPr lang="en-US" altLang="zh-CN" sz="1600" b="1" dirty="0" smtClean="0">
                    <a:solidFill>
                      <a:srgbClr val="FF7C8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】</a:t>
                </a:r>
                <a:endParaRPr lang="en-US" altLang="zh-CN" sz="1600" b="1" dirty="0">
                  <a:solidFill>
                    <a:srgbClr val="FF7C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40" name="Group 4"/>
            <p:cNvGrpSpPr>
              <a:grpSpLocks noChangeAspect="1"/>
            </p:cNvGrpSpPr>
            <p:nvPr/>
          </p:nvGrpSpPr>
          <p:grpSpPr bwMode="auto">
            <a:xfrm>
              <a:off x="3278428" y="5669280"/>
              <a:ext cx="728662" cy="293688"/>
              <a:chOff x="1965" y="2306"/>
              <a:chExt cx="459" cy="185"/>
            </a:xfrm>
          </p:grpSpPr>
          <p:sp>
            <p:nvSpPr>
              <p:cNvPr id="141" name="Freeform 5"/>
              <p:cNvSpPr>
                <a:spLocks/>
              </p:cNvSpPr>
              <p:nvPr/>
            </p:nvSpPr>
            <p:spPr bwMode="auto">
              <a:xfrm>
                <a:off x="2291" y="2402"/>
                <a:ext cx="84" cy="47"/>
              </a:xfrm>
              <a:custGeom>
                <a:avLst/>
                <a:gdLst>
                  <a:gd name="T0" fmla="*/ 5 w 35"/>
                  <a:gd name="T1" fmla="*/ 7 h 19"/>
                  <a:gd name="T2" fmla="*/ 0 w 35"/>
                  <a:gd name="T3" fmla="*/ 19 h 19"/>
                  <a:gd name="T4" fmla="*/ 1 w 35"/>
                  <a:gd name="T5" fmla="*/ 19 h 19"/>
                  <a:gd name="T6" fmla="*/ 6 w 35"/>
                  <a:gd name="T7" fmla="*/ 8 h 19"/>
                  <a:gd name="T8" fmla="*/ 29 w 35"/>
                  <a:gd name="T9" fmla="*/ 8 h 19"/>
                  <a:gd name="T10" fmla="*/ 34 w 35"/>
                  <a:gd name="T11" fmla="*/ 19 h 19"/>
                  <a:gd name="T12" fmla="*/ 35 w 35"/>
                  <a:gd name="T13" fmla="*/ 19 h 19"/>
                  <a:gd name="T14" fmla="*/ 30 w 35"/>
                  <a:gd name="T15" fmla="*/ 7 h 19"/>
                  <a:gd name="T16" fmla="*/ 5 w 35"/>
                  <a:gd name="T17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19">
                    <a:moveTo>
                      <a:pt x="5" y="7"/>
                    </a:moveTo>
                    <a:cubicBezTo>
                      <a:pt x="2" y="10"/>
                      <a:pt x="0" y="14"/>
                      <a:pt x="0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5"/>
                      <a:pt x="3" y="11"/>
                      <a:pt x="6" y="8"/>
                    </a:cubicBezTo>
                    <a:cubicBezTo>
                      <a:pt x="12" y="1"/>
                      <a:pt x="23" y="1"/>
                      <a:pt x="29" y="8"/>
                    </a:cubicBezTo>
                    <a:cubicBezTo>
                      <a:pt x="32" y="11"/>
                      <a:pt x="34" y="15"/>
                      <a:pt x="34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5" y="15"/>
                      <a:pt x="33" y="10"/>
                      <a:pt x="30" y="7"/>
                    </a:cubicBezTo>
                    <a:cubicBezTo>
                      <a:pt x="23" y="0"/>
                      <a:pt x="12" y="0"/>
                      <a:pt x="5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6"/>
              <p:cNvSpPr>
                <a:spLocks noEditPoints="1"/>
              </p:cNvSpPr>
              <p:nvPr/>
            </p:nvSpPr>
            <p:spPr bwMode="auto">
              <a:xfrm>
                <a:off x="2037" y="2306"/>
                <a:ext cx="387" cy="143"/>
              </a:xfrm>
              <a:custGeom>
                <a:avLst/>
                <a:gdLst>
                  <a:gd name="T0" fmla="*/ 155 w 161"/>
                  <a:gd name="T1" fmla="*/ 42 h 58"/>
                  <a:gd name="T2" fmla="*/ 156 w 161"/>
                  <a:gd name="T3" fmla="*/ 45 h 58"/>
                  <a:gd name="T4" fmla="*/ 150 w 161"/>
                  <a:gd name="T5" fmla="*/ 43 h 58"/>
                  <a:gd name="T6" fmla="*/ 147 w 161"/>
                  <a:gd name="T7" fmla="*/ 37 h 58"/>
                  <a:gd name="T8" fmla="*/ 153 w 161"/>
                  <a:gd name="T9" fmla="*/ 40 h 58"/>
                  <a:gd name="T10" fmla="*/ 132 w 161"/>
                  <a:gd name="T11" fmla="*/ 29 h 58"/>
                  <a:gd name="T12" fmla="*/ 83 w 161"/>
                  <a:gd name="T13" fmla="*/ 3 h 58"/>
                  <a:gd name="T14" fmla="*/ 49 w 161"/>
                  <a:gd name="T15" fmla="*/ 10 h 58"/>
                  <a:gd name="T16" fmla="*/ 49 w 161"/>
                  <a:gd name="T17" fmla="*/ 11 h 58"/>
                  <a:gd name="T18" fmla="*/ 47 w 161"/>
                  <a:gd name="T19" fmla="*/ 11 h 58"/>
                  <a:gd name="T20" fmla="*/ 33 w 161"/>
                  <a:gd name="T21" fmla="*/ 22 h 58"/>
                  <a:gd name="T22" fmla="*/ 39 w 161"/>
                  <a:gd name="T23" fmla="*/ 22 h 58"/>
                  <a:gd name="T24" fmla="*/ 39 w 161"/>
                  <a:gd name="T25" fmla="*/ 25 h 58"/>
                  <a:gd name="T26" fmla="*/ 31 w 161"/>
                  <a:gd name="T27" fmla="*/ 25 h 58"/>
                  <a:gd name="T28" fmla="*/ 29 w 161"/>
                  <a:gd name="T29" fmla="*/ 28 h 58"/>
                  <a:gd name="T30" fmla="*/ 14 w 161"/>
                  <a:gd name="T31" fmla="*/ 32 h 58"/>
                  <a:gd name="T32" fmla="*/ 14 w 161"/>
                  <a:gd name="T33" fmla="*/ 31 h 58"/>
                  <a:gd name="T34" fmla="*/ 5 w 161"/>
                  <a:gd name="T35" fmla="*/ 26 h 58"/>
                  <a:gd name="T36" fmla="*/ 9 w 161"/>
                  <a:gd name="T37" fmla="*/ 35 h 58"/>
                  <a:gd name="T38" fmla="*/ 9 w 161"/>
                  <a:gd name="T39" fmla="*/ 35 h 58"/>
                  <a:gd name="T40" fmla="*/ 7 w 161"/>
                  <a:gd name="T41" fmla="*/ 37 h 58"/>
                  <a:gd name="T42" fmla="*/ 27 w 161"/>
                  <a:gd name="T43" fmla="*/ 37 h 58"/>
                  <a:gd name="T44" fmla="*/ 27 w 161"/>
                  <a:gd name="T45" fmla="*/ 40 h 58"/>
                  <a:gd name="T46" fmla="*/ 5 w 161"/>
                  <a:gd name="T47" fmla="*/ 40 h 58"/>
                  <a:gd name="T48" fmla="*/ 0 w 161"/>
                  <a:gd name="T49" fmla="*/ 53 h 58"/>
                  <a:gd name="T50" fmla="*/ 12 w 161"/>
                  <a:gd name="T51" fmla="*/ 53 h 58"/>
                  <a:gd name="T52" fmla="*/ 12 w 161"/>
                  <a:gd name="T53" fmla="*/ 56 h 58"/>
                  <a:gd name="T54" fmla="*/ 0 w 161"/>
                  <a:gd name="T55" fmla="*/ 56 h 58"/>
                  <a:gd name="T56" fmla="*/ 0 w 161"/>
                  <a:gd name="T57" fmla="*/ 57 h 58"/>
                  <a:gd name="T58" fmla="*/ 15 w 161"/>
                  <a:gd name="T59" fmla="*/ 57 h 58"/>
                  <a:gd name="T60" fmla="*/ 20 w 161"/>
                  <a:gd name="T61" fmla="*/ 45 h 58"/>
                  <a:gd name="T62" fmla="*/ 47 w 161"/>
                  <a:gd name="T63" fmla="*/ 45 h 58"/>
                  <a:gd name="T64" fmla="*/ 52 w 161"/>
                  <a:gd name="T65" fmla="*/ 57 h 58"/>
                  <a:gd name="T66" fmla="*/ 105 w 161"/>
                  <a:gd name="T67" fmla="*/ 58 h 58"/>
                  <a:gd name="T68" fmla="*/ 110 w 161"/>
                  <a:gd name="T69" fmla="*/ 45 h 58"/>
                  <a:gd name="T70" fmla="*/ 137 w 161"/>
                  <a:gd name="T71" fmla="*/ 45 h 58"/>
                  <a:gd name="T72" fmla="*/ 142 w 161"/>
                  <a:gd name="T73" fmla="*/ 58 h 58"/>
                  <a:gd name="T74" fmla="*/ 161 w 161"/>
                  <a:gd name="T75" fmla="*/ 58 h 58"/>
                  <a:gd name="T76" fmla="*/ 155 w 161"/>
                  <a:gd name="T77" fmla="*/ 42 h 58"/>
                  <a:gd name="T78" fmla="*/ 77 w 161"/>
                  <a:gd name="T79" fmla="*/ 30 h 58"/>
                  <a:gd name="T80" fmla="*/ 39 w 161"/>
                  <a:gd name="T81" fmla="*/ 30 h 58"/>
                  <a:gd name="T82" fmla="*/ 78 w 161"/>
                  <a:gd name="T83" fmla="*/ 9 h 58"/>
                  <a:gd name="T84" fmla="*/ 77 w 161"/>
                  <a:gd name="T85" fmla="*/ 30 h 58"/>
                  <a:gd name="T86" fmla="*/ 83 w 161"/>
                  <a:gd name="T87" fmla="*/ 30 h 58"/>
                  <a:gd name="T88" fmla="*/ 82 w 161"/>
                  <a:gd name="T89" fmla="*/ 9 h 58"/>
                  <a:gd name="T90" fmla="*/ 121 w 161"/>
                  <a:gd name="T91" fmla="*/ 30 h 58"/>
                  <a:gd name="T92" fmla="*/ 83 w 161"/>
                  <a:gd name="T93" fmla="*/ 3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61" h="58">
                    <a:moveTo>
                      <a:pt x="155" y="42"/>
                    </a:moveTo>
                    <a:cubicBezTo>
                      <a:pt x="156" y="43"/>
                      <a:pt x="157" y="45"/>
                      <a:pt x="156" y="45"/>
                    </a:cubicBezTo>
                    <a:cubicBezTo>
                      <a:pt x="155" y="46"/>
                      <a:pt x="153" y="45"/>
                      <a:pt x="150" y="43"/>
                    </a:cubicBezTo>
                    <a:cubicBezTo>
                      <a:pt x="148" y="41"/>
                      <a:pt x="146" y="38"/>
                      <a:pt x="147" y="37"/>
                    </a:cubicBezTo>
                    <a:cubicBezTo>
                      <a:pt x="148" y="36"/>
                      <a:pt x="150" y="38"/>
                      <a:pt x="153" y="40"/>
                    </a:cubicBezTo>
                    <a:cubicBezTo>
                      <a:pt x="144" y="31"/>
                      <a:pt x="132" y="29"/>
                      <a:pt x="132" y="29"/>
                    </a:cubicBezTo>
                    <a:cubicBezTo>
                      <a:pt x="114" y="0"/>
                      <a:pt x="83" y="3"/>
                      <a:pt x="83" y="3"/>
                    </a:cubicBezTo>
                    <a:cubicBezTo>
                      <a:pt x="68" y="3"/>
                      <a:pt x="57" y="6"/>
                      <a:pt x="49" y="10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0" y="15"/>
                      <a:pt x="36" y="19"/>
                      <a:pt x="33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9" y="27"/>
                      <a:pt x="29" y="28"/>
                      <a:pt x="29" y="28"/>
                    </a:cubicBezTo>
                    <a:cubicBezTo>
                      <a:pt x="23" y="28"/>
                      <a:pt x="18" y="30"/>
                      <a:pt x="14" y="32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1"/>
                      <a:pt x="11" y="25"/>
                      <a:pt x="5" y="26"/>
                    </a:cubicBezTo>
                    <a:cubicBezTo>
                      <a:pt x="5" y="26"/>
                      <a:pt x="10" y="30"/>
                      <a:pt x="9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8" y="36"/>
                      <a:pt x="8" y="36"/>
                      <a:pt x="7" y="37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2" y="44"/>
                      <a:pt x="0" y="50"/>
                      <a:pt x="0" y="53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3"/>
                      <a:pt x="17" y="49"/>
                      <a:pt x="20" y="45"/>
                    </a:cubicBezTo>
                    <a:cubicBezTo>
                      <a:pt x="27" y="38"/>
                      <a:pt x="39" y="38"/>
                      <a:pt x="47" y="45"/>
                    </a:cubicBezTo>
                    <a:cubicBezTo>
                      <a:pt x="50" y="49"/>
                      <a:pt x="52" y="53"/>
                      <a:pt x="52" y="57"/>
                    </a:cubicBezTo>
                    <a:cubicBezTo>
                      <a:pt x="105" y="58"/>
                      <a:pt x="105" y="58"/>
                      <a:pt x="105" y="58"/>
                    </a:cubicBezTo>
                    <a:cubicBezTo>
                      <a:pt x="105" y="53"/>
                      <a:pt x="107" y="49"/>
                      <a:pt x="110" y="45"/>
                    </a:cubicBezTo>
                    <a:cubicBezTo>
                      <a:pt x="117" y="38"/>
                      <a:pt x="129" y="38"/>
                      <a:pt x="137" y="45"/>
                    </a:cubicBezTo>
                    <a:cubicBezTo>
                      <a:pt x="140" y="49"/>
                      <a:pt x="142" y="53"/>
                      <a:pt x="142" y="58"/>
                    </a:cubicBezTo>
                    <a:cubicBezTo>
                      <a:pt x="161" y="58"/>
                      <a:pt x="161" y="58"/>
                      <a:pt x="161" y="58"/>
                    </a:cubicBezTo>
                    <a:cubicBezTo>
                      <a:pt x="161" y="51"/>
                      <a:pt x="158" y="46"/>
                      <a:pt x="155" y="42"/>
                    </a:cubicBezTo>
                    <a:close/>
                    <a:moveTo>
                      <a:pt x="77" y="30"/>
                    </a:move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47" y="9"/>
                      <a:pt x="78" y="9"/>
                    </a:cubicBezTo>
                    <a:lnTo>
                      <a:pt x="77" y="30"/>
                    </a:lnTo>
                    <a:close/>
                    <a:moveTo>
                      <a:pt x="83" y="30"/>
                    </a:moveTo>
                    <a:cubicBezTo>
                      <a:pt x="82" y="9"/>
                      <a:pt x="82" y="9"/>
                      <a:pt x="82" y="9"/>
                    </a:cubicBezTo>
                    <a:cubicBezTo>
                      <a:pt x="115" y="9"/>
                      <a:pt x="121" y="30"/>
                      <a:pt x="121" y="30"/>
                    </a:cubicBezTo>
                    <a:lnTo>
                      <a:pt x="83" y="3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7"/>
              <p:cNvSpPr>
                <a:spLocks/>
              </p:cNvSpPr>
              <p:nvPr/>
            </p:nvSpPr>
            <p:spPr bwMode="auto">
              <a:xfrm>
                <a:off x="2075" y="2402"/>
                <a:ext cx="84" cy="45"/>
              </a:xfrm>
              <a:custGeom>
                <a:avLst/>
                <a:gdLst>
                  <a:gd name="T0" fmla="*/ 5 w 35"/>
                  <a:gd name="T1" fmla="*/ 7 h 18"/>
                  <a:gd name="T2" fmla="*/ 0 w 35"/>
                  <a:gd name="T3" fmla="*/ 18 h 18"/>
                  <a:gd name="T4" fmla="*/ 1 w 35"/>
                  <a:gd name="T5" fmla="*/ 18 h 18"/>
                  <a:gd name="T6" fmla="*/ 5 w 35"/>
                  <a:gd name="T7" fmla="*/ 8 h 18"/>
                  <a:gd name="T8" fmla="*/ 29 w 35"/>
                  <a:gd name="T9" fmla="*/ 8 h 18"/>
                  <a:gd name="T10" fmla="*/ 34 w 35"/>
                  <a:gd name="T11" fmla="*/ 18 h 18"/>
                  <a:gd name="T12" fmla="*/ 35 w 35"/>
                  <a:gd name="T13" fmla="*/ 18 h 18"/>
                  <a:gd name="T14" fmla="*/ 30 w 35"/>
                  <a:gd name="T15" fmla="*/ 7 h 18"/>
                  <a:gd name="T16" fmla="*/ 5 w 35"/>
                  <a:gd name="T17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18">
                    <a:moveTo>
                      <a:pt x="5" y="7"/>
                    </a:moveTo>
                    <a:cubicBezTo>
                      <a:pt x="2" y="10"/>
                      <a:pt x="0" y="14"/>
                      <a:pt x="0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5"/>
                      <a:pt x="3" y="11"/>
                      <a:pt x="5" y="8"/>
                    </a:cubicBezTo>
                    <a:cubicBezTo>
                      <a:pt x="12" y="1"/>
                      <a:pt x="23" y="1"/>
                      <a:pt x="29" y="8"/>
                    </a:cubicBezTo>
                    <a:cubicBezTo>
                      <a:pt x="32" y="11"/>
                      <a:pt x="34" y="15"/>
                      <a:pt x="34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4"/>
                      <a:pt x="33" y="10"/>
                      <a:pt x="30" y="7"/>
                    </a:cubicBezTo>
                    <a:cubicBezTo>
                      <a:pt x="23" y="0"/>
                      <a:pt x="12" y="0"/>
                      <a:pt x="5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8"/>
              <p:cNvSpPr>
                <a:spLocks noEditPoints="1"/>
              </p:cNvSpPr>
              <p:nvPr/>
            </p:nvSpPr>
            <p:spPr bwMode="auto">
              <a:xfrm>
                <a:off x="2087" y="2419"/>
                <a:ext cx="60" cy="62"/>
              </a:xfrm>
              <a:custGeom>
                <a:avLst/>
                <a:gdLst>
                  <a:gd name="T0" fmla="*/ 4 w 25"/>
                  <a:gd name="T1" fmla="*/ 4 h 25"/>
                  <a:gd name="T2" fmla="*/ 4 w 25"/>
                  <a:gd name="T3" fmla="*/ 21 h 25"/>
                  <a:gd name="T4" fmla="*/ 20 w 25"/>
                  <a:gd name="T5" fmla="*/ 21 h 25"/>
                  <a:gd name="T6" fmla="*/ 20 w 25"/>
                  <a:gd name="T7" fmla="*/ 4 h 25"/>
                  <a:gd name="T8" fmla="*/ 4 w 25"/>
                  <a:gd name="T9" fmla="*/ 4 h 25"/>
                  <a:gd name="T10" fmla="*/ 19 w 25"/>
                  <a:gd name="T11" fmla="*/ 7 h 25"/>
                  <a:gd name="T12" fmla="*/ 14 w 25"/>
                  <a:gd name="T13" fmla="*/ 12 h 25"/>
                  <a:gd name="T14" fmla="*/ 14 w 25"/>
                  <a:gd name="T15" fmla="*/ 11 h 25"/>
                  <a:gd name="T16" fmla="*/ 13 w 25"/>
                  <a:gd name="T17" fmla="*/ 10 h 25"/>
                  <a:gd name="T18" fmla="*/ 18 w 25"/>
                  <a:gd name="T19" fmla="*/ 5 h 25"/>
                  <a:gd name="T20" fmla="*/ 19 w 25"/>
                  <a:gd name="T21" fmla="*/ 7 h 25"/>
                  <a:gd name="T22" fmla="*/ 17 w 25"/>
                  <a:gd name="T23" fmla="*/ 3 h 25"/>
                  <a:gd name="T24" fmla="*/ 12 w 25"/>
                  <a:gd name="T25" fmla="*/ 10 h 25"/>
                  <a:gd name="T26" fmla="*/ 7 w 25"/>
                  <a:gd name="T27" fmla="*/ 4 h 25"/>
                  <a:gd name="T28" fmla="*/ 17 w 25"/>
                  <a:gd name="T29" fmla="*/ 3 h 25"/>
                  <a:gd name="T30" fmla="*/ 7 w 25"/>
                  <a:gd name="T31" fmla="*/ 5 h 25"/>
                  <a:gd name="T32" fmla="*/ 12 w 25"/>
                  <a:gd name="T33" fmla="*/ 10 h 25"/>
                  <a:gd name="T34" fmla="*/ 11 w 25"/>
                  <a:gd name="T35" fmla="*/ 11 h 25"/>
                  <a:gd name="T36" fmla="*/ 10 w 25"/>
                  <a:gd name="T37" fmla="*/ 12 h 25"/>
                  <a:gd name="T38" fmla="*/ 5 w 25"/>
                  <a:gd name="T39" fmla="*/ 7 h 25"/>
                  <a:gd name="T40" fmla="*/ 7 w 25"/>
                  <a:gd name="T41" fmla="*/ 5 h 25"/>
                  <a:gd name="T42" fmla="*/ 3 w 25"/>
                  <a:gd name="T43" fmla="*/ 17 h 25"/>
                  <a:gd name="T44" fmla="*/ 4 w 25"/>
                  <a:gd name="T45" fmla="*/ 7 h 25"/>
                  <a:gd name="T46" fmla="*/ 10 w 25"/>
                  <a:gd name="T47" fmla="*/ 12 h 25"/>
                  <a:gd name="T48" fmla="*/ 3 w 25"/>
                  <a:gd name="T49" fmla="*/ 17 h 25"/>
                  <a:gd name="T50" fmla="*/ 5 w 25"/>
                  <a:gd name="T51" fmla="*/ 18 h 25"/>
                  <a:gd name="T52" fmla="*/ 10 w 25"/>
                  <a:gd name="T53" fmla="*/ 13 h 25"/>
                  <a:gd name="T54" fmla="*/ 11 w 25"/>
                  <a:gd name="T55" fmla="*/ 14 h 25"/>
                  <a:gd name="T56" fmla="*/ 12 w 25"/>
                  <a:gd name="T57" fmla="*/ 14 h 25"/>
                  <a:gd name="T58" fmla="*/ 6 w 25"/>
                  <a:gd name="T59" fmla="*/ 19 h 25"/>
                  <a:gd name="T60" fmla="*/ 5 w 25"/>
                  <a:gd name="T61" fmla="*/ 18 h 25"/>
                  <a:gd name="T62" fmla="*/ 7 w 25"/>
                  <a:gd name="T63" fmla="*/ 21 h 25"/>
                  <a:gd name="T64" fmla="*/ 12 w 25"/>
                  <a:gd name="T65" fmla="*/ 15 h 25"/>
                  <a:gd name="T66" fmla="*/ 18 w 25"/>
                  <a:gd name="T67" fmla="*/ 21 h 25"/>
                  <a:gd name="T68" fmla="*/ 7 w 25"/>
                  <a:gd name="T69" fmla="*/ 21 h 25"/>
                  <a:gd name="T70" fmla="*/ 18 w 25"/>
                  <a:gd name="T71" fmla="*/ 19 h 25"/>
                  <a:gd name="T72" fmla="*/ 13 w 25"/>
                  <a:gd name="T73" fmla="*/ 14 h 25"/>
                  <a:gd name="T74" fmla="*/ 13 w 25"/>
                  <a:gd name="T75" fmla="*/ 13 h 25"/>
                  <a:gd name="T76" fmla="*/ 14 w 25"/>
                  <a:gd name="T77" fmla="*/ 13 h 25"/>
                  <a:gd name="T78" fmla="*/ 19 w 25"/>
                  <a:gd name="T79" fmla="*/ 18 h 25"/>
                  <a:gd name="T80" fmla="*/ 18 w 25"/>
                  <a:gd name="T81" fmla="*/ 19 h 25"/>
                  <a:gd name="T82" fmla="*/ 21 w 25"/>
                  <a:gd name="T83" fmla="*/ 18 h 25"/>
                  <a:gd name="T84" fmla="*/ 15 w 25"/>
                  <a:gd name="T85" fmla="*/ 12 h 25"/>
                  <a:gd name="T86" fmla="*/ 21 w 25"/>
                  <a:gd name="T87" fmla="*/ 7 h 25"/>
                  <a:gd name="T88" fmla="*/ 21 w 25"/>
                  <a:gd name="T89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" h="25">
                    <a:moveTo>
                      <a:pt x="4" y="4"/>
                    </a:moveTo>
                    <a:cubicBezTo>
                      <a:pt x="0" y="9"/>
                      <a:pt x="0" y="16"/>
                      <a:pt x="4" y="21"/>
                    </a:cubicBezTo>
                    <a:cubicBezTo>
                      <a:pt x="9" y="25"/>
                      <a:pt x="16" y="25"/>
                      <a:pt x="20" y="21"/>
                    </a:cubicBezTo>
                    <a:cubicBezTo>
                      <a:pt x="25" y="16"/>
                      <a:pt x="25" y="9"/>
                      <a:pt x="20" y="4"/>
                    </a:cubicBezTo>
                    <a:cubicBezTo>
                      <a:pt x="16" y="0"/>
                      <a:pt x="9" y="0"/>
                      <a:pt x="4" y="4"/>
                    </a:cubicBezTo>
                    <a:close/>
                    <a:moveTo>
                      <a:pt x="19" y="7"/>
                    </a:move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4" y="11"/>
                      <a:pt x="14" y="11"/>
                    </a:cubicBezTo>
                    <a:cubicBezTo>
                      <a:pt x="13" y="11"/>
                      <a:pt x="13" y="11"/>
                      <a:pt x="13" y="10"/>
                    </a:cubicBezTo>
                    <a:cubicBezTo>
                      <a:pt x="18" y="5"/>
                      <a:pt x="18" y="5"/>
                      <a:pt x="18" y="5"/>
                    </a:cubicBezTo>
                    <a:lnTo>
                      <a:pt x="19" y="7"/>
                    </a:lnTo>
                    <a:close/>
                    <a:moveTo>
                      <a:pt x="17" y="3"/>
                    </a:moveTo>
                    <a:cubicBezTo>
                      <a:pt x="17" y="5"/>
                      <a:pt x="15" y="7"/>
                      <a:pt x="12" y="10"/>
                    </a:cubicBezTo>
                    <a:cubicBezTo>
                      <a:pt x="10" y="7"/>
                      <a:pt x="8" y="5"/>
                      <a:pt x="7" y="4"/>
                    </a:cubicBezTo>
                    <a:cubicBezTo>
                      <a:pt x="10" y="2"/>
                      <a:pt x="14" y="2"/>
                      <a:pt x="17" y="3"/>
                    </a:cubicBezTo>
                    <a:close/>
                    <a:moveTo>
                      <a:pt x="7" y="5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2"/>
                      <a:pt x="10" y="12"/>
                    </a:cubicBezTo>
                    <a:cubicBezTo>
                      <a:pt x="5" y="7"/>
                      <a:pt x="5" y="7"/>
                      <a:pt x="5" y="7"/>
                    </a:cubicBezTo>
                    <a:lnTo>
                      <a:pt x="7" y="5"/>
                    </a:lnTo>
                    <a:close/>
                    <a:moveTo>
                      <a:pt x="3" y="17"/>
                    </a:moveTo>
                    <a:cubicBezTo>
                      <a:pt x="2" y="14"/>
                      <a:pt x="2" y="10"/>
                      <a:pt x="4" y="7"/>
                    </a:cubicBezTo>
                    <a:cubicBezTo>
                      <a:pt x="5" y="8"/>
                      <a:pt x="7" y="10"/>
                      <a:pt x="10" y="12"/>
                    </a:cubicBezTo>
                    <a:cubicBezTo>
                      <a:pt x="7" y="15"/>
                      <a:pt x="5" y="17"/>
                      <a:pt x="3" y="17"/>
                    </a:cubicBezTo>
                    <a:close/>
                    <a:moveTo>
                      <a:pt x="5" y="18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3"/>
                      <a:pt x="11" y="13"/>
                      <a:pt x="11" y="14"/>
                    </a:cubicBezTo>
                    <a:cubicBezTo>
                      <a:pt x="11" y="14"/>
                      <a:pt x="12" y="14"/>
                      <a:pt x="12" y="14"/>
                    </a:cubicBezTo>
                    <a:cubicBezTo>
                      <a:pt x="6" y="19"/>
                      <a:pt x="6" y="19"/>
                      <a:pt x="6" y="19"/>
                    </a:cubicBezTo>
                    <a:lnTo>
                      <a:pt x="5" y="18"/>
                    </a:lnTo>
                    <a:close/>
                    <a:moveTo>
                      <a:pt x="7" y="21"/>
                    </a:moveTo>
                    <a:cubicBezTo>
                      <a:pt x="8" y="20"/>
                      <a:pt x="10" y="18"/>
                      <a:pt x="12" y="15"/>
                    </a:cubicBezTo>
                    <a:cubicBezTo>
                      <a:pt x="15" y="17"/>
                      <a:pt x="17" y="20"/>
                      <a:pt x="18" y="21"/>
                    </a:cubicBezTo>
                    <a:cubicBezTo>
                      <a:pt x="14" y="23"/>
                      <a:pt x="10" y="23"/>
                      <a:pt x="7" y="21"/>
                    </a:cubicBezTo>
                    <a:close/>
                    <a:moveTo>
                      <a:pt x="18" y="19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9" y="18"/>
                      <a:pt x="19" y="18"/>
                      <a:pt x="19" y="18"/>
                    </a:cubicBezTo>
                    <a:lnTo>
                      <a:pt x="18" y="19"/>
                    </a:lnTo>
                    <a:close/>
                    <a:moveTo>
                      <a:pt x="21" y="18"/>
                    </a:moveTo>
                    <a:cubicBezTo>
                      <a:pt x="20" y="17"/>
                      <a:pt x="17" y="15"/>
                      <a:pt x="15" y="12"/>
                    </a:cubicBezTo>
                    <a:cubicBezTo>
                      <a:pt x="17" y="10"/>
                      <a:pt x="20" y="8"/>
                      <a:pt x="21" y="7"/>
                    </a:cubicBezTo>
                    <a:cubicBezTo>
                      <a:pt x="23" y="10"/>
                      <a:pt x="23" y="14"/>
                      <a:pt x="21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9"/>
              <p:cNvSpPr>
                <a:spLocks noEditPoints="1"/>
              </p:cNvSpPr>
              <p:nvPr/>
            </p:nvSpPr>
            <p:spPr bwMode="auto">
              <a:xfrm>
                <a:off x="2078" y="2410"/>
                <a:ext cx="79" cy="81"/>
              </a:xfrm>
              <a:custGeom>
                <a:avLst/>
                <a:gdLst>
                  <a:gd name="T0" fmla="*/ 6 w 33"/>
                  <a:gd name="T1" fmla="*/ 6 h 33"/>
                  <a:gd name="T2" fmla="*/ 6 w 33"/>
                  <a:gd name="T3" fmla="*/ 27 h 33"/>
                  <a:gd name="T4" fmla="*/ 27 w 33"/>
                  <a:gd name="T5" fmla="*/ 27 h 33"/>
                  <a:gd name="T6" fmla="*/ 27 w 33"/>
                  <a:gd name="T7" fmla="*/ 6 h 33"/>
                  <a:gd name="T8" fmla="*/ 6 w 33"/>
                  <a:gd name="T9" fmla="*/ 6 h 33"/>
                  <a:gd name="T10" fmla="*/ 25 w 33"/>
                  <a:gd name="T11" fmla="*/ 25 h 33"/>
                  <a:gd name="T12" fmla="*/ 7 w 33"/>
                  <a:gd name="T13" fmla="*/ 25 h 33"/>
                  <a:gd name="T14" fmla="*/ 7 w 33"/>
                  <a:gd name="T15" fmla="*/ 7 h 33"/>
                  <a:gd name="T16" fmla="*/ 25 w 33"/>
                  <a:gd name="T17" fmla="*/ 7 h 33"/>
                  <a:gd name="T18" fmla="*/ 25 w 33"/>
                  <a:gd name="T19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33">
                    <a:moveTo>
                      <a:pt x="6" y="6"/>
                    </a:moveTo>
                    <a:cubicBezTo>
                      <a:pt x="0" y="12"/>
                      <a:pt x="0" y="21"/>
                      <a:pt x="6" y="27"/>
                    </a:cubicBezTo>
                    <a:cubicBezTo>
                      <a:pt x="12" y="33"/>
                      <a:pt x="21" y="33"/>
                      <a:pt x="27" y="27"/>
                    </a:cubicBezTo>
                    <a:cubicBezTo>
                      <a:pt x="33" y="21"/>
                      <a:pt x="33" y="12"/>
                      <a:pt x="27" y="6"/>
                    </a:cubicBezTo>
                    <a:cubicBezTo>
                      <a:pt x="21" y="0"/>
                      <a:pt x="12" y="0"/>
                      <a:pt x="6" y="6"/>
                    </a:cubicBezTo>
                    <a:close/>
                    <a:moveTo>
                      <a:pt x="25" y="25"/>
                    </a:moveTo>
                    <a:cubicBezTo>
                      <a:pt x="20" y="30"/>
                      <a:pt x="12" y="30"/>
                      <a:pt x="7" y="25"/>
                    </a:cubicBezTo>
                    <a:cubicBezTo>
                      <a:pt x="2" y="20"/>
                      <a:pt x="2" y="12"/>
                      <a:pt x="7" y="7"/>
                    </a:cubicBezTo>
                    <a:cubicBezTo>
                      <a:pt x="12" y="2"/>
                      <a:pt x="20" y="2"/>
                      <a:pt x="25" y="7"/>
                    </a:cubicBezTo>
                    <a:cubicBezTo>
                      <a:pt x="30" y="12"/>
                      <a:pt x="30" y="20"/>
                      <a:pt x="25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10"/>
              <p:cNvSpPr>
                <a:spLocks noEditPoints="1"/>
              </p:cNvSpPr>
              <p:nvPr/>
            </p:nvSpPr>
            <p:spPr bwMode="auto">
              <a:xfrm>
                <a:off x="2303" y="2419"/>
                <a:ext cx="60" cy="62"/>
              </a:xfrm>
              <a:custGeom>
                <a:avLst/>
                <a:gdLst>
                  <a:gd name="T0" fmla="*/ 4 w 25"/>
                  <a:gd name="T1" fmla="*/ 4 h 25"/>
                  <a:gd name="T2" fmla="*/ 4 w 25"/>
                  <a:gd name="T3" fmla="*/ 21 h 25"/>
                  <a:gd name="T4" fmla="*/ 21 w 25"/>
                  <a:gd name="T5" fmla="*/ 21 h 25"/>
                  <a:gd name="T6" fmla="*/ 21 w 25"/>
                  <a:gd name="T7" fmla="*/ 4 h 25"/>
                  <a:gd name="T8" fmla="*/ 4 w 25"/>
                  <a:gd name="T9" fmla="*/ 4 h 25"/>
                  <a:gd name="T10" fmla="*/ 19 w 25"/>
                  <a:gd name="T11" fmla="*/ 7 h 25"/>
                  <a:gd name="T12" fmla="*/ 14 w 25"/>
                  <a:gd name="T13" fmla="*/ 12 h 25"/>
                  <a:gd name="T14" fmla="*/ 14 w 25"/>
                  <a:gd name="T15" fmla="*/ 11 h 25"/>
                  <a:gd name="T16" fmla="*/ 13 w 25"/>
                  <a:gd name="T17" fmla="*/ 10 h 25"/>
                  <a:gd name="T18" fmla="*/ 18 w 25"/>
                  <a:gd name="T19" fmla="*/ 5 h 25"/>
                  <a:gd name="T20" fmla="*/ 19 w 25"/>
                  <a:gd name="T21" fmla="*/ 7 h 25"/>
                  <a:gd name="T22" fmla="*/ 18 w 25"/>
                  <a:gd name="T23" fmla="*/ 3 h 25"/>
                  <a:gd name="T24" fmla="*/ 12 w 25"/>
                  <a:gd name="T25" fmla="*/ 10 h 25"/>
                  <a:gd name="T26" fmla="*/ 7 w 25"/>
                  <a:gd name="T27" fmla="*/ 4 h 25"/>
                  <a:gd name="T28" fmla="*/ 18 w 25"/>
                  <a:gd name="T29" fmla="*/ 3 h 25"/>
                  <a:gd name="T30" fmla="*/ 7 w 25"/>
                  <a:gd name="T31" fmla="*/ 5 h 25"/>
                  <a:gd name="T32" fmla="*/ 12 w 25"/>
                  <a:gd name="T33" fmla="*/ 10 h 25"/>
                  <a:gd name="T34" fmla="*/ 11 w 25"/>
                  <a:gd name="T35" fmla="*/ 11 h 25"/>
                  <a:gd name="T36" fmla="*/ 11 w 25"/>
                  <a:gd name="T37" fmla="*/ 12 h 25"/>
                  <a:gd name="T38" fmla="*/ 5 w 25"/>
                  <a:gd name="T39" fmla="*/ 7 h 25"/>
                  <a:gd name="T40" fmla="*/ 7 w 25"/>
                  <a:gd name="T41" fmla="*/ 5 h 25"/>
                  <a:gd name="T42" fmla="*/ 4 w 25"/>
                  <a:gd name="T43" fmla="*/ 17 h 25"/>
                  <a:gd name="T44" fmla="*/ 4 w 25"/>
                  <a:gd name="T45" fmla="*/ 7 h 25"/>
                  <a:gd name="T46" fmla="*/ 10 w 25"/>
                  <a:gd name="T47" fmla="*/ 12 h 25"/>
                  <a:gd name="T48" fmla="*/ 4 w 25"/>
                  <a:gd name="T49" fmla="*/ 17 h 25"/>
                  <a:gd name="T50" fmla="*/ 5 w 25"/>
                  <a:gd name="T51" fmla="*/ 18 h 25"/>
                  <a:gd name="T52" fmla="*/ 11 w 25"/>
                  <a:gd name="T53" fmla="*/ 13 h 25"/>
                  <a:gd name="T54" fmla="*/ 11 w 25"/>
                  <a:gd name="T55" fmla="*/ 14 h 25"/>
                  <a:gd name="T56" fmla="*/ 12 w 25"/>
                  <a:gd name="T57" fmla="*/ 14 h 25"/>
                  <a:gd name="T58" fmla="*/ 7 w 25"/>
                  <a:gd name="T59" fmla="*/ 19 h 25"/>
                  <a:gd name="T60" fmla="*/ 5 w 25"/>
                  <a:gd name="T61" fmla="*/ 18 h 25"/>
                  <a:gd name="T62" fmla="*/ 7 w 25"/>
                  <a:gd name="T63" fmla="*/ 21 h 25"/>
                  <a:gd name="T64" fmla="*/ 12 w 25"/>
                  <a:gd name="T65" fmla="*/ 15 h 25"/>
                  <a:gd name="T66" fmla="*/ 18 w 25"/>
                  <a:gd name="T67" fmla="*/ 21 h 25"/>
                  <a:gd name="T68" fmla="*/ 7 w 25"/>
                  <a:gd name="T69" fmla="*/ 21 h 25"/>
                  <a:gd name="T70" fmla="*/ 18 w 25"/>
                  <a:gd name="T71" fmla="*/ 19 h 25"/>
                  <a:gd name="T72" fmla="*/ 13 w 25"/>
                  <a:gd name="T73" fmla="*/ 14 h 25"/>
                  <a:gd name="T74" fmla="*/ 14 w 25"/>
                  <a:gd name="T75" fmla="*/ 13 h 25"/>
                  <a:gd name="T76" fmla="*/ 14 w 25"/>
                  <a:gd name="T77" fmla="*/ 13 h 25"/>
                  <a:gd name="T78" fmla="*/ 20 w 25"/>
                  <a:gd name="T79" fmla="*/ 18 h 25"/>
                  <a:gd name="T80" fmla="*/ 18 w 25"/>
                  <a:gd name="T81" fmla="*/ 19 h 25"/>
                  <a:gd name="T82" fmla="*/ 21 w 25"/>
                  <a:gd name="T83" fmla="*/ 18 h 25"/>
                  <a:gd name="T84" fmla="*/ 15 w 25"/>
                  <a:gd name="T85" fmla="*/ 12 h 25"/>
                  <a:gd name="T86" fmla="*/ 21 w 25"/>
                  <a:gd name="T87" fmla="*/ 7 h 25"/>
                  <a:gd name="T88" fmla="*/ 21 w 25"/>
                  <a:gd name="T89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" h="25">
                    <a:moveTo>
                      <a:pt x="4" y="4"/>
                    </a:moveTo>
                    <a:cubicBezTo>
                      <a:pt x="0" y="9"/>
                      <a:pt x="0" y="16"/>
                      <a:pt x="4" y="21"/>
                    </a:cubicBezTo>
                    <a:cubicBezTo>
                      <a:pt x="9" y="25"/>
                      <a:pt x="16" y="25"/>
                      <a:pt x="21" y="21"/>
                    </a:cubicBezTo>
                    <a:cubicBezTo>
                      <a:pt x="25" y="16"/>
                      <a:pt x="25" y="9"/>
                      <a:pt x="21" y="4"/>
                    </a:cubicBezTo>
                    <a:cubicBezTo>
                      <a:pt x="16" y="0"/>
                      <a:pt x="9" y="0"/>
                      <a:pt x="4" y="4"/>
                    </a:cubicBezTo>
                    <a:close/>
                    <a:moveTo>
                      <a:pt x="19" y="7"/>
                    </a:move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4" y="11"/>
                      <a:pt x="14" y="11"/>
                    </a:cubicBezTo>
                    <a:cubicBezTo>
                      <a:pt x="13" y="11"/>
                      <a:pt x="13" y="11"/>
                      <a:pt x="13" y="10"/>
                    </a:cubicBezTo>
                    <a:cubicBezTo>
                      <a:pt x="18" y="5"/>
                      <a:pt x="18" y="5"/>
                      <a:pt x="18" y="5"/>
                    </a:cubicBezTo>
                    <a:lnTo>
                      <a:pt x="19" y="7"/>
                    </a:lnTo>
                    <a:close/>
                    <a:moveTo>
                      <a:pt x="18" y="3"/>
                    </a:moveTo>
                    <a:cubicBezTo>
                      <a:pt x="17" y="5"/>
                      <a:pt x="15" y="7"/>
                      <a:pt x="12" y="10"/>
                    </a:cubicBezTo>
                    <a:cubicBezTo>
                      <a:pt x="10" y="7"/>
                      <a:pt x="8" y="5"/>
                      <a:pt x="7" y="4"/>
                    </a:cubicBezTo>
                    <a:cubicBezTo>
                      <a:pt x="10" y="2"/>
                      <a:pt x="14" y="2"/>
                      <a:pt x="18" y="3"/>
                    </a:cubicBezTo>
                    <a:close/>
                    <a:moveTo>
                      <a:pt x="7" y="5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1"/>
                      <a:pt x="11" y="11"/>
                      <a:pt x="11" y="11"/>
                    </a:cubicBezTo>
                    <a:cubicBezTo>
                      <a:pt x="11" y="11"/>
                      <a:pt x="11" y="12"/>
                      <a:pt x="11" y="12"/>
                    </a:cubicBezTo>
                    <a:cubicBezTo>
                      <a:pt x="5" y="7"/>
                      <a:pt x="5" y="7"/>
                      <a:pt x="5" y="7"/>
                    </a:cubicBezTo>
                    <a:lnTo>
                      <a:pt x="7" y="5"/>
                    </a:lnTo>
                    <a:close/>
                    <a:moveTo>
                      <a:pt x="4" y="17"/>
                    </a:moveTo>
                    <a:cubicBezTo>
                      <a:pt x="2" y="14"/>
                      <a:pt x="2" y="10"/>
                      <a:pt x="4" y="7"/>
                    </a:cubicBezTo>
                    <a:cubicBezTo>
                      <a:pt x="5" y="8"/>
                      <a:pt x="7" y="10"/>
                      <a:pt x="10" y="12"/>
                    </a:cubicBezTo>
                    <a:cubicBezTo>
                      <a:pt x="7" y="15"/>
                      <a:pt x="5" y="17"/>
                      <a:pt x="4" y="17"/>
                    </a:cubicBezTo>
                    <a:close/>
                    <a:moveTo>
                      <a:pt x="5" y="18"/>
                    </a:move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1" y="14"/>
                    </a:cubicBezTo>
                    <a:cubicBezTo>
                      <a:pt x="11" y="14"/>
                      <a:pt x="12" y="14"/>
                      <a:pt x="12" y="14"/>
                    </a:cubicBezTo>
                    <a:cubicBezTo>
                      <a:pt x="7" y="19"/>
                      <a:pt x="7" y="19"/>
                      <a:pt x="7" y="19"/>
                    </a:cubicBezTo>
                    <a:lnTo>
                      <a:pt x="5" y="18"/>
                    </a:lnTo>
                    <a:close/>
                    <a:moveTo>
                      <a:pt x="7" y="21"/>
                    </a:moveTo>
                    <a:cubicBezTo>
                      <a:pt x="8" y="20"/>
                      <a:pt x="10" y="18"/>
                      <a:pt x="12" y="15"/>
                    </a:cubicBezTo>
                    <a:cubicBezTo>
                      <a:pt x="15" y="17"/>
                      <a:pt x="17" y="20"/>
                      <a:pt x="18" y="21"/>
                    </a:cubicBezTo>
                    <a:cubicBezTo>
                      <a:pt x="14" y="23"/>
                      <a:pt x="10" y="23"/>
                      <a:pt x="7" y="21"/>
                    </a:cubicBezTo>
                    <a:close/>
                    <a:moveTo>
                      <a:pt x="18" y="19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4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20" y="18"/>
                      <a:pt x="20" y="18"/>
                      <a:pt x="20" y="18"/>
                    </a:cubicBezTo>
                    <a:lnTo>
                      <a:pt x="18" y="19"/>
                    </a:lnTo>
                    <a:close/>
                    <a:moveTo>
                      <a:pt x="21" y="18"/>
                    </a:moveTo>
                    <a:cubicBezTo>
                      <a:pt x="20" y="17"/>
                      <a:pt x="18" y="15"/>
                      <a:pt x="15" y="12"/>
                    </a:cubicBezTo>
                    <a:cubicBezTo>
                      <a:pt x="18" y="10"/>
                      <a:pt x="20" y="8"/>
                      <a:pt x="21" y="7"/>
                    </a:cubicBezTo>
                    <a:cubicBezTo>
                      <a:pt x="23" y="10"/>
                      <a:pt x="23" y="14"/>
                      <a:pt x="21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11"/>
              <p:cNvSpPr>
                <a:spLocks noEditPoints="1"/>
              </p:cNvSpPr>
              <p:nvPr/>
            </p:nvSpPr>
            <p:spPr bwMode="auto">
              <a:xfrm>
                <a:off x="2294" y="2410"/>
                <a:ext cx="79" cy="81"/>
              </a:xfrm>
              <a:custGeom>
                <a:avLst/>
                <a:gdLst>
                  <a:gd name="T0" fmla="*/ 6 w 33"/>
                  <a:gd name="T1" fmla="*/ 6 h 33"/>
                  <a:gd name="T2" fmla="*/ 6 w 33"/>
                  <a:gd name="T3" fmla="*/ 27 h 33"/>
                  <a:gd name="T4" fmla="*/ 27 w 33"/>
                  <a:gd name="T5" fmla="*/ 27 h 33"/>
                  <a:gd name="T6" fmla="*/ 27 w 33"/>
                  <a:gd name="T7" fmla="*/ 6 h 33"/>
                  <a:gd name="T8" fmla="*/ 6 w 33"/>
                  <a:gd name="T9" fmla="*/ 6 h 33"/>
                  <a:gd name="T10" fmla="*/ 26 w 33"/>
                  <a:gd name="T11" fmla="*/ 25 h 33"/>
                  <a:gd name="T12" fmla="*/ 7 w 33"/>
                  <a:gd name="T13" fmla="*/ 25 h 33"/>
                  <a:gd name="T14" fmla="*/ 7 w 33"/>
                  <a:gd name="T15" fmla="*/ 7 h 33"/>
                  <a:gd name="T16" fmla="*/ 26 w 33"/>
                  <a:gd name="T17" fmla="*/ 7 h 33"/>
                  <a:gd name="T18" fmla="*/ 26 w 33"/>
                  <a:gd name="T19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33">
                    <a:moveTo>
                      <a:pt x="6" y="6"/>
                    </a:moveTo>
                    <a:cubicBezTo>
                      <a:pt x="0" y="12"/>
                      <a:pt x="0" y="21"/>
                      <a:pt x="6" y="27"/>
                    </a:cubicBezTo>
                    <a:cubicBezTo>
                      <a:pt x="12" y="33"/>
                      <a:pt x="21" y="33"/>
                      <a:pt x="27" y="27"/>
                    </a:cubicBezTo>
                    <a:cubicBezTo>
                      <a:pt x="33" y="21"/>
                      <a:pt x="33" y="12"/>
                      <a:pt x="27" y="6"/>
                    </a:cubicBezTo>
                    <a:cubicBezTo>
                      <a:pt x="21" y="0"/>
                      <a:pt x="12" y="0"/>
                      <a:pt x="6" y="6"/>
                    </a:cubicBezTo>
                    <a:close/>
                    <a:moveTo>
                      <a:pt x="26" y="25"/>
                    </a:moveTo>
                    <a:cubicBezTo>
                      <a:pt x="21" y="30"/>
                      <a:pt x="12" y="30"/>
                      <a:pt x="7" y="25"/>
                    </a:cubicBezTo>
                    <a:cubicBezTo>
                      <a:pt x="2" y="20"/>
                      <a:pt x="2" y="12"/>
                      <a:pt x="7" y="7"/>
                    </a:cubicBezTo>
                    <a:cubicBezTo>
                      <a:pt x="12" y="2"/>
                      <a:pt x="21" y="2"/>
                      <a:pt x="26" y="7"/>
                    </a:cubicBezTo>
                    <a:cubicBezTo>
                      <a:pt x="31" y="12"/>
                      <a:pt x="31" y="20"/>
                      <a:pt x="26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12"/>
              <p:cNvSpPr>
                <a:spLocks/>
              </p:cNvSpPr>
              <p:nvPr/>
            </p:nvSpPr>
            <p:spPr bwMode="auto">
              <a:xfrm>
                <a:off x="2404" y="240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13"/>
              <p:cNvSpPr>
                <a:spLocks/>
              </p:cNvSpPr>
              <p:nvPr/>
            </p:nvSpPr>
            <p:spPr bwMode="auto">
              <a:xfrm>
                <a:off x="2025" y="2328"/>
                <a:ext cx="130" cy="5"/>
              </a:xfrm>
              <a:custGeom>
                <a:avLst/>
                <a:gdLst>
                  <a:gd name="T0" fmla="*/ 54 w 54"/>
                  <a:gd name="T1" fmla="*/ 0 h 2"/>
                  <a:gd name="T2" fmla="*/ 0 w 54"/>
                  <a:gd name="T3" fmla="*/ 0 h 2"/>
                  <a:gd name="T4" fmla="*/ 0 w 54"/>
                  <a:gd name="T5" fmla="*/ 2 h 2"/>
                  <a:gd name="T6" fmla="*/ 52 w 54"/>
                  <a:gd name="T7" fmla="*/ 2 h 2"/>
                  <a:gd name="T8" fmla="*/ 54 w 54"/>
                  <a:gd name="T9" fmla="*/ 1 h 2"/>
                  <a:gd name="T10" fmla="*/ 54 w 5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2">
                    <a:moveTo>
                      <a:pt x="5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52" y="2"/>
                      <a:pt x="52" y="2"/>
                      <a:pt x="52" y="2"/>
                    </a:cubicBezTo>
                    <a:cubicBezTo>
                      <a:pt x="52" y="2"/>
                      <a:pt x="53" y="2"/>
                      <a:pt x="54" y="1"/>
                    </a:cubicBez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14"/>
              <p:cNvSpPr>
                <a:spLocks/>
              </p:cNvSpPr>
              <p:nvPr/>
            </p:nvSpPr>
            <p:spPr bwMode="auto">
              <a:xfrm>
                <a:off x="1999" y="2360"/>
                <a:ext cx="117" cy="8"/>
              </a:xfrm>
              <a:custGeom>
                <a:avLst/>
                <a:gdLst>
                  <a:gd name="T0" fmla="*/ 0 w 49"/>
                  <a:gd name="T1" fmla="*/ 0 h 3"/>
                  <a:gd name="T2" fmla="*/ 0 w 49"/>
                  <a:gd name="T3" fmla="*/ 3 h 3"/>
                  <a:gd name="T4" fmla="*/ 47 w 49"/>
                  <a:gd name="T5" fmla="*/ 3 h 3"/>
                  <a:gd name="T6" fmla="*/ 49 w 49"/>
                  <a:gd name="T7" fmla="*/ 0 h 3"/>
                  <a:gd name="T8" fmla="*/ 0 w 49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3">
                    <a:moveTo>
                      <a:pt x="0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47" y="3"/>
                      <a:pt x="47" y="3"/>
                      <a:pt x="47" y="3"/>
                    </a:cubicBezTo>
                    <a:cubicBezTo>
                      <a:pt x="47" y="2"/>
                      <a:pt x="48" y="1"/>
                      <a:pt x="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15"/>
              <p:cNvSpPr>
                <a:spLocks/>
              </p:cNvSpPr>
              <p:nvPr/>
            </p:nvSpPr>
            <p:spPr bwMode="auto">
              <a:xfrm>
                <a:off x="1970" y="2397"/>
                <a:ext cx="84" cy="8"/>
              </a:xfrm>
              <a:custGeom>
                <a:avLst/>
                <a:gdLst>
                  <a:gd name="T0" fmla="*/ 0 w 35"/>
                  <a:gd name="T1" fmla="*/ 0 h 3"/>
                  <a:gd name="T2" fmla="*/ 0 w 35"/>
                  <a:gd name="T3" fmla="*/ 3 h 3"/>
                  <a:gd name="T4" fmla="*/ 33 w 35"/>
                  <a:gd name="T5" fmla="*/ 3 h 3"/>
                  <a:gd name="T6" fmla="*/ 35 w 35"/>
                  <a:gd name="T7" fmla="*/ 0 h 3"/>
                  <a:gd name="T8" fmla="*/ 0 w 3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">
                    <a:moveTo>
                      <a:pt x="0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4" y="2"/>
                      <a:pt x="34" y="1"/>
                      <a:pt x="3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16"/>
              <p:cNvSpPr>
                <a:spLocks/>
              </p:cNvSpPr>
              <p:nvPr/>
            </p:nvSpPr>
            <p:spPr bwMode="auto">
              <a:xfrm>
                <a:off x="1965" y="2437"/>
                <a:ext cx="72" cy="7"/>
              </a:xfrm>
              <a:custGeom>
                <a:avLst/>
                <a:gdLst>
                  <a:gd name="T0" fmla="*/ 0 w 30"/>
                  <a:gd name="T1" fmla="*/ 0 h 3"/>
                  <a:gd name="T2" fmla="*/ 0 w 30"/>
                  <a:gd name="T3" fmla="*/ 3 h 3"/>
                  <a:gd name="T4" fmla="*/ 30 w 30"/>
                  <a:gd name="T5" fmla="*/ 3 h 3"/>
                  <a:gd name="T6" fmla="*/ 30 w 30"/>
                  <a:gd name="T7" fmla="*/ 0 h 3"/>
                  <a:gd name="T8" fmla="*/ 0 w 30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">
                    <a:moveTo>
                      <a:pt x="0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2"/>
                      <a:pt x="30" y="1"/>
                      <a:pt x="3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53" name="组合 152"/>
            <p:cNvGrpSpPr/>
            <p:nvPr/>
          </p:nvGrpSpPr>
          <p:grpSpPr>
            <a:xfrm>
              <a:off x="346479" y="5225824"/>
              <a:ext cx="2520000" cy="1071062"/>
              <a:chOff x="6270989" y="3187989"/>
              <a:chExt cx="2535324" cy="1071062"/>
            </a:xfrm>
          </p:grpSpPr>
          <p:sp>
            <p:nvSpPr>
              <p:cNvPr id="154" name="文本框 153"/>
              <p:cNvSpPr txBox="1"/>
              <p:nvPr/>
            </p:nvSpPr>
            <p:spPr>
              <a:xfrm>
                <a:off x="6372193" y="3575787"/>
                <a:ext cx="2434120" cy="6832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因争执，杀害死者，潜逃后被抓捕刑拘。</a:t>
                </a:r>
                <a:endPara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5" name="矩形 154"/>
              <p:cNvSpPr/>
              <p:nvPr/>
            </p:nvSpPr>
            <p:spPr>
              <a:xfrm>
                <a:off x="6270989" y="3187989"/>
                <a:ext cx="1729961" cy="3627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en-US" altLang="zh-CN" sz="16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【</a:t>
                </a:r>
                <a:r>
                  <a:rPr lang="zh-CN" altLang="en-US" sz="16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蒲正福 </a:t>
                </a:r>
                <a:r>
                  <a:rPr lang="en-US" altLang="zh-CN" sz="16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41</a:t>
                </a:r>
                <a:r>
                  <a:rPr lang="zh-CN" altLang="en-US" sz="16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岁</a:t>
                </a:r>
                <a:r>
                  <a:rPr lang="en-US" altLang="zh-CN" sz="16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】</a:t>
                </a:r>
                <a:endParaRPr lang="en-US" altLang="zh-CN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61" name="组合 160"/>
          <p:cNvGrpSpPr/>
          <p:nvPr/>
        </p:nvGrpSpPr>
        <p:grpSpPr>
          <a:xfrm>
            <a:off x="36061" y="2870522"/>
            <a:ext cx="12119879" cy="3999053"/>
            <a:chOff x="36061" y="3989575"/>
            <a:chExt cx="12119879" cy="2880000"/>
          </a:xfrm>
        </p:grpSpPr>
        <p:sp>
          <p:nvSpPr>
            <p:cNvPr id="162" name="矩形 161"/>
            <p:cNvSpPr/>
            <p:nvPr/>
          </p:nvSpPr>
          <p:spPr>
            <a:xfrm>
              <a:off x="36061" y="3989575"/>
              <a:ext cx="312515" cy="288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矩形 162"/>
            <p:cNvSpPr/>
            <p:nvPr/>
          </p:nvSpPr>
          <p:spPr>
            <a:xfrm>
              <a:off x="11843425" y="3989575"/>
              <a:ext cx="312515" cy="288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4" name="组合 163"/>
            <p:cNvGrpSpPr/>
            <p:nvPr/>
          </p:nvGrpSpPr>
          <p:grpSpPr>
            <a:xfrm>
              <a:off x="6001436" y="3989575"/>
              <a:ext cx="190912" cy="2880000"/>
              <a:chOff x="5823734" y="0"/>
              <a:chExt cx="190912" cy="6857999"/>
            </a:xfrm>
          </p:grpSpPr>
          <p:cxnSp>
            <p:nvCxnSpPr>
              <p:cNvPr id="165" name="直接连接符 164"/>
              <p:cNvCxnSpPr/>
              <p:nvPr/>
            </p:nvCxnSpPr>
            <p:spPr>
              <a:xfrm>
                <a:off x="5823734" y="0"/>
                <a:ext cx="0" cy="6857999"/>
              </a:xfrm>
              <a:prstGeom prst="line">
                <a:avLst/>
              </a:prstGeom>
              <a:ln w="1079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直接连接符 165"/>
              <p:cNvCxnSpPr/>
              <p:nvPr/>
            </p:nvCxnSpPr>
            <p:spPr>
              <a:xfrm>
                <a:off x="6014646" y="0"/>
                <a:ext cx="0" cy="6857999"/>
              </a:xfrm>
              <a:prstGeom prst="line">
                <a:avLst/>
              </a:prstGeom>
              <a:ln w="1079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xmlns="" val="3213837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346479" y="182701"/>
            <a:ext cx="11324510" cy="1464383"/>
            <a:chOff x="346479" y="182701"/>
            <a:chExt cx="11324510" cy="1464383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0338" t="25477" r="10405" b="41216"/>
            <a:stretch>
              <a:fillRect/>
            </a:stretch>
          </p:blipFill>
          <p:spPr>
            <a:xfrm>
              <a:off x="4419039" y="207084"/>
              <a:ext cx="1440000" cy="1440000"/>
            </a:xfrm>
            <a:custGeom>
              <a:avLst/>
              <a:gdLst>
                <a:gd name="connsiteX0" fmla="*/ 720000 w 1440000"/>
                <a:gd name="connsiteY0" fmla="*/ 0 h 1440000"/>
                <a:gd name="connsiteX1" fmla="*/ 1440000 w 1440000"/>
                <a:gd name="connsiteY1" fmla="*/ 720000 h 1440000"/>
                <a:gd name="connsiteX2" fmla="*/ 720000 w 1440000"/>
                <a:gd name="connsiteY2" fmla="*/ 1440000 h 1440000"/>
                <a:gd name="connsiteX3" fmla="*/ 0 w 1440000"/>
                <a:gd name="connsiteY3" fmla="*/ 720000 h 1440000"/>
                <a:gd name="connsiteX4" fmla="*/ 720000 w 1440000"/>
                <a:gd name="connsiteY4" fmla="*/ 0 h 14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000" h="1440000">
                  <a:moveTo>
                    <a:pt x="720000" y="0"/>
                  </a:moveTo>
                  <a:cubicBezTo>
                    <a:pt x="1117645" y="0"/>
                    <a:pt x="1440000" y="322355"/>
                    <a:pt x="1440000" y="720000"/>
                  </a:cubicBezTo>
                  <a:cubicBezTo>
                    <a:pt x="1440000" y="1117645"/>
                    <a:pt x="1117645" y="1440000"/>
                    <a:pt x="720000" y="1440000"/>
                  </a:cubicBezTo>
                  <a:cubicBezTo>
                    <a:pt x="322355" y="1440000"/>
                    <a:pt x="0" y="1117645"/>
                    <a:pt x="0" y="720000"/>
                  </a:cubicBezTo>
                  <a:cubicBezTo>
                    <a:pt x="0" y="322355"/>
                    <a:pt x="322355" y="0"/>
                    <a:pt x="720000" y="0"/>
                  </a:cubicBezTo>
                  <a:close/>
                </a:path>
              </a:pathLst>
            </a:custGeom>
          </p:spPr>
        </p:pic>
        <p:grpSp>
          <p:nvGrpSpPr>
            <p:cNvPr id="6" name="组合 5"/>
            <p:cNvGrpSpPr/>
            <p:nvPr/>
          </p:nvGrpSpPr>
          <p:grpSpPr>
            <a:xfrm>
              <a:off x="6270989" y="243821"/>
              <a:ext cx="5400000" cy="1366527"/>
              <a:chOff x="6270989" y="3187989"/>
              <a:chExt cx="5418260" cy="1366527"/>
            </a:xfrm>
          </p:grpSpPr>
          <p:sp>
            <p:nvSpPr>
              <p:cNvPr id="23" name="文本框 22"/>
              <p:cNvSpPr txBox="1"/>
              <p:nvPr/>
            </p:nvSpPr>
            <p:spPr>
              <a:xfrm>
                <a:off x="6372192" y="3575787"/>
                <a:ext cx="5317057" cy="9787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2013</a:t>
                </a:r>
                <a:r>
                  <a:rPr lang="zh-CN" altLang="en-US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年</a:t>
                </a:r>
                <a:r>
                  <a:rPr lang="en-US" altLang="zh-CN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6</a:t>
                </a:r>
                <a:r>
                  <a:rPr lang="zh-CN" altLang="en-US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月</a:t>
                </a:r>
                <a:r>
                  <a:rPr lang="en-US" altLang="zh-CN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21</a:t>
                </a:r>
                <a:r>
                  <a:rPr lang="zh-CN" altLang="en-US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日，主动搭讪正在等车的廖某，允诺将廖某顺带</a:t>
                </a:r>
                <a:r>
                  <a:rPr lang="zh-CN" altLang="en-US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至目的地。</a:t>
                </a:r>
                <a:endPara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zh-CN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</a:t>
                </a:r>
                <a:r>
                  <a:rPr lang="zh-CN" altLang="en-US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天后，由被捕的杨某指认，找到遗体</a:t>
                </a:r>
                <a:r>
                  <a:rPr lang="en-US" altLang="zh-CN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</a:t>
                </a:r>
                <a:endPara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6270989" y="3187989"/>
                <a:ext cx="1735811" cy="3877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en-US" altLang="zh-CN" sz="1600" b="1" dirty="0" smtClean="0">
                    <a:solidFill>
                      <a:srgbClr val="FF7C8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【</a:t>
                </a:r>
                <a:r>
                  <a:rPr lang="zh-CN" altLang="en-US" sz="1600" b="1" dirty="0" smtClean="0">
                    <a:solidFill>
                      <a:srgbClr val="FF7C8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廖玲玲 </a:t>
                </a:r>
                <a:r>
                  <a:rPr lang="en-US" altLang="zh-CN" sz="1600" b="1" dirty="0" smtClean="0">
                    <a:solidFill>
                      <a:srgbClr val="FF7C8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25</a:t>
                </a:r>
                <a:r>
                  <a:rPr lang="zh-CN" altLang="en-US" sz="1600" b="1" dirty="0" smtClean="0">
                    <a:solidFill>
                      <a:srgbClr val="FF7C8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岁</a:t>
                </a:r>
                <a:r>
                  <a:rPr lang="en-US" altLang="zh-CN" sz="1600" b="1" dirty="0" smtClean="0">
                    <a:solidFill>
                      <a:srgbClr val="FF7C8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】</a:t>
                </a:r>
                <a:endParaRPr lang="en-US" altLang="zh-CN" sz="1600" b="1" dirty="0">
                  <a:solidFill>
                    <a:srgbClr val="FF7C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" name="Group 4"/>
            <p:cNvGrpSpPr>
              <a:grpSpLocks noChangeAspect="1"/>
            </p:cNvGrpSpPr>
            <p:nvPr/>
          </p:nvGrpSpPr>
          <p:grpSpPr bwMode="auto">
            <a:xfrm>
              <a:off x="3278428" y="780240"/>
              <a:ext cx="728662" cy="293688"/>
              <a:chOff x="1965" y="2306"/>
              <a:chExt cx="459" cy="185"/>
            </a:xfrm>
          </p:grpSpPr>
          <p:sp>
            <p:nvSpPr>
              <p:cNvPr id="11" name="Freeform 5"/>
              <p:cNvSpPr>
                <a:spLocks/>
              </p:cNvSpPr>
              <p:nvPr/>
            </p:nvSpPr>
            <p:spPr bwMode="auto">
              <a:xfrm>
                <a:off x="2291" y="2402"/>
                <a:ext cx="84" cy="47"/>
              </a:xfrm>
              <a:custGeom>
                <a:avLst/>
                <a:gdLst>
                  <a:gd name="T0" fmla="*/ 5 w 35"/>
                  <a:gd name="T1" fmla="*/ 7 h 19"/>
                  <a:gd name="T2" fmla="*/ 0 w 35"/>
                  <a:gd name="T3" fmla="*/ 19 h 19"/>
                  <a:gd name="T4" fmla="*/ 1 w 35"/>
                  <a:gd name="T5" fmla="*/ 19 h 19"/>
                  <a:gd name="T6" fmla="*/ 6 w 35"/>
                  <a:gd name="T7" fmla="*/ 8 h 19"/>
                  <a:gd name="T8" fmla="*/ 29 w 35"/>
                  <a:gd name="T9" fmla="*/ 8 h 19"/>
                  <a:gd name="T10" fmla="*/ 34 w 35"/>
                  <a:gd name="T11" fmla="*/ 19 h 19"/>
                  <a:gd name="T12" fmla="*/ 35 w 35"/>
                  <a:gd name="T13" fmla="*/ 19 h 19"/>
                  <a:gd name="T14" fmla="*/ 30 w 35"/>
                  <a:gd name="T15" fmla="*/ 7 h 19"/>
                  <a:gd name="T16" fmla="*/ 5 w 35"/>
                  <a:gd name="T17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19">
                    <a:moveTo>
                      <a:pt x="5" y="7"/>
                    </a:moveTo>
                    <a:cubicBezTo>
                      <a:pt x="2" y="10"/>
                      <a:pt x="0" y="14"/>
                      <a:pt x="0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5"/>
                      <a:pt x="3" y="11"/>
                      <a:pt x="6" y="8"/>
                    </a:cubicBezTo>
                    <a:cubicBezTo>
                      <a:pt x="12" y="1"/>
                      <a:pt x="23" y="1"/>
                      <a:pt x="29" y="8"/>
                    </a:cubicBezTo>
                    <a:cubicBezTo>
                      <a:pt x="32" y="11"/>
                      <a:pt x="34" y="15"/>
                      <a:pt x="34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5" y="15"/>
                      <a:pt x="33" y="10"/>
                      <a:pt x="30" y="7"/>
                    </a:cubicBezTo>
                    <a:cubicBezTo>
                      <a:pt x="23" y="0"/>
                      <a:pt x="12" y="0"/>
                      <a:pt x="5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6"/>
              <p:cNvSpPr>
                <a:spLocks noEditPoints="1"/>
              </p:cNvSpPr>
              <p:nvPr/>
            </p:nvSpPr>
            <p:spPr bwMode="auto">
              <a:xfrm>
                <a:off x="2037" y="2306"/>
                <a:ext cx="387" cy="143"/>
              </a:xfrm>
              <a:custGeom>
                <a:avLst/>
                <a:gdLst>
                  <a:gd name="T0" fmla="*/ 155 w 161"/>
                  <a:gd name="T1" fmla="*/ 42 h 58"/>
                  <a:gd name="T2" fmla="*/ 156 w 161"/>
                  <a:gd name="T3" fmla="*/ 45 h 58"/>
                  <a:gd name="T4" fmla="*/ 150 w 161"/>
                  <a:gd name="T5" fmla="*/ 43 h 58"/>
                  <a:gd name="T6" fmla="*/ 147 w 161"/>
                  <a:gd name="T7" fmla="*/ 37 h 58"/>
                  <a:gd name="T8" fmla="*/ 153 w 161"/>
                  <a:gd name="T9" fmla="*/ 40 h 58"/>
                  <a:gd name="T10" fmla="*/ 132 w 161"/>
                  <a:gd name="T11" fmla="*/ 29 h 58"/>
                  <a:gd name="T12" fmla="*/ 83 w 161"/>
                  <a:gd name="T13" fmla="*/ 3 h 58"/>
                  <a:gd name="T14" fmla="*/ 49 w 161"/>
                  <a:gd name="T15" fmla="*/ 10 h 58"/>
                  <a:gd name="T16" fmla="*/ 49 w 161"/>
                  <a:gd name="T17" fmla="*/ 11 h 58"/>
                  <a:gd name="T18" fmla="*/ 47 w 161"/>
                  <a:gd name="T19" fmla="*/ 11 h 58"/>
                  <a:gd name="T20" fmla="*/ 33 w 161"/>
                  <a:gd name="T21" fmla="*/ 22 h 58"/>
                  <a:gd name="T22" fmla="*/ 39 w 161"/>
                  <a:gd name="T23" fmla="*/ 22 h 58"/>
                  <a:gd name="T24" fmla="*/ 39 w 161"/>
                  <a:gd name="T25" fmla="*/ 25 h 58"/>
                  <a:gd name="T26" fmla="*/ 31 w 161"/>
                  <a:gd name="T27" fmla="*/ 25 h 58"/>
                  <a:gd name="T28" fmla="*/ 29 w 161"/>
                  <a:gd name="T29" fmla="*/ 28 h 58"/>
                  <a:gd name="T30" fmla="*/ 14 w 161"/>
                  <a:gd name="T31" fmla="*/ 32 h 58"/>
                  <a:gd name="T32" fmla="*/ 14 w 161"/>
                  <a:gd name="T33" fmla="*/ 31 h 58"/>
                  <a:gd name="T34" fmla="*/ 5 w 161"/>
                  <a:gd name="T35" fmla="*/ 26 h 58"/>
                  <a:gd name="T36" fmla="*/ 9 w 161"/>
                  <a:gd name="T37" fmla="*/ 35 h 58"/>
                  <a:gd name="T38" fmla="*/ 9 w 161"/>
                  <a:gd name="T39" fmla="*/ 35 h 58"/>
                  <a:gd name="T40" fmla="*/ 7 w 161"/>
                  <a:gd name="T41" fmla="*/ 37 h 58"/>
                  <a:gd name="T42" fmla="*/ 27 w 161"/>
                  <a:gd name="T43" fmla="*/ 37 h 58"/>
                  <a:gd name="T44" fmla="*/ 27 w 161"/>
                  <a:gd name="T45" fmla="*/ 40 h 58"/>
                  <a:gd name="T46" fmla="*/ 5 w 161"/>
                  <a:gd name="T47" fmla="*/ 40 h 58"/>
                  <a:gd name="T48" fmla="*/ 0 w 161"/>
                  <a:gd name="T49" fmla="*/ 53 h 58"/>
                  <a:gd name="T50" fmla="*/ 12 w 161"/>
                  <a:gd name="T51" fmla="*/ 53 h 58"/>
                  <a:gd name="T52" fmla="*/ 12 w 161"/>
                  <a:gd name="T53" fmla="*/ 56 h 58"/>
                  <a:gd name="T54" fmla="*/ 0 w 161"/>
                  <a:gd name="T55" fmla="*/ 56 h 58"/>
                  <a:gd name="T56" fmla="*/ 0 w 161"/>
                  <a:gd name="T57" fmla="*/ 57 h 58"/>
                  <a:gd name="T58" fmla="*/ 15 w 161"/>
                  <a:gd name="T59" fmla="*/ 57 h 58"/>
                  <a:gd name="T60" fmla="*/ 20 w 161"/>
                  <a:gd name="T61" fmla="*/ 45 h 58"/>
                  <a:gd name="T62" fmla="*/ 47 w 161"/>
                  <a:gd name="T63" fmla="*/ 45 h 58"/>
                  <a:gd name="T64" fmla="*/ 52 w 161"/>
                  <a:gd name="T65" fmla="*/ 57 h 58"/>
                  <a:gd name="T66" fmla="*/ 105 w 161"/>
                  <a:gd name="T67" fmla="*/ 58 h 58"/>
                  <a:gd name="T68" fmla="*/ 110 w 161"/>
                  <a:gd name="T69" fmla="*/ 45 h 58"/>
                  <a:gd name="T70" fmla="*/ 137 w 161"/>
                  <a:gd name="T71" fmla="*/ 45 h 58"/>
                  <a:gd name="T72" fmla="*/ 142 w 161"/>
                  <a:gd name="T73" fmla="*/ 58 h 58"/>
                  <a:gd name="T74" fmla="*/ 161 w 161"/>
                  <a:gd name="T75" fmla="*/ 58 h 58"/>
                  <a:gd name="T76" fmla="*/ 155 w 161"/>
                  <a:gd name="T77" fmla="*/ 42 h 58"/>
                  <a:gd name="T78" fmla="*/ 77 w 161"/>
                  <a:gd name="T79" fmla="*/ 30 h 58"/>
                  <a:gd name="T80" fmla="*/ 39 w 161"/>
                  <a:gd name="T81" fmla="*/ 30 h 58"/>
                  <a:gd name="T82" fmla="*/ 78 w 161"/>
                  <a:gd name="T83" fmla="*/ 9 h 58"/>
                  <a:gd name="T84" fmla="*/ 77 w 161"/>
                  <a:gd name="T85" fmla="*/ 30 h 58"/>
                  <a:gd name="T86" fmla="*/ 83 w 161"/>
                  <a:gd name="T87" fmla="*/ 30 h 58"/>
                  <a:gd name="T88" fmla="*/ 82 w 161"/>
                  <a:gd name="T89" fmla="*/ 9 h 58"/>
                  <a:gd name="T90" fmla="*/ 121 w 161"/>
                  <a:gd name="T91" fmla="*/ 30 h 58"/>
                  <a:gd name="T92" fmla="*/ 83 w 161"/>
                  <a:gd name="T93" fmla="*/ 3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61" h="58">
                    <a:moveTo>
                      <a:pt x="155" y="42"/>
                    </a:moveTo>
                    <a:cubicBezTo>
                      <a:pt x="156" y="43"/>
                      <a:pt x="157" y="45"/>
                      <a:pt x="156" y="45"/>
                    </a:cubicBezTo>
                    <a:cubicBezTo>
                      <a:pt x="155" y="46"/>
                      <a:pt x="153" y="45"/>
                      <a:pt x="150" y="43"/>
                    </a:cubicBezTo>
                    <a:cubicBezTo>
                      <a:pt x="148" y="41"/>
                      <a:pt x="146" y="38"/>
                      <a:pt x="147" y="37"/>
                    </a:cubicBezTo>
                    <a:cubicBezTo>
                      <a:pt x="148" y="36"/>
                      <a:pt x="150" y="38"/>
                      <a:pt x="153" y="40"/>
                    </a:cubicBezTo>
                    <a:cubicBezTo>
                      <a:pt x="144" y="31"/>
                      <a:pt x="132" y="29"/>
                      <a:pt x="132" y="29"/>
                    </a:cubicBezTo>
                    <a:cubicBezTo>
                      <a:pt x="114" y="0"/>
                      <a:pt x="83" y="3"/>
                      <a:pt x="83" y="3"/>
                    </a:cubicBezTo>
                    <a:cubicBezTo>
                      <a:pt x="68" y="3"/>
                      <a:pt x="57" y="6"/>
                      <a:pt x="49" y="10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0" y="15"/>
                      <a:pt x="36" y="19"/>
                      <a:pt x="33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9" y="27"/>
                      <a:pt x="29" y="28"/>
                      <a:pt x="29" y="28"/>
                    </a:cubicBezTo>
                    <a:cubicBezTo>
                      <a:pt x="23" y="28"/>
                      <a:pt x="18" y="30"/>
                      <a:pt x="14" y="32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1"/>
                      <a:pt x="11" y="25"/>
                      <a:pt x="5" y="26"/>
                    </a:cubicBezTo>
                    <a:cubicBezTo>
                      <a:pt x="5" y="26"/>
                      <a:pt x="10" y="30"/>
                      <a:pt x="9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8" y="36"/>
                      <a:pt x="8" y="36"/>
                      <a:pt x="7" y="37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2" y="44"/>
                      <a:pt x="0" y="50"/>
                      <a:pt x="0" y="53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3"/>
                      <a:pt x="17" y="49"/>
                      <a:pt x="20" y="45"/>
                    </a:cubicBezTo>
                    <a:cubicBezTo>
                      <a:pt x="27" y="38"/>
                      <a:pt x="39" y="38"/>
                      <a:pt x="47" y="45"/>
                    </a:cubicBezTo>
                    <a:cubicBezTo>
                      <a:pt x="50" y="49"/>
                      <a:pt x="52" y="53"/>
                      <a:pt x="52" y="57"/>
                    </a:cubicBezTo>
                    <a:cubicBezTo>
                      <a:pt x="105" y="58"/>
                      <a:pt x="105" y="58"/>
                      <a:pt x="105" y="58"/>
                    </a:cubicBezTo>
                    <a:cubicBezTo>
                      <a:pt x="105" y="53"/>
                      <a:pt x="107" y="49"/>
                      <a:pt x="110" y="45"/>
                    </a:cubicBezTo>
                    <a:cubicBezTo>
                      <a:pt x="117" y="38"/>
                      <a:pt x="129" y="38"/>
                      <a:pt x="137" y="45"/>
                    </a:cubicBezTo>
                    <a:cubicBezTo>
                      <a:pt x="140" y="49"/>
                      <a:pt x="142" y="53"/>
                      <a:pt x="142" y="58"/>
                    </a:cubicBezTo>
                    <a:cubicBezTo>
                      <a:pt x="161" y="58"/>
                      <a:pt x="161" y="58"/>
                      <a:pt x="161" y="58"/>
                    </a:cubicBezTo>
                    <a:cubicBezTo>
                      <a:pt x="161" y="51"/>
                      <a:pt x="158" y="46"/>
                      <a:pt x="155" y="42"/>
                    </a:cubicBezTo>
                    <a:close/>
                    <a:moveTo>
                      <a:pt x="77" y="30"/>
                    </a:move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47" y="9"/>
                      <a:pt x="78" y="9"/>
                    </a:cubicBezTo>
                    <a:lnTo>
                      <a:pt x="77" y="30"/>
                    </a:lnTo>
                    <a:close/>
                    <a:moveTo>
                      <a:pt x="83" y="30"/>
                    </a:moveTo>
                    <a:cubicBezTo>
                      <a:pt x="82" y="9"/>
                      <a:pt x="82" y="9"/>
                      <a:pt x="82" y="9"/>
                    </a:cubicBezTo>
                    <a:cubicBezTo>
                      <a:pt x="115" y="9"/>
                      <a:pt x="121" y="30"/>
                      <a:pt x="121" y="30"/>
                    </a:cubicBezTo>
                    <a:lnTo>
                      <a:pt x="83" y="3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7"/>
              <p:cNvSpPr>
                <a:spLocks/>
              </p:cNvSpPr>
              <p:nvPr/>
            </p:nvSpPr>
            <p:spPr bwMode="auto">
              <a:xfrm>
                <a:off x="2075" y="2402"/>
                <a:ext cx="84" cy="45"/>
              </a:xfrm>
              <a:custGeom>
                <a:avLst/>
                <a:gdLst>
                  <a:gd name="T0" fmla="*/ 5 w 35"/>
                  <a:gd name="T1" fmla="*/ 7 h 18"/>
                  <a:gd name="T2" fmla="*/ 0 w 35"/>
                  <a:gd name="T3" fmla="*/ 18 h 18"/>
                  <a:gd name="T4" fmla="*/ 1 w 35"/>
                  <a:gd name="T5" fmla="*/ 18 h 18"/>
                  <a:gd name="T6" fmla="*/ 5 w 35"/>
                  <a:gd name="T7" fmla="*/ 8 h 18"/>
                  <a:gd name="T8" fmla="*/ 29 w 35"/>
                  <a:gd name="T9" fmla="*/ 8 h 18"/>
                  <a:gd name="T10" fmla="*/ 34 w 35"/>
                  <a:gd name="T11" fmla="*/ 18 h 18"/>
                  <a:gd name="T12" fmla="*/ 35 w 35"/>
                  <a:gd name="T13" fmla="*/ 18 h 18"/>
                  <a:gd name="T14" fmla="*/ 30 w 35"/>
                  <a:gd name="T15" fmla="*/ 7 h 18"/>
                  <a:gd name="T16" fmla="*/ 5 w 35"/>
                  <a:gd name="T17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18">
                    <a:moveTo>
                      <a:pt x="5" y="7"/>
                    </a:moveTo>
                    <a:cubicBezTo>
                      <a:pt x="2" y="10"/>
                      <a:pt x="0" y="14"/>
                      <a:pt x="0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5"/>
                      <a:pt x="3" y="11"/>
                      <a:pt x="5" y="8"/>
                    </a:cubicBezTo>
                    <a:cubicBezTo>
                      <a:pt x="12" y="1"/>
                      <a:pt x="23" y="1"/>
                      <a:pt x="29" y="8"/>
                    </a:cubicBezTo>
                    <a:cubicBezTo>
                      <a:pt x="32" y="11"/>
                      <a:pt x="34" y="15"/>
                      <a:pt x="34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4"/>
                      <a:pt x="33" y="10"/>
                      <a:pt x="30" y="7"/>
                    </a:cubicBezTo>
                    <a:cubicBezTo>
                      <a:pt x="23" y="0"/>
                      <a:pt x="12" y="0"/>
                      <a:pt x="5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8"/>
              <p:cNvSpPr>
                <a:spLocks noEditPoints="1"/>
              </p:cNvSpPr>
              <p:nvPr/>
            </p:nvSpPr>
            <p:spPr bwMode="auto">
              <a:xfrm>
                <a:off x="2087" y="2419"/>
                <a:ext cx="60" cy="62"/>
              </a:xfrm>
              <a:custGeom>
                <a:avLst/>
                <a:gdLst>
                  <a:gd name="T0" fmla="*/ 4 w 25"/>
                  <a:gd name="T1" fmla="*/ 4 h 25"/>
                  <a:gd name="T2" fmla="*/ 4 w 25"/>
                  <a:gd name="T3" fmla="*/ 21 h 25"/>
                  <a:gd name="T4" fmla="*/ 20 w 25"/>
                  <a:gd name="T5" fmla="*/ 21 h 25"/>
                  <a:gd name="T6" fmla="*/ 20 w 25"/>
                  <a:gd name="T7" fmla="*/ 4 h 25"/>
                  <a:gd name="T8" fmla="*/ 4 w 25"/>
                  <a:gd name="T9" fmla="*/ 4 h 25"/>
                  <a:gd name="T10" fmla="*/ 19 w 25"/>
                  <a:gd name="T11" fmla="*/ 7 h 25"/>
                  <a:gd name="T12" fmla="*/ 14 w 25"/>
                  <a:gd name="T13" fmla="*/ 12 h 25"/>
                  <a:gd name="T14" fmla="*/ 14 w 25"/>
                  <a:gd name="T15" fmla="*/ 11 h 25"/>
                  <a:gd name="T16" fmla="*/ 13 w 25"/>
                  <a:gd name="T17" fmla="*/ 10 h 25"/>
                  <a:gd name="T18" fmla="*/ 18 w 25"/>
                  <a:gd name="T19" fmla="*/ 5 h 25"/>
                  <a:gd name="T20" fmla="*/ 19 w 25"/>
                  <a:gd name="T21" fmla="*/ 7 h 25"/>
                  <a:gd name="T22" fmla="*/ 17 w 25"/>
                  <a:gd name="T23" fmla="*/ 3 h 25"/>
                  <a:gd name="T24" fmla="*/ 12 w 25"/>
                  <a:gd name="T25" fmla="*/ 10 h 25"/>
                  <a:gd name="T26" fmla="*/ 7 w 25"/>
                  <a:gd name="T27" fmla="*/ 4 h 25"/>
                  <a:gd name="T28" fmla="*/ 17 w 25"/>
                  <a:gd name="T29" fmla="*/ 3 h 25"/>
                  <a:gd name="T30" fmla="*/ 7 w 25"/>
                  <a:gd name="T31" fmla="*/ 5 h 25"/>
                  <a:gd name="T32" fmla="*/ 12 w 25"/>
                  <a:gd name="T33" fmla="*/ 10 h 25"/>
                  <a:gd name="T34" fmla="*/ 11 w 25"/>
                  <a:gd name="T35" fmla="*/ 11 h 25"/>
                  <a:gd name="T36" fmla="*/ 10 w 25"/>
                  <a:gd name="T37" fmla="*/ 12 h 25"/>
                  <a:gd name="T38" fmla="*/ 5 w 25"/>
                  <a:gd name="T39" fmla="*/ 7 h 25"/>
                  <a:gd name="T40" fmla="*/ 7 w 25"/>
                  <a:gd name="T41" fmla="*/ 5 h 25"/>
                  <a:gd name="T42" fmla="*/ 3 w 25"/>
                  <a:gd name="T43" fmla="*/ 17 h 25"/>
                  <a:gd name="T44" fmla="*/ 4 w 25"/>
                  <a:gd name="T45" fmla="*/ 7 h 25"/>
                  <a:gd name="T46" fmla="*/ 10 w 25"/>
                  <a:gd name="T47" fmla="*/ 12 h 25"/>
                  <a:gd name="T48" fmla="*/ 3 w 25"/>
                  <a:gd name="T49" fmla="*/ 17 h 25"/>
                  <a:gd name="T50" fmla="*/ 5 w 25"/>
                  <a:gd name="T51" fmla="*/ 18 h 25"/>
                  <a:gd name="T52" fmla="*/ 10 w 25"/>
                  <a:gd name="T53" fmla="*/ 13 h 25"/>
                  <a:gd name="T54" fmla="*/ 11 w 25"/>
                  <a:gd name="T55" fmla="*/ 14 h 25"/>
                  <a:gd name="T56" fmla="*/ 12 w 25"/>
                  <a:gd name="T57" fmla="*/ 14 h 25"/>
                  <a:gd name="T58" fmla="*/ 6 w 25"/>
                  <a:gd name="T59" fmla="*/ 19 h 25"/>
                  <a:gd name="T60" fmla="*/ 5 w 25"/>
                  <a:gd name="T61" fmla="*/ 18 h 25"/>
                  <a:gd name="T62" fmla="*/ 7 w 25"/>
                  <a:gd name="T63" fmla="*/ 21 h 25"/>
                  <a:gd name="T64" fmla="*/ 12 w 25"/>
                  <a:gd name="T65" fmla="*/ 15 h 25"/>
                  <a:gd name="T66" fmla="*/ 18 w 25"/>
                  <a:gd name="T67" fmla="*/ 21 h 25"/>
                  <a:gd name="T68" fmla="*/ 7 w 25"/>
                  <a:gd name="T69" fmla="*/ 21 h 25"/>
                  <a:gd name="T70" fmla="*/ 18 w 25"/>
                  <a:gd name="T71" fmla="*/ 19 h 25"/>
                  <a:gd name="T72" fmla="*/ 13 w 25"/>
                  <a:gd name="T73" fmla="*/ 14 h 25"/>
                  <a:gd name="T74" fmla="*/ 13 w 25"/>
                  <a:gd name="T75" fmla="*/ 13 h 25"/>
                  <a:gd name="T76" fmla="*/ 14 w 25"/>
                  <a:gd name="T77" fmla="*/ 13 h 25"/>
                  <a:gd name="T78" fmla="*/ 19 w 25"/>
                  <a:gd name="T79" fmla="*/ 18 h 25"/>
                  <a:gd name="T80" fmla="*/ 18 w 25"/>
                  <a:gd name="T81" fmla="*/ 19 h 25"/>
                  <a:gd name="T82" fmla="*/ 21 w 25"/>
                  <a:gd name="T83" fmla="*/ 18 h 25"/>
                  <a:gd name="T84" fmla="*/ 15 w 25"/>
                  <a:gd name="T85" fmla="*/ 12 h 25"/>
                  <a:gd name="T86" fmla="*/ 21 w 25"/>
                  <a:gd name="T87" fmla="*/ 7 h 25"/>
                  <a:gd name="T88" fmla="*/ 21 w 25"/>
                  <a:gd name="T89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" h="25">
                    <a:moveTo>
                      <a:pt x="4" y="4"/>
                    </a:moveTo>
                    <a:cubicBezTo>
                      <a:pt x="0" y="9"/>
                      <a:pt x="0" y="16"/>
                      <a:pt x="4" y="21"/>
                    </a:cubicBezTo>
                    <a:cubicBezTo>
                      <a:pt x="9" y="25"/>
                      <a:pt x="16" y="25"/>
                      <a:pt x="20" y="21"/>
                    </a:cubicBezTo>
                    <a:cubicBezTo>
                      <a:pt x="25" y="16"/>
                      <a:pt x="25" y="9"/>
                      <a:pt x="20" y="4"/>
                    </a:cubicBezTo>
                    <a:cubicBezTo>
                      <a:pt x="16" y="0"/>
                      <a:pt x="9" y="0"/>
                      <a:pt x="4" y="4"/>
                    </a:cubicBezTo>
                    <a:close/>
                    <a:moveTo>
                      <a:pt x="19" y="7"/>
                    </a:move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4" y="11"/>
                      <a:pt x="14" y="11"/>
                    </a:cubicBezTo>
                    <a:cubicBezTo>
                      <a:pt x="13" y="11"/>
                      <a:pt x="13" y="11"/>
                      <a:pt x="13" y="10"/>
                    </a:cubicBezTo>
                    <a:cubicBezTo>
                      <a:pt x="18" y="5"/>
                      <a:pt x="18" y="5"/>
                      <a:pt x="18" y="5"/>
                    </a:cubicBezTo>
                    <a:lnTo>
                      <a:pt x="19" y="7"/>
                    </a:lnTo>
                    <a:close/>
                    <a:moveTo>
                      <a:pt x="17" y="3"/>
                    </a:moveTo>
                    <a:cubicBezTo>
                      <a:pt x="17" y="5"/>
                      <a:pt x="15" y="7"/>
                      <a:pt x="12" y="10"/>
                    </a:cubicBezTo>
                    <a:cubicBezTo>
                      <a:pt x="10" y="7"/>
                      <a:pt x="8" y="5"/>
                      <a:pt x="7" y="4"/>
                    </a:cubicBezTo>
                    <a:cubicBezTo>
                      <a:pt x="10" y="2"/>
                      <a:pt x="14" y="2"/>
                      <a:pt x="17" y="3"/>
                    </a:cubicBezTo>
                    <a:close/>
                    <a:moveTo>
                      <a:pt x="7" y="5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2"/>
                      <a:pt x="10" y="12"/>
                    </a:cubicBezTo>
                    <a:cubicBezTo>
                      <a:pt x="5" y="7"/>
                      <a:pt x="5" y="7"/>
                      <a:pt x="5" y="7"/>
                    </a:cubicBezTo>
                    <a:lnTo>
                      <a:pt x="7" y="5"/>
                    </a:lnTo>
                    <a:close/>
                    <a:moveTo>
                      <a:pt x="3" y="17"/>
                    </a:moveTo>
                    <a:cubicBezTo>
                      <a:pt x="2" y="14"/>
                      <a:pt x="2" y="10"/>
                      <a:pt x="4" y="7"/>
                    </a:cubicBezTo>
                    <a:cubicBezTo>
                      <a:pt x="5" y="8"/>
                      <a:pt x="7" y="10"/>
                      <a:pt x="10" y="12"/>
                    </a:cubicBezTo>
                    <a:cubicBezTo>
                      <a:pt x="7" y="15"/>
                      <a:pt x="5" y="17"/>
                      <a:pt x="3" y="17"/>
                    </a:cubicBezTo>
                    <a:close/>
                    <a:moveTo>
                      <a:pt x="5" y="18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3"/>
                      <a:pt x="11" y="13"/>
                      <a:pt x="11" y="14"/>
                    </a:cubicBezTo>
                    <a:cubicBezTo>
                      <a:pt x="11" y="14"/>
                      <a:pt x="12" y="14"/>
                      <a:pt x="12" y="14"/>
                    </a:cubicBezTo>
                    <a:cubicBezTo>
                      <a:pt x="6" y="19"/>
                      <a:pt x="6" y="19"/>
                      <a:pt x="6" y="19"/>
                    </a:cubicBezTo>
                    <a:lnTo>
                      <a:pt x="5" y="18"/>
                    </a:lnTo>
                    <a:close/>
                    <a:moveTo>
                      <a:pt x="7" y="21"/>
                    </a:moveTo>
                    <a:cubicBezTo>
                      <a:pt x="8" y="20"/>
                      <a:pt x="10" y="18"/>
                      <a:pt x="12" y="15"/>
                    </a:cubicBezTo>
                    <a:cubicBezTo>
                      <a:pt x="15" y="17"/>
                      <a:pt x="17" y="20"/>
                      <a:pt x="18" y="21"/>
                    </a:cubicBezTo>
                    <a:cubicBezTo>
                      <a:pt x="14" y="23"/>
                      <a:pt x="10" y="23"/>
                      <a:pt x="7" y="21"/>
                    </a:cubicBezTo>
                    <a:close/>
                    <a:moveTo>
                      <a:pt x="18" y="19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9" y="18"/>
                      <a:pt x="19" y="18"/>
                      <a:pt x="19" y="18"/>
                    </a:cubicBezTo>
                    <a:lnTo>
                      <a:pt x="18" y="19"/>
                    </a:lnTo>
                    <a:close/>
                    <a:moveTo>
                      <a:pt x="21" y="18"/>
                    </a:moveTo>
                    <a:cubicBezTo>
                      <a:pt x="20" y="17"/>
                      <a:pt x="17" y="15"/>
                      <a:pt x="15" y="12"/>
                    </a:cubicBezTo>
                    <a:cubicBezTo>
                      <a:pt x="17" y="10"/>
                      <a:pt x="20" y="8"/>
                      <a:pt x="21" y="7"/>
                    </a:cubicBezTo>
                    <a:cubicBezTo>
                      <a:pt x="23" y="10"/>
                      <a:pt x="23" y="14"/>
                      <a:pt x="21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9"/>
              <p:cNvSpPr>
                <a:spLocks noEditPoints="1"/>
              </p:cNvSpPr>
              <p:nvPr/>
            </p:nvSpPr>
            <p:spPr bwMode="auto">
              <a:xfrm>
                <a:off x="2078" y="2410"/>
                <a:ext cx="79" cy="81"/>
              </a:xfrm>
              <a:custGeom>
                <a:avLst/>
                <a:gdLst>
                  <a:gd name="T0" fmla="*/ 6 w 33"/>
                  <a:gd name="T1" fmla="*/ 6 h 33"/>
                  <a:gd name="T2" fmla="*/ 6 w 33"/>
                  <a:gd name="T3" fmla="*/ 27 h 33"/>
                  <a:gd name="T4" fmla="*/ 27 w 33"/>
                  <a:gd name="T5" fmla="*/ 27 h 33"/>
                  <a:gd name="T6" fmla="*/ 27 w 33"/>
                  <a:gd name="T7" fmla="*/ 6 h 33"/>
                  <a:gd name="T8" fmla="*/ 6 w 33"/>
                  <a:gd name="T9" fmla="*/ 6 h 33"/>
                  <a:gd name="T10" fmla="*/ 25 w 33"/>
                  <a:gd name="T11" fmla="*/ 25 h 33"/>
                  <a:gd name="T12" fmla="*/ 7 w 33"/>
                  <a:gd name="T13" fmla="*/ 25 h 33"/>
                  <a:gd name="T14" fmla="*/ 7 w 33"/>
                  <a:gd name="T15" fmla="*/ 7 h 33"/>
                  <a:gd name="T16" fmla="*/ 25 w 33"/>
                  <a:gd name="T17" fmla="*/ 7 h 33"/>
                  <a:gd name="T18" fmla="*/ 25 w 33"/>
                  <a:gd name="T19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33">
                    <a:moveTo>
                      <a:pt x="6" y="6"/>
                    </a:moveTo>
                    <a:cubicBezTo>
                      <a:pt x="0" y="12"/>
                      <a:pt x="0" y="21"/>
                      <a:pt x="6" y="27"/>
                    </a:cubicBezTo>
                    <a:cubicBezTo>
                      <a:pt x="12" y="33"/>
                      <a:pt x="21" y="33"/>
                      <a:pt x="27" y="27"/>
                    </a:cubicBezTo>
                    <a:cubicBezTo>
                      <a:pt x="33" y="21"/>
                      <a:pt x="33" y="12"/>
                      <a:pt x="27" y="6"/>
                    </a:cubicBezTo>
                    <a:cubicBezTo>
                      <a:pt x="21" y="0"/>
                      <a:pt x="12" y="0"/>
                      <a:pt x="6" y="6"/>
                    </a:cubicBezTo>
                    <a:close/>
                    <a:moveTo>
                      <a:pt x="25" y="25"/>
                    </a:moveTo>
                    <a:cubicBezTo>
                      <a:pt x="20" y="30"/>
                      <a:pt x="12" y="30"/>
                      <a:pt x="7" y="25"/>
                    </a:cubicBezTo>
                    <a:cubicBezTo>
                      <a:pt x="2" y="20"/>
                      <a:pt x="2" y="12"/>
                      <a:pt x="7" y="7"/>
                    </a:cubicBezTo>
                    <a:cubicBezTo>
                      <a:pt x="12" y="2"/>
                      <a:pt x="20" y="2"/>
                      <a:pt x="25" y="7"/>
                    </a:cubicBezTo>
                    <a:cubicBezTo>
                      <a:pt x="30" y="12"/>
                      <a:pt x="30" y="20"/>
                      <a:pt x="25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0"/>
              <p:cNvSpPr>
                <a:spLocks noEditPoints="1"/>
              </p:cNvSpPr>
              <p:nvPr/>
            </p:nvSpPr>
            <p:spPr bwMode="auto">
              <a:xfrm>
                <a:off x="2303" y="2419"/>
                <a:ext cx="60" cy="62"/>
              </a:xfrm>
              <a:custGeom>
                <a:avLst/>
                <a:gdLst>
                  <a:gd name="T0" fmla="*/ 4 w 25"/>
                  <a:gd name="T1" fmla="*/ 4 h 25"/>
                  <a:gd name="T2" fmla="*/ 4 w 25"/>
                  <a:gd name="T3" fmla="*/ 21 h 25"/>
                  <a:gd name="T4" fmla="*/ 21 w 25"/>
                  <a:gd name="T5" fmla="*/ 21 h 25"/>
                  <a:gd name="T6" fmla="*/ 21 w 25"/>
                  <a:gd name="T7" fmla="*/ 4 h 25"/>
                  <a:gd name="T8" fmla="*/ 4 w 25"/>
                  <a:gd name="T9" fmla="*/ 4 h 25"/>
                  <a:gd name="T10" fmla="*/ 19 w 25"/>
                  <a:gd name="T11" fmla="*/ 7 h 25"/>
                  <a:gd name="T12" fmla="*/ 14 w 25"/>
                  <a:gd name="T13" fmla="*/ 12 h 25"/>
                  <a:gd name="T14" fmla="*/ 14 w 25"/>
                  <a:gd name="T15" fmla="*/ 11 h 25"/>
                  <a:gd name="T16" fmla="*/ 13 w 25"/>
                  <a:gd name="T17" fmla="*/ 10 h 25"/>
                  <a:gd name="T18" fmla="*/ 18 w 25"/>
                  <a:gd name="T19" fmla="*/ 5 h 25"/>
                  <a:gd name="T20" fmla="*/ 19 w 25"/>
                  <a:gd name="T21" fmla="*/ 7 h 25"/>
                  <a:gd name="T22" fmla="*/ 18 w 25"/>
                  <a:gd name="T23" fmla="*/ 3 h 25"/>
                  <a:gd name="T24" fmla="*/ 12 w 25"/>
                  <a:gd name="T25" fmla="*/ 10 h 25"/>
                  <a:gd name="T26" fmla="*/ 7 w 25"/>
                  <a:gd name="T27" fmla="*/ 4 h 25"/>
                  <a:gd name="T28" fmla="*/ 18 w 25"/>
                  <a:gd name="T29" fmla="*/ 3 h 25"/>
                  <a:gd name="T30" fmla="*/ 7 w 25"/>
                  <a:gd name="T31" fmla="*/ 5 h 25"/>
                  <a:gd name="T32" fmla="*/ 12 w 25"/>
                  <a:gd name="T33" fmla="*/ 10 h 25"/>
                  <a:gd name="T34" fmla="*/ 11 w 25"/>
                  <a:gd name="T35" fmla="*/ 11 h 25"/>
                  <a:gd name="T36" fmla="*/ 11 w 25"/>
                  <a:gd name="T37" fmla="*/ 12 h 25"/>
                  <a:gd name="T38" fmla="*/ 5 w 25"/>
                  <a:gd name="T39" fmla="*/ 7 h 25"/>
                  <a:gd name="T40" fmla="*/ 7 w 25"/>
                  <a:gd name="T41" fmla="*/ 5 h 25"/>
                  <a:gd name="T42" fmla="*/ 4 w 25"/>
                  <a:gd name="T43" fmla="*/ 17 h 25"/>
                  <a:gd name="T44" fmla="*/ 4 w 25"/>
                  <a:gd name="T45" fmla="*/ 7 h 25"/>
                  <a:gd name="T46" fmla="*/ 10 w 25"/>
                  <a:gd name="T47" fmla="*/ 12 h 25"/>
                  <a:gd name="T48" fmla="*/ 4 w 25"/>
                  <a:gd name="T49" fmla="*/ 17 h 25"/>
                  <a:gd name="T50" fmla="*/ 5 w 25"/>
                  <a:gd name="T51" fmla="*/ 18 h 25"/>
                  <a:gd name="T52" fmla="*/ 11 w 25"/>
                  <a:gd name="T53" fmla="*/ 13 h 25"/>
                  <a:gd name="T54" fmla="*/ 11 w 25"/>
                  <a:gd name="T55" fmla="*/ 14 h 25"/>
                  <a:gd name="T56" fmla="*/ 12 w 25"/>
                  <a:gd name="T57" fmla="*/ 14 h 25"/>
                  <a:gd name="T58" fmla="*/ 7 w 25"/>
                  <a:gd name="T59" fmla="*/ 19 h 25"/>
                  <a:gd name="T60" fmla="*/ 5 w 25"/>
                  <a:gd name="T61" fmla="*/ 18 h 25"/>
                  <a:gd name="T62" fmla="*/ 7 w 25"/>
                  <a:gd name="T63" fmla="*/ 21 h 25"/>
                  <a:gd name="T64" fmla="*/ 12 w 25"/>
                  <a:gd name="T65" fmla="*/ 15 h 25"/>
                  <a:gd name="T66" fmla="*/ 18 w 25"/>
                  <a:gd name="T67" fmla="*/ 21 h 25"/>
                  <a:gd name="T68" fmla="*/ 7 w 25"/>
                  <a:gd name="T69" fmla="*/ 21 h 25"/>
                  <a:gd name="T70" fmla="*/ 18 w 25"/>
                  <a:gd name="T71" fmla="*/ 19 h 25"/>
                  <a:gd name="T72" fmla="*/ 13 w 25"/>
                  <a:gd name="T73" fmla="*/ 14 h 25"/>
                  <a:gd name="T74" fmla="*/ 14 w 25"/>
                  <a:gd name="T75" fmla="*/ 13 h 25"/>
                  <a:gd name="T76" fmla="*/ 14 w 25"/>
                  <a:gd name="T77" fmla="*/ 13 h 25"/>
                  <a:gd name="T78" fmla="*/ 20 w 25"/>
                  <a:gd name="T79" fmla="*/ 18 h 25"/>
                  <a:gd name="T80" fmla="*/ 18 w 25"/>
                  <a:gd name="T81" fmla="*/ 19 h 25"/>
                  <a:gd name="T82" fmla="*/ 21 w 25"/>
                  <a:gd name="T83" fmla="*/ 18 h 25"/>
                  <a:gd name="T84" fmla="*/ 15 w 25"/>
                  <a:gd name="T85" fmla="*/ 12 h 25"/>
                  <a:gd name="T86" fmla="*/ 21 w 25"/>
                  <a:gd name="T87" fmla="*/ 7 h 25"/>
                  <a:gd name="T88" fmla="*/ 21 w 25"/>
                  <a:gd name="T89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" h="25">
                    <a:moveTo>
                      <a:pt x="4" y="4"/>
                    </a:moveTo>
                    <a:cubicBezTo>
                      <a:pt x="0" y="9"/>
                      <a:pt x="0" y="16"/>
                      <a:pt x="4" y="21"/>
                    </a:cubicBezTo>
                    <a:cubicBezTo>
                      <a:pt x="9" y="25"/>
                      <a:pt x="16" y="25"/>
                      <a:pt x="21" y="21"/>
                    </a:cubicBezTo>
                    <a:cubicBezTo>
                      <a:pt x="25" y="16"/>
                      <a:pt x="25" y="9"/>
                      <a:pt x="21" y="4"/>
                    </a:cubicBezTo>
                    <a:cubicBezTo>
                      <a:pt x="16" y="0"/>
                      <a:pt x="9" y="0"/>
                      <a:pt x="4" y="4"/>
                    </a:cubicBezTo>
                    <a:close/>
                    <a:moveTo>
                      <a:pt x="19" y="7"/>
                    </a:move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4" y="11"/>
                      <a:pt x="14" y="11"/>
                    </a:cubicBezTo>
                    <a:cubicBezTo>
                      <a:pt x="13" y="11"/>
                      <a:pt x="13" y="11"/>
                      <a:pt x="13" y="10"/>
                    </a:cubicBezTo>
                    <a:cubicBezTo>
                      <a:pt x="18" y="5"/>
                      <a:pt x="18" y="5"/>
                      <a:pt x="18" y="5"/>
                    </a:cubicBezTo>
                    <a:lnTo>
                      <a:pt x="19" y="7"/>
                    </a:lnTo>
                    <a:close/>
                    <a:moveTo>
                      <a:pt x="18" y="3"/>
                    </a:moveTo>
                    <a:cubicBezTo>
                      <a:pt x="17" y="5"/>
                      <a:pt x="15" y="7"/>
                      <a:pt x="12" y="10"/>
                    </a:cubicBezTo>
                    <a:cubicBezTo>
                      <a:pt x="10" y="7"/>
                      <a:pt x="8" y="5"/>
                      <a:pt x="7" y="4"/>
                    </a:cubicBezTo>
                    <a:cubicBezTo>
                      <a:pt x="10" y="2"/>
                      <a:pt x="14" y="2"/>
                      <a:pt x="18" y="3"/>
                    </a:cubicBezTo>
                    <a:close/>
                    <a:moveTo>
                      <a:pt x="7" y="5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1"/>
                      <a:pt x="11" y="11"/>
                      <a:pt x="11" y="11"/>
                    </a:cubicBezTo>
                    <a:cubicBezTo>
                      <a:pt x="11" y="11"/>
                      <a:pt x="11" y="12"/>
                      <a:pt x="11" y="12"/>
                    </a:cubicBezTo>
                    <a:cubicBezTo>
                      <a:pt x="5" y="7"/>
                      <a:pt x="5" y="7"/>
                      <a:pt x="5" y="7"/>
                    </a:cubicBezTo>
                    <a:lnTo>
                      <a:pt x="7" y="5"/>
                    </a:lnTo>
                    <a:close/>
                    <a:moveTo>
                      <a:pt x="4" y="17"/>
                    </a:moveTo>
                    <a:cubicBezTo>
                      <a:pt x="2" y="14"/>
                      <a:pt x="2" y="10"/>
                      <a:pt x="4" y="7"/>
                    </a:cubicBezTo>
                    <a:cubicBezTo>
                      <a:pt x="5" y="8"/>
                      <a:pt x="7" y="10"/>
                      <a:pt x="10" y="12"/>
                    </a:cubicBezTo>
                    <a:cubicBezTo>
                      <a:pt x="7" y="15"/>
                      <a:pt x="5" y="17"/>
                      <a:pt x="4" y="17"/>
                    </a:cubicBezTo>
                    <a:close/>
                    <a:moveTo>
                      <a:pt x="5" y="18"/>
                    </a:move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1" y="14"/>
                    </a:cubicBezTo>
                    <a:cubicBezTo>
                      <a:pt x="11" y="14"/>
                      <a:pt x="12" y="14"/>
                      <a:pt x="12" y="14"/>
                    </a:cubicBezTo>
                    <a:cubicBezTo>
                      <a:pt x="7" y="19"/>
                      <a:pt x="7" y="19"/>
                      <a:pt x="7" y="19"/>
                    </a:cubicBezTo>
                    <a:lnTo>
                      <a:pt x="5" y="18"/>
                    </a:lnTo>
                    <a:close/>
                    <a:moveTo>
                      <a:pt x="7" y="21"/>
                    </a:moveTo>
                    <a:cubicBezTo>
                      <a:pt x="8" y="20"/>
                      <a:pt x="10" y="18"/>
                      <a:pt x="12" y="15"/>
                    </a:cubicBezTo>
                    <a:cubicBezTo>
                      <a:pt x="15" y="17"/>
                      <a:pt x="17" y="20"/>
                      <a:pt x="18" y="21"/>
                    </a:cubicBezTo>
                    <a:cubicBezTo>
                      <a:pt x="14" y="23"/>
                      <a:pt x="10" y="23"/>
                      <a:pt x="7" y="21"/>
                    </a:cubicBezTo>
                    <a:close/>
                    <a:moveTo>
                      <a:pt x="18" y="19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4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20" y="18"/>
                      <a:pt x="20" y="18"/>
                      <a:pt x="20" y="18"/>
                    </a:cubicBezTo>
                    <a:lnTo>
                      <a:pt x="18" y="19"/>
                    </a:lnTo>
                    <a:close/>
                    <a:moveTo>
                      <a:pt x="21" y="18"/>
                    </a:moveTo>
                    <a:cubicBezTo>
                      <a:pt x="20" y="17"/>
                      <a:pt x="18" y="15"/>
                      <a:pt x="15" y="12"/>
                    </a:cubicBezTo>
                    <a:cubicBezTo>
                      <a:pt x="18" y="10"/>
                      <a:pt x="20" y="8"/>
                      <a:pt x="21" y="7"/>
                    </a:cubicBezTo>
                    <a:cubicBezTo>
                      <a:pt x="23" y="10"/>
                      <a:pt x="23" y="14"/>
                      <a:pt x="21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1"/>
              <p:cNvSpPr>
                <a:spLocks noEditPoints="1"/>
              </p:cNvSpPr>
              <p:nvPr/>
            </p:nvSpPr>
            <p:spPr bwMode="auto">
              <a:xfrm>
                <a:off x="2294" y="2410"/>
                <a:ext cx="79" cy="81"/>
              </a:xfrm>
              <a:custGeom>
                <a:avLst/>
                <a:gdLst>
                  <a:gd name="T0" fmla="*/ 6 w 33"/>
                  <a:gd name="T1" fmla="*/ 6 h 33"/>
                  <a:gd name="T2" fmla="*/ 6 w 33"/>
                  <a:gd name="T3" fmla="*/ 27 h 33"/>
                  <a:gd name="T4" fmla="*/ 27 w 33"/>
                  <a:gd name="T5" fmla="*/ 27 h 33"/>
                  <a:gd name="T6" fmla="*/ 27 w 33"/>
                  <a:gd name="T7" fmla="*/ 6 h 33"/>
                  <a:gd name="T8" fmla="*/ 6 w 33"/>
                  <a:gd name="T9" fmla="*/ 6 h 33"/>
                  <a:gd name="T10" fmla="*/ 26 w 33"/>
                  <a:gd name="T11" fmla="*/ 25 h 33"/>
                  <a:gd name="T12" fmla="*/ 7 w 33"/>
                  <a:gd name="T13" fmla="*/ 25 h 33"/>
                  <a:gd name="T14" fmla="*/ 7 w 33"/>
                  <a:gd name="T15" fmla="*/ 7 h 33"/>
                  <a:gd name="T16" fmla="*/ 26 w 33"/>
                  <a:gd name="T17" fmla="*/ 7 h 33"/>
                  <a:gd name="T18" fmla="*/ 26 w 33"/>
                  <a:gd name="T19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33">
                    <a:moveTo>
                      <a:pt x="6" y="6"/>
                    </a:moveTo>
                    <a:cubicBezTo>
                      <a:pt x="0" y="12"/>
                      <a:pt x="0" y="21"/>
                      <a:pt x="6" y="27"/>
                    </a:cubicBezTo>
                    <a:cubicBezTo>
                      <a:pt x="12" y="33"/>
                      <a:pt x="21" y="33"/>
                      <a:pt x="27" y="27"/>
                    </a:cubicBezTo>
                    <a:cubicBezTo>
                      <a:pt x="33" y="21"/>
                      <a:pt x="33" y="12"/>
                      <a:pt x="27" y="6"/>
                    </a:cubicBezTo>
                    <a:cubicBezTo>
                      <a:pt x="21" y="0"/>
                      <a:pt x="12" y="0"/>
                      <a:pt x="6" y="6"/>
                    </a:cubicBezTo>
                    <a:close/>
                    <a:moveTo>
                      <a:pt x="26" y="25"/>
                    </a:moveTo>
                    <a:cubicBezTo>
                      <a:pt x="21" y="30"/>
                      <a:pt x="12" y="30"/>
                      <a:pt x="7" y="25"/>
                    </a:cubicBezTo>
                    <a:cubicBezTo>
                      <a:pt x="2" y="20"/>
                      <a:pt x="2" y="12"/>
                      <a:pt x="7" y="7"/>
                    </a:cubicBezTo>
                    <a:cubicBezTo>
                      <a:pt x="12" y="2"/>
                      <a:pt x="21" y="2"/>
                      <a:pt x="26" y="7"/>
                    </a:cubicBezTo>
                    <a:cubicBezTo>
                      <a:pt x="31" y="12"/>
                      <a:pt x="31" y="20"/>
                      <a:pt x="26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2"/>
              <p:cNvSpPr>
                <a:spLocks/>
              </p:cNvSpPr>
              <p:nvPr/>
            </p:nvSpPr>
            <p:spPr bwMode="auto">
              <a:xfrm>
                <a:off x="2404" y="240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3"/>
              <p:cNvSpPr>
                <a:spLocks/>
              </p:cNvSpPr>
              <p:nvPr/>
            </p:nvSpPr>
            <p:spPr bwMode="auto">
              <a:xfrm>
                <a:off x="2025" y="2328"/>
                <a:ext cx="130" cy="5"/>
              </a:xfrm>
              <a:custGeom>
                <a:avLst/>
                <a:gdLst>
                  <a:gd name="T0" fmla="*/ 54 w 54"/>
                  <a:gd name="T1" fmla="*/ 0 h 2"/>
                  <a:gd name="T2" fmla="*/ 0 w 54"/>
                  <a:gd name="T3" fmla="*/ 0 h 2"/>
                  <a:gd name="T4" fmla="*/ 0 w 54"/>
                  <a:gd name="T5" fmla="*/ 2 h 2"/>
                  <a:gd name="T6" fmla="*/ 52 w 54"/>
                  <a:gd name="T7" fmla="*/ 2 h 2"/>
                  <a:gd name="T8" fmla="*/ 54 w 54"/>
                  <a:gd name="T9" fmla="*/ 1 h 2"/>
                  <a:gd name="T10" fmla="*/ 54 w 5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2">
                    <a:moveTo>
                      <a:pt x="5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52" y="2"/>
                      <a:pt x="52" y="2"/>
                      <a:pt x="52" y="2"/>
                    </a:cubicBezTo>
                    <a:cubicBezTo>
                      <a:pt x="52" y="2"/>
                      <a:pt x="53" y="2"/>
                      <a:pt x="54" y="1"/>
                    </a:cubicBez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4"/>
              <p:cNvSpPr>
                <a:spLocks/>
              </p:cNvSpPr>
              <p:nvPr/>
            </p:nvSpPr>
            <p:spPr bwMode="auto">
              <a:xfrm>
                <a:off x="1999" y="2360"/>
                <a:ext cx="117" cy="8"/>
              </a:xfrm>
              <a:custGeom>
                <a:avLst/>
                <a:gdLst>
                  <a:gd name="T0" fmla="*/ 0 w 49"/>
                  <a:gd name="T1" fmla="*/ 0 h 3"/>
                  <a:gd name="T2" fmla="*/ 0 w 49"/>
                  <a:gd name="T3" fmla="*/ 3 h 3"/>
                  <a:gd name="T4" fmla="*/ 47 w 49"/>
                  <a:gd name="T5" fmla="*/ 3 h 3"/>
                  <a:gd name="T6" fmla="*/ 49 w 49"/>
                  <a:gd name="T7" fmla="*/ 0 h 3"/>
                  <a:gd name="T8" fmla="*/ 0 w 49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3">
                    <a:moveTo>
                      <a:pt x="0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47" y="3"/>
                      <a:pt x="47" y="3"/>
                      <a:pt x="47" y="3"/>
                    </a:cubicBezTo>
                    <a:cubicBezTo>
                      <a:pt x="47" y="2"/>
                      <a:pt x="48" y="1"/>
                      <a:pt x="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5"/>
              <p:cNvSpPr>
                <a:spLocks/>
              </p:cNvSpPr>
              <p:nvPr/>
            </p:nvSpPr>
            <p:spPr bwMode="auto">
              <a:xfrm>
                <a:off x="1970" y="2397"/>
                <a:ext cx="84" cy="8"/>
              </a:xfrm>
              <a:custGeom>
                <a:avLst/>
                <a:gdLst>
                  <a:gd name="T0" fmla="*/ 0 w 35"/>
                  <a:gd name="T1" fmla="*/ 0 h 3"/>
                  <a:gd name="T2" fmla="*/ 0 w 35"/>
                  <a:gd name="T3" fmla="*/ 3 h 3"/>
                  <a:gd name="T4" fmla="*/ 33 w 35"/>
                  <a:gd name="T5" fmla="*/ 3 h 3"/>
                  <a:gd name="T6" fmla="*/ 35 w 35"/>
                  <a:gd name="T7" fmla="*/ 0 h 3"/>
                  <a:gd name="T8" fmla="*/ 0 w 3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">
                    <a:moveTo>
                      <a:pt x="0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4" y="2"/>
                      <a:pt x="34" y="1"/>
                      <a:pt x="3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6"/>
              <p:cNvSpPr>
                <a:spLocks/>
              </p:cNvSpPr>
              <p:nvPr/>
            </p:nvSpPr>
            <p:spPr bwMode="auto">
              <a:xfrm>
                <a:off x="1965" y="2437"/>
                <a:ext cx="72" cy="7"/>
              </a:xfrm>
              <a:custGeom>
                <a:avLst/>
                <a:gdLst>
                  <a:gd name="T0" fmla="*/ 0 w 30"/>
                  <a:gd name="T1" fmla="*/ 0 h 3"/>
                  <a:gd name="T2" fmla="*/ 0 w 30"/>
                  <a:gd name="T3" fmla="*/ 3 h 3"/>
                  <a:gd name="T4" fmla="*/ 30 w 30"/>
                  <a:gd name="T5" fmla="*/ 3 h 3"/>
                  <a:gd name="T6" fmla="*/ 30 w 30"/>
                  <a:gd name="T7" fmla="*/ 0 h 3"/>
                  <a:gd name="T8" fmla="*/ 0 w 30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">
                    <a:moveTo>
                      <a:pt x="0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2"/>
                      <a:pt x="30" y="1"/>
                      <a:pt x="3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346479" y="182701"/>
              <a:ext cx="2520000" cy="1366527"/>
              <a:chOff x="6270989" y="3187989"/>
              <a:chExt cx="2535324" cy="1366527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6372193" y="3575787"/>
                <a:ext cx="2434120" cy="9787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当晚</a:t>
                </a:r>
                <a:r>
                  <a:rPr lang="en-US" altLang="zh-CN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21</a:t>
                </a:r>
                <a:r>
                  <a:rPr lang="zh-CN" altLang="en-US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时左右，</a:t>
                </a:r>
                <a:r>
                  <a:rPr lang="zh-CN" altLang="en-US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突起</a:t>
                </a:r>
                <a:r>
                  <a:rPr lang="zh-CN" altLang="en-US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歹意，在车内对廖某进行抢劫并将其</a:t>
                </a:r>
                <a:r>
                  <a:rPr lang="zh-CN" altLang="en-US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杀害。</a:t>
                </a:r>
                <a:endPara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6270989" y="3187989"/>
                <a:ext cx="1534048" cy="3627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en-US" altLang="zh-CN" sz="16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【</a:t>
                </a:r>
                <a:r>
                  <a:rPr lang="zh-CN" altLang="en-US" sz="16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杨某</a:t>
                </a:r>
                <a:r>
                  <a:rPr lang="zh-CN" altLang="en-US" sz="16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16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44</a:t>
                </a:r>
                <a:r>
                  <a:rPr lang="zh-CN" altLang="en-US" sz="16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岁</a:t>
                </a:r>
                <a:r>
                  <a:rPr lang="en-US" altLang="zh-CN" sz="16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】</a:t>
                </a:r>
                <a:endParaRPr lang="en-US" altLang="zh-CN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346479" y="4202078"/>
            <a:ext cx="11324510" cy="1464385"/>
            <a:chOff x="346479" y="4202078"/>
            <a:chExt cx="11324510" cy="1464385"/>
          </a:xfrm>
        </p:grpSpPr>
        <p:pic>
          <p:nvPicPr>
            <p:cNvPr id="103" name="图片 10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2785" t="10912" r="15543" b="11309"/>
            <a:stretch>
              <a:fillRect/>
            </a:stretch>
          </p:blipFill>
          <p:spPr>
            <a:xfrm>
              <a:off x="4419039" y="4239822"/>
              <a:ext cx="1428825" cy="1426641"/>
            </a:xfrm>
            <a:custGeom>
              <a:avLst/>
              <a:gdLst>
                <a:gd name="connsiteX0" fmla="*/ 587482 w 1428825"/>
                <a:gd name="connsiteY0" fmla="*/ 0 h 1426641"/>
                <a:gd name="connsiteX1" fmla="*/ 852519 w 1428825"/>
                <a:gd name="connsiteY1" fmla="*/ 0 h 1426641"/>
                <a:gd name="connsiteX2" fmla="*/ 865105 w 1428825"/>
                <a:gd name="connsiteY2" fmla="*/ 1269 h 1426641"/>
                <a:gd name="connsiteX3" fmla="*/ 1425372 w 1428825"/>
                <a:gd name="connsiteY3" fmla="*/ 561536 h 1426641"/>
                <a:gd name="connsiteX4" fmla="*/ 1428825 w 1428825"/>
                <a:gd name="connsiteY4" fmla="*/ 584160 h 1426641"/>
                <a:gd name="connsiteX5" fmla="*/ 1428825 w 1428825"/>
                <a:gd name="connsiteY5" fmla="*/ 829122 h 1426641"/>
                <a:gd name="connsiteX6" fmla="*/ 1425372 w 1428825"/>
                <a:gd name="connsiteY6" fmla="*/ 851746 h 1426641"/>
                <a:gd name="connsiteX7" fmla="*/ 720000 w 1428825"/>
                <a:gd name="connsiteY7" fmla="*/ 1426641 h 1426641"/>
                <a:gd name="connsiteX8" fmla="*/ 0 w 1428825"/>
                <a:gd name="connsiteY8" fmla="*/ 706641 h 1426641"/>
                <a:gd name="connsiteX9" fmla="*/ 574895 w 1428825"/>
                <a:gd name="connsiteY9" fmla="*/ 1269 h 1426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8825" h="1426641">
                  <a:moveTo>
                    <a:pt x="587482" y="0"/>
                  </a:moveTo>
                  <a:lnTo>
                    <a:pt x="852519" y="0"/>
                  </a:lnTo>
                  <a:lnTo>
                    <a:pt x="865105" y="1269"/>
                  </a:lnTo>
                  <a:cubicBezTo>
                    <a:pt x="1146327" y="58815"/>
                    <a:pt x="1367826" y="280315"/>
                    <a:pt x="1425372" y="561536"/>
                  </a:cubicBezTo>
                  <a:lnTo>
                    <a:pt x="1428825" y="584160"/>
                  </a:lnTo>
                  <a:lnTo>
                    <a:pt x="1428825" y="829122"/>
                  </a:lnTo>
                  <a:lnTo>
                    <a:pt x="1425372" y="851746"/>
                  </a:lnTo>
                  <a:cubicBezTo>
                    <a:pt x="1358235" y="1179838"/>
                    <a:pt x="1067940" y="1426641"/>
                    <a:pt x="720000" y="1426641"/>
                  </a:cubicBezTo>
                  <a:cubicBezTo>
                    <a:pt x="322355" y="1426641"/>
                    <a:pt x="0" y="1104286"/>
                    <a:pt x="0" y="706641"/>
                  </a:cubicBezTo>
                  <a:cubicBezTo>
                    <a:pt x="0" y="358702"/>
                    <a:pt x="246803" y="68406"/>
                    <a:pt x="574895" y="1269"/>
                  </a:cubicBezTo>
                  <a:close/>
                </a:path>
              </a:pathLst>
            </a:custGeom>
          </p:spPr>
        </p:pic>
        <p:grpSp>
          <p:nvGrpSpPr>
            <p:cNvPr id="52" name="组合 51"/>
            <p:cNvGrpSpPr/>
            <p:nvPr/>
          </p:nvGrpSpPr>
          <p:grpSpPr>
            <a:xfrm>
              <a:off x="6270989" y="4263198"/>
              <a:ext cx="5400000" cy="1071062"/>
              <a:chOff x="6270989" y="3187989"/>
              <a:chExt cx="5418260" cy="1071062"/>
            </a:xfrm>
          </p:grpSpPr>
          <p:sp>
            <p:nvSpPr>
              <p:cNvPr id="69" name="文本框 68"/>
              <p:cNvSpPr txBox="1"/>
              <p:nvPr/>
            </p:nvSpPr>
            <p:spPr>
              <a:xfrm>
                <a:off x="6372192" y="3575787"/>
                <a:ext cx="5317057" cy="6832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2011</a:t>
                </a:r>
                <a:r>
                  <a:rPr lang="zh-CN" altLang="en-US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年</a:t>
                </a:r>
                <a:r>
                  <a:rPr lang="en-US" altLang="zh-CN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r>
                  <a:rPr lang="zh-CN" altLang="en-US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月中旬离家独行川藏后失踪。</a:t>
                </a:r>
                <a:endPara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zh-CN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6</a:t>
                </a:r>
                <a:r>
                  <a:rPr lang="zh-CN" altLang="en-US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月</a:t>
                </a:r>
                <a:r>
                  <a:rPr lang="en-US" altLang="zh-CN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30</a:t>
                </a:r>
                <a:r>
                  <a:rPr lang="zh-CN" altLang="en-US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日，警方称其已在云南迪庆遇害。</a:t>
                </a:r>
                <a:endPara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" name="矩形 69"/>
              <p:cNvSpPr/>
              <p:nvPr/>
            </p:nvSpPr>
            <p:spPr>
              <a:xfrm>
                <a:off x="6270989" y="3187989"/>
                <a:ext cx="1529932" cy="3877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en-US" altLang="zh-CN" sz="1600" b="1" dirty="0" smtClean="0">
                    <a:solidFill>
                      <a:srgbClr val="FF7C8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【</a:t>
                </a:r>
                <a:r>
                  <a:rPr lang="zh-CN" altLang="en-US" sz="1600" b="1" dirty="0" smtClean="0">
                    <a:solidFill>
                      <a:srgbClr val="FF7C8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魏茵 </a:t>
                </a:r>
                <a:r>
                  <a:rPr lang="en-US" altLang="zh-CN" sz="1600" b="1" dirty="0" smtClean="0">
                    <a:solidFill>
                      <a:srgbClr val="FF7C8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25</a:t>
                </a:r>
                <a:r>
                  <a:rPr lang="zh-CN" altLang="en-US" sz="1600" b="1" dirty="0" smtClean="0">
                    <a:solidFill>
                      <a:srgbClr val="FF7C8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岁</a:t>
                </a:r>
                <a:r>
                  <a:rPr lang="en-US" altLang="zh-CN" sz="1600" b="1" dirty="0" smtClean="0">
                    <a:solidFill>
                      <a:srgbClr val="FF7C8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】</a:t>
                </a:r>
                <a:endParaRPr lang="en-US" altLang="zh-CN" sz="1600" b="1" dirty="0">
                  <a:solidFill>
                    <a:srgbClr val="FF7C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3" name="Group 4"/>
            <p:cNvGrpSpPr>
              <a:grpSpLocks noChangeAspect="1"/>
            </p:cNvGrpSpPr>
            <p:nvPr/>
          </p:nvGrpSpPr>
          <p:grpSpPr bwMode="auto">
            <a:xfrm>
              <a:off x="3278428" y="4799617"/>
              <a:ext cx="728662" cy="293688"/>
              <a:chOff x="1965" y="2306"/>
              <a:chExt cx="459" cy="185"/>
            </a:xfrm>
          </p:grpSpPr>
          <p:sp>
            <p:nvSpPr>
              <p:cNvPr id="57" name="Freeform 5"/>
              <p:cNvSpPr>
                <a:spLocks/>
              </p:cNvSpPr>
              <p:nvPr/>
            </p:nvSpPr>
            <p:spPr bwMode="auto">
              <a:xfrm>
                <a:off x="2291" y="2402"/>
                <a:ext cx="84" cy="47"/>
              </a:xfrm>
              <a:custGeom>
                <a:avLst/>
                <a:gdLst>
                  <a:gd name="T0" fmla="*/ 5 w 35"/>
                  <a:gd name="T1" fmla="*/ 7 h 19"/>
                  <a:gd name="T2" fmla="*/ 0 w 35"/>
                  <a:gd name="T3" fmla="*/ 19 h 19"/>
                  <a:gd name="T4" fmla="*/ 1 w 35"/>
                  <a:gd name="T5" fmla="*/ 19 h 19"/>
                  <a:gd name="T6" fmla="*/ 6 w 35"/>
                  <a:gd name="T7" fmla="*/ 8 h 19"/>
                  <a:gd name="T8" fmla="*/ 29 w 35"/>
                  <a:gd name="T9" fmla="*/ 8 h 19"/>
                  <a:gd name="T10" fmla="*/ 34 w 35"/>
                  <a:gd name="T11" fmla="*/ 19 h 19"/>
                  <a:gd name="T12" fmla="*/ 35 w 35"/>
                  <a:gd name="T13" fmla="*/ 19 h 19"/>
                  <a:gd name="T14" fmla="*/ 30 w 35"/>
                  <a:gd name="T15" fmla="*/ 7 h 19"/>
                  <a:gd name="T16" fmla="*/ 5 w 35"/>
                  <a:gd name="T17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19">
                    <a:moveTo>
                      <a:pt x="5" y="7"/>
                    </a:moveTo>
                    <a:cubicBezTo>
                      <a:pt x="2" y="10"/>
                      <a:pt x="0" y="14"/>
                      <a:pt x="0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5"/>
                      <a:pt x="3" y="11"/>
                      <a:pt x="6" y="8"/>
                    </a:cubicBezTo>
                    <a:cubicBezTo>
                      <a:pt x="12" y="1"/>
                      <a:pt x="23" y="1"/>
                      <a:pt x="29" y="8"/>
                    </a:cubicBezTo>
                    <a:cubicBezTo>
                      <a:pt x="32" y="11"/>
                      <a:pt x="34" y="15"/>
                      <a:pt x="34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5" y="15"/>
                      <a:pt x="33" y="10"/>
                      <a:pt x="30" y="7"/>
                    </a:cubicBezTo>
                    <a:cubicBezTo>
                      <a:pt x="23" y="0"/>
                      <a:pt x="12" y="0"/>
                      <a:pt x="5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6"/>
              <p:cNvSpPr>
                <a:spLocks noEditPoints="1"/>
              </p:cNvSpPr>
              <p:nvPr/>
            </p:nvSpPr>
            <p:spPr bwMode="auto">
              <a:xfrm>
                <a:off x="2037" y="2306"/>
                <a:ext cx="387" cy="143"/>
              </a:xfrm>
              <a:custGeom>
                <a:avLst/>
                <a:gdLst>
                  <a:gd name="T0" fmla="*/ 155 w 161"/>
                  <a:gd name="T1" fmla="*/ 42 h 58"/>
                  <a:gd name="T2" fmla="*/ 156 w 161"/>
                  <a:gd name="T3" fmla="*/ 45 h 58"/>
                  <a:gd name="T4" fmla="*/ 150 w 161"/>
                  <a:gd name="T5" fmla="*/ 43 h 58"/>
                  <a:gd name="T6" fmla="*/ 147 w 161"/>
                  <a:gd name="T7" fmla="*/ 37 h 58"/>
                  <a:gd name="T8" fmla="*/ 153 w 161"/>
                  <a:gd name="T9" fmla="*/ 40 h 58"/>
                  <a:gd name="T10" fmla="*/ 132 w 161"/>
                  <a:gd name="T11" fmla="*/ 29 h 58"/>
                  <a:gd name="T12" fmla="*/ 83 w 161"/>
                  <a:gd name="T13" fmla="*/ 3 h 58"/>
                  <a:gd name="T14" fmla="*/ 49 w 161"/>
                  <a:gd name="T15" fmla="*/ 10 h 58"/>
                  <a:gd name="T16" fmla="*/ 49 w 161"/>
                  <a:gd name="T17" fmla="*/ 11 h 58"/>
                  <a:gd name="T18" fmla="*/ 47 w 161"/>
                  <a:gd name="T19" fmla="*/ 11 h 58"/>
                  <a:gd name="T20" fmla="*/ 33 w 161"/>
                  <a:gd name="T21" fmla="*/ 22 h 58"/>
                  <a:gd name="T22" fmla="*/ 39 w 161"/>
                  <a:gd name="T23" fmla="*/ 22 h 58"/>
                  <a:gd name="T24" fmla="*/ 39 w 161"/>
                  <a:gd name="T25" fmla="*/ 25 h 58"/>
                  <a:gd name="T26" fmla="*/ 31 w 161"/>
                  <a:gd name="T27" fmla="*/ 25 h 58"/>
                  <a:gd name="T28" fmla="*/ 29 w 161"/>
                  <a:gd name="T29" fmla="*/ 28 h 58"/>
                  <a:gd name="T30" fmla="*/ 14 w 161"/>
                  <a:gd name="T31" fmla="*/ 32 h 58"/>
                  <a:gd name="T32" fmla="*/ 14 w 161"/>
                  <a:gd name="T33" fmla="*/ 31 h 58"/>
                  <a:gd name="T34" fmla="*/ 5 w 161"/>
                  <a:gd name="T35" fmla="*/ 26 h 58"/>
                  <a:gd name="T36" fmla="*/ 9 w 161"/>
                  <a:gd name="T37" fmla="*/ 35 h 58"/>
                  <a:gd name="T38" fmla="*/ 9 w 161"/>
                  <a:gd name="T39" fmla="*/ 35 h 58"/>
                  <a:gd name="T40" fmla="*/ 7 w 161"/>
                  <a:gd name="T41" fmla="*/ 37 h 58"/>
                  <a:gd name="T42" fmla="*/ 27 w 161"/>
                  <a:gd name="T43" fmla="*/ 37 h 58"/>
                  <a:gd name="T44" fmla="*/ 27 w 161"/>
                  <a:gd name="T45" fmla="*/ 40 h 58"/>
                  <a:gd name="T46" fmla="*/ 5 w 161"/>
                  <a:gd name="T47" fmla="*/ 40 h 58"/>
                  <a:gd name="T48" fmla="*/ 0 w 161"/>
                  <a:gd name="T49" fmla="*/ 53 h 58"/>
                  <a:gd name="T50" fmla="*/ 12 w 161"/>
                  <a:gd name="T51" fmla="*/ 53 h 58"/>
                  <a:gd name="T52" fmla="*/ 12 w 161"/>
                  <a:gd name="T53" fmla="*/ 56 h 58"/>
                  <a:gd name="T54" fmla="*/ 0 w 161"/>
                  <a:gd name="T55" fmla="*/ 56 h 58"/>
                  <a:gd name="T56" fmla="*/ 0 w 161"/>
                  <a:gd name="T57" fmla="*/ 57 h 58"/>
                  <a:gd name="T58" fmla="*/ 15 w 161"/>
                  <a:gd name="T59" fmla="*/ 57 h 58"/>
                  <a:gd name="T60" fmla="*/ 20 w 161"/>
                  <a:gd name="T61" fmla="*/ 45 h 58"/>
                  <a:gd name="T62" fmla="*/ 47 w 161"/>
                  <a:gd name="T63" fmla="*/ 45 h 58"/>
                  <a:gd name="T64" fmla="*/ 52 w 161"/>
                  <a:gd name="T65" fmla="*/ 57 h 58"/>
                  <a:gd name="T66" fmla="*/ 105 w 161"/>
                  <a:gd name="T67" fmla="*/ 58 h 58"/>
                  <a:gd name="T68" fmla="*/ 110 w 161"/>
                  <a:gd name="T69" fmla="*/ 45 h 58"/>
                  <a:gd name="T70" fmla="*/ 137 w 161"/>
                  <a:gd name="T71" fmla="*/ 45 h 58"/>
                  <a:gd name="T72" fmla="*/ 142 w 161"/>
                  <a:gd name="T73" fmla="*/ 58 h 58"/>
                  <a:gd name="T74" fmla="*/ 161 w 161"/>
                  <a:gd name="T75" fmla="*/ 58 h 58"/>
                  <a:gd name="T76" fmla="*/ 155 w 161"/>
                  <a:gd name="T77" fmla="*/ 42 h 58"/>
                  <a:gd name="T78" fmla="*/ 77 w 161"/>
                  <a:gd name="T79" fmla="*/ 30 h 58"/>
                  <a:gd name="T80" fmla="*/ 39 w 161"/>
                  <a:gd name="T81" fmla="*/ 30 h 58"/>
                  <a:gd name="T82" fmla="*/ 78 w 161"/>
                  <a:gd name="T83" fmla="*/ 9 h 58"/>
                  <a:gd name="T84" fmla="*/ 77 w 161"/>
                  <a:gd name="T85" fmla="*/ 30 h 58"/>
                  <a:gd name="T86" fmla="*/ 83 w 161"/>
                  <a:gd name="T87" fmla="*/ 30 h 58"/>
                  <a:gd name="T88" fmla="*/ 82 w 161"/>
                  <a:gd name="T89" fmla="*/ 9 h 58"/>
                  <a:gd name="T90" fmla="*/ 121 w 161"/>
                  <a:gd name="T91" fmla="*/ 30 h 58"/>
                  <a:gd name="T92" fmla="*/ 83 w 161"/>
                  <a:gd name="T93" fmla="*/ 3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61" h="58">
                    <a:moveTo>
                      <a:pt x="155" y="42"/>
                    </a:moveTo>
                    <a:cubicBezTo>
                      <a:pt x="156" y="43"/>
                      <a:pt x="157" y="45"/>
                      <a:pt x="156" y="45"/>
                    </a:cubicBezTo>
                    <a:cubicBezTo>
                      <a:pt x="155" y="46"/>
                      <a:pt x="153" y="45"/>
                      <a:pt x="150" y="43"/>
                    </a:cubicBezTo>
                    <a:cubicBezTo>
                      <a:pt x="148" y="41"/>
                      <a:pt x="146" y="38"/>
                      <a:pt x="147" y="37"/>
                    </a:cubicBezTo>
                    <a:cubicBezTo>
                      <a:pt x="148" y="36"/>
                      <a:pt x="150" y="38"/>
                      <a:pt x="153" y="40"/>
                    </a:cubicBezTo>
                    <a:cubicBezTo>
                      <a:pt x="144" y="31"/>
                      <a:pt x="132" y="29"/>
                      <a:pt x="132" y="29"/>
                    </a:cubicBezTo>
                    <a:cubicBezTo>
                      <a:pt x="114" y="0"/>
                      <a:pt x="83" y="3"/>
                      <a:pt x="83" y="3"/>
                    </a:cubicBezTo>
                    <a:cubicBezTo>
                      <a:pt x="68" y="3"/>
                      <a:pt x="57" y="6"/>
                      <a:pt x="49" y="10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0" y="15"/>
                      <a:pt x="36" y="19"/>
                      <a:pt x="33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9" y="27"/>
                      <a:pt x="29" y="28"/>
                      <a:pt x="29" y="28"/>
                    </a:cubicBezTo>
                    <a:cubicBezTo>
                      <a:pt x="23" y="28"/>
                      <a:pt x="18" y="30"/>
                      <a:pt x="14" y="32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1"/>
                      <a:pt x="11" y="25"/>
                      <a:pt x="5" y="26"/>
                    </a:cubicBezTo>
                    <a:cubicBezTo>
                      <a:pt x="5" y="26"/>
                      <a:pt x="10" y="30"/>
                      <a:pt x="9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8" y="36"/>
                      <a:pt x="8" y="36"/>
                      <a:pt x="7" y="37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2" y="44"/>
                      <a:pt x="0" y="50"/>
                      <a:pt x="0" y="53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3"/>
                      <a:pt x="17" y="49"/>
                      <a:pt x="20" y="45"/>
                    </a:cubicBezTo>
                    <a:cubicBezTo>
                      <a:pt x="27" y="38"/>
                      <a:pt x="39" y="38"/>
                      <a:pt x="47" y="45"/>
                    </a:cubicBezTo>
                    <a:cubicBezTo>
                      <a:pt x="50" y="49"/>
                      <a:pt x="52" y="53"/>
                      <a:pt x="52" y="57"/>
                    </a:cubicBezTo>
                    <a:cubicBezTo>
                      <a:pt x="105" y="58"/>
                      <a:pt x="105" y="58"/>
                      <a:pt x="105" y="58"/>
                    </a:cubicBezTo>
                    <a:cubicBezTo>
                      <a:pt x="105" y="53"/>
                      <a:pt x="107" y="49"/>
                      <a:pt x="110" y="45"/>
                    </a:cubicBezTo>
                    <a:cubicBezTo>
                      <a:pt x="117" y="38"/>
                      <a:pt x="129" y="38"/>
                      <a:pt x="137" y="45"/>
                    </a:cubicBezTo>
                    <a:cubicBezTo>
                      <a:pt x="140" y="49"/>
                      <a:pt x="142" y="53"/>
                      <a:pt x="142" y="58"/>
                    </a:cubicBezTo>
                    <a:cubicBezTo>
                      <a:pt x="161" y="58"/>
                      <a:pt x="161" y="58"/>
                      <a:pt x="161" y="58"/>
                    </a:cubicBezTo>
                    <a:cubicBezTo>
                      <a:pt x="161" y="51"/>
                      <a:pt x="158" y="46"/>
                      <a:pt x="155" y="42"/>
                    </a:cubicBezTo>
                    <a:close/>
                    <a:moveTo>
                      <a:pt x="77" y="30"/>
                    </a:move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47" y="9"/>
                      <a:pt x="78" y="9"/>
                    </a:cubicBezTo>
                    <a:lnTo>
                      <a:pt x="77" y="30"/>
                    </a:lnTo>
                    <a:close/>
                    <a:moveTo>
                      <a:pt x="83" y="30"/>
                    </a:moveTo>
                    <a:cubicBezTo>
                      <a:pt x="82" y="9"/>
                      <a:pt x="82" y="9"/>
                      <a:pt x="82" y="9"/>
                    </a:cubicBezTo>
                    <a:cubicBezTo>
                      <a:pt x="115" y="9"/>
                      <a:pt x="121" y="30"/>
                      <a:pt x="121" y="30"/>
                    </a:cubicBezTo>
                    <a:lnTo>
                      <a:pt x="83" y="3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7"/>
              <p:cNvSpPr>
                <a:spLocks/>
              </p:cNvSpPr>
              <p:nvPr/>
            </p:nvSpPr>
            <p:spPr bwMode="auto">
              <a:xfrm>
                <a:off x="2075" y="2402"/>
                <a:ext cx="84" cy="45"/>
              </a:xfrm>
              <a:custGeom>
                <a:avLst/>
                <a:gdLst>
                  <a:gd name="T0" fmla="*/ 5 w 35"/>
                  <a:gd name="T1" fmla="*/ 7 h 18"/>
                  <a:gd name="T2" fmla="*/ 0 w 35"/>
                  <a:gd name="T3" fmla="*/ 18 h 18"/>
                  <a:gd name="T4" fmla="*/ 1 w 35"/>
                  <a:gd name="T5" fmla="*/ 18 h 18"/>
                  <a:gd name="T6" fmla="*/ 5 w 35"/>
                  <a:gd name="T7" fmla="*/ 8 h 18"/>
                  <a:gd name="T8" fmla="*/ 29 w 35"/>
                  <a:gd name="T9" fmla="*/ 8 h 18"/>
                  <a:gd name="T10" fmla="*/ 34 w 35"/>
                  <a:gd name="T11" fmla="*/ 18 h 18"/>
                  <a:gd name="T12" fmla="*/ 35 w 35"/>
                  <a:gd name="T13" fmla="*/ 18 h 18"/>
                  <a:gd name="T14" fmla="*/ 30 w 35"/>
                  <a:gd name="T15" fmla="*/ 7 h 18"/>
                  <a:gd name="T16" fmla="*/ 5 w 35"/>
                  <a:gd name="T17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18">
                    <a:moveTo>
                      <a:pt x="5" y="7"/>
                    </a:moveTo>
                    <a:cubicBezTo>
                      <a:pt x="2" y="10"/>
                      <a:pt x="0" y="14"/>
                      <a:pt x="0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5"/>
                      <a:pt x="3" y="11"/>
                      <a:pt x="5" y="8"/>
                    </a:cubicBezTo>
                    <a:cubicBezTo>
                      <a:pt x="12" y="1"/>
                      <a:pt x="23" y="1"/>
                      <a:pt x="29" y="8"/>
                    </a:cubicBezTo>
                    <a:cubicBezTo>
                      <a:pt x="32" y="11"/>
                      <a:pt x="34" y="15"/>
                      <a:pt x="34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4"/>
                      <a:pt x="33" y="10"/>
                      <a:pt x="30" y="7"/>
                    </a:cubicBezTo>
                    <a:cubicBezTo>
                      <a:pt x="23" y="0"/>
                      <a:pt x="12" y="0"/>
                      <a:pt x="5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8"/>
              <p:cNvSpPr>
                <a:spLocks noEditPoints="1"/>
              </p:cNvSpPr>
              <p:nvPr/>
            </p:nvSpPr>
            <p:spPr bwMode="auto">
              <a:xfrm>
                <a:off x="2087" y="2419"/>
                <a:ext cx="60" cy="62"/>
              </a:xfrm>
              <a:custGeom>
                <a:avLst/>
                <a:gdLst>
                  <a:gd name="T0" fmla="*/ 4 w 25"/>
                  <a:gd name="T1" fmla="*/ 4 h 25"/>
                  <a:gd name="T2" fmla="*/ 4 w 25"/>
                  <a:gd name="T3" fmla="*/ 21 h 25"/>
                  <a:gd name="T4" fmla="*/ 20 w 25"/>
                  <a:gd name="T5" fmla="*/ 21 h 25"/>
                  <a:gd name="T6" fmla="*/ 20 w 25"/>
                  <a:gd name="T7" fmla="*/ 4 h 25"/>
                  <a:gd name="T8" fmla="*/ 4 w 25"/>
                  <a:gd name="T9" fmla="*/ 4 h 25"/>
                  <a:gd name="T10" fmla="*/ 19 w 25"/>
                  <a:gd name="T11" fmla="*/ 7 h 25"/>
                  <a:gd name="T12" fmla="*/ 14 w 25"/>
                  <a:gd name="T13" fmla="*/ 12 h 25"/>
                  <a:gd name="T14" fmla="*/ 14 w 25"/>
                  <a:gd name="T15" fmla="*/ 11 h 25"/>
                  <a:gd name="T16" fmla="*/ 13 w 25"/>
                  <a:gd name="T17" fmla="*/ 10 h 25"/>
                  <a:gd name="T18" fmla="*/ 18 w 25"/>
                  <a:gd name="T19" fmla="*/ 5 h 25"/>
                  <a:gd name="T20" fmla="*/ 19 w 25"/>
                  <a:gd name="T21" fmla="*/ 7 h 25"/>
                  <a:gd name="T22" fmla="*/ 17 w 25"/>
                  <a:gd name="T23" fmla="*/ 3 h 25"/>
                  <a:gd name="T24" fmla="*/ 12 w 25"/>
                  <a:gd name="T25" fmla="*/ 10 h 25"/>
                  <a:gd name="T26" fmla="*/ 7 w 25"/>
                  <a:gd name="T27" fmla="*/ 4 h 25"/>
                  <a:gd name="T28" fmla="*/ 17 w 25"/>
                  <a:gd name="T29" fmla="*/ 3 h 25"/>
                  <a:gd name="T30" fmla="*/ 7 w 25"/>
                  <a:gd name="T31" fmla="*/ 5 h 25"/>
                  <a:gd name="T32" fmla="*/ 12 w 25"/>
                  <a:gd name="T33" fmla="*/ 10 h 25"/>
                  <a:gd name="T34" fmla="*/ 11 w 25"/>
                  <a:gd name="T35" fmla="*/ 11 h 25"/>
                  <a:gd name="T36" fmla="*/ 10 w 25"/>
                  <a:gd name="T37" fmla="*/ 12 h 25"/>
                  <a:gd name="T38" fmla="*/ 5 w 25"/>
                  <a:gd name="T39" fmla="*/ 7 h 25"/>
                  <a:gd name="T40" fmla="*/ 7 w 25"/>
                  <a:gd name="T41" fmla="*/ 5 h 25"/>
                  <a:gd name="T42" fmla="*/ 3 w 25"/>
                  <a:gd name="T43" fmla="*/ 17 h 25"/>
                  <a:gd name="T44" fmla="*/ 4 w 25"/>
                  <a:gd name="T45" fmla="*/ 7 h 25"/>
                  <a:gd name="T46" fmla="*/ 10 w 25"/>
                  <a:gd name="T47" fmla="*/ 12 h 25"/>
                  <a:gd name="T48" fmla="*/ 3 w 25"/>
                  <a:gd name="T49" fmla="*/ 17 h 25"/>
                  <a:gd name="T50" fmla="*/ 5 w 25"/>
                  <a:gd name="T51" fmla="*/ 18 h 25"/>
                  <a:gd name="T52" fmla="*/ 10 w 25"/>
                  <a:gd name="T53" fmla="*/ 13 h 25"/>
                  <a:gd name="T54" fmla="*/ 11 w 25"/>
                  <a:gd name="T55" fmla="*/ 14 h 25"/>
                  <a:gd name="T56" fmla="*/ 12 w 25"/>
                  <a:gd name="T57" fmla="*/ 14 h 25"/>
                  <a:gd name="T58" fmla="*/ 6 w 25"/>
                  <a:gd name="T59" fmla="*/ 19 h 25"/>
                  <a:gd name="T60" fmla="*/ 5 w 25"/>
                  <a:gd name="T61" fmla="*/ 18 h 25"/>
                  <a:gd name="T62" fmla="*/ 7 w 25"/>
                  <a:gd name="T63" fmla="*/ 21 h 25"/>
                  <a:gd name="T64" fmla="*/ 12 w 25"/>
                  <a:gd name="T65" fmla="*/ 15 h 25"/>
                  <a:gd name="T66" fmla="*/ 18 w 25"/>
                  <a:gd name="T67" fmla="*/ 21 h 25"/>
                  <a:gd name="T68" fmla="*/ 7 w 25"/>
                  <a:gd name="T69" fmla="*/ 21 h 25"/>
                  <a:gd name="T70" fmla="*/ 18 w 25"/>
                  <a:gd name="T71" fmla="*/ 19 h 25"/>
                  <a:gd name="T72" fmla="*/ 13 w 25"/>
                  <a:gd name="T73" fmla="*/ 14 h 25"/>
                  <a:gd name="T74" fmla="*/ 13 w 25"/>
                  <a:gd name="T75" fmla="*/ 13 h 25"/>
                  <a:gd name="T76" fmla="*/ 14 w 25"/>
                  <a:gd name="T77" fmla="*/ 13 h 25"/>
                  <a:gd name="T78" fmla="*/ 19 w 25"/>
                  <a:gd name="T79" fmla="*/ 18 h 25"/>
                  <a:gd name="T80" fmla="*/ 18 w 25"/>
                  <a:gd name="T81" fmla="*/ 19 h 25"/>
                  <a:gd name="T82" fmla="*/ 21 w 25"/>
                  <a:gd name="T83" fmla="*/ 18 h 25"/>
                  <a:gd name="T84" fmla="*/ 15 w 25"/>
                  <a:gd name="T85" fmla="*/ 12 h 25"/>
                  <a:gd name="T86" fmla="*/ 21 w 25"/>
                  <a:gd name="T87" fmla="*/ 7 h 25"/>
                  <a:gd name="T88" fmla="*/ 21 w 25"/>
                  <a:gd name="T89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" h="25">
                    <a:moveTo>
                      <a:pt x="4" y="4"/>
                    </a:moveTo>
                    <a:cubicBezTo>
                      <a:pt x="0" y="9"/>
                      <a:pt x="0" y="16"/>
                      <a:pt x="4" y="21"/>
                    </a:cubicBezTo>
                    <a:cubicBezTo>
                      <a:pt x="9" y="25"/>
                      <a:pt x="16" y="25"/>
                      <a:pt x="20" y="21"/>
                    </a:cubicBezTo>
                    <a:cubicBezTo>
                      <a:pt x="25" y="16"/>
                      <a:pt x="25" y="9"/>
                      <a:pt x="20" y="4"/>
                    </a:cubicBezTo>
                    <a:cubicBezTo>
                      <a:pt x="16" y="0"/>
                      <a:pt x="9" y="0"/>
                      <a:pt x="4" y="4"/>
                    </a:cubicBezTo>
                    <a:close/>
                    <a:moveTo>
                      <a:pt x="19" y="7"/>
                    </a:move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4" y="11"/>
                      <a:pt x="14" y="11"/>
                    </a:cubicBezTo>
                    <a:cubicBezTo>
                      <a:pt x="13" y="11"/>
                      <a:pt x="13" y="11"/>
                      <a:pt x="13" y="10"/>
                    </a:cubicBezTo>
                    <a:cubicBezTo>
                      <a:pt x="18" y="5"/>
                      <a:pt x="18" y="5"/>
                      <a:pt x="18" y="5"/>
                    </a:cubicBezTo>
                    <a:lnTo>
                      <a:pt x="19" y="7"/>
                    </a:lnTo>
                    <a:close/>
                    <a:moveTo>
                      <a:pt x="17" y="3"/>
                    </a:moveTo>
                    <a:cubicBezTo>
                      <a:pt x="17" y="5"/>
                      <a:pt x="15" y="7"/>
                      <a:pt x="12" y="10"/>
                    </a:cubicBezTo>
                    <a:cubicBezTo>
                      <a:pt x="10" y="7"/>
                      <a:pt x="8" y="5"/>
                      <a:pt x="7" y="4"/>
                    </a:cubicBezTo>
                    <a:cubicBezTo>
                      <a:pt x="10" y="2"/>
                      <a:pt x="14" y="2"/>
                      <a:pt x="17" y="3"/>
                    </a:cubicBezTo>
                    <a:close/>
                    <a:moveTo>
                      <a:pt x="7" y="5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2"/>
                      <a:pt x="10" y="12"/>
                    </a:cubicBezTo>
                    <a:cubicBezTo>
                      <a:pt x="5" y="7"/>
                      <a:pt x="5" y="7"/>
                      <a:pt x="5" y="7"/>
                    </a:cubicBezTo>
                    <a:lnTo>
                      <a:pt x="7" y="5"/>
                    </a:lnTo>
                    <a:close/>
                    <a:moveTo>
                      <a:pt x="3" y="17"/>
                    </a:moveTo>
                    <a:cubicBezTo>
                      <a:pt x="2" y="14"/>
                      <a:pt x="2" y="10"/>
                      <a:pt x="4" y="7"/>
                    </a:cubicBezTo>
                    <a:cubicBezTo>
                      <a:pt x="5" y="8"/>
                      <a:pt x="7" y="10"/>
                      <a:pt x="10" y="12"/>
                    </a:cubicBezTo>
                    <a:cubicBezTo>
                      <a:pt x="7" y="15"/>
                      <a:pt x="5" y="17"/>
                      <a:pt x="3" y="17"/>
                    </a:cubicBezTo>
                    <a:close/>
                    <a:moveTo>
                      <a:pt x="5" y="18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3"/>
                      <a:pt x="11" y="13"/>
                      <a:pt x="11" y="14"/>
                    </a:cubicBezTo>
                    <a:cubicBezTo>
                      <a:pt x="11" y="14"/>
                      <a:pt x="12" y="14"/>
                      <a:pt x="12" y="14"/>
                    </a:cubicBezTo>
                    <a:cubicBezTo>
                      <a:pt x="6" y="19"/>
                      <a:pt x="6" y="19"/>
                      <a:pt x="6" y="19"/>
                    </a:cubicBezTo>
                    <a:lnTo>
                      <a:pt x="5" y="18"/>
                    </a:lnTo>
                    <a:close/>
                    <a:moveTo>
                      <a:pt x="7" y="21"/>
                    </a:moveTo>
                    <a:cubicBezTo>
                      <a:pt x="8" y="20"/>
                      <a:pt x="10" y="18"/>
                      <a:pt x="12" y="15"/>
                    </a:cubicBezTo>
                    <a:cubicBezTo>
                      <a:pt x="15" y="17"/>
                      <a:pt x="17" y="20"/>
                      <a:pt x="18" y="21"/>
                    </a:cubicBezTo>
                    <a:cubicBezTo>
                      <a:pt x="14" y="23"/>
                      <a:pt x="10" y="23"/>
                      <a:pt x="7" y="21"/>
                    </a:cubicBezTo>
                    <a:close/>
                    <a:moveTo>
                      <a:pt x="18" y="19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9" y="18"/>
                      <a:pt x="19" y="18"/>
                      <a:pt x="19" y="18"/>
                    </a:cubicBezTo>
                    <a:lnTo>
                      <a:pt x="18" y="19"/>
                    </a:lnTo>
                    <a:close/>
                    <a:moveTo>
                      <a:pt x="21" y="18"/>
                    </a:moveTo>
                    <a:cubicBezTo>
                      <a:pt x="20" y="17"/>
                      <a:pt x="17" y="15"/>
                      <a:pt x="15" y="12"/>
                    </a:cubicBezTo>
                    <a:cubicBezTo>
                      <a:pt x="17" y="10"/>
                      <a:pt x="20" y="8"/>
                      <a:pt x="21" y="7"/>
                    </a:cubicBezTo>
                    <a:cubicBezTo>
                      <a:pt x="23" y="10"/>
                      <a:pt x="23" y="14"/>
                      <a:pt x="21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9"/>
              <p:cNvSpPr>
                <a:spLocks noEditPoints="1"/>
              </p:cNvSpPr>
              <p:nvPr/>
            </p:nvSpPr>
            <p:spPr bwMode="auto">
              <a:xfrm>
                <a:off x="2078" y="2410"/>
                <a:ext cx="79" cy="81"/>
              </a:xfrm>
              <a:custGeom>
                <a:avLst/>
                <a:gdLst>
                  <a:gd name="T0" fmla="*/ 6 w 33"/>
                  <a:gd name="T1" fmla="*/ 6 h 33"/>
                  <a:gd name="T2" fmla="*/ 6 w 33"/>
                  <a:gd name="T3" fmla="*/ 27 h 33"/>
                  <a:gd name="T4" fmla="*/ 27 w 33"/>
                  <a:gd name="T5" fmla="*/ 27 h 33"/>
                  <a:gd name="T6" fmla="*/ 27 w 33"/>
                  <a:gd name="T7" fmla="*/ 6 h 33"/>
                  <a:gd name="T8" fmla="*/ 6 w 33"/>
                  <a:gd name="T9" fmla="*/ 6 h 33"/>
                  <a:gd name="T10" fmla="*/ 25 w 33"/>
                  <a:gd name="T11" fmla="*/ 25 h 33"/>
                  <a:gd name="T12" fmla="*/ 7 w 33"/>
                  <a:gd name="T13" fmla="*/ 25 h 33"/>
                  <a:gd name="T14" fmla="*/ 7 w 33"/>
                  <a:gd name="T15" fmla="*/ 7 h 33"/>
                  <a:gd name="T16" fmla="*/ 25 w 33"/>
                  <a:gd name="T17" fmla="*/ 7 h 33"/>
                  <a:gd name="T18" fmla="*/ 25 w 33"/>
                  <a:gd name="T19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33">
                    <a:moveTo>
                      <a:pt x="6" y="6"/>
                    </a:moveTo>
                    <a:cubicBezTo>
                      <a:pt x="0" y="12"/>
                      <a:pt x="0" y="21"/>
                      <a:pt x="6" y="27"/>
                    </a:cubicBezTo>
                    <a:cubicBezTo>
                      <a:pt x="12" y="33"/>
                      <a:pt x="21" y="33"/>
                      <a:pt x="27" y="27"/>
                    </a:cubicBezTo>
                    <a:cubicBezTo>
                      <a:pt x="33" y="21"/>
                      <a:pt x="33" y="12"/>
                      <a:pt x="27" y="6"/>
                    </a:cubicBezTo>
                    <a:cubicBezTo>
                      <a:pt x="21" y="0"/>
                      <a:pt x="12" y="0"/>
                      <a:pt x="6" y="6"/>
                    </a:cubicBezTo>
                    <a:close/>
                    <a:moveTo>
                      <a:pt x="25" y="25"/>
                    </a:moveTo>
                    <a:cubicBezTo>
                      <a:pt x="20" y="30"/>
                      <a:pt x="12" y="30"/>
                      <a:pt x="7" y="25"/>
                    </a:cubicBezTo>
                    <a:cubicBezTo>
                      <a:pt x="2" y="20"/>
                      <a:pt x="2" y="12"/>
                      <a:pt x="7" y="7"/>
                    </a:cubicBezTo>
                    <a:cubicBezTo>
                      <a:pt x="12" y="2"/>
                      <a:pt x="20" y="2"/>
                      <a:pt x="25" y="7"/>
                    </a:cubicBezTo>
                    <a:cubicBezTo>
                      <a:pt x="30" y="12"/>
                      <a:pt x="30" y="20"/>
                      <a:pt x="25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0"/>
              <p:cNvSpPr>
                <a:spLocks noEditPoints="1"/>
              </p:cNvSpPr>
              <p:nvPr/>
            </p:nvSpPr>
            <p:spPr bwMode="auto">
              <a:xfrm>
                <a:off x="2303" y="2419"/>
                <a:ext cx="60" cy="62"/>
              </a:xfrm>
              <a:custGeom>
                <a:avLst/>
                <a:gdLst>
                  <a:gd name="T0" fmla="*/ 4 w 25"/>
                  <a:gd name="T1" fmla="*/ 4 h 25"/>
                  <a:gd name="T2" fmla="*/ 4 w 25"/>
                  <a:gd name="T3" fmla="*/ 21 h 25"/>
                  <a:gd name="T4" fmla="*/ 21 w 25"/>
                  <a:gd name="T5" fmla="*/ 21 h 25"/>
                  <a:gd name="T6" fmla="*/ 21 w 25"/>
                  <a:gd name="T7" fmla="*/ 4 h 25"/>
                  <a:gd name="T8" fmla="*/ 4 w 25"/>
                  <a:gd name="T9" fmla="*/ 4 h 25"/>
                  <a:gd name="T10" fmla="*/ 19 w 25"/>
                  <a:gd name="T11" fmla="*/ 7 h 25"/>
                  <a:gd name="T12" fmla="*/ 14 w 25"/>
                  <a:gd name="T13" fmla="*/ 12 h 25"/>
                  <a:gd name="T14" fmla="*/ 14 w 25"/>
                  <a:gd name="T15" fmla="*/ 11 h 25"/>
                  <a:gd name="T16" fmla="*/ 13 w 25"/>
                  <a:gd name="T17" fmla="*/ 10 h 25"/>
                  <a:gd name="T18" fmla="*/ 18 w 25"/>
                  <a:gd name="T19" fmla="*/ 5 h 25"/>
                  <a:gd name="T20" fmla="*/ 19 w 25"/>
                  <a:gd name="T21" fmla="*/ 7 h 25"/>
                  <a:gd name="T22" fmla="*/ 18 w 25"/>
                  <a:gd name="T23" fmla="*/ 3 h 25"/>
                  <a:gd name="T24" fmla="*/ 12 w 25"/>
                  <a:gd name="T25" fmla="*/ 10 h 25"/>
                  <a:gd name="T26" fmla="*/ 7 w 25"/>
                  <a:gd name="T27" fmla="*/ 4 h 25"/>
                  <a:gd name="T28" fmla="*/ 18 w 25"/>
                  <a:gd name="T29" fmla="*/ 3 h 25"/>
                  <a:gd name="T30" fmla="*/ 7 w 25"/>
                  <a:gd name="T31" fmla="*/ 5 h 25"/>
                  <a:gd name="T32" fmla="*/ 12 w 25"/>
                  <a:gd name="T33" fmla="*/ 10 h 25"/>
                  <a:gd name="T34" fmla="*/ 11 w 25"/>
                  <a:gd name="T35" fmla="*/ 11 h 25"/>
                  <a:gd name="T36" fmla="*/ 11 w 25"/>
                  <a:gd name="T37" fmla="*/ 12 h 25"/>
                  <a:gd name="T38" fmla="*/ 5 w 25"/>
                  <a:gd name="T39" fmla="*/ 7 h 25"/>
                  <a:gd name="T40" fmla="*/ 7 w 25"/>
                  <a:gd name="T41" fmla="*/ 5 h 25"/>
                  <a:gd name="T42" fmla="*/ 4 w 25"/>
                  <a:gd name="T43" fmla="*/ 17 h 25"/>
                  <a:gd name="T44" fmla="*/ 4 w 25"/>
                  <a:gd name="T45" fmla="*/ 7 h 25"/>
                  <a:gd name="T46" fmla="*/ 10 w 25"/>
                  <a:gd name="T47" fmla="*/ 12 h 25"/>
                  <a:gd name="T48" fmla="*/ 4 w 25"/>
                  <a:gd name="T49" fmla="*/ 17 h 25"/>
                  <a:gd name="T50" fmla="*/ 5 w 25"/>
                  <a:gd name="T51" fmla="*/ 18 h 25"/>
                  <a:gd name="T52" fmla="*/ 11 w 25"/>
                  <a:gd name="T53" fmla="*/ 13 h 25"/>
                  <a:gd name="T54" fmla="*/ 11 w 25"/>
                  <a:gd name="T55" fmla="*/ 14 h 25"/>
                  <a:gd name="T56" fmla="*/ 12 w 25"/>
                  <a:gd name="T57" fmla="*/ 14 h 25"/>
                  <a:gd name="T58" fmla="*/ 7 w 25"/>
                  <a:gd name="T59" fmla="*/ 19 h 25"/>
                  <a:gd name="T60" fmla="*/ 5 w 25"/>
                  <a:gd name="T61" fmla="*/ 18 h 25"/>
                  <a:gd name="T62" fmla="*/ 7 w 25"/>
                  <a:gd name="T63" fmla="*/ 21 h 25"/>
                  <a:gd name="T64" fmla="*/ 12 w 25"/>
                  <a:gd name="T65" fmla="*/ 15 h 25"/>
                  <a:gd name="T66" fmla="*/ 18 w 25"/>
                  <a:gd name="T67" fmla="*/ 21 h 25"/>
                  <a:gd name="T68" fmla="*/ 7 w 25"/>
                  <a:gd name="T69" fmla="*/ 21 h 25"/>
                  <a:gd name="T70" fmla="*/ 18 w 25"/>
                  <a:gd name="T71" fmla="*/ 19 h 25"/>
                  <a:gd name="T72" fmla="*/ 13 w 25"/>
                  <a:gd name="T73" fmla="*/ 14 h 25"/>
                  <a:gd name="T74" fmla="*/ 14 w 25"/>
                  <a:gd name="T75" fmla="*/ 13 h 25"/>
                  <a:gd name="T76" fmla="*/ 14 w 25"/>
                  <a:gd name="T77" fmla="*/ 13 h 25"/>
                  <a:gd name="T78" fmla="*/ 20 w 25"/>
                  <a:gd name="T79" fmla="*/ 18 h 25"/>
                  <a:gd name="T80" fmla="*/ 18 w 25"/>
                  <a:gd name="T81" fmla="*/ 19 h 25"/>
                  <a:gd name="T82" fmla="*/ 21 w 25"/>
                  <a:gd name="T83" fmla="*/ 18 h 25"/>
                  <a:gd name="T84" fmla="*/ 15 w 25"/>
                  <a:gd name="T85" fmla="*/ 12 h 25"/>
                  <a:gd name="T86" fmla="*/ 21 w 25"/>
                  <a:gd name="T87" fmla="*/ 7 h 25"/>
                  <a:gd name="T88" fmla="*/ 21 w 25"/>
                  <a:gd name="T89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" h="25">
                    <a:moveTo>
                      <a:pt x="4" y="4"/>
                    </a:moveTo>
                    <a:cubicBezTo>
                      <a:pt x="0" y="9"/>
                      <a:pt x="0" y="16"/>
                      <a:pt x="4" y="21"/>
                    </a:cubicBezTo>
                    <a:cubicBezTo>
                      <a:pt x="9" y="25"/>
                      <a:pt x="16" y="25"/>
                      <a:pt x="21" y="21"/>
                    </a:cubicBezTo>
                    <a:cubicBezTo>
                      <a:pt x="25" y="16"/>
                      <a:pt x="25" y="9"/>
                      <a:pt x="21" y="4"/>
                    </a:cubicBezTo>
                    <a:cubicBezTo>
                      <a:pt x="16" y="0"/>
                      <a:pt x="9" y="0"/>
                      <a:pt x="4" y="4"/>
                    </a:cubicBezTo>
                    <a:close/>
                    <a:moveTo>
                      <a:pt x="19" y="7"/>
                    </a:move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4" y="11"/>
                      <a:pt x="14" y="11"/>
                    </a:cubicBezTo>
                    <a:cubicBezTo>
                      <a:pt x="13" y="11"/>
                      <a:pt x="13" y="11"/>
                      <a:pt x="13" y="10"/>
                    </a:cubicBezTo>
                    <a:cubicBezTo>
                      <a:pt x="18" y="5"/>
                      <a:pt x="18" y="5"/>
                      <a:pt x="18" y="5"/>
                    </a:cubicBezTo>
                    <a:lnTo>
                      <a:pt x="19" y="7"/>
                    </a:lnTo>
                    <a:close/>
                    <a:moveTo>
                      <a:pt x="18" y="3"/>
                    </a:moveTo>
                    <a:cubicBezTo>
                      <a:pt x="17" y="5"/>
                      <a:pt x="15" y="7"/>
                      <a:pt x="12" y="10"/>
                    </a:cubicBezTo>
                    <a:cubicBezTo>
                      <a:pt x="10" y="7"/>
                      <a:pt x="8" y="5"/>
                      <a:pt x="7" y="4"/>
                    </a:cubicBezTo>
                    <a:cubicBezTo>
                      <a:pt x="10" y="2"/>
                      <a:pt x="14" y="2"/>
                      <a:pt x="18" y="3"/>
                    </a:cubicBezTo>
                    <a:close/>
                    <a:moveTo>
                      <a:pt x="7" y="5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1"/>
                      <a:pt x="11" y="11"/>
                      <a:pt x="11" y="11"/>
                    </a:cubicBezTo>
                    <a:cubicBezTo>
                      <a:pt x="11" y="11"/>
                      <a:pt x="11" y="12"/>
                      <a:pt x="11" y="12"/>
                    </a:cubicBezTo>
                    <a:cubicBezTo>
                      <a:pt x="5" y="7"/>
                      <a:pt x="5" y="7"/>
                      <a:pt x="5" y="7"/>
                    </a:cubicBezTo>
                    <a:lnTo>
                      <a:pt x="7" y="5"/>
                    </a:lnTo>
                    <a:close/>
                    <a:moveTo>
                      <a:pt x="4" y="17"/>
                    </a:moveTo>
                    <a:cubicBezTo>
                      <a:pt x="2" y="14"/>
                      <a:pt x="2" y="10"/>
                      <a:pt x="4" y="7"/>
                    </a:cubicBezTo>
                    <a:cubicBezTo>
                      <a:pt x="5" y="8"/>
                      <a:pt x="7" y="10"/>
                      <a:pt x="10" y="12"/>
                    </a:cubicBezTo>
                    <a:cubicBezTo>
                      <a:pt x="7" y="15"/>
                      <a:pt x="5" y="17"/>
                      <a:pt x="4" y="17"/>
                    </a:cubicBezTo>
                    <a:close/>
                    <a:moveTo>
                      <a:pt x="5" y="18"/>
                    </a:move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1" y="14"/>
                    </a:cubicBezTo>
                    <a:cubicBezTo>
                      <a:pt x="11" y="14"/>
                      <a:pt x="12" y="14"/>
                      <a:pt x="12" y="14"/>
                    </a:cubicBezTo>
                    <a:cubicBezTo>
                      <a:pt x="7" y="19"/>
                      <a:pt x="7" y="19"/>
                      <a:pt x="7" y="19"/>
                    </a:cubicBezTo>
                    <a:lnTo>
                      <a:pt x="5" y="18"/>
                    </a:lnTo>
                    <a:close/>
                    <a:moveTo>
                      <a:pt x="7" y="21"/>
                    </a:moveTo>
                    <a:cubicBezTo>
                      <a:pt x="8" y="20"/>
                      <a:pt x="10" y="18"/>
                      <a:pt x="12" y="15"/>
                    </a:cubicBezTo>
                    <a:cubicBezTo>
                      <a:pt x="15" y="17"/>
                      <a:pt x="17" y="20"/>
                      <a:pt x="18" y="21"/>
                    </a:cubicBezTo>
                    <a:cubicBezTo>
                      <a:pt x="14" y="23"/>
                      <a:pt x="10" y="23"/>
                      <a:pt x="7" y="21"/>
                    </a:cubicBezTo>
                    <a:close/>
                    <a:moveTo>
                      <a:pt x="18" y="19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4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20" y="18"/>
                      <a:pt x="20" y="18"/>
                      <a:pt x="20" y="18"/>
                    </a:cubicBezTo>
                    <a:lnTo>
                      <a:pt x="18" y="19"/>
                    </a:lnTo>
                    <a:close/>
                    <a:moveTo>
                      <a:pt x="21" y="18"/>
                    </a:moveTo>
                    <a:cubicBezTo>
                      <a:pt x="20" y="17"/>
                      <a:pt x="18" y="15"/>
                      <a:pt x="15" y="12"/>
                    </a:cubicBezTo>
                    <a:cubicBezTo>
                      <a:pt x="18" y="10"/>
                      <a:pt x="20" y="8"/>
                      <a:pt x="21" y="7"/>
                    </a:cubicBezTo>
                    <a:cubicBezTo>
                      <a:pt x="23" y="10"/>
                      <a:pt x="23" y="14"/>
                      <a:pt x="21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1"/>
              <p:cNvSpPr>
                <a:spLocks noEditPoints="1"/>
              </p:cNvSpPr>
              <p:nvPr/>
            </p:nvSpPr>
            <p:spPr bwMode="auto">
              <a:xfrm>
                <a:off x="2294" y="2410"/>
                <a:ext cx="79" cy="81"/>
              </a:xfrm>
              <a:custGeom>
                <a:avLst/>
                <a:gdLst>
                  <a:gd name="T0" fmla="*/ 6 w 33"/>
                  <a:gd name="T1" fmla="*/ 6 h 33"/>
                  <a:gd name="T2" fmla="*/ 6 w 33"/>
                  <a:gd name="T3" fmla="*/ 27 h 33"/>
                  <a:gd name="T4" fmla="*/ 27 w 33"/>
                  <a:gd name="T5" fmla="*/ 27 h 33"/>
                  <a:gd name="T6" fmla="*/ 27 w 33"/>
                  <a:gd name="T7" fmla="*/ 6 h 33"/>
                  <a:gd name="T8" fmla="*/ 6 w 33"/>
                  <a:gd name="T9" fmla="*/ 6 h 33"/>
                  <a:gd name="T10" fmla="*/ 26 w 33"/>
                  <a:gd name="T11" fmla="*/ 25 h 33"/>
                  <a:gd name="T12" fmla="*/ 7 w 33"/>
                  <a:gd name="T13" fmla="*/ 25 h 33"/>
                  <a:gd name="T14" fmla="*/ 7 w 33"/>
                  <a:gd name="T15" fmla="*/ 7 h 33"/>
                  <a:gd name="T16" fmla="*/ 26 w 33"/>
                  <a:gd name="T17" fmla="*/ 7 h 33"/>
                  <a:gd name="T18" fmla="*/ 26 w 33"/>
                  <a:gd name="T19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33">
                    <a:moveTo>
                      <a:pt x="6" y="6"/>
                    </a:moveTo>
                    <a:cubicBezTo>
                      <a:pt x="0" y="12"/>
                      <a:pt x="0" y="21"/>
                      <a:pt x="6" y="27"/>
                    </a:cubicBezTo>
                    <a:cubicBezTo>
                      <a:pt x="12" y="33"/>
                      <a:pt x="21" y="33"/>
                      <a:pt x="27" y="27"/>
                    </a:cubicBezTo>
                    <a:cubicBezTo>
                      <a:pt x="33" y="21"/>
                      <a:pt x="33" y="12"/>
                      <a:pt x="27" y="6"/>
                    </a:cubicBezTo>
                    <a:cubicBezTo>
                      <a:pt x="21" y="0"/>
                      <a:pt x="12" y="0"/>
                      <a:pt x="6" y="6"/>
                    </a:cubicBezTo>
                    <a:close/>
                    <a:moveTo>
                      <a:pt x="26" y="25"/>
                    </a:moveTo>
                    <a:cubicBezTo>
                      <a:pt x="21" y="30"/>
                      <a:pt x="12" y="30"/>
                      <a:pt x="7" y="25"/>
                    </a:cubicBezTo>
                    <a:cubicBezTo>
                      <a:pt x="2" y="20"/>
                      <a:pt x="2" y="12"/>
                      <a:pt x="7" y="7"/>
                    </a:cubicBezTo>
                    <a:cubicBezTo>
                      <a:pt x="12" y="2"/>
                      <a:pt x="21" y="2"/>
                      <a:pt x="26" y="7"/>
                    </a:cubicBezTo>
                    <a:cubicBezTo>
                      <a:pt x="31" y="12"/>
                      <a:pt x="31" y="20"/>
                      <a:pt x="26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auto">
              <a:xfrm>
                <a:off x="2404" y="240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auto">
              <a:xfrm>
                <a:off x="2025" y="2328"/>
                <a:ext cx="130" cy="5"/>
              </a:xfrm>
              <a:custGeom>
                <a:avLst/>
                <a:gdLst>
                  <a:gd name="T0" fmla="*/ 54 w 54"/>
                  <a:gd name="T1" fmla="*/ 0 h 2"/>
                  <a:gd name="T2" fmla="*/ 0 w 54"/>
                  <a:gd name="T3" fmla="*/ 0 h 2"/>
                  <a:gd name="T4" fmla="*/ 0 w 54"/>
                  <a:gd name="T5" fmla="*/ 2 h 2"/>
                  <a:gd name="T6" fmla="*/ 52 w 54"/>
                  <a:gd name="T7" fmla="*/ 2 h 2"/>
                  <a:gd name="T8" fmla="*/ 54 w 54"/>
                  <a:gd name="T9" fmla="*/ 1 h 2"/>
                  <a:gd name="T10" fmla="*/ 54 w 5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2">
                    <a:moveTo>
                      <a:pt x="5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52" y="2"/>
                      <a:pt x="52" y="2"/>
                      <a:pt x="52" y="2"/>
                    </a:cubicBezTo>
                    <a:cubicBezTo>
                      <a:pt x="52" y="2"/>
                      <a:pt x="53" y="2"/>
                      <a:pt x="54" y="1"/>
                    </a:cubicBez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auto">
              <a:xfrm>
                <a:off x="1999" y="2360"/>
                <a:ext cx="117" cy="8"/>
              </a:xfrm>
              <a:custGeom>
                <a:avLst/>
                <a:gdLst>
                  <a:gd name="T0" fmla="*/ 0 w 49"/>
                  <a:gd name="T1" fmla="*/ 0 h 3"/>
                  <a:gd name="T2" fmla="*/ 0 w 49"/>
                  <a:gd name="T3" fmla="*/ 3 h 3"/>
                  <a:gd name="T4" fmla="*/ 47 w 49"/>
                  <a:gd name="T5" fmla="*/ 3 h 3"/>
                  <a:gd name="T6" fmla="*/ 49 w 49"/>
                  <a:gd name="T7" fmla="*/ 0 h 3"/>
                  <a:gd name="T8" fmla="*/ 0 w 49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3">
                    <a:moveTo>
                      <a:pt x="0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47" y="3"/>
                      <a:pt x="47" y="3"/>
                      <a:pt x="47" y="3"/>
                    </a:cubicBezTo>
                    <a:cubicBezTo>
                      <a:pt x="47" y="2"/>
                      <a:pt x="48" y="1"/>
                      <a:pt x="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15"/>
              <p:cNvSpPr>
                <a:spLocks/>
              </p:cNvSpPr>
              <p:nvPr/>
            </p:nvSpPr>
            <p:spPr bwMode="auto">
              <a:xfrm>
                <a:off x="1970" y="2397"/>
                <a:ext cx="84" cy="8"/>
              </a:xfrm>
              <a:custGeom>
                <a:avLst/>
                <a:gdLst>
                  <a:gd name="T0" fmla="*/ 0 w 35"/>
                  <a:gd name="T1" fmla="*/ 0 h 3"/>
                  <a:gd name="T2" fmla="*/ 0 w 35"/>
                  <a:gd name="T3" fmla="*/ 3 h 3"/>
                  <a:gd name="T4" fmla="*/ 33 w 35"/>
                  <a:gd name="T5" fmla="*/ 3 h 3"/>
                  <a:gd name="T6" fmla="*/ 35 w 35"/>
                  <a:gd name="T7" fmla="*/ 0 h 3"/>
                  <a:gd name="T8" fmla="*/ 0 w 3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">
                    <a:moveTo>
                      <a:pt x="0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4" y="2"/>
                      <a:pt x="34" y="1"/>
                      <a:pt x="3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16"/>
              <p:cNvSpPr>
                <a:spLocks/>
              </p:cNvSpPr>
              <p:nvPr/>
            </p:nvSpPr>
            <p:spPr bwMode="auto">
              <a:xfrm>
                <a:off x="1965" y="2437"/>
                <a:ext cx="72" cy="7"/>
              </a:xfrm>
              <a:custGeom>
                <a:avLst/>
                <a:gdLst>
                  <a:gd name="T0" fmla="*/ 0 w 30"/>
                  <a:gd name="T1" fmla="*/ 0 h 3"/>
                  <a:gd name="T2" fmla="*/ 0 w 30"/>
                  <a:gd name="T3" fmla="*/ 3 h 3"/>
                  <a:gd name="T4" fmla="*/ 30 w 30"/>
                  <a:gd name="T5" fmla="*/ 3 h 3"/>
                  <a:gd name="T6" fmla="*/ 30 w 30"/>
                  <a:gd name="T7" fmla="*/ 0 h 3"/>
                  <a:gd name="T8" fmla="*/ 0 w 30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">
                    <a:moveTo>
                      <a:pt x="0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2"/>
                      <a:pt x="30" y="1"/>
                      <a:pt x="3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>
              <a:off x="346479" y="4202078"/>
              <a:ext cx="2520000" cy="1071062"/>
              <a:chOff x="6270989" y="3187989"/>
              <a:chExt cx="2535324" cy="1071062"/>
            </a:xfrm>
          </p:grpSpPr>
          <p:sp>
            <p:nvSpPr>
              <p:cNvPr id="55" name="文本框 54"/>
              <p:cNvSpPr txBox="1"/>
              <p:nvPr/>
            </p:nvSpPr>
            <p:spPr>
              <a:xfrm>
                <a:off x="6372193" y="3575787"/>
                <a:ext cx="2434120" cy="6832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搭载</a:t>
                </a:r>
                <a:r>
                  <a:rPr lang="zh-CN" altLang="en-US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后，见财起意，砸死</a:t>
                </a:r>
                <a:r>
                  <a:rPr lang="zh-CN" altLang="en-US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魏某。</a:t>
                </a:r>
                <a:endPara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6270989" y="3187989"/>
                <a:ext cx="1534048" cy="3877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en-US" altLang="zh-CN" sz="16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【</a:t>
                </a:r>
                <a:r>
                  <a:rPr lang="zh-CN" altLang="en-US" sz="16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白</a:t>
                </a:r>
                <a:r>
                  <a:rPr lang="zh-CN" altLang="en-US" sz="16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某 </a:t>
                </a:r>
                <a:r>
                  <a:rPr lang="en-US" altLang="zh-CN" sz="16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r>
                  <a:rPr lang="en-US" altLang="zh-CN" sz="16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</a:t>
                </a:r>
                <a:r>
                  <a:rPr lang="zh-CN" altLang="en-US" sz="16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岁</a:t>
                </a:r>
                <a:r>
                  <a:rPr lang="en-US" altLang="zh-CN" sz="16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】</a:t>
                </a:r>
                <a:endParaRPr lang="en-US" altLang="zh-CN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346479" y="2199069"/>
            <a:ext cx="11324510" cy="1464383"/>
            <a:chOff x="346479" y="2199069"/>
            <a:chExt cx="11324510" cy="1464383"/>
          </a:xfrm>
        </p:grpSpPr>
        <p:sp>
          <p:nvSpPr>
            <p:cNvPr id="77" name="椭圆 76"/>
            <p:cNvSpPr/>
            <p:nvPr/>
          </p:nvSpPr>
          <p:spPr>
            <a:xfrm>
              <a:off x="4419039" y="2223452"/>
              <a:ext cx="1440000" cy="14400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6270989" y="2260189"/>
              <a:ext cx="5400000" cy="1366527"/>
              <a:chOff x="6270989" y="3187989"/>
              <a:chExt cx="5418260" cy="1366527"/>
            </a:xfrm>
          </p:grpSpPr>
          <p:sp>
            <p:nvSpPr>
              <p:cNvPr id="48" name="文本框 47"/>
              <p:cNvSpPr txBox="1"/>
              <p:nvPr/>
            </p:nvSpPr>
            <p:spPr>
              <a:xfrm>
                <a:off x="6372192" y="3575787"/>
                <a:ext cx="5317057" cy="9787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2012</a:t>
                </a:r>
                <a:r>
                  <a:rPr lang="zh-CN" altLang="en-US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年</a:t>
                </a:r>
                <a:r>
                  <a:rPr lang="en-US" altLang="zh-CN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r>
                  <a:rPr lang="zh-CN" altLang="en-US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月</a:t>
                </a:r>
                <a:r>
                  <a:rPr lang="en-US" altLang="zh-CN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</a:t>
                </a:r>
                <a:r>
                  <a:rPr lang="zh-CN" altLang="en-US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日，刘聪外出会友，错上黑车。</a:t>
                </a:r>
                <a:endPara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zh-CN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r>
                  <a:rPr lang="zh-CN" altLang="en-US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天后，民警发现了刘聪，经法医鉴定，她被扎</a:t>
                </a:r>
                <a:r>
                  <a:rPr lang="en-US" altLang="zh-CN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6</a:t>
                </a:r>
                <a:r>
                  <a:rPr lang="zh-CN" altLang="en-US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刀，已离世多时。</a:t>
                </a: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6270989" y="3187989"/>
                <a:ext cx="1529932" cy="3877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en-US" altLang="zh-CN" sz="1600" b="1" dirty="0" smtClean="0">
                    <a:solidFill>
                      <a:srgbClr val="FF7C8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【</a:t>
                </a:r>
                <a:r>
                  <a:rPr lang="zh-CN" altLang="en-US" sz="1600" b="1" dirty="0">
                    <a:solidFill>
                      <a:srgbClr val="FF7C8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刘</a:t>
                </a:r>
                <a:r>
                  <a:rPr lang="zh-CN" altLang="en-US" sz="1600" b="1" dirty="0" smtClean="0">
                    <a:solidFill>
                      <a:srgbClr val="FF7C8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聪 </a:t>
                </a:r>
                <a:r>
                  <a:rPr lang="en-US" altLang="zh-CN" sz="1600" b="1" dirty="0" smtClean="0">
                    <a:solidFill>
                      <a:srgbClr val="FF7C8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21</a:t>
                </a:r>
                <a:r>
                  <a:rPr lang="zh-CN" altLang="en-US" sz="1600" b="1" dirty="0" smtClean="0">
                    <a:solidFill>
                      <a:srgbClr val="FF7C8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岁</a:t>
                </a:r>
                <a:r>
                  <a:rPr lang="en-US" altLang="zh-CN" sz="1600" b="1" dirty="0" smtClean="0">
                    <a:solidFill>
                      <a:srgbClr val="FF7C8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】</a:t>
                </a:r>
                <a:endParaRPr lang="en-US" altLang="zh-CN" sz="1600" b="1" dirty="0">
                  <a:solidFill>
                    <a:srgbClr val="FF7C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2" name="Group 4"/>
            <p:cNvGrpSpPr>
              <a:grpSpLocks noChangeAspect="1"/>
            </p:cNvGrpSpPr>
            <p:nvPr/>
          </p:nvGrpSpPr>
          <p:grpSpPr bwMode="auto">
            <a:xfrm>
              <a:off x="3278428" y="2796608"/>
              <a:ext cx="728662" cy="293688"/>
              <a:chOff x="1965" y="2306"/>
              <a:chExt cx="459" cy="185"/>
            </a:xfrm>
          </p:grpSpPr>
          <p:sp>
            <p:nvSpPr>
              <p:cNvPr id="36" name="Freeform 5"/>
              <p:cNvSpPr>
                <a:spLocks/>
              </p:cNvSpPr>
              <p:nvPr/>
            </p:nvSpPr>
            <p:spPr bwMode="auto">
              <a:xfrm>
                <a:off x="2291" y="2402"/>
                <a:ext cx="84" cy="47"/>
              </a:xfrm>
              <a:custGeom>
                <a:avLst/>
                <a:gdLst>
                  <a:gd name="T0" fmla="*/ 5 w 35"/>
                  <a:gd name="T1" fmla="*/ 7 h 19"/>
                  <a:gd name="T2" fmla="*/ 0 w 35"/>
                  <a:gd name="T3" fmla="*/ 19 h 19"/>
                  <a:gd name="T4" fmla="*/ 1 w 35"/>
                  <a:gd name="T5" fmla="*/ 19 h 19"/>
                  <a:gd name="T6" fmla="*/ 6 w 35"/>
                  <a:gd name="T7" fmla="*/ 8 h 19"/>
                  <a:gd name="T8" fmla="*/ 29 w 35"/>
                  <a:gd name="T9" fmla="*/ 8 h 19"/>
                  <a:gd name="T10" fmla="*/ 34 w 35"/>
                  <a:gd name="T11" fmla="*/ 19 h 19"/>
                  <a:gd name="T12" fmla="*/ 35 w 35"/>
                  <a:gd name="T13" fmla="*/ 19 h 19"/>
                  <a:gd name="T14" fmla="*/ 30 w 35"/>
                  <a:gd name="T15" fmla="*/ 7 h 19"/>
                  <a:gd name="T16" fmla="*/ 5 w 35"/>
                  <a:gd name="T17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19">
                    <a:moveTo>
                      <a:pt x="5" y="7"/>
                    </a:moveTo>
                    <a:cubicBezTo>
                      <a:pt x="2" y="10"/>
                      <a:pt x="0" y="14"/>
                      <a:pt x="0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5"/>
                      <a:pt x="3" y="11"/>
                      <a:pt x="6" y="8"/>
                    </a:cubicBezTo>
                    <a:cubicBezTo>
                      <a:pt x="12" y="1"/>
                      <a:pt x="23" y="1"/>
                      <a:pt x="29" y="8"/>
                    </a:cubicBezTo>
                    <a:cubicBezTo>
                      <a:pt x="32" y="11"/>
                      <a:pt x="34" y="15"/>
                      <a:pt x="34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5" y="15"/>
                      <a:pt x="33" y="10"/>
                      <a:pt x="30" y="7"/>
                    </a:cubicBezTo>
                    <a:cubicBezTo>
                      <a:pt x="23" y="0"/>
                      <a:pt x="12" y="0"/>
                      <a:pt x="5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6"/>
              <p:cNvSpPr>
                <a:spLocks noEditPoints="1"/>
              </p:cNvSpPr>
              <p:nvPr/>
            </p:nvSpPr>
            <p:spPr bwMode="auto">
              <a:xfrm>
                <a:off x="2037" y="2306"/>
                <a:ext cx="387" cy="143"/>
              </a:xfrm>
              <a:custGeom>
                <a:avLst/>
                <a:gdLst>
                  <a:gd name="T0" fmla="*/ 155 w 161"/>
                  <a:gd name="T1" fmla="*/ 42 h 58"/>
                  <a:gd name="T2" fmla="*/ 156 w 161"/>
                  <a:gd name="T3" fmla="*/ 45 h 58"/>
                  <a:gd name="T4" fmla="*/ 150 w 161"/>
                  <a:gd name="T5" fmla="*/ 43 h 58"/>
                  <a:gd name="T6" fmla="*/ 147 w 161"/>
                  <a:gd name="T7" fmla="*/ 37 h 58"/>
                  <a:gd name="T8" fmla="*/ 153 w 161"/>
                  <a:gd name="T9" fmla="*/ 40 h 58"/>
                  <a:gd name="T10" fmla="*/ 132 w 161"/>
                  <a:gd name="T11" fmla="*/ 29 h 58"/>
                  <a:gd name="T12" fmla="*/ 83 w 161"/>
                  <a:gd name="T13" fmla="*/ 3 h 58"/>
                  <a:gd name="T14" fmla="*/ 49 w 161"/>
                  <a:gd name="T15" fmla="*/ 10 h 58"/>
                  <a:gd name="T16" fmla="*/ 49 w 161"/>
                  <a:gd name="T17" fmla="*/ 11 h 58"/>
                  <a:gd name="T18" fmla="*/ 47 w 161"/>
                  <a:gd name="T19" fmla="*/ 11 h 58"/>
                  <a:gd name="T20" fmla="*/ 33 w 161"/>
                  <a:gd name="T21" fmla="*/ 22 h 58"/>
                  <a:gd name="T22" fmla="*/ 39 w 161"/>
                  <a:gd name="T23" fmla="*/ 22 h 58"/>
                  <a:gd name="T24" fmla="*/ 39 w 161"/>
                  <a:gd name="T25" fmla="*/ 25 h 58"/>
                  <a:gd name="T26" fmla="*/ 31 w 161"/>
                  <a:gd name="T27" fmla="*/ 25 h 58"/>
                  <a:gd name="T28" fmla="*/ 29 w 161"/>
                  <a:gd name="T29" fmla="*/ 28 h 58"/>
                  <a:gd name="T30" fmla="*/ 14 w 161"/>
                  <a:gd name="T31" fmla="*/ 32 h 58"/>
                  <a:gd name="T32" fmla="*/ 14 w 161"/>
                  <a:gd name="T33" fmla="*/ 31 h 58"/>
                  <a:gd name="T34" fmla="*/ 5 w 161"/>
                  <a:gd name="T35" fmla="*/ 26 h 58"/>
                  <a:gd name="T36" fmla="*/ 9 w 161"/>
                  <a:gd name="T37" fmla="*/ 35 h 58"/>
                  <a:gd name="T38" fmla="*/ 9 w 161"/>
                  <a:gd name="T39" fmla="*/ 35 h 58"/>
                  <a:gd name="T40" fmla="*/ 7 w 161"/>
                  <a:gd name="T41" fmla="*/ 37 h 58"/>
                  <a:gd name="T42" fmla="*/ 27 w 161"/>
                  <a:gd name="T43" fmla="*/ 37 h 58"/>
                  <a:gd name="T44" fmla="*/ 27 w 161"/>
                  <a:gd name="T45" fmla="*/ 40 h 58"/>
                  <a:gd name="T46" fmla="*/ 5 w 161"/>
                  <a:gd name="T47" fmla="*/ 40 h 58"/>
                  <a:gd name="T48" fmla="*/ 0 w 161"/>
                  <a:gd name="T49" fmla="*/ 53 h 58"/>
                  <a:gd name="T50" fmla="*/ 12 w 161"/>
                  <a:gd name="T51" fmla="*/ 53 h 58"/>
                  <a:gd name="T52" fmla="*/ 12 w 161"/>
                  <a:gd name="T53" fmla="*/ 56 h 58"/>
                  <a:gd name="T54" fmla="*/ 0 w 161"/>
                  <a:gd name="T55" fmla="*/ 56 h 58"/>
                  <a:gd name="T56" fmla="*/ 0 w 161"/>
                  <a:gd name="T57" fmla="*/ 57 h 58"/>
                  <a:gd name="T58" fmla="*/ 15 w 161"/>
                  <a:gd name="T59" fmla="*/ 57 h 58"/>
                  <a:gd name="T60" fmla="*/ 20 w 161"/>
                  <a:gd name="T61" fmla="*/ 45 h 58"/>
                  <a:gd name="T62" fmla="*/ 47 w 161"/>
                  <a:gd name="T63" fmla="*/ 45 h 58"/>
                  <a:gd name="T64" fmla="*/ 52 w 161"/>
                  <a:gd name="T65" fmla="*/ 57 h 58"/>
                  <a:gd name="T66" fmla="*/ 105 w 161"/>
                  <a:gd name="T67" fmla="*/ 58 h 58"/>
                  <a:gd name="T68" fmla="*/ 110 w 161"/>
                  <a:gd name="T69" fmla="*/ 45 h 58"/>
                  <a:gd name="T70" fmla="*/ 137 w 161"/>
                  <a:gd name="T71" fmla="*/ 45 h 58"/>
                  <a:gd name="T72" fmla="*/ 142 w 161"/>
                  <a:gd name="T73" fmla="*/ 58 h 58"/>
                  <a:gd name="T74" fmla="*/ 161 w 161"/>
                  <a:gd name="T75" fmla="*/ 58 h 58"/>
                  <a:gd name="T76" fmla="*/ 155 w 161"/>
                  <a:gd name="T77" fmla="*/ 42 h 58"/>
                  <a:gd name="T78" fmla="*/ 77 w 161"/>
                  <a:gd name="T79" fmla="*/ 30 h 58"/>
                  <a:gd name="T80" fmla="*/ 39 w 161"/>
                  <a:gd name="T81" fmla="*/ 30 h 58"/>
                  <a:gd name="T82" fmla="*/ 78 w 161"/>
                  <a:gd name="T83" fmla="*/ 9 h 58"/>
                  <a:gd name="T84" fmla="*/ 77 w 161"/>
                  <a:gd name="T85" fmla="*/ 30 h 58"/>
                  <a:gd name="T86" fmla="*/ 83 w 161"/>
                  <a:gd name="T87" fmla="*/ 30 h 58"/>
                  <a:gd name="T88" fmla="*/ 82 w 161"/>
                  <a:gd name="T89" fmla="*/ 9 h 58"/>
                  <a:gd name="T90" fmla="*/ 121 w 161"/>
                  <a:gd name="T91" fmla="*/ 30 h 58"/>
                  <a:gd name="T92" fmla="*/ 83 w 161"/>
                  <a:gd name="T93" fmla="*/ 3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61" h="58">
                    <a:moveTo>
                      <a:pt x="155" y="42"/>
                    </a:moveTo>
                    <a:cubicBezTo>
                      <a:pt x="156" y="43"/>
                      <a:pt x="157" y="45"/>
                      <a:pt x="156" y="45"/>
                    </a:cubicBezTo>
                    <a:cubicBezTo>
                      <a:pt x="155" y="46"/>
                      <a:pt x="153" y="45"/>
                      <a:pt x="150" y="43"/>
                    </a:cubicBezTo>
                    <a:cubicBezTo>
                      <a:pt x="148" y="41"/>
                      <a:pt x="146" y="38"/>
                      <a:pt x="147" y="37"/>
                    </a:cubicBezTo>
                    <a:cubicBezTo>
                      <a:pt x="148" y="36"/>
                      <a:pt x="150" y="38"/>
                      <a:pt x="153" y="40"/>
                    </a:cubicBezTo>
                    <a:cubicBezTo>
                      <a:pt x="144" y="31"/>
                      <a:pt x="132" y="29"/>
                      <a:pt x="132" y="29"/>
                    </a:cubicBezTo>
                    <a:cubicBezTo>
                      <a:pt x="114" y="0"/>
                      <a:pt x="83" y="3"/>
                      <a:pt x="83" y="3"/>
                    </a:cubicBezTo>
                    <a:cubicBezTo>
                      <a:pt x="68" y="3"/>
                      <a:pt x="57" y="6"/>
                      <a:pt x="49" y="10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0" y="15"/>
                      <a:pt x="36" y="19"/>
                      <a:pt x="33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9" y="27"/>
                      <a:pt x="29" y="28"/>
                      <a:pt x="29" y="28"/>
                    </a:cubicBezTo>
                    <a:cubicBezTo>
                      <a:pt x="23" y="28"/>
                      <a:pt x="18" y="30"/>
                      <a:pt x="14" y="32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1"/>
                      <a:pt x="11" y="25"/>
                      <a:pt x="5" y="26"/>
                    </a:cubicBezTo>
                    <a:cubicBezTo>
                      <a:pt x="5" y="26"/>
                      <a:pt x="10" y="30"/>
                      <a:pt x="9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8" y="36"/>
                      <a:pt x="8" y="36"/>
                      <a:pt x="7" y="37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2" y="44"/>
                      <a:pt x="0" y="50"/>
                      <a:pt x="0" y="53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3"/>
                      <a:pt x="17" y="49"/>
                      <a:pt x="20" y="45"/>
                    </a:cubicBezTo>
                    <a:cubicBezTo>
                      <a:pt x="27" y="38"/>
                      <a:pt x="39" y="38"/>
                      <a:pt x="47" y="45"/>
                    </a:cubicBezTo>
                    <a:cubicBezTo>
                      <a:pt x="50" y="49"/>
                      <a:pt x="52" y="53"/>
                      <a:pt x="52" y="57"/>
                    </a:cubicBezTo>
                    <a:cubicBezTo>
                      <a:pt x="105" y="58"/>
                      <a:pt x="105" y="58"/>
                      <a:pt x="105" y="58"/>
                    </a:cubicBezTo>
                    <a:cubicBezTo>
                      <a:pt x="105" y="53"/>
                      <a:pt x="107" y="49"/>
                      <a:pt x="110" y="45"/>
                    </a:cubicBezTo>
                    <a:cubicBezTo>
                      <a:pt x="117" y="38"/>
                      <a:pt x="129" y="38"/>
                      <a:pt x="137" y="45"/>
                    </a:cubicBezTo>
                    <a:cubicBezTo>
                      <a:pt x="140" y="49"/>
                      <a:pt x="142" y="53"/>
                      <a:pt x="142" y="58"/>
                    </a:cubicBezTo>
                    <a:cubicBezTo>
                      <a:pt x="161" y="58"/>
                      <a:pt x="161" y="58"/>
                      <a:pt x="161" y="58"/>
                    </a:cubicBezTo>
                    <a:cubicBezTo>
                      <a:pt x="161" y="51"/>
                      <a:pt x="158" y="46"/>
                      <a:pt x="155" y="42"/>
                    </a:cubicBezTo>
                    <a:close/>
                    <a:moveTo>
                      <a:pt x="77" y="30"/>
                    </a:move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47" y="9"/>
                      <a:pt x="78" y="9"/>
                    </a:cubicBezTo>
                    <a:lnTo>
                      <a:pt x="77" y="30"/>
                    </a:lnTo>
                    <a:close/>
                    <a:moveTo>
                      <a:pt x="83" y="30"/>
                    </a:moveTo>
                    <a:cubicBezTo>
                      <a:pt x="82" y="9"/>
                      <a:pt x="82" y="9"/>
                      <a:pt x="82" y="9"/>
                    </a:cubicBezTo>
                    <a:cubicBezTo>
                      <a:pt x="115" y="9"/>
                      <a:pt x="121" y="30"/>
                      <a:pt x="121" y="30"/>
                    </a:cubicBezTo>
                    <a:lnTo>
                      <a:pt x="83" y="3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7"/>
              <p:cNvSpPr>
                <a:spLocks/>
              </p:cNvSpPr>
              <p:nvPr/>
            </p:nvSpPr>
            <p:spPr bwMode="auto">
              <a:xfrm>
                <a:off x="2075" y="2402"/>
                <a:ext cx="84" cy="45"/>
              </a:xfrm>
              <a:custGeom>
                <a:avLst/>
                <a:gdLst>
                  <a:gd name="T0" fmla="*/ 5 w 35"/>
                  <a:gd name="T1" fmla="*/ 7 h 18"/>
                  <a:gd name="T2" fmla="*/ 0 w 35"/>
                  <a:gd name="T3" fmla="*/ 18 h 18"/>
                  <a:gd name="T4" fmla="*/ 1 w 35"/>
                  <a:gd name="T5" fmla="*/ 18 h 18"/>
                  <a:gd name="T6" fmla="*/ 5 w 35"/>
                  <a:gd name="T7" fmla="*/ 8 h 18"/>
                  <a:gd name="T8" fmla="*/ 29 w 35"/>
                  <a:gd name="T9" fmla="*/ 8 h 18"/>
                  <a:gd name="T10" fmla="*/ 34 w 35"/>
                  <a:gd name="T11" fmla="*/ 18 h 18"/>
                  <a:gd name="T12" fmla="*/ 35 w 35"/>
                  <a:gd name="T13" fmla="*/ 18 h 18"/>
                  <a:gd name="T14" fmla="*/ 30 w 35"/>
                  <a:gd name="T15" fmla="*/ 7 h 18"/>
                  <a:gd name="T16" fmla="*/ 5 w 35"/>
                  <a:gd name="T17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18">
                    <a:moveTo>
                      <a:pt x="5" y="7"/>
                    </a:moveTo>
                    <a:cubicBezTo>
                      <a:pt x="2" y="10"/>
                      <a:pt x="0" y="14"/>
                      <a:pt x="0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5"/>
                      <a:pt x="3" y="11"/>
                      <a:pt x="5" y="8"/>
                    </a:cubicBezTo>
                    <a:cubicBezTo>
                      <a:pt x="12" y="1"/>
                      <a:pt x="23" y="1"/>
                      <a:pt x="29" y="8"/>
                    </a:cubicBezTo>
                    <a:cubicBezTo>
                      <a:pt x="32" y="11"/>
                      <a:pt x="34" y="15"/>
                      <a:pt x="34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4"/>
                      <a:pt x="33" y="10"/>
                      <a:pt x="30" y="7"/>
                    </a:cubicBezTo>
                    <a:cubicBezTo>
                      <a:pt x="23" y="0"/>
                      <a:pt x="12" y="0"/>
                      <a:pt x="5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8"/>
              <p:cNvSpPr>
                <a:spLocks noEditPoints="1"/>
              </p:cNvSpPr>
              <p:nvPr/>
            </p:nvSpPr>
            <p:spPr bwMode="auto">
              <a:xfrm>
                <a:off x="2087" y="2419"/>
                <a:ext cx="60" cy="62"/>
              </a:xfrm>
              <a:custGeom>
                <a:avLst/>
                <a:gdLst>
                  <a:gd name="T0" fmla="*/ 4 w 25"/>
                  <a:gd name="T1" fmla="*/ 4 h 25"/>
                  <a:gd name="T2" fmla="*/ 4 w 25"/>
                  <a:gd name="T3" fmla="*/ 21 h 25"/>
                  <a:gd name="T4" fmla="*/ 20 w 25"/>
                  <a:gd name="T5" fmla="*/ 21 h 25"/>
                  <a:gd name="T6" fmla="*/ 20 w 25"/>
                  <a:gd name="T7" fmla="*/ 4 h 25"/>
                  <a:gd name="T8" fmla="*/ 4 w 25"/>
                  <a:gd name="T9" fmla="*/ 4 h 25"/>
                  <a:gd name="T10" fmla="*/ 19 w 25"/>
                  <a:gd name="T11" fmla="*/ 7 h 25"/>
                  <a:gd name="T12" fmla="*/ 14 w 25"/>
                  <a:gd name="T13" fmla="*/ 12 h 25"/>
                  <a:gd name="T14" fmla="*/ 14 w 25"/>
                  <a:gd name="T15" fmla="*/ 11 h 25"/>
                  <a:gd name="T16" fmla="*/ 13 w 25"/>
                  <a:gd name="T17" fmla="*/ 10 h 25"/>
                  <a:gd name="T18" fmla="*/ 18 w 25"/>
                  <a:gd name="T19" fmla="*/ 5 h 25"/>
                  <a:gd name="T20" fmla="*/ 19 w 25"/>
                  <a:gd name="T21" fmla="*/ 7 h 25"/>
                  <a:gd name="T22" fmla="*/ 17 w 25"/>
                  <a:gd name="T23" fmla="*/ 3 h 25"/>
                  <a:gd name="T24" fmla="*/ 12 w 25"/>
                  <a:gd name="T25" fmla="*/ 10 h 25"/>
                  <a:gd name="T26" fmla="*/ 7 w 25"/>
                  <a:gd name="T27" fmla="*/ 4 h 25"/>
                  <a:gd name="T28" fmla="*/ 17 w 25"/>
                  <a:gd name="T29" fmla="*/ 3 h 25"/>
                  <a:gd name="T30" fmla="*/ 7 w 25"/>
                  <a:gd name="T31" fmla="*/ 5 h 25"/>
                  <a:gd name="T32" fmla="*/ 12 w 25"/>
                  <a:gd name="T33" fmla="*/ 10 h 25"/>
                  <a:gd name="T34" fmla="*/ 11 w 25"/>
                  <a:gd name="T35" fmla="*/ 11 h 25"/>
                  <a:gd name="T36" fmla="*/ 10 w 25"/>
                  <a:gd name="T37" fmla="*/ 12 h 25"/>
                  <a:gd name="T38" fmla="*/ 5 w 25"/>
                  <a:gd name="T39" fmla="*/ 7 h 25"/>
                  <a:gd name="T40" fmla="*/ 7 w 25"/>
                  <a:gd name="T41" fmla="*/ 5 h 25"/>
                  <a:gd name="T42" fmla="*/ 3 w 25"/>
                  <a:gd name="T43" fmla="*/ 17 h 25"/>
                  <a:gd name="T44" fmla="*/ 4 w 25"/>
                  <a:gd name="T45" fmla="*/ 7 h 25"/>
                  <a:gd name="T46" fmla="*/ 10 w 25"/>
                  <a:gd name="T47" fmla="*/ 12 h 25"/>
                  <a:gd name="T48" fmla="*/ 3 w 25"/>
                  <a:gd name="T49" fmla="*/ 17 h 25"/>
                  <a:gd name="T50" fmla="*/ 5 w 25"/>
                  <a:gd name="T51" fmla="*/ 18 h 25"/>
                  <a:gd name="T52" fmla="*/ 10 w 25"/>
                  <a:gd name="T53" fmla="*/ 13 h 25"/>
                  <a:gd name="T54" fmla="*/ 11 w 25"/>
                  <a:gd name="T55" fmla="*/ 14 h 25"/>
                  <a:gd name="T56" fmla="*/ 12 w 25"/>
                  <a:gd name="T57" fmla="*/ 14 h 25"/>
                  <a:gd name="T58" fmla="*/ 6 w 25"/>
                  <a:gd name="T59" fmla="*/ 19 h 25"/>
                  <a:gd name="T60" fmla="*/ 5 w 25"/>
                  <a:gd name="T61" fmla="*/ 18 h 25"/>
                  <a:gd name="T62" fmla="*/ 7 w 25"/>
                  <a:gd name="T63" fmla="*/ 21 h 25"/>
                  <a:gd name="T64" fmla="*/ 12 w 25"/>
                  <a:gd name="T65" fmla="*/ 15 h 25"/>
                  <a:gd name="T66" fmla="*/ 18 w 25"/>
                  <a:gd name="T67" fmla="*/ 21 h 25"/>
                  <a:gd name="T68" fmla="*/ 7 w 25"/>
                  <a:gd name="T69" fmla="*/ 21 h 25"/>
                  <a:gd name="T70" fmla="*/ 18 w 25"/>
                  <a:gd name="T71" fmla="*/ 19 h 25"/>
                  <a:gd name="T72" fmla="*/ 13 w 25"/>
                  <a:gd name="T73" fmla="*/ 14 h 25"/>
                  <a:gd name="T74" fmla="*/ 13 w 25"/>
                  <a:gd name="T75" fmla="*/ 13 h 25"/>
                  <a:gd name="T76" fmla="*/ 14 w 25"/>
                  <a:gd name="T77" fmla="*/ 13 h 25"/>
                  <a:gd name="T78" fmla="*/ 19 w 25"/>
                  <a:gd name="T79" fmla="*/ 18 h 25"/>
                  <a:gd name="T80" fmla="*/ 18 w 25"/>
                  <a:gd name="T81" fmla="*/ 19 h 25"/>
                  <a:gd name="T82" fmla="*/ 21 w 25"/>
                  <a:gd name="T83" fmla="*/ 18 h 25"/>
                  <a:gd name="T84" fmla="*/ 15 w 25"/>
                  <a:gd name="T85" fmla="*/ 12 h 25"/>
                  <a:gd name="T86" fmla="*/ 21 w 25"/>
                  <a:gd name="T87" fmla="*/ 7 h 25"/>
                  <a:gd name="T88" fmla="*/ 21 w 25"/>
                  <a:gd name="T89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" h="25">
                    <a:moveTo>
                      <a:pt x="4" y="4"/>
                    </a:moveTo>
                    <a:cubicBezTo>
                      <a:pt x="0" y="9"/>
                      <a:pt x="0" y="16"/>
                      <a:pt x="4" y="21"/>
                    </a:cubicBezTo>
                    <a:cubicBezTo>
                      <a:pt x="9" y="25"/>
                      <a:pt x="16" y="25"/>
                      <a:pt x="20" y="21"/>
                    </a:cubicBezTo>
                    <a:cubicBezTo>
                      <a:pt x="25" y="16"/>
                      <a:pt x="25" y="9"/>
                      <a:pt x="20" y="4"/>
                    </a:cubicBezTo>
                    <a:cubicBezTo>
                      <a:pt x="16" y="0"/>
                      <a:pt x="9" y="0"/>
                      <a:pt x="4" y="4"/>
                    </a:cubicBezTo>
                    <a:close/>
                    <a:moveTo>
                      <a:pt x="19" y="7"/>
                    </a:move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4" y="11"/>
                      <a:pt x="14" y="11"/>
                    </a:cubicBezTo>
                    <a:cubicBezTo>
                      <a:pt x="13" y="11"/>
                      <a:pt x="13" y="11"/>
                      <a:pt x="13" y="10"/>
                    </a:cubicBezTo>
                    <a:cubicBezTo>
                      <a:pt x="18" y="5"/>
                      <a:pt x="18" y="5"/>
                      <a:pt x="18" y="5"/>
                    </a:cubicBezTo>
                    <a:lnTo>
                      <a:pt x="19" y="7"/>
                    </a:lnTo>
                    <a:close/>
                    <a:moveTo>
                      <a:pt x="17" y="3"/>
                    </a:moveTo>
                    <a:cubicBezTo>
                      <a:pt x="17" y="5"/>
                      <a:pt x="15" y="7"/>
                      <a:pt x="12" y="10"/>
                    </a:cubicBezTo>
                    <a:cubicBezTo>
                      <a:pt x="10" y="7"/>
                      <a:pt x="8" y="5"/>
                      <a:pt x="7" y="4"/>
                    </a:cubicBezTo>
                    <a:cubicBezTo>
                      <a:pt x="10" y="2"/>
                      <a:pt x="14" y="2"/>
                      <a:pt x="17" y="3"/>
                    </a:cubicBezTo>
                    <a:close/>
                    <a:moveTo>
                      <a:pt x="7" y="5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2"/>
                      <a:pt x="10" y="12"/>
                    </a:cubicBezTo>
                    <a:cubicBezTo>
                      <a:pt x="5" y="7"/>
                      <a:pt x="5" y="7"/>
                      <a:pt x="5" y="7"/>
                    </a:cubicBezTo>
                    <a:lnTo>
                      <a:pt x="7" y="5"/>
                    </a:lnTo>
                    <a:close/>
                    <a:moveTo>
                      <a:pt x="3" y="17"/>
                    </a:moveTo>
                    <a:cubicBezTo>
                      <a:pt x="2" y="14"/>
                      <a:pt x="2" y="10"/>
                      <a:pt x="4" y="7"/>
                    </a:cubicBezTo>
                    <a:cubicBezTo>
                      <a:pt x="5" y="8"/>
                      <a:pt x="7" y="10"/>
                      <a:pt x="10" y="12"/>
                    </a:cubicBezTo>
                    <a:cubicBezTo>
                      <a:pt x="7" y="15"/>
                      <a:pt x="5" y="17"/>
                      <a:pt x="3" y="17"/>
                    </a:cubicBezTo>
                    <a:close/>
                    <a:moveTo>
                      <a:pt x="5" y="18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3"/>
                      <a:pt x="11" y="13"/>
                      <a:pt x="11" y="14"/>
                    </a:cubicBezTo>
                    <a:cubicBezTo>
                      <a:pt x="11" y="14"/>
                      <a:pt x="12" y="14"/>
                      <a:pt x="12" y="14"/>
                    </a:cubicBezTo>
                    <a:cubicBezTo>
                      <a:pt x="6" y="19"/>
                      <a:pt x="6" y="19"/>
                      <a:pt x="6" y="19"/>
                    </a:cubicBezTo>
                    <a:lnTo>
                      <a:pt x="5" y="18"/>
                    </a:lnTo>
                    <a:close/>
                    <a:moveTo>
                      <a:pt x="7" y="21"/>
                    </a:moveTo>
                    <a:cubicBezTo>
                      <a:pt x="8" y="20"/>
                      <a:pt x="10" y="18"/>
                      <a:pt x="12" y="15"/>
                    </a:cubicBezTo>
                    <a:cubicBezTo>
                      <a:pt x="15" y="17"/>
                      <a:pt x="17" y="20"/>
                      <a:pt x="18" y="21"/>
                    </a:cubicBezTo>
                    <a:cubicBezTo>
                      <a:pt x="14" y="23"/>
                      <a:pt x="10" y="23"/>
                      <a:pt x="7" y="21"/>
                    </a:cubicBezTo>
                    <a:close/>
                    <a:moveTo>
                      <a:pt x="18" y="19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9" y="18"/>
                      <a:pt x="19" y="18"/>
                      <a:pt x="19" y="18"/>
                    </a:cubicBezTo>
                    <a:lnTo>
                      <a:pt x="18" y="19"/>
                    </a:lnTo>
                    <a:close/>
                    <a:moveTo>
                      <a:pt x="21" y="18"/>
                    </a:moveTo>
                    <a:cubicBezTo>
                      <a:pt x="20" y="17"/>
                      <a:pt x="17" y="15"/>
                      <a:pt x="15" y="12"/>
                    </a:cubicBezTo>
                    <a:cubicBezTo>
                      <a:pt x="17" y="10"/>
                      <a:pt x="20" y="8"/>
                      <a:pt x="21" y="7"/>
                    </a:cubicBezTo>
                    <a:cubicBezTo>
                      <a:pt x="23" y="10"/>
                      <a:pt x="23" y="14"/>
                      <a:pt x="21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9"/>
              <p:cNvSpPr>
                <a:spLocks noEditPoints="1"/>
              </p:cNvSpPr>
              <p:nvPr/>
            </p:nvSpPr>
            <p:spPr bwMode="auto">
              <a:xfrm>
                <a:off x="2078" y="2410"/>
                <a:ext cx="79" cy="81"/>
              </a:xfrm>
              <a:custGeom>
                <a:avLst/>
                <a:gdLst>
                  <a:gd name="T0" fmla="*/ 6 w 33"/>
                  <a:gd name="T1" fmla="*/ 6 h 33"/>
                  <a:gd name="T2" fmla="*/ 6 w 33"/>
                  <a:gd name="T3" fmla="*/ 27 h 33"/>
                  <a:gd name="T4" fmla="*/ 27 w 33"/>
                  <a:gd name="T5" fmla="*/ 27 h 33"/>
                  <a:gd name="T6" fmla="*/ 27 w 33"/>
                  <a:gd name="T7" fmla="*/ 6 h 33"/>
                  <a:gd name="T8" fmla="*/ 6 w 33"/>
                  <a:gd name="T9" fmla="*/ 6 h 33"/>
                  <a:gd name="T10" fmla="*/ 25 w 33"/>
                  <a:gd name="T11" fmla="*/ 25 h 33"/>
                  <a:gd name="T12" fmla="*/ 7 w 33"/>
                  <a:gd name="T13" fmla="*/ 25 h 33"/>
                  <a:gd name="T14" fmla="*/ 7 w 33"/>
                  <a:gd name="T15" fmla="*/ 7 h 33"/>
                  <a:gd name="T16" fmla="*/ 25 w 33"/>
                  <a:gd name="T17" fmla="*/ 7 h 33"/>
                  <a:gd name="T18" fmla="*/ 25 w 33"/>
                  <a:gd name="T19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33">
                    <a:moveTo>
                      <a:pt x="6" y="6"/>
                    </a:moveTo>
                    <a:cubicBezTo>
                      <a:pt x="0" y="12"/>
                      <a:pt x="0" y="21"/>
                      <a:pt x="6" y="27"/>
                    </a:cubicBezTo>
                    <a:cubicBezTo>
                      <a:pt x="12" y="33"/>
                      <a:pt x="21" y="33"/>
                      <a:pt x="27" y="27"/>
                    </a:cubicBezTo>
                    <a:cubicBezTo>
                      <a:pt x="33" y="21"/>
                      <a:pt x="33" y="12"/>
                      <a:pt x="27" y="6"/>
                    </a:cubicBezTo>
                    <a:cubicBezTo>
                      <a:pt x="21" y="0"/>
                      <a:pt x="12" y="0"/>
                      <a:pt x="6" y="6"/>
                    </a:cubicBezTo>
                    <a:close/>
                    <a:moveTo>
                      <a:pt x="25" y="25"/>
                    </a:moveTo>
                    <a:cubicBezTo>
                      <a:pt x="20" y="30"/>
                      <a:pt x="12" y="30"/>
                      <a:pt x="7" y="25"/>
                    </a:cubicBezTo>
                    <a:cubicBezTo>
                      <a:pt x="2" y="20"/>
                      <a:pt x="2" y="12"/>
                      <a:pt x="7" y="7"/>
                    </a:cubicBezTo>
                    <a:cubicBezTo>
                      <a:pt x="12" y="2"/>
                      <a:pt x="20" y="2"/>
                      <a:pt x="25" y="7"/>
                    </a:cubicBezTo>
                    <a:cubicBezTo>
                      <a:pt x="30" y="12"/>
                      <a:pt x="30" y="20"/>
                      <a:pt x="25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10"/>
              <p:cNvSpPr>
                <a:spLocks noEditPoints="1"/>
              </p:cNvSpPr>
              <p:nvPr/>
            </p:nvSpPr>
            <p:spPr bwMode="auto">
              <a:xfrm>
                <a:off x="2303" y="2419"/>
                <a:ext cx="60" cy="62"/>
              </a:xfrm>
              <a:custGeom>
                <a:avLst/>
                <a:gdLst>
                  <a:gd name="T0" fmla="*/ 4 w 25"/>
                  <a:gd name="T1" fmla="*/ 4 h 25"/>
                  <a:gd name="T2" fmla="*/ 4 w 25"/>
                  <a:gd name="T3" fmla="*/ 21 h 25"/>
                  <a:gd name="T4" fmla="*/ 21 w 25"/>
                  <a:gd name="T5" fmla="*/ 21 h 25"/>
                  <a:gd name="T6" fmla="*/ 21 w 25"/>
                  <a:gd name="T7" fmla="*/ 4 h 25"/>
                  <a:gd name="T8" fmla="*/ 4 w 25"/>
                  <a:gd name="T9" fmla="*/ 4 h 25"/>
                  <a:gd name="T10" fmla="*/ 19 w 25"/>
                  <a:gd name="T11" fmla="*/ 7 h 25"/>
                  <a:gd name="T12" fmla="*/ 14 w 25"/>
                  <a:gd name="T13" fmla="*/ 12 h 25"/>
                  <a:gd name="T14" fmla="*/ 14 w 25"/>
                  <a:gd name="T15" fmla="*/ 11 h 25"/>
                  <a:gd name="T16" fmla="*/ 13 w 25"/>
                  <a:gd name="T17" fmla="*/ 10 h 25"/>
                  <a:gd name="T18" fmla="*/ 18 w 25"/>
                  <a:gd name="T19" fmla="*/ 5 h 25"/>
                  <a:gd name="T20" fmla="*/ 19 w 25"/>
                  <a:gd name="T21" fmla="*/ 7 h 25"/>
                  <a:gd name="T22" fmla="*/ 18 w 25"/>
                  <a:gd name="T23" fmla="*/ 3 h 25"/>
                  <a:gd name="T24" fmla="*/ 12 w 25"/>
                  <a:gd name="T25" fmla="*/ 10 h 25"/>
                  <a:gd name="T26" fmla="*/ 7 w 25"/>
                  <a:gd name="T27" fmla="*/ 4 h 25"/>
                  <a:gd name="T28" fmla="*/ 18 w 25"/>
                  <a:gd name="T29" fmla="*/ 3 h 25"/>
                  <a:gd name="T30" fmla="*/ 7 w 25"/>
                  <a:gd name="T31" fmla="*/ 5 h 25"/>
                  <a:gd name="T32" fmla="*/ 12 w 25"/>
                  <a:gd name="T33" fmla="*/ 10 h 25"/>
                  <a:gd name="T34" fmla="*/ 11 w 25"/>
                  <a:gd name="T35" fmla="*/ 11 h 25"/>
                  <a:gd name="T36" fmla="*/ 11 w 25"/>
                  <a:gd name="T37" fmla="*/ 12 h 25"/>
                  <a:gd name="T38" fmla="*/ 5 w 25"/>
                  <a:gd name="T39" fmla="*/ 7 h 25"/>
                  <a:gd name="T40" fmla="*/ 7 w 25"/>
                  <a:gd name="T41" fmla="*/ 5 h 25"/>
                  <a:gd name="T42" fmla="*/ 4 w 25"/>
                  <a:gd name="T43" fmla="*/ 17 h 25"/>
                  <a:gd name="T44" fmla="*/ 4 w 25"/>
                  <a:gd name="T45" fmla="*/ 7 h 25"/>
                  <a:gd name="T46" fmla="*/ 10 w 25"/>
                  <a:gd name="T47" fmla="*/ 12 h 25"/>
                  <a:gd name="T48" fmla="*/ 4 w 25"/>
                  <a:gd name="T49" fmla="*/ 17 h 25"/>
                  <a:gd name="T50" fmla="*/ 5 w 25"/>
                  <a:gd name="T51" fmla="*/ 18 h 25"/>
                  <a:gd name="T52" fmla="*/ 11 w 25"/>
                  <a:gd name="T53" fmla="*/ 13 h 25"/>
                  <a:gd name="T54" fmla="*/ 11 w 25"/>
                  <a:gd name="T55" fmla="*/ 14 h 25"/>
                  <a:gd name="T56" fmla="*/ 12 w 25"/>
                  <a:gd name="T57" fmla="*/ 14 h 25"/>
                  <a:gd name="T58" fmla="*/ 7 w 25"/>
                  <a:gd name="T59" fmla="*/ 19 h 25"/>
                  <a:gd name="T60" fmla="*/ 5 w 25"/>
                  <a:gd name="T61" fmla="*/ 18 h 25"/>
                  <a:gd name="T62" fmla="*/ 7 w 25"/>
                  <a:gd name="T63" fmla="*/ 21 h 25"/>
                  <a:gd name="T64" fmla="*/ 12 w 25"/>
                  <a:gd name="T65" fmla="*/ 15 h 25"/>
                  <a:gd name="T66" fmla="*/ 18 w 25"/>
                  <a:gd name="T67" fmla="*/ 21 h 25"/>
                  <a:gd name="T68" fmla="*/ 7 w 25"/>
                  <a:gd name="T69" fmla="*/ 21 h 25"/>
                  <a:gd name="T70" fmla="*/ 18 w 25"/>
                  <a:gd name="T71" fmla="*/ 19 h 25"/>
                  <a:gd name="T72" fmla="*/ 13 w 25"/>
                  <a:gd name="T73" fmla="*/ 14 h 25"/>
                  <a:gd name="T74" fmla="*/ 14 w 25"/>
                  <a:gd name="T75" fmla="*/ 13 h 25"/>
                  <a:gd name="T76" fmla="*/ 14 w 25"/>
                  <a:gd name="T77" fmla="*/ 13 h 25"/>
                  <a:gd name="T78" fmla="*/ 20 w 25"/>
                  <a:gd name="T79" fmla="*/ 18 h 25"/>
                  <a:gd name="T80" fmla="*/ 18 w 25"/>
                  <a:gd name="T81" fmla="*/ 19 h 25"/>
                  <a:gd name="T82" fmla="*/ 21 w 25"/>
                  <a:gd name="T83" fmla="*/ 18 h 25"/>
                  <a:gd name="T84" fmla="*/ 15 w 25"/>
                  <a:gd name="T85" fmla="*/ 12 h 25"/>
                  <a:gd name="T86" fmla="*/ 21 w 25"/>
                  <a:gd name="T87" fmla="*/ 7 h 25"/>
                  <a:gd name="T88" fmla="*/ 21 w 25"/>
                  <a:gd name="T89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" h="25">
                    <a:moveTo>
                      <a:pt x="4" y="4"/>
                    </a:moveTo>
                    <a:cubicBezTo>
                      <a:pt x="0" y="9"/>
                      <a:pt x="0" y="16"/>
                      <a:pt x="4" y="21"/>
                    </a:cubicBezTo>
                    <a:cubicBezTo>
                      <a:pt x="9" y="25"/>
                      <a:pt x="16" y="25"/>
                      <a:pt x="21" y="21"/>
                    </a:cubicBezTo>
                    <a:cubicBezTo>
                      <a:pt x="25" y="16"/>
                      <a:pt x="25" y="9"/>
                      <a:pt x="21" y="4"/>
                    </a:cubicBezTo>
                    <a:cubicBezTo>
                      <a:pt x="16" y="0"/>
                      <a:pt x="9" y="0"/>
                      <a:pt x="4" y="4"/>
                    </a:cubicBezTo>
                    <a:close/>
                    <a:moveTo>
                      <a:pt x="19" y="7"/>
                    </a:move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4" y="11"/>
                      <a:pt x="14" y="11"/>
                    </a:cubicBezTo>
                    <a:cubicBezTo>
                      <a:pt x="13" y="11"/>
                      <a:pt x="13" y="11"/>
                      <a:pt x="13" y="10"/>
                    </a:cubicBezTo>
                    <a:cubicBezTo>
                      <a:pt x="18" y="5"/>
                      <a:pt x="18" y="5"/>
                      <a:pt x="18" y="5"/>
                    </a:cubicBezTo>
                    <a:lnTo>
                      <a:pt x="19" y="7"/>
                    </a:lnTo>
                    <a:close/>
                    <a:moveTo>
                      <a:pt x="18" y="3"/>
                    </a:moveTo>
                    <a:cubicBezTo>
                      <a:pt x="17" y="5"/>
                      <a:pt x="15" y="7"/>
                      <a:pt x="12" y="10"/>
                    </a:cubicBezTo>
                    <a:cubicBezTo>
                      <a:pt x="10" y="7"/>
                      <a:pt x="8" y="5"/>
                      <a:pt x="7" y="4"/>
                    </a:cubicBezTo>
                    <a:cubicBezTo>
                      <a:pt x="10" y="2"/>
                      <a:pt x="14" y="2"/>
                      <a:pt x="18" y="3"/>
                    </a:cubicBezTo>
                    <a:close/>
                    <a:moveTo>
                      <a:pt x="7" y="5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1"/>
                      <a:pt x="11" y="11"/>
                      <a:pt x="11" y="11"/>
                    </a:cubicBezTo>
                    <a:cubicBezTo>
                      <a:pt x="11" y="11"/>
                      <a:pt x="11" y="12"/>
                      <a:pt x="11" y="12"/>
                    </a:cubicBezTo>
                    <a:cubicBezTo>
                      <a:pt x="5" y="7"/>
                      <a:pt x="5" y="7"/>
                      <a:pt x="5" y="7"/>
                    </a:cubicBezTo>
                    <a:lnTo>
                      <a:pt x="7" y="5"/>
                    </a:lnTo>
                    <a:close/>
                    <a:moveTo>
                      <a:pt x="4" y="17"/>
                    </a:moveTo>
                    <a:cubicBezTo>
                      <a:pt x="2" y="14"/>
                      <a:pt x="2" y="10"/>
                      <a:pt x="4" y="7"/>
                    </a:cubicBezTo>
                    <a:cubicBezTo>
                      <a:pt x="5" y="8"/>
                      <a:pt x="7" y="10"/>
                      <a:pt x="10" y="12"/>
                    </a:cubicBezTo>
                    <a:cubicBezTo>
                      <a:pt x="7" y="15"/>
                      <a:pt x="5" y="17"/>
                      <a:pt x="4" y="17"/>
                    </a:cubicBezTo>
                    <a:close/>
                    <a:moveTo>
                      <a:pt x="5" y="18"/>
                    </a:move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1" y="14"/>
                    </a:cubicBezTo>
                    <a:cubicBezTo>
                      <a:pt x="11" y="14"/>
                      <a:pt x="12" y="14"/>
                      <a:pt x="12" y="14"/>
                    </a:cubicBezTo>
                    <a:cubicBezTo>
                      <a:pt x="7" y="19"/>
                      <a:pt x="7" y="19"/>
                      <a:pt x="7" y="19"/>
                    </a:cubicBezTo>
                    <a:lnTo>
                      <a:pt x="5" y="18"/>
                    </a:lnTo>
                    <a:close/>
                    <a:moveTo>
                      <a:pt x="7" y="21"/>
                    </a:moveTo>
                    <a:cubicBezTo>
                      <a:pt x="8" y="20"/>
                      <a:pt x="10" y="18"/>
                      <a:pt x="12" y="15"/>
                    </a:cubicBezTo>
                    <a:cubicBezTo>
                      <a:pt x="15" y="17"/>
                      <a:pt x="17" y="20"/>
                      <a:pt x="18" y="21"/>
                    </a:cubicBezTo>
                    <a:cubicBezTo>
                      <a:pt x="14" y="23"/>
                      <a:pt x="10" y="23"/>
                      <a:pt x="7" y="21"/>
                    </a:cubicBezTo>
                    <a:close/>
                    <a:moveTo>
                      <a:pt x="18" y="19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4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20" y="18"/>
                      <a:pt x="20" y="18"/>
                      <a:pt x="20" y="18"/>
                    </a:cubicBezTo>
                    <a:lnTo>
                      <a:pt x="18" y="19"/>
                    </a:lnTo>
                    <a:close/>
                    <a:moveTo>
                      <a:pt x="21" y="18"/>
                    </a:moveTo>
                    <a:cubicBezTo>
                      <a:pt x="20" y="17"/>
                      <a:pt x="18" y="15"/>
                      <a:pt x="15" y="12"/>
                    </a:cubicBezTo>
                    <a:cubicBezTo>
                      <a:pt x="18" y="10"/>
                      <a:pt x="20" y="8"/>
                      <a:pt x="21" y="7"/>
                    </a:cubicBezTo>
                    <a:cubicBezTo>
                      <a:pt x="23" y="10"/>
                      <a:pt x="23" y="14"/>
                      <a:pt x="21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11"/>
              <p:cNvSpPr>
                <a:spLocks noEditPoints="1"/>
              </p:cNvSpPr>
              <p:nvPr/>
            </p:nvSpPr>
            <p:spPr bwMode="auto">
              <a:xfrm>
                <a:off x="2294" y="2410"/>
                <a:ext cx="79" cy="81"/>
              </a:xfrm>
              <a:custGeom>
                <a:avLst/>
                <a:gdLst>
                  <a:gd name="T0" fmla="*/ 6 w 33"/>
                  <a:gd name="T1" fmla="*/ 6 h 33"/>
                  <a:gd name="T2" fmla="*/ 6 w 33"/>
                  <a:gd name="T3" fmla="*/ 27 h 33"/>
                  <a:gd name="T4" fmla="*/ 27 w 33"/>
                  <a:gd name="T5" fmla="*/ 27 h 33"/>
                  <a:gd name="T6" fmla="*/ 27 w 33"/>
                  <a:gd name="T7" fmla="*/ 6 h 33"/>
                  <a:gd name="T8" fmla="*/ 6 w 33"/>
                  <a:gd name="T9" fmla="*/ 6 h 33"/>
                  <a:gd name="T10" fmla="*/ 26 w 33"/>
                  <a:gd name="T11" fmla="*/ 25 h 33"/>
                  <a:gd name="T12" fmla="*/ 7 w 33"/>
                  <a:gd name="T13" fmla="*/ 25 h 33"/>
                  <a:gd name="T14" fmla="*/ 7 w 33"/>
                  <a:gd name="T15" fmla="*/ 7 h 33"/>
                  <a:gd name="T16" fmla="*/ 26 w 33"/>
                  <a:gd name="T17" fmla="*/ 7 h 33"/>
                  <a:gd name="T18" fmla="*/ 26 w 33"/>
                  <a:gd name="T19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33">
                    <a:moveTo>
                      <a:pt x="6" y="6"/>
                    </a:moveTo>
                    <a:cubicBezTo>
                      <a:pt x="0" y="12"/>
                      <a:pt x="0" y="21"/>
                      <a:pt x="6" y="27"/>
                    </a:cubicBezTo>
                    <a:cubicBezTo>
                      <a:pt x="12" y="33"/>
                      <a:pt x="21" y="33"/>
                      <a:pt x="27" y="27"/>
                    </a:cubicBezTo>
                    <a:cubicBezTo>
                      <a:pt x="33" y="21"/>
                      <a:pt x="33" y="12"/>
                      <a:pt x="27" y="6"/>
                    </a:cubicBezTo>
                    <a:cubicBezTo>
                      <a:pt x="21" y="0"/>
                      <a:pt x="12" y="0"/>
                      <a:pt x="6" y="6"/>
                    </a:cubicBezTo>
                    <a:close/>
                    <a:moveTo>
                      <a:pt x="26" y="25"/>
                    </a:moveTo>
                    <a:cubicBezTo>
                      <a:pt x="21" y="30"/>
                      <a:pt x="12" y="30"/>
                      <a:pt x="7" y="25"/>
                    </a:cubicBezTo>
                    <a:cubicBezTo>
                      <a:pt x="2" y="20"/>
                      <a:pt x="2" y="12"/>
                      <a:pt x="7" y="7"/>
                    </a:cubicBezTo>
                    <a:cubicBezTo>
                      <a:pt x="12" y="2"/>
                      <a:pt x="21" y="2"/>
                      <a:pt x="26" y="7"/>
                    </a:cubicBezTo>
                    <a:cubicBezTo>
                      <a:pt x="31" y="12"/>
                      <a:pt x="31" y="20"/>
                      <a:pt x="26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12"/>
              <p:cNvSpPr>
                <a:spLocks/>
              </p:cNvSpPr>
              <p:nvPr/>
            </p:nvSpPr>
            <p:spPr bwMode="auto">
              <a:xfrm>
                <a:off x="2404" y="240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13"/>
              <p:cNvSpPr>
                <a:spLocks/>
              </p:cNvSpPr>
              <p:nvPr/>
            </p:nvSpPr>
            <p:spPr bwMode="auto">
              <a:xfrm>
                <a:off x="2025" y="2328"/>
                <a:ext cx="130" cy="5"/>
              </a:xfrm>
              <a:custGeom>
                <a:avLst/>
                <a:gdLst>
                  <a:gd name="T0" fmla="*/ 54 w 54"/>
                  <a:gd name="T1" fmla="*/ 0 h 2"/>
                  <a:gd name="T2" fmla="*/ 0 w 54"/>
                  <a:gd name="T3" fmla="*/ 0 h 2"/>
                  <a:gd name="T4" fmla="*/ 0 w 54"/>
                  <a:gd name="T5" fmla="*/ 2 h 2"/>
                  <a:gd name="T6" fmla="*/ 52 w 54"/>
                  <a:gd name="T7" fmla="*/ 2 h 2"/>
                  <a:gd name="T8" fmla="*/ 54 w 54"/>
                  <a:gd name="T9" fmla="*/ 1 h 2"/>
                  <a:gd name="T10" fmla="*/ 54 w 5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2">
                    <a:moveTo>
                      <a:pt x="5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52" y="2"/>
                      <a:pt x="52" y="2"/>
                      <a:pt x="52" y="2"/>
                    </a:cubicBezTo>
                    <a:cubicBezTo>
                      <a:pt x="52" y="2"/>
                      <a:pt x="53" y="2"/>
                      <a:pt x="54" y="1"/>
                    </a:cubicBez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4"/>
              <p:cNvSpPr>
                <a:spLocks/>
              </p:cNvSpPr>
              <p:nvPr/>
            </p:nvSpPr>
            <p:spPr bwMode="auto">
              <a:xfrm>
                <a:off x="1999" y="2360"/>
                <a:ext cx="117" cy="8"/>
              </a:xfrm>
              <a:custGeom>
                <a:avLst/>
                <a:gdLst>
                  <a:gd name="T0" fmla="*/ 0 w 49"/>
                  <a:gd name="T1" fmla="*/ 0 h 3"/>
                  <a:gd name="T2" fmla="*/ 0 w 49"/>
                  <a:gd name="T3" fmla="*/ 3 h 3"/>
                  <a:gd name="T4" fmla="*/ 47 w 49"/>
                  <a:gd name="T5" fmla="*/ 3 h 3"/>
                  <a:gd name="T6" fmla="*/ 49 w 49"/>
                  <a:gd name="T7" fmla="*/ 0 h 3"/>
                  <a:gd name="T8" fmla="*/ 0 w 49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3">
                    <a:moveTo>
                      <a:pt x="0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47" y="3"/>
                      <a:pt x="47" y="3"/>
                      <a:pt x="47" y="3"/>
                    </a:cubicBezTo>
                    <a:cubicBezTo>
                      <a:pt x="47" y="2"/>
                      <a:pt x="48" y="1"/>
                      <a:pt x="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15"/>
              <p:cNvSpPr>
                <a:spLocks/>
              </p:cNvSpPr>
              <p:nvPr/>
            </p:nvSpPr>
            <p:spPr bwMode="auto">
              <a:xfrm>
                <a:off x="1970" y="2397"/>
                <a:ext cx="84" cy="8"/>
              </a:xfrm>
              <a:custGeom>
                <a:avLst/>
                <a:gdLst>
                  <a:gd name="T0" fmla="*/ 0 w 35"/>
                  <a:gd name="T1" fmla="*/ 0 h 3"/>
                  <a:gd name="T2" fmla="*/ 0 w 35"/>
                  <a:gd name="T3" fmla="*/ 3 h 3"/>
                  <a:gd name="T4" fmla="*/ 33 w 35"/>
                  <a:gd name="T5" fmla="*/ 3 h 3"/>
                  <a:gd name="T6" fmla="*/ 35 w 35"/>
                  <a:gd name="T7" fmla="*/ 0 h 3"/>
                  <a:gd name="T8" fmla="*/ 0 w 3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">
                    <a:moveTo>
                      <a:pt x="0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4" y="2"/>
                      <a:pt x="34" y="1"/>
                      <a:pt x="3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6"/>
              <p:cNvSpPr>
                <a:spLocks/>
              </p:cNvSpPr>
              <p:nvPr/>
            </p:nvSpPr>
            <p:spPr bwMode="auto">
              <a:xfrm>
                <a:off x="1965" y="2437"/>
                <a:ext cx="72" cy="7"/>
              </a:xfrm>
              <a:custGeom>
                <a:avLst/>
                <a:gdLst>
                  <a:gd name="T0" fmla="*/ 0 w 30"/>
                  <a:gd name="T1" fmla="*/ 0 h 3"/>
                  <a:gd name="T2" fmla="*/ 0 w 30"/>
                  <a:gd name="T3" fmla="*/ 3 h 3"/>
                  <a:gd name="T4" fmla="*/ 30 w 30"/>
                  <a:gd name="T5" fmla="*/ 3 h 3"/>
                  <a:gd name="T6" fmla="*/ 30 w 30"/>
                  <a:gd name="T7" fmla="*/ 0 h 3"/>
                  <a:gd name="T8" fmla="*/ 0 w 30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">
                    <a:moveTo>
                      <a:pt x="0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2"/>
                      <a:pt x="30" y="1"/>
                      <a:pt x="3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346479" y="2199069"/>
              <a:ext cx="2520000" cy="1071062"/>
              <a:chOff x="6270989" y="3187989"/>
              <a:chExt cx="2535324" cy="1071062"/>
            </a:xfrm>
          </p:grpSpPr>
          <p:sp>
            <p:nvSpPr>
              <p:cNvPr id="34" name="文本框 33"/>
              <p:cNvSpPr txBox="1"/>
              <p:nvPr/>
            </p:nvSpPr>
            <p:spPr>
              <a:xfrm>
                <a:off x="6372193" y="3575787"/>
                <a:ext cx="2434120" cy="6832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先图财，再起色心，用随身刀具杀害刘某。</a:t>
                </a:r>
                <a:endPara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6270989" y="3187989"/>
                <a:ext cx="1072802" cy="3877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en-US" altLang="zh-CN" sz="16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【</a:t>
                </a:r>
                <a:r>
                  <a:rPr lang="zh-CN" altLang="en-US" sz="16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张某</a:t>
                </a:r>
                <a:r>
                  <a:rPr lang="zh-CN" altLang="en-US" sz="16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16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】</a:t>
                </a:r>
                <a:endParaRPr lang="en-US" altLang="zh-CN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92" name="图片 91"/>
            <p:cNvPicPr>
              <a:picLocks noChangeAspect="1"/>
            </p:cNvPicPr>
            <p:nvPr/>
          </p:nvPicPr>
          <p:blipFill rotWithShape="1">
            <a:blip r:embed="rId5" cstate="print"/>
            <a:srcRect b="30806"/>
            <a:stretch/>
          </p:blipFill>
          <p:spPr>
            <a:xfrm>
              <a:off x="4704748" y="2315673"/>
              <a:ext cx="868600" cy="1318482"/>
            </a:xfrm>
            <a:prstGeom prst="rect">
              <a:avLst/>
            </a:prstGeom>
          </p:spPr>
        </p:pic>
      </p:grpSp>
      <p:sp>
        <p:nvSpPr>
          <p:cNvPr id="131" name="文本框 130"/>
          <p:cNvSpPr txBox="1"/>
          <p:nvPr/>
        </p:nvSpPr>
        <p:spPr>
          <a:xfrm>
            <a:off x="2114521" y="5430047"/>
            <a:ext cx="2419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.</a:t>
            </a:r>
          </a:p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.</a:t>
            </a:r>
          </a:p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.</a:t>
            </a:r>
            <a:endParaRPr lang="zh-CN" altLang="en-US" sz="2400" b="1" dirty="0">
              <a:solidFill>
                <a:schemeClr val="bg1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148" name="文本框 147"/>
          <p:cNvSpPr txBox="1"/>
          <p:nvPr/>
        </p:nvSpPr>
        <p:spPr>
          <a:xfrm>
            <a:off x="7658071" y="5430047"/>
            <a:ext cx="2419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.</a:t>
            </a:r>
          </a:p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.</a:t>
            </a:r>
          </a:p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.</a:t>
            </a:r>
            <a:endParaRPr lang="zh-CN" altLang="en-US" sz="2400" b="1" dirty="0">
              <a:solidFill>
                <a:schemeClr val="bg1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5169" y="-11724"/>
            <a:ext cx="12119879" cy="6881447"/>
            <a:chOff x="35169" y="-11724"/>
            <a:chExt cx="12119879" cy="6881447"/>
          </a:xfrm>
        </p:grpSpPr>
        <p:sp>
          <p:nvSpPr>
            <p:cNvPr id="149" name="矩形 148"/>
            <p:cNvSpPr/>
            <p:nvPr/>
          </p:nvSpPr>
          <p:spPr>
            <a:xfrm>
              <a:off x="35169" y="-11724"/>
              <a:ext cx="312515" cy="68697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矩形 149"/>
            <p:cNvSpPr/>
            <p:nvPr/>
          </p:nvSpPr>
          <p:spPr>
            <a:xfrm>
              <a:off x="11842533" y="0"/>
              <a:ext cx="312515" cy="68697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1" name="组合 150"/>
            <p:cNvGrpSpPr/>
            <p:nvPr/>
          </p:nvGrpSpPr>
          <p:grpSpPr>
            <a:xfrm>
              <a:off x="6000544" y="0"/>
              <a:ext cx="190912" cy="6857999"/>
              <a:chOff x="5823734" y="0"/>
              <a:chExt cx="190912" cy="6857999"/>
            </a:xfrm>
          </p:grpSpPr>
          <p:cxnSp>
            <p:nvCxnSpPr>
              <p:cNvPr id="152" name="直接连接符 151"/>
              <p:cNvCxnSpPr/>
              <p:nvPr/>
            </p:nvCxnSpPr>
            <p:spPr>
              <a:xfrm>
                <a:off x="5823734" y="0"/>
                <a:ext cx="0" cy="6857999"/>
              </a:xfrm>
              <a:prstGeom prst="line">
                <a:avLst/>
              </a:prstGeom>
              <a:ln w="1079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>
                <a:off x="6014646" y="0"/>
                <a:ext cx="0" cy="6857999"/>
              </a:xfrm>
              <a:prstGeom prst="line">
                <a:avLst/>
              </a:prstGeom>
              <a:ln w="1079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xmlns="" val="3136912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4000"/>
    </mc:Choice>
    <mc:Fallback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1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6772275" y="2824163"/>
            <a:ext cx="4498975" cy="2535237"/>
            <a:chOff x="2506" y="1763"/>
            <a:chExt cx="2834" cy="1597"/>
          </a:xfrm>
          <a:solidFill>
            <a:schemeClr val="bg2">
              <a:lumMod val="10000"/>
            </a:schemeClr>
          </a:solidFill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3334" y="2083"/>
              <a:ext cx="1177" cy="1025"/>
            </a:xfrm>
            <a:custGeom>
              <a:avLst/>
              <a:gdLst>
                <a:gd name="T0" fmla="*/ 68 w 71"/>
                <a:gd name="T1" fmla="*/ 22 h 61"/>
                <a:gd name="T2" fmla="*/ 67 w 71"/>
                <a:gd name="T3" fmla="*/ 22 h 61"/>
                <a:gd name="T4" fmla="*/ 63 w 71"/>
                <a:gd name="T5" fmla="*/ 6 h 61"/>
                <a:gd name="T6" fmla="*/ 55 w 71"/>
                <a:gd name="T7" fmla="*/ 1 h 61"/>
                <a:gd name="T8" fmla="*/ 10 w 71"/>
                <a:gd name="T9" fmla="*/ 1 h 61"/>
                <a:gd name="T10" fmla="*/ 3 w 71"/>
                <a:gd name="T11" fmla="*/ 5 h 61"/>
                <a:gd name="T12" fmla="*/ 0 w 71"/>
                <a:gd name="T13" fmla="*/ 18 h 61"/>
                <a:gd name="T14" fmla="*/ 3 w 71"/>
                <a:gd name="T15" fmla="*/ 18 h 61"/>
                <a:gd name="T16" fmla="*/ 5 w 71"/>
                <a:gd name="T17" fmla="*/ 7 h 61"/>
                <a:gd name="T18" fmla="*/ 11 w 71"/>
                <a:gd name="T19" fmla="*/ 3 h 61"/>
                <a:gd name="T20" fmla="*/ 53 w 71"/>
                <a:gd name="T21" fmla="*/ 3 h 61"/>
                <a:gd name="T22" fmla="*/ 59 w 71"/>
                <a:gd name="T23" fmla="*/ 7 h 61"/>
                <a:gd name="T24" fmla="*/ 63 w 71"/>
                <a:gd name="T25" fmla="*/ 21 h 61"/>
                <a:gd name="T26" fmla="*/ 16 w 71"/>
                <a:gd name="T27" fmla="*/ 21 h 61"/>
                <a:gd name="T28" fmla="*/ 20 w 71"/>
                <a:gd name="T29" fmla="*/ 38 h 61"/>
                <a:gd name="T30" fmla="*/ 21 w 71"/>
                <a:gd name="T31" fmla="*/ 38 h 61"/>
                <a:gd name="T32" fmla="*/ 25 w 71"/>
                <a:gd name="T33" fmla="*/ 42 h 61"/>
                <a:gd name="T34" fmla="*/ 25 w 71"/>
                <a:gd name="T35" fmla="*/ 48 h 61"/>
                <a:gd name="T36" fmla="*/ 54 w 71"/>
                <a:gd name="T37" fmla="*/ 48 h 61"/>
                <a:gd name="T38" fmla="*/ 54 w 71"/>
                <a:gd name="T39" fmla="*/ 57 h 61"/>
                <a:gd name="T40" fmla="*/ 58 w 71"/>
                <a:gd name="T41" fmla="*/ 61 h 61"/>
                <a:gd name="T42" fmla="*/ 63 w 71"/>
                <a:gd name="T43" fmla="*/ 61 h 61"/>
                <a:gd name="T44" fmla="*/ 67 w 71"/>
                <a:gd name="T45" fmla="*/ 57 h 61"/>
                <a:gd name="T46" fmla="*/ 67 w 71"/>
                <a:gd name="T47" fmla="*/ 48 h 61"/>
                <a:gd name="T48" fmla="*/ 68 w 71"/>
                <a:gd name="T49" fmla="*/ 48 h 61"/>
                <a:gd name="T50" fmla="*/ 71 w 71"/>
                <a:gd name="T51" fmla="*/ 45 h 61"/>
                <a:gd name="T52" fmla="*/ 71 w 71"/>
                <a:gd name="T53" fmla="*/ 26 h 61"/>
                <a:gd name="T54" fmla="*/ 68 w 71"/>
                <a:gd name="T55" fmla="*/ 22 h 61"/>
                <a:gd name="T56" fmla="*/ 41 w 71"/>
                <a:gd name="T57" fmla="*/ 39 h 61"/>
                <a:gd name="T58" fmla="*/ 26 w 71"/>
                <a:gd name="T59" fmla="*/ 39 h 61"/>
                <a:gd name="T60" fmla="*/ 21 w 71"/>
                <a:gd name="T61" fmla="*/ 35 h 61"/>
                <a:gd name="T62" fmla="*/ 26 w 71"/>
                <a:gd name="T63" fmla="*/ 30 h 61"/>
                <a:gd name="T64" fmla="*/ 41 w 71"/>
                <a:gd name="T65" fmla="*/ 30 h 61"/>
                <a:gd name="T66" fmla="*/ 46 w 71"/>
                <a:gd name="T67" fmla="*/ 35 h 61"/>
                <a:gd name="T68" fmla="*/ 41 w 71"/>
                <a:gd name="T69" fmla="*/ 39 h 61"/>
                <a:gd name="T70" fmla="*/ 59 w 71"/>
                <a:gd name="T71" fmla="*/ 39 h 61"/>
                <a:gd name="T72" fmla="*/ 54 w 71"/>
                <a:gd name="T73" fmla="*/ 34 h 61"/>
                <a:gd name="T74" fmla="*/ 59 w 71"/>
                <a:gd name="T75" fmla="*/ 29 h 61"/>
                <a:gd name="T76" fmla="*/ 64 w 71"/>
                <a:gd name="T77" fmla="*/ 34 h 61"/>
                <a:gd name="T78" fmla="*/ 59 w 71"/>
                <a:gd name="T79" fmla="*/ 3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1" h="61">
                  <a:moveTo>
                    <a:pt x="68" y="22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22"/>
                    <a:pt x="63" y="6"/>
                    <a:pt x="63" y="6"/>
                  </a:cubicBezTo>
                  <a:cubicBezTo>
                    <a:pt x="60" y="0"/>
                    <a:pt x="55" y="1"/>
                    <a:pt x="55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0"/>
                    <a:pt x="3" y="5"/>
                    <a:pt x="3" y="5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3"/>
                    <a:pt x="11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7" y="3"/>
                    <a:pt x="59" y="7"/>
                  </a:cubicBezTo>
                  <a:cubicBezTo>
                    <a:pt x="60" y="7"/>
                    <a:pt x="63" y="21"/>
                    <a:pt x="63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2"/>
                    <a:pt x="20" y="38"/>
                    <a:pt x="2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3" y="38"/>
                    <a:pt x="25" y="40"/>
                    <a:pt x="25" y="42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54" y="59"/>
                    <a:pt x="56" y="61"/>
                    <a:pt x="58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65" y="61"/>
                    <a:pt x="67" y="59"/>
                    <a:pt x="67" y="57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70" y="48"/>
                    <a:pt x="71" y="47"/>
                    <a:pt x="71" y="45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1" y="24"/>
                    <a:pt x="70" y="22"/>
                    <a:pt x="68" y="22"/>
                  </a:cubicBezTo>
                  <a:close/>
                  <a:moveTo>
                    <a:pt x="41" y="39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23" y="39"/>
                    <a:pt x="21" y="37"/>
                    <a:pt x="21" y="35"/>
                  </a:cubicBezTo>
                  <a:cubicBezTo>
                    <a:pt x="21" y="32"/>
                    <a:pt x="23" y="30"/>
                    <a:pt x="26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4" y="30"/>
                    <a:pt x="46" y="32"/>
                    <a:pt x="46" y="35"/>
                  </a:cubicBezTo>
                  <a:cubicBezTo>
                    <a:pt x="46" y="37"/>
                    <a:pt x="44" y="39"/>
                    <a:pt x="41" y="39"/>
                  </a:cubicBezTo>
                  <a:close/>
                  <a:moveTo>
                    <a:pt x="59" y="39"/>
                  </a:moveTo>
                  <a:cubicBezTo>
                    <a:pt x="56" y="39"/>
                    <a:pt x="54" y="37"/>
                    <a:pt x="54" y="34"/>
                  </a:cubicBezTo>
                  <a:cubicBezTo>
                    <a:pt x="54" y="32"/>
                    <a:pt x="56" y="29"/>
                    <a:pt x="59" y="29"/>
                  </a:cubicBezTo>
                  <a:cubicBezTo>
                    <a:pt x="61" y="29"/>
                    <a:pt x="64" y="32"/>
                    <a:pt x="64" y="34"/>
                  </a:cubicBezTo>
                  <a:cubicBezTo>
                    <a:pt x="64" y="37"/>
                    <a:pt x="61" y="39"/>
                    <a:pt x="59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4246" y="2604"/>
              <a:ext cx="116" cy="117"/>
            </a:xfrm>
            <a:custGeom>
              <a:avLst/>
              <a:gdLst>
                <a:gd name="T0" fmla="*/ 3 w 7"/>
                <a:gd name="T1" fmla="*/ 0 h 7"/>
                <a:gd name="T2" fmla="*/ 0 w 7"/>
                <a:gd name="T3" fmla="*/ 2 h 7"/>
                <a:gd name="T4" fmla="*/ 3 w 7"/>
                <a:gd name="T5" fmla="*/ 0 h 7"/>
                <a:gd name="T6" fmla="*/ 6 w 7"/>
                <a:gd name="T7" fmla="*/ 4 h 7"/>
                <a:gd name="T8" fmla="*/ 5 w 7"/>
                <a:gd name="T9" fmla="*/ 7 h 7"/>
                <a:gd name="T10" fmla="*/ 7 w 7"/>
                <a:gd name="T11" fmla="*/ 3 h 7"/>
                <a:gd name="T12" fmla="*/ 3 w 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5" y="0"/>
                    <a:pt x="6" y="2"/>
                    <a:pt x="6" y="4"/>
                  </a:cubicBezTo>
                  <a:cubicBezTo>
                    <a:pt x="6" y="5"/>
                    <a:pt x="6" y="6"/>
                    <a:pt x="5" y="7"/>
                  </a:cubicBezTo>
                  <a:cubicBezTo>
                    <a:pt x="6" y="6"/>
                    <a:pt x="7" y="5"/>
                    <a:pt x="7" y="3"/>
                  </a:cubicBezTo>
                  <a:cubicBezTo>
                    <a:pt x="7" y="1"/>
                    <a:pt x="5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4146" y="1763"/>
              <a:ext cx="1194" cy="1025"/>
            </a:xfrm>
            <a:custGeom>
              <a:avLst/>
              <a:gdLst>
                <a:gd name="T0" fmla="*/ 68 w 72"/>
                <a:gd name="T1" fmla="*/ 22 h 61"/>
                <a:gd name="T2" fmla="*/ 67 w 72"/>
                <a:gd name="T3" fmla="*/ 22 h 61"/>
                <a:gd name="T4" fmla="*/ 63 w 72"/>
                <a:gd name="T5" fmla="*/ 5 h 61"/>
                <a:gd name="T6" fmla="*/ 55 w 72"/>
                <a:gd name="T7" fmla="*/ 0 h 61"/>
                <a:gd name="T8" fmla="*/ 10 w 72"/>
                <a:gd name="T9" fmla="*/ 0 h 61"/>
                <a:gd name="T10" fmla="*/ 3 w 72"/>
                <a:gd name="T11" fmla="*/ 4 h 61"/>
                <a:gd name="T12" fmla="*/ 0 w 72"/>
                <a:gd name="T13" fmla="*/ 18 h 61"/>
                <a:gd name="T14" fmla="*/ 3 w 72"/>
                <a:gd name="T15" fmla="*/ 18 h 61"/>
                <a:gd name="T16" fmla="*/ 5 w 72"/>
                <a:gd name="T17" fmla="*/ 6 h 61"/>
                <a:gd name="T18" fmla="*/ 11 w 72"/>
                <a:gd name="T19" fmla="*/ 3 h 61"/>
                <a:gd name="T20" fmla="*/ 54 w 72"/>
                <a:gd name="T21" fmla="*/ 3 h 61"/>
                <a:gd name="T22" fmla="*/ 60 w 72"/>
                <a:gd name="T23" fmla="*/ 6 h 61"/>
                <a:gd name="T24" fmla="*/ 64 w 72"/>
                <a:gd name="T25" fmla="*/ 21 h 61"/>
                <a:gd name="T26" fmla="*/ 16 w 72"/>
                <a:gd name="T27" fmla="*/ 21 h 61"/>
                <a:gd name="T28" fmla="*/ 21 w 72"/>
                <a:gd name="T29" fmla="*/ 38 h 61"/>
                <a:gd name="T30" fmla="*/ 21 w 72"/>
                <a:gd name="T31" fmla="*/ 38 h 61"/>
                <a:gd name="T32" fmla="*/ 25 w 72"/>
                <a:gd name="T33" fmla="*/ 41 h 61"/>
                <a:gd name="T34" fmla="*/ 25 w 72"/>
                <a:gd name="T35" fmla="*/ 48 h 61"/>
                <a:gd name="T36" fmla="*/ 55 w 72"/>
                <a:gd name="T37" fmla="*/ 48 h 61"/>
                <a:gd name="T38" fmla="*/ 55 w 72"/>
                <a:gd name="T39" fmla="*/ 57 h 61"/>
                <a:gd name="T40" fmla="*/ 58 w 72"/>
                <a:gd name="T41" fmla="*/ 61 h 61"/>
                <a:gd name="T42" fmla="*/ 63 w 72"/>
                <a:gd name="T43" fmla="*/ 61 h 61"/>
                <a:gd name="T44" fmla="*/ 67 w 72"/>
                <a:gd name="T45" fmla="*/ 57 h 61"/>
                <a:gd name="T46" fmla="*/ 67 w 72"/>
                <a:gd name="T47" fmla="*/ 48 h 61"/>
                <a:gd name="T48" fmla="*/ 68 w 72"/>
                <a:gd name="T49" fmla="*/ 48 h 61"/>
                <a:gd name="T50" fmla="*/ 72 w 72"/>
                <a:gd name="T51" fmla="*/ 44 h 61"/>
                <a:gd name="T52" fmla="*/ 72 w 72"/>
                <a:gd name="T53" fmla="*/ 25 h 61"/>
                <a:gd name="T54" fmla="*/ 68 w 72"/>
                <a:gd name="T55" fmla="*/ 22 h 61"/>
                <a:gd name="T56" fmla="*/ 42 w 72"/>
                <a:gd name="T57" fmla="*/ 39 h 61"/>
                <a:gd name="T58" fmla="*/ 26 w 72"/>
                <a:gd name="T59" fmla="*/ 39 h 61"/>
                <a:gd name="T60" fmla="*/ 21 w 72"/>
                <a:gd name="T61" fmla="*/ 34 h 61"/>
                <a:gd name="T62" fmla="*/ 26 w 72"/>
                <a:gd name="T63" fmla="*/ 30 h 61"/>
                <a:gd name="T64" fmla="*/ 42 w 72"/>
                <a:gd name="T65" fmla="*/ 30 h 61"/>
                <a:gd name="T66" fmla="*/ 46 w 72"/>
                <a:gd name="T67" fmla="*/ 34 h 61"/>
                <a:gd name="T68" fmla="*/ 42 w 72"/>
                <a:gd name="T69" fmla="*/ 39 h 61"/>
                <a:gd name="T70" fmla="*/ 59 w 72"/>
                <a:gd name="T71" fmla="*/ 39 h 61"/>
                <a:gd name="T72" fmla="*/ 54 w 72"/>
                <a:gd name="T73" fmla="*/ 34 h 61"/>
                <a:gd name="T74" fmla="*/ 59 w 72"/>
                <a:gd name="T75" fmla="*/ 29 h 61"/>
                <a:gd name="T76" fmla="*/ 64 w 72"/>
                <a:gd name="T77" fmla="*/ 34 h 61"/>
                <a:gd name="T78" fmla="*/ 59 w 72"/>
                <a:gd name="T79" fmla="*/ 3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2" h="61">
                  <a:moveTo>
                    <a:pt x="68" y="22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22"/>
                    <a:pt x="63" y="6"/>
                    <a:pt x="63" y="5"/>
                  </a:cubicBezTo>
                  <a:cubicBezTo>
                    <a:pt x="60" y="0"/>
                    <a:pt x="55" y="0"/>
                    <a:pt x="5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3" y="4"/>
                    <a:pt x="3" y="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7" y="3"/>
                    <a:pt x="11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7" y="2"/>
                    <a:pt x="60" y="6"/>
                  </a:cubicBezTo>
                  <a:cubicBezTo>
                    <a:pt x="60" y="7"/>
                    <a:pt x="64" y="21"/>
                    <a:pt x="64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2"/>
                    <a:pt x="21" y="38"/>
                    <a:pt x="21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3" y="38"/>
                    <a:pt x="25" y="39"/>
                    <a:pt x="25" y="41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5" y="59"/>
                    <a:pt x="56" y="61"/>
                    <a:pt x="58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65" y="61"/>
                    <a:pt x="67" y="59"/>
                    <a:pt x="67" y="57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70" y="48"/>
                    <a:pt x="72" y="46"/>
                    <a:pt x="72" y="44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2" y="23"/>
                    <a:pt x="70" y="22"/>
                    <a:pt x="68" y="22"/>
                  </a:cubicBezTo>
                  <a:close/>
                  <a:moveTo>
                    <a:pt x="42" y="39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23" y="39"/>
                    <a:pt x="21" y="37"/>
                    <a:pt x="21" y="34"/>
                  </a:cubicBezTo>
                  <a:cubicBezTo>
                    <a:pt x="21" y="32"/>
                    <a:pt x="23" y="30"/>
                    <a:pt x="26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4" y="30"/>
                    <a:pt x="46" y="32"/>
                    <a:pt x="46" y="34"/>
                  </a:cubicBezTo>
                  <a:cubicBezTo>
                    <a:pt x="46" y="37"/>
                    <a:pt x="44" y="39"/>
                    <a:pt x="42" y="39"/>
                  </a:cubicBezTo>
                  <a:close/>
                  <a:moveTo>
                    <a:pt x="59" y="39"/>
                  </a:moveTo>
                  <a:cubicBezTo>
                    <a:pt x="56" y="39"/>
                    <a:pt x="54" y="37"/>
                    <a:pt x="54" y="34"/>
                  </a:cubicBezTo>
                  <a:cubicBezTo>
                    <a:pt x="54" y="31"/>
                    <a:pt x="56" y="29"/>
                    <a:pt x="59" y="29"/>
                  </a:cubicBezTo>
                  <a:cubicBezTo>
                    <a:pt x="62" y="29"/>
                    <a:pt x="64" y="31"/>
                    <a:pt x="64" y="34"/>
                  </a:cubicBezTo>
                  <a:cubicBezTo>
                    <a:pt x="64" y="37"/>
                    <a:pt x="62" y="39"/>
                    <a:pt x="59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5058" y="2267"/>
              <a:ext cx="116" cy="118"/>
            </a:xfrm>
            <a:custGeom>
              <a:avLst/>
              <a:gdLst>
                <a:gd name="T0" fmla="*/ 4 w 7"/>
                <a:gd name="T1" fmla="*/ 0 h 7"/>
                <a:gd name="T2" fmla="*/ 0 w 7"/>
                <a:gd name="T3" fmla="*/ 3 h 7"/>
                <a:gd name="T4" fmla="*/ 3 w 7"/>
                <a:gd name="T5" fmla="*/ 1 h 7"/>
                <a:gd name="T6" fmla="*/ 7 w 7"/>
                <a:gd name="T7" fmla="*/ 5 h 7"/>
                <a:gd name="T8" fmla="*/ 5 w 7"/>
                <a:gd name="T9" fmla="*/ 7 h 7"/>
                <a:gd name="T10" fmla="*/ 7 w 7"/>
                <a:gd name="T11" fmla="*/ 4 h 7"/>
                <a:gd name="T12" fmla="*/ 4 w 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4" y="0"/>
                  </a:moveTo>
                  <a:cubicBezTo>
                    <a:pt x="2" y="0"/>
                    <a:pt x="1" y="1"/>
                    <a:pt x="0" y="3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5" y="1"/>
                    <a:pt x="7" y="3"/>
                    <a:pt x="7" y="5"/>
                  </a:cubicBezTo>
                  <a:cubicBezTo>
                    <a:pt x="7" y="6"/>
                    <a:pt x="6" y="7"/>
                    <a:pt x="5" y="7"/>
                  </a:cubicBezTo>
                  <a:cubicBezTo>
                    <a:pt x="6" y="7"/>
                    <a:pt x="7" y="6"/>
                    <a:pt x="7" y="4"/>
                  </a:cubicBezTo>
                  <a:cubicBezTo>
                    <a:pt x="7" y="2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2506" y="2402"/>
              <a:ext cx="1176" cy="958"/>
            </a:xfrm>
            <a:custGeom>
              <a:avLst/>
              <a:gdLst>
                <a:gd name="T0" fmla="*/ 68 w 71"/>
                <a:gd name="T1" fmla="*/ 21 h 57"/>
                <a:gd name="T2" fmla="*/ 67 w 71"/>
                <a:gd name="T3" fmla="*/ 21 h 57"/>
                <a:gd name="T4" fmla="*/ 63 w 71"/>
                <a:gd name="T5" fmla="*/ 5 h 57"/>
                <a:gd name="T6" fmla="*/ 56 w 71"/>
                <a:gd name="T7" fmla="*/ 1 h 57"/>
                <a:gd name="T8" fmla="*/ 14 w 71"/>
                <a:gd name="T9" fmla="*/ 1 h 57"/>
                <a:gd name="T10" fmla="*/ 7 w 71"/>
                <a:gd name="T11" fmla="*/ 5 h 57"/>
                <a:gd name="T12" fmla="*/ 4 w 71"/>
                <a:gd name="T13" fmla="*/ 21 h 57"/>
                <a:gd name="T14" fmla="*/ 3 w 71"/>
                <a:gd name="T15" fmla="*/ 21 h 57"/>
                <a:gd name="T16" fmla="*/ 0 w 71"/>
                <a:gd name="T17" fmla="*/ 24 h 57"/>
                <a:gd name="T18" fmla="*/ 0 w 71"/>
                <a:gd name="T19" fmla="*/ 42 h 57"/>
                <a:gd name="T20" fmla="*/ 3 w 71"/>
                <a:gd name="T21" fmla="*/ 45 h 57"/>
                <a:gd name="T22" fmla="*/ 6 w 71"/>
                <a:gd name="T23" fmla="*/ 45 h 57"/>
                <a:gd name="T24" fmla="*/ 6 w 71"/>
                <a:gd name="T25" fmla="*/ 54 h 57"/>
                <a:gd name="T26" fmla="*/ 9 w 71"/>
                <a:gd name="T27" fmla="*/ 57 h 57"/>
                <a:gd name="T28" fmla="*/ 14 w 71"/>
                <a:gd name="T29" fmla="*/ 57 h 57"/>
                <a:gd name="T30" fmla="*/ 17 w 71"/>
                <a:gd name="T31" fmla="*/ 54 h 57"/>
                <a:gd name="T32" fmla="*/ 17 w 71"/>
                <a:gd name="T33" fmla="*/ 45 h 57"/>
                <a:gd name="T34" fmla="*/ 55 w 71"/>
                <a:gd name="T35" fmla="*/ 45 h 57"/>
                <a:gd name="T36" fmla="*/ 55 w 71"/>
                <a:gd name="T37" fmla="*/ 54 h 57"/>
                <a:gd name="T38" fmla="*/ 59 w 71"/>
                <a:gd name="T39" fmla="*/ 57 h 57"/>
                <a:gd name="T40" fmla="*/ 63 w 71"/>
                <a:gd name="T41" fmla="*/ 57 h 57"/>
                <a:gd name="T42" fmla="*/ 67 w 71"/>
                <a:gd name="T43" fmla="*/ 54 h 57"/>
                <a:gd name="T44" fmla="*/ 67 w 71"/>
                <a:gd name="T45" fmla="*/ 45 h 57"/>
                <a:gd name="T46" fmla="*/ 68 w 71"/>
                <a:gd name="T47" fmla="*/ 45 h 57"/>
                <a:gd name="T48" fmla="*/ 71 w 71"/>
                <a:gd name="T49" fmla="*/ 42 h 57"/>
                <a:gd name="T50" fmla="*/ 71 w 71"/>
                <a:gd name="T51" fmla="*/ 24 h 57"/>
                <a:gd name="T52" fmla="*/ 68 w 71"/>
                <a:gd name="T53" fmla="*/ 21 h 57"/>
                <a:gd name="T54" fmla="*/ 9 w 71"/>
                <a:gd name="T55" fmla="*/ 7 h 57"/>
                <a:gd name="T56" fmla="*/ 15 w 71"/>
                <a:gd name="T57" fmla="*/ 3 h 57"/>
                <a:gd name="T58" fmla="*/ 54 w 71"/>
                <a:gd name="T59" fmla="*/ 3 h 57"/>
                <a:gd name="T60" fmla="*/ 60 w 71"/>
                <a:gd name="T61" fmla="*/ 6 h 57"/>
                <a:gd name="T62" fmla="*/ 64 w 71"/>
                <a:gd name="T63" fmla="*/ 20 h 57"/>
                <a:gd name="T64" fmla="*/ 8 w 71"/>
                <a:gd name="T65" fmla="*/ 20 h 57"/>
                <a:gd name="T66" fmla="*/ 9 w 71"/>
                <a:gd name="T67" fmla="*/ 7 h 57"/>
                <a:gd name="T68" fmla="*/ 13 w 71"/>
                <a:gd name="T69" fmla="*/ 37 h 57"/>
                <a:gd name="T70" fmla="*/ 8 w 71"/>
                <a:gd name="T71" fmla="*/ 32 h 57"/>
                <a:gd name="T72" fmla="*/ 13 w 71"/>
                <a:gd name="T73" fmla="*/ 28 h 57"/>
                <a:gd name="T74" fmla="*/ 17 w 71"/>
                <a:gd name="T75" fmla="*/ 32 h 57"/>
                <a:gd name="T76" fmla="*/ 13 w 71"/>
                <a:gd name="T77" fmla="*/ 37 h 57"/>
                <a:gd name="T78" fmla="*/ 43 w 71"/>
                <a:gd name="T79" fmla="*/ 37 h 57"/>
                <a:gd name="T80" fmla="*/ 29 w 71"/>
                <a:gd name="T81" fmla="*/ 37 h 57"/>
                <a:gd name="T82" fmla="*/ 24 w 71"/>
                <a:gd name="T83" fmla="*/ 33 h 57"/>
                <a:gd name="T84" fmla="*/ 29 w 71"/>
                <a:gd name="T85" fmla="*/ 28 h 57"/>
                <a:gd name="T86" fmla="*/ 43 w 71"/>
                <a:gd name="T87" fmla="*/ 28 h 57"/>
                <a:gd name="T88" fmla="*/ 47 w 71"/>
                <a:gd name="T89" fmla="*/ 33 h 57"/>
                <a:gd name="T90" fmla="*/ 43 w 71"/>
                <a:gd name="T91" fmla="*/ 37 h 57"/>
                <a:gd name="T92" fmla="*/ 59 w 71"/>
                <a:gd name="T93" fmla="*/ 37 h 57"/>
                <a:gd name="T94" fmla="*/ 55 w 71"/>
                <a:gd name="T95" fmla="*/ 32 h 57"/>
                <a:gd name="T96" fmla="*/ 59 w 71"/>
                <a:gd name="T97" fmla="*/ 28 h 57"/>
                <a:gd name="T98" fmla="*/ 64 w 71"/>
                <a:gd name="T99" fmla="*/ 32 h 57"/>
                <a:gd name="T100" fmla="*/ 59 w 71"/>
                <a:gd name="T101" fmla="*/ 3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" h="57">
                  <a:moveTo>
                    <a:pt x="68" y="21"/>
                  </a:moveTo>
                  <a:cubicBezTo>
                    <a:pt x="67" y="21"/>
                    <a:pt x="67" y="21"/>
                    <a:pt x="67" y="21"/>
                  </a:cubicBezTo>
                  <a:cubicBezTo>
                    <a:pt x="67" y="21"/>
                    <a:pt x="63" y="6"/>
                    <a:pt x="63" y="5"/>
                  </a:cubicBezTo>
                  <a:cubicBezTo>
                    <a:pt x="60" y="0"/>
                    <a:pt x="56" y="1"/>
                    <a:pt x="56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9" y="1"/>
                    <a:pt x="7" y="5"/>
                    <a:pt x="7" y="5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1"/>
                    <a:pt x="0" y="22"/>
                    <a:pt x="0" y="24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4"/>
                    <a:pt x="2" y="45"/>
                    <a:pt x="3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6" y="55"/>
                    <a:pt x="7" y="57"/>
                    <a:pt x="9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6" y="57"/>
                    <a:pt x="17" y="55"/>
                    <a:pt x="17" y="5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55"/>
                    <a:pt x="57" y="57"/>
                    <a:pt x="59" y="57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5" y="57"/>
                    <a:pt x="67" y="55"/>
                    <a:pt x="67" y="54"/>
                  </a:cubicBezTo>
                  <a:cubicBezTo>
                    <a:pt x="67" y="45"/>
                    <a:pt x="67" y="45"/>
                    <a:pt x="67" y="45"/>
                  </a:cubicBezTo>
                  <a:cubicBezTo>
                    <a:pt x="68" y="45"/>
                    <a:pt x="68" y="45"/>
                    <a:pt x="68" y="45"/>
                  </a:cubicBezTo>
                  <a:cubicBezTo>
                    <a:pt x="70" y="45"/>
                    <a:pt x="71" y="44"/>
                    <a:pt x="71" y="42"/>
                  </a:cubicBezTo>
                  <a:cubicBezTo>
                    <a:pt x="71" y="24"/>
                    <a:pt x="71" y="24"/>
                    <a:pt x="71" y="24"/>
                  </a:cubicBezTo>
                  <a:cubicBezTo>
                    <a:pt x="71" y="22"/>
                    <a:pt x="70" y="21"/>
                    <a:pt x="68" y="21"/>
                  </a:cubicBezTo>
                  <a:close/>
                  <a:moveTo>
                    <a:pt x="9" y="7"/>
                  </a:moveTo>
                  <a:cubicBezTo>
                    <a:pt x="9" y="7"/>
                    <a:pt x="11" y="3"/>
                    <a:pt x="15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8" y="3"/>
                    <a:pt x="60" y="6"/>
                  </a:cubicBezTo>
                  <a:cubicBezTo>
                    <a:pt x="60" y="7"/>
                    <a:pt x="64" y="20"/>
                    <a:pt x="64" y="20"/>
                  </a:cubicBezTo>
                  <a:cubicBezTo>
                    <a:pt x="8" y="20"/>
                    <a:pt x="8" y="20"/>
                    <a:pt x="8" y="20"/>
                  </a:cubicBezTo>
                  <a:lnTo>
                    <a:pt x="9" y="7"/>
                  </a:lnTo>
                  <a:close/>
                  <a:moveTo>
                    <a:pt x="13" y="37"/>
                  </a:moveTo>
                  <a:cubicBezTo>
                    <a:pt x="10" y="37"/>
                    <a:pt x="8" y="35"/>
                    <a:pt x="8" y="32"/>
                  </a:cubicBezTo>
                  <a:cubicBezTo>
                    <a:pt x="8" y="30"/>
                    <a:pt x="10" y="28"/>
                    <a:pt x="13" y="28"/>
                  </a:cubicBezTo>
                  <a:cubicBezTo>
                    <a:pt x="15" y="28"/>
                    <a:pt x="17" y="30"/>
                    <a:pt x="17" y="32"/>
                  </a:cubicBezTo>
                  <a:cubicBezTo>
                    <a:pt x="17" y="35"/>
                    <a:pt x="15" y="37"/>
                    <a:pt x="13" y="37"/>
                  </a:cubicBezTo>
                  <a:close/>
                  <a:moveTo>
                    <a:pt x="43" y="37"/>
                  </a:moveTo>
                  <a:cubicBezTo>
                    <a:pt x="29" y="37"/>
                    <a:pt x="29" y="37"/>
                    <a:pt x="29" y="37"/>
                  </a:cubicBezTo>
                  <a:cubicBezTo>
                    <a:pt x="26" y="37"/>
                    <a:pt x="24" y="35"/>
                    <a:pt x="24" y="33"/>
                  </a:cubicBezTo>
                  <a:cubicBezTo>
                    <a:pt x="24" y="30"/>
                    <a:pt x="26" y="28"/>
                    <a:pt x="29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6" y="28"/>
                    <a:pt x="47" y="30"/>
                    <a:pt x="47" y="33"/>
                  </a:cubicBezTo>
                  <a:cubicBezTo>
                    <a:pt x="47" y="35"/>
                    <a:pt x="46" y="37"/>
                    <a:pt x="43" y="37"/>
                  </a:cubicBezTo>
                  <a:close/>
                  <a:moveTo>
                    <a:pt x="59" y="37"/>
                  </a:moveTo>
                  <a:cubicBezTo>
                    <a:pt x="57" y="37"/>
                    <a:pt x="55" y="35"/>
                    <a:pt x="55" y="32"/>
                  </a:cubicBezTo>
                  <a:cubicBezTo>
                    <a:pt x="55" y="30"/>
                    <a:pt x="57" y="28"/>
                    <a:pt x="59" y="28"/>
                  </a:cubicBezTo>
                  <a:cubicBezTo>
                    <a:pt x="62" y="28"/>
                    <a:pt x="64" y="30"/>
                    <a:pt x="64" y="32"/>
                  </a:cubicBezTo>
                  <a:cubicBezTo>
                    <a:pt x="64" y="35"/>
                    <a:pt x="62" y="37"/>
                    <a:pt x="5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2655" y="2889"/>
              <a:ext cx="116" cy="101"/>
            </a:xfrm>
            <a:custGeom>
              <a:avLst/>
              <a:gdLst>
                <a:gd name="T0" fmla="*/ 4 w 7"/>
                <a:gd name="T1" fmla="*/ 0 h 6"/>
                <a:gd name="T2" fmla="*/ 0 w 7"/>
                <a:gd name="T3" fmla="*/ 3 h 6"/>
                <a:gd name="T4" fmla="*/ 2 w 7"/>
                <a:gd name="T5" fmla="*/ 6 h 6"/>
                <a:gd name="T6" fmla="*/ 1 w 7"/>
                <a:gd name="T7" fmla="*/ 4 h 6"/>
                <a:gd name="T8" fmla="*/ 4 w 7"/>
                <a:gd name="T9" fmla="*/ 0 h 6"/>
                <a:gd name="T10" fmla="*/ 7 w 7"/>
                <a:gd name="T11" fmla="*/ 2 h 6"/>
                <a:gd name="T12" fmla="*/ 4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4" y="0"/>
                  </a:move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2" y="6"/>
                    <a:pt x="1" y="5"/>
                    <a:pt x="1" y="4"/>
                  </a:cubicBezTo>
                  <a:cubicBezTo>
                    <a:pt x="1" y="2"/>
                    <a:pt x="2" y="0"/>
                    <a:pt x="4" y="0"/>
                  </a:cubicBezTo>
                  <a:cubicBezTo>
                    <a:pt x="5" y="0"/>
                    <a:pt x="6" y="1"/>
                    <a:pt x="7" y="2"/>
                  </a:cubicBezTo>
                  <a:cubicBezTo>
                    <a:pt x="6" y="1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3434" y="2889"/>
              <a:ext cx="99" cy="101"/>
            </a:xfrm>
            <a:custGeom>
              <a:avLst/>
              <a:gdLst>
                <a:gd name="T0" fmla="*/ 3 w 6"/>
                <a:gd name="T1" fmla="*/ 0 h 6"/>
                <a:gd name="T2" fmla="*/ 0 w 6"/>
                <a:gd name="T3" fmla="*/ 2 h 6"/>
                <a:gd name="T4" fmla="*/ 3 w 6"/>
                <a:gd name="T5" fmla="*/ 0 h 6"/>
                <a:gd name="T6" fmla="*/ 6 w 6"/>
                <a:gd name="T7" fmla="*/ 4 h 6"/>
                <a:gd name="T8" fmla="*/ 4 w 6"/>
                <a:gd name="T9" fmla="*/ 6 h 6"/>
                <a:gd name="T10" fmla="*/ 6 w 6"/>
                <a:gd name="T11" fmla="*/ 3 h 6"/>
                <a:gd name="T12" fmla="*/ 3 w 6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0"/>
                    <a:pt x="6" y="2"/>
                    <a:pt x="6" y="4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6" y="6"/>
                    <a:pt x="6" y="5"/>
                    <a:pt x="6" y="3"/>
                  </a:cubicBezTo>
                  <a:cubicBezTo>
                    <a:pt x="6" y="1"/>
                    <a:pt x="5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7734300" y="1498601"/>
            <a:ext cx="3013074" cy="565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如何辨别黑车？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911225" y="809937"/>
            <a:ext cx="5032375" cy="387798"/>
            <a:chOff x="911225" y="1287143"/>
            <a:chExt cx="5032375" cy="387798"/>
          </a:xfrm>
        </p:grpSpPr>
        <p:sp>
          <p:nvSpPr>
            <p:cNvPr id="35" name="文本框 34"/>
            <p:cNvSpPr txBox="1"/>
            <p:nvPr/>
          </p:nvSpPr>
          <p:spPr>
            <a:xfrm>
              <a:off x="911225" y="1287143"/>
              <a:ext cx="5032375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不遵守交通规则，经常</a:t>
              </a:r>
              <a:r>
                <a:rPr lang="zh-CN" altLang="en-US" sz="1600" b="1" dirty="0" smtClean="0">
                  <a:solidFill>
                    <a:srgbClr val="FF7C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超载、超速、逆行、闯红灯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等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911225" y="1312443"/>
              <a:ext cx="329564" cy="337199"/>
              <a:chOff x="4284663" y="2917825"/>
              <a:chExt cx="822325" cy="841375"/>
            </a:xfrm>
          </p:grpSpPr>
          <p:sp>
            <p:nvSpPr>
              <p:cNvPr id="42" name="Freeform 21"/>
              <p:cNvSpPr>
                <a:spLocks noEditPoints="1"/>
              </p:cNvSpPr>
              <p:nvPr/>
            </p:nvSpPr>
            <p:spPr bwMode="auto">
              <a:xfrm>
                <a:off x="4381501" y="3041650"/>
                <a:ext cx="604838" cy="617538"/>
              </a:xfrm>
              <a:custGeom>
                <a:avLst/>
                <a:gdLst>
                  <a:gd name="T0" fmla="*/ 5 w 25"/>
                  <a:gd name="T1" fmla="*/ 4 h 25"/>
                  <a:gd name="T2" fmla="*/ 5 w 25"/>
                  <a:gd name="T3" fmla="*/ 20 h 25"/>
                  <a:gd name="T4" fmla="*/ 21 w 25"/>
                  <a:gd name="T5" fmla="*/ 20 h 25"/>
                  <a:gd name="T6" fmla="*/ 21 w 25"/>
                  <a:gd name="T7" fmla="*/ 4 h 25"/>
                  <a:gd name="T8" fmla="*/ 5 w 25"/>
                  <a:gd name="T9" fmla="*/ 4 h 25"/>
                  <a:gd name="T10" fmla="*/ 20 w 25"/>
                  <a:gd name="T11" fmla="*/ 6 h 25"/>
                  <a:gd name="T12" fmla="*/ 15 w 25"/>
                  <a:gd name="T13" fmla="*/ 12 h 25"/>
                  <a:gd name="T14" fmla="*/ 14 w 25"/>
                  <a:gd name="T15" fmla="*/ 11 h 25"/>
                  <a:gd name="T16" fmla="*/ 13 w 25"/>
                  <a:gd name="T17" fmla="*/ 10 h 25"/>
                  <a:gd name="T18" fmla="*/ 18 w 25"/>
                  <a:gd name="T19" fmla="*/ 5 h 25"/>
                  <a:gd name="T20" fmla="*/ 20 w 25"/>
                  <a:gd name="T21" fmla="*/ 6 h 25"/>
                  <a:gd name="T22" fmla="*/ 18 w 25"/>
                  <a:gd name="T23" fmla="*/ 3 h 25"/>
                  <a:gd name="T24" fmla="*/ 13 w 25"/>
                  <a:gd name="T25" fmla="*/ 10 h 25"/>
                  <a:gd name="T26" fmla="*/ 8 w 25"/>
                  <a:gd name="T27" fmla="*/ 3 h 25"/>
                  <a:gd name="T28" fmla="*/ 18 w 25"/>
                  <a:gd name="T29" fmla="*/ 3 h 25"/>
                  <a:gd name="T30" fmla="*/ 7 w 25"/>
                  <a:gd name="T31" fmla="*/ 5 h 25"/>
                  <a:gd name="T32" fmla="*/ 12 w 25"/>
                  <a:gd name="T33" fmla="*/ 10 h 25"/>
                  <a:gd name="T34" fmla="*/ 12 w 25"/>
                  <a:gd name="T35" fmla="*/ 11 h 25"/>
                  <a:gd name="T36" fmla="*/ 11 w 25"/>
                  <a:gd name="T37" fmla="*/ 12 h 25"/>
                  <a:gd name="T38" fmla="*/ 6 w 25"/>
                  <a:gd name="T39" fmla="*/ 6 h 25"/>
                  <a:gd name="T40" fmla="*/ 7 w 25"/>
                  <a:gd name="T41" fmla="*/ 5 h 25"/>
                  <a:gd name="T42" fmla="*/ 4 w 25"/>
                  <a:gd name="T43" fmla="*/ 17 h 25"/>
                  <a:gd name="T44" fmla="*/ 4 w 25"/>
                  <a:gd name="T45" fmla="*/ 7 h 25"/>
                  <a:gd name="T46" fmla="*/ 10 w 25"/>
                  <a:gd name="T47" fmla="*/ 12 h 25"/>
                  <a:gd name="T48" fmla="*/ 4 w 25"/>
                  <a:gd name="T49" fmla="*/ 17 h 25"/>
                  <a:gd name="T50" fmla="*/ 6 w 25"/>
                  <a:gd name="T51" fmla="*/ 18 h 25"/>
                  <a:gd name="T52" fmla="*/ 11 w 25"/>
                  <a:gd name="T53" fmla="*/ 13 h 25"/>
                  <a:gd name="T54" fmla="*/ 12 w 25"/>
                  <a:gd name="T55" fmla="*/ 13 h 25"/>
                  <a:gd name="T56" fmla="*/ 12 w 25"/>
                  <a:gd name="T57" fmla="*/ 14 h 25"/>
                  <a:gd name="T58" fmla="*/ 7 w 25"/>
                  <a:gd name="T59" fmla="*/ 19 h 25"/>
                  <a:gd name="T60" fmla="*/ 6 w 25"/>
                  <a:gd name="T61" fmla="*/ 18 h 25"/>
                  <a:gd name="T62" fmla="*/ 7 w 25"/>
                  <a:gd name="T63" fmla="*/ 21 h 25"/>
                  <a:gd name="T64" fmla="*/ 13 w 25"/>
                  <a:gd name="T65" fmla="*/ 15 h 25"/>
                  <a:gd name="T66" fmla="*/ 18 w 25"/>
                  <a:gd name="T67" fmla="*/ 21 h 25"/>
                  <a:gd name="T68" fmla="*/ 7 w 25"/>
                  <a:gd name="T69" fmla="*/ 21 h 25"/>
                  <a:gd name="T70" fmla="*/ 19 w 25"/>
                  <a:gd name="T71" fmla="*/ 19 h 25"/>
                  <a:gd name="T72" fmla="*/ 13 w 25"/>
                  <a:gd name="T73" fmla="*/ 14 h 25"/>
                  <a:gd name="T74" fmla="*/ 14 w 25"/>
                  <a:gd name="T75" fmla="*/ 13 h 25"/>
                  <a:gd name="T76" fmla="*/ 15 w 25"/>
                  <a:gd name="T77" fmla="*/ 13 h 25"/>
                  <a:gd name="T78" fmla="*/ 20 w 25"/>
                  <a:gd name="T79" fmla="*/ 18 h 25"/>
                  <a:gd name="T80" fmla="*/ 19 w 25"/>
                  <a:gd name="T81" fmla="*/ 19 h 25"/>
                  <a:gd name="T82" fmla="*/ 22 w 25"/>
                  <a:gd name="T83" fmla="*/ 18 h 25"/>
                  <a:gd name="T84" fmla="*/ 15 w 25"/>
                  <a:gd name="T85" fmla="*/ 12 h 25"/>
                  <a:gd name="T86" fmla="*/ 22 w 25"/>
                  <a:gd name="T87" fmla="*/ 7 h 25"/>
                  <a:gd name="T88" fmla="*/ 22 w 25"/>
                  <a:gd name="T89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" h="25">
                    <a:moveTo>
                      <a:pt x="5" y="4"/>
                    </a:moveTo>
                    <a:cubicBezTo>
                      <a:pt x="0" y="9"/>
                      <a:pt x="0" y="16"/>
                      <a:pt x="5" y="20"/>
                    </a:cubicBezTo>
                    <a:cubicBezTo>
                      <a:pt x="9" y="25"/>
                      <a:pt x="16" y="25"/>
                      <a:pt x="21" y="20"/>
                    </a:cubicBezTo>
                    <a:cubicBezTo>
                      <a:pt x="25" y="16"/>
                      <a:pt x="25" y="9"/>
                      <a:pt x="21" y="4"/>
                    </a:cubicBezTo>
                    <a:cubicBezTo>
                      <a:pt x="16" y="0"/>
                      <a:pt x="9" y="0"/>
                      <a:pt x="5" y="4"/>
                    </a:cubicBezTo>
                    <a:close/>
                    <a:moveTo>
                      <a:pt x="20" y="6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3" y="10"/>
                    </a:cubicBezTo>
                    <a:cubicBezTo>
                      <a:pt x="18" y="5"/>
                      <a:pt x="18" y="5"/>
                      <a:pt x="18" y="5"/>
                    </a:cubicBezTo>
                    <a:lnTo>
                      <a:pt x="20" y="6"/>
                    </a:lnTo>
                    <a:close/>
                    <a:moveTo>
                      <a:pt x="18" y="3"/>
                    </a:moveTo>
                    <a:cubicBezTo>
                      <a:pt x="17" y="5"/>
                      <a:pt x="15" y="7"/>
                      <a:pt x="13" y="10"/>
                    </a:cubicBezTo>
                    <a:cubicBezTo>
                      <a:pt x="10" y="7"/>
                      <a:pt x="8" y="5"/>
                      <a:pt x="8" y="3"/>
                    </a:cubicBezTo>
                    <a:cubicBezTo>
                      <a:pt x="11" y="2"/>
                      <a:pt x="15" y="1"/>
                      <a:pt x="18" y="3"/>
                    </a:cubicBezTo>
                    <a:close/>
                    <a:moveTo>
                      <a:pt x="7" y="5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1"/>
                      <a:pt x="12" y="11"/>
                    </a:cubicBezTo>
                    <a:cubicBezTo>
                      <a:pt x="11" y="11"/>
                      <a:pt x="11" y="11"/>
                      <a:pt x="11" y="12"/>
                    </a:cubicBezTo>
                    <a:cubicBezTo>
                      <a:pt x="6" y="6"/>
                      <a:pt x="6" y="6"/>
                      <a:pt x="6" y="6"/>
                    </a:cubicBezTo>
                    <a:lnTo>
                      <a:pt x="7" y="5"/>
                    </a:lnTo>
                    <a:close/>
                    <a:moveTo>
                      <a:pt x="4" y="17"/>
                    </a:moveTo>
                    <a:cubicBezTo>
                      <a:pt x="2" y="14"/>
                      <a:pt x="2" y="10"/>
                      <a:pt x="4" y="7"/>
                    </a:cubicBezTo>
                    <a:cubicBezTo>
                      <a:pt x="5" y="8"/>
                      <a:pt x="8" y="10"/>
                      <a:pt x="10" y="12"/>
                    </a:cubicBezTo>
                    <a:cubicBezTo>
                      <a:pt x="8" y="15"/>
                      <a:pt x="5" y="16"/>
                      <a:pt x="4" y="17"/>
                    </a:cubicBezTo>
                    <a:close/>
                    <a:moveTo>
                      <a:pt x="6" y="18"/>
                    </a:move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7" y="19"/>
                      <a:pt x="7" y="19"/>
                      <a:pt x="7" y="19"/>
                    </a:cubicBezTo>
                    <a:lnTo>
                      <a:pt x="6" y="18"/>
                    </a:lnTo>
                    <a:close/>
                    <a:moveTo>
                      <a:pt x="7" y="21"/>
                    </a:moveTo>
                    <a:cubicBezTo>
                      <a:pt x="8" y="20"/>
                      <a:pt x="10" y="17"/>
                      <a:pt x="13" y="15"/>
                    </a:cubicBezTo>
                    <a:cubicBezTo>
                      <a:pt x="15" y="17"/>
                      <a:pt x="17" y="20"/>
                      <a:pt x="18" y="21"/>
                    </a:cubicBezTo>
                    <a:cubicBezTo>
                      <a:pt x="15" y="23"/>
                      <a:pt x="11" y="23"/>
                      <a:pt x="7" y="21"/>
                    </a:cubicBezTo>
                    <a:close/>
                    <a:moveTo>
                      <a:pt x="19" y="19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4" y="13"/>
                      <a:pt x="14" y="13"/>
                    </a:cubicBezTo>
                    <a:cubicBezTo>
                      <a:pt x="14" y="13"/>
                      <a:pt x="14" y="13"/>
                      <a:pt x="15" y="13"/>
                    </a:cubicBezTo>
                    <a:cubicBezTo>
                      <a:pt x="20" y="18"/>
                      <a:pt x="20" y="18"/>
                      <a:pt x="20" y="18"/>
                    </a:cubicBezTo>
                    <a:lnTo>
                      <a:pt x="19" y="19"/>
                    </a:lnTo>
                    <a:close/>
                    <a:moveTo>
                      <a:pt x="22" y="18"/>
                    </a:moveTo>
                    <a:cubicBezTo>
                      <a:pt x="20" y="17"/>
                      <a:pt x="18" y="15"/>
                      <a:pt x="15" y="12"/>
                    </a:cubicBezTo>
                    <a:cubicBezTo>
                      <a:pt x="18" y="9"/>
                      <a:pt x="20" y="8"/>
                      <a:pt x="22" y="7"/>
                    </a:cubicBezTo>
                    <a:cubicBezTo>
                      <a:pt x="24" y="10"/>
                      <a:pt x="24" y="14"/>
                      <a:pt x="22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2"/>
              <p:cNvSpPr>
                <a:spLocks noEditPoints="1"/>
              </p:cNvSpPr>
              <p:nvPr/>
            </p:nvSpPr>
            <p:spPr bwMode="auto">
              <a:xfrm>
                <a:off x="4284663" y="2917825"/>
                <a:ext cx="822325" cy="841375"/>
              </a:xfrm>
              <a:custGeom>
                <a:avLst/>
                <a:gdLst>
                  <a:gd name="T0" fmla="*/ 6 w 34"/>
                  <a:gd name="T1" fmla="*/ 6 h 34"/>
                  <a:gd name="T2" fmla="*/ 6 w 34"/>
                  <a:gd name="T3" fmla="*/ 28 h 34"/>
                  <a:gd name="T4" fmla="*/ 28 w 34"/>
                  <a:gd name="T5" fmla="*/ 28 h 34"/>
                  <a:gd name="T6" fmla="*/ 28 w 34"/>
                  <a:gd name="T7" fmla="*/ 6 h 34"/>
                  <a:gd name="T8" fmla="*/ 6 w 34"/>
                  <a:gd name="T9" fmla="*/ 6 h 34"/>
                  <a:gd name="T10" fmla="*/ 26 w 34"/>
                  <a:gd name="T11" fmla="*/ 26 h 34"/>
                  <a:gd name="T12" fmla="*/ 8 w 34"/>
                  <a:gd name="T13" fmla="*/ 26 h 34"/>
                  <a:gd name="T14" fmla="*/ 8 w 34"/>
                  <a:gd name="T15" fmla="*/ 8 h 34"/>
                  <a:gd name="T16" fmla="*/ 26 w 34"/>
                  <a:gd name="T17" fmla="*/ 8 h 34"/>
                  <a:gd name="T18" fmla="*/ 26 w 34"/>
                  <a:gd name="T19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4">
                    <a:moveTo>
                      <a:pt x="6" y="6"/>
                    </a:moveTo>
                    <a:cubicBezTo>
                      <a:pt x="0" y="12"/>
                      <a:pt x="0" y="22"/>
                      <a:pt x="6" y="28"/>
                    </a:cubicBezTo>
                    <a:cubicBezTo>
                      <a:pt x="12" y="34"/>
                      <a:pt x="22" y="34"/>
                      <a:pt x="28" y="28"/>
                    </a:cubicBezTo>
                    <a:cubicBezTo>
                      <a:pt x="34" y="22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lose/>
                    <a:moveTo>
                      <a:pt x="26" y="26"/>
                    </a:moveTo>
                    <a:cubicBezTo>
                      <a:pt x="21" y="31"/>
                      <a:pt x="13" y="31"/>
                      <a:pt x="8" y="26"/>
                    </a:cubicBezTo>
                    <a:cubicBezTo>
                      <a:pt x="3" y="21"/>
                      <a:pt x="3" y="13"/>
                      <a:pt x="8" y="8"/>
                    </a:cubicBezTo>
                    <a:cubicBezTo>
                      <a:pt x="13" y="3"/>
                      <a:pt x="21" y="3"/>
                      <a:pt x="26" y="8"/>
                    </a:cubicBezTo>
                    <a:cubicBezTo>
                      <a:pt x="31" y="13"/>
                      <a:pt x="31" y="21"/>
                      <a:pt x="26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911225" y="1509986"/>
            <a:ext cx="5032375" cy="387798"/>
            <a:chOff x="911225" y="1287143"/>
            <a:chExt cx="5032375" cy="387798"/>
          </a:xfrm>
        </p:grpSpPr>
        <p:sp>
          <p:nvSpPr>
            <p:cNvPr id="50" name="文本框 49"/>
            <p:cNvSpPr txBox="1"/>
            <p:nvPr/>
          </p:nvSpPr>
          <p:spPr>
            <a:xfrm>
              <a:off x="911225" y="1287143"/>
              <a:ext cx="5032375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多为二手车，将报废车或拼装车，</a:t>
              </a:r>
              <a:r>
                <a:rPr lang="zh-CN" altLang="en-US" sz="1600" b="1" dirty="0" smtClean="0">
                  <a:solidFill>
                    <a:srgbClr val="FF7C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车况性能差</a:t>
              </a:r>
              <a:endParaRPr lang="zh-CN" altLang="en-US" sz="1600" b="1" dirty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911225" y="1312443"/>
              <a:ext cx="329564" cy="337199"/>
              <a:chOff x="4284663" y="2917825"/>
              <a:chExt cx="822325" cy="841375"/>
            </a:xfrm>
          </p:grpSpPr>
          <p:sp>
            <p:nvSpPr>
              <p:cNvPr id="52" name="Freeform 21"/>
              <p:cNvSpPr>
                <a:spLocks noEditPoints="1"/>
              </p:cNvSpPr>
              <p:nvPr/>
            </p:nvSpPr>
            <p:spPr bwMode="auto">
              <a:xfrm>
                <a:off x="4381501" y="3041650"/>
                <a:ext cx="604838" cy="617538"/>
              </a:xfrm>
              <a:custGeom>
                <a:avLst/>
                <a:gdLst>
                  <a:gd name="T0" fmla="*/ 5 w 25"/>
                  <a:gd name="T1" fmla="*/ 4 h 25"/>
                  <a:gd name="T2" fmla="*/ 5 w 25"/>
                  <a:gd name="T3" fmla="*/ 20 h 25"/>
                  <a:gd name="T4" fmla="*/ 21 w 25"/>
                  <a:gd name="T5" fmla="*/ 20 h 25"/>
                  <a:gd name="T6" fmla="*/ 21 w 25"/>
                  <a:gd name="T7" fmla="*/ 4 h 25"/>
                  <a:gd name="T8" fmla="*/ 5 w 25"/>
                  <a:gd name="T9" fmla="*/ 4 h 25"/>
                  <a:gd name="T10" fmla="*/ 20 w 25"/>
                  <a:gd name="T11" fmla="*/ 6 h 25"/>
                  <a:gd name="T12" fmla="*/ 15 w 25"/>
                  <a:gd name="T13" fmla="*/ 12 h 25"/>
                  <a:gd name="T14" fmla="*/ 14 w 25"/>
                  <a:gd name="T15" fmla="*/ 11 h 25"/>
                  <a:gd name="T16" fmla="*/ 13 w 25"/>
                  <a:gd name="T17" fmla="*/ 10 h 25"/>
                  <a:gd name="T18" fmla="*/ 18 w 25"/>
                  <a:gd name="T19" fmla="*/ 5 h 25"/>
                  <a:gd name="T20" fmla="*/ 20 w 25"/>
                  <a:gd name="T21" fmla="*/ 6 h 25"/>
                  <a:gd name="T22" fmla="*/ 18 w 25"/>
                  <a:gd name="T23" fmla="*/ 3 h 25"/>
                  <a:gd name="T24" fmla="*/ 13 w 25"/>
                  <a:gd name="T25" fmla="*/ 10 h 25"/>
                  <a:gd name="T26" fmla="*/ 8 w 25"/>
                  <a:gd name="T27" fmla="*/ 3 h 25"/>
                  <a:gd name="T28" fmla="*/ 18 w 25"/>
                  <a:gd name="T29" fmla="*/ 3 h 25"/>
                  <a:gd name="T30" fmla="*/ 7 w 25"/>
                  <a:gd name="T31" fmla="*/ 5 h 25"/>
                  <a:gd name="T32" fmla="*/ 12 w 25"/>
                  <a:gd name="T33" fmla="*/ 10 h 25"/>
                  <a:gd name="T34" fmla="*/ 12 w 25"/>
                  <a:gd name="T35" fmla="*/ 11 h 25"/>
                  <a:gd name="T36" fmla="*/ 11 w 25"/>
                  <a:gd name="T37" fmla="*/ 12 h 25"/>
                  <a:gd name="T38" fmla="*/ 6 w 25"/>
                  <a:gd name="T39" fmla="*/ 6 h 25"/>
                  <a:gd name="T40" fmla="*/ 7 w 25"/>
                  <a:gd name="T41" fmla="*/ 5 h 25"/>
                  <a:gd name="T42" fmla="*/ 4 w 25"/>
                  <a:gd name="T43" fmla="*/ 17 h 25"/>
                  <a:gd name="T44" fmla="*/ 4 w 25"/>
                  <a:gd name="T45" fmla="*/ 7 h 25"/>
                  <a:gd name="T46" fmla="*/ 10 w 25"/>
                  <a:gd name="T47" fmla="*/ 12 h 25"/>
                  <a:gd name="T48" fmla="*/ 4 w 25"/>
                  <a:gd name="T49" fmla="*/ 17 h 25"/>
                  <a:gd name="T50" fmla="*/ 6 w 25"/>
                  <a:gd name="T51" fmla="*/ 18 h 25"/>
                  <a:gd name="T52" fmla="*/ 11 w 25"/>
                  <a:gd name="T53" fmla="*/ 13 h 25"/>
                  <a:gd name="T54" fmla="*/ 12 w 25"/>
                  <a:gd name="T55" fmla="*/ 13 h 25"/>
                  <a:gd name="T56" fmla="*/ 12 w 25"/>
                  <a:gd name="T57" fmla="*/ 14 h 25"/>
                  <a:gd name="T58" fmla="*/ 7 w 25"/>
                  <a:gd name="T59" fmla="*/ 19 h 25"/>
                  <a:gd name="T60" fmla="*/ 6 w 25"/>
                  <a:gd name="T61" fmla="*/ 18 h 25"/>
                  <a:gd name="T62" fmla="*/ 7 w 25"/>
                  <a:gd name="T63" fmla="*/ 21 h 25"/>
                  <a:gd name="T64" fmla="*/ 13 w 25"/>
                  <a:gd name="T65" fmla="*/ 15 h 25"/>
                  <a:gd name="T66" fmla="*/ 18 w 25"/>
                  <a:gd name="T67" fmla="*/ 21 h 25"/>
                  <a:gd name="T68" fmla="*/ 7 w 25"/>
                  <a:gd name="T69" fmla="*/ 21 h 25"/>
                  <a:gd name="T70" fmla="*/ 19 w 25"/>
                  <a:gd name="T71" fmla="*/ 19 h 25"/>
                  <a:gd name="T72" fmla="*/ 13 w 25"/>
                  <a:gd name="T73" fmla="*/ 14 h 25"/>
                  <a:gd name="T74" fmla="*/ 14 w 25"/>
                  <a:gd name="T75" fmla="*/ 13 h 25"/>
                  <a:gd name="T76" fmla="*/ 15 w 25"/>
                  <a:gd name="T77" fmla="*/ 13 h 25"/>
                  <a:gd name="T78" fmla="*/ 20 w 25"/>
                  <a:gd name="T79" fmla="*/ 18 h 25"/>
                  <a:gd name="T80" fmla="*/ 19 w 25"/>
                  <a:gd name="T81" fmla="*/ 19 h 25"/>
                  <a:gd name="T82" fmla="*/ 22 w 25"/>
                  <a:gd name="T83" fmla="*/ 18 h 25"/>
                  <a:gd name="T84" fmla="*/ 15 w 25"/>
                  <a:gd name="T85" fmla="*/ 12 h 25"/>
                  <a:gd name="T86" fmla="*/ 22 w 25"/>
                  <a:gd name="T87" fmla="*/ 7 h 25"/>
                  <a:gd name="T88" fmla="*/ 22 w 25"/>
                  <a:gd name="T89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" h="25">
                    <a:moveTo>
                      <a:pt x="5" y="4"/>
                    </a:moveTo>
                    <a:cubicBezTo>
                      <a:pt x="0" y="9"/>
                      <a:pt x="0" y="16"/>
                      <a:pt x="5" y="20"/>
                    </a:cubicBezTo>
                    <a:cubicBezTo>
                      <a:pt x="9" y="25"/>
                      <a:pt x="16" y="25"/>
                      <a:pt x="21" y="20"/>
                    </a:cubicBezTo>
                    <a:cubicBezTo>
                      <a:pt x="25" y="16"/>
                      <a:pt x="25" y="9"/>
                      <a:pt x="21" y="4"/>
                    </a:cubicBezTo>
                    <a:cubicBezTo>
                      <a:pt x="16" y="0"/>
                      <a:pt x="9" y="0"/>
                      <a:pt x="5" y="4"/>
                    </a:cubicBezTo>
                    <a:close/>
                    <a:moveTo>
                      <a:pt x="20" y="6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3" y="10"/>
                    </a:cubicBezTo>
                    <a:cubicBezTo>
                      <a:pt x="18" y="5"/>
                      <a:pt x="18" y="5"/>
                      <a:pt x="18" y="5"/>
                    </a:cubicBezTo>
                    <a:lnTo>
                      <a:pt x="20" y="6"/>
                    </a:lnTo>
                    <a:close/>
                    <a:moveTo>
                      <a:pt x="18" y="3"/>
                    </a:moveTo>
                    <a:cubicBezTo>
                      <a:pt x="17" y="5"/>
                      <a:pt x="15" y="7"/>
                      <a:pt x="13" y="10"/>
                    </a:cubicBezTo>
                    <a:cubicBezTo>
                      <a:pt x="10" y="7"/>
                      <a:pt x="8" y="5"/>
                      <a:pt x="8" y="3"/>
                    </a:cubicBezTo>
                    <a:cubicBezTo>
                      <a:pt x="11" y="2"/>
                      <a:pt x="15" y="1"/>
                      <a:pt x="18" y="3"/>
                    </a:cubicBezTo>
                    <a:close/>
                    <a:moveTo>
                      <a:pt x="7" y="5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1"/>
                      <a:pt x="12" y="11"/>
                    </a:cubicBezTo>
                    <a:cubicBezTo>
                      <a:pt x="11" y="11"/>
                      <a:pt x="11" y="11"/>
                      <a:pt x="11" y="12"/>
                    </a:cubicBezTo>
                    <a:cubicBezTo>
                      <a:pt x="6" y="6"/>
                      <a:pt x="6" y="6"/>
                      <a:pt x="6" y="6"/>
                    </a:cubicBezTo>
                    <a:lnTo>
                      <a:pt x="7" y="5"/>
                    </a:lnTo>
                    <a:close/>
                    <a:moveTo>
                      <a:pt x="4" y="17"/>
                    </a:moveTo>
                    <a:cubicBezTo>
                      <a:pt x="2" y="14"/>
                      <a:pt x="2" y="10"/>
                      <a:pt x="4" y="7"/>
                    </a:cubicBezTo>
                    <a:cubicBezTo>
                      <a:pt x="5" y="8"/>
                      <a:pt x="8" y="10"/>
                      <a:pt x="10" y="12"/>
                    </a:cubicBezTo>
                    <a:cubicBezTo>
                      <a:pt x="8" y="15"/>
                      <a:pt x="5" y="16"/>
                      <a:pt x="4" y="17"/>
                    </a:cubicBezTo>
                    <a:close/>
                    <a:moveTo>
                      <a:pt x="6" y="18"/>
                    </a:move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7" y="19"/>
                      <a:pt x="7" y="19"/>
                      <a:pt x="7" y="19"/>
                    </a:cubicBezTo>
                    <a:lnTo>
                      <a:pt x="6" y="18"/>
                    </a:lnTo>
                    <a:close/>
                    <a:moveTo>
                      <a:pt x="7" y="21"/>
                    </a:moveTo>
                    <a:cubicBezTo>
                      <a:pt x="8" y="20"/>
                      <a:pt x="10" y="17"/>
                      <a:pt x="13" y="15"/>
                    </a:cubicBezTo>
                    <a:cubicBezTo>
                      <a:pt x="15" y="17"/>
                      <a:pt x="17" y="20"/>
                      <a:pt x="18" y="21"/>
                    </a:cubicBezTo>
                    <a:cubicBezTo>
                      <a:pt x="15" y="23"/>
                      <a:pt x="11" y="23"/>
                      <a:pt x="7" y="21"/>
                    </a:cubicBezTo>
                    <a:close/>
                    <a:moveTo>
                      <a:pt x="19" y="19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4" y="13"/>
                      <a:pt x="14" y="13"/>
                    </a:cubicBezTo>
                    <a:cubicBezTo>
                      <a:pt x="14" y="13"/>
                      <a:pt x="14" y="13"/>
                      <a:pt x="15" y="13"/>
                    </a:cubicBezTo>
                    <a:cubicBezTo>
                      <a:pt x="20" y="18"/>
                      <a:pt x="20" y="18"/>
                      <a:pt x="20" y="18"/>
                    </a:cubicBezTo>
                    <a:lnTo>
                      <a:pt x="19" y="19"/>
                    </a:lnTo>
                    <a:close/>
                    <a:moveTo>
                      <a:pt x="22" y="18"/>
                    </a:moveTo>
                    <a:cubicBezTo>
                      <a:pt x="20" y="17"/>
                      <a:pt x="18" y="15"/>
                      <a:pt x="15" y="12"/>
                    </a:cubicBezTo>
                    <a:cubicBezTo>
                      <a:pt x="18" y="9"/>
                      <a:pt x="20" y="8"/>
                      <a:pt x="22" y="7"/>
                    </a:cubicBezTo>
                    <a:cubicBezTo>
                      <a:pt x="24" y="10"/>
                      <a:pt x="24" y="14"/>
                      <a:pt x="22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22"/>
              <p:cNvSpPr>
                <a:spLocks noEditPoints="1"/>
              </p:cNvSpPr>
              <p:nvPr/>
            </p:nvSpPr>
            <p:spPr bwMode="auto">
              <a:xfrm>
                <a:off x="4284663" y="2917825"/>
                <a:ext cx="822325" cy="841375"/>
              </a:xfrm>
              <a:custGeom>
                <a:avLst/>
                <a:gdLst>
                  <a:gd name="T0" fmla="*/ 6 w 34"/>
                  <a:gd name="T1" fmla="*/ 6 h 34"/>
                  <a:gd name="T2" fmla="*/ 6 w 34"/>
                  <a:gd name="T3" fmla="*/ 28 h 34"/>
                  <a:gd name="T4" fmla="*/ 28 w 34"/>
                  <a:gd name="T5" fmla="*/ 28 h 34"/>
                  <a:gd name="T6" fmla="*/ 28 w 34"/>
                  <a:gd name="T7" fmla="*/ 6 h 34"/>
                  <a:gd name="T8" fmla="*/ 6 w 34"/>
                  <a:gd name="T9" fmla="*/ 6 h 34"/>
                  <a:gd name="T10" fmla="*/ 26 w 34"/>
                  <a:gd name="T11" fmla="*/ 26 h 34"/>
                  <a:gd name="T12" fmla="*/ 8 w 34"/>
                  <a:gd name="T13" fmla="*/ 26 h 34"/>
                  <a:gd name="T14" fmla="*/ 8 w 34"/>
                  <a:gd name="T15" fmla="*/ 8 h 34"/>
                  <a:gd name="T16" fmla="*/ 26 w 34"/>
                  <a:gd name="T17" fmla="*/ 8 h 34"/>
                  <a:gd name="T18" fmla="*/ 26 w 34"/>
                  <a:gd name="T19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4">
                    <a:moveTo>
                      <a:pt x="6" y="6"/>
                    </a:moveTo>
                    <a:cubicBezTo>
                      <a:pt x="0" y="12"/>
                      <a:pt x="0" y="22"/>
                      <a:pt x="6" y="28"/>
                    </a:cubicBezTo>
                    <a:cubicBezTo>
                      <a:pt x="12" y="34"/>
                      <a:pt x="22" y="34"/>
                      <a:pt x="28" y="28"/>
                    </a:cubicBezTo>
                    <a:cubicBezTo>
                      <a:pt x="34" y="22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lose/>
                    <a:moveTo>
                      <a:pt x="26" y="26"/>
                    </a:moveTo>
                    <a:cubicBezTo>
                      <a:pt x="21" y="31"/>
                      <a:pt x="13" y="31"/>
                      <a:pt x="8" y="26"/>
                    </a:cubicBezTo>
                    <a:cubicBezTo>
                      <a:pt x="3" y="21"/>
                      <a:pt x="3" y="13"/>
                      <a:pt x="8" y="8"/>
                    </a:cubicBezTo>
                    <a:cubicBezTo>
                      <a:pt x="13" y="3"/>
                      <a:pt x="21" y="3"/>
                      <a:pt x="26" y="8"/>
                    </a:cubicBezTo>
                    <a:cubicBezTo>
                      <a:pt x="31" y="13"/>
                      <a:pt x="31" y="21"/>
                      <a:pt x="26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911225" y="2210035"/>
            <a:ext cx="5032375" cy="387798"/>
            <a:chOff x="911225" y="1287143"/>
            <a:chExt cx="5032375" cy="387798"/>
          </a:xfrm>
        </p:grpSpPr>
        <p:sp>
          <p:nvSpPr>
            <p:cNvPr id="55" name="文本框 54"/>
            <p:cNvSpPr txBox="1"/>
            <p:nvPr/>
          </p:nvSpPr>
          <p:spPr>
            <a:xfrm>
              <a:off x="911225" y="1287143"/>
              <a:ext cx="5032375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漫天要价、欺客宰客、</a:t>
              </a:r>
              <a:r>
                <a:rPr lang="zh-CN" altLang="en-US" sz="1600" b="1" dirty="0" smtClean="0">
                  <a:solidFill>
                    <a:srgbClr val="FF7C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易发生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治安案件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911225" y="1312443"/>
              <a:ext cx="329564" cy="337199"/>
              <a:chOff x="4284663" y="2917825"/>
              <a:chExt cx="822325" cy="841375"/>
            </a:xfrm>
          </p:grpSpPr>
          <p:sp>
            <p:nvSpPr>
              <p:cNvPr id="57" name="Freeform 21"/>
              <p:cNvSpPr>
                <a:spLocks noEditPoints="1"/>
              </p:cNvSpPr>
              <p:nvPr/>
            </p:nvSpPr>
            <p:spPr bwMode="auto">
              <a:xfrm>
                <a:off x="4381501" y="3041650"/>
                <a:ext cx="604838" cy="617538"/>
              </a:xfrm>
              <a:custGeom>
                <a:avLst/>
                <a:gdLst>
                  <a:gd name="T0" fmla="*/ 5 w 25"/>
                  <a:gd name="T1" fmla="*/ 4 h 25"/>
                  <a:gd name="T2" fmla="*/ 5 w 25"/>
                  <a:gd name="T3" fmla="*/ 20 h 25"/>
                  <a:gd name="T4" fmla="*/ 21 w 25"/>
                  <a:gd name="T5" fmla="*/ 20 h 25"/>
                  <a:gd name="T6" fmla="*/ 21 w 25"/>
                  <a:gd name="T7" fmla="*/ 4 h 25"/>
                  <a:gd name="T8" fmla="*/ 5 w 25"/>
                  <a:gd name="T9" fmla="*/ 4 h 25"/>
                  <a:gd name="T10" fmla="*/ 20 w 25"/>
                  <a:gd name="T11" fmla="*/ 6 h 25"/>
                  <a:gd name="T12" fmla="*/ 15 w 25"/>
                  <a:gd name="T13" fmla="*/ 12 h 25"/>
                  <a:gd name="T14" fmla="*/ 14 w 25"/>
                  <a:gd name="T15" fmla="*/ 11 h 25"/>
                  <a:gd name="T16" fmla="*/ 13 w 25"/>
                  <a:gd name="T17" fmla="*/ 10 h 25"/>
                  <a:gd name="T18" fmla="*/ 18 w 25"/>
                  <a:gd name="T19" fmla="*/ 5 h 25"/>
                  <a:gd name="T20" fmla="*/ 20 w 25"/>
                  <a:gd name="T21" fmla="*/ 6 h 25"/>
                  <a:gd name="T22" fmla="*/ 18 w 25"/>
                  <a:gd name="T23" fmla="*/ 3 h 25"/>
                  <a:gd name="T24" fmla="*/ 13 w 25"/>
                  <a:gd name="T25" fmla="*/ 10 h 25"/>
                  <a:gd name="T26" fmla="*/ 8 w 25"/>
                  <a:gd name="T27" fmla="*/ 3 h 25"/>
                  <a:gd name="T28" fmla="*/ 18 w 25"/>
                  <a:gd name="T29" fmla="*/ 3 h 25"/>
                  <a:gd name="T30" fmla="*/ 7 w 25"/>
                  <a:gd name="T31" fmla="*/ 5 h 25"/>
                  <a:gd name="T32" fmla="*/ 12 w 25"/>
                  <a:gd name="T33" fmla="*/ 10 h 25"/>
                  <a:gd name="T34" fmla="*/ 12 w 25"/>
                  <a:gd name="T35" fmla="*/ 11 h 25"/>
                  <a:gd name="T36" fmla="*/ 11 w 25"/>
                  <a:gd name="T37" fmla="*/ 12 h 25"/>
                  <a:gd name="T38" fmla="*/ 6 w 25"/>
                  <a:gd name="T39" fmla="*/ 6 h 25"/>
                  <a:gd name="T40" fmla="*/ 7 w 25"/>
                  <a:gd name="T41" fmla="*/ 5 h 25"/>
                  <a:gd name="T42" fmla="*/ 4 w 25"/>
                  <a:gd name="T43" fmla="*/ 17 h 25"/>
                  <a:gd name="T44" fmla="*/ 4 w 25"/>
                  <a:gd name="T45" fmla="*/ 7 h 25"/>
                  <a:gd name="T46" fmla="*/ 10 w 25"/>
                  <a:gd name="T47" fmla="*/ 12 h 25"/>
                  <a:gd name="T48" fmla="*/ 4 w 25"/>
                  <a:gd name="T49" fmla="*/ 17 h 25"/>
                  <a:gd name="T50" fmla="*/ 6 w 25"/>
                  <a:gd name="T51" fmla="*/ 18 h 25"/>
                  <a:gd name="T52" fmla="*/ 11 w 25"/>
                  <a:gd name="T53" fmla="*/ 13 h 25"/>
                  <a:gd name="T54" fmla="*/ 12 w 25"/>
                  <a:gd name="T55" fmla="*/ 13 h 25"/>
                  <a:gd name="T56" fmla="*/ 12 w 25"/>
                  <a:gd name="T57" fmla="*/ 14 h 25"/>
                  <a:gd name="T58" fmla="*/ 7 w 25"/>
                  <a:gd name="T59" fmla="*/ 19 h 25"/>
                  <a:gd name="T60" fmla="*/ 6 w 25"/>
                  <a:gd name="T61" fmla="*/ 18 h 25"/>
                  <a:gd name="T62" fmla="*/ 7 w 25"/>
                  <a:gd name="T63" fmla="*/ 21 h 25"/>
                  <a:gd name="T64" fmla="*/ 13 w 25"/>
                  <a:gd name="T65" fmla="*/ 15 h 25"/>
                  <a:gd name="T66" fmla="*/ 18 w 25"/>
                  <a:gd name="T67" fmla="*/ 21 h 25"/>
                  <a:gd name="T68" fmla="*/ 7 w 25"/>
                  <a:gd name="T69" fmla="*/ 21 h 25"/>
                  <a:gd name="T70" fmla="*/ 19 w 25"/>
                  <a:gd name="T71" fmla="*/ 19 h 25"/>
                  <a:gd name="T72" fmla="*/ 13 w 25"/>
                  <a:gd name="T73" fmla="*/ 14 h 25"/>
                  <a:gd name="T74" fmla="*/ 14 w 25"/>
                  <a:gd name="T75" fmla="*/ 13 h 25"/>
                  <a:gd name="T76" fmla="*/ 15 w 25"/>
                  <a:gd name="T77" fmla="*/ 13 h 25"/>
                  <a:gd name="T78" fmla="*/ 20 w 25"/>
                  <a:gd name="T79" fmla="*/ 18 h 25"/>
                  <a:gd name="T80" fmla="*/ 19 w 25"/>
                  <a:gd name="T81" fmla="*/ 19 h 25"/>
                  <a:gd name="T82" fmla="*/ 22 w 25"/>
                  <a:gd name="T83" fmla="*/ 18 h 25"/>
                  <a:gd name="T84" fmla="*/ 15 w 25"/>
                  <a:gd name="T85" fmla="*/ 12 h 25"/>
                  <a:gd name="T86" fmla="*/ 22 w 25"/>
                  <a:gd name="T87" fmla="*/ 7 h 25"/>
                  <a:gd name="T88" fmla="*/ 22 w 25"/>
                  <a:gd name="T89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" h="25">
                    <a:moveTo>
                      <a:pt x="5" y="4"/>
                    </a:moveTo>
                    <a:cubicBezTo>
                      <a:pt x="0" y="9"/>
                      <a:pt x="0" y="16"/>
                      <a:pt x="5" y="20"/>
                    </a:cubicBezTo>
                    <a:cubicBezTo>
                      <a:pt x="9" y="25"/>
                      <a:pt x="16" y="25"/>
                      <a:pt x="21" y="20"/>
                    </a:cubicBezTo>
                    <a:cubicBezTo>
                      <a:pt x="25" y="16"/>
                      <a:pt x="25" y="9"/>
                      <a:pt x="21" y="4"/>
                    </a:cubicBezTo>
                    <a:cubicBezTo>
                      <a:pt x="16" y="0"/>
                      <a:pt x="9" y="0"/>
                      <a:pt x="5" y="4"/>
                    </a:cubicBezTo>
                    <a:close/>
                    <a:moveTo>
                      <a:pt x="20" y="6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3" y="10"/>
                    </a:cubicBezTo>
                    <a:cubicBezTo>
                      <a:pt x="18" y="5"/>
                      <a:pt x="18" y="5"/>
                      <a:pt x="18" y="5"/>
                    </a:cubicBezTo>
                    <a:lnTo>
                      <a:pt x="20" y="6"/>
                    </a:lnTo>
                    <a:close/>
                    <a:moveTo>
                      <a:pt x="18" y="3"/>
                    </a:moveTo>
                    <a:cubicBezTo>
                      <a:pt x="17" y="5"/>
                      <a:pt x="15" y="7"/>
                      <a:pt x="13" y="10"/>
                    </a:cubicBezTo>
                    <a:cubicBezTo>
                      <a:pt x="10" y="7"/>
                      <a:pt x="8" y="5"/>
                      <a:pt x="8" y="3"/>
                    </a:cubicBezTo>
                    <a:cubicBezTo>
                      <a:pt x="11" y="2"/>
                      <a:pt x="15" y="1"/>
                      <a:pt x="18" y="3"/>
                    </a:cubicBezTo>
                    <a:close/>
                    <a:moveTo>
                      <a:pt x="7" y="5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1"/>
                      <a:pt x="12" y="11"/>
                    </a:cubicBezTo>
                    <a:cubicBezTo>
                      <a:pt x="11" y="11"/>
                      <a:pt x="11" y="11"/>
                      <a:pt x="11" y="12"/>
                    </a:cubicBezTo>
                    <a:cubicBezTo>
                      <a:pt x="6" y="6"/>
                      <a:pt x="6" y="6"/>
                      <a:pt x="6" y="6"/>
                    </a:cubicBezTo>
                    <a:lnTo>
                      <a:pt x="7" y="5"/>
                    </a:lnTo>
                    <a:close/>
                    <a:moveTo>
                      <a:pt x="4" y="17"/>
                    </a:moveTo>
                    <a:cubicBezTo>
                      <a:pt x="2" y="14"/>
                      <a:pt x="2" y="10"/>
                      <a:pt x="4" y="7"/>
                    </a:cubicBezTo>
                    <a:cubicBezTo>
                      <a:pt x="5" y="8"/>
                      <a:pt x="8" y="10"/>
                      <a:pt x="10" y="12"/>
                    </a:cubicBezTo>
                    <a:cubicBezTo>
                      <a:pt x="8" y="15"/>
                      <a:pt x="5" y="16"/>
                      <a:pt x="4" y="17"/>
                    </a:cubicBezTo>
                    <a:close/>
                    <a:moveTo>
                      <a:pt x="6" y="18"/>
                    </a:move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7" y="19"/>
                      <a:pt x="7" y="19"/>
                      <a:pt x="7" y="19"/>
                    </a:cubicBezTo>
                    <a:lnTo>
                      <a:pt x="6" y="18"/>
                    </a:lnTo>
                    <a:close/>
                    <a:moveTo>
                      <a:pt x="7" y="21"/>
                    </a:moveTo>
                    <a:cubicBezTo>
                      <a:pt x="8" y="20"/>
                      <a:pt x="10" y="17"/>
                      <a:pt x="13" y="15"/>
                    </a:cubicBezTo>
                    <a:cubicBezTo>
                      <a:pt x="15" y="17"/>
                      <a:pt x="17" y="20"/>
                      <a:pt x="18" y="21"/>
                    </a:cubicBezTo>
                    <a:cubicBezTo>
                      <a:pt x="15" y="23"/>
                      <a:pt x="11" y="23"/>
                      <a:pt x="7" y="21"/>
                    </a:cubicBezTo>
                    <a:close/>
                    <a:moveTo>
                      <a:pt x="19" y="19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4" y="13"/>
                      <a:pt x="14" y="13"/>
                    </a:cubicBezTo>
                    <a:cubicBezTo>
                      <a:pt x="14" y="13"/>
                      <a:pt x="14" y="13"/>
                      <a:pt x="15" y="13"/>
                    </a:cubicBezTo>
                    <a:cubicBezTo>
                      <a:pt x="20" y="18"/>
                      <a:pt x="20" y="18"/>
                      <a:pt x="20" y="18"/>
                    </a:cubicBezTo>
                    <a:lnTo>
                      <a:pt x="19" y="19"/>
                    </a:lnTo>
                    <a:close/>
                    <a:moveTo>
                      <a:pt x="22" y="18"/>
                    </a:moveTo>
                    <a:cubicBezTo>
                      <a:pt x="20" y="17"/>
                      <a:pt x="18" y="15"/>
                      <a:pt x="15" y="12"/>
                    </a:cubicBezTo>
                    <a:cubicBezTo>
                      <a:pt x="18" y="9"/>
                      <a:pt x="20" y="8"/>
                      <a:pt x="22" y="7"/>
                    </a:cubicBezTo>
                    <a:cubicBezTo>
                      <a:pt x="24" y="10"/>
                      <a:pt x="24" y="14"/>
                      <a:pt x="22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22"/>
              <p:cNvSpPr>
                <a:spLocks noEditPoints="1"/>
              </p:cNvSpPr>
              <p:nvPr/>
            </p:nvSpPr>
            <p:spPr bwMode="auto">
              <a:xfrm>
                <a:off x="4284663" y="2917825"/>
                <a:ext cx="822325" cy="841375"/>
              </a:xfrm>
              <a:custGeom>
                <a:avLst/>
                <a:gdLst>
                  <a:gd name="T0" fmla="*/ 6 w 34"/>
                  <a:gd name="T1" fmla="*/ 6 h 34"/>
                  <a:gd name="T2" fmla="*/ 6 w 34"/>
                  <a:gd name="T3" fmla="*/ 28 h 34"/>
                  <a:gd name="T4" fmla="*/ 28 w 34"/>
                  <a:gd name="T5" fmla="*/ 28 h 34"/>
                  <a:gd name="T6" fmla="*/ 28 w 34"/>
                  <a:gd name="T7" fmla="*/ 6 h 34"/>
                  <a:gd name="T8" fmla="*/ 6 w 34"/>
                  <a:gd name="T9" fmla="*/ 6 h 34"/>
                  <a:gd name="T10" fmla="*/ 26 w 34"/>
                  <a:gd name="T11" fmla="*/ 26 h 34"/>
                  <a:gd name="T12" fmla="*/ 8 w 34"/>
                  <a:gd name="T13" fmla="*/ 26 h 34"/>
                  <a:gd name="T14" fmla="*/ 8 w 34"/>
                  <a:gd name="T15" fmla="*/ 8 h 34"/>
                  <a:gd name="T16" fmla="*/ 26 w 34"/>
                  <a:gd name="T17" fmla="*/ 8 h 34"/>
                  <a:gd name="T18" fmla="*/ 26 w 34"/>
                  <a:gd name="T19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4">
                    <a:moveTo>
                      <a:pt x="6" y="6"/>
                    </a:moveTo>
                    <a:cubicBezTo>
                      <a:pt x="0" y="12"/>
                      <a:pt x="0" y="22"/>
                      <a:pt x="6" y="28"/>
                    </a:cubicBezTo>
                    <a:cubicBezTo>
                      <a:pt x="12" y="34"/>
                      <a:pt x="22" y="34"/>
                      <a:pt x="28" y="28"/>
                    </a:cubicBezTo>
                    <a:cubicBezTo>
                      <a:pt x="34" y="22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lose/>
                    <a:moveTo>
                      <a:pt x="26" y="26"/>
                    </a:moveTo>
                    <a:cubicBezTo>
                      <a:pt x="21" y="31"/>
                      <a:pt x="13" y="31"/>
                      <a:pt x="8" y="26"/>
                    </a:cubicBezTo>
                    <a:cubicBezTo>
                      <a:pt x="3" y="21"/>
                      <a:pt x="3" y="13"/>
                      <a:pt x="8" y="8"/>
                    </a:cubicBezTo>
                    <a:cubicBezTo>
                      <a:pt x="13" y="3"/>
                      <a:pt x="21" y="3"/>
                      <a:pt x="26" y="8"/>
                    </a:cubicBezTo>
                    <a:cubicBezTo>
                      <a:pt x="31" y="13"/>
                      <a:pt x="31" y="21"/>
                      <a:pt x="26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9" name="组合 58"/>
          <p:cNvGrpSpPr/>
          <p:nvPr/>
        </p:nvGrpSpPr>
        <p:grpSpPr>
          <a:xfrm>
            <a:off x="911225" y="2910084"/>
            <a:ext cx="5032375" cy="362792"/>
            <a:chOff x="911225" y="1287143"/>
            <a:chExt cx="5032375" cy="362792"/>
          </a:xfrm>
        </p:grpSpPr>
        <p:sp>
          <p:nvSpPr>
            <p:cNvPr id="60" name="文本框 59"/>
            <p:cNvSpPr txBox="1"/>
            <p:nvPr/>
          </p:nvSpPr>
          <p:spPr>
            <a:xfrm>
              <a:off x="911225" y="1287143"/>
              <a:ext cx="5032375" cy="3627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少数黑车司机偷换假钞，实施抢劫、强奸等</a:t>
              </a:r>
              <a:r>
                <a:rPr lang="zh-CN" altLang="en-US" sz="1600" b="1" dirty="0" smtClean="0">
                  <a:solidFill>
                    <a:srgbClr val="FF7C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犯罪活动</a:t>
              </a:r>
              <a:endParaRPr lang="en-US" altLang="zh-CN" sz="1600" b="1" dirty="0" smtClean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911225" y="1312443"/>
              <a:ext cx="329564" cy="337199"/>
              <a:chOff x="4284663" y="2917825"/>
              <a:chExt cx="822325" cy="841375"/>
            </a:xfrm>
          </p:grpSpPr>
          <p:sp>
            <p:nvSpPr>
              <p:cNvPr id="62" name="Freeform 21"/>
              <p:cNvSpPr>
                <a:spLocks noEditPoints="1"/>
              </p:cNvSpPr>
              <p:nvPr/>
            </p:nvSpPr>
            <p:spPr bwMode="auto">
              <a:xfrm>
                <a:off x="4381501" y="3041650"/>
                <a:ext cx="604838" cy="617538"/>
              </a:xfrm>
              <a:custGeom>
                <a:avLst/>
                <a:gdLst>
                  <a:gd name="T0" fmla="*/ 5 w 25"/>
                  <a:gd name="T1" fmla="*/ 4 h 25"/>
                  <a:gd name="T2" fmla="*/ 5 w 25"/>
                  <a:gd name="T3" fmla="*/ 20 h 25"/>
                  <a:gd name="T4" fmla="*/ 21 w 25"/>
                  <a:gd name="T5" fmla="*/ 20 h 25"/>
                  <a:gd name="T6" fmla="*/ 21 w 25"/>
                  <a:gd name="T7" fmla="*/ 4 h 25"/>
                  <a:gd name="T8" fmla="*/ 5 w 25"/>
                  <a:gd name="T9" fmla="*/ 4 h 25"/>
                  <a:gd name="T10" fmla="*/ 20 w 25"/>
                  <a:gd name="T11" fmla="*/ 6 h 25"/>
                  <a:gd name="T12" fmla="*/ 15 w 25"/>
                  <a:gd name="T13" fmla="*/ 12 h 25"/>
                  <a:gd name="T14" fmla="*/ 14 w 25"/>
                  <a:gd name="T15" fmla="*/ 11 h 25"/>
                  <a:gd name="T16" fmla="*/ 13 w 25"/>
                  <a:gd name="T17" fmla="*/ 10 h 25"/>
                  <a:gd name="T18" fmla="*/ 18 w 25"/>
                  <a:gd name="T19" fmla="*/ 5 h 25"/>
                  <a:gd name="T20" fmla="*/ 20 w 25"/>
                  <a:gd name="T21" fmla="*/ 6 h 25"/>
                  <a:gd name="T22" fmla="*/ 18 w 25"/>
                  <a:gd name="T23" fmla="*/ 3 h 25"/>
                  <a:gd name="T24" fmla="*/ 13 w 25"/>
                  <a:gd name="T25" fmla="*/ 10 h 25"/>
                  <a:gd name="T26" fmla="*/ 8 w 25"/>
                  <a:gd name="T27" fmla="*/ 3 h 25"/>
                  <a:gd name="T28" fmla="*/ 18 w 25"/>
                  <a:gd name="T29" fmla="*/ 3 h 25"/>
                  <a:gd name="T30" fmla="*/ 7 w 25"/>
                  <a:gd name="T31" fmla="*/ 5 h 25"/>
                  <a:gd name="T32" fmla="*/ 12 w 25"/>
                  <a:gd name="T33" fmla="*/ 10 h 25"/>
                  <a:gd name="T34" fmla="*/ 12 w 25"/>
                  <a:gd name="T35" fmla="*/ 11 h 25"/>
                  <a:gd name="T36" fmla="*/ 11 w 25"/>
                  <a:gd name="T37" fmla="*/ 12 h 25"/>
                  <a:gd name="T38" fmla="*/ 6 w 25"/>
                  <a:gd name="T39" fmla="*/ 6 h 25"/>
                  <a:gd name="T40" fmla="*/ 7 w 25"/>
                  <a:gd name="T41" fmla="*/ 5 h 25"/>
                  <a:gd name="T42" fmla="*/ 4 w 25"/>
                  <a:gd name="T43" fmla="*/ 17 h 25"/>
                  <a:gd name="T44" fmla="*/ 4 w 25"/>
                  <a:gd name="T45" fmla="*/ 7 h 25"/>
                  <a:gd name="T46" fmla="*/ 10 w 25"/>
                  <a:gd name="T47" fmla="*/ 12 h 25"/>
                  <a:gd name="T48" fmla="*/ 4 w 25"/>
                  <a:gd name="T49" fmla="*/ 17 h 25"/>
                  <a:gd name="T50" fmla="*/ 6 w 25"/>
                  <a:gd name="T51" fmla="*/ 18 h 25"/>
                  <a:gd name="T52" fmla="*/ 11 w 25"/>
                  <a:gd name="T53" fmla="*/ 13 h 25"/>
                  <a:gd name="T54" fmla="*/ 12 w 25"/>
                  <a:gd name="T55" fmla="*/ 13 h 25"/>
                  <a:gd name="T56" fmla="*/ 12 w 25"/>
                  <a:gd name="T57" fmla="*/ 14 h 25"/>
                  <a:gd name="T58" fmla="*/ 7 w 25"/>
                  <a:gd name="T59" fmla="*/ 19 h 25"/>
                  <a:gd name="T60" fmla="*/ 6 w 25"/>
                  <a:gd name="T61" fmla="*/ 18 h 25"/>
                  <a:gd name="T62" fmla="*/ 7 w 25"/>
                  <a:gd name="T63" fmla="*/ 21 h 25"/>
                  <a:gd name="T64" fmla="*/ 13 w 25"/>
                  <a:gd name="T65" fmla="*/ 15 h 25"/>
                  <a:gd name="T66" fmla="*/ 18 w 25"/>
                  <a:gd name="T67" fmla="*/ 21 h 25"/>
                  <a:gd name="T68" fmla="*/ 7 w 25"/>
                  <a:gd name="T69" fmla="*/ 21 h 25"/>
                  <a:gd name="T70" fmla="*/ 19 w 25"/>
                  <a:gd name="T71" fmla="*/ 19 h 25"/>
                  <a:gd name="T72" fmla="*/ 13 w 25"/>
                  <a:gd name="T73" fmla="*/ 14 h 25"/>
                  <a:gd name="T74" fmla="*/ 14 w 25"/>
                  <a:gd name="T75" fmla="*/ 13 h 25"/>
                  <a:gd name="T76" fmla="*/ 15 w 25"/>
                  <a:gd name="T77" fmla="*/ 13 h 25"/>
                  <a:gd name="T78" fmla="*/ 20 w 25"/>
                  <a:gd name="T79" fmla="*/ 18 h 25"/>
                  <a:gd name="T80" fmla="*/ 19 w 25"/>
                  <a:gd name="T81" fmla="*/ 19 h 25"/>
                  <a:gd name="T82" fmla="*/ 22 w 25"/>
                  <a:gd name="T83" fmla="*/ 18 h 25"/>
                  <a:gd name="T84" fmla="*/ 15 w 25"/>
                  <a:gd name="T85" fmla="*/ 12 h 25"/>
                  <a:gd name="T86" fmla="*/ 22 w 25"/>
                  <a:gd name="T87" fmla="*/ 7 h 25"/>
                  <a:gd name="T88" fmla="*/ 22 w 25"/>
                  <a:gd name="T89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" h="25">
                    <a:moveTo>
                      <a:pt x="5" y="4"/>
                    </a:moveTo>
                    <a:cubicBezTo>
                      <a:pt x="0" y="9"/>
                      <a:pt x="0" y="16"/>
                      <a:pt x="5" y="20"/>
                    </a:cubicBezTo>
                    <a:cubicBezTo>
                      <a:pt x="9" y="25"/>
                      <a:pt x="16" y="25"/>
                      <a:pt x="21" y="20"/>
                    </a:cubicBezTo>
                    <a:cubicBezTo>
                      <a:pt x="25" y="16"/>
                      <a:pt x="25" y="9"/>
                      <a:pt x="21" y="4"/>
                    </a:cubicBezTo>
                    <a:cubicBezTo>
                      <a:pt x="16" y="0"/>
                      <a:pt x="9" y="0"/>
                      <a:pt x="5" y="4"/>
                    </a:cubicBezTo>
                    <a:close/>
                    <a:moveTo>
                      <a:pt x="20" y="6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3" y="10"/>
                    </a:cubicBezTo>
                    <a:cubicBezTo>
                      <a:pt x="18" y="5"/>
                      <a:pt x="18" y="5"/>
                      <a:pt x="18" y="5"/>
                    </a:cubicBezTo>
                    <a:lnTo>
                      <a:pt x="20" y="6"/>
                    </a:lnTo>
                    <a:close/>
                    <a:moveTo>
                      <a:pt x="18" y="3"/>
                    </a:moveTo>
                    <a:cubicBezTo>
                      <a:pt x="17" y="5"/>
                      <a:pt x="15" y="7"/>
                      <a:pt x="13" y="10"/>
                    </a:cubicBezTo>
                    <a:cubicBezTo>
                      <a:pt x="10" y="7"/>
                      <a:pt x="8" y="5"/>
                      <a:pt x="8" y="3"/>
                    </a:cubicBezTo>
                    <a:cubicBezTo>
                      <a:pt x="11" y="2"/>
                      <a:pt x="15" y="1"/>
                      <a:pt x="18" y="3"/>
                    </a:cubicBezTo>
                    <a:close/>
                    <a:moveTo>
                      <a:pt x="7" y="5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1"/>
                      <a:pt x="12" y="11"/>
                    </a:cubicBezTo>
                    <a:cubicBezTo>
                      <a:pt x="11" y="11"/>
                      <a:pt x="11" y="11"/>
                      <a:pt x="11" y="12"/>
                    </a:cubicBezTo>
                    <a:cubicBezTo>
                      <a:pt x="6" y="6"/>
                      <a:pt x="6" y="6"/>
                      <a:pt x="6" y="6"/>
                    </a:cubicBezTo>
                    <a:lnTo>
                      <a:pt x="7" y="5"/>
                    </a:lnTo>
                    <a:close/>
                    <a:moveTo>
                      <a:pt x="4" y="17"/>
                    </a:moveTo>
                    <a:cubicBezTo>
                      <a:pt x="2" y="14"/>
                      <a:pt x="2" y="10"/>
                      <a:pt x="4" y="7"/>
                    </a:cubicBezTo>
                    <a:cubicBezTo>
                      <a:pt x="5" y="8"/>
                      <a:pt x="8" y="10"/>
                      <a:pt x="10" y="12"/>
                    </a:cubicBezTo>
                    <a:cubicBezTo>
                      <a:pt x="8" y="15"/>
                      <a:pt x="5" y="16"/>
                      <a:pt x="4" y="17"/>
                    </a:cubicBezTo>
                    <a:close/>
                    <a:moveTo>
                      <a:pt x="6" y="18"/>
                    </a:move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7" y="19"/>
                      <a:pt x="7" y="19"/>
                      <a:pt x="7" y="19"/>
                    </a:cubicBezTo>
                    <a:lnTo>
                      <a:pt x="6" y="18"/>
                    </a:lnTo>
                    <a:close/>
                    <a:moveTo>
                      <a:pt x="7" y="21"/>
                    </a:moveTo>
                    <a:cubicBezTo>
                      <a:pt x="8" y="20"/>
                      <a:pt x="10" y="17"/>
                      <a:pt x="13" y="15"/>
                    </a:cubicBezTo>
                    <a:cubicBezTo>
                      <a:pt x="15" y="17"/>
                      <a:pt x="17" y="20"/>
                      <a:pt x="18" y="21"/>
                    </a:cubicBezTo>
                    <a:cubicBezTo>
                      <a:pt x="15" y="23"/>
                      <a:pt x="11" y="23"/>
                      <a:pt x="7" y="21"/>
                    </a:cubicBezTo>
                    <a:close/>
                    <a:moveTo>
                      <a:pt x="19" y="19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4" y="13"/>
                      <a:pt x="14" y="13"/>
                    </a:cubicBezTo>
                    <a:cubicBezTo>
                      <a:pt x="14" y="13"/>
                      <a:pt x="14" y="13"/>
                      <a:pt x="15" y="13"/>
                    </a:cubicBezTo>
                    <a:cubicBezTo>
                      <a:pt x="20" y="18"/>
                      <a:pt x="20" y="18"/>
                      <a:pt x="20" y="18"/>
                    </a:cubicBezTo>
                    <a:lnTo>
                      <a:pt x="19" y="19"/>
                    </a:lnTo>
                    <a:close/>
                    <a:moveTo>
                      <a:pt x="22" y="18"/>
                    </a:moveTo>
                    <a:cubicBezTo>
                      <a:pt x="20" y="17"/>
                      <a:pt x="18" y="15"/>
                      <a:pt x="15" y="12"/>
                    </a:cubicBezTo>
                    <a:cubicBezTo>
                      <a:pt x="18" y="9"/>
                      <a:pt x="20" y="8"/>
                      <a:pt x="22" y="7"/>
                    </a:cubicBezTo>
                    <a:cubicBezTo>
                      <a:pt x="24" y="10"/>
                      <a:pt x="24" y="14"/>
                      <a:pt x="22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22"/>
              <p:cNvSpPr>
                <a:spLocks noEditPoints="1"/>
              </p:cNvSpPr>
              <p:nvPr/>
            </p:nvSpPr>
            <p:spPr bwMode="auto">
              <a:xfrm>
                <a:off x="4284663" y="2917825"/>
                <a:ext cx="822325" cy="841375"/>
              </a:xfrm>
              <a:custGeom>
                <a:avLst/>
                <a:gdLst>
                  <a:gd name="T0" fmla="*/ 6 w 34"/>
                  <a:gd name="T1" fmla="*/ 6 h 34"/>
                  <a:gd name="T2" fmla="*/ 6 w 34"/>
                  <a:gd name="T3" fmla="*/ 28 h 34"/>
                  <a:gd name="T4" fmla="*/ 28 w 34"/>
                  <a:gd name="T5" fmla="*/ 28 h 34"/>
                  <a:gd name="T6" fmla="*/ 28 w 34"/>
                  <a:gd name="T7" fmla="*/ 6 h 34"/>
                  <a:gd name="T8" fmla="*/ 6 w 34"/>
                  <a:gd name="T9" fmla="*/ 6 h 34"/>
                  <a:gd name="T10" fmla="*/ 26 w 34"/>
                  <a:gd name="T11" fmla="*/ 26 h 34"/>
                  <a:gd name="T12" fmla="*/ 8 w 34"/>
                  <a:gd name="T13" fmla="*/ 26 h 34"/>
                  <a:gd name="T14" fmla="*/ 8 w 34"/>
                  <a:gd name="T15" fmla="*/ 8 h 34"/>
                  <a:gd name="T16" fmla="*/ 26 w 34"/>
                  <a:gd name="T17" fmla="*/ 8 h 34"/>
                  <a:gd name="T18" fmla="*/ 26 w 34"/>
                  <a:gd name="T19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4">
                    <a:moveTo>
                      <a:pt x="6" y="6"/>
                    </a:moveTo>
                    <a:cubicBezTo>
                      <a:pt x="0" y="12"/>
                      <a:pt x="0" y="22"/>
                      <a:pt x="6" y="28"/>
                    </a:cubicBezTo>
                    <a:cubicBezTo>
                      <a:pt x="12" y="34"/>
                      <a:pt x="22" y="34"/>
                      <a:pt x="28" y="28"/>
                    </a:cubicBezTo>
                    <a:cubicBezTo>
                      <a:pt x="34" y="22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lose/>
                    <a:moveTo>
                      <a:pt x="26" y="26"/>
                    </a:moveTo>
                    <a:cubicBezTo>
                      <a:pt x="21" y="31"/>
                      <a:pt x="13" y="31"/>
                      <a:pt x="8" y="26"/>
                    </a:cubicBezTo>
                    <a:cubicBezTo>
                      <a:pt x="3" y="21"/>
                      <a:pt x="3" y="13"/>
                      <a:pt x="8" y="8"/>
                    </a:cubicBezTo>
                    <a:cubicBezTo>
                      <a:pt x="13" y="3"/>
                      <a:pt x="21" y="3"/>
                      <a:pt x="26" y="8"/>
                    </a:cubicBezTo>
                    <a:cubicBezTo>
                      <a:pt x="31" y="13"/>
                      <a:pt x="31" y="21"/>
                      <a:pt x="26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911225" y="3585127"/>
            <a:ext cx="5032375" cy="362792"/>
            <a:chOff x="911225" y="1287143"/>
            <a:chExt cx="5032375" cy="362792"/>
          </a:xfrm>
        </p:grpSpPr>
        <p:sp>
          <p:nvSpPr>
            <p:cNvPr id="65" name="文本框 64"/>
            <p:cNvSpPr txBox="1"/>
            <p:nvPr/>
          </p:nvSpPr>
          <p:spPr>
            <a:xfrm>
              <a:off x="911225" y="1287143"/>
              <a:ext cx="5032375" cy="3627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遮挡号牌或使用假号牌，</a:t>
              </a:r>
              <a:r>
                <a:rPr lang="zh-CN" altLang="en-US" sz="1600" b="1" dirty="0" smtClean="0">
                  <a:solidFill>
                    <a:srgbClr val="FF7C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躲避检查</a:t>
              </a:r>
              <a:endParaRPr lang="zh-CN" altLang="en-US" sz="1600" b="1" dirty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911225" y="1312443"/>
              <a:ext cx="329564" cy="337199"/>
              <a:chOff x="4284663" y="2917825"/>
              <a:chExt cx="822325" cy="841375"/>
            </a:xfrm>
          </p:grpSpPr>
          <p:sp>
            <p:nvSpPr>
              <p:cNvPr id="67" name="Freeform 21"/>
              <p:cNvSpPr>
                <a:spLocks noEditPoints="1"/>
              </p:cNvSpPr>
              <p:nvPr/>
            </p:nvSpPr>
            <p:spPr bwMode="auto">
              <a:xfrm>
                <a:off x="4381501" y="3041650"/>
                <a:ext cx="604838" cy="617538"/>
              </a:xfrm>
              <a:custGeom>
                <a:avLst/>
                <a:gdLst>
                  <a:gd name="T0" fmla="*/ 5 w 25"/>
                  <a:gd name="T1" fmla="*/ 4 h 25"/>
                  <a:gd name="T2" fmla="*/ 5 w 25"/>
                  <a:gd name="T3" fmla="*/ 20 h 25"/>
                  <a:gd name="T4" fmla="*/ 21 w 25"/>
                  <a:gd name="T5" fmla="*/ 20 h 25"/>
                  <a:gd name="T6" fmla="*/ 21 w 25"/>
                  <a:gd name="T7" fmla="*/ 4 h 25"/>
                  <a:gd name="T8" fmla="*/ 5 w 25"/>
                  <a:gd name="T9" fmla="*/ 4 h 25"/>
                  <a:gd name="T10" fmla="*/ 20 w 25"/>
                  <a:gd name="T11" fmla="*/ 6 h 25"/>
                  <a:gd name="T12" fmla="*/ 15 w 25"/>
                  <a:gd name="T13" fmla="*/ 12 h 25"/>
                  <a:gd name="T14" fmla="*/ 14 w 25"/>
                  <a:gd name="T15" fmla="*/ 11 h 25"/>
                  <a:gd name="T16" fmla="*/ 13 w 25"/>
                  <a:gd name="T17" fmla="*/ 10 h 25"/>
                  <a:gd name="T18" fmla="*/ 18 w 25"/>
                  <a:gd name="T19" fmla="*/ 5 h 25"/>
                  <a:gd name="T20" fmla="*/ 20 w 25"/>
                  <a:gd name="T21" fmla="*/ 6 h 25"/>
                  <a:gd name="T22" fmla="*/ 18 w 25"/>
                  <a:gd name="T23" fmla="*/ 3 h 25"/>
                  <a:gd name="T24" fmla="*/ 13 w 25"/>
                  <a:gd name="T25" fmla="*/ 10 h 25"/>
                  <a:gd name="T26" fmla="*/ 8 w 25"/>
                  <a:gd name="T27" fmla="*/ 3 h 25"/>
                  <a:gd name="T28" fmla="*/ 18 w 25"/>
                  <a:gd name="T29" fmla="*/ 3 h 25"/>
                  <a:gd name="T30" fmla="*/ 7 w 25"/>
                  <a:gd name="T31" fmla="*/ 5 h 25"/>
                  <a:gd name="T32" fmla="*/ 12 w 25"/>
                  <a:gd name="T33" fmla="*/ 10 h 25"/>
                  <a:gd name="T34" fmla="*/ 12 w 25"/>
                  <a:gd name="T35" fmla="*/ 11 h 25"/>
                  <a:gd name="T36" fmla="*/ 11 w 25"/>
                  <a:gd name="T37" fmla="*/ 12 h 25"/>
                  <a:gd name="T38" fmla="*/ 6 w 25"/>
                  <a:gd name="T39" fmla="*/ 6 h 25"/>
                  <a:gd name="T40" fmla="*/ 7 w 25"/>
                  <a:gd name="T41" fmla="*/ 5 h 25"/>
                  <a:gd name="T42" fmla="*/ 4 w 25"/>
                  <a:gd name="T43" fmla="*/ 17 h 25"/>
                  <a:gd name="T44" fmla="*/ 4 w 25"/>
                  <a:gd name="T45" fmla="*/ 7 h 25"/>
                  <a:gd name="T46" fmla="*/ 10 w 25"/>
                  <a:gd name="T47" fmla="*/ 12 h 25"/>
                  <a:gd name="T48" fmla="*/ 4 w 25"/>
                  <a:gd name="T49" fmla="*/ 17 h 25"/>
                  <a:gd name="T50" fmla="*/ 6 w 25"/>
                  <a:gd name="T51" fmla="*/ 18 h 25"/>
                  <a:gd name="T52" fmla="*/ 11 w 25"/>
                  <a:gd name="T53" fmla="*/ 13 h 25"/>
                  <a:gd name="T54" fmla="*/ 12 w 25"/>
                  <a:gd name="T55" fmla="*/ 13 h 25"/>
                  <a:gd name="T56" fmla="*/ 12 w 25"/>
                  <a:gd name="T57" fmla="*/ 14 h 25"/>
                  <a:gd name="T58" fmla="*/ 7 w 25"/>
                  <a:gd name="T59" fmla="*/ 19 h 25"/>
                  <a:gd name="T60" fmla="*/ 6 w 25"/>
                  <a:gd name="T61" fmla="*/ 18 h 25"/>
                  <a:gd name="T62" fmla="*/ 7 w 25"/>
                  <a:gd name="T63" fmla="*/ 21 h 25"/>
                  <a:gd name="T64" fmla="*/ 13 w 25"/>
                  <a:gd name="T65" fmla="*/ 15 h 25"/>
                  <a:gd name="T66" fmla="*/ 18 w 25"/>
                  <a:gd name="T67" fmla="*/ 21 h 25"/>
                  <a:gd name="T68" fmla="*/ 7 w 25"/>
                  <a:gd name="T69" fmla="*/ 21 h 25"/>
                  <a:gd name="T70" fmla="*/ 19 w 25"/>
                  <a:gd name="T71" fmla="*/ 19 h 25"/>
                  <a:gd name="T72" fmla="*/ 13 w 25"/>
                  <a:gd name="T73" fmla="*/ 14 h 25"/>
                  <a:gd name="T74" fmla="*/ 14 w 25"/>
                  <a:gd name="T75" fmla="*/ 13 h 25"/>
                  <a:gd name="T76" fmla="*/ 15 w 25"/>
                  <a:gd name="T77" fmla="*/ 13 h 25"/>
                  <a:gd name="T78" fmla="*/ 20 w 25"/>
                  <a:gd name="T79" fmla="*/ 18 h 25"/>
                  <a:gd name="T80" fmla="*/ 19 w 25"/>
                  <a:gd name="T81" fmla="*/ 19 h 25"/>
                  <a:gd name="T82" fmla="*/ 22 w 25"/>
                  <a:gd name="T83" fmla="*/ 18 h 25"/>
                  <a:gd name="T84" fmla="*/ 15 w 25"/>
                  <a:gd name="T85" fmla="*/ 12 h 25"/>
                  <a:gd name="T86" fmla="*/ 22 w 25"/>
                  <a:gd name="T87" fmla="*/ 7 h 25"/>
                  <a:gd name="T88" fmla="*/ 22 w 25"/>
                  <a:gd name="T89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" h="25">
                    <a:moveTo>
                      <a:pt x="5" y="4"/>
                    </a:moveTo>
                    <a:cubicBezTo>
                      <a:pt x="0" y="9"/>
                      <a:pt x="0" y="16"/>
                      <a:pt x="5" y="20"/>
                    </a:cubicBezTo>
                    <a:cubicBezTo>
                      <a:pt x="9" y="25"/>
                      <a:pt x="16" y="25"/>
                      <a:pt x="21" y="20"/>
                    </a:cubicBezTo>
                    <a:cubicBezTo>
                      <a:pt x="25" y="16"/>
                      <a:pt x="25" y="9"/>
                      <a:pt x="21" y="4"/>
                    </a:cubicBezTo>
                    <a:cubicBezTo>
                      <a:pt x="16" y="0"/>
                      <a:pt x="9" y="0"/>
                      <a:pt x="5" y="4"/>
                    </a:cubicBezTo>
                    <a:close/>
                    <a:moveTo>
                      <a:pt x="20" y="6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3" y="10"/>
                    </a:cubicBezTo>
                    <a:cubicBezTo>
                      <a:pt x="18" y="5"/>
                      <a:pt x="18" y="5"/>
                      <a:pt x="18" y="5"/>
                    </a:cubicBezTo>
                    <a:lnTo>
                      <a:pt x="20" y="6"/>
                    </a:lnTo>
                    <a:close/>
                    <a:moveTo>
                      <a:pt x="18" y="3"/>
                    </a:moveTo>
                    <a:cubicBezTo>
                      <a:pt x="17" y="5"/>
                      <a:pt x="15" y="7"/>
                      <a:pt x="13" y="10"/>
                    </a:cubicBezTo>
                    <a:cubicBezTo>
                      <a:pt x="10" y="7"/>
                      <a:pt x="8" y="5"/>
                      <a:pt x="8" y="3"/>
                    </a:cubicBezTo>
                    <a:cubicBezTo>
                      <a:pt x="11" y="2"/>
                      <a:pt x="15" y="1"/>
                      <a:pt x="18" y="3"/>
                    </a:cubicBezTo>
                    <a:close/>
                    <a:moveTo>
                      <a:pt x="7" y="5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1"/>
                      <a:pt x="12" y="11"/>
                    </a:cubicBezTo>
                    <a:cubicBezTo>
                      <a:pt x="11" y="11"/>
                      <a:pt x="11" y="11"/>
                      <a:pt x="11" y="12"/>
                    </a:cubicBezTo>
                    <a:cubicBezTo>
                      <a:pt x="6" y="6"/>
                      <a:pt x="6" y="6"/>
                      <a:pt x="6" y="6"/>
                    </a:cubicBezTo>
                    <a:lnTo>
                      <a:pt x="7" y="5"/>
                    </a:lnTo>
                    <a:close/>
                    <a:moveTo>
                      <a:pt x="4" y="17"/>
                    </a:moveTo>
                    <a:cubicBezTo>
                      <a:pt x="2" y="14"/>
                      <a:pt x="2" y="10"/>
                      <a:pt x="4" y="7"/>
                    </a:cubicBezTo>
                    <a:cubicBezTo>
                      <a:pt x="5" y="8"/>
                      <a:pt x="8" y="10"/>
                      <a:pt x="10" y="12"/>
                    </a:cubicBezTo>
                    <a:cubicBezTo>
                      <a:pt x="8" y="15"/>
                      <a:pt x="5" y="16"/>
                      <a:pt x="4" y="17"/>
                    </a:cubicBezTo>
                    <a:close/>
                    <a:moveTo>
                      <a:pt x="6" y="18"/>
                    </a:move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7" y="19"/>
                      <a:pt x="7" y="19"/>
                      <a:pt x="7" y="19"/>
                    </a:cubicBezTo>
                    <a:lnTo>
                      <a:pt x="6" y="18"/>
                    </a:lnTo>
                    <a:close/>
                    <a:moveTo>
                      <a:pt x="7" y="21"/>
                    </a:moveTo>
                    <a:cubicBezTo>
                      <a:pt x="8" y="20"/>
                      <a:pt x="10" y="17"/>
                      <a:pt x="13" y="15"/>
                    </a:cubicBezTo>
                    <a:cubicBezTo>
                      <a:pt x="15" y="17"/>
                      <a:pt x="17" y="20"/>
                      <a:pt x="18" y="21"/>
                    </a:cubicBezTo>
                    <a:cubicBezTo>
                      <a:pt x="15" y="23"/>
                      <a:pt x="11" y="23"/>
                      <a:pt x="7" y="21"/>
                    </a:cubicBezTo>
                    <a:close/>
                    <a:moveTo>
                      <a:pt x="19" y="19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4" y="13"/>
                      <a:pt x="14" y="13"/>
                    </a:cubicBezTo>
                    <a:cubicBezTo>
                      <a:pt x="14" y="13"/>
                      <a:pt x="14" y="13"/>
                      <a:pt x="15" y="13"/>
                    </a:cubicBezTo>
                    <a:cubicBezTo>
                      <a:pt x="20" y="18"/>
                      <a:pt x="20" y="18"/>
                      <a:pt x="20" y="18"/>
                    </a:cubicBezTo>
                    <a:lnTo>
                      <a:pt x="19" y="19"/>
                    </a:lnTo>
                    <a:close/>
                    <a:moveTo>
                      <a:pt x="22" y="18"/>
                    </a:moveTo>
                    <a:cubicBezTo>
                      <a:pt x="20" y="17"/>
                      <a:pt x="18" y="15"/>
                      <a:pt x="15" y="12"/>
                    </a:cubicBezTo>
                    <a:cubicBezTo>
                      <a:pt x="18" y="9"/>
                      <a:pt x="20" y="8"/>
                      <a:pt x="22" y="7"/>
                    </a:cubicBezTo>
                    <a:cubicBezTo>
                      <a:pt x="24" y="10"/>
                      <a:pt x="24" y="14"/>
                      <a:pt x="22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22"/>
              <p:cNvSpPr>
                <a:spLocks noEditPoints="1"/>
              </p:cNvSpPr>
              <p:nvPr/>
            </p:nvSpPr>
            <p:spPr bwMode="auto">
              <a:xfrm>
                <a:off x="4284663" y="2917825"/>
                <a:ext cx="822325" cy="841375"/>
              </a:xfrm>
              <a:custGeom>
                <a:avLst/>
                <a:gdLst>
                  <a:gd name="T0" fmla="*/ 6 w 34"/>
                  <a:gd name="T1" fmla="*/ 6 h 34"/>
                  <a:gd name="T2" fmla="*/ 6 w 34"/>
                  <a:gd name="T3" fmla="*/ 28 h 34"/>
                  <a:gd name="T4" fmla="*/ 28 w 34"/>
                  <a:gd name="T5" fmla="*/ 28 h 34"/>
                  <a:gd name="T6" fmla="*/ 28 w 34"/>
                  <a:gd name="T7" fmla="*/ 6 h 34"/>
                  <a:gd name="T8" fmla="*/ 6 w 34"/>
                  <a:gd name="T9" fmla="*/ 6 h 34"/>
                  <a:gd name="T10" fmla="*/ 26 w 34"/>
                  <a:gd name="T11" fmla="*/ 26 h 34"/>
                  <a:gd name="T12" fmla="*/ 8 w 34"/>
                  <a:gd name="T13" fmla="*/ 26 h 34"/>
                  <a:gd name="T14" fmla="*/ 8 w 34"/>
                  <a:gd name="T15" fmla="*/ 8 h 34"/>
                  <a:gd name="T16" fmla="*/ 26 w 34"/>
                  <a:gd name="T17" fmla="*/ 8 h 34"/>
                  <a:gd name="T18" fmla="*/ 26 w 34"/>
                  <a:gd name="T19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4">
                    <a:moveTo>
                      <a:pt x="6" y="6"/>
                    </a:moveTo>
                    <a:cubicBezTo>
                      <a:pt x="0" y="12"/>
                      <a:pt x="0" y="22"/>
                      <a:pt x="6" y="28"/>
                    </a:cubicBezTo>
                    <a:cubicBezTo>
                      <a:pt x="12" y="34"/>
                      <a:pt x="22" y="34"/>
                      <a:pt x="28" y="28"/>
                    </a:cubicBezTo>
                    <a:cubicBezTo>
                      <a:pt x="34" y="22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lose/>
                    <a:moveTo>
                      <a:pt x="26" y="26"/>
                    </a:moveTo>
                    <a:cubicBezTo>
                      <a:pt x="21" y="31"/>
                      <a:pt x="13" y="31"/>
                      <a:pt x="8" y="26"/>
                    </a:cubicBezTo>
                    <a:cubicBezTo>
                      <a:pt x="3" y="21"/>
                      <a:pt x="3" y="13"/>
                      <a:pt x="8" y="8"/>
                    </a:cubicBezTo>
                    <a:cubicBezTo>
                      <a:pt x="13" y="3"/>
                      <a:pt x="21" y="3"/>
                      <a:pt x="26" y="8"/>
                    </a:cubicBezTo>
                    <a:cubicBezTo>
                      <a:pt x="31" y="13"/>
                      <a:pt x="31" y="21"/>
                      <a:pt x="26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911225" y="4260170"/>
            <a:ext cx="5032375" cy="387798"/>
            <a:chOff x="911225" y="1287143"/>
            <a:chExt cx="5032375" cy="387798"/>
          </a:xfrm>
        </p:grpSpPr>
        <p:sp>
          <p:nvSpPr>
            <p:cNvPr id="70" name="文本框 69"/>
            <p:cNvSpPr txBox="1"/>
            <p:nvPr/>
          </p:nvSpPr>
          <p:spPr>
            <a:xfrm>
              <a:off x="911225" y="1287143"/>
              <a:ext cx="5032375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不缴税费、成本低，不正当竞争，</a:t>
              </a:r>
              <a:r>
                <a:rPr lang="zh-CN" altLang="en-US" sz="1600" b="1" dirty="0" smtClean="0">
                  <a:solidFill>
                    <a:srgbClr val="FF7C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易引发行业群体事件</a:t>
              </a:r>
              <a:endParaRPr lang="zh-CN" altLang="en-US" sz="1600" b="1" dirty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911225" y="1312443"/>
              <a:ext cx="329564" cy="337199"/>
              <a:chOff x="4284663" y="2917825"/>
              <a:chExt cx="822325" cy="841375"/>
            </a:xfrm>
          </p:grpSpPr>
          <p:sp>
            <p:nvSpPr>
              <p:cNvPr id="72" name="Freeform 21"/>
              <p:cNvSpPr>
                <a:spLocks noEditPoints="1"/>
              </p:cNvSpPr>
              <p:nvPr/>
            </p:nvSpPr>
            <p:spPr bwMode="auto">
              <a:xfrm>
                <a:off x="4381501" y="3041650"/>
                <a:ext cx="604838" cy="617538"/>
              </a:xfrm>
              <a:custGeom>
                <a:avLst/>
                <a:gdLst>
                  <a:gd name="T0" fmla="*/ 5 w 25"/>
                  <a:gd name="T1" fmla="*/ 4 h 25"/>
                  <a:gd name="T2" fmla="*/ 5 w 25"/>
                  <a:gd name="T3" fmla="*/ 20 h 25"/>
                  <a:gd name="T4" fmla="*/ 21 w 25"/>
                  <a:gd name="T5" fmla="*/ 20 h 25"/>
                  <a:gd name="T6" fmla="*/ 21 w 25"/>
                  <a:gd name="T7" fmla="*/ 4 h 25"/>
                  <a:gd name="T8" fmla="*/ 5 w 25"/>
                  <a:gd name="T9" fmla="*/ 4 h 25"/>
                  <a:gd name="T10" fmla="*/ 20 w 25"/>
                  <a:gd name="T11" fmla="*/ 6 h 25"/>
                  <a:gd name="T12" fmla="*/ 15 w 25"/>
                  <a:gd name="T13" fmla="*/ 12 h 25"/>
                  <a:gd name="T14" fmla="*/ 14 w 25"/>
                  <a:gd name="T15" fmla="*/ 11 h 25"/>
                  <a:gd name="T16" fmla="*/ 13 w 25"/>
                  <a:gd name="T17" fmla="*/ 10 h 25"/>
                  <a:gd name="T18" fmla="*/ 18 w 25"/>
                  <a:gd name="T19" fmla="*/ 5 h 25"/>
                  <a:gd name="T20" fmla="*/ 20 w 25"/>
                  <a:gd name="T21" fmla="*/ 6 h 25"/>
                  <a:gd name="T22" fmla="*/ 18 w 25"/>
                  <a:gd name="T23" fmla="*/ 3 h 25"/>
                  <a:gd name="T24" fmla="*/ 13 w 25"/>
                  <a:gd name="T25" fmla="*/ 10 h 25"/>
                  <a:gd name="T26" fmla="*/ 8 w 25"/>
                  <a:gd name="T27" fmla="*/ 3 h 25"/>
                  <a:gd name="T28" fmla="*/ 18 w 25"/>
                  <a:gd name="T29" fmla="*/ 3 h 25"/>
                  <a:gd name="T30" fmla="*/ 7 w 25"/>
                  <a:gd name="T31" fmla="*/ 5 h 25"/>
                  <a:gd name="T32" fmla="*/ 12 w 25"/>
                  <a:gd name="T33" fmla="*/ 10 h 25"/>
                  <a:gd name="T34" fmla="*/ 12 w 25"/>
                  <a:gd name="T35" fmla="*/ 11 h 25"/>
                  <a:gd name="T36" fmla="*/ 11 w 25"/>
                  <a:gd name="T37" fmla="*/ 12 h 25"/>
                  <a:gd name="T38" fmla="*/ 6 w 25"/>
                  <a:gd name="T39" fmla="*/ 6 h 25"/>
                  <a:gd name="T40" fmla="*/ 7 w 25"/>
                  <a:gd name="T41" fmla="*/ 5 h 25"/>
                  <a:gd name="T42" fmla="*/ 4 w 25"/>
                  <a:gd name="T43" fmla="*/ 17 h 25"/>
                  <a:gd name="T44" fmla="*/ 4 w 25"/>
                  <a:gd name="T45" fmla="*/ 7 h 25"/>
                  <a:gd name="T46" fmla="*/ 10 w 25"/>
                  <a:gd name="T47" fmla="*/ 12 h 25"/>
                  <a:gd name="T48" fmla="*/ 4 w 25"/>
                  <a:gd name="T49" fmla="*/ 17 h 25"/>
                  <a:gd name="T50" fmla="*/ 6 w 25"/>
                  <a:gd name="T51" fmla="*/ 18 h 25"/>
                  <a:gd name="T52" fmla="*/ 11 w 25"/>
                  <a:gd name="T53" fmla="*/ 13 h 25"/>
                  <a:gd name="T54" fmla="*/ 12 w 25"/>
                  <a:gd name="T55" fmla="*/ 13 h 25"/>
                  <a:gd name="T56" fmla="*/ 12 w 25"/>
                  <a:gd name="T57" fmla="*/ 14 h 25"/>
                  <a:gd name="T58" fmla="*/ 7 w 25"/>
                  <a:gd name="T59" fmla="*/ 19 h 25"/>
                  <a:gd name="T60" fmla="*/ 6 w 25"/>
                  <a:gd name="T61" fmla="*/ 18 h 25"/>
                  <a:gd name="T62" fmla="*/ 7 w 25"/>
                  <a:gd name="T63" fmla="*/ 21 h 25"/>
                  <a:gd name="T64" fmla="*/ 13 w 25"/>
                  <a:gd name="T65" fmla="*/ 15 h 25"/>
                  <a:gd name="T66" fmla="*/ 18 w 25"/>
                  <a:gd name="T67" fmla="*/ 21 h 25"/>
                  <a:gd name="T68" fmla="*/ 7 w 25"/>
                  <a:gd name="T69" fmla="*/ 21 h 25"/>
                  <a:gd name="T70" fmla="*/ 19 w 25"/>
                  <a:gd name="T71" fmla="*/ 19 h 25"/>
                  <a:gd name="T72" fmla="*/ 13 w 25"/>
                  <a:gd name="T73" fmla="*/ 14 h 25"/>
                  <a:gd name="T74" fmla="*/ 14 w 25"/>
                  <a:gd name="T75" fmla="*/ 13 h 25"/>
                  <a:gd name="T76" fmla="*/ 15 w 25"/>
                  <a:gd name="T77" fmla="*/ 13 h 25"/>
                  <a:gd name="T78" fmla="*/ 20 w 25"/>
                  <a:gd name="T79" fmla="*/ 18 h 25"/>
                  <a:gd name="T80" fmla="*/ 19 w 25"/>
                  <a:gd name="T81" fmla="*/ 19 h 25"/>
                  <a:gd name="T82" fmla="*/ 22 w 25"/>
                  <a:gd name="T83" fmla="*/ 18 h 25"/>
                  <a:gd name="T84" fmla="*/ 15 w 25"/>
                  <a:gd name="T85" fmla="*/ 12 h 25"/>
                  <a:gd name="T86" fmla="*/ 22 w 25"/>
                  <a:gd name="T87" fmla="*/ 7 h 25"/>
                  <a:gd name="T88" fmla="*/ 22 w 25"/>
                  <a:gd name="T89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" h="25">
                    <a:moveTo>
                      <a:pt x="5" y="4"/>
                    </a:moveTo>
                    <a:cubicBezTo>
                      <a:pt x="0" y="9"/>
                      <a:pt x="0" y="16"/>
                      <a:pt x="5" y="20"/>
                    </a:cubicBezTo>
                    <a:cubicBezTo>
                      <a:pt x="9" y="25"/>
                      <a:pt x="16" y="25"/>
                      <a:pt x="21" y="20"/>
                    </a:cubicBezTo>
                    <a:cubicBezTo>
                      <a:pt x="25" y="16"/>
                      <a:pt x="25" y="9"/>
                      <a:pt x="21" y="4"/>
                    </a:cubicBezTo>
                    <a:cubicBezTo>
                      <a:pt x="16" y="0"/>
                      <a:pt x="9" y="0"/>
                      <a:pt x="5" y="4"/>
                    </a:cubicBezTo>
                    <a:close/>
                    <a:moveTo>
                      <a:pt x="20" y="6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3" y="10"/>
                    </a:cubicBezTo>
                    <a:cubicBezTo>
                      <a:pt x="18" y="5"/>
                      <a:pt x="18" y="5"/>
                      <a:pt x="18" y="5"/>
                    </a:cubicBezTo>
                    <a:lnTo>
                      <a:pt x="20" y="6"/>
                    </a:lnTo>
                    <a:close/>
                    <a:moveTo>
                      <a:pt x="18" y="3"/>
                    </a:moveTo>
                    <a:cubicBezTo>
                      <a:pt x="17" y="5"/>
                      <a:pt x="15" y="7"/>
                      <a:pt x="13" y="10"/>
                    </a:cubicBezTo>
                    <a:cubicBezTo>
                      <a:pt x="10" y="7"/>
                      <a:pt x="8" y="5"/>
                      <a:pt x="8" y="3"/>
                    </a:cubicBezTo>
                    <a:cubicBezTo>
                      <a:pt x="11" y="2"/>
                      <a:pt x="15" y="1"/>
                      <a:pt x="18" y="3"/>
                    </a:cubicBezTo>
                    <a:close/>
                    <a:moveTo>
                      <a:pt x="7" y="5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1"/>
                      <a:pt x="12" y="11"/>
                    </a:cubicBezTo>
                    <a:cubicBezTo>
                      <a:pt x="11" y="11"/>
                      <a:pt x="11" y="11"/>
                      <a:pt x="11" y="12"/>
                    </a:cubicBezTo>
                    <a:cubicBezTo>
                      <a:pt x="6" y="6"/>
                      <a:pt x="6" y="6"/>
                      <a:pt x="6" y="6"/>
                    </a:cubicBezTo>
                    <a:lnTo>
                      <a:pt x="7" y="5"/>
                    </a:lnTo>
                    <a:close/>
                    <a:moveTo>
                      <a:pt x="4" y="17"/>
                    </a:moveTo>
                    <a:cubicBezTo>
                      <a:pt x="2" y="14"/>
                      <a:pt x="2" y="10"/>
                      <a:pt x="4" y="7"/>
                    </a:cubicBezTo>
                    <a:cubicBezTo>
                      <a:pt x="5" y="8"/>
                      <a:pt x="8" y="10"/>
                      <a:pt x="10" y="12"/>
                    </a:cubicBezTo>
                    <a:cubicBezTo>
                      <a:pt x="8" y="15"/>
                      <a:pt x="5" y="16"/>
                      <a:pt x="4" y="17"/>
                    </a:cubicBezTo>
                    <a:close/>
                    <a:moveTo>
                      <a:pt x="6" y="18"/>
                    </a:move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7" y="19"/>
                      <a:pt x="7" y="19"/>
                      <a:pt x="7" y="19"/>
                    </a:cubicBezTo>
                    <a:lnTo>
                      <a:pt x="6" y="18"/>
                    </a:lnTo>
                    <a:close/>
                    <a:moveTo>
                      <a:pt x="7" y="21"/>
                    </a:moveTo>
                    <a:cubicBezTo>
                      <a:pt x="8" y="20"/>
                      <a:pt x="10" y="17"/>
                      <a:pt x="13" y="15"/>
                    </a:cubicBezTo>
                    <a:cubicBezTo>
                      <a:pt x="15" y="17"/>
                      <a:pt x="17" y="20"/>
                      <a:pt x="18" y="21"/>
                    </a:cubicBezTo>
                    <a:cubicBezTo>
                      <a:pt x="15" y="23"/>
                      <a:pt x="11" y="23"/>
                      <a:pt x="7" y="21"/>
                    </a:cubicBezTo>
                    <a:close/>
                    <a:moveTo>
                      <a:pt x="19" y="19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4" y="13"/>
                      <a:pt x="14" y="13"/>
                    </a:cubicBezTo>
                    <a:cubicBezTo>
                      <a:pt x="14" y="13"/>
                      <a:pt x="14" y="13"/>
                      <a:pt x="15" y="13"/>
                    </a:cubicBezTo>
                    <a:cubicBezTo>
                      <a:pt x="20" y="18"/>
                      <a:pt x="20" y="18"/>
                      <a:pt x="20" y="18"/>
                    </a:cubicBezTo>
                    <a:lnTo>
                      <a:pt x="19" y="19"/>
                    </a:lnTo>
                    <a:close/>
                    <a:moveTo>
                      <a:pt x="22" y="18"/>
                    </a:moveTo>
                    <a:cubicBezTo>
                      <a:pt x="20" y="17"/>
                      <a:pt x="18" y="15"/>
                      <a:pt x="15" y="12"/>
                    </a:cubicBezTo>
                    <a:cubicBezTo>
                      <a:pt x="18" y="9"/>
                      <a:pt x="20" y="8"/>
                      <a:pt x="22" y="7"/>
                    </a:cubicBezTo>
                    <a:cubicBezTo>
                      <a:pt x="24" y="10"/>
                      <a:pt x="24" y="14"/>
                      <a:pt x="22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22"/>
              <p:cNvSpPr>
                <a:spLocks noEditPoints="1"/>
              </p:cNvSpPr>
              <p:nvPr/>
            </p:nvSpPr>
            <p:spPr bwMode="auto">
              <a:xfrm>
                <a:off x="4284663" y="2917825"/>
                <a:ext cx="822325" cy="841375"/>
              </a:xfrm>
              <a:custGeom>
                <a:avLst/>
                <a:gdLst>
                  <a:gd name="T0" fmla="*/ 6 w 34"/>
                  <a:gd name="T1" fmla="*/ 6 h 34"/>
                  <a:gd name="T2" fmla="*/ 6 w 34"/>
                  <a:gd name="T3" fmla="*/ 28 h 34"/>
                  <a:gd name="T4" fmla="*/ 28 w 34"/>
                  <a:gd name="T5" fmla="*/ 28 h 34"/>
                  <a:gd name="T6" fmla="*/ 28 w 34"/>
                  <a:gd name="T7" fmla="*/ 6 h 34"/>
                  <a:gd name="T8" fmla="*/ 6 w 34"/>
                  <a:gd name="T9" fmla="*/ 6 h 34"/>
                  <a:gd name="T10" fmla="*/ 26 w 34"/>
                  <a:gd name="T11" fmla="*/ 26 h 34"/>
                  <a:gd name="T12" fmla="*/ 8 w 34"/>
                  <a:gd name="T13" fmla="*/ 26 h 34"/>
                  <a:gd name="T14" fmla="*/ 8 w 34"/>
                  <a:gd name="T15" fmla="*/ 8 h 34"/>
                  <a:gd name="T16" fmla="*/ 26 w 34"/>
                  <a:gd name="T17" fmla="*/ 8 h 34"/>
                  <a:gd name="T18" fmla="*/ 26 w 34"/>
                  <a:gd name="T19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4">
                    <a:moveTo>
                      <a:pt x="6" y="6"/>
                    </a:moveTo>
                    <a:cubicBezTo>
                      <a:pt x="0" y="12"/>
                      <a:pt x="0" y="22"/>
                      <a:pt x="6" y="28"/>
                    </a:cubicBezTo>
                    <a:cubicBezTo>
                      <a:pt x="12" y="34"/>
                      <a:pt x="22" y="34"/>
                      <a:pt x="28" y="28"/>
                    </a:cubicBezTo>
                    <a:cubicBezTo>
                      <a:pt x="34" y="22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lose/>
                    <a:moveTo>
                      <a:pt x="26" y="26"/>
                    </a:moveTo>
                    <a:cubicBezTo>
                      <a:pt x="21" y="31"/>
                      <a:pt x="13" y="31"/>
                      <a:pt x="8" y="26"/>
                    </a:cubicBezTo>
                    <a:cubicBezTo>
                      <a:pt x="3" y="21"/>
                      <a:pt x="3" y="13"/>
                      <a:pt x="8" y="8"/>
                    </a:cubicBezTo>
                    <a:cubicBezTo>
                      <a:pt x="13" y="3"/>
                      <a:pt x="21" y="3"/>
                      <a:pt x="26" y="8"/>
                    </a:cubicBezTo>
                    <a:cubicBezTo>
                      <a:pt x="31" y="13"/>
                      <a:pt x="31" y="21"/>
                      <a:pt x="26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911225" y="4960219"/>
            <a:ext cx="5032375" cy="387798"/>
            <a:chOff x="911225" y="1287143"/>
            <a:chExt cx="5032375" cy="387798"/>
          </a:xfrm>
        </p:grpSpPr>
        <p:sp>
          <p:nvSpPr>
            <p:cNvPr id="75" name="文本框 74"/>
            <p:cNvSpPr txBox="1"/>
            <p:nvPr/>
          </p:nvSpPr>
          <p:spPr>
            <a:xfrm>
              <a:off x="911225" y="1287143"/>
              <a:ext cx="5032375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减少甚至不购置车险，若发生事故</a:t>
              </a:r>
              <a:r>
                <a:rPr lang="zh-CN" altLang="en-US" sz="1600" b="1" dirty="0" smtClean="0">
                  <a:solidFill>
                    <a:srgbClr val="FF7C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赔付难</a:t>
              </a:r>
              <a:endParaRPr lang="zh-CN" altLang="en-US" sz="1400" b="1" dirty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911225" y="1312443"/>
              <a:ext cx="329564" cy="337199"/>
              <a:chOff x="4284663" y="2917825"/>
              <a:chExt cx="822325" cy="841375"/>
            </a:xfrm>
          </p:grpSpPr>
          <p:sp>
            <p:nvSpPr>
              <p:cNvPr id="77" name="Freeform 21"/>
              <p:cNvSpPr>
                <a:spLocks noEditPoints="1"/>
              </p:cNvSpPr>
              <p:nvPr/>
            </p:nvSpPr>
            <p:spPr bwMode="auto">
              <a:xfrm>
                <a:off x="4381501" y="3041650"/>
                <a:ext cx="604838" cy="617538"/>
              </a:xfrm>
              <a:custGeom>
                <a:avLst/>
                <a:gdLst>
                  <a:gd name="T0" fmla="*/ 5 w 25"/>
                  <a:gd name="T1" fmla="*/ 4 h 25"/>
                  <a:gd name="T2" fmla="*/ 5 w 25"/>
                  <a:gd name="T3" fmla="*/ 20 h 25"/>
                  <a:gd name="T4" fmla="*/ 21 w 25"/>
                  <a:gd name="T5" fmla="*/ 20 h 25"/>
                  <a:gd name="T6" fmla="*/ 21 w 25"/>
                  <a:gd name="T7" fmla="*/ 4 h 25"/>
                  <a:gd name="T8" fmla="*/ 5 w 25"/>
                  <a:gd name="T9" fmla="*/ 4 h 25"/>
                  <a:gd name="T10" fmla="*/ 20 w 25"/>
                  <a:gd name="T11" fmla="*/ 6 h 25"/>
                  <a:gd name="T12" fmla="*/ 15 w 25"/>
                  <a:gd name="T13" fmla="*/ 12 h 25"/>
                  <a:gd name="T14" fmla="*/ 14 w 25"/>
                  <a:gd name="T15" fmla="*/ 11 h 25"/>
                  <a:gd name="T16" fmla="*/ 13 w 25"/>
                  <a:gd name="T17" fmla="*/ 10 h 25"/>
                  <a:gd name="T18" fmla="*/ 18 w 25"/>
                  <a:gd name="T19" fmla="*/ 5 h 25"/>
                  <a:gd name="T20" fmla="*/ 20 w 25"/>
                  <a:gd name="T21" fmla="*/ 6 h 25"/>
                  <a:gd name="T22" fmla="*/ 18 w 25"/>
                  <a:gd name="T23" fmla="*/ 3 h 25"/>
                  <a:gd name="T24" fmla="*/ 13 w 25"/>
                  <a:gd name="T25" fmla="*/ 10 h 25"/>
                  <a:gd name="T26" fmla="*/ 8 w 25"/>
                  <a:gd name="T27" fmla="*/ 3 h 25"/>
                  <a:gd name="T28" fmla="*/ 18 w 25"/>
                  <a:gd name="T29" fmla="*/ 3 h 25"/>
                  <a:gd name="T30" fmla="*/ 7 w 25"/>
                  <a:gd name="T31" fmla="*/ 5 h 25"/>
                  <a:gd name="T32" fmla="*/ 12 w 25"/>
                  <a:gd name="T33" fmla="*/ 10 h 25"/>
                  <a:gd name="T34" fmla="*/ 12 w 25"/>
                  <a:gd name="T35" fmla="*/ 11 h 25"/>
                  <a:gd name="T36" fmla="*/ 11 w 25"/>
                  <a:gd name="T37" fmla="*/ 12 h 25"/>
                  <a:gd name="T38" fmla="*/ 6 w 25"/>
                  <a:gd name="T39" fmla="*/ 6 h 25"/>
                  <a:gd name="T40" fmla="*/ 7 w 25"/>
                  <a:gd name="T41" fmla="*/ 5 h 25"/>
                  <a:gd name="T42" fmla="*/ 4 w 25"/>
                  <a:gd name="T43" fmla="*/ 17 h 25"/>
                  <a:gd name="T44" fmla="*/ 4 w 25"/>
                  <a:gd name="T45" fmla="*/ 7 h 25"/>
                  <a:gd name="T46" fmla="*/ 10 w 25"/>
                  <a:gd name="T47" fmla="*/ 12 h 25"/>
                  <a:gd name="T48" fmla="*/ 4 w 25"/>
                  <a:gd name="T49" fmla="*/ 17 h 25"/>
                  <a:gd name="T50" fmla="*/ 6 w 25"/>
                  <a:gd name="T51" fmla="*/ 18 h 25"/>
                  <a:gd name="T52" fmla="*/ 11 w 25"/>
                  <a:gd name="T53" fmla="*/ 13 h 25"/>
                  <a:gd name="T54" fmla="*/ 12 w 25"/>
                  <a:gd name="T55" fmla="*/ 13 h 25"/>
                  <a:gd name="T56" fmla="*/ 12 w 25"/>
                  <a:gd name="T57" fmla="*/ 14 h 25"/>
                  <a:gd name="T58" fmla="*/ 7 w 25"/>
                  <a:gd name="T59" fmla="*/ 19 h 25"/>
                  <a:gd name="T60" fmla="*/ 6 w 25"/>
                  <a:gd name="T61" fmla="*/ 18 h 25"/>
                  <a:gd name="T62" fmla="*/ 7 w 25"/>
                  <a:gd name="T63" fmla="*/ 21 h 25"/>
                  <a:gd name="T64" fmla="*/ 13 w 25"/>
                  <a:gd name="T65" fmla="*/ 15 h 25"/>
                  <a:gd name="T66" fmla="*/ 18 w 25"/>
                  <a:gd name="T67" fmla="*/ 21 h 25"/>
                  <a:gd name="T68" fmla="*/ 7 w 25"/>
                  <a:gd name="T69" fmla="*/ 21 h 25"/>
                  <a:gd name="T70" fmla="*/ 19 w 25"/>
                  <a:gd name="T71" fmla="*/ 19 h 25"/>
                  <a:gd name="T72" fmla="*/ 13 w 25"/>
                  <a:gd name="T73" fmla="*/ 14 h 25"/>
                  <a:gd name="T74" fmla="*/ 14 w 25"/>
                  <a:gd name="T75" fmla="*/ 13 h 25"/>
                  <a:gd name="T76" fmla="*/ 15 w 25"/>
                  <a:gd name="T77" fmla="*/ 13 h 25"/>
                  <a:gd name="T78" fmla="*/ 20 w 25"/>
                  <a:gd name="T79" fmla="*/ 18 h 25"/>
                  <a:gd name="T80" fmla="*/ 19 w 25"/>
                  <a:gd name="T81" fmla="*/ 19 h 25"/>
                  <a:gd name="T82" fmla="*/ 22 w 25"/>
                  <a:gd name="T83" fmla="*/ 18 h 25"/>
                  <a:gd name="T84" fmla="*/ 15 w 25"/>
                  <a:gd name="T85" fmla="*/ 12 h 25"/>
                  <a:gd name="T86" fmla="*/ 22 w 25"/>
                  <a:gd name="T87" fmla="*/ 7 h 25"/>
                  <a:gd name="T88" fmla="*/ 22 w 25"/>
                  <a:gd name="T89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" h="25">
                    <a:moveTo>
                      <a:pt x="5" y="4"/>
                    </a:moveTo>
                    <a:cubicBezTo>
                      <a:pt x="0" y="9"/>
                      <a:pt x="0" y="16"/>
                      <a:pt x="5" y="20"/>
                    </a:cubicBezTo>
                    <a:cubicBezTo>
                      <a:pt x="9" y="25"/>
                      <a:pt x="16" y="25"/>
                      <a:pt x="21" y="20"/>
                    </a:cubicBezTo>
                    <a:cubicBezTo>
                      <a:pt x="25" y="16"/>
                      <a:pt x="25" y="9"/>
                      <a:pt x="21" y="4"/>
                    </a:cubicBezTo>
                    <a:cubicBezTo>
                      <a:pt x="16" y="0"/>
                      <a:pt x="9" y="0"/>
                      <a:pt x="5" y="4"/>
                    </a:cubicBezTo>
                    <a:close/>
                    <a:moveTo>
                      <a:pt x="20" y="6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3" y="10"/>
                    </a:cubicBezTo>
                    <a:cubicBezTo>
                      <a:pt x="18" y="5"/>
                      <a:pt x="18" y="5"/>
                      <a:pt x="18" y="5"/>
                    </a:cubicBezTo>
                    <a:lnTo>
                      <a:pt x="20" y="6"/>
                    </a:lnTo>
                    <a:close/>
                    <a:moveTo>
                      <a:pt x="18" y="3"/>
                    </a:moveTo>
                    <a:cubicBezTo>
                      <a:pt x="17" y="5"/>
                      <a:pt x="15" y="7"/>
                      <a:pt x="13" y="10"/>
                    </a:cubicBezTo>
                    <a:cubicBezTo>
                      <a:pt x="10" y="7"/>
                      <a:pt x="8" y="5"/>
                      <a:pt x="8" y="3"/>
                    </a:cubicBezTo>
                    <a:cubicBezTo>
                      <a:pt x="11" y="2"/>
                      <a:pt x="15" y="1"/>
                      <a:pt x="18" y="3"/>
                    </a:cubicBezTo>
                    <a:close/>
                    <a:moveTo>
                      <a:pt x="7" y="5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1"/>
                      <a:pt x="12" y="11"/>
                    </a:cubicBezTo>
                    <a:cubicBezTo>
                      <a:pt x="11" y="11"/>
                      <a:pt x="11" y="11"/>
                      <a:pt x="11" y="12"/>
                    </a:cubicBezTo>
                    <a:cubicBezTo>
                      <a:pt x="6" y="6"/>
                      <a:pt x="6" y="6"/>
                      <a:pt x="6" y="6"/>
                    </a:cubicBezTo>
                    <a:lnTo>
                      <a:pt x="7" y="5"/>
                    </a:lnTo>
                    <a:close/>
                    <a:moveTo>
                      <a:pt x="4" y="17"/>
                    </a:moveTo>
                    <a:cubicBezTo>
                      <a:pt x="2" y="14"/>
                      <a:pt x="2" y="10"/>
                      <a:pt x="4" y="7"/>
                    </a:cubicBezTo>
                    <a:cubicBezTo>
                      <a:pt x="5" y="8"/>
                      <a:pt x="8" y="10"/>
                      <a:pt x="10" y="12"/>
                    </a:cubicBezTo>
                    <a:cubicBezTo>
                      <a:pt x="8" y="15"/>
                      <a:pt x="5" y="16"/>
                      <a:pt x="4" y="17"/>
                    </a:cubicBezTo>
                    <a:close/>
                    <a:moveTo>
                      <a:pt x="6" y="18"/>
                    </a:move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7" y="19"/>
                      <a:pt x="7" y="19"/>
                      <a:pt x="7" y="19"/>
                    </a:cubicBezTo>
                    <a:lnTo>
                      <a:pt x="6" y="18"/>
                    </a:lnTo>
                    <a:close/>
                    <a:moveTo>
                      <a:pt x="7" y="21"/>
                    </a:moveTo>
                    <a:cubicBezTo>
                      <a:pt x="8" y="20"/>
                      <a:pt x="10" y="17"/>
                      <a:pt x="13" y="15"/>
                    </a:cubicBezTo>
                    <a:cubicBezTo>
                      <a:pt x="15" y="17"/>
                      <a:pt x="17" y="20"/>
                      <a:pt x="18" y="21"/>
                    </a:cubicBezTo>
                    <a:cubicBezTo>
                      <a:pt x="15" y="23"/>
                      <a:pt x="11" y="23"/>
                      <a:pt x="7" y="21"/>
                    </a:cubicBezTo>
                    <a:close/>
                    <a:moveTo>
                      <a:pt x="19" y="19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4" y="13"/>
                      <a:pt x="14" y="13"/>
                    </a:cubicBezTo>
                    <a:cubicBezTo>
                      <a:pt x="14" y="13"/>
                      <a:pt x="14" y="13"/>
                      <a:pt x="15" y="13"/>
                    </a:cubicBezTo>
                    <a:cubicBezTo>
                      <a:pt x="20" y="18"/>
                      <a:pt x="20" y="18"/>
                      <a:pt x="20" y="18"/>
                    </a:cubicBezTo>
                    <a:lnTo>
                      <a:pt x="19" y="19"/>
                    </a:lnTo>
                    <a:close/>
                    <a:moveTo>
                      <a:pt x="22" y="18"/>
                    </a:moveTo>
                    <a:cubicBezTo>
                      <a:pt x="20" y="17"/>
                      <a:pt x="18" y="15"/>
                      <a:pt x="15" y="12"/>
                    </a:cubicBezTo>
                    <a:cubicBezTo>
                      <a:pt x="18" y="9"/>
                      <a:pt x="20" y="8"/>
                      <a:pt x="22" y="7"/>
                    </a:cubicBezTo>
                    <a:cubicBezTo>
                      <a:pt x="24" y="10"/>
                      <a:pt x="24" y="14"/>
                      <a:pt x="22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22"/>
              <p:cNvSpPr>
                <a:spLocks noEditPoints="1"/>
              </p:cNvSpPr>
              <p:nvPr/>
            </p:nvSpPr>
            <p:spPr bwMode="auto">
              <a:xfrm>
                <a:off x="4284663" y="2917825"/>
                <a:ext cx="822325" cy="841375"/>
              </a:xfrm>
              <a:custGeom>
                <a:avLst/>
                <a:gdLst>
                  <a:gd name="T0" fmla="*/ 6 w 34"/>
                  <a:gd name="T1" fmla="*/ 6 h 34"/>
                  <a:gd name="T2" fmla="*/ 6 w 34"/>
                  <a:gd name="T3" fmla="*/ 28 h 34"/>
                  <a:gd name="T4" fmla="*/ 28 w 34"/>
                  <a:gd name="T5" fmla="*/ 28 h 34"/>
                  <a:gd name="T6" fmla="*/ 28 w 34"/>
                  <a:gd name="T7" fmla="*/ 6 h 34"/>
                  <a:gd name="T8" fmla="*/ 6 w 34"/>
                  <a:gd name="T9" fmla="*/ 6 h 34"/>
                  <a:gd name="T10" fmla="*/ 26 w 34"/>
                  <a:gd name="T11" fmla="*/ 26 h 34"/>
                  <a:gd name="T12" fmla="*/ 8 w 34"/>
                  <a:gd name="T13" fmla="*/ 26 h 34"/>
                  <a:gd name="T14" fmla="*/ 8 w 34"/>
                  <a:gd name="T15" fmla="*/ 8 h 34"/>
                  <a:gd name="T16" fmla="*/ 26 w 34"/>
                  <a:gd name="T17" fmla="*/ 8 h 34"/>
                  <a:gd name="T18" fmla="*/ 26 w 34"/>
                  <a:gd name="T19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4">
                    <a:moveTo>
                      <a:pt x="6" y="6"/>
                    </a:moveTo>
                    <a:cubicBezTo>
                      <a:pt x="0" y="12"/>
                      <a:pt x="0" y="22"/>
                      <a:pt x="6" y="28"/>
                    </a:cubicBezTo>
                    <a:cubicBezTo>
                      <a:pt x="12" y="34"/>
                      <a:pt x="22" y="34"/>
                      <a:pt x="28" y="28"/>
                    </a:cubicBezTo>
                    <a:cubicBezTo>
                      <a:pt x="34" y="22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lose/>
                    <a:moveTo>
                      <a:pt x="26" y="26"/>
                    </a:moveTo>
                    <a:cubicBezTo>
                      <a:pt x="21" y="31"/>
                      <a:pt x="13" y="31"/>
                      <a:pt x="8" y="26"/>
                    </a:cubicBezTo>
                    <a:cubicBezTo>
                      <a:pt x="3" y="21"/>
                      <a:pt x="3" y="13"/>
                      <a:pt x="8" y="8"/>
                    </a:cubicBezTo>
                    <a:cubicBezTo>
                      <a:pt x="13" y="3"/>
                      <a:pt x="21" y="3"/>
                      <a:pt x="26" y="8"/>
                    </a:cubicBezTo>
                    <a:cubicBezTo>
                      <a:pt x="31" y="13"/>
                      <a:pt x="31" y="21"/>
                      <a:pt x="26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1" name="组合 80"/>
          <p:cNvGrpSpPr/>
          <p:nvPr/>
        </p:nvGrpSpPr>
        <p:grpSpPr>
          <a:xfrm>
            <a:off x="911225" y="5660266"/>
            <a:ext cx="5032375" cy="387798"/>
            <a:chOff x="911225" y="1287143"/>
            <a:chExt cx="5032375" cy="387798"/>
          </a:xfrm>
        </p:grpSpPr>
        <p:sp>
          <p:nvSpPr>
            <p:cNvPr id="82" name="文本框 81"/>
            <p:cNvSpPr txBox="1"/>
            <p:nvPr/>
          </p:nvSpPr>
          <p:spPr>
            <a:xfrm>
              <a:off x="911225" y="1287143"/>
              <a:ext cx="5032375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发生服务纠纷，</a:t>
              </a:r>
              <a:r>
                <a:rPr lang="zh-CN" altLang="en-US" sz="1600" b="1" dirty="0" smtClean="0">
                  <a:solidFill>
                    <a:srgbClr val="FF7C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投诉无门</a:t>
              </a:r>
              <a:endParaRPr lang="zh-CN" altLang="en-US" sz="1400" b="1" dirty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3" name="组合 82"/>
            <p:cNvGrpSpPr/>
            <p:nvPr/>
          </p:nvGrpSpPr>
          <p:grpSpPr>
            <a:xfrm>
              <a:off x="911225" y="1312443"/>
              <a:ext cx="329564" cy="337199"/>
              <a:chOff x="4284663" y="2917825"/>
              <a:chExt cx="822325" cy="841375"/>
            </a:xfrm>
          </p:grpSpPr>
          <p:sp>
            <p:nvSpPr>
              <p:cNvPr id="84" name="Freeform 21"/>
              <p:cNvSpPr>
                <a:spLocks noEditPoints="1"/>
              </p:cNvSpPr>
              <p:nvPr/>
            </p:nvSpPr>
            <p:spPr bwMode="auto">
              <a:xfrm>
                <a:off x="4381501" y="3041650"/>
                <a:ext cx="604838" cy="617538"/>
              </a:xfrm>
              <a:custGeom>
                <a:avLst/>
                <a:gdLst>
                  <a:gd name="T0" fmla="*/ 5 w 25"/>
                  <a:gd name="T1" fmla="*/ 4 h 25"/>
                  <a:gd name="T2" fmla="*/ 5 w 25"/>
                  <a:gd name="T3" fmla="*/ 20 h 25"/>
                  <a:gd name="T4" fmla="*/ 21 w 25"/>
                  <a:gd name="T5" fmla="*/ 20 h 25"/>
                  <a:gd name="T6" fmla="*/ 21 w 25"/>
                  <a:gd name="T7" fmla="*/ 4 h 25"/>
                  <a:gd name="T8" fmla="*/ 5 w 25"/>
                  <a:gd name="T9" fmla="*/ 4 h 25"/>
                  <a:gd name="T10" fmla="*/ 20 w 25"/>
                  <a:gd name="T11" fmla="*/ 6 h 25"/>
                  <a:gd name="T12" fmla="*/ 15 w 25"/>
                  <a:gd name="T13" fmla="*/ 12 h 25"/>
                  <a:gd name="T14" fmla="*/ 14 w 25"/>
                  <a:gd name="T15" fmla="*/ 11 h 25"/>
                  <a:gd name="T16" fmla="*/ 13 w 25"/>
                  <a:gd name="T17" fmla="*/ 10 h 25"/>
                  <a:gd name="T18" fmla="*/ 18 w 25"/>
                  <a:gd name="T19" fmla="*/ 5 h 25"/>
                  <a:gd name="T20" fmla="*/ 20 w 25"/>
                  <a:gd name="T21" fmla="*/ 6 h 25"/>
                  <a:gd name="T22" fmla="*/ 18 w 25"/>
                  <a:gd name="T23" fmla="*/ 3 h 25"/>
                  <a:gd name="T24" fmla="*/ 13 w 25"/>
                  <a:gd name="T25" fmla="*/ 10 h 25"/>
                  <a:gd name="T26" fmla="*/ 8 w 25"/>
                  <a:gd name="T27" fmla="*/ 3 h 25"/>
                  <a:gd name="T28" fmla="*/ 18 w 25"/>
                  <a:gd name="T29" fmla="*/ 3 h 25"/>
                  <a:gd name="T30" fmla="*/ 7 w 25"/>
                  <a:gd name="T31" fmla="*/ 5 h 25"/>
                  <a:gd name="T32" fmla="*/ 12 w 25"/>
                  <a:gd name="T33" fmla="*/ 10 h 25"/>
                  <a:gd name="T34" fmla="*/ 12 w 25"/>
                  <a:gd name="T35" fmla="*/ 11 h 25"/>
                  <a:gd name="T36" fmla="*/ 11 w 25"/>
                  <a:gd name="T37" fmla="*/ 12 h 25"/>
                  <a:gd name="T38" fmla="*/ 6 w 25"/>
                  <a:gd name="T39" fmla="*/ 6 h 25"/>
                  <a:gd name="T40" fmla="*/ 7 w 25"/>
                  <a:gd name="T41" fmla="*/ 5 h 25"/>
                  <a:gd name="T42" fmla="*/ 4 w 25"/>
                  <a:gd name="T43" fmla="*/ 17 h 25"/>
                  <a:gd name="T44" fmla="*/ 4 w 25"/>
                  <a:gd name="T45" fmla="*/ 7 h 25"/>
                  <a:gd name="T46" fmla="*/ 10 w 25"/>
                  <a:gd name="T47" fmla="*/ 12 h 25"/>
                  <a:gd name="T48" fmla="*/ 4 w 25"/>
                  <a:gd name="T49" fmla="*/ 17 h 25"/>
                  <a:gd name="T50" fmla="*/ 6 w 25"/>
                  <a:gd name="T51" fmla="*/ 18 h 25"/>
                  <a:gd name="T52" fmla="*/ 11 w 25"/>
                  <a:gd name="T53" fmla="*/ 13 h 25"/>
                  <a:gd name="T54" fmla="*/ 12 w 25"/>
                  <a:gd name="T55" fmla="*/ 13 h 25"/>
                  <a:gd name="T56" fmla="*/ 12 w 25"/>
                  <a:gd name="T57" fmla="*/ 14 h 25"/>
                  <a:gd name="T58" fmla="*/ 7 w 25"/>
                  <a:gd name="T59" fmla="*/ 19 h 25"/>
                  <a:gd name="T60" fmla="*/ 6 w 25"/>
                  <a:gd name="T61" fmla="*/ 18 h 25"/>
                  <a:gd name="T62" fmla="*/ 7 w 25"/>
                  <a:gd name="T63" fmla="*/ 21 h 25"/>
                  <a:gd name="T64" fmla="*/ 13 w 25"/>
                  <a:gd name="T65" fmla="*/ 15 h 25"/>
                  <a:gd name="T66" fmla="*/ 18 w 25"/>
                  <a:gd name="T67" fmla="*/ 21 h 25"/>
                  <a:gd name="T68" fmla="*/ 7 w 25"/>
                  <a:gd name="T69" fmla="*/ 21 h 25"/>
                  <a:gd name="T70" fmla="*/ 19 w 25"/>
                  <a:gd name="T71" fmla="*/ 19 h 25"/>
                  <a:gd name="T72" fmla="*/ 13 w 25"/>
                  <a:gd name="T73" fmla="*/ 14 h 25"/>
                  <a:gd name="T74" fmla="*/ 14 w 25"/>
                  <a:gd name="T75" fmla="*/ 13 h 25"/>
                  <a:gd name="T76" fmla="*/ 15 w 25"/>
                  <a:gd name="T77" fmla="*/ 13 h 25"/>
                  <a:gd name="T78" fmla="*/ 20 w 25"/>
                  <a:gd name="T79" fmla="*/ 18 h 25"/>
                  <a:gd name="T80" fmla="*/ 19 w 25"/>
                  <a:gd name="T81" fmla="*/ 19 h 25"/>
                  <a:gd name="T82" fmla="*/ 22 w 25"/>
                  <a:gd name="T83" fmla="*/ 18 h 25"/>
                  <a:gd name="T84" fmla="*/ 15 w 25"/>
                  <a:gd name="T85" fmla="*/ 12 h 25"/>
                  <a:gd name="T86" fmla="*/ 22 w 25"/>
                  <a:gd name="T87" fmla="*/ 7 h 25"/>
                  <a:gd name="T88" fmla="*/ 22 w 25"/>
                  <a:gd name="T89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" h="25">
                    <a:moveTo>
                      <a:pt x="5" y="4"/>
                    </a:moveTo>
                    <a:cubicBezTo>
                      <a:pt x="0" y="9"/>
                      <a:pt x="0" y="16"/>
                      <a:pt x="5" y="20"/>
                    </a:cubicBezTo>
                    <a:cubicBezTo>
                      <a:pt x="9" y="25"/>
                      <a:pt x="16" y="25"/>
                      <a:pt x="21" y="20"/>
                    </a:cubicBezTo>
                    <a:cubicBezTo>
                      <a:pt x="25" y="16"/>
                      <a:pt x="25" y="9"/>
                      <a:pt x="21" y="4"/>
                    </a:cubicBezTo>
                    <a:cubicBezTo>
                      <a:pt x="16" y="0"/>
                      <a:pt x="9" y="0"/>
                      <a:pt x="5" y="4"/>
                    </a:cubicBezTo>
                    <a:close/>
                    <a:moveTo>
                      <a:pt x="20" y="6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3" y="10"/>
                    </a:cubicBezTo>
                    <a:cubicBezTo>
                      <a:pt x="18" y="5"/>
                      <a:pt x="18" y="5"/>
                      <a:pt x="18" y="5"/>
                    </a:cubicBezTo>
                    <a:lnTo>
                      <a:pt x="20" y="6"/>
                    </a:lnTo>
                    <a:close/>
                    <a:moveTo>
                      <a:pt x="18" y="3"/>
                    </a:moveTo>
                    <a:cubicBezTo>
                      <a:pt x="17" y="5"/>
                      <a:pt x="15" y="7"/>
                      <a:pt x="13" y="10"/>
                    </a:cubicBezTo>
                    <a:cubicBezTo>
                      <a:pt x="10" y="7"/>
                      <a:pt x="8" y="5"/>
                      <a:pt x="8" y="3"/>
                    </a:cubicBezTo>
                    <a:cubicBezTo>
                      <a:pt x="11" y="2"/>
                      <a:pt x="15" y="1"/>
                      <a:pt x="18" y="3"/>
                    </a:cubicBezTo>
                    <a:close/>
                    <a:moveTo>
                      <a:pt x="7" y="5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1"/>
                      <a:pt x="12" y="11"/>
                    </a:cubicBezTo>
                    <a:cubicBezTo>
                      <a:pt x="11" y="11"/>
                      <a:pt x="11" y="11"/>
                      <a:pt x="11" y="12"/>
                    </a:cubicBezTo>
                    <a:cubicBezTo>
                      <a:pt x="6" y="6"/>
                      <a:pt x="6" y="6"/>
                      <a:pt x="6" y="6"/>
                    </a:cubicBezTo>
                    <a:lnTo>
                      <a:pt x="7" y="5"/>
                    </a:lnTo>
                    <a:close/>
                    <a:moveTo>
                      <a:pt x="4" y="17"/>
                    </a:moveTo>
                    <a:cubicBezTo>
                      <a:pt x="2" y="14"/>
                      <a:pt x="2" y="10"/>
                      <a:pt x="4" y="7"/>
                    </a:cubicBezTo>
                    <a:cubicBezTo>
                      <a:pt x="5" y="8"/>
                      <a:pt x="8" y="10"/>
                      <a:pt x="10" y="12"/>
                    </a:cubicBezTo>
                    <a:cubicBezTo>
                      <a:pt x="8" y="15"/>
                      <a:pt x="5" y="16"/>
                      <a:pt x="4" y="17"/>
                    </a:cubicBezTo>
                    <a:close/>
                    <a:moveTo>
                      <a:pt x="6" y="18"/>
                    </a:move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7" y="19"/>
                      <a:pt x="7" y="19"/>
                      <a:pt x="7" y="19"/>
                    </a:cubicBezTo>
                    <a:lnTo>
                      <a:pt x="6" y="18"/>
                    </a:lnTo>
                    <a:close/>
                    <a:moveTo>
                      <a:pt x="7" y="21"/>
                    </a:moveTo>
                    <a:cubicBezTo>
                      <a:pt x="8" y="20"/>
                      <a:pt x="10" y="17"/>
                      <a:pt x="13" y="15"/>
                    </a:cubicBezTo>
                    <a:cubicBezTo>
                      <a:pt x="15" y="17"/>
                      <a:pt x="17" y="20"/>
                      <a:pt x="18" y="21"/>
                    </a:cubicBezTo>
                    <a:cubicBezTo>
                      <a:pt x="15" y="23"/>
                      <a:pt x="11" y="23"/>
                      <a:pt x="7" y="21"/>
                    </a:cubicBezTo>
                    <a:close/>
                    <a:moveTo>
                      <a:pt x="19" y="19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4" y="13"/>
                      <a:pt x="14" y="13"/>
                    </a:cubicBezTo>
                    <a:cubicBezTo>
                      <a:pt x="14" y="13"/>
                      <a:pt x="14" y="13"/>
                      <a:pt x="15" y="13"/>
                    </a:cubicBezTo>
                    <a:cubicBezTo>
                      <a:pt x="20" y="18"/>
                      <a:pt x="20" y="18"/>
                      <a:pt x="20" y="18"/>
                    </a:cubicBezTo>
                    <a:lnTo>
                      <a:pt x="19" y="19"/>
                    </a:lnTo>
                    <a:close/>
                    <a:moveTo>
                      <a:pt x="22" y="18"/>
                    </a:moveTo>
                    <a:cubicBezTo>
                      <a:pt x="20" y="17"/>
                      <a:pt x="18" y="15"/>
                      <a:pt x="15" y="12"/>
                    </a:cubicBezTo>
                    <a:cubicBezTo>
                      <a:pt x="18" y="9"/>
                      <a:pt x="20" y="8"/>
                      <a:pt x="22" y="7"/>
                    </a:cubicBezTo>
                    <a:cubicBezTo>
                      <a:pt x="24" y="10"/>
                      <a:pt x="24" y="14"/>
                      <a:pt x="22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22"/>
              <p:cNvSpPr>
                <a:spLocks noEditPoints="1"/>
              </p:cNvSpPr>
              <p:nvPr/>
            </p:nvSpPr>
            <p:spPr bwMode="auto">
              <a:xfrm>
                <a:off x="4284663" y="2917825"/>
                <a:ext cx="822325" cy="841375"/>
              </a:xfrm>
              <a:custGeom>
                <a:avLst/>
                <a:gdLst>
                  <a:gd name="T0" fmla="*/ 6 w 34"/>
                  <a:gd name="T1" fmla="*/ 6 h 34"/>
                  <a:gd name="T2" fmla="*/ 6 w 34"/>
                  <a:gd name="T3" fmla="*/ 28 h 34"/>
                  <a:gd name="T4" fmla="*/ 28 w 34"/>
                  <a:gd name="T5" fmla="*/ 28 h 34"/>
                  <a:gd name="T6" fmla="*/ 28 w 34"/>
                  <a:gd name="T7" fmla="*/ 6 h 34"/>
                  <a:gd name="T8" fmla="*/ 6 w 34"/>
                  <a:gd name="T9" fmla="*/ 6 h 34"/>
                  <a:gd name="T10" fmla="*/ 26 w 34"/>
                  <a:gd name="T11" fmla="*/ 26 h 34"/>
                  <a:gd name="T12" fmla="*/ 8 w 34"/>
                  <a:gd name="T13" fmla="*/ 26 h 34"/>
                  <a:gd name="T14" fmla="*/ 8 w 34"/>
                  <a:gd name="T15" fmla="*/ 8 h 34"/>
                  <a:gd name="T16" fmla="*/ 26 w 34"/>
                  <a:gd name="T17" fmla="*/ 8 h 34"/>
                  <a:gd name="T18" fmla="*/ 26 w 34"/>
                  <a:gd name="T19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4">
                    <a:moveTo>
                      <a:pt x="6" y="6"/>
                    </a:moveTo>
                    <a:cubicBezTo>
                      <a:pt x="0" y="12"/>
                      <a:pt x="0" y="22"/>
                      <a:pt x="6" y="28"/>
                    </a:cubicBezTo>
                    <a:cubicBezTo>
                      <a:pt x="12" y="34"/>
                      <a:pt x="22" y="34"/>
                      <a:pt x="28" y="28"/>
                    </a:cubicBezTo>
                    <a:cubicBezTo>
                      <a:pt x="34" y="22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lose/>
                    <a:moveTo>
                      <a:pt x="26" y="26"/>
                    </a:moveTo>
                    <a:cubicBezTo>
                      <a:pt x="21" y="31"/>
                      <a:pt x="13" y="31"/>
                      <a:pt x="8" y="26"/>
                    </a:cubicBezTo>
                    <a:cubicBezTo>
                      <a:pt x="3" y="21"/>
                      <a:pt x="3" y="13"/>
                      <a:pt x="8" y="8"/>
                    </a:cubicBezTo>
                    <a:cubicBezTo>
                      <a:pt x="13" y="3"/>
                      <a:pt x="21" y="3"/>
                      <a:pt x="26" y="8"/>
                    </a:cubicBezTo>
                    <a:cubicBezTo>
                      <a:pt x="31" y="13"/>
                      <a:pt x="31" y="21"/>
                      <a:pt x="26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35169" y="-11724"/>
            <a:ext cx="12119879" cy="6881447"/>
            <a:chOff x="35169" y="-11724"/>
            <a:chExt cx="12119879" cy="6881447"/>
          </a:xfrm>
        </p:grpSpPr>
        <p:sp>
          <p:nvSpPr>
            <p:cNvPr id="87" name="矩形 86"/>
            <p:cNvSpPr/>
            <p:nvPr/>
          </p:nvSpPr>
          <p:spPr>
            <a:xfrm>
              <a:off x="35169" y="-11724"/>
              <a:ext cx="312515" cy="68697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矩形 87"/>
            <p:cNvSpPr/>
            <p:nvPr/>
          </p:nvSpPr>
          <p:spPr>
            <a:xfrm>
              <a:off x="11842533" y="0"/>
              <a:ext cx="312515" cy="68697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6000544" y="0"/>
              <a:ext cx="190912" cy="6857999"/>
              <a:chOff x="5823734" y="0"/>
              <a:chExt cx="190912" cy="6857999"/>
            </a:xfrm>
          </p:grpSpPr>
          <p:cxnSp>
            <p:nvCxnSpPr>
              <p:cNvPr id="90" name="直接连接符 89"/>
              <p:cNvCxnSpPr/>
              <p:nvPr/>
            </p:nvCxnSpPr>
            <p:spPr>
              <a:xfrm>
                <a:off x="5823734" y="0"/>
                <a:ext cx="0" cy="6857999"/>
              </a:xfrm>
              <a:prstGeom prst="line">
                <a:avLst/>
              </a:prstGeom>
              <a:ln w="1079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接连接符 90"/>
              <p:cNvCxnSpPr/>
              <p:nvPr/>
            </p:nvCxnSpPr>
            <p:spPr>
              <a:xfrm>
                <a:off x="6014646" y="0"/>
                <a:ext cx="0" cy="6857999"/>
              </a:xfrm>
              <a:prstGeom prst="line">
                <a:avLst/>
              </a:prstGeom>
              <a:ln w="1079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xmlns="" val="1082722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6000"/>
    </mc:Choice>
    <mc:Fallback>
      <p:transition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/>
          <p:cNvPicPr>
            <a:picLocks noChangeAspect="1"/>
          </p:cNvPicPr>
          <p:nvPr/>
        </p:nvPicPr>
        <p:blipFill>
          <a:blip r:embed="rId3" cstate="print"/>
          <a:srcRect r="57877"/>
          <a:stretch>
            <a:fillRect/>
          </a:stretch>
        </p:blipFill>
        <p:spPr>
          <a:xfrm>
            <a:off x="4708526" y="2057723"/>
            <a:ext cx="1222374" cy="2145978"/>
          </a:xfrm>
          <a:custGeom>
            <a:avLst/>
            <a:gdLst>
              <a:gd name="connsiteX0" fmla="*/ 0 w 1222374"/>
              <a:gd name="connsiteY0" fmla="*/ 0 h 2145978"/>
              <a:gd name="connsiteX1" fmla="*/ 1222374 w 1222374"/>
              <a:gd name="connsiteY1" fmla="*/ 0 h 2145978"/>
              <a:gd name="connsiteX2" fmla="*/ 1222374 w 1222374"/>
              <a:gd name="connsiteY2" fmla="*/ 2145978 h 2145978"/>
              <a:gd name="connsiteX3" fmla="*/ 0 w 1222374"/>
              <a:gd name="connsiteY3" fmla="*/ 2145978 h 2145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2374" h="2145978">
                <a:moveTo>
                  <a:pt x="0" y="0"/>
                </a:moveTo>
                <a:lnTo>
                  <a:pt x="1222374" y="0"/>
                </a:lnTo>
                <a:lnTo>
                  <a:pt x="1222374" y="2145978"/>
                </a:lnTo>
                <a:lnTo>
                  <a:pt x="0" y="2145978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4" cstate="print"/>
          <a:srcRect l="43491"/>
          <a:stretch>
            <a:fillRect/>
          </a:stretch>
        </p:blipFill>
        <p:spPr>
          <a:xfrm>
            <a:off x="6248400" y="1691490"/>
            <a:ext cx="881955" cy="3475021"/>
          </a:xfrm>
          <a:custGeom>
            <a:avLst/>
            <a:gdLst>
              <a:gd name="connsiteX0" fmla="*/ 0 w 881955"/>
              <a:gd name="connsiteY0" fmla="*/ 0 h 3475021"/>
              <a:gd name="connsiteX1" fmla="*/ 881955 w 881955"/>
              <a:gd name="connsiteY1" fmla="*/ 0 h 3475021"/>
              <a:gd name="connsiteX2" fmla="*/ 881955 w 881955"/>
              <a:gd name="connsiteY2" fmla="*/ 3475021 h 3475021"/>
              <a:gd name="connsiteX3" fmla="*/ 0 w 881955"/>
              <a:gd name="connsiteY3" fmla="*/ 3475021 h 34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1955" h="3475021">
                <a:moveTo>
                  <a:pt x="0" y="0"/>
                </a:moveTo>
                <a:lnTo>
                  <a:pt x="881955" y="0"/>
                </a:lnTo>
                <a:lnTo>
                  <a:pt x="881955" y="3475021"/>
                </a:lnTo>
                <a:lnTo>
                  <a:pt x="0" y="3475021"/>
                </a:lnTo>
                <a:close/>
              </a:path>
            </a:pathLst>
          </a:custGeom>
        </p:spPr>
      </p:pic>
      <p:sp>
        <p:nvSpPr>
          <p:cNvPr id="43" name="文本框 42"/>
          <p:cNvSpPr txBox="1"/>
          <p:nvPr/>
        </p:nvSpPr>
        <p:spPr>
          <a:xfrm>
            <a:off x="911225" y="2875223"/>
            <a:ext cx="3797301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女生</a:t>
            </a:r>
            <a:r>
              <a:rPr lang="zh-CN" altLang="en-US" sz="2800" b="1" dirty="0" smtClean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独自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外出打车须知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7179366" y="609412"/>
            <a:ext cx="1130758" cy="1080000"/>
            <a:chOff x="7074475" y="606990"/>
            <a:chExt cx="1130758" cy="1080000"/>
          </a:xfrm>
        </p:grpSpPr>
        <p:sp>
          <p:nvSpPr>
            <p:cNvPr id="45" name="椭圆 44"/>
            <p:cNvSpPr/>
            <p:nvPr/>
          </p:nvSpPr>
          <p:spPr>
            <a:xfrm>
              <a:off x="7099854" y="606990"/>
              <a:ext cx="1080000" cy="1080000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7074475" y="854603"/>
              <a:ext cx="113075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dirty="0">
                  <a:solidFill>
                    <a:srgbClr val="FF7C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</a:p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不坐黑车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8538468" y="609412"/>
            <a:ext cx="1130758" cy="1080000"/>
            <a:chOff x="8403854" y="1405925"/>
            <a:chExt cx="1130758" cy="1080000"/>
          </a:xfrm>
        </p:grpSpPr>
        <p:sp>
          <p:nvSpPr>
            <p:cNvPr id="47" name="椭圆 46"/>
            <p:cNvSpPr/>
            <p:nvPr/>
          </p:nvSpPr>
          <p:spPr>
            <a:xfrm>
              <a:off x="8429233" y="1405925"/>
              <a:ext cx="1080000" cy="1080000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8403854" y="1545816"/>
              <a:ext cx="1130758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FF7C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en-US" altLang="zh-CN" b="1" dirty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夜间尽量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不独自打车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535024" y="2129138"/>
            <a:ext cx="1130758" cy="1080000"/>
            <a:chOff x="10268111" y="1487682"/>
            <a:chExt cx="1130758" cy="1080000"/>
          </a:xfrm>
        </p:grpSpPr>
        <p:sp>
          <p:nvSpPr>
            <p:cNvPr id="48" name="椭圆 47"/>
            <p:cNvSpPr/>
            <p:nvPr/>
          </p:nvSpPr>
          <p:spPr>
            <a:xfrm>
              <a:off x="10293490" y="1487682"/>
              <a:ext cx="1080000" cy="1080000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10268111" y="1627573"/>
              <a:ext cx="1130758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FF7C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en-US" altLang="zh-CN" b="1" dirty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不与陌生人拼车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9870762" y="2129138"/>
            <a:ext cx="1130758" cy="1080000"/>
            <a:chOff x="9957598" y="2704552"/>
            <a:chExt cx="1130758" cy="1080000"/>
          </a:xfrm>
        </p:grpSpPr>
        <p:sp>
          <p:nvSpPr>
            <p:cNvPr id="49" name="椭圆 48"/>
            <p:cNvSpPr/>
            <p:nvPr/>
          </p:nvSpPr>
          <p:spPr>
            <a:xfrm>
              <a:off x="9982977" y="2704552"/>
              <a:ext cx="1080000" cy="1080000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9957598" y="2844443"/>
              <a:ext cx="1130758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FF7C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en-US" altLang="zh-CN" b="1" dirty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上车前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看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清楚车牌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7179366" y="3648864"/>
            <a:ext cx="1130758" cy="1080000"/>
            <a:chOff x="9455938" y="3187226"/>
            <a:chExt cx="1130758" cy="1080000"/>
          </a:xfrm>
        </p:grpSpPr>
        <p:sp>
          <p:nvSpPr>
            <p:cNvPr id="52" name="椭圆 51"/>
            <p:cNvSpPr/>
            <p:nvPr/>
          </p:nvSpPr>
          <p:spPr>
            <a:xfrm>
              <a:off x="9481317" y="3187226"/>
              <a:ext cx="1080000" cy="1080000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9455938" y="3327117"/>
              <a:ext cx="1130758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FF7C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en-US" altLang="zh-CN" b="1" dirty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坐司机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后面位置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8538468" y="3648864"/>
            <a:ext cx="1130758" cy="1080000"/>
            <a:chOff x="9671798" y="4743777"/>
            <a:chExt cx="1130758" cy="1080000"/>
          </a:xfrm>
        </p:grpSpPr>
        <p:sp>
          <p:nvSpPr>
            <p:cNvPr id="54" name="椭圆 53"/>
            <p:cNvSpPr/>
            <p:nvPr/>
          </p:nvSpPr>
          <p:spPr>
            <a:xfrm>
              <a:off x="9697177" y="4743777"/>
              <a:ext cx="1080000" cy="1080000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>
              <a:off x="9671798" y="4883668"/>
              <a:ext cx="1130758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FF7C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en-US" altLang="zh-CN" b="1" dirty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随时注意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行车路线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8471524" y="5168589"/>
            <a:ext cx="1130758" cy="1080000"/>
            <a:chOff x="8301723" y="5082237"/>
            <a:chExt cx="1130758" cy="1080000"/>
          </a:xfrm>
        </p:grpSpPr>
        <p:sp>
          <p:nvSpPr>
            <p:cNvPr id="50" name="椭圆 49"/>
            <p:cNvSpPr/>
            <p:nvPr/>
          </p:nvSpPr>
          <p:spPr>
            <a:xfrm>
              <a:off x="8327102" y="5082237"/>
              <a:ext cx="1080000" cy="1080000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>
              <a:off x="8301723" y="5222128"/>
              <a:ext cx="1130758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FF7C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endParaRPr lang="en-US" altLang="zh-CN" b="1" dirty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夜间记得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开窗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9807262" y="5168589"/>
            <a:ext cx="1130758" cy="1080000"/>
            <a:chOff x="7048888" y="4858723"/>
            <a:chExt cx="1130758" cy="1080000"/>
          </a:xfrm>
        </p:grpSpPr>
        <p:sp>
          <p:nvSpPr>
            <p:cNvPr id="51" name="椭圆 50"/>
            <p:cNvSpPr/>
            <p:nvPr/>
          </p:nvSpPr>
          <p:spPr>
            <a:xfrm>
              <a:off x="7074267" y="4858723"/>
              <a:ext cx="1080000" cy="1080000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7048888" y="4890892"/>
              <a:ext cx="1130758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FF7C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</a:t>
              </a:r>
              <a:endParaRPr lang="en-US" altLang="zh-CN" b="1" dirty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不暴露手机是否有电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及时报警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5169" y="-11724"/>
            <a:ext cx="12119879" cy="6881447"/>
            <a:chOff x="35169" y="-11724"/>
            <a:chExt cx="12119879" cy="6881447"/>
          </a:xfrm>
        </p:grpSpPr>
        <p:sp>
          <p:nvSpPr>
            <p:cNvPr id="79" name="矩形 78"/>
            <p:cNvSpPr/>
            <p:nvPr/>
          </p:nvSpPr>
          <p:spPr>
            <a:xfrm>
              <a:off x="35169" y="-11724"/>
              <a:ext cx="312515" cy="68697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矩形 79"/>
            <p:cNvSpPr/>
            <p:nvPr/>
          </p:nvSpPr>
          <p:spPr>
            <a:xfrm>
              <a:off x="11842533" y="0"/>
              <a:ext cx="312515" cy="68697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1" name="组合 80"/>
            <p:cNvGrpSpPr/>
            <p:nvPr/>
          </p:nvGrpSpPr>
          <p:grpSpPr>
            <a:xfrm>
              <a:off x="6000544" y="0"/>
              <a:ext cx="190912" cy="6857999"/>
              <a:chOff x="5823734" y="0"/>
              <a:chExt cx="190912" cy="6857999"/>
            </a:xfrm>
          </p:grpSpPr>
          <p:cxnSp>
            <p:nvCxnSpPr>
              <p:cNvPr id="82" name="直接连接符 81"/>
              <p:cNvCxnSpPr/>
              <p:nvPr/>
            </p:nvCxnSpPr>
            <p:spPr>
              <a:xfrm>
                <a:off x="5823734" y="0"/>
                <a:ext cx="0" cy="6857999"/>
              </a:xfrm>
              <a:prstGeom prst="line">
                <a:avLst/>
              </a:prstGeom>
              <a:ln w="1079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/>
              <p:cNvCxnSpPr/>
              <p:nvPr/>
            </p:nvCxnSpPr>
            <p:spPr>
              <a:xfrm>
                <a:off x="6014646" y="0"/>
                <a:ext cx="0" cy="6857999"/>
              </a:xfrm>
              <a:prstGeom prst="line">
                <a:avLst/>
              </a:prstGeom>
              <a:ln w="1079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xmlns="" val="2554010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6000"/>
    </mc:Choice>
    <mc:Fallback>
      <p:transition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06724" y="1024446"/>
            <a:ext cx="7534275" cy="1005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打车遇到   </a:t>
            </a:r>
            <a:r>
              <a:rPr lang="zh-CN" altLang="en-US" sz="5400" b="1" dirty="0" smtClean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危险</a:t>
            </a:r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怎么办？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3006724" y="2547049"/>
            <a:ext cx="2501900" cy="606487"/>
          </a:xfrm>
          <a:prstGeom prst="wedgeRoundRectCallout">
            <a:avLst>
              <a:gd name="adj1" fmla="val 65969"/>
              <a:gd name="adj2" fmla="val 57589"/>
              <a:gd name="adj3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打开</a:t>
            </a:r>
            <a:r>
              <a:rPr lang="zh-CN" altLang="en-US" b="1" dirty="0" smtClean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录音、录像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6792886" y="3505389"/>
            <a:ext cx="2501900" cy="606487"/>
          </a:xfrm>
          <a:prstGeom prst="wedgeRoundRectCallout">
            <a:avLst>
              <a:gd name="adj1" fmla="val -70516"/>
              <a:gd name="adj2" fmla="val 50522"/>
              <a:gd name="adj3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打开</a:t>
            </a:r>
            <a:r>
              <a:rPr lang="zh-CN" altLang="en-US" b="1" dirty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窗户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求救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297613" y="4322124"/>
            <a:ext cx="5019675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错误</a:t>
            </a:r>
            <a:r>
              <a:rPr lang="en-US" altLang="zh-CN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“救命、救命、救命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600" dirty="0" smtClean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600" dirty="0" smtClean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正确</a:t>
            </a:r>
            <a:r>
              <a:rPr lang="en-US" altLang="zh-CN" sz="1600" dirty="0" smtClean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盯住某个人，告知自己处境，请其帮忙报警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8" name="圆角矩形标注 7"/>
          <p:cNvSpPr/>
          <p:nvPr/>
        </p:nvSpPr>
        <p:spPr>
          <a:xfrm>
            <a:off x="3001961" y="4463730"/>
            <a:ext cx="2501900" cy="606487"/>
          </a:xfrm>
          <a:prstGeom prst="wedgeRoundRectCallout">
            <a:avLst>
              <a:gd name="adj1" fmla="val 65842"/>
              <a:gd name="adj2" fmla="val 59945"/>
              <a:gd name="adj3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善用</a:t>
            </a:r>
            <a:r>
              <a:rPr lang="zh-CN" altLang="en-US" b="1" dirty="0" smtClean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武器</a:t>
            </a:r>
            <a:endParaRPr lang="zh-CN" altLang="en-US" b="1" dirty="0">
              <a:solidFill>
                <a:srgbClr val="FF7C8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11225" y="5371416"/>
            <a:ext cx="5019675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错误</a:t>
            </a:r>
            <a:r>
              <a:rPr lang="en-US" altLang="zh-CN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防狼喷雾、仿真手枪、管制器具，禁售禁邮。</a:t>
            </a:r>
            <a:r>
              <a:rPr lang="en-US" altLang="zh-CN" sz="1600" dirty="0" smtClean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600" dirty="0" smtClean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正确</a:t>
            </a:r>
            <a:r>
              <a:rPr lang="en-US" altLang="zh-CN" sz="1600" dirty="0" smtClean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善用手包、高跟鞋等。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5169" y="-11724"/>
            <a:ext cx="12119879" cy="6881447"/>
            <a:chOff x="35169" y="-11724"/>
            <a:chExt cx="12119879" cy="6881447"/>
          </a:xfrm>
        </p:grpSpPr>
        <p:sp>
          <p:nvSpPr>
            <p:cNvPr id="14" name="矩形 13"/>
            <p:cNvSpPr/>
            <p:nvPr/>
          </p:nvSpPr>
          <p:spPr>
            <a:xfrm>
              <a:off x="35169" y="-11724"/>
              <a:ext cx="312515" cy="68697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1842533" y="0"/>
              <a:ext cx="312515" cy="68697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6000544" y="0"/>
              <a:ext cx="190912" cy="6857999"/>
              <a:chOff x="5823734" y="0"/>
              <a:chExt cx="190912" cy="6857999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5823734" y="0"/>
                <a:ext cx="0" cy="6857999"/>
              </a:xfrm>
              <a:prstGeom prst="line">
                <a:avLst/>
              </a:prstGeom>
              <a:ln w="1079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6014646" y="0"/>
                <a:ext cx="0" cy="6857999"/>
              </a:xfrm>
              <a:prstGeom prst="line">
                <a:avLst/>
              </a:prstGeom>
              <a:ln w="1079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xmlns="" val="4179337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4000"/>
    </mc:Choice>
    <mc:Fallback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6" grpId="0" animBg="1"/>
      <p:bldP spid="7" grpId="0"/>
      <p:bldP spid="8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061" y="-25078"/>
            <a:ext cx="12119879" cy="3999053"/>
            <a:chOff x="36061" y="3989575"/>
            <a:chExt cx="12119879" cy="2880000"/>
          </a:xfrm>
        </p:grpSpPr>
        <p:sp>
          <p:nvSpPr>
            <p:cNvPr id="5" name="矩形 4"/>
            <p:cNvSpPr/>
            <p:nvPr/>
          </p:nvSpPr>
          <p:spPr>
            <a:xfrm>
              <a:off x="36061" y="3989575"/>
              <a:ext cx="312515" cy="288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1843425" y="3989575"/>
              <a:ext cx="312515" cy="288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001436" y="3989575"/>
              <a:ext cx="190912" cy="2880000"/>
              <a:chOff x="5823734" y="0"/>
              <a:chExt cx="190912" cy="6857999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5823734" y="0"/>
                <a:ext cx="0" cy="6857999"/>
              </a:xfrm>
              <a:prstGeom prst="line">
                <a:avLst/>
              </a:prstGeom>
              <a:ln w="1079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6014646" y="0"/>
                <a:ext cx="0" cy="6857999"/>
              </a:xfrm>
              <a:prstGeom prst="line">
                <a:avLst/>
              </a:prstGeom>
              <a:ln w="1079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文本框 12"/>
          <p:cNvSpPr txBox="1"/>
          <p:nvPr/>
        </p:nvSpPr>
        <p:spPr>
          <a:xfrm>
            <a:off x="6823750" y="1265983"/>
            <a:ext cx="5019675" cy="36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64276" y="1522317"/>
            <a:ext cx="5019675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编者有话想说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</a:p>
        </p:txBody>
      </p:sp>
      <p:sp>
        <p:nvSpPr>
          <p:cNvPr id="16" name="矩形 15"/>
          <p:cNvSpPr/>
          <p:nvPr/>
        </p:nvSpPr>
        <p:spPr>
          <a:xfrm>
            <a:off x="847725" y="2214830"/>
            <a:ext cx="4962800" cy="3120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其实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文章写到这，总会有些伤感，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感概社会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的不安因素，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感概部分女生较差的自我保护意识；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我们不能在危险来临时才想办法，我们需要的是提前预防：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600" b="1" dirty="0" smtClean="0">
              <a:solidFill>
                <a:srgbClr val="FF7C8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b="1" dirty="0" smtClean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要尽量使自己看上去坚定而强大！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不妨在独自一人时做个坚强的“女汉子”！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或者你就想做一个温婉的小女人，那就</a:t>
            </a:r>
            <a:r>
              <a:rPr lang="zh-CN" altLang="en-US" b="1" dirty="0" smtClean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让男友或老公全程接送吧！</a:t>
            </a:r>
            <a:endParaRPr lang="zh-CN" altLang="en-US" sz="1600" b="1" dirty="0">
              <a:solidFill>
                <a:srgbClr val="FF7C80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026506" y="2718036"/>
            <a:ext cx="5165494" cy="1348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祝各位好人：</a:t>
            </a: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一生</a:t>
            </a:r>
            <a:r>
              <a:rPr lang="zh-CN" altLang="en-US" sz="2400" b="1" dirty="0" smtClean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顺遂</a:t>
            </a:r>
            <a:endParaRPr lang="en-US" altLang="zh-CN" sz="2400" b="1" dirty="0" smtClean="0">
              <a:solidFill>
                <a:srgbClr val="FF7C8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FF7C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万事平安</a:t>
            </a:r>
            <a:endParaRPr lang="en-US" altLang="zh-CN" sz="2400" b="1" dirty="0" smtClean="0">
              <a:solidFill>
                <a:srgbClr val="FF7C8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2945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1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1131</TotalTime>
  <Words>942</Words>
  <Application>Microsoft Office PowerPoint</Application>
  <PresentationFormat>自定义</PresentationFormat>
  <Paragraphs>88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Administrator</cp:lastModifiedBy>
  <cp:revision>375</cp:revision>
  <dcterms:created xsi:type="dcterms:W3CDTF">2013-07-16T06:18:55Z</dcterms:created>
  <dcterms:modified xsi:type="dcterms:W3CDTF">2015-07-29T09:10:09Z</dcterms:modified>
</cp:coreProperties>
</file>