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sldIdLst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黑色 投标模板 副本副本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图片 12" descr="黑色-投标模板-副1本.png"/>
          <p:cNvPicPr>
            <a:picLocks noChangeAspect="1"/>
          </p:cNvPicPr>
          <p:nvPr userDrawn="1"/>
        </p:nvPicPr>
        <p:blipFill>
          <a:blip r:embed="rId4" cstate="print"/>
          <a:srcRect t="4298" r="2027"/>
          <a:stretch>
            <a:fillRect/>
          </a:stretch>
        </p:blipFill>
        <p:spPr>
          <a:xfrm>
            <a:off x="0" y="3033733"/>
            <a:ext cx="8286776" cy="3181349"/>
          </a:xfrm>
          <a:prstGeom prst="rect">
            <a:avLst/>
          </a:prstGeom>
        </p:spPr>
      </p:pic>
      <p:pic>
        <p:nvPicPr>
          <p:cNvPr id="12" name="图片 11" descr="黑色-投标模板-副本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259632" y="822548"/>
            <a:ext cx="3552825" cy="4838700"/>
          </a:xfrm>
          <a:prstGeom prst="rect">
            <a:avLst/>
          </a:prstGeom>
        </p:spPr>
      </p:pic>
      <p:pic>
        <p:nvPicPr>
          <p:cNvPr id="6" name="图片 5" descr="黑色-副本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3933056"/>
            <a:ext cx="9144000" cy="2924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962320" y="6429396"/>
            <a:ext cx="2253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itchFamily="34" charset="0"/>
                <a:ea typeface="方正大黑简体" pitchFamily="65" charset="-122"/>
                <a:cs typeface="Arial" pitchFamily="34" charset="0"/>
              </a:rPr>
              <a:t>WWW.PPTCHINA.COM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图片 4" descr="黑色 投标模板 副本副本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 descr="黑色-投标模板-副1本.png"/>
          <p:cNvPicPr>
            <a:picLocks noChangeAspect="1"/>
          </p:cNvPicPr>
          <p:nvPr userDrawn="1"/>
        </p:nvPicPr>
        <p:blipFill>
          <a:blip r:embed="rId4" cstate="print"/>
          <a:srcRect t="4298" r="2027"/>
          <a:stretch>
            <a:fillRect/>
          </a:stretch>
        </p:blipFill>
        <p:spPr>
          <a:xfrm rot="20987631">
            <a:off x="4286216" y="4487564"/>
            <a:ext cx="4857784" cy="1864936"/>
          </a:xfrm>
          <a:prstGeom prst="rect">
            <a:avLst/>
          </a:prstGeom>
        </p:spPr>
      </p:pic>
      <p:pic>
        <p:nvPicPr>
          <p:cNvPr id="10" name="图片 9" descr="黑色-投标模板-副本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3756887"/>
            <a:ext cx="1857388" cy="2529633"/>
          </a:xfrm>
          <a:prstGeom prst="rect">
            <a:avLst/>
          </a:prstGeom>
        </p:spPr>
      </p:pic>
      <p:pic>
        <p:nvPicPr>
          <p:cNvPr id="11" name="图片 10" descr="黑色-副本.png"/>
          <p:cNvPicPr>
            <a:picLocks noChangeAspect="1"/>
          </p:cNvPicPr>
          <p:nvPr userDrawn="1"/>
        </p:nvPicPr>
        <p:blipFill>
          <a:blip r:embed="rId6" cstate="print"/>
          <a:srcRect b="20832"/>
          <a:stretch>
            <a:fillRect/>
          </a:stretch>
        </p:blipFill>
        <p:spPr>
          <a:xfrm>
            <a:off x="0" y="5500702"/>
            <a:ext cx="9144000" cy="13573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黑色 投标模板 副本副本.jpg"/>
          <p:cNvPicPr>
            <a:picLocks noChangeAspect="1"/>
          </p:cNvPicPr>
          <p:nvPr userDrawn="1"/>
        </p:nvPicPr>
        <p:blipFill>
          <a:blip r:embed="rId3" cstate="print"/>
          <a:srcRect l="61719" r="18749"/>
          <a:stretch>
            <a:fillRect/>
          </a:stretch>
        </p:blipFill>
        <p:spPr>
          <a:xfrm>
            <a:off x="0" y="0"/>
            <a:ext cx="1785950" cy="6858000"/>
          </a:xfrm>
          <a:prstGeom prst="rect">
            <a:avLst/>
          </a:prstGeom>
        </p:spPr>
      </p:pic>
      <p:pic>
        <p:nvPicPr>
          <p:cNvPr id="6" name="图片 5" descr="黑色-投标模板-副1本.png"/>
          <p:cNvPicPr>
            <a:picLocks noChangeAspect="1"/>
          </p:cNvPicPr>
          <p:nvPr userDrawn="1"/>
        </p:nvPicPr>
        <p:blipFill>
          <a:blip r:embed="rId4" cstate="print"/>
          <a:srcRect l="28819" t="735" r="34200"/>
          <a:stretch>
            <a:fillRect/>
          </a:stretch>
        </p:blipFill>
        <p:spPr>
          <a:xfrm rot="21275162">
            <a:off x="-57476" y="4433404"/>
            <a:ext cx="1833639" cy="1934375"/>
          </a:xfrm>
          <a:prstGeom prst="rect">
            <a:avLst/>
          </a:prstGeom>
        </p:spPr>
      </p:pic>
      <p:pic>
        <p:nvPicPr>
          <p:cNvPr id="10" name="图片 9" descr="黑色-投标模板-副本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3857628"/>
            <a:ext cx="1857388" cy="2529633"/>
          </a:xfrm>
          <a:prstGeom prst="rect">
            <a:avLst/>
          </a:prstGeom>
        </p:spPr>
      </p:pic>
      <p:pic>
        <p:nvPicPr>
          <p:cNvPr id="11" name="图片 10" descr="黑色-副本.png"/>
          <p:cNvPicPr>
            <a:picLocks noChangeAspect="1"/>
          </p:cNvPicPr>
          <p:nvPr userDrawn="1"/>
        </p:nvPicPr>
        <p:blipFill>
          <a:blip r:embed="rId6" cstate="print"/>
          <a:srcRect l="61719" r="17187" b="20832"/>
          <a:stretch>
            <a:fillRect/>
          </a:stretch>
        </p:blipFill>
        <p:spPr>
          <a:xfrm>
            <a:off x="0" y="5500702"/>
            <a:ext cx="1928826" cy="13573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1"/>
          <p:cNvSpPr txBox="1">
            <a:spLocks/>
          </p:cNvSpPr>
          <p:nvPr/>
        </p:nvSpPr>
        <p:spPr>
          <a:xfrm>
            <a:off x="1619672" y="6335985"/>
            <a:ext cx="5867400" cy="4095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1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2"/>
          <p:cNvSpPr txBox="1">
            <a:spLocks/>
          </p:cNvSpPr>
          <p:nvPr/>
        </p:nvSpPr>
        <p:spPr>
          <a:xfrm>
            <a:off x="179512" y="5580881"/>
            <a:ext cx="8964488" cy="683096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kumimoji="1" lang="zh-CN" alt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水滴体简" panose="02010609000101010101" pitchFamily="49" charset="-122"/>
                <a:ea typeface="汉仪水滴体简" panose="02010609000101010101" pitchFamily="49" charset="-122"/>
                <a:cs typeface="+mj-cs"/>
              </a:rPr>
              <a:t>安全施工幻灯片模板</a:t>
            </a:r>
            <a:endParaRPr kumimoji="1" lang="zh-CN" altLang="en-US" sz="4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水滴体简" panose="02010609000101010101" pitchFamily="49" charset="-122"/>
              <a:ea typeface="汉仪水滴体简" panose="02010609000101010101" pitchFamily="49" charset="-122"/>
              <a:cs typeface="+mj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171" y="2996952"/>
            <a:ext cx="76226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www.pptchina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88</Words>
  <Application>Microsoft Office PowerPoint</Application>
  <PresentationFormat>全屏显示(4:3)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方正大黑简体</vt:lpstr>
      <vt:lpstr>汉仪水滴体简</vt:lpstr>
      <vt:lpstr>宋体</vt:lpstr>
      <vt:lpstr>微软雅黑</vt:lpstr>
      <vt:lpstr>Arial</vt:lpstr>
      <vt:lpstr>Calibri</vt:lpstr>
      <vt:lpstr>www.pptchina.com</vt:lpstr>
      <vt:lpstr>自定义设计方案</vt:lpstr>
      <vt:lpstr>1_自定义设计方案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建筑人物PPT模板</dc:title>
  <dc:creator>PPTCHINA</dc:creator>
  <cp:lastModifiedBy>Sky123.Org</cp:lastModifiedBy>
  <cp:revision>17</cp:revision>
  <dcterms:created xsi:type="dcterms:W3CDTF">2011-08-16T07:05:06Z</dcterms:created>
  <dcterms:modified xsi:type="dcterms:W3CDTF">2015-07-30T01:48:56Z</dcterms:modified>
</cp:coreProperties>
</file>