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84CC"/>
    <a:srgbClr val="03136A"/>
    <a:srgbClr val="35759D"/>
    <a:srgbClr val="35B19D"/>
    <a:srgbClr val="000000"/>
    <a:srgbClr val="FFFF00"/>
    <a:srgbClr val="282828"/>
    <a:srgbClr val="08080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610" autoAdjust="0"/>
    <p:restoredTop sz="95596" autoAdjust="0"/>
  </p:normalViewPr>
  <p:slideViewPr>
    <p:cSldViewPr>
      <p:cViewPr>
        <p:scale>
          <a:sx n="75" d="100"/>
          <a:sy n="75" d="100"/>
        </p:scale>
        <p:origin x="-2526" y="-93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97" d="100"/>
          <a:sy n="97" d="100"/>
        </p:scale>
        <p:origin x="-361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zh-CN"/>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zh-CN"/>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87C8775-5C53-47D7-96F8-F28F3C296C52}" type="slidenum">
              <a:rPr lang="en-US" altLang="zh-CN"/>
              <a:pPr/>
              <a:t>‹#›</a:t>
            </a:fld>
            <a:endParaRPr lang="en-US" altLang="zh-CN"/>
          </a:p>
        </p:txBody>
      </p:sp>
    </p:spTree>
    <p:extLst>
      <p:ext uri="{BB962C8B-B14F-4D97-AF65-F5344CB8AC3E}">
        <p14:creationId xmlns:p14="http://schemas.microsoft.com/office/powerpoint/2010/main" xmlns="" val="82374610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43252C-952F-4F7F-8375-DA532772C32D}" type="slidenum">
              <a:rPr lang="en-US" altLang="zh-CN"/>
              <a:pPr/>
              <a:t>1</a:t>
            </a:fld>
            <a:endParaRPr lang="en-US" altLang="zh-CN"/>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780B31-991A-48D6-BB88-ACC4470926EE}" type="slidenum">
              <a:rPr lang="en-US" altLang="zh-CN"/>
              <a:pPr/>
              <a:t>2</a:t>
            </a:fld>
            <a:endParaRPr lang="en-US" altLang="zh-CN"/>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24940C-E8A7-456E-9BA6-3D2474232CF0}" type="slidenum">
              <a:rPr lang="en-US" altLang="zh-CN"/>
              <a:pPr/>
              <a:t>3</a:t>
            </a:fld>
            <a:endParaRPr lang="en-US" altLang="zh-CN"/>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61950" y="295275"/>
            <a:ext cx="8382000" cy="704850"/>
          </a:xfrm>
          <a:extLst>
            <a:ext uri="{AF507438-7753-43E0-B8FC-AC1667EBCBE1}">
              <a14:hiddenEffects xmlns:a14="http://schemas.microsoft.com/office/drawing/2010/main" xmlns="">
                <a:effectLst>
                  <a:outerShdw dist="17961" dir="2700000" algn="ctr" rotWithShape="0">
                    <a:schemeClr val="bg1"/>
                  </a:outerShdw>
                </a:effectLst>
              </a14:hiddenEffects>
            </a:ext>
          </a:extLst>
        </p:spPr>
        <p:txBody>
          <a:bodyPr/>
          <a:lstStyle>
            <a:lvl1pPr algn="ctr">
              <a:defRPr/>
            </a:lvl1pPr>
          </a:lstStyle>
          <a:p>
            <a:pPr lvl="0"/>
            <a:r>
              <a:rPr lang="zh-CN" altLang="en-US" noProof="0" smtClean="0"/>
              <a:t>单击此处编辑母版标题样式</a:t>
            </a:r>
            <a:endParaRPr lang="en-US" altLang="zh-CN" noProof="0" smtClean="0"/>
          </a:p>
        </p:txBody>
      </p:sp>
      <p:sp>
        <p:nvSpPr>
          <p:cNvPr id="3075" name="Rectangle 3"/>
          <p:cNvSpPr>
            <a:spLocks noGrp="1" noChangeArrowheads="1"/>
          </p:cNvSpPr>
          <p:nvPr>
            <p:ph type="subTitle" idx="1"/>
          </p:nvPr>
        </p:nvSpPr>
        <p:spPr>
          <a:xfrm>
            <a:off x="361950" y="1057275"/>
            <a:ext cx="8382000" cy="457200"/>
          </a:xfrm>
          <a:extLst>
            <a:ext uri="{AF507438-7753-43E0-B8FC-AC1667EBCBE1}">
              <a14:hiddenEffects xmlns:a14="http://schemas.microsoft.com/office/drawing/2010/main" xmlns="">
                <a:effectLst>
                  <a:outerShdw dist="17961" dir="2700000" algn="ctr" rotWithShape="0">
                    <a:schemeClr val="bg1"/>
                  </a:outerShdw>
                </a:effectLst>
              </a14:hiddenEffects>
            </a:ext>
          </a:extLst>
        </p:spPr>
        <p:txBody>
          <a:bodyPr/>
          <a:lstStyle>
            <a:lvl1pPr marL="0" indent="0" algn="ctr">
              <a:buFontTx/>
              <a:buNone/>
              <a:defRPr sz="2800"/>
            </a:lvl1pPr>
          </a:lstStyle>
          <a:p>
            <a:pPr lvl="0"/>
            <a:r>
              <a:rPr lang="zh-CN" altLang="en-US" noProof="0" smtClean="0"/>
              <a:t>单击此处编辑母版副标题样式</a:t>
            </a:r>
            <a:endParaRPr lang="en-US" altLang="zh-CN"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2197874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122238"/>
            <a:ext cx="2152650" cy="56530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52400" y="122238"/>
            <a:ext cx="6305550" cy="56530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1232739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3368260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2457219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05000"/>
            <a:ext cx="3581400" cy="3870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00600" y="1905000"/>
            <a:ext cx="3581400" cy="3870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3683807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1673513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210108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35983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398196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xmlns="" val="2168427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22238"/>
            <a:ext cx="8610600" cy="71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Rectangle 3"/>
          <p:cNvSpPr>
            <a:spLocks noGrp="1" noChangeArrowheads="1"/>
          </p:cNvSpPr>
          <p:nvPr>
            <p:ph type="body" idx="1"/>
          </p:nvPr>
        </p:nvSpPr>
        <p:spPr bwMode="auto">
          <a:xfrm>
            <a:off x="1066800" y="1905000"/>
            <a:ext cx="7315200" cy="3870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Microsoft Sans Serif" pitchFamily="34" charset="0"/>
        </a:defRPr>
      </a:lvl2pPr>
      <a:lvl3pPr algn="l" rtl="0" eaLnBrk="1" fontAlgn="base" hangingPunct="1">
        <a:spcBef>
          <a:spcPct val="0"/>
        </a:spcBef>
        <a:spcAft>
          <a:spcPct val="0"/>
        </a:spcAft>
        <a:defRPr sz="4400">
          <a:solidFill>
            <a:schemeClr val="bg1"/>
          </a:solidFill>
          <a:latin typeface="Microsoft Sans Serif" pitchFamily="34" charset="0"/>
        </a:defRPr>
      </a:lvl3pPr>
      <a:lvl4pPr algn="l" rtl="0" eaLnBrk="1" fontAlgn="base" hangingPunct="1">
        <a:spcBef>
          <a:spcPct val="0"/>
        </a:spcBef>
        <a:spcAft>
          <a:spcPct val="0"/>
        </a:spcAft>
        <a:defRPr sz="4400">
          <a:solidFill>
            <a:schemeClr val="bg1"/>
          </a:solidFill>
          <a:latin typeface="Microsoft Sans Serif" pitchFamily="34" charset="0"/>
        </a:defRPr>
      </a:lvl4pPr>
      <a:lvl5pPr algn="l" rtl="0" eaLnBrk="1" fontAlgn="base" hangingPunct="1">
        <a:spcBef>
          <a:spcPct val="0"/>
        </a:spcBef>
        <a:spcAft>
          <a:spcPct val="0"/>
        </a:spcAft>
        <a:defRPr sz="4400">
          <a:solidFill>
            <a:schemeClr val="bg1"/>
          </a:solidFill>
          <a:latin typeface="Microsoft Sans Serif" pitchFamily="34" charset="0"/>
        </a:defRPr>
      </a:lvl5pPr>
      <a:lvl6pPr marL="457200" algn="l" rtl="0" eaLnBrk="1" fontAlgn="base" hangingPunct="1">
        <a:spcBef>
          <a:spcPct val="0"/>
        </a:spcBef>
        <a:spcAft>
          <a:spcPct val="0"/>
        </a:spcAft>
        <a:defRPr sz="4400">
          <a:solidFill>
            <a:schemeClr val="bg1"/>
          </a:solidFill>
          <a:latin typeface="Microsoft Sans Serif" pitchFamily="34" charset="0"/>
        </a:defRPr>
      </a:lvl6pPr>
      <a:lvl7pPr marL="914400" algn="l" rtl="0" eaLnBrk="1" fontAlgn="base" hangingPunct="1">
        <a:spcBef>
          <a:spcPct val="0"/>
        </a:spcBef>
        <a:spcAft>
          <a:spcPct val="0"/>
        </a:spcAft>
        <a:defRPr sz="4400">
          <a:solidFill>
            <a:schemeClr val="bg1"/>
          </a:solidFill>
          <a:latin typeface="Microsoft Sans Serif" pitchFamily="34" charset="0"/>
        </a:defRPr>
      </a:lvl7pPr>
      <a:lvl8pPr marL="1371600" algn="l" rtl="0" eaLnBrk="1" fontAlgn="base" hangingPunct="1">
        <a:spcBef>
          <a:spcPct val="0"/>
        </a:spcBef>
        <a:spcAft>
          <a:spcPct val="0"/>
        </a:spcAft>
        <a:defRPr sz="4400">
          <a:solidFill>
            <a:schemeClr val="bg1"/>
          </a:solidFill>
          <a:latin typeface="Microsoft Sans Serif" pitchFamily="34" charset="0"/>
        </a:defRPr>
      </a:lvl8pPr>
      <a:lvl9pPr marL="1828800" algn="l" rtl="0"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zh-CN" altLang="en-US" b="1" spc="300" dirty="0" smtClean="0">
                <a:latin typeface="微软雅黑" pitchFamily="34" charset="-122"/>
                <a:ea typeface="微软雅黑" pitchFamily="34" charset="-122"/>
              </a:rPr>
              <a:t>白色小人盖章幻灯片模板</a:t>
            </a:r>
            <a:endParaRPr lang="ru-RU" b="1" spc="300" dirty="0">
              <a:latin typeface="微软雅黑" pitchFamily="34" charset="-122"/>
              <a:ea typeface="微软雅黑" pitchFamily="34" charset="-122"/>
            </a:endParaRPr>
          </a:p>
        </p:txBody>
      </p:sp>
      <p:sp>
        <p:nvSpPr>
          <p:cNvPr id="2053" name="Rectangle 5"/>
          <p:cNvSpPr>
            <a:spLocks noGrp="1" noChangeArrowheads="1"/>
          </p:cNvSpPr>
          <p:nvPr>
            <p:ph type="subTitle" idx="1"/>
          </p:nvPr>
        </p:nvSpPr>
        <p:spPr/>
        <p:txBody>
          <a:bodyPr/>
          <a:lstStyle/>
          <a:p>
            <a:endParaRPr lang="en-US" altLang="zh-CN" sz="2400"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1447800" y="2209800"/>
            <a:ext cx="6705600" cy="2976563"/>
          </a:xfrm>
        </p:spPr>
        <p:txBody>
          <a:bodyPr/>
          <a:lstStyle/>
          <a:p>
            <a:pPr>
              <a:lnSpc>
                <a:spcPct val="80000"/>
              </a:lnSpc>
            </a:pPr>
            <a:r>
              <a:rPr lang="en-US" altLang="ko-KR" sz="1600">
                <a:latin typeface="Verdana" pitchFamily="34" charset="0"/>
                <a:ea typeface="굴림" charset="-127"/>
              </a:rPr>
              <a:t>Your Text here</a:t>
            </a:r>
          </a:p>
          <a:p>
            <a:pPr>
              <a:lnSpc>
                <a:spcPct val="80000"/>
              </a:lnSpc>
            </a:pPr>
            <a:endParaRPr lang="en-US" altLang="ko-KR" sz="1600">
              <a:latin typeface="Verdana" pitchFamily="34" charset="0"/>
              <a:ea typeface="굴림" charset="-127"/>
            </a:endParaRPr>
          </a:p>
          <a:p>
            <a:pPr>
              <a:lnSpc>
                <a:spcPct val="80000"/>
              </a:lnSpc>
            </a:pPr>
            <a:r>
              <a:rPr lang="en-US" altLang="ko-KR" sz="16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600">
              <a:latin typeface="Verdana" pitchFamily="34" charset="0"/>
              <a:ea typeface="굴림" charset="-127"/>
            </a:endParaRPr>
          </a:p>
          <a:p>
            <a:pPr>
              <a:lnSpc>
                <a:spcPct val="80000"/>
              </a:lnSpc>
            </a:pPr>
            <a:r>
              <a:rPr lang="en-US" altLang="ko-KR" sz="16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1600">
              <a:ea typeface="宋体" charset="-122"/>
            </a:endParaRPr>
          </a:p>
        </p:txBody>
      </p:sp>
      <p:sp>
        <p:nvSpPr>
          <p:cNvPr id="17413" name="Rectangle 5"/>
          <p:cNvSpPr>
            <a:spLocks noGrp="1" noChangeArrowheads="1"/>
          </p:cNvSpPr>
          <p:nvPr>
            <p:ph type="title"/>
          </p:nvPr>
        </p:nvSpPr>
        <p:spPr/>
        <p:txBody>
          <a:bodyPr/>
          <a:lstStyle/>
          <a:p>
            <a:r>
              <a:rPr lang="en-US" altLang="zh-CN">
                <a:ea typeface="宋体" charset="-122"/>
              </a:rPr>
              <a:t>Slide master</a:t>
            </a: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762000"/>
            <a:ext cx="6934200" cy="715963"/>
          </a:xfrm>
        </p:spPr>
        <p:txBody>
          <a:bodyPr/>
          <a:lstStyle/>
          <a:p>
            <a:r>
              <a:rPr lang="en-US" altLang="zh-CN">
                <a:solidFill>
                  <a:schemeClr val="tx2"/>
                </a:solidFill>
                <a:ea typeface="宋体" charset="-122"/>
              </a:rPr>
              <a:t>Print master</a:t>
            </a:r>
          </a:p>
        </p:txBody>
      </p:sp>
      <p:sp>
        <p:nvSpPr>
          <p:cNvPr id="60419" name="Rectangle 3"/>
          <p:cNvSpPr>
            <a:spLocks noGrp="1" noChangeArrowheads="1"/>
          </p:cNvSpPr>
          <p:nvPr>
            <p:ph type="body" idx="1"/>
          </p:nvPr>
        </p:nvSpPr>
        <p:spPr>
          <a:xfrm>
            <a:off x="1981200" y="1981200"/>
            <a:ext cx="6934200" cy="4267200"/>
          </a:xfrm>
        </p:spPr>
        <p:txBody>
          <a:bodyPr/>
          <a:lstStyle/>
          <a:p>
            <a:pPr>
              <a:lnSpc>
                <a:spcPct val="80000"/>
              </a:lnSpc>
            </a:pPr>
            <a:r>
              <a:rPr lang="en-US" altLang="ko-KR" sz="1800" dirty="0">
                <a:solidFill>
                  <a:schemeClr val="tx2"/>
                </a:solidFill>
                <a:latin typeface="Verdana" pitchFamily="34" charset="0"/>
                <a:ea typeface="굴림" charset="-127"/>
              </a:rPr>
              <a:t>Your Text here</a:t>
            </a:r>
          </a:p>
          <a:p>
            <a:pPr>
              <a:lnSpc>
                <a:spcPct val="80000"/>
              </a:lnSpc>
            </a:pPr>
            <a:endParaRPr lang="en-US" altLang="ko-KR" sz="1800" dirty="0">
              <a:solidFill>
                <a:schemeClr val="tx2"/>
              </a:solidFill>
              <a:latin typeface="Verdana" pitchFamily="34" charset="0"/>
              <a:ea typeface="굴림" charset="-127"/>
            </a:endParaRPr>
          </a:p>
          <a:p>
            <a:pPr>
              <a:lnSpc>
                <a:spcPct val="80000"/>
              </a:lnSpc>
            </a:pPr>
            <a:r>
              <a:rPr lang="en-US" altLang="ko-KR" sz="1800" dirty="0" err="1">
                <a:solidFill>
                  <a:schemeClr val="tx2"/>
                </a:solidFill>
                <a:latin typeface="Verdana" pitchFamily="34" charset="0"/>
                <a:ea typeface="굴림" charset="-127"/>
              </a:rPr>
              <a:t>Lorem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ipsum</a:t>
            </a:r>
            <a:r>
              <a:rPr lang="en-US" altLang="ko-KR" sz="1800" dirty="0">
                <a:solidFill>
                  <a:schemeClr val="tx2"/>
                </a:solidFill>
                <a:latin typeface="Verdana" pitchFamily="34" charset="0"/>
                <a:ea typeface="굴림" charset="-127"/>
              </a:rPr>
              <a:t> dolor sit </a:t>
            </a:r>
            <a:r>
              <a:rPr lang="en-US" altLang="ko-KR" sz="1800" dirty="0" err="1">
                <a:solidFill>
                  <a:schemeClr val="tx2"/>
                </a:solidFill>
                <a:latin typeface="Verdana" pitchFamily="34" charset="0"/>
                <a:ea typeface="굴림" charset="-127"/>
              </a:rPr>
              <a:t>amet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consectetuer</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adipiscing</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elit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sed</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diam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nonummy</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nibh</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euismod</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tincidunt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ut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laoreet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dolore</a:t>
            </a:r>
            <a:r>
              <a:rPr lang="en-US" altLang="ko-KR" sz="1800" dirty="0">
                <a:solidFill>
                  <a:schemeClr val="tx2"/>
                </a:solidFill>
                <a:latin typeface="Verdana" pitchFamily="34" charset="0"/>
                <a:ea typeface="굴림" charset="-127"/>
              </a:rPr>
              <a:t> magna </a:t>
            </a:r>
            <a:r>
              <a:rPr lang="en-US" altLang="ko-KR" sz="1800" dirty="0" err="1">
                <a:solidFill>
                  <a:schemeClr val="tx2"/>
                </a:solidFill>
                <a:latin typeface="Verdana" pitchFamily="34" charset="0"/>
                <a:ea typeface="굴림" charset="-127"/>
              </a:rPr>
              <a:t>aliquam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erat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volutpat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Ut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wisi</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enim</a:t>
            </a:r>
            <a:r>
              <a:rPr lang="en-US" altLang="ko-KR" sz="1800" dirty="0">
                <a:solidFill>
                  <a:schemeClr val="tx2"/>
                </a:solidFill>
                <a:latin typeface="Verdana" pitchFamily="34" charset="0"/>
                <a:ea typeface="굴림" charset="-127"/>
              </a:rPr>
              <a:t> ad minim </a:t>
            </a:r>
            <a:r>
              <a:rPr lang="en-US" altLang="ko-KR" sz="1800" dirty="0" err="1">
                <a:solidFill>
                  <a:schemeClr val="tx2"/>
                </a:solidFill>
                <a:latin typeface="Verdana" pitchFamily="34" charset="0"/>
                <a:ea typeface="굴림" charset="-127"/>
              </a:rPr>
              <a:t>veniam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quis</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nostrud</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exerci</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tation</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ullamcorper</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suscipit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lobortis</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nisl</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ut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aliquip</a:t>
            </a:r>
            <a:r>
              <a:rPr lang="en-US" altLang="ko-KR" sz="1800" dirty="0">
                <a:solidFill>
                  <a:schemeClr val="tx2"/>
                </a:solidFill>
                <a:latin typeface="Verdana" pitchFamily="34" charset="0"/>
                <a:ea typeface="굴림" charset="-127"/>
              </a:rPr>
              <a:t> ex </a:t>
            </a:r>
            <a:r>
              <a:rPr lang="en-US" altLang="ko-KR" sz="1800" dirty="0" err="1">
                <a:solidFill>
                  <a:schemeClr val="tx2"/>
                </a:solidFill>
                <a:latin typeface="Verdana" pitchFamily="34" charset="0"/>
                <a:ea typeface="굴림" charset="-127"/>
              </a:rPr>
              <a:t>ea</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commodo</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consequat</a:t>
            </a:r>
            <a:r>
              <a:rPr lang="en-US" altLang="ko-KR" sz="1800" dirty="0">
                <a:solidFill>
                  <a:schemeClr val="tx2"/>
                </a:solidFill>
                <a:latin typeface="Verdana" pitchFamily="34" charset="0"/>
                <a:ea typeface="굴림" charset="-127"/>
              </a:rPr>
              <a:t>. </a:t>
            </a:r>
          </a:p>
          <a:p>
            <a:pPr>
              <a:lnSpc>
                <a:spcPct val="80000"/>
              </a:lnSpc>
            </a:pPr>
            <a:endParaRPr lang="en-US" altLang="ko-KR" sz="1800" dirty="0">
              <a:solidFill>
                <a:schemeClr val="tx2"/>
              </a:solidFill>
              <a:latin typeface="Verdana" pitchFamily="34" charset="0"/>
              <a:ea typeface="굴림" charset="-127"/>
            </a:endParaRPr>
          </a:p>
          <a:p>
            <a:pPr>
              <a:lnSpc>
                <a:spcPct val="80000"/>
              </a:lnSpc>
            </a:pPr>
            <a:r>
              <a:rPr lang="en-US" altLang="ko-KR" sz="1800" dirty="0" err="1">
                <a:solidFill>
                  <a:schemeClr val="tx2"/>
                </a:solidFill>
                <a:latin typeface="Verdana" pitchFamily="34" charset="0"/>
                <a:ea typeface="굴림" charset="-127"/>
              </a:rPr>
              <a:t>Duis</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autem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vel</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eum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iriure</a:t>
            </a:r>
            <a:r>
              <a:rPr lang="en-US" altLang="ko-KR" sz="1800" dirty="0">
                <a:solidFill>
                  <a:schemeClr val="tx2"/>
                </a:solidFill>
                <a:latin typeface="Verdana" pitchFamily="34" charset="0"/>
                <a:ea typeface="굴림" charset="-127"/>
              </a:rPr>
              <a:t> dolor in </a:t>
            </a:r>
            <a:r>
              <a:rPr lang="en-US" altLang="ko-KR" sz="1800" dirty="0" err="1">
                <a:solidFill>
                  <a:schemeClr val="tx2"/>
                </a:solidFill>
                <a:latin typeface="Verdana" pitchFamily="34" charset="0"/>
                <a:ea typeface="굴림" charset="-127"/>
              </a:rPr>
              <a:t>hendrerit</a:t>
            </a:r>
            <a:r>
              <a:rPr lang="en-US" altLang="ko-KR" sz="1800" dirty="0">
                <a:solidFill>
                  <a:schemeClr val="tx2"/>
                </a:solidFill>
                <a:latin typeface="Verdana" pitchFamily="34" charset="0"/>
                <a:ea typeface="굴림" charset="-127"/>
              </a:rPr>
              <a:t> in </a:t>
            </a:r>
            <a:r>
              <a:rPr lang="en-US" altLang="ko-KR" sz="1800" dirty="0" err="1">
                <a:solidFill>
                  <a:schemeClr val="tx2"/>
                </a:solidFill>
                <a:latin typeface="Verdana" pitchFamily="34" charset="0"/>
                <a:ea typeface="굴림" charset="-127"/>
              </a:rPr>
              <a:t>vulputate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velit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esse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molestie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consequat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vel</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illum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dolore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eu</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feugiat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nulla</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facilisis</a:t>
            </a:r>
            <a:r>
              <a:rPr lang="en-US" altLang="ko-KR" sz="1800" dirty="0">
                <a:solidFill>
                  <a:schemeClr val="tx2"/>
                </a:solidFill>
                <a:latin typeface="Verdana" pitchFamily="34" charset="0"/>
                <a:ea typeface="굴림" charset="-127"/>
              </a:rPr>
              <a:t> at </a:t>
            </a:r>
            <a:r>
              <a:rPr lang="en-US" altLang="ko-KR" sz="1800" dirty="0" err="1">
                <a:solidFill>
                  <a:schemeClr val="tx2"/>
                </a:solidFill>
                <a:latin typeface="Verdana" pitchFamily="34" charset="0"/>
                <a:ea typeface="굴림" charset="-127"/>
              </a:rPr>
              <a:t>vero</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eros</a:t>
            </a:r>
            <a:r>
              <a:rPr lang="en-US" altLang="ko-KR" sz="1800" dirty="0">
                <a:solidFill>
                  <a:schemeClr val="tx2"/>
                </a:solidFill>
                <a:latin typeface="Verdana" pitchFamily="34" charset="0"/>
                <a:ea typeface="굴림" charset="-127"/>
              </a:rPr>
              <a:t> et </a:t>
            </a:r>
            <a:r>
              <a:rPr lang="en-US" altLang="ko-KR" sz="1800" dirty="0" err="1">
                <a:solidFill>
                  <a:schemeClr val="tx2"/>
                </a:solidFill>
                <a:latin typeface="Verdana" pitchFamily="34" charset="0"/>
                <a:ea typeface="굴림" charset="-127"/>
              </a:rPr>
              <a:t>accumsan</a:t>
            </a:r>
            <a:r>
              <a:rPr lang="en-US" altLang="ko-KR" sz="1800" dirty="0">
                <a:solidFill>
                  <a:schemeClr val="tx2"/>
                </a:solidFill>
                <a:latin typeface="Verdana" pitchFamily="34" charset="0"/>
                <a:ea typeface="굴림" charset="-127"/>
              </a:rPr>
              <a:t> et </a:t>
            </a:r>
            <a:r>
              <a:rPr lang="en-US" altLang="ko-KR" sz="1800" dirty="0" err="1">
                <a:solidFill>
                  <a:schemeClr val="tx2"/>
                </a:solidFill>
                <a:latin typeface="Verdana" pitchFamily="34" charset="0"/>
                <a:ea typeface="굴림" charset="-127"/>
              </a:rPr>
              <a:t>iusto</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odio</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dignissim</a:t>
            </a:r>
            <a:r>
              <a:rPr lang="en-US" altLang="ko-KR" sz="1800" dirty="0">
                <a:solidFill>
                  <a:schemeClr val="tx2"/>
                </a:solidFill>
                <a:latin typeface="Verdana" pitchFamily="34" charset="0"/>
                <a:ea typeface="굴림" charset="-127"/>
              </a:rPr>
              <a:t> qui </a:t>
            </a:r>
            <a:r>
              <a:rPr lang="en-US" altLang="ko-KR" sz="1800" dirty="0" err="1">
                <a:solidFill>
                  <a:schemeClr val="tx2"/>
                </a:solidFill>
                <a:latin typeface="Verdana" pitchFamily="34" charset="0"/>
                <a:ea typeface="굴림" charset="-127"/>
              </a:rPr>
              <a:t>blandit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praesent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luptatum</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zzril</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delenit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augue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duis</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dolore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te</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feugait</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nulla</a:t>
            </a:r>
            <a:r>
              <a:rPr lang="en-US" altLang="ko-KR" sz="1800" dirty="0">
                <a:solidFill>
                  <a:schemeClr val="tx2"/>
                </a:solidFill>
                <a:latin typeface="Verdana" pitchFamily="34" charset="0"/>
                <a:ea typeface="굴림" charset="-127"/>
              </a:rPr>
              <a:t> </a:t>
            </a:r>
            <a:r>
              <a:rPr lang="en-US" altLang="ko-KR" sz="1800" dirty="0" err="1">
                <a:solidFill>
                  <a:schemeClr val="tx2"/>
                </a:solidFill>
                <a:latin typeface="Verdana" pitchFamily="34" charset="0"/>
                <a:ea typeface="굴림" charset="-127"/>
              </a:rPr>
              <a:t>facilisi</a:t>
            </a:r>
            <a:r>
              <a:rPr lang="en-US" altLang="ko-KR" sz="1800" dirty="0">
                <a:solidFill>
                  <a:schemeClr val="tx2"/>
                </a:solidFill>
                <a:latin typeface="Verdana" pitchFamily="34" charset="0"/>
                <a:ea typeface="굴림" charset="-127"/>
              </a:rPr>
              <a:t>.</a:t>
            </a:r>
            <a:endParaRPr lang="en-US" altLang="zh-CN" sz="1800" dirty="0">
              <a:solidFill>
                <a:schemeClr val="tx2"/>
              </a:solidFill>
              <a:ea typeface="宋体" charset="-122"/>
            </a:endParaRPr>
          </a:p>
          <a:p>
            <a:pPr>
              <a:lnSpc>
                <a:spcPct val="80000"/>
              </a:lnSpc>
            </a:pPr>
            <a:endParaRPr lang="en-US" altLang="zh-CN" sz="1800" dirty="0">
              <a:solidFill>
                <a:schemeClr val="tx2"/>
              </a:solidFill>
              <a:ea typeface="宋体" charset="-122"/>
            </a:endParaRPr>
          </a:p>
        </p:txBody>
      </p:sp>
    </p:spTree>
  </p:cSld>
  <p:clrMapOvr>
    <a:masterClrMapping/>
  </p:clrMapOvr>
</p:sld>
</file>

<file path=ppt/theme/theme1.xml><?xml version="1.0" encoding="utf-8"?>
<a:theme xmlns:a="http://schemas.openxmlformats.org/drawingml/2006/main" name="第一PPT，www.1ppt.com">
  <a:themeElements>
    <a:clrScheme name="powerpoint-template-24 13">
      <a:dk1>
        <a:srgbClr val="EAEAEA"/>
      </a:dk1>
      <a:lt1>
        <a:srgbClr val="FFFFFF"/>
      </a:lt1>
      <a:dk2>
        <a:srgbClr val="4D4D4D"/>
      </a:dk2>
      <a:lt2>
        <a:srgbClr val="363636"/>
      </a:lt2>
      <a:accent1>
        <a:srgbClr val="696969"/>
      </a:accent1>
      <a:accent2>
        <a:srgbClr val="828282"/>
      </a:accent2>
      <a:accent3>
        <a:srgbClr val="FFFFFF"/>
      </a:accent3>
      <a:accent4>
        <a:srgbClr val="C8C8C8"/>
      </a:accent4>
      <a:accent5>
        <a:srgbClr val="B9B9B9"/>
      </a:accent5>
      <a:accent6>
        <a:srgbClr val="757575"/>
      </a:accent6>
      <a:hlink>
        <a:srgbClr val="A75629"/>
      </a:hlink>
      <a:folHlink>
        <a:srgbClr val="FFFFFF"/>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1984CC"/>
        </a:lt2>
        <a:accent1>
          <a:srgbClr val="0960AF"/>
        </a:accent1>
        <a:accent2>
          <a:srgbClr val="05438C"/>
        </a:accent2>
        <a:accent3>
          <a:srgbClr val="FFFFFF"/>
        </a:accent3>
        <a:accent4>
          <a:srgbClr val="404040"/>
        </a:accent4>
        <a:accent5>
          <a:srgbClr val="AAB6D4"/>
        </a:accent5>
        <a:accent6>
          <a:srgbClr val="043C7E"/>
        </a:accent6>
        <a:hlink>
          <a:srgbClr val="023069"/>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116DE4"/>
        </a:lt2>
        <a:accent1>
          <a:srgbClr val="235CAF"/>
        </a:accent1>
        <a:accent2>
          <a:srgbClr val="54A1EE"/>
        </a:accent2>
        <a:accent3>
          <a:srgbClr val="FFFFFF"/>
        </a:accent3>
        <a:accent4>
          <a:srgbClr val="404040"/>
        </a:accent4>
        <a:accent5>
          <a:srgbClr val="ACB5D4"/>
        </a:accent5>
        <a:accent6>
          <a:srgbClr val="4B91D8"/>
        </a:accent6>
        <a:hlink>
          <a:srgbClr val="1391E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EAEAEA"/>
        </a:dk1>
        <a:lt1>
          <a:srgbClr val="FFFFFF"/>
        </a:lt1>
        <a:dk2>
          <a:srgbClr val="4D4D4D"/>
        </a:dk2>
        <a:lt2>
          <a:srgbClr val="000000"/>
        </a:lt2>
        <a:accent1>
          <a:srgbClr val="171525"/>
        </a:accent1>
        <a:accent2>
          <a:srgbClr val="313040"/>
        </a:accent2>
        <a:accent3>
          <a:srgbClr val="FFFFFF"/>
        </a:accent3>
        <a:accent4>
          <a:srgbClr val="C8C8C8"/>
        </a:accent4>
        <a:accent5>
          <a:srgbClr val="ABAAAC"/>
        </a:accent5>
        <a:accent6>
          <a:srgbClr val="2B2A39"/>
        </a:accent6>
        <a:hlink>
          <a:srgbClr val="3E3E50"/>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9">
        <a:dk1>
          <a:srgbClr val="EAEAEA"/>
        </a:dk1>
        <a:lt1>
          <a:srgbClr val="FFFFFF"/>
        </a:lt1>
        <a:dk2>
          <a:srgbClr val="4D4D4D"/>
        </a:dk2>
        <a:lt2>
          <a:srgbClr val="000000"/>
        </a:lt2>
        <a:accent1>
          <a:srgbClr val="262626"/>
        </a:accent1>
        <a:accent2>
          <a:srgbClr val="383838"/>
        </a:accent2>
        <a:accent3>
          <a:srgbClr val="FFFFFF"/>
        </a:accent3>
        <a:accent4>
          <a:srgbClr val="C8C8C8"/>
        </a:accent4>
        <a:accent5>
          <a:srgbClr val="ACACAC"/>
        </a:accent5>
        <a:accent6>
          <a:srgbClr val="323232"/>
        </a:accent6>
        <a:hlink>
          <a:srgbClr val="474747"/>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0">
        <a:dk1>
          <a:srgbClr val="EAEAEA"/>
        </a:dk1>
        <a:lt1>
          <a:srgbClr val="FFFFFF"/>
        </a:lt1>
        <a:dk2>
          <a:srgbClr val="4D4D4D"/>
        </a:dk2>
        <a:lt2>
          <a:srgbClr val="363636"/>
        </a:lt2>
        <a:accent1>
          <a:srgbClr val="696969"/>
        </a:accent1>
        <a:accent2>
          <a:srgbClr val="828282"/>
        </a:accent2>
        <a:accent3>
          <a:srgbClr val="FFFFFF"/>
        </a:accent3>
        <a:accent4>
          <a:srgbClr val="C8C8C8"/>
        </a:accent4>
        <a:accent5>
          <a:srgbClr val="B9B9B9"/>
        </a:accent5>
        <a:accent6>
          <a:srgbClr val="757575"/>
        </a:accent6>
        <a:hlink>
          <a:srgbClr val="808080"/>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1">
        <a:dk1>
          <a:srgbClr val="EAEAEA"/>
        </a:dk1>
        <a:lt1>
          <a:srgbClr val="FFFFFF"/>
        </a:lt1>
        <a:dk2>
          <a:srgbClr val="4D4D4D"/>
        </a:dk2>
        <a:lt2>
          <a:srgbClr val="363636"/>
        </a:lt2>
        <a:accent1>
          <a:srgbClr val="696969"/>
        </a:accent1>
        <a:accent2>
          <a:srgbClr val="828282"/>
        </a:accent2>
        <a:accent3>
          <a:srgbClr val="FFFFFF"/>
        </a:accent3>
        <a:accent4>
          <a:srgbClr val="C8C8C8"/>
        </a:accent4>
        <a:accent5>
          <a:srgbClr val="B9B9B9"/>
        </a:accent5>
        <a:accent6>
          <a:srgbClr val="757575"/>
        </a:accent6>
        <a:hlink>
          <a:srgbClr val="AEAEAE"/>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2">
        <a:dk1>
          <a:srgbClr val="EAEAEA"/>
        </a:dk1>
        <a:lt1>
          <a:srgbClr val="FFFFFF"/>
        </a:lt1>
        <a:dk2>
          <a:srgbClr val="4D4D4D"/>
        </a:dk2>
        <a:lt2>
          <a:srgbClr val="363636"/>
        </a:lt2>
        <a:accent1>
          <a:srgbClr val="696969"/>
        </a:accent1>
        <a:accent2>
          <a:srgbClr val="828282"/>
        </a:accent2>
        <a:accent3>
          <a:srgbClr val="FFFFFF"/>
        </a:accent3>
        <a:accent4>
          <a:srgbClr val="C8C8C8"/>
        </a:accent4>
        <a:accent5>
          <a:srgbClr val="B9B9B9"/>
        </a:accent5>
        <a:accent6>
          <a:srgbClr val="757575"/>
        </a:accent6>
        <a:hlink>
          <a:srgbClr val="CD6D25"/>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EAEAEA"/>
        </a:dk1>
        <a:lt1>
          <a:srgbClr val="FFFFFF"/>
        </a:lt1>
        <a:dk2>
          <a:srgbClr val="4D4D4D"/>
        </a:dk2>
        <a:lt2>
          <a:srgbClr val="363636"/>
        </a:lt2>
        <a:accent1>
          <a:srgbClr val="696969"/>
        </a:accent1>
        <a:accent2>
          <a:srgbClr val="828282"/>
        </a:accent2>
        <a:accent3>
          <a:srgbClr val="FFFFFF"/>
        </a:accent3>
        <a:accent4>
          <a:srgbClr val="C8C8C8"/>
        </a:accent4>
        <a:accent5>
          <a:srgbClr val="B9B9B9"/>
        </a:accent5>
        <a:accent6>
          <a:srgbClr val="757575"/>
        </a:accent6>
        <a:hlink>
          <a:srgbClr val="A75629"/>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PPT教程网 WWW.PPTOK.COM_001 (1)</Template>
  <TotalTime>4</TotalTime>
  <Words>206</Words>
  <Application>Microsoft Office PowerPoint</Application>
  <PresentationFormat>全屏显示(4:3)</PresentationFormat>
  <Paragraphs>16</Paragraphs>
  <Slides>3</Slides>
  <Notes>3</Notes>
  <HiddenSlides>0</HiddenSlides>
  <MMClips>0</MMClips>
  <ScaleCrop>false</ScaleCrop>
  <HeadingPairs>
    <vt:vector size="4" baseType="variant">
      <vt:variant>
        <vt:lpstr>主题</vt:lpstr>
      </vt:variant>
      <vt:variant>
        <vt:i4>1</vt:i4>
      </vt:variant>
      <vt:variant>
        <vt:lpstr>幻灯片标题</vt:lpstr>
      </vt:variant>
      <vt:variant>
        <vt:i4>3</vt:i4>
      </vt:variant>
    </vt:vector>
  </HeadingPairs>
  <TitlesOfParts>
    <vt:vector size="4" baseType="lpstr">
      <vt:lpstr>第一PPT，www.1ppt.com</vt:lpstr>
      <vt:lpstr>白色小人盖章幻灯片模板</vt:lpstr>
      <vt:lpstr>Slide master</vt:lpstr>
      <vt:lpstr>Print master</vt:lpstr>
    </vt:vector>
  </TitlesOfParts>
  <Company>第一PPT模板网：www.1ppt.com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白色小人盖章幻灯片模板</dc:title>
  <dc:creator>第一PPT模板网：www.1ppt.com</dc:creator>
  <cp:keywords>第一PPT模板网：www.1ppt.com</cp:keywords>
  <dc:description>第一PPT模板网：www.1ppt.com</dc:description>
  <cp:lastModifiedBy>钟强</cp:lastModifiedBy>
  <cp:revision>3</cp:revision>
  <dcterms:created xsi:type="dcterms:W3CDTF">2015-10-16T06:43:15Z</dcterms:created>
  <dcterms:modified xsi:type="dcterms:W3CDTF">2015-10-27T00:45:12Z</dcterms:modified>
  <cp:category>TP</cp:category>
</cp:coreProperties>
</file>